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sldIdLst>
    <p:sldId id="256" r:id="rId2"/>
    <p:sldId id="280" r:id="rId3"/>
    <p:sldId id="274" r:id="rId4"/>
    <p:sldId id="258" r:id="rId5"/>
    <p:sldId id="259" r:id="rId6"/>
    <p:sldId id="261" r:id="rId7"/>
    <p:sldId id="275" r:id="rId8"/>
    <p:sldId id="263" r:id="rId9"/>
    <p:sldId id="264" r:id="rId10"/>
    <p:sldId id="265" r:id="rId11"/>
    <p:sldId id="281" r:id="rId12"/>
    <p:sldId id="278" r:id="rId13"/>
    <p:sldId id="266" r:id="rId14"/>
    <p:sldId id="267" r:id="rId15"/>
    <p:sldId id="282" r:id="rId16"/>
    <p:sldId id="279" r:id="rId17"/>
    <p:sldId id="268" r:id="rId18"/>
    <p:sldId id="283" r:id="rId19"/>
    <p:sldId id="284" r:id="rId20"/>
    <p:sldId id="269" r:id="rId21"/>
    <p:sldId id="277" r:id="rId22"/>
    <p:sldId id="286" r:id="rId23"/>
    <p:sldId id="270" r:id="rId24"/>
    <p:sldId id="271" r:id="rId25"/>
    <p:sldId id="272" r:id="rId26"/>
    <p:sldId id="273" r:id="rId2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1" Type="http://schemas.openxmlformats.org/officeDocument/2006/relationships/image" Target="../media/image12.png"/></Relationships>
</file>

<file path=ppt/diagrams/_rels/data11.xml.rels><?xml version="1.0" encoding="UTF-8" standalone="yes"?>
<Relationships xmlns="http://schemas.openxmlformats.org/package/2006/relationships"><Relationship Id="rId1" Type="http://schemas.openxmlformats.org/officeDocument/2006/relationships/image" Target="../media/image12.png"/></Relationships>
</file>

<file path=ppt/diagrams/_rels/data13.xml.rels><?xml version="1.0" encoding="UTF-8" standalone="yes"?>
<Relationships xmlns="http://schemas.openxmlformats.org/package/2006/relationships"><Relationship Id="rId1" Type="http://schemas.openxmlformats.org/officeDocument/2006/relationships/image" Target="../media/image14.png"/></Relationships>
</file>

<file path=ppt/diagrams/_rels/data15.xml.rels><?xml version="1.0" encoding="UTF-8" standalone="yes"?>
<Relationships xmlns="http://schemas.openxmlformats.org/package/2006/relationships"><Relationship Id="rId1" Type="http://schemas.openxmlformats.org/officeDocument/2006/relationships/image" Target="../media/image16.png"/></Relationships>
</file>

<file path=ppt/diagrams/_rels/data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iagrams/_rels/data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8AD01-ABB3-4114-84BD-3A3C03178808}" type="doc">
      <dgm:prSet loTypeId="urn:microsoft.com/office/officeart/2005/8/layout/vList3" loCatId="list" qsTypeId="urn:microsoft.com/office/officeart/2005/8/quickstyle/simple1" qsCatId="simple" csTypeId="urn:microsoft.com/office/officeart/2005/8/colors/accent2_1" csCatId="accent2" phldr="1"/>
      <dgm:spPr/>
    </dgm:pt>
    <dgm:pt modelId="{535B1D52-6AF5-4B28-99AC-9DF6FBA9D45F}">
      <dgm:prSet phldrT="[Texto]"/>
      <dgm:spPr/>
      <dgm:t>
        <a:bodyPr/>
        <a:lstStyle/>
        <a:p>
          <a:r>
            <a:rPr lang="es-EC" dirty="0" smtClean="0">
              <a:latin typeface="Arial Black" panose="020B0A04020102020204" pitchFamily="34" charset="0"/>
              <a:cs typeface="Arial" panose="020B0604020202020204" pitchFamily="34" charset="0"/>
            </a:rPr>
            <a:t>ANTECEDENTES</a:t>
          </a:r>
          <a:endParaRPr lang="es-EC" dirty="0">
            <a:latin typeface="Arial Black" panose="020B0A04020102020204" pitchFamily="34" charset="0"/>
            <a:cs typeface="Arial" panose="020B0604020202020204" pitchFamily="34" charset="0"/>
          </a:endParaRPr>
        </a:p>
      </dgm:t>
    </dgm:pt>
    <dgm:pt modelId="{0D65ADEE-B824-41E0-86DB-557918B6E07E}" type="parTrans" cxnId="{1BB8F0AF-D5BD-4265-BB7D-27B5B99A0599}">
      <dgm:prSet/>
      <dgm:spPr/>
      <dgm:t>
        <a:bodyPr/>
        <a:lstStyle/>
        <a:p>
          <a:endParaRPr lang="es-EC">
            <a:latin typeface="Arial Black" panose="020B0A04020102020204" pitchFamily="34" charset="0"/>
            <a:cs typeface="Arial" panose="020B0604020202020204" pitchFamily="34" charset="0"/>
          </a:endParaRPr>
        </a:p>
      </dgm:t>
    </dgm:pt>
    <dgm:pt modelId="{E1C0662A-3935-4A3C-A8A1-E41DBE803F3E}" type="sibTrans" cxnId="{1BB8F0AF-D5BD-4265-BB7D-27B5B99A0599}">
      <dgm:prSet/>
      <dgm:spPr/>
      <dgm:t>
        <a:bodyPr/>
        <a:lstStyle/>
        <a:p>
          <a:endParaRPr lang="es-EC">
            <a:latin typeface="Arial Black" panose="020B0A04020102020204" pitchFamily="34" charset="0"/>
            <a:cs typeface="Arial" panose="020B0604020202020204" pitchFamily="34" charset="0"/>
          </a:endParaRPr>
        </a:p>
      </dgm:t>
    </dgm:pt>
    <dgm:pt modelId="{34C0DA64-9659-4927-BF41-541EEB0C14B6}">
      <dgm:prSet phldrT="[Texto]"/>
      <dgm:spPr/>
      <dgm:t>
        <a:bodyPr/>
        <a:lstStyle/>
        <a:p>
          <a:r>
            <a:rPr lang="es-EC" dirty="0" smtClean="0">
              <a:latin typeface="Arial Black" panose="020B0A04020102020204" pitchFamily="34" charset="0"/>
              <a:cs typeface="Arial" panose="020B0604020202020204" pitchFamily="34" charset="0"/>
            </a:rPr>
            <a:t>PROBLEMA</a:t>
          </a:r>
          <a:endParaRPr lang="es-EC" dirty="0">
            <a:latin typeface="Arial Black" panose="020B0A04020102020204" pitchFamily="34" charset="0"/>
            <a:cs typeface="Arial" panose="020B0604020202020204" pitchFamily="34" charset="0"/>
          </a:endParaRPr>
        </a:p>
      </dgm:t>
    </dgm:pt>
    <dgm:pt modelId="{C575EDC6-F5B2-4445-B41B-0702792D101E}" type="parTrans" cxnId="{AFE7DEBC-0313-4B20-B057-C409D2F66BD2}">
      <dgm:prSet/>
      <dgm:spPr/>
      <dgm:t>
        <a:bodyPr/>
        <a:lstStyle/>
        <a:p>
          <a:endParaRPr lang="es-EC">
            <a:latin typeface="Arial Black" panose="020B0A04020102020204" pitchFamily="34" charset="0"/>
            <a:cs typeface="Arial" panose="020B0604020202020204" pitchFamily="34" charset="0"/>
          </a:endParaRPr>
        </a:p>
      </dgm:t>
    </dgm:pt>
    <dgm:pt modelId="{3F15695B-163C-460F-93BA-00B4F30775DD}" type="sibTrans" cxnId="{AFE7DEBC-0313-4B20-B057-C409D2F66BD2}">
      <dgm:prSet/>
      <dgm:spPr/>
      <dgm:t>
        <a:bodyPr/>
        <a:lstStyle/>
        <a:p>
          <a:endParaRPr lang="es-EC">
            <a:latin typeface="Arial Black" panose="020B0A04020102020204" pitchFamily="34" charset="0"/>
            <a:cs typeface="Arial" panose="020B0604020202020204" pitchFamily="34" charset="0"/>
          </a:endParaRPr>
        </a:p>
      </dgm:t>
    </dgm:pt>
    <dgm:pt modelId="{2FF7E0A7-1C6D-4DA2-B4D4-7E3406411CA4}">
      <dgm:prSet phldrT="[Texto]"/>
      <dgm:spPr/>
      <dgm:t>
        <a:bodyPr/>
        <a:lstStyle/>
        <a:p>
          <a:r>
            <a:rPr lang="es-EC" dirty="0" smtClean="0">
              <a:latin typeface="Arial Black" panose="020B0A04020102020204" pitchFamily="34" charset="0"/>
              <a:cs typeface="Arial" panose="020B0604020202020204" pitchFamily="34" charset="0"/>
            </a:rPr>
            <a:t>OBJETIVOS</a:t>
          </a:r>
          <a:endParaRPr lang="es-EC" dirty="0">
            <a:latin typeface="Arial Black" panose="020B0A04020102020204" pitchFamily="34" charset="0"/>
            <a:cs typeface="Arial" panose="020B0604020202020204" pitchFamily="34" charset="0"/>
          </a:endParaRPr>
        </a:p>
      </dgm:t>
    </dgm:pt>
    <dgm:pt modelId="{4C9DAE77-3E61-4DB1-9C45-18281C82A2D9}" type="parTrans" cxnId="{56DBF074-16F1-44D0-B284-2CAF508EF265}">
      <dgm:prSet/>
      <dgm:spPr/>
      <dgm:t>
        <a:bodyPr/>
        <a:lstStyle/>
        <a:p>
          <a:endParaRPr lang="es-EC">
            <a:latin typeface="Arial Black" panose="020B0A04020102020204" pitchFamily="34" charset="0"/>
            <a:cs typeface="Arial" panose="020B0604020202020204" pitchFamily="34" charset="0"/>
          </a:endParaRPr>
        </a:p>
      </dgm:t>
    </dgm:pt>
    <dgm:pt modelId="{5FA8B449-447A-4CE4-BD48-9E0263C02BE4}" type="sibTrans" cxnId="{56DBF074-16F1-44D0-B284-2CAF508EF265}">
      <dgm:prSet/>
      <dgm:spPr/>
      <dgm:t>
        <a:bodyPr/>
        <a:lstStyle/>
        <a:p>
          <a:endParaRPr lang="es-EC">
            <a:latin typeface="Arial Black" panose="020B0A04020102020204" pitchFamily="34" charset="0"/>
            <a:cs typeface="Arial" panose="020B0604020202020204" pitchFamily="34" charset="0"/>
          </a:endParaRPr>
        </a:p>
      </dgm:t>
    </dgm:pt>
    <dgm:pt modelId="{F45F89B7-D580-4301-81D6-5CA7F5AA3644}">
      <dgm:prSet phldrT="[Texto]"/>
      <dgm:spPr/>
      <dgm:t>
        <a:bodyPr/>
        <a:lstStyle/>
        <a:p>
          <a:r>
            <a:rPr lang="es-EC" dirty="0" smtClean="0">
              <a:latin typeface="Arial Black" panose="020B0A04020102020204" pitchFamily="34" charset="0"/>
              <a:cs typeface="Arial" panose="020B0604020202020204" pitchFamily="34" charset="0"/>
            </a:rPr>
            <a:t>OSINT: CARACTERÍSTICAS Y TÉCNICAS</a:t>
          </a:r>
          <a:endParaRPr lang="es-EC" dirty="0">
            <a:latin typeface="Arial Black" panose="020B0A04020102020204" pitchFamily="34" charset="0"/>
            <a:cs typeface="Arial" panose="020B0604020202020204" pitchFamily="34" charset="0"/>
          </a:endParaRPr>
        </a:p>
      </dgm:t>
    </dgm:pt>
    <dgm:pt modelId="{55ADCEF9-A558-43FD-B2F6-984574B57177}" type="parTrans" cxnId="{B4F49BF9-A6C2-4040-88B0-FFFBB9C3C763}">
      <dgm:prSet/>
      <dgm:spPr/>
      <dgm:t>
        <a:bodyPr/>
        <a:lstStyle/>
        <a:p>
          <a:endParaRPr lang="es-EC">
            <a:latin typeface="Arial Black" panose="020B0A04020102020204" pitchFamily="34" charset="0"/>
            <a:cs typeface="Arial" panose="020B0604020202020204" pitchFamily="34" charset="0"/>
          </a:endParaRPr>
        </a:p>
      </dgm:t>
    </dgm:pt>
    <dgm:pt modelId="{C76A58A3-F7C0-46C4-8920-058A84433A44}" type="sibTrans" cxnId="{B4F49BF9-A6C2-4040-88B0-FFFBB9C3C763}">
      <dgm:prSet/>
      <dgm:spPr/>
      <dgm:t>
        <a:bodyPr/>
        <a:lstStyle/>
        <a:p>
          <a:endParaRPr lang="es-EC">
            <a:latin typeface="Arial Black" panose="020B0A04020102020204" pitchFamily="34" charset="0"/>
            <a:cs typeface="Arial" panose="020B0604020202020204" pitchFamily="34" charset="0"/>
          </a:endParaRPr>
        </a:p>
      </dgm:t>
    </dgm:pt>
    <dgm:pt modelId="{363F4E14-9757-486A-87D0-FC96BC017C08}">
      <dgm:prSet phldrT="[Texto]"/>
      <dgm:spPr/>
      <dgm:t>
        <a:bodyPr/>
        <a:lstStyle/>
        <a:p>
          <a:r>
            <a:rPr lang="es-EC" dirty="0" smtClean="0">
              <a:latin typeface="Arial Black" panose="020B0A04020102020204" pitchFamily="34" charset="0"/>
              <a:cs typeface="Arial" panose="020B0604020202020204" pitchFamily="34" charset="0"/>
            </a:rPr>
            <a:t>RIESGO: IDENTIFICACIÓN</a:t>
          </a:r>
          <a:r>
            <a:rPr lang="es-EC" dirty="0" smtClean="0">
              <a:effectLst/>
              <a:latin typeface="Arial Black" panose="020B0A04020102020204" pitchFamily="34" charset="0"/>
              <a:cs typeface="Arial" panose="020B0604020202020204" pitchFamily="34" charset="0"/>
            </a:rPr>
            <a:t>, VALORACIÓN Y TRATAMIENTO</a:t>
          </a:r>
          <a:endParaRPr lang="es-EC" dirty="0">
            <a:latin typeface="Arial Black" panose="020B0A04020102020204" pitchFamily="34" charset="0"/>
            <a:cs typeface="Arial" panose="020B0604020202020204" pitchFamily="34" charset="0"/>
          </a:endParaRPr>
        </a:p>
      </dgm:t>
    </dgm:pt>
    <dgm:pt modelId="{759EACCD-9DEF-4168-B4D2-64A55FB9FED0}" type="parTrans" cxnId="{3C19E21B-3BF4-4D53-A5A1-939B6AD9C85E}">
      <dgm:prSet/>
      <dgm:spPr/>
      <dgm:t>
        <a:bodyPr/>
        <a:lstStyle/>
        <a:p>
          <a:endParaRPr lang="es-EC">
            <a:latin typeface="Arial Black" panose="020B0A04020102020204" pitchFamily="34" charset="0"/>
            <a:cs typeface="Arial" panose="020B0604020202020204" pitchFamily="34" charset="0"/>
          </a:endParaRPr>
        </a:p>
      </dgm:t>
    </dgm:pt>
    <dgm:pt modelId="{9E58E8E8-AB5E-4B76-B90F-4214D5B14E4A}" type="sibTrans" cxnId="{3C19E21B-3BF4-4D53-A5A1-939B6AD9C85E}">
      <dgm:prSet/>
      <dgm:spPr/>
      <dgm:t>
        <a:bodyPr/>
        <a:lstStyle/>
        <a:p>
          <a:endParaRPr lang="es-EC">
            <a:latin typeface="Arial Black" panose="020B0A04020102020204" pitchFamily="34" charset="0"/>
            <a:cs typeface="Arial" panose="020B0604020202020204" pitchFamily="34" charset="0"/>
          </a:endParaRPr>
        </a:p>
      </dgm:t>
    </dgm:pt>
    <dgm:pt modelId="{CCECCB71-BFFB-4FC4-BBDB-29B960F600FB}">
      <dgm:prSet phldrT="[Texto]"/>
      <dgm:spPr/>
      <dgm:t>
        <a:bodyPr/>
        <a:lstStyle/>
        <a:p>
          <a:r>
            <a:rPr lang="es-EC" dirty="0" smtClean="0">
              <a:latin typeface="Arial Black" panose="020B0A04020102020204" pitchFamily="34" charset="0"/>
              <a:cs typeface="Arial" panose="020B0604020202020204" pitchFamily="34" charset="0"/>
            </a:rPr>
            <a:t>METODOLOGÍAS: OCTAVE</a:t>
          </a:r>
          <a:endParaRPr lang="es-EC" dirty="0">
            <a:latin typeface="Arial Black" panose="020B0A04020102020204" pitchFamily="34" charset="0"/>
            <a:cs typeface="Arial" panose="020B0604020202020204" pitchFamily="34" charset="0"/>
          </a:endParaRPr>
        </a:p>
      </dgm:t>
    </dgm:pt>
    <dgm:pt modelId="{2F8BD8BA-3BB9-4A08-8E74-87AE482FCBFB}" type="parTrans" cxnId="{57F2E616-A2C8-4663-BD3B-E122A719CE92}">
      <dgm:prSet/>
      <dgm:spPr/>
      <dgm:t>
        <a:bodyPr/>
        <a:lstStyle/>
        <a:p>
          <a:endParaRPr lang="es-EC">
            <a:latin typeface="Arial Black" panose="020B0A04020102020204" pitchFamily="34" charset="0"/>
            <a:cs typeface="Arial" panose="020B0604020202020204" pitchFamily="34" charset="0"/>
          </a:endParaRPr>
        </a:p>
      </dgm:t>
    </dgm:pt>
    <dgm:pt modelId="{79ABE550-20B4-40C8-9519-C5CA3E97B5F1}" type="sibTrans" cxnId="{57F2E616-A2C8-4663-BD3B-E122A719CE92}">
      <dgm:prSet/>
      <dgm:spPr/>
      <dgm:t>
        <a:bodyPr/>
        <a:lstStyle/>
        <a:p>
          <a:endParaRPr lang="es-EC">
            <a:latin typeface="Arial Black" panose="020B0A04020102020204" pitchFamily="34" charset="0"/>
            <a:cs typeface="Arial" panose="020B0604020202020204" pitchFamily="34" charset="0"/>
          </a:endParaRPr>
        </a:p>
      </dgm:t>
    </dgm:pt>
    <dgm:pt modelId="{6AAC0BAC-9D99-4471-A289-DB2EB905098A}">
      <dgm:prSet phldrT="[Texto]"/>
      <dgm:spPr/>
      <dgm:t>
        <a:bodyPr/>
        <a:lstStyle/>
        <a:p>
          <a:r>
            <a:rPr lang="es-EC" dirty="0" smtClean="0">
              <a:latin typeface="Arial Black" panose="020B0A04020102020204" pitchFamily="34" charset="0"/>
              <a:cs typeface="Arial" panose="020B0604020202020204" pitchFamily="34" charset="0"/>
            </a:rPr>
            <a:t>USO ÉTICO DE OSINT</a:t>
          </a:r>
          <a:endParaRPr lang="es-EC" dirty="0">
            <a:latin typeface="Arial Black" panose="020B0A04020102020204" pitchFamily="34" charset="0"/>
            <a:cs typeface="Arial" panose="020B0604020202020204" pitchFamily="34" charset="0"/>
          </a:endParaRPr>
        </a:p>
      </dgm:t>
    </dgm:pt>
    <dgm:pt modelId="{3C49C298-EAD0-4D6C-98A2-FFFFD31435A3}" type="parTrans" cxnId="{64B712CA-F88B-49D1-A885-599A82B8B9F9}">
      <dgm:prSet/>
      <dgm:spPr/>
      <dgm:t>
        <a:bodyPr/>
        <a:lstStyle/>
        <a:p>
          <a:endParaRPr lang="es-EC">
            <a:latin typeface="Arial Black" panose="020B0A04020102020204" pitchFamily="34" charset="0"/>
            <a:cs typeface="Arial" panose="020B0604020202020204" pitchFamily="34" charset="0"/>
          </a:endParaRPr>
        </a:p>
      </dgm:t>
    </dgm:pt>
    <dgm:pt modelId="{D72E4E0B-E854-4486-9B6F-996823A0EAFC}" type="sibTrans" cxnId="{64B712CA-F88B-49D1-A885-599A82B8B9F9}">
      <dgm:prSet/>
      <dgm:spPr/>
      <dgm:t>
        <a:bodyPr/>
        <a:lstStyle/>
        <a:p>
          <a:endParaRPr lang="es-EC">
            <a:latin typeface="Arial Black" panose="020B0A04020102020204" pitchFamily="34" charset="0"/>
            <a:cs typeface="Arial" panose="020B0604020202020204" pitchFamily="34" charset="0"/>
          </a:endParaRPr>
        </a:p>
      </dgm:t>
    </dgm:pt>
    <dgm:pt modelId="{B6665BF4-89FE-46B2-94B0-82B51B941F3B}">
      <dgm:prSet phldrT="[Texto]"/>
      <dgm:spPr/>
      <dgm:t>
        <a:bodyPr/>
        <a:lstStyle/>
        <a:p>
          <a:r>
            <a:rPr lang="es-EC" dirty="0" smtClean="0">
              <a:latin typeface="Arial Black" panose="020B0A04020102020204" pitchFamily="34" charset="0"/>
              <a:cs typeface="Arial" panose="020B0604020202020204" pitchFamily="34" charset="0"/>
            </a:rPr>
            <a:t>CONCLUSIONES Y RECOMENDACIONES</a:t>
          </a:r>
          <a:endParaRPr lang="es-EC" dirty="0">
            <a:latin typeface="Arial Black" panose="020B0A04020102020204" pitchFamily="34" charset="0"/>
            <a:cs typeface="Arial" panose="020B0604020202020204" pitchFamily="34" charset="0"/>
          </a:endParaRPr>
        </a:p>
      </dgm:t>
    </dgm:pt>
    <dgm:pt modelId="{7D5C1175-75CC-4D02-9325-7279F9791B82}" type="parTrans" cxnId="{4B8CB307-7284-4AAA-B6DA-87C7E44878EA}">
      <dgm:prSet/>
      <dgm:spPr/>
      <dgm:t>
        <a:bodyPr/>
        <a:lstStyle/>
        <a:p>
          <a:endParaRPr lang="es-EC">
            <a:latin typeface="Arial Black" panose="020B0A04020102020204" pitchFamily="34" charset="0"/>
            <a:cs typeface="Arial" panose="020B0604020202020204" pitchFamily="34" charset="0"/>
          </a:endParaRPr>
        </a:p>
      </dgm:t>
    </dgm:pt>
    <dgm:pt modelId="{6EDD3F29-03C6-4B13-A1B5-A8361477A2AE}" type="sibTrans" cxnId="{4B8CB307-7284-4AAA-B6DA-87C7E44878EA}">
      <dgm:prSet/>
      <dgm:spPr/>
      <dgm:t>
        <a:bodyPr/>
        <a:lstStyle/>
        <a:p>
          <a:endParaRPr lang="es-EC">
            <a:latin typeface="Arial Black" panose="020B0A04020102020204" pitchFamily="34" charset="0"/>
            <a:cs typeface="Arial" panose="020B0604020202020204" pitchFamily="34" charset="0"/>
          </a:endParaRPr>
        </a:p>
      </dgm:t>
    </dgm:pt>
    <dgm:pt modelId="{B30F9D68-7B95-472F-9AF7-16C950964521}" type="pres">
      <dgm:prSet presAssocID="{F558AD01-ABB3-4114-84BD-3A3C03178808}" presName="linearFlow" presStyleCnt="0">
        <dgm:presLayoutVars>
          <dgm:dir/>
          <dgm:resizeHandles val="exact"/>
        </dgm:presLayoutVars>
      </dgm:prSet>
      <dgm:spPr/>
    </dgm:pt>
    <dgm:pt modelId="{19F0AC7F-19BA-41A5-AA2E-454160F4C8D0}" type="pres">
      <dgm:prSet presAssocID="{535B1D52-6AF5-4B28-99AC-9DF6FBA9D45F}" presName="composite" presStyleCnt="0"/>
      <dgm:spPr/>
    </dgm:pt>
    <dgm:pt modelId="{DD39A551-D9AF-4FB9-B845-F581674686F1}" type="pres">
      <dgm:prSet presAssocID="{535B1D52-6AF5-4B28-99AC-9DF6FBA9D45F}" presName="imgShp" presStyleLbl="fgImgPlace1" presStyleIdx="0" presStyleCnt="8"/>
      <dgm:spPr>
        <a:blipFill rotWithShape="1">
          <a:blip xmlns:r="http://schemas.openxmlformats.org/officeDocument/2006/relationships" r:embed="rId1"/>
          <a:stretch>
            <a:fillRect/>
          </a:stretch>
        </a:blipFill>
      </dgm:spPr>
    </dgm:pt>
    <dgm:pt modelId="{41E73FBE-69A4-4E89-9A3C-7DAE12A2B03B}" type="pres">
      <dgm:prSet presAssocID="{535B1D52-6AF5-4B28-99AC-9DF6FBA9D45F}" presName="txShp" presStyleLbl="node1" presStyleIdx="0" presStyleCnt="8">
        <dgm:presLayoutVars>
          <dgm:bulletEnabled val="1"/>
        </dgm:presLayoutVars>
      </dgm:prSet>
      <dgm:spPr/>
      <dgm:t>
        <a:bodyPr/>
        <a:lstStyle/>
        <a:p>
          <a:endParaRPr lang="es-EC"/>
        </a:p>
      </dgm:t>
    </dgm:pt>
    <dgm:pt modelId="{50AC6928-E835-45E2-A701-DE9D48696291}" type="pres">
      <dgm:prSet presAssocID="{E1C0662A-3935-4A3C-A8A1-E41DBE803F3E}" presName="spacing" presStyleCnt="0"/>
      <dgm:spPr/>
    </dgm:pt>
    <dgm:pt modelId="{5088BCC7-FD19-4E94-B00A-951044F31D29}" type="pres">
      <dgm:prSet presAssocID="{34C0DA64-9659-4927-BF41-541EEB0C14B6}" presName="composite" presStyleCnt="0"/>
      <dgm:spPr/>
    </dgm:pt>
    <dgm:pt modelId="{9F0BB97D-4CAE-4F0E-AE2E-D9D613049222}" type="pres">
      <dgm:prSet presAssocID="{34C0DA64-9659-4927-BF41-541EEB0C14B6}" presName="imgShp" presStyleLbl="fgImgPlace1" presStyleIdx="1" presStyleCnt="8"/>
      <dgm:spPr>
        <a:blipFill rotWithShape="1">
          <a:blip xmlns:r="http://schemas.openxmlformats.org/officeDocument/2006/relationships" r:embed="rId1"/>
          <a:stretch>
            <a:fillRect/>
          </a:stretch>
        </a:blipFill>
      </dgm:spPr>
    </dgm:pt>
    <dgm:pt modelId="{6EBF8413-E38F-4202-8421-892A65DA7453}" type="pres">
      <dgm:prSet presAssocID="{34C0DA64-9659-4927-BF41-541EEB0C14B6}" presName="txShp" presStyleLbl="node1" presStyleIdx="1" presStyleCnt="8">
        <dgm:presLayoutVars>
          <dgm:bulletEnabled val="1"/>
        </dgm:presLayoutVars>
      </dgm:prSet>
      <dgm:spPr/>
      <dgm:t>
        <a:bodyPr/>
        <a:lstStyle/>
        <a:p>
          <a:endParaRPr lang="es-EC"/>
        </a:p>
      </dgm:t>
    </dgm:pt>
    <dgm:pt modelId="{B18BD004-7564-49B0-8413-F8DC7A9B6A56}" type="pres">
      <dgm:prSet presAssocID="{3F15695B-163C-460F-93BA-00B4F30775DD}" presName="spacing" presStyleCnt="0"/>
      <dgm:spPr/>
    </dgm:pt>
    <dgm:pt modelId="{2615975A-451D-48CF-85D3-D21B9314F876}" type="pres">
      <dgm:prSet presAssocID="{2FF7E0A7-1C6D-4DA2-B4D4-7E3406411CA4}" presName="composite" presStyleCnt="0"/>
      <dgm:spPr/>
    </dgm:pt>
    <dgm:pt modelId="{341F361E-5FFD-49FC-BB37-0B9DD8DE7159}" type="pres">
      <dgm:prSet presAssocID="{2FF7E0A7-1C6D-4DA2-B4D4-7E3406411CA4}" presName="imgShp" presStyleLbl="fgImgPlace1" presStyleIdx="2" presStyleCnt="8"/>
      <dgm:spPr>
        <a:blipFill rotWithShape="1">
          <a:blip xmlns:r="http://schemas.openxmlformats.org/officeDocument/2006/relationships" r:embed="rId1"/>
          <a:stretch>
            <a:fillRect/>
          </a:stretch>
        </a:blipFill>
      </dgm:spPr>
    </dgm:pt>
    <dgm:pt modelId="{E7C73B8F-9612-4E83-BEB2-10EF5097A122}" type="pres">
      <dgm:prSet presAssocID="{2FF7E0A7-1C6D-4DA2-B4D4-7E3406411CA4}" presName="txShp" presStyleLbl="node1" presStyleIdx="2" presStyleCnt="8">
        <dgm:presLayoutVars>
          <dgm:bulletEnabled val="1"/>
        </dgm:presLayoutVars>
      </dgm:prSet>
      <dgm:spPr/>
      <dgm:t>
        <a:bodyPr/>
        <a:lstStyle/>
        <a:p>
          <a:endParaRPr lang="es-EC"/>
        </a:p>
      </dgm:t>
    </dgm:pt>
    <dgm:pt modelId="{66616BAA-2D23-4E9F-9DA5-A34EA56EA1F6}" type="pres">
      <dgm:prSet presAssocID="{5FA8B449-447A-4CE4-BD48-9E0263C02BE4}" presName="spacing" presStyleCnt="0"/>
      <dgm:spPr/>
    </dgm:pt>
    <dgm:pt modelId="{D8E0AB1D-1F65-4ED0-B0F8-2980DB44ABAD}" type="pres">
      <dgm:prSet presAssocID="{F45F89B7-D580-4301-81D6-5CA7F5AA3644}" presName="composite" presStyleCnt="0"/>
      <dgm:spPr/>
    </dgm:pt>
    <dgm:pt modelId="{09A10E67-F1EC-4B05-87F6-9A0087A93CE2}" type="pres">
      <dgm:prSet presAssocID="{F45F89B7-D580-4301-81D6-5CA7F5AA3644}" presName="imgShp" presStyleLbl="fgImgPlace1" presStyleIdx="3" presStyleCnt="8"/>
      <dgm:spPr>
        <a:blipFill rotWithShape="1">
          <a:blip xmlns:r="http://schemas.openxmlformats.org/officeDocument/2006/relationships" r:embed="rId1"/>
          <a:stretch>
            <a:fillRect/>
          </a:stretch>
        </a:blipFill>
      </dgm:spPr>
    </dgm:pt>
    <dgm:pt modelId="{0D6F9C3A-3FD0-4F16-B9A1-081A5FAE7F4C}" type="pres">
      <dgm:prSet presAssocID="{F45F89B7-D580-4301-81D6-5CA7F5AA3644}" presName="txShp" presStyleLbl="node1" presStyleIdx="3" presStyleCnt="8">
        <dgm:presLayoutVars>
          <dgm:bulletEnabled val="1"/>
        </dgm:presLayoutVars>
      </dgm:prSet>
      <dgm:spPr/>
      <dgm:t>
        <a:bodyPr/>
        <a:lstStyle/>
        <a:p>
          <a:endParaRPr lang="es-EC"/>
        </a:p>
      </dgm:t>
    </dgm:pt>
    <dgm:pt modelId="{1864ACCC-6D67-4000-85AE-117697836F0E}" type="pres">
      <dgm:prSet presAssocID="{C76A58A3-F7C0-46C4-8920-058A84433A44}" presName="spacing" presStyleCnt="0"/>
      <dgm:spPr/>
    </dgm:pt>
    <dgm:pt modelId="{FCF9B2E1-E225-4801-B07D-3606ED835A61}" type="pres">
      <dgm:prSet presAssocID="{CCECCB71-BFFB-4FC4-BBDB-29B960F600FB}" presName="composite" presStyleCnt="0"/>
      <dgm:spPr/>
    </dgm:pt>
    <dgm:pt modelId="{ECC6F2F6-D487-4121-A4C0-57AC35F98BAA}" type="pres">
      <dgm:prSet presAssocID="{CCECCB71-BFFB-4FC4-BBDB-29B960F600FB}" presName="imgShp" presStyleLbl="fgImgPlace1" presStyleIdx="4" presStyleCnt="8"/>
      <dgm:spPr>
        <a:blipFill rotWithShape="1">
          <a:blip xmlns:r="http://schemas.openxmlformats.org/officeDocument/2006/relationships" r:embed="rId1"/>
          <a:stretch>
            <a:fillRect/>
          </a:stretch>
        </a:blipFill>
      </dgm:spPr>
    </dgm:pt>
    <dgm:pt modelId="{1675C495-A532-4960-82C1-28A0ECC68380}" type="pres">
      <dgm:prSet presAssocID="{CCECCB71-BFFB-4FC4-BBDB-29B960F600FB}" presName="txShp" presStyleLbl="node1" presStyleIdx="4" presStyleCnt="8">
        <dgm:presLayoutVars>
          <dgm:bulletEnabled val="1"/>
        </dgm:presLayoutVars>
      </dgm:prSet>
      <dgm:spPr/>
      <dgm:t>
        <a:bodyPr/>
        <a:lstStyle/>
        <a:p>
          <a:endParaRPr lang="es-EC"/>
        </a:p>
      </dgm:t>
    </dgm:pt>
    <dgm:pt modelId="{6DD811C1-25E8-4214-91A9-341A446DEC36}" type="pres">
      <dgm:prSet presAssocID="{79ABE550-20B4-40C8-9519-C5CA3E97B5F1}" presName="spacing" presStyleCnt="0"/>
      <dgm:spPr/>
    </dgm:pt>
    <dgm:pt modelId="{037ABBEC-40AE-4EF7-A899-80F5FEF629B7}" type="pres">
      <dgm:prSet presAssocID="{363F4E14-9757-486A-87D0-FC96BC017C08}" presName="composite" presStyleCnt="0"/>
      <dgm:spPr/>
    </dgm:pt>
    <dgm:pt modelId="{2071D34E-2E9D-46BD-BCAA-C250C23AEDA2}" type="pres">
      <dgm:prSet presAssocID="{363F4E14-9757-486A-87D0-FC96BC017C08}" presName="imgShp" presStyleLbl="fgImgPlace1" presStyleIdx="5" presStyleCnt="8"/>
      <dgm:spPr>
        <a:blipFill rotWithShape="1">
          <a:blip xmlns:r="http://schemas.openxmlformats.org/officeDocument/2006/relationships" r:embed="rId1"/>
          <a:stretch>
            <a:fillRect/>
          </a:stretch>
        </a:blipFill>
      </dgm:spPr>
    </dgm:pt>
    <dgm:pt modelId="{1FBA5128-4E30-454F-AC0D-5975F1B0BD10}" type="pres">
      <dgm:prSet presAssocID="{363F4E14-9757-486A-87D0-FC96BC017C08}" presName="txShp" presStyleLbl="node1" presStyleIdx="5" presStyleCnt="8">
        <dgm:presLayoutVars>
          <dgm:bulletEnabled val="1"/>
        </dgm:presLayoutVars>
      </dgm:prSet>
      <dgm:spPr/>
      <dgm:t>
        <a:bodyPr/>
        <a:lstStyle/>
        <a:p>
          <a:endParaRPr lang="es-EC"/>
        </a:p>
      </dgm:t>
    </dgm:pt>
    <dgm:pt modelId="{FD531493-0881-47A3-BFB8-7ED2327409B8}" type="pres">
      <dgm:prSet presAssocID="{9E58E8E8-AB5E-4B76-B90F-4214D5B14E4A}" presName="spacing" presStyleCnt="0"/>
      <dgm:spPr/>
    </dgm:pt>
    <dgm:pt modelId="{2AF2333D-58EE-4B44-B706-FEE150806445}" type="pres">
      <dgm:prSet presAssocID="{6AAC0BAC-9D99-4471-A289-DB2EB905098A}" presName="composite" presStyleCnt="0"/>
      <dgm:spPr/>
    </dgm:pt>
    <dgm:pt modelId="{CC50777D-81ED-49C0-A42B-452DF399B48B}" type="pres">
      <dgm:prSet presAssocID="{6AAC0BAC-9D99-4471-A289-DB2EB905098A}" presName="imgShp" presStyleLbl="fgImgPlace1" presStyleIdx="6" presStyleCnt="8"/>
      <dgm:spPr>
        <a:blipFill rotWithShape="1">
          <a:blip xmlns:r="http://schemas.openxmlformats.org/officeDocument/2006/relationships" r:embed="rId1"/>
          <a:stretch>
            <a:fillRect/>
          </a:stretch>
        </a:blipFill>
      </dgm:spPr>
    </dgm:pt>
    <dgm:pt modelId="{CD95FFD6-DD28-4C6A-AC86-E37C774330FD}" type="pres">
      <dgm:prSet presAssocID="{6AAC0BAC-9D99-4471-A289-DB2EB905098A}" presName="txShp" presStyleLbl="node1" presStyleIdx="6" presStyleCnt="8">
        <dgm:presLayoutVars>
          <dgm:bulletEnabled val="1"/>
        </dgm:presLayoutVars>
      </dgm:prSet>
      <dgm:spPr/>
      <dgm:t>
        <a:bodyPr/>
        <a:lstStyle/>
        <a:p>
          <a:endParaRPr lang="es-EC"/>
        </a:p>
      </dgm:t>
    </dgm:pt>
    <dgm:pt modelId="{CCCDFDDD-F8C1-4A63-9A8F-43282E5DF712}" type="pres">
      <dgm:prSet presAssocID="{D72E4E0B-E854-4486-9B6F-996823A0EAFC}" presName="spacing" presStyleCnt="0"/>
      <dgm:spPr/>
    </dgm:pt>
    <dgm:pt modelId="{1BDFBC05-1042-451D-8D42-84A21E87BA63}" type="pres">
      <dgm:prSet presAssocID="{B6665BF4-89FE-46B2-94B0-82B51B941F3B}" presName="composite" presStyleCnt="0"/>
      <dgm:spPr/>
    </dgm:pt>
    <dgm:pt modelId="{88B29BE3-2D1B-4BA7-9039-D33F96BDEAB8}" type="pres">
      <dgm:prSet presAssocID="{B6665BF4-89FE-46B2-94B0-82B51B941F3B}" presName="imgShp" presStyleLbl="fgImgPlace1" presStyleIdx="7" presStyleCnt="8"/>
      <dgm:spPr>
        <a:blipFill rotWithShape="1">
          <a:blip xmlns:r="http://schemas.openxmlformats.org/officeDocument/2006/relationships" r:embed="rId1"/>
          <a:stretch>
            <a:fillRect/>
          </a:stretch>
        </a:blipFill>
      </dgm:spPr>
    </dgm:pt>
    <dgm:pt modelId="{3CA8B404-EFA7-41C0-B79A-322C57B04CCD}" type="pres">
      <dgm:prSet presAssocID="{B6665BF4-89FE-46B2-94B0-82B51B941F3B}" presName="txShp" presStyleLbl="node1" presStyleIdx="7" presStyleCnt="8">
        <dgm:presLayoutVars>
          <dgm:bulletEnabled val="1"/>
        </dgm:presLayoutVars>
      </dgm:prSet>
      <dgm:spPr/>
      <dgm:t>
        <a:bodyPr/>
        <a:lstStyle/>
        <a:p>
          <a:endParaRPr lang="es-EC"/>
        </a:p>
      </dgm:t>
    </dgm:pt>
  </dgm:ptLst>
  <dgm:cxnLst>
    <dgm:cxn modelId="{4C32F145-3D93-49C2-86FB-A2044EBEB679}" type="presOf" srcId="{34C0DA64-9659-4927-BF41-541EEB0C14B6}" destId="{6EBF8413-E38F-4202-8421-892A65DA7453}" srcOrd="0" destOrd="0" presId="urn:microsoft.com/office/officeart/2005/8/layout/vList3"/>
    <dgm:cxn modelId="{DA3C8048-B994-424B-B89E-CDCA41C1D612}" type="presOf" srcId="{F45F89B7-D580-4301-81D6-5CA7F5AA3644}" destId="{0D6F9C3A-3FD0-4F16-B9A1-081A5FAE7F4C}" srcOrd="0" destOrd="0" presId="urn:microsoft.com/office/officeart/2005/8/layout/vList3"/>
    <dgm:cxn modelId="{64B712CA-F88B-49D1-A885-599A82B8B9F9}" srcId="{F558AD01-ABB3-4114-84BD-3A3C03178808}" destId="{6AAC0BAC-9D99-4471-A289-DB2EB905098A}" srcOrd="6" destOrd="0" parTransId="{3C49C298-EAD0-4D6C-98A2-FFFFD31435A3}" sibTransId="{D72E4E0B-E854-4486-9B6F-996823A0EAFC}"/>
    <dgm:cxn modelId="{AC2B376E-75F6-4342-954E-6480D172065A}" type="presOf" srcId="{363F4E14-9757-486A-87D0-FC96BC017C08}" destId="{1FBA5128-4E30-454F-AC0D-5975F1B0BD10}" srcOrd="0" destOrd="0" presId="urn:microsoft.com/office/officeart/2005/8/layout/vList3"/>
    <dgm:cxn modelId="{3C19E21B-3BF4-4D53-A5A1-939B6AD9C85E}" srcId="{F558AD01-ABB3-4114-84BD-3A3C03178808}" destId="{363F4E14-9757-486A-87D0-FC96BC017C08}" srcOrd="5" destOrd="0" parTransId="{759EACCD-9DEF-4168-B4D2-64A55FB9FED0}" sibTransId="{9E58E8E8-AB5E-4B76-B90F-4214D5B14E4A}"/>
    <dgm:cxn modelId="{31004911-BE28-47E7-BF95-D627129AC939}" type="presOf" srcId="{535B1D52-6AF5-4B28-99AC-9DF6FBA9D45F}" destId="{41E73FBE-69A4-4E89-9A3C-7DAE12A2B03B}" srcOrd="0" destOrd="0" presId="urn:microsoft.com/office/officeart/2005/8/layout/vList3"/>
    <dgm:cxn modelId="{56DBF074-16F1-44D0-B284-2CAF508EF265}" srcId="{F558AD01-ABB3-4114-84BD-3A3C03178808}" destId="{2FF7E0A7-1C6D-4DA2-B4D4-7E3406411CA4}" srcOrd="2" destOrd="0" parTransId="{4C9DAE77-3E61-4DB1-9C45-18281C82A2D9}" sibTransId="{5FA8B449-447A-4CE4-BD48-9E0263C02BE4}"/>
    <dgm:cxn modelId="{B378A3B4-0DDA-4057-B33B-3DB710A58DE6}" type="presOf" srcId="{B6665BF4-89FE-46B2-94B0-82B51B941F3B}" destId="{3CA8B404-EFA7-41C0-B79A-322C57B04CCD}" srcOrd="0" destOrd="0" presId="urn:microsoft.com/office/officeart/2005/8/layout/vList3"/>
    <dgm:cxn modelId="{1BB8F0AF-D5BD-4265-BB7D-27B5B99A0599}" srcId="{F558AD01-ABB3-4114-84BD-3A3C03178808}" destId="{535B1D52-6AF5-4B28-99AC-9DF6FBA9D45F}" srcOrd="0" destOrd="0" parTransId="{0D65ADEE-B824-41E0-86DB-557918B6E07E}" sibTransId="{E1C0662A-3935-4A3C-A8A1-E41DBE803F3E}"/>
    <dgm:cxn modelId="{4B8CB307-7284-4AAA-B6DA-87C7E44878EA}" srcId="{F558AD01-ABB3-4114-84BD-3A3C03178808}" destId="{B6665BF4-89FE-46B2-94B0-82B51B941F3B}" srcOrd="7" destOrd="0" parTransId="{7D5C1175-75CC-4D02-9325-7279F9791B82}" sibTransId="{6EDD3F29-03C6-4B13-A1B5-A8361477A2AE}"/>
    <dgm:cxn modelId="{416CA1B5-9517-46D6-9650-0E98D259671E}" type="presOf" srcId="{2FF7E0A7-1C6D-4DA2-B4D4-7E3406411CA4}" destId="{E7C73B8F-9612-4E83-BEB2-10EF5097A122}" srcOrd="0" destOrd="0" presId="urn:microsoft.com/office/officeart/2005/8/layout/vList3"/>
    <dgm:cxn modelId="{B4F49BF9-A6C2-4040-88B0-FFFBB9C3C763}" srcId="{F558AD01-ABB3-4114-84BD-3A3C03178808}" destId="{F45F89B7-D580-4301-81D6-5CA7F5AA3644}" srcOrd="3" destOrd="0" parTransId="{55ADCEF9-A558-43FD-B2F6-984574B57177}" sibTransId="{C76A58A3-F7C0-46C4-8920-058A84433A44}"/>
    <dgm:cxn modelId="{DAF2EF7D-D08D-4CC7-8B44-B6A5032497BC}" type="presOf" srcId="{CCECCB71-BFFB-4FC4-BBDB-29B960F600FB}" destId="{1675C495-A532-4960-82C1-28A0ECC68380}" srcOrd="0" destOrd="0" presId="urn:microsoft.com/office/officeart/2005/8/layout/vList3"/>
    <dgm:cxn modelId="{AFE7DEBC-0313-4B20-B057-C409D2F66BD2}" srcId="{F558AD01-ABB3-4114-84BD-3A3C03178808}" destId="{34C0DA64-9659-4927-BF41-541EEB0C14B6}" srcOrd="1" destOrd="0" parTransId="{C575EDC6-F5B2-4445-B41B-0702792D101E}" sibTransId="{3F15695B-163C-460F-93BA-00B4F30775DD}"/>
    <dgm:cxn modelId="{BC6E2746-1601-4FE4-9DD5-BDA8267E2750}" type="presOf" srcId="{6AAC0BAC-9D99-4471-A289-DB2EB905098A}" destId="{CD95FFD6-DD28-4C6A-AC86-E37C774330FD}" srcOrd="0" destOrd="0" presId="urn:microsoft.com/office/officeart/2005/8/layout/vList3"/>
    <dgm:cxn modelId="{72B9879A-89E4-4165-9277-7B8CFA44365F}" type="presOf" srcId="{F558AD01-ABB3-4114-84BD-3A3C03178808}" destId="{B30F9D68-7B95-472F-9AF7-16C950964521}" srcOrd="0" destOrd="0" presId="urn:microsoft.com/office/officeart/2005/8/layout/vList3"/>
    <dgm:cxn modelId="{57F2E616-A2C8-4663-BD3B-E122A719CE92}" srcId="{F558AD01-ABB3-4114-84BD-3A3C03178808}" destId="{CCECCB71-BFFB-4FC4-BBDB-29B960F600FB}" srcOrd="4" destOrd="0" parTransId="{2F8BD8BA-3BB9-4A08-8E74-87AE482FCBFB}" sibTransId="{79ABE550-20B4-40C8-9519-C5CA3E97B5F1}"/>
    <dgm:cxn modelId="{F08A9800-5D9B-49A3-8C13-3CBD480F8DDF}" type="presParOf" srcId="{B30F9D68-7B95-472F-9AF7-16C950964521}" destId="{19F0AC7F-19BA-41A5-AA2E-454160F4C8D0}" srcOrd="0" destOrd="0" presId="urn:microsoft.com/office/officeart/2005/8/layout/vList3"/>
    <dgm:cxn modelId="{DD0F307E-EC86-4587-9594-37CA8688237F}" type="presParOf" srcId="{19F0AC7F-19BA-41A5-AA2E-454160F4C8D0}" destId="{DD39A551-D9AF-4FB9-B845-F581674686F1}" srcOrd="0" destOrd="0" presId="urn:microsoft.com/office/officeart/2005/8/layout/vList3"/>
    <dgm:cxn modelId="{03EEA08A-E895-47AD-9B8C-FC57EB93ACE4}" type="presParOf" srcId="{19F0AC7F-19BA-41A5-AA2E-454160F4C8D0}" destId="{41E73FBE-69A4-4E89-9A3C-7DAE12A2B03B}" srcOrd="1" destOrd="0" presId="urn:microsoft.com/office/officeart/2005/8/layout/vList3"/>
    <dgm:cxn modelId="{505ADE17-AE09-429B-B523-0FD6A42A87ED}" type="presParOf" srcId="{B30F9D68-7B95-472F-9AF7-16C950964521}" destId="{50AC6928-E835-45E2-A701-DE9D48696291}" srcOrd="1" destOrd="0" presId="urn:microsoft.com/office/officeart/2005/8/layout/vList3"/>
    <dgm:cxn modelId="{EBFA30C6-72CC-4CFA-88D0-7D7EB6E6F1D7}" type="presParOf" srcId="{B30F9D68-7B95-472F-9AF7-16C950964521}" destId="{5088BCC7-FD19-4E94-B00A-951044F31D29}" srcOrd="2" destOrd="0" presId="urn:microsoft.com/office/officeart/2005/8/layout/vList3"/>
    <dgm:cxn modelId="{514103E8-DBC7-41C8-9FC0-158795083DC3}" type="presParOf" srcId="{5088BCC7-FD19-4E94-B00A-951044F31D29}" destId="{9F0BB97D-4CAE-4F0E-AE2E-D9D613049222}" srcOrd="0" destOrd="0" presId="urn:microsoft.com/office/officeart/2005/8/layout/vList3"/>
    <dgm:cxn modelId="{5B509418-D8BE-48FF-B082-3C5F176CB4C2}" type="presParOf" srcId="{5088BCC7-FD19-4E94-B00A-951044F31D29}" destId="{6EBF8413-E38F-4202-8421-892A65DA7453}" srcOrd="1" destOrd="0" presId="urn:microsoft.com/office/officeart/2005/8/layout/vList3"/>
    <dgm:cxn modelId="{B8D0CBBF-DAD7-4C13-A25C-7D30D6359582}" type="presParOf" srcId="{B30F9D68-7B95-472F-9AF7-16C950964521}" destId="{B18BD004-7564-49B0-8413-F8DC7A9B6A56}" srcOrd="3" destOrd="0" presId="urn:microsoft.com/office/officeart/2005/8/layout/vList3"/>
    <dgm:cxn modelId="{3492CFDF-3411-48D3-AC4A-61D7A6D43D49}" type="presParOf" srcId="{B30F9D68-7B95-472F-9AF7-16C950964521}" destId="{2615975A-451D-48CF-85D3-D21B9314F876}" srcOrd="4" destOrd="0" presId="urn:microsoft.com/office/officeart/2005/8/layout/vList3"/>
    <dgm:cxn modelId="{B146C471-A628-42BD-9C87-A5C81A34253D}" type="presParOf" srcId="{2615975A-451D-48CF-85D3-D21B9314F876}" destId="{341F361E-5FFD-49FC-BB37-0B9DD8DE7159}" srcOrd="0" destOrd="0" presId="urn:microsoft.com/office/officeart/2005/8/layout/vList3"/>
    <dgm:cxn modelId="{7B8A3059-0D0C-4759-9E28-DEEE4512DF64}" type="presParOf" srcId="{2615975A-451D-48CF-85D3-D21B9314F876}" destId="{E7C73B8F-9612-4E83-BEB2-10EF5097A122}" srcOrd="1" destOrd="0" presId="urn:microsoft.com/office/officeart/2005/8/layout/vList3"/>
    <dgm:cxn modelId="{A9542ADF-EF1C-4C6F-8CBC-7F62150B4FAD}" type="presParOf" srcId="{B30F9D68-7B95-472F-9AF7-16C950964521}" destId="{66616BAA-2D23-4E9F-9DA5-A34EA56EA1F6}" srcOrd="5" destOrd="0" presId="urn:microsoft.com/office/officeart/2005/8/layout/vList3"/>
    <dgm:cxn modelId="{726F81A4-C1C1-4336-BADE-9C185ED8E549}" type="presParOf" srcId="{B30F9D68-7B95-472F-9AF7-16C950964521}" destId="{D8E0AB1D-1F65-4ED0-B0F8-2980DB44ABAD}" srcOrd="6" destOrd="0" presId="urn:microsoft.com/office/officeart/2005/8/layout/vList3"/>
    <dgm:cxn modelId="{E8256A4B-92ED-4D42-8DAC-80625551E1CA}" type="presParOf" srcId="{D8E0AB1D-1F65-4ED0-B0F8-2980DB44ABAD}" destId="{09A10E67-F1EC-4B05-87F6-9A0087A93CE2}" srcOrd="0" destOrd="0" presId="urn:microsoft.com/office/officeart/2005/8/layout/vList3"/>
    <dgm:cxn modelId="{F0DDDBE5-0D58-4357-8C70-BB29125F5182}" type="presParOf" srcId="{D8E0AB1D-1F65-4ED0-B0F8-2980DB44ABAD}" destId="{0D6F9C3A-3FD0-4F16-B9A1-081A5FAE7F4C}" srcOrd="1" destOrd="0" presId="urn:microsoft.com/office/officeart/2005/8/layout/vList3"/>
    <dgm:cxn modelId="{075203FF-BF4F-41AA-8DFD-0A6380955889}" type="presParOf" srcId="{B30F9D68-7B95-472F-9AF7-16C950964521}" destId="{1864ACCC-6D67-4000-85AE-117697836F0E}" srcOrd="7" destOrd="0" presId="urn:microsoft.com/office/officeart/2005/8/layout/vList3"/>
    <dgm:cxn modelId="{35476FC4-AC0C-46B0-B331-CF22FFD36304}" type="presParOf" srcId="{B30F9D68-7B95-472F-9AF7-16C950964521}" destId="{FCF9B2E1-E225-4801-B07D-3606ED835A61}" srcOrd="8" destOrd="0" presId="urn:microsoft.com/office/officeart/2005/8/layout/vList3"/>
    <dgm:cxn modelId="{497CA5C3-3F05-4C8F-BD66-EF5230EBA6BC}" type="presParOf" srcId="{FCF9B2E1-E225-4801-B07D-3606ED835A61}" destId="{ECC6F2F6-D487-4121-A4C0-57AC35F98BAA}" srcOrd="0" destOrd="0" presId="urn:microsoft.com/office/officeart/2005/8/layout/vList3"/>
    <dgm:cxn modelId="{2E725C74-EBB0-4B91-A838-59DC37F270B8}" type="presParOf" srcId="{FCF9B2E1-E225-4801-B07D-3606ED835A61}" destId="{1675C495-A532-4960-82C1-28A0ECC68380}" srcOrd="1" destOrd="0" presId="urn:microsoft.com/office/officeart/2005/8/layout/vList3"/>
    <dgm:cxn modelId="{60669D2C-5AE6-4A13-BCCE-4B2101389055}" type="presParOf" srcId="{B30F9D68-7B95-472F-9AF7-16C950964521}" destId="{6DD811C1-25E8-4214-91A9-341A446DEC36}" srcOrd="9" destOrd="0" presId="urn:microsoft.com/office/officeart/2005/8/layout/vList3"/>
    <dgm:cxn modelId="{2FF32822-0E4C-4E7E-A935-F5D3DF27C47D}" type="presParOf" srcId="{B30F9D68-7B95-472F-9AF7-16C950964521}" destId="{037ABBEC-40AE-4EF7-A899-80F5FEF629B7}" srcOrd="10" destOrd="0" presId="urn:microsoft.com/office/officeart/2005/8/layout/vList3"/>
    <dgm:cxn modelId="{A833A27A-D086-45EA-9D69-411CAF59968A}" type="presParOf" srcId="{037ABBEC-40AE-4EF7-A899-80F5FEF629B7}" destId="{2071D34E-2E9D-46BD-BCAA-C250C23AEDA2}" srcOrd="0" destOrd="0" presId="urn:microsoft.com/office/officeart/2005/8/layout/vList3"/>
    <dgm:cxn modelId="{C1C365C9-EBD9-4C66-9BBC-5E6B5A42CE73}" type="presParOf" srcId="{037ABBEC-40AE-4EF7-A899-80F5FEF629B7}" destId="{1FBA5128-4E30-454F-AC0D-5975F1B0BD10}" srcOrd="1" destOrd="0" presId="urn:microsoft.com/office/officeart/2005/8/layout/vList3"/>
    <dgm:cxn modelId="{CAB883B9-E98F-4FFD-A5E9-7E4AEE6F9E4B}" type="presParOf" srcId="{B30F9D68-7B95-472F-9AF7-16C950964521}" destId="{FD531493-0881-47A3-BFB8-7ED2327409B8}" srcOrd="11" destOrd="0" presId="urn:microsoft.com/office/officeart/2005/8/layout/vList3"/>
    <dgm:cxn modelId="{182F1934-9A6A-4E52-88DE-C6144CACDF75}" type="presParOf" srcId="{B30F9D68-7B95-472F-9AF7-16C950964521}" destId="{2AF2333D-58EE-4B44-B706-FEE150806445}" srcOrd="12" destOrd="0" presId="urn:microsoft.com/office/officeart/2005/8/layout/vList3"/>
    <dgm:cxn modelId="{3857BC29-5CAC-4B33-8810-5A18E5F6CD12}" type="presParOf" srcId="{2AF2333D-58EE-4B44-B706-FEE150806445}" destId="{CC50777D-81ED-49C0-A42B-452DF399B48B}" srcOrd="0" destOrd="0" presId="urn:microsoft.com/office/officeart/2005/8/layout/vList3"/>
    <dgm:cxn modelId="{29B85782-EC61-4A0E-A1E8-0AD8FC5EAA35}" type="presParOf" srcId="{2AF2333D-58EE-4B44-B706-FEE150806445}" destId="{CD95FFD6-DD28-4C6A-AC86-E37C774330FD}" srcOrd="1" destOrd="0" presId="urn:microsoft.com/office/officeart/2005/8/layout/vList3"/>
    <dgm:cxn modelId="{563AE827-25AC-4D5D-82E5-CD42CBAE7CD8}" type="presParOf" srcId="{B30F9D68-7B95-472F-9AF7-16C950964521}" destId="{CCCDFDDD-F8C1-4A63-9A8F-43282E5DF712}" srcOrd="13" destOrd="0" presId="urn:microsoft.com/office/officeart/2005/8/layout/vList3"/>
    <dgm:cxn modelId="{10F56F91-5282-4587-A74B-93DB42803C4D}" type="presParOf" srcId="{B30F9D68-7B95-472F-9AF7-16C950964521}" destId="{1BDFBC05-1042-451D-8D42-84A21E87BA63}" srcOrd="14" destOrd="0" presId="urn:microsoft.com/office/officeart/2005/8/layout/vList3"/>
    <dgm:cxn modelId="{95001B1B-B962-43A7-902A-3771606F9998}" type="presParOf" srcId="{1BDFBC05-1042-451D-8D42-84A21E87BA63}" destId="{88B29BE3-2D1B-4BA7-9039-D33F96BDEAB8}" srcOrd="0" destOrd="0" presId="urn:microsoft.com/office/officeart/2005/8/layout/vList3"/>
    <dgm:cxn modelId="{E92EDD06-B435-4B0D-A9E9-53DE906A4C72}" type="presParOf" srcId="{1BDFBC05-1042-451D-8D42-84A21E87BA63}" destId="{3CA8B404-EFA7-41C0-B79A-322C57B04CC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D1AA91-888F-48BA-97EC-8CD845908879}" type="doc">
      <dgm:prSet loTypeId="urn:microsoft.com/office/officeart/2008/layout/AscendingPictureAccentProcess" loCatId="process" qsTypeId="urn:microsoft.com/office/officeart/2005/8/quickstyle/simple1" qsCatId="simple" csTypeId="urn:microsoft.com/office/officeart/2005/8/colors/accent1_1" csCatId="accent1" phldr="1"/>
      <dgm:spPr/>
      <dgm:t>
        <a:bodyPr/>
        <a:lstStyle/>
        <a:p>
          <a:endParaRPr lang="es-EC"/>
        </a:p>
      </dgm:t>
    </dgm:pt>
    <dgm:pt modelId="{FB047E2E-6EE7-43AA-B576-7A898D582E32}">
      <dgm:prSet phldrT="[Texto]" custT="1"/>
      <dgm:spPr/>
      <dgm:t>
        <a:bodyPr/>
        <a:lstStyle/>
        <a:p>
          <a:r>
            <a:rPr lang="es-ES" sz="1000" dirty="0" smtClean="0">
              <a:latin typeface="Arial Unicode MS" panose="020B0604020202020204" pitchFamily="34" charset="-128"/>
              <a:ea typeface="Arial Unicode MS" panose="020B0604020202020204" pitchFamily="34" charset="-128"/>
              <a:cs typeface="Arial Unicode MS" panose="020B0604020202020204" pitchFamily="34" charset="-128"/>
            </a:rPr>
            <a:t>COMPONENTES CLAVES</a:t>
          </a:r>
          <a:endParaRPr lang="es-EC" sz="1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CAC1DF4-804E-4CA0-BB50-DCE9B715162E}" type="parTrans" cxnId="{B0370824-B8BD-4559-832A-1D67EFE774CD}">
      <dgm:prSet/>
      <dgm:spPr/>
      <dgm:t>
        <a:bodyPr/>
        <a:lstStyle/>
        <a:p>
          <a:endParaRPr lang="es-EC"/>
        </a:p>
      </dgm:t>
    </dgm:pt>
    <dgm:pt modelId="{9F2CD48B-170C-445B-90B1-EA2E130220B5}" type="sibTrans" cxnId="{B0370824-B8BD-4559-832A-1D67EFE774CD}">
      <dgm:prSet/>
      <dgm:spPr>
        <a:blipFill rotWithShape="1">
          <a:blip xmlns:r="http://schemas.openxmlformats.org/officeDocument/2006/relationships" r:embed="rId1"/>
          <a:stretch>
            <a:fillRect/>
          </a:stretch>
        </a:blipFill>
      </dgm:spPr>
      <dgm:t>
        <a:bodyPr/>
        <a:lstStyle/>
        <a:p>
          <a:endParaRPr lang="es-EC"/>
        </a:p>
      </dgm:t>
    </dgm:pt>
    <dgm:pt modelId="{8BF9FBA3-25E6-47FB-8586-0F5868E0FA34}">
      <dgm:prSet phldrT="[Texto]" custT="1"/>
      <dgm:spPr/>
      <dgm:t>
        <a:bodyPr/>
        <a:lstStyle/>
        <a:p>
          <a:r>
            <a:rPr lang="es-ES" sz="1000" dirty="0" smtClean="0">
              <a:latin typeface="Arial Unicode MS" panose="020B0604020202020204" pitchFamily="34" charset="-128"/>
              <a:ea typeface="Arial Unicode MS" panose="020B0604020202020204" pitchFamily="34" charset="-128"/>
              <a:cs typeface="Arial Unicode MS" panose="020B0604020202020204" pitchFamily="34" charset="-128"/>
            </a:rPr>
            <a:t>VULNERAVILIDADES TECNOLÓGICAS</a:t>
          </a:r>
          <a:endParaRPr lang="es-EC" sz="1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BF56F13-E4BD-4D1A-A23A-E857A2A4A96E}" type="parTrans" cxnId="{B2281C98-80EE-4A00-9BD2-02900D6BE738}">
      <dgm:prSet/>
      <dgm:spPr/>
      <dgm:t>
        <a:bodyPr/>
        <a:lstStyle/>
        <a:p>
          <a:endParaRPr lang="es-EC"/>
        </a:p>
      </dgm:t>
    </dgm:pt>
    <dgm:pt modelId="{5E3664BE-7B6A-4DFA-97B2-0F3945257A7B}" type="sibTrans" cxnId="{B2281C98-80EE-4A00-9BD2-02900D6BE738}">
      <dgm:prSet/>
      <dgm:spPr>
        <a:blipFill rotWithShape="1">
          <a:blip xmlns:r="http://schemas.openxmlformats.org/officeDocument/2006/relationships" r:embed="rId1"/>
          <a:stretch>
            <a:fillRect/>
          </a:stretch>
        </a:blipFill>
      </dgm:spPr>
      <dgm:t>
        <a:bodyPr/>
        <a:lstStyle/>
        <a:p>
          <a:endParaRPr lang="es-EC"/>
        </a:p>
      </dgm:t>
    </dgm:pt>
    <dgm:pt modelId="{C06E1B16-8F79-45EF-97C4-E33C50C0BB81}" type="pres">
      <dgm:prSet presAssocID="{E0D1AA91-888F-48BA-97EC-8CD845908879}" presName="Name0" presStyleCnt="0">
        <dgm:presLayoutVars>
          <dgm:chMax val="7"/>
          <dgm:chPref val="7"/>
          <dgm:dir/>
        </dgm:presLayoutVars>
      </dgm:prSet>
      <dgm:spPr/>
      <dgm:t>
        <a:bodyPr/>
        <a:lstStyle/>
        <a:p>
          <a:endParaRPr lang="es-EC"/>
        </a:p>
      </dgm:t>
    </dgm:pt>
    <dgm:pt modelId="{C23C74A1-59D5-40C7-A9AA-87E432A05F41}" type="pres">
      <dgm:prSet presAssocID="{E0D1AA91-888F-48BA-97EC-8CD845908879}" presName="dot1" presStyleLbl="alignNode1" presStyleIdx="0" presStyleCnt="10"/>
      <dgm:spPr/>
      <dgm:t>
        <a:bodyPr/>
        <a:lstStyle/>
        <a:p>
          <a:endParaRPr lang="es-EC"/>
        </a:p>
      </dgm:t>
    </dgm:pt>
    <dgm:pt modelId="{BAAAF7FA-887E-48F4-912D-DC0F752930D0}" type="pres">
      <dgm:prSet presAssocID="{E0D1AA91-888F-48BA-97EC-8CD845908879}" presName="dot2" presStyleLbl="alignNode1" presStyleIdx="1" presStyleCnt="10"/>
      <dgm:spPr/>
      <dgm:t>
        <a:bodyPr/>
        <a:lstStyle/>
        <a:p>
          <a:endParaRPr lang="es-EC"/>
        </a:p>
      </dgm:t>
    </dgm:pt>
    <dgm:pt modelId="{31E99EB2-D8FC-425A-97B5-9B5454CFBE36}" type="pres">
      <dgm:prSet presAssocID="{E0D1AA91-888F-48BA-97EC-8CD845908879}" presName="dot3" presStyleLbl="alignNode1" presStyleIdx="2" presStyleCnt="10"/>
      <dgm:spPr/>
      <dgm:t>
        <a:bodyPr/>
        <a:lstStyle/>
        <a:p>
          <a:endParaRPr lang="es-EC"/>
        </a:p>
      </dgm:t>
    </dgm:pt>
    <dgm:pt modelId="{5D94A5EF-619A-40A3-9ED4-49AB52C7242A}" type="pres">
      <dgm:prSet presAssocID="{E0D1AA91-888F-48BA-97EC-8CD845908879}" presName="dotArrow1" presStyleLbl="alignNode1" presStyleIdx="3" presStyleCnt="10"/>
      <dgm:spPr/>
      <dgm:t>
        <a:bodyPr/>
        <a:lstStyle/>
        <a:p>
          <a:endParaRPr lang="es-EC"/>
        </a:p>
      </dgm:t>
    </dgm:pt>
    <dgm:pt modelId="{9D999BFD-7CF2-44A0-9168-BEE8083720DC}" type="pres">
      <dgm:prSet presAssocID="{E0D1AA91-888F-48BA-97EC-8CD845908879}" presName="dotArrow2" presStyleLbl="alignNode1" presStyleIdx="4" presStyleCnt="10"/>
      <dgm:spPr/>
      <dgm:t>
        <a:bodyPr/>
        <a:lstStyle/>
        <a:p>
          <a:endParaRPr lang="es-EC"/>
        </a:p>
      </dgm:t>
    </dgm:pt>
    <dgm:pt modelId="{9F23EE8B-5809-447B-8D68-A2805CA4DFF3}" type="pres">
      <dgm:prSet presAssocID="{E0D1AA91-888F-48BA-97EC-8CD845908879}" presName="dotArrow3" presStyleLbl="alignNode1" presStyleIdx="5" presStyleCnt="10"/>
      <dgm:spPr/>
      <dgm:t>
        <a:bodyPr/>
        <a:lstStyle/>
        <a:p>
          <a:endParaRPr lang="es-EC"/>
        </a:p>
      </dgm:t>
    </dgm:pt>
    <dgm:pt modelId="{E6A8068A-CC9E-41C2-B26C-30C7BA6DE897}" type="pres">
      <dgm:prSet presAssocID="{E0D1AA91-888F-48BA-97EC-8CD845908879}" presName="dotArrow4" presStyleLbl="alignNode1" presStyleIdx="6" presStyleCnt="10"/>
      <dgm:spPr/>
      <dgm:t>
        <a:bodyPr/>
        <a:lstStyle/>
        <a:p>
          <a:endParaRPr lang="es-EC"/>
        </a:p>
      </dgm:t>
    </dgm:pt>
    <dgm:pt modelId="{1CF5F1FD-3340-4CE3-9969-A286619D9A1B}" type="pres">
      <dgm:prSet presAssocID="{E0D1AA91-888F-48BA-97EC-8CD845908879}" presName="dotArrow5" presStyleLbl="alignNode1" presStyleIdx="7" presStyleCnt="10"/>
      <dgm:spPr/>
      <dgm:t>
        <a:bodyPr/>
        <a:lstStyle/>
        <a:p>
          <a:endParaRPr lang="es-EC"/>
        </a:p>
      </dgm:t>
    </dgm:pt>
    <dgm:pt modelId="{694E4FF1-C760-4C5A-B84B-A3800E2CD070}" type="pres">
      <dgm:prSet presAssocID="{E0D1AA91-888F-48BA-97EC-8CD845908879}" presName="dotArrow6" presStyleLbl="alignNode1" presStyleIdx="8" presStyleCnt="10"/>
      <dgm:spPr/>
      <dgm:t>
        <a:bodyPr/>
        <a:lstStyle/>
        <a:p>
          <a:endParaRPr lang="es-EC"/>
        </a:p>
      </dgm:t>
    </dgm:pt>
    <dgm:pt modelId="{8CB4E446-BC3B-4D6A-8949-F8493EC6C7DC}" type="pres">
      <dgm:prSet presAssocID="{E0D1AA91-888F-48BA-97EC-8CD845908879}" presName="dotArrow7" presStyleLbl="alignNode1" presStyleIdx="9" presStyleCnt="10"/>
      <dgm:spPr/>
      <dgm:t>
        <a:bodyPr/>
        <a:lstStyle/>
        <a:p>
          <a:endParaRPr lang="es-EC"/>
        </a:p>
      </dgm:t>
    </dgm:pt>
    <dgm:pt modelId="{65006EB3-8706-447A-A504-0F00CDBFD732}" type="pres">
      <dgm:prSet presAssocID="{FB047E2E-6EE7-43AA-B576-7A898D582E32}" presName="parTx1" presStyleLbl="node1" presStyleIdx="0" presStyleCnt="2"/>
      <dgm:spPr/>
      <dgm:t>
        <a:bodyPr/>
        <a:lstStyle/>
        <a:p>
          <a:endParaRPr lang="es-EC"/>
        </a:p>
      </dgm:t>
    </dgm:pt>
    <dgm:pt modelId="{C7D9D585-7E6C-4C64-8822-6720CFBDEB1E}" type="pres">
      <dgm:prSet presAssocID="{9F2CD48B-170C-445B-90B1-EA2E130220B5}" presName="picture1" presStyleCnt="0"/>
      <dgm:spPr/>
      <dgm:t>
        <a:bodyPr/>
        <a:lstStyle/>
        <a:p>
          <a:endParaRPr lang="es-EC"/>
        </a:p>
      </dgm:t>
    </dgm:pt>
    <dgm:pt modelId="{3E850390-3758-42DD-B95A-620D05DFFB49}" type="pres">
      <dgm:prSet presAssocID="{9F2CD48B-170C-445B-90B1-EA2E130220B5}" presName="imageRepeatNode" presStyleLbl="fgImgPlace1" presStyleIdx="0" presStyleCnt="2"/>
      <dgm:spPr/>
      <dgm:t>
        <a:bodyPr/>
        <a:lstStyle/>
        <a:p>
          <a:endParaRPr lang="es-EC"/>
        </a:p>
      </dgm:t>
    </dgm:pt>
    <dgm:pt modelId="{F2B3E106-3CAB-4337-8F2F-F4C8593B2453}" type="pres">
      <dgm:prSet presAssocID="{8BF9FBA3-25E6-47FB-8586-0F5868E0FA34}" presName="parTx2" presStyleLbl="node1" presStyleIdx="1" presStyleCnt="2" custScaleY="138424"/>
      <dgm:spPr/>
      <dgm:t>
        <a:bodyPr/>
        <a:lstStyle/>
        <a:p>
          <a:endParaRPr lang="es-EC"/>
        </a:p>
      </dgm:t>
    </dgm:pt>
    <dgm:pt modelId="{B9474A17-BA1F-4358-8170-6D33F8862B95}" type="pres">
      <dgm:prSet presAssocID="{5E3664BE-7B6A-4DFA-97B2-0F3945257A7B}" presName="picture2" presStyleCnt="0"/>
      <dgm:spPr/>
      <dgm:t>
        <a:bodyPr/>
        <a:lstStyle/>
        <a:p>
          <a:endParaRPr lang="es-EC"/>
        </a:p>
      </dgm:t>
    </dgm:pt>
    <dgm:pt modelId="{6B927430-47A0-4B15-B9C6-6D4D1AB231AA}" type="pres">
      <dgm:prSet presAssocID="{5E3664BE-7B6A-4DFA-97B2-0F3945257A7B}" presName="imageRepeatNode" presStyleLbl="fgImgPlace1" presStyleIdx="1" presStyleCnt="2"/>
      <dgm:spPr/>
      <dgm:t>
        <a:bodyPr/>
        <a:lstStyle/>
        <a:p>
          <a:endParaRPr lang="es-EC"/>
        </a:p>
      </dgm:t>
    </dgm:pt>
  </dgm:ptLst>
  <dgm:cxnLst>
    <dgm:cxn modelId="{D1BFFE75-F4B4-47CC-B0C6-A796A7A62066}" type="presOf" srcId="{8BF9FBA3-25E6-47FB-8586-0F5868E0FA34}" destId="{F2B3E106-3CAB-4337-8F2F-F4C8593B2453}" srcOrd="0" destOrd="0" presId="urn:microsoft.com/office/officeart/2008/layout/AscendingPictureAccentProcess"/>
    <dgm:cxn modelId="{114F14A5-EE9D-4BF0-9028-40FBAD3FCEFE}" type="presOf" srcId="{FB047E2E-6EE7-43AA-B576-7A898D582E32}" destId="{65006EB3-8706-447A-A504-0F00CDBFD732}" srcOrd="0" destOrd="0" presId="urn:microsoft.com/office/officeart/2008/layout/AscendingPictureAccentProcess"/>
    <dgm:cxn modelId="{F9A64A21-607E-4782-AD1D-C8D442C7FF3F}" type="presOf" srcId="{5E3664BE-7B6A-4DFA-97B2-0F3945257A7B}" destId="{6B927430-47A0-4B15-B9C6-6D4D1AB231AA}" srcOrd="0" destOrd="0" presId="urn:microsoft.com/office/officeart/2008/layout/AscendingPictureAccentProcess"/>
    <dgm:cxn modelId="{4FD6488A-8947-45AB-B90E-16A065E92B10}" type="presOf" srcId="{E0D1AA91-888F-48BA-97EC-8CD845908879}" destId="{C06E1B16-8F79-45EF-97C4-E33C50C0BB81}" srcOrd="0" destOrd="0" presId="urn:microsoft.com/office/officeart/2008/layout/AscendingPictureAccentProcess"/>
    <dgm:cxn modelId="{E3321942-7B7B-4EAB-9F31-DDE194144601}" type="presOf" srcId="{9F2CD48B-170C-445B-90B1-EA2E130220B5}" destId="{3E850390-3758-42DD-B95A-620D05DFFB49}" srcOrd="0" destOrd="0" presId="urn:microsoft.com/office/officeart/2008/layout/AscendingPictureAccentProcess"/>
    <dgm:cxn modelId="{B0370824-B8BD-4559-832A-1D67EFE774CD}" srcId="{E0D1AA91-888F-48BA-97EC-8CD845908879}" destId="{FB047E2E-6EE7-43AA-B576-7A898D582E32}" srcOrd="0" destOrd="0" parTransId="{9CAC1DF4-804E-4CA0-BB50-DCE9B715162E}" sibTransId="{9F2CD48B-170C-445B-90B1-EA2E130220B5}"/>
    <dgm:cxn modelId="{B2281C98-80EE-4A00-9BD2-02900D6BE738}" srcId="{E0D1AA91-888F-48BA-97EC-8CD845908879}" destId="{8BF9FBA3-25E6-47FB-8586-0F5868E0FA34}" srcOrd="1" destOrd="0" parTransId="{FBF56F13-E4BD-4D1A-A23A-E857A2A4A96E}" sibTransId="{5E3664BE-7B6A-4DFA-97B2-0F3945257A7B}"/>
    <dgm:cxn modelId="{EB05ABBA-EB1C-48B5-8028-8AEB9F9F31D9}" type="presParOf" srcId="{C06E1B16-8F79-45EF-97C4-E33C50C0BB81}" destId="{C23C74A1-59D5-40C7-A9AA-87E432A05F41}" srcOrd="0" destOrd="0" presId="urn:microsoft.com/office/officeart/2008/layout/AscendingPictureAccentProcess"/>
    <dgm:cxn modelId="{4273352D-01AD-4A77-9E37-D3240EA3B70E}" type="presParOf" srcId="{C06E1B16-8F79-45EF-97C4-E33C50C0BB81}" destId="{BAAAF7FA-887E-48F4-912D-DC0F752930D0}" srcOrd="1" destOrd="0" presId="urn:microsoft.com/office/officeart/2008/layout/AscendingPictureAccentProcess"/>
    <dgm:cxn modelId="{947E742A-9E66-4BD4-A4BA-6332536710AD}" type="presParOf" srcId="{C06E1B16-8F79-45EF-97C4-E33C50C0BB81}" destId="{31E99EB2-D8FC-425A-97B5-9B5454CFBE36}" srcOrd="2" destOrd="0" presId="urn:microsoft.com/office/officeart/2008/layout/AscendingPictureAccentProcess"/>
    <dgm:cxn modelId="{92AD1B45-8C3C-4619-81DE-BC1ED83D021C}" type="presParOf" srcId="{C06E1B16-8F79-45EF-97C4-E33C50C0BB81}" destId="{5D94A5EF-619A-40A3-9ED4-49AB52C7242A}" srcOrd="3" destOrd="0" presId="urn:microsoft.com/office/officeart/2008/layout/AscendingPictureAccentProcess"/>
    <dgm:cxn modelId="{6C01FEF0-D96A-4BD6-8D90-8EF0A6976B0B}" type="presParOf" srcId="{C06E1B16-8F79-45EF-97C4-E33C50C0BB81}" destId="{9D999BFD-7CF2-44A0-9168-BEE8083720DC}" srcOrd="4" destOrd="0" presId="urn:microsoft.com/office/officeart/2008/layout/AscendingPictureAccentProcess"/>
    <dgm:cxn modelId="{E6006A6B-BDC5-437E-B6DE-2AE06E81A391}" type="presParOf" srcId="{C06E1B16-8F79-45EF-97C4-E33C50C0BB81}" destId="{9F23EE8B-5809-447B-8D68-A2805CA4DFF3}" srcOrd="5" destOrd="0" presId="urn:microsoft.com/office/officeart/2008/layout/AscendingPictureAccentProcess"/>
    <dgm:cxn modelId="{597F5837-283C-410A-9350-74B5198BFDB5}" type="presParOf" srcId="{C06E1B16-8F79-45EF-97C4-E33C50C0BB81}" destId="{E6A8068A-CC9E-41C2-B26C-30C7BA6DE897}" srcOrd="6" destOrd="0" presId="urn:microsoft.com/office/officeart/2008/layout/AscendingPictureAccentProcess"/>
    <dgm:cxn modelId="{8868CA67-04DC-41EB-ABFE-8BDB7DB41088}" type="presParOf" srcId="{C06E1B16-8F79-45EF-97C4-E33C50C0BB81}" destId="{1CF5F1FD-3340-4CE3-9969-A286619D9A1B}" srcOrd="7" destOrd="0" presId="urn:microsoft.com/office/officeart/2008/layout/AscendingPictureAccentProcess"/>
    <dgm:cxn modelId="{7A6AEB8B-F512-4820-8034-2CA431FED4CD}" type="presParOf" srcId="{C06E1B16-8F79-45EF-97C4-E33C50C0BB81}" destId="{694E4FF1-C760-4C5A-B84B-A3800E2CD070}" srcOrd="8" destOrd="0" presId="urn:microsoft.com/office/officeart/2008/layout/AscendingPictureAccentProcess"/>
    <dgm:cxn modelId="{6333E67B-AECE-422F-BF44-E213E0703939}" type="presParOf" srcId="{C06E1B16-8F79-45EF-97C4-E33C50C0BB81}" destId="{8CB4E446-BC3B-4D6A-8949-F8493EC6C7DC}" srcOrd="9" destOrd="0" presId="urn:microsoft.com/office/officeart/2008/layout/AscendingPictureAccentProcess"/>
    <dgm:cxn modelId="{FC1CAF35-164C-4793-AB88-B7BBF4086BB3}" type="presParOf" srcId="{C06E1B16-8F79-45EF-97C4-E33C50C0BB81}" destId="{65006EB3-8706-447A-A504-0F00CDBFD732}" srcOrd="10" destOrd="0" presId="urn:microsoft.com/office/officeart/2008/layout/AscendingPictureAccentProcess"/>
    <dgm:cxn modelId="{3E8FB555-FA42-405C-BB3C-84312CFF8218}" type="presParOf" srcId="{C06E1B16-8F79-45EF-97C4-E33C50C0BB81}" destId="{C7D9D585-7E6C-4C64-8822-6720CFBDEB1E}" srcOrd="11" destOrd="0" presId="urn:microsoft.com/office/officeart/2008/layout/AscendingPictureAccentProcess"/>
    <dgm:cxn modelId="{82007233-36D6-4C98-B383-59849B57F9F1}" type="presParOf" srcId="{C7D9D585-7E6C-4C64-8822-6720CFBDEB1E}" destId="{3E850390-3758-42DD-B95A-620D05DFFB49}" srcOrd="0" destOrd="0" presId="urn:microsoft.com/office/officeart/2008/layout/AscendingPictureAccentProcess"/>
    <dgm:cxn modelId="{CAA8BEB2-3395-4533-AF11-6F17CA74783A}" type="presParOf" srcId="{C06E1B16-8F79-45EF-97C4-E33C50C0BB81}" destId="{F2B3E106-3CAB-4337-8F2F-F4C8593B2453}" srcOrd="12" destOrd="0" presId="urn:microsoft.com/office/officeart/2008/layout/AscendingPictureAccentProcess"/>
    <dgm:cxn modelId="{78D72F8F-8BB2-4336-955D-B51565422302}" type="presParOf" srcId="{C06E1B16-8F79-45EF-97C4-E33C50C0BB81}" destId="{B9474A17-BA1F-4358-8170-6D33F8862B95}" srcOrd="13" destOrd="0" presId="urn:microsoft.com/office/officeart/2008/layout/AscendingPictureAccentProcess"/>
    <dgm:cxn modelId="{1FD354F5-2C3E-40E9-830F-72006A8EED45}" type="presParOf" srcId="{B9474A17-BA1F-4358-8170-6D33F8862B95}" destId="{6B927430-47A0-4B15-B9C6-6D4D1AB231AA}" srcOrd="0" destOrd="0" presId="urn:microsoft.com/office/officeart/2008/layout/AscendingPictureAccent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0D1AA91-888F-48BA-97EC-8CD845908879}" type="doc">
      <dgm:prSet loTypeId="urn:microsoft.com/office/officeart/2008/layout/AscendingPictureAccentProcess" loCatId="process" qsTypeId="urn:microsoft.com/office/officeart/2005/8/quickstyle/simple1" qsCatId="simple" csTypeId="urn:microsoft.com/office/officeart/2005/8/colors/accent1_1" csCatId="accent1" phldr="1"/>
      <dgm:spPr/>
      <dgm:t>
        <a:bodyPr/>
        <a:lstStyle/>
        <a:p>
          <a:endParaRPr lang="es-EC"/>
        </a:p>
      </dgm:t>
    </dgm:pt>
    <dgm:pt modelId="{FB047E2E-6EE7-43AA-B576-7A898D582E32}">
      <dgm:prSet phldrT="[Texto]" custT="1"/>
      <dgm:spPr/>
      <dgm:t>
        <a:bodyPr/>
        <a:lstStyle/>
        <a:p>
          <a:r>
            <a:rPr lang="es-ES" sz="1000" dirty="0" smtClean="0">
              <a:latin typeface="Arial Unicode MS" panose="020B0604020202020204" pitchFamily="34" charset="-128"/>
              <a:ea typeface="Arial Unicode MS" panose="020B0604020202020204" pitchFamily="34" charset="-128"/>
              <a:cs typeface="Arial Unicode MS" panose="020B0604020202020204" pitchFamily="34" charset="-128"/>
            </a:rPr>
            <a:t>IDENTIFICACIÓN Y EVALUCIÓN DE RIESGOS</a:t>
          </a:r>
          <a:endParaRPr lang="es-EC" sz="1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CAC1DF4-804E-4CA0-BB50-DCE9B715162E}" type="parTrans" cxnId="{B0370824-B8BD-4559-832A-1D67EFE774CD}">
      <dgm:prSet/>
      <dgm:spPr/>
      <dgm:t>
        <a:bodyPr/>
        <a:lstStyle/>
        <a:p>
          <a:endParaRPr lang="es-EC"/>
        </a:p>
      </dgm:t>
    </dgm:pt>
    <dgm:pt modelId="{9F2CD48B-170C-445B-90B1-EA2E130220B5}" type="sibTrans" cxnId="{B0370824-B8BD-4559-832A-1D67EFE774CD}">
      <dgm:prSet/>
      <dgm:spPr>
        <a:blipFill rotWithShape="1">
          <a:blip xmlns:r="http://schemas.openxmlformats.org/officeDocument/2006/relationships" r:embed="rId1"/>
          <a:stretch>
            <a:fillRect/>
          </a:stretch>
        </a:blipFill>
      </dgm:spPr>
      <dgm:t>
        <a:bodyPr/>
        <a:lstStyle/>
        <a:p>
          <a:endParaRPr lang="es-EC"/>
        </a:p>
      </dgm:t>
    </dgm:pt>
    <dgm:pt modelId="{8BF9FBA3-25E6-47FB-8586-0F5868E0FA34}">
      <dgm:prSet phldrT="[Texto]" custT="1"/>
      <dgm:spPr/>
      <dgm:t>
        <a:bodyPr/>
        <a:lstStyle/>
        <a:p>
          <a:r>
            <a:rPr lang="es-ES" sz="1000" dirty="0" smtClean="0">
              <a:latin typeface="Arial Unicode MS" panose="020B0604020202020204" pitchFamily="34" charset="-128"/>
              <a:ea typeface="Arial Unicode MS" panose="020B0604020202020204" pitchFamily="34" charset="-128"/>
              <a:cs typeface="Arial Unicode MS" panose="020B0604020202020204" pitchFamily="34" charset="-128"/>
            </a:rPr>
            <a:t>ESTRATEGIAS DE PROTECCIÓN Y PLANES DE MITIGACIÓN </a:t>
          </a:r>
          <a:endParaRPr lang="es-EC" sz="10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BF56F13-E4BD-4D1A-A23A-E857A2A4A96E}" type="parTrans" cxnId="{B2281C98-80EE-4A00-9BD2-02900D6BE738}">
      <dgm:prSet/>
      <dgm:spPr/>
      <dgm:t>
        <a:bodyPr/>
        <a:lstStyle/>
        <a:p>
          <a:endParaRPr lang="es-EC"/>
        </a:p>
      </dgm:t>
    </dgm:pt>
    <dgm:pt modelId="{5E3664BE-7B6A-4DFA-97B2-0F3945257A7B}" type="sibTrans" cxnId="{B2281C98-80EE-4A00-9BD2-02900D6BE738}">
      <dgm:prSet/>
      <dgm:spPr>
        <a:blipFill rotWithShape="1">
          <a:blip xmlns:r="http://schemas.openxmlformats.org/officeDocument/2006/relationships" r:embed="rId1"/>
          <a:stretch>
            <a:fillRect/>
          </a:stretch>
        </a:blipFill>
      </dgm:spPr>
      <dgm:t>
        <a:bodyPr/>
        <a:lstStyle/>
        <a:p>
          <a:endParaRPr lang="es-EC"/>
        </a:p>
      </dgm:t>
    </dgm:pt>
    <dgm:pt modelId="{C06E1B16-8F79-45EF-97C4-E33C50C0BB81}" type="pres">
      <dgm:prSet presAssocID="{E0D1AA91-888F-48BA-97EC-8CD845908879}" presName="Name0" presStyleCnt="0">
        <dgm:presLayoutVars>
          <dgm:chMax val="7"/>
          <dgm:chPref val="7"/>
          <dgm:dir/>
        </dgm:presLayoutVars>
      </dgm:prSet>
      <dgm:spPr/>
      <dgm:t>
        <a:bodyPr/>
        <a:lstStyle/>
        <a:p>
          <a:endParaRPr lang="es-EC"/>
        </a:p>
      </dgm:t>
    </dgm:pt>
    <dgm:pt modelId="{C23C74A1-59D5-40C7-A9AA-87E432A05F41}" type="pres">
      <dgm:prSet presAssocID="{E0D1AA91-888F-48BA-97EC-8CD845908879}" presName="dot1" presStyleLbl="alignNode1" presStyleIdx="0" presStyleCnt="10"/>
      <dgm:spPr/>
      <dgm:t>
        <a:bodyPr/>
        <a:lstStyle/>
        <a:p>
          <a:endParaRPr lang="es-EC"/>
        </a:p>
      </dgm:t>
    </dgm:pt>
    <dgm:pt modelId="{BAAAF7FA-887E-48F4-912D-DC0F752930D0}" type="pres">
      <dgm:prSet presAssocID="{E0D1AA91-888F-48BA-97EC-8CD845908879}" presName="dot2" presStyleLbl="alignNode1" presStyleIdx="1" presStyleCnt="10"/>
      <dgm:spPr/>
      <dgm:t>
        <a:bodyPr/>
        <a:lstStyle/>
        <a:p>
          <a:endParaRPr lang="es-EC"/>
        </a:p>
      </dgm:t>
    </dgm:pt>
    <dgm:pt modelId="{31E99EB2-D8FC-425A-97B5-9B5454CFBE36}" type="pres">
      <dgm:prSet presAssocID="{E0D1AA91-888F-48BA-97EC-8CD845908879}" presName="dot3" presStyleLbl="alignNode1" presStyleIdx="2" presStyleCnt="10"/>
      <dgm:spPr/>
      <dgm:t>
        <a:bodyPr/>
        <a:lstStyle/>
        <a:p>
          <a:endParaRPr lang="es-EC"/>
        </a:p>
      </dgm:t>
    </dgm:pt>
    <dgm:pt modelId="{5D94A5EF-619A-40A3-9ED4-49AB52C7242A}" type="pres">
      <dgm:prSet presAssocID="{E0D1AA91-888F-48BA-97EC-8CD845908879}" presName="dotArrow1" presStyleLbl="alignNode1" presStyleIdx="3" presStyleCnt="10"/>
      <dgm:spPr/>
      <dgm:t>
        <a:bodyPr/>
        <a:lstStyle/>
        <a:p>
          <a:endParaRPr lang="es-EC"/>
        </a:p>
      </dgm:t>
    </dgm:pt>
    <dgm:pt modelId="{9D999BFD-7CF2-44A0-9168-BEE8083720DC}" type="pres">
      <dgm:prSet presAssocID="{E0D1AA91-888F-48BA-97EC-8CD845908879}" presName="dotArrow2" presStyleLbl="alignNode1" presStyleIdx="4" presStyleCnt="10"/>
      <dgm:spPr/>
      <dgm:t>
        <a:bodyPr/>
        <a:lstStyle/>
        <a:p>
          <a:endParaRPr lang="es-EC"/>
        </a:p>
      </dgm:t>
    </dgm:pt>
    <dgm:pt modelId="{9F23EE8B-5809-447B-8D68-A2805CA4DFF3}" type="pres">
      <dgm:prSet presAssocID="{E0D1AA91-888F-48BA-97EC-8CD845908879}" presName="dotArrow3" presStyleLbl="alignNode1" presStyleIdx="5" presStyleCnt="10"/>
      <dgm:spPr/>
      <dgm:t>
        <a:bodyPr/>
        <a:lstStyle/>
        <a:p>
          <a:endParaRPr lang="es-EC"/>
        </a:p>
      </dgm:t>
    </dgm:pt>
    <dgm:pt modelId="{E6A8068A-CC9E-41C2-B26C-30C7BA6DE897}" type="pres">
      <dgm:prSet presAssocID="{E0D1AA91-888F-48BA-97EC-8CD845908879}" presName="dotArrow4" presStyleLbl="alignNode1" presStyleIdx="6" presStyleCnt="10"/>
      <dgm:spPr/>
      <dgm:t>
        <a:bodyPr/>
        <a:lstStyle/>
        <a:p>
          <a:endParaRPr lang="es-EC"/>
        </a:p>
      </dgm:t>
    </dgm:pt>
    <dgm:pt modelId="{1CF5F1FD-3340-4CE3-9969-A286619D9A1B}" type="pres">
      <dgm:prSet presAssocID="{E0D1AA91-888F-48BA-97EC-8CD845908879}" presName="dotArrow5" presStyleLbl="alignNode1" presStyleIdx="7" presStyleCnt="10"/>
      <dgm:spPr/>
      <dgm:t>
        <a:bodyPr/>
        <a:lstStyle/>
        <a:p>
          <a:endParaRPr lang="es-EC"/>
        </a:p>
      </dgm:t>
    </dgm:pt>
    <dgm:pt modelId="{694E4FF1-C760-4C5A-B84B-A3800E2CD070}" type="pres">
      <dgm:prSet presAssocID="{E0D1AA91-888F-48BA-97EC-8CD845908879}" presName="dotArrow6" presStyleLbl="alignNode1" presStyleIdx="8" presStyleCnt="10"/>
      <dgm:spPr/>
      <dgm:t>
        <a:bodyPr/>
        <a:lstStyle/>
        <a:p>
          <a:endParaRPr lang="es-EC"/>
        </a:p>
      </dgm:t>
    </dgm:pt>
    <dgm:pt modelId="{8CB4E446-BC3B-4D6A-8949-F8493EC6C7DC}" type="pres">
      <dgm:prSet presAssocID="{E0D1AA91-888F-48BA-97EC-8CD845908879}" presName="dotArrow7" presStyleLbl="alignNode1" presStyleIdx="9" presStyleCnt="10"/>
      <dgm:spPr/>
      <dgm:t>
        <a:bodyPr/>
        <a:lstStyle/>
        <a:p>
          <a:endParaRPr lang="es-EC"/>
        </a:p>
      </dgm:t>
    </dgm:pt>
    <dgm:pt modelId="{65006EB3-8706-447A-A504-0F00CDBFD732}" type="pres">
      <dgm:prSet presAssocID="{FB047E2E-6EE7-43AA-B576-7A898D582E32}" presName="parTx1" presStyleLbl="node1" presStyleIdx="0" presStyleCnt="2" custScaleY="133260"/>
      <dgm:spPr/>
      <dgm:t>
        <a:bodyPr/>
        <a:lstStyle/>
        <a:p>
          <a:endParaRPr lang="es-EC"/>
        </a:p>
      </dgm:t>
    </dgm:pt>
    <dgm:pt modelId="{C7D9D585-7E6C-4C64-8822-6720CFBDEB1E}" type="pres">
      <dgm:prSet presAssocID="{9F2CD48B-170C-445B-90B1-EA2E130220B5}" presName="picture1" presStyleCnt="0"/>
      <dgm:spPr/>
      <dgm:t>
        <a:bodyPr/>
        <a:lstStyle/>
        <a:p>
          <a:endParaRPr lang="es-EC"/>
        </a:p>
      </dgm:t>
    </dgm:pt>
    <dgm:pt modelId="{3E850390-3758-42DD-B95A-620D05DFFB49}" type="pres">
      <dgm:prSet presAssocID="{9F2CD48B-170C-445B-90B1-EA2E130220B5}" presName="imageRepeatNode" presStyleLbl="fgImgPlace1" presStyleIdx="0" presStyleCnt="2"/>
      <dgm:spPr/>
      <dgm:t>
        <a:bodyPr/>
        <a:lstStyle/>
        <a:p>
          <a:endParaRPr lang="es-EC"/>
        </a:p>
      </dgm:t>
    </dgm:pt>
    <dgm:pt modelId="{F2B3E106-3CAB-4337-8F2F-F4C8593B2453}" type="pres">
      <dgm:prSet presAssocID="{8BF9FBA3-25E6-47FB-8586-0F5868E0FA34}" presName="parTx2" presStyleLbl="node1" presStyleIdx="1" presStyleCnt="2" custScaleY="152656"/>
      <dgm:spPr/>
      <dgm:t>
        <a:bodyPr/>
        <a:lstStyle/>
        <a:p>
          <a:endParaRPr lang="es-EC"/>
        </a:p>
      </dgm:t>
    </dgm:pt>
    <dgm:pt modelId="{B9474A17-BA1F-4358-8170-6D33F8862B95}" type="pres">
      <dgm:prSet presAssocID="{5E3664BE-7B6A-4DFA-97B2-0F3945257A7B}" presName="picture2" presStyleCnt="0"/>
      <dgm:spPr/>
      <dgm:t>
        <a:bodyPr/>
        <a:lstStyle/>
        <a:p>
          <a:endParaRPr lang="es-EC"/>
        </a:p>
      </dgm:t>
    </dgm:pt>
    <dgm:pt modelId="{6B927430-47A0-4B15-B9C6-6D4D1AB231AA}" type="pres">
      <dgm:prSet presAssocID="{5E3664BE-7B6A-4DFA-97B2-0F3945257A7B}" presName="imageRepeatNode" presStyleLbl="fgImgPlace1" presStyleIdx="1" presStyleCnt="2"/>
      <dgm:spPr/>
      <dgm:t>
        <a:bodyPr/>
        <a:lstStyle/>
        <a:p>
          <a:endParaRPr lang="es-EC"/>
        </a:p>
      </dgm:t>
    </dgm:pt>
  </dgm:ptLst>
  <dgm:cxnLst>
    <dgm:cxn modelId="{E2949A6E-9DAB-4819-91AF-9EAE28CC97E0}" type="presOf" srcId="{5E3664BE-7B6A-4DFA-97B2-0F3945257A7B}" destId="{6B927430-47A0-4B15-B9C6-6D4D1AB231AA}" srcOrd="0" destOrd="0" presId="urn:microsoft.com/office/officeart/2008/layout/AscendingPictureAccentProcess"/>
    <dgm:cxn modelId="{AD602B95-2AFA-40D4-B8A1-757E6E1CA86C}" type="presOf" srcId="{FB047E2E-6EE7-43AA-B576-7A898D582E32}" destId="{65006EB3-8706-447A-A504-0F00CDBFD732}" srcOrd="0" destOrd="0" presId="urn:microsoft.com/office/officeart/2008/layout/AscendingPictureAccentProcess"/>
    <dgm:cxn modelId="{D8CB28BE-CC0D-4850-9617-424A5C78CF8A}" type="presOf" srcId="{9F2CD48B-170C-445B-90B1-EA2E130220B5}" destId="{3E850390-3758-42DD-B95A-620D05DFFB49}" srcOrd="0" destOrd="0" presId="urn:microsoft.com/office/officeart/2008/layout/AscendingPictureAccentProcess"/>
    <dgm:cxn modelId="{B931B951-198B-469D-9D01-40DDEC935433}" type="presOf" srcId="{8BF9FBA3-25E6-47FB-8586-0F5868E0FA34}" destId="{F2B3E106-3CAB-4337-8F2F-F4C8593B2453}" srcOrd="0" destOrd="0" presId="urn:microsoft.com/office/officeart/2008/layout/AscendingPictureAccentProcess"/>
    <dgm:cxn modelId="{8E4784BD-58E9-4EF9-A0FF-34133D32B3AF}" type="presOf" srcId="{E0D1AA91-888F-48BA-97EC-8CD845908879}" destId="{C06E1B16-8F79-45EF-97C4-E33C50C0BB81}" srcOrd="0" destOrd="0" presId="urn:microsoft.com/office/officeart/2008/layout/AscendingPictureAccentProcess"/>
    <dgm:cxn modelId="{B2281C98-80EE-4A00-9BD2-02900D6BE738}" srcId="{E0D1AA91-888F-48BA-97EC-8CD845908879}" destId="{8BF9FBA3-25E6-47FB-8586-0F5868E0FA34}" srcOrd="1" destOrd="0" parTransId="{FBF56F13-E4BD-4D1A-A23A-E857A2A4A96E}" sibTransId="{5E3664BE-7B6A-4DFA-97B2-0F3945257A7B}"/>
    <dgm:cxn modelId="{B0370824-B8BD-4559-832A-1D67EFE774CD}" srcId="{E0D1AA91-888F-48BA-97EC-8CD845908879}" destId="{FB047E2E-6EE7-43AA-B576-7A898D582E32}" srcOrd="0" destOrd="0" parTransId="{9CAC1DF4-804E-4CA0-BB50-DCE9B715162E}" sibTransId="{9F2CD48B-170C-445B-90B1-EA2E130220B5}"/>
    <dgm:cxn modelId="{75952CE9-4C79-4260-B5A8-AB9429823631}" type="presParOf" srcId="{C06E1B16-8F79-45EF-97C4-E33C50C0BB81}" destId="{C23C74A1-59D5-40C7-A9AA-87E432A05F41}" srcOrd="0" destOrd="0" presId="urn:microsoft.com/office/officeart/2008/layout/AscendingPictureAccentProcess"/>
    <dgm:cxn modelId="{0EA03DCB-4190-4CE0-829C-B3E1E10FB770}" type="presParOf" srcId="{C06E1B16-8F79-45EF-97C4-E33C50C0BB81}" destId="{BAAAF7FA-887E-48F4-912D-DC0F752930D0}" srcOrd="1" destOrd="0" presId="urn:microsoft.com/office/officeart/2008/layout/AscendingPictureAccentProcess"/>
    <dgm:cxn modelId="{FC536370-8953-4331-837C-74FDC42346F1}" type="presParOf" srcId="{C06E1B16-8F79-45EF-97C4-E33C50C0BB81}" destId="{31E99EB2-D8FC-425A-97B5-9B5454CFBE36}" srcOrd="2" destOrd="0" presId="urn:microsoft.com/office/officeart/2008/layout/AscendingPictureAccentProcess"/>
    <dgm:cxn modelId="{2CEDDD2E-A580-42D0-9927-11472B11A502}" type="presParOf" srcId="{C06E1B16-8F79-45EF-97C4-E33C50C0BB81}" destId="{5D94A5EF-619A-40A3-9ED4-49AB52C7242A}" srcOrd="3" destOrd="0" presId="urn:microsoft.com/office/officeart/2008/layout/AscendingPictureAccentProcess"/>
    <dgm:cxn modelId="{52E063D9-3E87-4612-9EBF-0675BA886761}" type="presParOf" srcId="{C06E1B16-8F79-45EF-97C4-E33C50C0BB81}" destId="{9D999BFD-7CF2-44A0-9168-BEE8083720DC}" srcOrd="4" destOrd="0" presId="urn:microsoft.com/office/officeart/2008/layout/AscendingPictureAccentProcess"/>
    <dgm:cxn modelId="{56DFF953-71A6-4A82-AC71-65125441C461}" type="presParOf" srcId="{C06E1B16-8F79-45EF-97C4-E33C50C0BB81}" destId="{9F23EE8B-5809-447B-8D68-A2805CA4DFF3}" srcOrd="5" destOrd="0" presId="urn:microsoft.com/office/officeart/2008/layout/AscendingPictureAccentProcess"/>
    <dgm:cxn modelId="{D4B51C3A-641A-4DAB-B342-EAD6AE8B18D9}" type="presParOf" srcId="{C06E1B16-8F79-45EF-97C4-E33C50C0BB81}" destId="{E6A8068A-CC9E-41C2-B26C-30C7BA6DE897}" srcOrd="6" destOrd="0" presId="urn:microsoft.com/office/officeart/2008/layout/AscendingPictureAccentProcess"/>
    <dgm:cxn modelId="{0EEB882A-4A1A-4788-A21E-3005D92A22DA}" type="presParOf" srcId="{C06E1B16-8F79-45EF-97C4-E33C50C0BB81}" destId="{1CF5F1FD-3340-4CE3-9969-A286619D9A1B}" srcOrd="7" destOrd="0" presId="urn:microsoft.com/office/officeart/2008/layout/AscendingPictureAccentProcess"/>
    <dgm:cxn modelId="{3F983248-C112-4778-A3B2-8CA8AE496B31}" type="presParOf" srcId="{C06E1B16-8F79-45EF-97C4-E33C50C0BB81}" destId="{694E4FF1-C760-4C5A-B84B-A3800E2CD070}" srcOrd="8" destOrd="0" presId="urn:microsoft.com/office/officeart/2008/layout/AscendingPictureAccentProcess"/>
    <dgm:cxn modelId="{4FD765B0-AF7B-4F77-A44B-61F2945783D3}" type="presParOf" srcId="{C06E1B16-8F79-45EF-97C4-E33C50C0BB81}" destId="{8CB4E446-BC3B-4D6A-8949-F8493EC6C7DC}" srcOrd="9" destOrd="0" presId="urn:microsoft.com/office/officeart/2008/layout/AscendingPictureAccentProcess"/>
    <dgm:cxn modelId="{41959E3B-3513-4269-9261-EE66E441C47E}" type="presParOf" srcId="{C06E1B16-8F79-45EF-97C4-E33C50C0BB81}" destId="{65006EB3-8706-447A-A504-0F00CDBFD732}" srcOrd="10" destOrd="0" presId="urn:microsoft.com/office/officeart/2008/layout/AscendingPictureAccentProcess"/>
    <dgm:cxn modelId="{D721B9E6-0492-415D-88BA-B0AEC362A77F}" type="presParOf" srcId="{C06E1B16-8F79-45EF-97C4-E33C50C0BB81}" destId="{C7D9D585-7E6C-4C64-8822-6720CFBDEB1E}" srcOrd="11" destOrd="0" presId="urn:microsoft.com/office/officeart/2008/layout/AscendingPictureAccentProcess"/>
    <dgm:cxn modelId="{B2FFF56C-4287-4DAE-828C-35A1B6145ABE}" type="presParOf" srcId="{C7D9D585-7E6C-4C64-8822-6720CFBDEB1E}" destId="{3E850390-3758-42DD-B95A-620D05DFFB49}" srcOrd="0" destOrd="0" presId="urn:microsoft.com/office/officeart/2008/layout/AscendingPictureAccentProcess"/>
    <dgm:cxn modelId="{1F297234-5FDF-4199-A1BE-7B57EFF577F7}" type="presParOf" srcId="{C06E1B16-8F79-45EF-97C4-E33C50C0BB81}" destId="{F2B3E106-3CAB-4337-8F2F-F4C8593B2453}" srcOrd="12" destOrd="0" presId="urn:microsoft.com/office/officeart/2008/layout/AscendingPictureAccentProcess"/>
    <dgm:cxn modelId="{75A889EE-208E-4E3B-816E-425F26980FDE}" type="presParOf" srcId="{C06E1B16-8F79-45EF-97C4-E33C50C0BB81}" destId="{B9474A17-BA1F-4358-8170-6D33F8862B95}" srcOrd="13" destOrd="0" presId="urn:microsoft.com/office/officeart/2008/layout/AscendingPictureAccentProcess"/>
    <dgm:cxn modelId="{9B5FC2C3-4859-4466-8B63-A942C7F587FC}" type="presParOf" srcId="{B9474A17-BA1F-4358-8170-6D33F8862B95}" destId="{6B927430-47A0-4B15-B9C6-6D4D1AB231AA}" srcOrd="0" destOrd="0" presId="urn:microsoft.com/office/officeart/2008/layout/AscendingPictureAccent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BF08D04-FF13-40AB-AEE9-1F5987D17AD0}" type="doc">
      <dgm:prSet loTypeId="urn:microsoft.com/office/officeart/2009/3/layout/IncreasingArrowsProcess" loCatId="process" qsTypeId="urn:microsoft.com/office/officeart/2005/8/quickstyle/simple1" qsCatId="simple" csTypeId="urn:microsoft.com/office/officeart/2005/8/colors/accent2_4" csCatId="accent2" phldr="1"/>
      <dgm:spPr/>
      <dgm:t>
        <a:bodyPr/>
        <a:lstStyle/>
        <a:p>
          <a:endParaRPr lang="es-EC"/>
        </a:p>
      </dgm:t>
    </dgm:pt>
    <dgm:pt modelId="{67B5C3B1-BD70-4864-9F0C-89C8CDC0DB7C}">
      <dgm:prSet phldrT="[Texto]"/>
      <dgm:spPr/>
      <dgm:t>
        <a:bodyPr/>
        <a:lstStyle/>
        <a:p>
          <a:r>
            <a:rPr lang="es-EC" dirty="0" smtClean="0"/>
            <a:t>IDENTIFICACIÓN</a:t>
          </a:r>
          <a:endParaRPr lang="es-EC" dirty="0"/>
        </a:p>
      </dgm:t>
    </dgm:pt>
    <dgm:pt modelId="{C6BB94E3-34AF-44E9-B2C0-40506CB3DD24}" type="parTrans" cxnId="{3C07C481-C5F3-4BFC-AAAC-215FF32B9A4E}">
      <dgm:prSet/>
      <dgm:spPr/>
      <dgm:t>
        <a:bodyPr/>
        <a:lstStyle/>
        <a:p>
          <a:endParaRPr lang="es-EC"/>
        </a:p>
      </dgm:t>
    </dgm:pt>
    <dgm:pt modelId="{D993046F-7BED-4F7E-91B3-111863E50235}" type="sibTrans" cxnId="{3C07C481-C5F3-4BFC-AAAC-215FF32B9A4E}">
      <dgm:prSet/>
      <dgm:spPr/>
      <dgm:t>
        <a:bodyPr/>
        <a:lstStyle/>
        <a:p>
          <a:endParaRPr lang="es-EC"/>
        </a:p>
      </dgm:t>
    </dgm:pt>
    <dgm:pt modelId="{ABA5160C-1572-4EDE-8971-42D684C5326F}">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Amenaza</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41471D4-304F-4A74-8CAF-96486FFBAEF5}" type="parTrans" cxnId="{F9BD70ED-5A0A-4711-86D1-9735552A9DD9}">
      <dgm:prSet/>
      <dgm:spPr/>
      <dgm:t>
        <a:bodyPr/>
        <a:lstStyle/>
        <a:p>
          <a:endParaRPr lang="es-EC"/>
        </a:p>
      </dgm:t>
    </dgm:pt>
    <dgm:pt modelId="{2F5D808B-2AEF-4D38-9C4B-7D7D137A5122}" type="sibTrans" cxnId="{F9BD70ED-5A0A-4711-86D1-9735552A9DD9}">
      <dgm:prSet/>
      <dgm:spPr/>
      <dgm:t>
        <a:bodyPr/>
        <a:lstStyle/>
        <a:p>
          <a:endParaRPr lang="es-EC"/>
        </a:p>
      </dgm:t>
    </dgm:pt>
    <dgm:pt modelId="{D2B89E62-5D60-4247-BA2B-00F88A046C08}">
      <dgm:prSet phldrT="[Texto]"/>
      <dgm:spPr/>
      <dgm:t>
        <a:bodyPr/>
        <a:lstStyle/>
        <a:p>
          <a:r>
            <a:rPr lang="es-EC" dirty="0" smtClean="0"/>
            <a:t>VALORACIÓN</a:t>
          </a:r>
          <a:endParaRPr lang="es-EC" dirty="0"/>
        </a:p>
      </dgm:t>
    </dgm:pt>
    <dgm:pt modelId="{6167836E-BAEE-4F77-99BE-20900F3C6B00}" type="parTrans" cxnId="{D16DFE1C-067A-4A2E-848D-333D986BD245}">
      <dgm:prSet/>
      <dgm:spPr/>
      <dgm:t>
        <a:bodyPr/>
        <a:lstStyle/>
        <a:p>
          <a:endParaRPr lang="es-EC"/>
        </a:p>
      </dgm:t>
    </dgm:pt>
    <dgm:pt modelId="{DB34BD2F-462D-4AA9-9A97-8649FD558D71}" type="sibTrans" cxnId="{D16DFE1C-067A-4A2E-848D-333D986BD245}">
      <dgm:prSet/>
      <dgm:spPr/>
      <dgm:t>
        <a:bodyPr/>
        <a:lstStyle/>
        <a:p>
          <a:endParaRPr lang="es-EC"/>
        </a:p>
      </dgm:t>
    </dgm:pt>
    <dgm:pt modelId="{CE5D828D-11E9-451D-B5A0-B99E513E9A7F}">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Escala de Valoración </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9B6E656-656D-448C-9A24-90BDC3C3FCD9}" type="parTrans" cxnId="{0E8EE032-A414-43C6-BAD7-615D64BA717C}">
      <dgm:prSet/>
      <dgm:spPr/>
      <dgm:t>
        <a:bodyPr/>
        <a:lstStyle/>
        <a:p>
          <a:endParaRPr lang="es-EC"/>
        </a:p>
      </dgm:t>
    </dgm:pt>
    <dgm:pt modelId="{FC0DD0D1-C51C-487B-B8FB-722DA3CFBCB2}" type="sibTrans" cxnId="{0E8EE032-A414-43C6-BAD7-615D64BA717C}">
      <dgm:prSet/>
      <dgm:spPr/>
      <dgm:t>
        <a:bodyPr/>
        <a:lstStyle/>
        <a:p>
          <a:endParaRPr lang="es-EC"/>
        </a:p>
      </dgm:t>
    </dgm:pt>
    <dgm:pt modelId="{44656F97-FA2F-49C4-B141-D2DDEC0DB7B4}">
      <dgm:prSet phldrT="[Texto]"/>
      <dgm:spPr/>
      <dgm:t>
        <a:bodyPr/>
        <a:lstStyle/>
        <a:p>
          <a:r>
            <a:rPr lang="es-EC" dirty="0" smtClean="0"/>
            <a:t>TRATAMIENTO</a:t>
          </a:r>
          <a:endParaRPr lang="es-EC" dirty="0"/>
        </a:p>
      </dgm:t>
    </dgm:pt>
    <dgm:pt modelId="{0967D72D-22DC-4179-AC0F-EE62C960B221}" type="parTrans" cxnId="{29821AB6-9262-4255-BF59-393EA4BA4D7F}">
      <dgm:prSet/>
      <dgm:spPr/>
      <dgm:t>
        <a:bodyPr/>
        <a:lstStyle/>
        <a:p>
          <a:endParaRPr lang="es-EC"/>
        </a:p>
      </dgm:t>
    </dgm:pt>
    <dgm:pt modelId="{79B34826-15F0-4F20-ACDF-B22A8385E13B}" type="sibTrans" cxnId="{29821AB6-9262-4255-BF59-393EA4BA4D7F}">
      <dgm:prSet/>
      <dgm:spPr/>
      <dgm:t>
        <a:bodyPr/>
        <a:lstStyle/>
        <a:p>
          <a:endParaRPr lang="es-EC"/>
        </a:p>
      </dgm:t>
    </dgm:pt>
    <dgm:pt modelId="{3433C9FD-CB0B-4F12-9208-62ED84350465}">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Estrategias de tratamiento </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FAB63F3-D368-4C53-9852-7B6C656652CE}" type="parTrans" cxnId="{842B0210-D384-4355-923F-407F6FCCA5A1}">
      <dgm:prSet/>
      <dgm:spPr/>
      <dgm:t>
        <a:bodyPr/>
        <a:lstStyle/>
        <a:p>
          <a:endParaRPr lang="es-EC"/>
        </a:p>
      </dgm:t>
    </dgm:pt>
    <dgm:pt modelId="{85F3BFA6-A761-4F28-AF0D-0BB7952A3F14}" type="sibTrans" cxnId="{842B0210-D384-4355-923F-407F6FCCA5A1}">
      <dgm:prSet/>
      <dgm:spPr/>
      <dgm:t>
        <a:bodyPr/>
        <a:lstStyle/>
        <a:p>
          <a:endParaRPr lang="es-EC"/>
        </a:p>
      </dgm:t>
    </dgm:pt>
    <dgm:pt modelId="{1B910213-6B68-4868-A948-28710253814D}">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Vulnerabilidad</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E59840D-399A-42AD-95A2-C0E33629314E}" type="parTrans" cxnId="{2FF3219A-D039-4FAB-9F5C-1C9D53D27663}">
      <dgm:prSet/>
      <dgm:spPr/>
      <dgm:t>
        <a:bodyPr/>
        <a:lstStyle/>
        <a:p>
          <a:endParaRPr lang="es-EC"/>
        </a:p>
      </dgm:t>
    </dgm:pt>
    <dgm:pt modelId="{DD914929-C293-4406-8AFB-6BD2B611E09F}" type="sibTrans" cxnId="{2FF3219A-D039-4FAB-9F5C-1C9D53D27663}">
      <dgm:prSet/>
      <dgm:spPr/>
      <dgm:t>
        <a:bodyPr/>
        <a:lstStyle/>
        <a:p>
          <a:endParaRPr lang="es-EC"/>
        </a:p>
      </dgm:t>
    </dgm:pt>
    <dgm:pt modelId="{919088C7-F1D5-4D50-92C8-E3675A02E830}">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Definición del riesgo</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D34FD6C-B067-481E-ABB7-52E829564856}" type="parTrans" cxnId="{4BD00F68-5B65-4600-B65A-953A017391E6}">
      <dgm:prSet/>
      <dgm:spPr/>
      <dgm:t>
        <a:bodyPr/>
        <a:lstStyle/>
        <a:p>
          <a:endParaRPr lang="es-EC"/>
        </a:p>
      </dgm:t>
    </dgm:pt>
    <dgm:pt modelId="{7CE73B1C-D20D-4266-B762-10031B2762B6}" type="sibTrans" cxnId="{4BD00F68-5B65-4600-B65A-953A017391E6}">
      <dgm:prSet/>
      <dgm:spPr/>
      <dgm:t>
        <a:bodyPr/>
        <a:lstStyle/>
        <a:p>
          <a:endParaRPr lang="es-EC"/>
        </a:p>
      </dgm:t>
    </dgm:pt>
    <dgm:pt modelId="{FC120274-2601-4FE0-8DE5-4CA0AECAD0F6}">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Nivel aceptable del riesgo</a:t>
          </a:r>
        </a:p>
      </dgm:t>
    </dgm:pt>
    <dgm:pt modelId="{313FC39A-8E74-43AB-BCF3-6D8B0BC900E3}" type="parTrans" cxnId="{B9EA7DB1-9608-4BE7-B9E6-DD282E740264}">
      <dgm:prSet/>
      <dgm:spPr/>
      <dgm:t>
        <a:bodyPr/>
        <a:lstStyle/>
        <a:p>
          <a:endParaRPr lang="es-EC"/>
        </a:p>
      </dgm:t>
    </dgm:pt>
    <dgm:pt modelId="{6518966F-9CD2-461D-975D-C9BB65BC8B7E}" type="sibTrans" cxnId="{B9EA7DB1-9608-4BE7-B9E6-DD282E740264}">
      <dgm:prSet/>
      <dgm:spPr/>
      <dgm:t>
        <a:bodyPr/>
        <a:lstStyle/>
        <a:p>
          <a:endParaRPr lang="es-EC"/>
        </a:p>
      </dgm:t>
    </dgm:pt>
    <dgm:pt modelId="{AE69112F-D25E-4219-B198-EF7271952764}">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Probabilidad</a:t>
          </a:r>
        </a:p>
      </dgm:t>
    </dgm:pt>
    <dgm:pt modelId="{868840AA-9401-40A2-8DC2-81D8BB6FB2B4}" type="parTrans" cxnId="{F4B9C955-7804-459E-B341-4FC0F78DBED3}">
      <dgm:prSet/>
      <dgm:spPr/>
      <dgm:t>
        <a:bodyPr/>
        <a:lstStyle/>
        <a:p>
          <a:endParaRPr lang="es-EC"/>
        </a:p>
      </dgm:t>
    </dgm:pt>
    <dgm:pt modelId="{F79C409F-9B13-4999-97D3-2D1EF0A5383E}" type="sibTrans" cxnId="{F4B9C955-7804-459E-B341-4FC0F78DBED3}">
      <dgm:prSet/>
      <dgm:spPr/>
      <dgm:t>
        <a:bodyPr/>
        <a:lstStyle/>
        <a:p>
          <a:endParaRPr lang="es-EC"/>
        </a:p>
      </dgm:t>
    </dgm:pt>
    <dgm:pt modelId="{2F3EA83D-10DD-48D1-B8D4-6A8D1AF2DBD8}">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Impacto</a:t>
          </a:r>
        </a:p>
      </dgm:t>
    </dgm:pt>
    <dgm:pt modelId="{DC5A19D3-537D-41A5-BCA3-A9B269A0DA22}" type="parTrans" cxnId="{A875ACB8-0A9B-40A2-ABA7-9861DA382991}">
      <dgm:prSet/>
      <dgm:spPr/>
      <dgm:t>
        <a:bodyPr/>
        <a:lstStyle/>
        <a:p>
          <a:endParaRPr lang="es-EC"/>
        </a:p>
      </dgm:t>
    </dgm:pt>
    <dgm:pt modelId="{A6DC84A2-E604-4CFE-8F13-BD12C895CD2C}" type="sibTrans" cxnId="{A875ACB8-0A9B-40A2-ABA7-9861DA382991}">
      <dgm:prSet/>
      <dgm:spPr/>
      <dgm:t>
        <a:bodyPr/>
        <a:lstStyle/>
        <a:p>
          <a:endParaRPr lang="es-EC"/>
        </a:p>
      </dgm:t>
    </dgm:pt>
    <dgm:pt modelId="{52A281C6-A3A9-471E-A617-C8260C89C68B}">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Mapa de riesgo</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06E573E-370B-44A0-8541-1A18B7B1B92C}" type="parTrans" cxnId="{B619AFED-C96B-4A62-AD4F-4A391A119CAA}">
      <dgm:prSet/>
      <dgm:spPr/>
      <dgm:t>
        <a:bodyPr/>
        <a:lstStyle/>
        <a:p>
          <a:endParaRPr lang="es-EC"/>
        </a:p>
      </dgm:t>
    </dgm:pt>
    <dgm:pt modelId="{4D4D5F6F-61AA-48E7-A7A0-D3604F094C9F}" type="sibTrans" cxnId="{B619AFED-C96B-4A62-AD4F-4A391A119CAA}">
      <dgm:prSet/>
      <dgm:spPr/>
      <dgm:t>
        <a:bodyPr/>
        <a:lstStyle/>
        <a:p>
          <a:endParaRPr lang="es-EC"/>
        </a:p>
      </dgm:t>
    </dgm:pt>
    <dgm:pt modelId="{1FDC46C2-6DAF-4733-A049-288CBBFFCB9E}">
      <dgm:prSet/>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   Acciones específicas </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104678C-9C51-4A67-B03A-C0E30A878FDB}" type="parTrans" cxnId="{D1808053-CE6D-4014-9711-9A963010BA18}">
      <dgm:prSet/>
      <dgm:spPr/>
      <dgm:t>
        <a:bodyPr/>
        <a:lstStyle/>
        <a:p>
          <a:endParaRPr lang="es-EC"/>
        </a:p>
      </dgm:t>
    </dgm:pt>
    <dgm:pt modelId="{05D6F8FC-F489-4F3C-BDFB-A0F988CAB7C0}" type="sibTrans" cxnId="{D1808053-CE6D-4014-9711-9A963010BA18}">
      <dgm:prSet/>
      <dgm:spPr/>
      <dgm:t>
        <a:bodyPr/>
        <a:lstStyle/>
        <a:p>
          <a:endParaRPr lang="es-EC"/>
        </a:p>
      </dgm:t>
    </dgm:pt>
    <dgm:pt modelId="{C67E9E05-7820-4827-877C-1D79575F3683}" type="pres">
      <dgm:prSet presAssocID="{1BF08D04-FF13-40AB-AEE9-1F5987D17AD0}" presName="Name0" presStyleCnt="0">
        <dgm:presLayoutVars>
          <dgm:chMax val="5"/>
          <dgm:chPref val="5"/>
          <dgm:dir/>
          <dgm:animLvl val="lvl"/>
        </dgm:presLayoutVars>
      </dgm:prSet>
      <dgm:spPr/>
      <dgm:t>
        <a:bodyPr/>
        <a:lstStyle/>
        <a:p>
          <a:endParaRPr lang="es-EC"/>
        </a:p>
      </dgm:t>
    </dgm:pt>
    <dgm:pt modelId="{35D7B073-4515-4247-8539-F1DB4C11D58F}" type="pres">
      <dgm:prSet presAssocID="{67B5C3B1-BD70-4864-9F0C-89C8CDC0DB7C}" presName="parentText1" presStyleLbl="node1" presStyleIdx="0" presStyleCnt="3">
        <dgm:presLayoutVars>
          <dgm:chMax/>
          <dgm:chPref val="3"/>
          <dgm:bulletEnabled val="1"/>
        </dgm:presLayoutVars>
      </dgm:prSet>
      <dgm:spPr/>
      <dgm:t>
        <a:bodyPr/>
        <a:lstStyle/>
        <a:p>
          <a:endParaRPr lang="es-EC"/>
        </a:p>
      </dgm:t>
    </dgm:pt>
    <dgm:pt modelId="{47A302A1-3011-43EB-8914-E3D95D94C0E6}" type="pres">
      <dgm:prSet presAssocID="{67B5C3B1-BD70-4864-9F0C-89C8CDC0DB7C}" presName="childText1" presStyleLbl="solidAlignAcc1" presStyleIdx="0" presStyleCnt="3">
        <dgm:presLayoutVars>
          <dgm:chMax val="0"/>
          <dgm:chPref val="0"/>
          <dgm:bulletEnabled val="1"/>
        </dgm:presLayoutVars>
      </dgm:prSet>
      <dgm:spPr/>
      <dgm:t>
        <a:bodyPr/>
        <a:lstStyle/>
        <a:p>
          <a:endParaRPr lang="es-EC"/>
        </a:p>
      </dgm:t>
    </dgm:pt>
    <dgm:pt modelId="{CA8338F4-CC31-4EE6-B269-14C195F34BF9}" type="pres">
      <dgm:prSet presAssocID="{D2B89E62-5D60-4247-BA2B-00F88A046C08}" presName="parentText2" presStyleLbl="node1" presStyleIdx="1" presStyleCnt="3">
        <dgm:presLayoutVars>
          <dgm:chMax/>
          <dgm:chPref val="3"/>
          <dgm:bulletEnabled val="1"/>
        </dgm:presLayoutVars>
      </dgm:prSet>
      <dgm:spPr/>
      <dgm:t>
        <a:bodyPr/>
        <a:lstStyle/>
        <a:p>
          <a:endParaRPr lang="es-EC"/>
        </a:p>
      </dgm:t>
    </dgm:pt>
    <dgm:pt modelId="{9D65FA20-8694-4F06-BE2F-6575C1869BBB}" type="pres">
      <dgm:prSet presAssocID="{D2B89E62-5D60-4247-BA2B-00F88A046C08}" presName="childText2" presStyleLbl="solidAlignAcc1" presStyleIdx="1" presStyleCnt="3">
        <dgm:presLayoutVars>
          <dgm:chMax val="0"/>
          <dgm:chPref val="0"/>
          <dgm:bulletEnabled val="1"/>
        </dgm:presLayoutVars>
      </dgm:prSet>
      <dgm:spPr/>
      <dgm:t>
        <a:bodyPr/>
        <a:lstStyle/>
        <a:p>
          <a:endParaRPr lang="es-EC"/>
        </a:p>
      </dgm:t>
    </dgm:pt>
    <dgm:pt modelId="{BB54A567-7288-4468-9762-ECD578EC7EBC}" type="pres">
      <dgm:prSet presAssocID="{44656F97-FA2F-49C4-B141-D2DDEC0DB7B4}" presName="parentText3" presStyleLbl="node1" presStyleIdx="2" presStyleCnt="3">
        <dgm:presLayoutVars>
          <dgm:chMax/>
          <dgm:chPref val="3"/>
          <dgm:bulletEnabled val="1"/>
        </dgm:presLayoutVars>
      </dgm:prSet>
      <dgm:spPr/>
      <dgm:t>
        <a:bodyPr/>
        <a:lstStyle/>
        <a:p>
          <a:endParaRPr lang="es-EC"/>
        </a:p>
      </dgm:t>
    </dgm:pt>
    <dgm:pt modelId="{19668048-D5E1-4552-83B3-14C2258F17EC}" type="pres">
      <dgm:prSet presAssocID="{44656F97-FA2F-49C4-B141-D2DDEC0DB7B4}" presName="childText3" presStyleLbl="solidAlignAcc1" presStyleIdx="2" presStyleCnt="3">
        <dgm:presLayoutVars>
          <dgm:chMax val="0"/>
          <dgm:chPref val="0"/>
          <dgm:bulletEnabled val="1"/>
        </dgm:presLayoutVars>
      </dgm:prSet>
      <dgm:spPr/>
      <dgm:t>
        <a:bodyPr/>
        <a:lstStyle/>
        <a:p>
          <a:endParaRPr lang="es-EC"/>
        </a:p>
      </dgm:t>
    </dgm:pt>
  </dgm:ptLst>
  <dgm:cxnLst>
    <dgm:cxn modelId="{D1808053-CE6D-4014-9711-9A963010BA18}" srcId="{44656F97-FA2F-49C4-B141-D2DDEC0DB7B4}" destId="{1FDC46C2-6DAF-4733-A049-288CBBFFCB9E}" srcOrd="1" destOrd="0" parTransId="{B104678C-9C51-4A67-B03A-C0E30A878FDB}" sibTransId="{05D6F8FC-F489-4F3C-BDFB-A0F988CAB7C0}"/>
    <dgm:cxn modelId="{D20B394B-552D-4213-8166-CE6B9F40D3B5}" type="presOf" srcId="{1FDC46C2-6DAF-4733-A049-288CBBFFCB9E}" destId="{19668048-D5E1-4552-83B3-14C2258F17EC}" srcOrd="0" destOrd="1" presId="urn:microsoft.com/office/officeart/2009/3/layout/IncreasingArrowsProcess"/>
    <dgm:cxn modelId="{8602D574-C75F-4F42-859B-252BC22A0C5D}" type="presOf" srcId="{67B5C3B1-BD70-4864-9F0C-89C8CDC0DB7C}" destId="{35D7B073-4515-4247-8539-F1DB4C11D58F}" srcOrd="0" destOrd="0" presId="urn:microsoft.com/office/officeart/2009/3/layout/IncreasingArrowsProcess"/>
    <dgm:cxn modelId="{4487D52E-3331-4AC0-A13D-F2B5E5132182}" type="presOf" srcId="{FC120274-2601-4FE0-8DE5-4CA0AECAD0F6}" destId="{9D65FA20-8694-4F06-BE2F-6575C1869BBB}" srcOrd="0" destOrd="1" presId="urn:microsoft.com/office/officeart/2009/3/layout/IncreasingArrowsProcess"/>
    <dgm:cxn modelId="{D16DFE1C-067A-4A2E-848D-333D986BD245}" srcId="{1BF08D04-FF13-40AB-AEE9-1F5987D17AD0}" destId="{D2B89E62-5D60-4247-BA2B-00F88A046C08}" srcOrd="1" destOrd="0" parTransId="{6167836E-BAEE-4F77-99BE-20900F3C6B00}" sibTransId="{DB34BD2F-462D-4AA9-9A97-8649FD558D71}"/>
    <dgm:cxn modelId="{4BD00F68-5B65-4600-B65A-953A017391E6}" srcId="{67B5C3B1-BD70-4864-9F0C-89C8CDC0DB7C}" destId="{919088C7-F1D5-4D50-92C8-E3675A02E830}" srcOrd="2" destOrd="0" parTransId="{BD34FD6C-B067-481E-ABB7-52E829564856}" sibTransId="{7CE73B1C-D20D-4266-B762-10031B2762B6}"/>
    <dgm:cxn modelId="{9FA6CEFC-AC93-472A-8FEE-D5900FAD913E}" type="presOf" srcId="{2F3EA83D-10DD-48D1-B8D4-6A8D1AF2DBD8}" destId="{9D65FA20-8694-4F06-BE2F-6575C1869BBB}" srcOrd="0" destOrd="3" presId="urn:microsoft.com/office/officeart/2009/3/layout/IncreasingArrowsProcess"/>
    <dgm:cxn modelId="{03E39CD3-1B29-4F8F-B075-9C9EF7486840}" type="presOf" srcId="{1B910213-6B68-4868-A948-28710253814D}" destId="{47A302A1-3011-43EB-8914-E3D95D94C0E6}" srcOrd="0" destOrd="1" presId="urn:microsoft.com/office/officeart/2009/3/layout/IncreasingArrowsProcess"/>
    <dgm:cxn modelId="{1A0B1D95-DA99-4AA6-8B0A-7A7B0F2BDF14}" type="presOf" srcId="{52A281C6-A3A9-471E-A617-C8260C89C68B}" destId="{9D65FA20-8694-4F06-BE2F-6575C1869BBB}" srcOrd="0" destOrd="4" presId="urn:microsoft.com/office/officeart/2009/3/layout/IncreasingArrowsProcess"/>
    <dgm:cxn modelId="{0E8EE032-A414-43C6-BAD7-615D64BA717C}" srcId="{D2B89E62-5D60-4247-BA2B-00F88A046C08}" destId="{CE5D828D-11E9-451D-B5A0-B99E513E9A7F}" srcOrd="0" destOrd="0" parTransId="{59B6E656-656D-448C-9A24-90BDC3C3FCD9}" sibTransId="{FC0DD0D1-C51C-487B-B8FB-722DA3CFBCB2}"/>
    <dgm:cxn modelId="{3C07C481-C5F3-4BFC-AAAC-215FF32B9A4E}" srcId="{1BF08D04-FF13-40AB-AEE9-1F5987D17AD0}" destId="{67B5C3B1-BD70-4864-9F0C-89C8CDC0DB7C}" srcOrd="0" destOrd="0" parTransId="{C6BB94E3-34AF-44E9-B2C0-40506CB3DD24}" sibTransId="{D993046F-7BED-4F7E-91B3-111863E50235}"/>
    <dgm:cxn modelId="{B5E556F8-1E42-4AA5-8235-E7794DAA54E9}" type="presOf" srcId="{CE5D828D-11E9-451D-B5A0-B99E513E9A7F}" destId="{9D65FA20-8694-4F06-BE2F-6575C1869BBB}" srcOrd="0" destOrd="0" presId="urn:microsoft.com/office/officeart/2009/3/layout/IncreasingArrowsProcess"/>
    <dgm:cxn modelId="{F4B9C955-7804-459E-B341-4FC0F78DBED3}" srcId="{D2B89E62-5D60-4247-BA2B-00F88A046C08}" destId="{AE69112F-D25E-4219-B198-EF7271952764}" srcOrd="2" destOrd="0" parTransId="{868840AA-9401-40A2-8DC2-81D8BB6FB2B4}" sibTransId="{F79C409F-9B13-4999-97D3-2D1EF0A5383E}"/>
    <dgm:cxn modelId="{1CBAC1E6-7DB9-46FB-875C-0EE28CDDF88A}" type="presOf" srcId="{44656F97-FA2F-49C4-B141-D2DDEC0DB7B4}" destId="{BB54A567-7288-4468-9762-ECD578EC7EBC}" srcOrd="0" destOrd="0" presId="urn:microsoft.com/office/officeart/2009/3/layout/IncreasingArrowsProcess"/>
    <dgm:cxn modelId="{29821AB6-9262-4255-BF59-393EA4BA4D7F}" srcId="{1BF08D04-FF13-40AB-AEE9-1F5987D17AD0}" destId="{44656F97-FA2F-49C4-B141-D2DDEC0DB7B4}" srcOrd="2" destOrd="0" parTransId="{0967D72D-22DC-4179-AC0F-EE62C960B221}" sibTransId="{79B34826-15F0-4F20-ACDF-B22A8385E13B}"/>
    <dgm:cxn modelId="{F9BD70ED-5A0A-4711-86D1-9735552A9DD9}" srcId="{67B5C3B1-BD70-4864-9F0C-89C8CDC0DB7C}" destId="{ABA5160C-1572-4EDE-8971-42D684C5326F}" srcOrd="0" destOrd="0" parTransId="{141471D4-304F-4A74-8CAF-96486FFBAEF5}" sibTransId="{2F5D808B-2AEF-4D38-9C4B-7D7D137A5122}"/>
    <dgm:cxn modelId="{7275D174-D717-4396-B903-66618CBD7936}" type="presOf" srcId="{3433C9FD-CB0B-4F12-9208-62ED84350465}" destId="{19668048-D5E1-4552-83B3-14C2258F17EC}" srcOrd="0" destOrd="0" presId="urn:microsoft.com/office/officeart/2009/3/layout/IncreasingArrowsProcess"/>
    <dgm:cxn modelId="{B3A33205-3EA0-449C-83F8-D96422B57A62}" type="presOf" srcId="{ABA5160C-1572-4EDE-8971-42D684C5326F}" destId="{47A302A1-3011-43EB-8914-E3D95D94C0E6}" srcOrd="0" destOrd="0" presId="urn:microsoft.com/office/officeart/2009/3/layout/IncreasingArrowsProcess"/>
    <dgm:cxn modelId="{B9EA7DB1-9608-4BE7-B9E6-DD282E740264}" srcId="{D2B89E62-5D60-4247-BA2B-00F88A046C08}" destId="{FC120274-2601-4FE0-8DE5-4CA0AECAD0F6}" srcOrd="1" destOrd="0" parTransId="{313FC39A-8E74-43AB-BCF3-6D8B0BC900E3}" sibTransId="{6518966F-9CD2-461D-975D-C9BB65BC8B7E}"/>
    <dgm:cxn modelId="{1095FBC1-0B78-446D-8A74-51C3B3E122CE}" type="presOf" srcId="{1BF08D04-FF13-40AB-AEE9-1F5987D17AD0}" destId="{C67E9E05-7820-4827-877C-1D79575F3683}" srcOrd="0" destOrd="0" presId="urn:microsoft.com/office/officeart/2009/3/layout/IncreasingArrowsProcess"/>
    <dgm:cxn modelId="{842B0210-D384-4355-923F-407F6FCCA5A1}" srcId="{44656F97-FA2F-49C4-B141-D2DDEC0DB7B4}" destId="{3433C9FD-CB0B-4F12-9208-62ED84350465}" srcOrd="0" destOrd="0" parTransId="{FFAB63F3-D368-4C53-9852-7B6C656652CE}" sibTransId="{85F3BFA6-A761-4F28-AF0D-0BB7952A3F14}"/>
    <dgm:cxn modelId="{92BD9537-762A-496E-8A53-2FE93BE5BAB3}" type="presOf" srcId="{919088C7-F1D5-4D50-92C8-E3675A02E830}" destId="{47A302A1-3011-43EB-8914-E3D95D94C0E6}" srcOrd="0" destOrd="2" presId="urn:microsoft.com/office/officeart/2009/3/layout/IncreasingArrowsProcess"/>
    <dgm:cxn modelId="{B619AFED-C96B-4A62-AD4F-4A391A119CAA}" srcId="{D2B89E62-5D60-4247-BA2B-00F88A046C08}" destId="{52A281C6-A3A9-471E-A617-C8260C89C68B}" srcOrd="4" destOrd="0" parTransId="{406E573E-370B-44A0-8541-1A18B7B1B92C}" sibTransId="{4D4D5F6F-61AA-48E7-A7A0-D3604F094C9F}"/>
    <dgm:cxn modelId="{F381FA75-B300-4EDA-9853-5BF612AD819E}" type="presOf" srcId="{AE69112F-D25E-4219-B198-EF7271952764}" destId="{9D65FA20-8694-4F06-BE2F-6575C1869BBB}" srcOrd="0" destOrd="2" presId="urn:microsoft.com/office/officeart/2009/3/layout/IncreasingArrowsProcess"/>
    <dgm:cxn modelId="{A875ACB8-0A9B-40A2-ABA7-9861DA382991}" srcId="{D2B89E62-5D60-4247-BA2B-00F88A046C08}" destId="{2F3EA83D-10DD-48D1-B8D4-6A8D1AF2DBD8}" srcOrd="3" destOrd="0" parTransId="{DC5A19D3-537D-41A5-BCA3-A9B269A0DA22}" sibTransId="{A6DC84A2-E604-4CFE-8F13-BD12C895CD2C}"/>
    <dgm:cxn modelId="{2FF3219A-D039-4FAB-9F5C-1C9D53D27663}" srcId="{67B5C3B1-BD70-4864-9F0C-89C8CDC0DB7C}" destId="{1B910213-6B68-4868-A948-28710253814D}" srcOrd="1" destOrd="0" parTransId="{AE59840D-399A-42AD-95A2-C0E33629314E}" sibTransId="{DD914929-C293-4406-8AFB-6BD2B611E09F}"/>
    <dgm:cxn modelId="{4138529D-1B58-4E4B-9D35-753791F08561}" type="presOf" srcId="{D2B89E62-5D60-4247-BA2B-00F88A046C08}" destId="{CA8338F4-CC31-4EE6-B269-14C195F34BF9}" srcOrd="0" destOrd="0" presId="urn:microsoft.com/office/officeart/2009/3/layout/IncreasingArrowsProcess"/>
    <dgm:cxn modelId="{AA1844C2-DEED-4AC8-9FE7-9535563297A4}" type="presParOf" srcId="{C67E9E05-7820-4827-877C-1D79575F3683}" destId="{35D7B073-4515-4247-8539-F1DB4C11D58F}" srcOrd="0" destOrd="0" presId="urn:microsoft.com/office/officeart/2009/3/layout/IncreasingArrowsProcess"/>
    <dgm:cxn modelId="{A4E6F6A6-7C67-4DFF-91B6-358D2968465B}" type="presParOf" srcId="{C67E9E05-7820-4827-877C-1D79575F3683}" destId="{47A302A1-3011-43EB-8914-E3D95D94C0E6}" srcOrd="1" destOrd="0" presId="urn:microsoft.com/office/officeart/2009/3/layout/IncreasingArrowsProcess"/>
    <dgm:cxn modelId="{669BAB3B-848E-4B45-AA9B-5D3A1519F624}" type="presParOf" srcId="{C67E9E05-7820-4827-877C-1D79575F3683}" destId="{CA8338F4-CC31-4EE6-B269-14C195F34BF9}" srcOrd="2" destOrd="0" presId="urn:microsoft.com/office/officeart/2009/3/layout/IncreasingArrowsProcess"/>
    <dgm:cxn modelId="{2E02411A-1F38-40A3-A7FB-02D835D3143C}" type="presParOf" srcId="{C67E9E05-7820-4827-877C-1D79575F3683}" destId="{9D65FA20-8694-4F06-BE2F-6575C1869BBB}" srcOrd="3" destOrd="0" presId="urn:microsoft.com/office/officeart/2009/3/layout/IncreasingArrowsProcess"/>
    <dgm:cxn modelId="{876617A4-4AE4-40F8-ACBA-F83DA813FDFA}" type="presParOf" srcId="{C67E9E05-7820-4827-877C-1D79575F3683}" destId="{BB54A567-7288-4468-9762-ECD578EC7EBC}" srcOrd="4" destOrd="0" presId="urn:microsoft.com/office/officeart/2009/3/layout/IncreasingArrowsProcess"/>
    <dgm:cxn modelId="{EDA37624-88BF-495C-BCC9-01732C4E2C58}" type="presParOf" srcId="{C67E9E05-7820-4827-877C-1D79575F3683}" destId="{19668048-D5E1-4552-83B3-14C2258F17EC}"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ED3B65-35FE-4B00-9A76-622D41E9F996}" type="doc">
      <dgm:prSet loTypeId="urn:microsoft.com/office/officeart/2008/layout/AscendingPictureAccentProcess" loCatId="process" qsTypeId="urn:microsoft.com/office/officeart/2005/8/quickstyle/simple1" qsCatId="simple" csTypeId="urn:microsoft.com/office/officeart/2005/8/colors/accent2_1" csCatId="accent2" phldr="1"/>
      <dgm:spPr/>
      <dgm:t>
        <a:bodyPr/>
        <a:lstStyle/>
        <a:p>
          <a:endParaRPr lang="es-EC"/>
        </a:p>
      </dgm:t>
    </dgm:pt>
    <dgm:pt modelId="{A7A86F22-0ECA-4B70-8073-84BAF014099F}">
      <dgm:prSet custT="1"/>
      <dgm:spPr/>
      <dgm:t>
        <a:bodyPr/>
        <a:lstStyle/>
        <a:p>
          <a:r>
            <a:rPr lang="es-EC" sz="12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Mantenimiento de equipos</a:t>
          </a:r>
          <a:endParaRPr lang="es-EC" sz="1200" b="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30F846B-B15C-46CB-9725-9955DC871A80}" type="sibTrans" cxnId="{599A980A-9D43-4E4C-828D-B66A989912AF}">
      <dgm:prSet/>
      <dgm:spPr>
        <a:blipFill rotWithShape="1">
          <a:blip xmlns:r="http://schemas.openxmlformats.org/officeDocument/2006/relationships" r:embed="rId1"/>
          <a:stretch>
            <a:fillRect/>
          </a:stretch>
        </a:blipFill>
      </dgm:spPr>
      <dgm:t>
        <a:bodyPr/>
        <a:lstStyle/>
        <a:p>
          <a:endParaRPr lang="es-EC"/>
        </a:p>
      </dgm:t>
    </dgm:pt>
    <dgm:pt modelId="{5B31B566-BFC0-4BA3-A74C-BAB3B2167C1E}" type="parTrans" cxnId="{599A980A-9D43-4E4C-828D-B66A989912AF}">
      <dgm:prSet/>
      <dgm:spPr/>
      <dgm:t>
        <a:bodyPr/>
        <a:lstStyle/>
        <a:p>
          <a:endParaRPr lang="es-EC"/>
        </a:p>
      </dgm:t>
    </dgm:pt>
    <dgm:pt modelId="{B1FEF7FF-7C1E-44D2-A964-2FF84F1D5F1B}">
      <dgm:prSet custT="1"/>
      <dgm:spPr/>
      <dgm:t>
        <a:bodyPr/>
        <a:lstStyle/>
        <a:p>
          <a:r>
            <a:rPr lang="es-EC" sz="12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Contaminación de equipos tecnológicos</a:t>
          </a:r>
          <a:endParaRPr lang="es-EC" sz="1200" b="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7BAD6CD-DA24-4667-9D97-8E01415561E7}" type="sibTrans" cxnId="{2AE2AF27-84A7-4222-87AE-31FBE883A735}">
      <dgm:prSet/>
      <dgm:spPr>
        <a:blipFill rotWithShape="1">
          <a:blip xmlns:r="http://schemas.openxmlformats.org/officeDocument/2006/relationships" r:embed="rId1"/>
          <a:stretch>
            <a:fillRect/>
          </a:stretch>
        </a:blipFill>
      </dgm:spPr>
      <dgm:t>
        <a:bodyPr/>
        <a:lstStyle/>
        <a:p>
          <a:endParaRPr lang="es-EC"/>
        </a:p>
      </dgm:t>
    </dgm:pt>
    <dgm:pt modelId="{21CA7530-5B99-4A7C-9320-2DFDFA476583}" type="parTrans" cxnId="{2AE2AF27-84A7-4222-87AE-31FBE883A735}">
      <dgm:prSet/>
      <dgm:spPr/>
      <dgm:t>
        <a:bodyPr/>
        <a:lstStyle/>
        <a:p>
          <a:endParaRPr lang="es-EC"/>
        </a:p>
      </dgm:t>
    </dgm:pt>
    <dgm:pt modelId="{EEFDC5CC-245E-4266-A564-369B9AD9D5B7}">
      <dgm:prSet custT="1"/>
      <dgm:spPr/>
      <dgm:t>
        <a:bodyPr/>
        <a:lstStyle/>
        <a:p>
          <a:r>
            <a:rPr lang="es-EC" sz="12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Pérdidas económicas empresariales y personales</a:t>
          </a:r>
          <a:endParaRPr lang="es-EC" sz="1200" b="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15BABF1-2242-4655-AAA7-303F22472AE9}" type="sibTrans" cxnId="{D27346B3-27D1-436D-ADD0-C26D9FAA4F06}">
      <dgm:prSet/>
      <dgm:spPr>
        <a:blipFill rotWithShape="1">
          <a:blip xmlns:r="http://schemas.openxmlformats.org/officeDocument/2006/relationships" r:embed="rId1"/>
          <a:stretch>
            <a:fillRect/>
          </a:stretch>
        </a:blipFill>
      </dgm:spPr>
      <dgm:t>
        <a:bodyPr/>
        <a:lstStyle/>
        <a:p>
          <a:endParaRPr lang="es-EC"/>
        </a:p>
      </dgm:t>
    </dgm:pt>
    <dgm:pt modelId="{9C20D762-6002-4CA9-A943-CF0CD3AFEFD5}" type="parTrans" cxnId="{D27346B3-27D1-436D-ADD0-C26D9FAA4F06}">
      <dgm:prSet/>
      <dgm:spPr/>
      <dgm:t>
        <a:bodyPr/>
        <a:lstStyle/>
        <a:p>
          <a:endParaRPr lang="es-EC"/>
        </a:p>
      </dgm:t>
    </dgm:pt>
    <dgm:pt modelId="{A950A892-CA5F-4526-ABEF-B9D5DD7101AC}">
      <dgm:prSet custT="1"/>
      <dgm:spPr/>
      <dgm:t>
        <a:bodyPr/>
        <a:lstStyle/>
        <a:p>
          <a:r>
            <a:rPr lang="es-EC" sz="12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Espionaje en las redes</a:t>
          </a:r>
          <a:endParaRPr lang="es-EC" sz="1200" b="0"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B19F80C-BB42-4D70-9384-145F00DF4A2A}" type="sibTrans" cxnId="{649AD27A-3507-45B1-99A4-B8878FC12FC1}">
      <dgm:prSet/>
      <dgm:spPr>
        <a:blipFill rotWithShape="1">
          <a:blip xmlns:r="http://schemas.openxmlformats.org/officeDocument/2006/relationships" r:embed="rId1"/>
          <a:stretch>
            <a:fillRect/>
          </a:stretch>
        </a:blipFill>
      </dgm:spPr>
      <dgm:t>
        <a:bodyPr/>
        <a:lstStyle/>
        <a:p>
          <a:endParaRPr lang="es-EC"/>
        </a:p>
      </dgm:t>
    </dgm:pt>
    <dgm:pt modelId="{1D253F0E-4F21-46F3-9735-18F7C069BEEA}" type="parTrans" cxnId="{649AD27A-3507-45B1-99A4-B8878FC12FC1}">
      <dgm:prSet/>
      <dgm:spPr/>
      <dgm:t>
        <a:bodyPr/>
        <a:lstStyle/>
        <a:p>
          <a:endParaRPr lang="es-EC"/>
        </a:p>
      </dgm:t>
    </dgm:pt>
    <dgm:pt modelId="{6CFD6343-5CD3-4882-A01D-07609158C9E4}">
      <dgm:prSet phldrT="[Texto]" custT="1"/>
      <dgm:spPr/>
      <dgm:t>
        <a:bodyPr/>
        <a:lstStyle/>
        <a:p>
          <a:r>
            <a:rPr lang="es-EC" sz="12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Pérdida de identidad </a:t>
          </a:r>
          <a:endParaRPr lang="es-EC" sz="1200"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BFD1460-221F-471E-9C59-36A70E1462C4}" type="sibTrans" cxnId="{181E8C21-665B-44C7-B515-3DD16E8A9B65}">
      <dgm:prSet/>
      <dgm:spPr>
        <a:blipFill rotWithShape="1">
          <a:blip xmlns:r="http://schemas.openxmlformats.org/officeDocument/2006/relationships" r:embed="rId1"/>
          <a:stretch>
            <a:fillRect/>
          </a:stretch>
        </a:blipFill>
      </dgm:spPr>
      <dgm:t>
        <a:bodyPr/>
        <a:lstStyle/>
        <a:p>
          <a:endParaRPr lang="es-EC"/>
        </a:p>
      </dgm:t>
    </dgm:pt>
    <dgm:pt modelId="{1CEFC4C4-D6D3-4445-B4CF-698C918EEDF6}" type="parTrans" cxnId="{181E8C21-665B-44C7-B515-3DD16E8A9B65}">
      <dgm:prSet/>
      <dgm:spPr/>
      <dgm:t>
        <a:bodyPr/>
        <a:lstStyle/>
        <a:p>
          <a:endParaRPr lang="es-EC"/>
        </a:p>
      </dgm:t>
    </dgm:pt>
    <dgm:pt modelId="{F59BAAB7-7D68-4C71-82EB-DD6853395B2A}" type="pres">
      <dgm:prSet presAssocID="{C1ED3B65-35FE-4B00-9A76-622D41E9F996}" presName="Name0" presStyleCnt="0">
        <dgm:presLayoutVars>
          <dgm:chMax val="7"/>
          <dgm:chPref val="7"/>
          <dgm:dir/>
        </dgm:presLayoutVars>
      </dgm:prSet>
      <dgm:spPr/>
      <dgm:t>
        <a:bodyPr/>
        <a:lstStyle/>
        <a:p>
          <a:endParaRPr lang="es-EC"/>
        </a:p>
      </dgm:t>
    </dgm:pt>
    <dgm:pt modelId="{468A17F4-6E79-419F-A112-86554810D9B0}" type="pres">
      <dgm:prSet presAssocID="{C1ED3B65-35FE-4B00-9A76-622D41E9F996}" presName="dot1" presStyleLbl="alignNode1" presStyleIdx="0" presStyleCnt="15"/>
      <dgm:spPr/>
    </dgm:pt>
    <dgm:pt modelId="{13C361EA-BBF4-4BB3-8297-5FC11FFF419F}" type="pres">
      <dgm:prSet presAssocID="{C1ED3B65-35FE-4B00-9A76-622D41E9F996}" presName="dot2" presStyleLbl="alignNode1" presStyleIdx="1" presStyleCnt="15"/>
      <dgm:spPr/>
    </dgm:pt>
    <dgm:pt modelId="{B0FB6851-7AA9-4933-B368-F2DF18170192}" type="pres">
      <dgm:prSet presAssocID="{C1ED3B65-35FE-4B00-9A76-622D41E9F996}" presName="dot3" presStyleLbl="alignNode1" presStyleIdx="2" presStyleCnt="15"/>
      <dgm:spPr/>
    </dgm:pt>
    <dgm:pt modelId="{7E4F15A3-124C-4ABA-BDBE-2DAAE7F1D088}" type="pres">
      <dgm:prSet presAssocID="{C1ED3B65-35FE-4B00-9A76-622D41E9F996}" presName="dot4" presStyleLbl="alignNode1" presStyleIdx="3" presStyleCnt="15"/>
      <dgm:spPr/>
    </dgm:pt>
    <dgm:pt modelId="{1E3B0E63-4DC2-4C24-A8B6-D2C39B1BC5F5}" type="pres">
      <dgm:prSet presAssocID="{C1ED3B65-35FE-4B00-9A76-622D41E9F996}" presName="dot5" presStyleLbl="alignNode1" presStyleIdx="4" presStyleCnt="15"/>
      <dgm:spPr/>
    </dgm:pt>
    <dgm:pt modelId="{0946C7D4-67D5-4772-838C-D49563428639}" type="pres">
      <dgm:prSet presAssocID="{C1ED3B65-35FE-4B00-9A76-622D41E9F996}" presName="dot6" presStyleLbl="alignNode1" presStyleIdx="5" presStyleCnt="15"/>
      <dgm:spPr/>
    </dgm:pt>
    <dgm:pt modelId="{10A5C785-B7C9-424C-80F8-B2AF06DF6D9B}" type="pres">
      <dgm:prSet presAssocID="{C1ED3B65-35FE-4B00-9A76-622D41E9F996}" presName="dot7" presStyleLbl="alignNode1" presStyleIdx="6" presStyleCnt="15"/>
      <dgm:spPr/>
    </dgm:pt>
    <dgm:pt modelId="{618E66D6-108B-4A94-B806-5BA2F86B7777}" type="pres">
      <dgm:prSet presAssocID="{C1ED3B65-35FE-4B00-9A76-622D41E9F996}" presName="dot8" presStyleLbl="alignNode1" presStyleIdx="7" presStyleCnt="15"/>
      <dgm:spPr/>
    </dgm:pt>
    <dgm:pt modelId="{2879B281-260E-437B-88D1-4EBA1C01A829}" type="pres">
      <dgm:prSet presAssocID="{C1ED3B65-35FE-4B00-9A76-622D41E9F996}" presName="dotArrow1" presStyleLbl="alignNode1" presStyleIdx="8" presStyleCnt="15"/>
      <dgm:spPr/>
    </dgm:pt>
    <dgm:pt modelId="{FBF45C98-90C5-48DA-969E-BD85BF7FCD3A}" type="pres">
      <dgm:prSet presAssocID="{C1ED3B65-35FE-4B00-9A76-622D41E9F996}" presName="dotArrow2" presStyleLbl="alignNode1" presStyleIdx="9" presStyleCnt="15"/>
      <dgm:spPr/>
    </dgm:pt>
    <dgm:pt modelId="{C4A09131-CEE6-4199-85A7-75959F9F12F0}" type="pres">
      <dgm:prSet presAssocID="{C1ED3B65-35FE-4B00-9A76-622D41E9F996}" presName="dotArrow3" presStyleLbl="alignNode1" presStyleIdx="10" presStyleCnt="15"/>
      <dgm:spPr/>
    </dgm:pt>
    <dgm:pt modelId="{868D6CE0-2CAE-4AAC-82D3-A9A577D7B6EB}" type="pres">
      <dgm:prSet presAssocID="{C1ED3B65-35FE-4B00-9A76-622D41E9F996}" presName="dotArrow4" presStyleLbl="alignNode1" presStyleIdx="11" presStyleCnt="15"/>
      <dgm:spPr/>
    </dgm:pt>
    <dgm:pt modelId="{E731C042-631C-4EDC-8692-A2B79F0C6BEA}" type="pres">
      <dgm:prSet presAssocID="{C1ED3B65-35FE-4B00-9A76-622D41E9F996}" presName="dotArrow5" presStyleLbl="alignNode1" presStyleIdx="12" presStyleCnt="15"/>
      <dgm:spPr/>
    </dgm:pt>
    <dgm:pt modelId="{CECA1411-A043-4151-BEE4-8967DB2F4063}" type="pres">
      <dgm:prSet presAssocID="{C1ED3B65-35FE-4B00-9A76-622D41E9F996}" presName="dotArrow6" presStyleLbl="alignNode1" presStyleIdx="13" presStyleCnt="15"/>
      <dgm:spPr/>
    </dgm:pt>
    <dgm:pt modelId="{26AB759C-3989-4552-A2A4-72F59A5B5788}" type="pres">
      <dgm:prSet presAssocID="{C1ED3B65-35FE-4B00-9A76-622D41E9F996}" presName="dotArrow7" presStyleLbl="alignNode1" presStyleIdx="14" presStyleCnt="15"/>
      <dgm:spPr/>
    </dgm:pt>
    <dgm:pt modelId="{D7081A46-113A-431E-8A08-1AAD0A735294}" type="pres">
      <dgm:prSet presAssocID="{6CFD6343-5CD3-4882-A01D-07609158C9E4}" presName="parTx1" presStyleLbl="node1" presStyleIdx="0" presStyleCnt="5"/>
      <dgm:spPr/>
      <dgm:t>
        <a:bodyPr/>
        <a:lstStyle/>
        <a:p>
          <a:endParaRPr lang="es-EC"/>
        </a:p>
      </dgm:t>
    </dgm:pt>
    <dgm:pt modelId="{ED011044-DB63-42A5-B4B2-91DE88832F0A}" type="pres">
      <dgm:prSet presAssocID="{8BFD1460-221F-471E-9C59-36A70E1462C4}" presName="picture1" presStyleCnt="0"/>
      <dgm:spPr/>
    </dgm:pt>
    <dgm:pt modelId="{F17F54D2-F211-4FA5-919D-A30D49173F00}" type="pres">
      <dgm:prSet presAssocID="{8BFD1460-221F-471E-9C59-36A70E1462C4}" presName="imageRepeatNode" presStyleLbl="fgImgPlace1" presStyleIdx="0" presStyleCnt="5"/>
      <dgm:spPr/>
      <dgm:t>
        <a:bodyPr/>
        <a:lstStyle/>
        <a:p>
          <a:endParaRPr lang="es-EC"/>
        </a:p>
      </dgm:t>
    </dgm:pt>
    <dgm:pt modelId="{9826ABE2-C6DA-4A1A-93A1-F07F7EE4CB07}" type="pres">
      <dgm:prSet presAssocID="{A950A892-CA5F-4526-ABEF-B9D5DD7101AC}" presName="parTx2" presStyleLbl="node1" presStyleIdx="1" presStyleCnt="5"/>
      <dgm:spPr/>
      <dgm:t>
        <a:bodyPr/>
        <a:lstStyle/>
        <a:p>
          <a:endParaRPr lang="es-EC"/>
        </a:p>
      </dgm:t>
    </dgm:pt>
    <dgm:pt modelId="{743A05A8-8CB3-48BD-A6E6-1E4606357B5D}" type="pres">
      <dgm:prSet presAssocID="{BB19F80C-BB42-4D70-9384-145F00DF4A2A}" presName="picture2" presStyleCnt="0"/>
      <dgm:spPr/>
    </dgm:pt>
    <dgm:pt modelId="{0874BDCF-4402-47E7-AAD3-79693B9067AC}" type="pres">
      <dgm:prSet presAssocID="{BB19F80C-BB42-4D70-9384-145F00DF4A2A}" presName="imageRepeatNode" presStyleLbl="fgImgPlace1" presStyleIdx="1" presStyleCnt="5"/>
      <dgm:spPr/>
      <dgm:t>
        <a:bodyPr/>
        <a:lstStyle/>
        <a:p>
          <a:endParaRPr lang="es-EC"/>
        </a:p>
      </dgm:t>
    </dgm:pt>
    <dgm:pt modelId="{A73E20C8-C425-4285-9A62-A8E59B5067ED}" type="pres">
      <dgm:prSet presAssocID="{EEFDC5CC-245E-4266-A564-369B9AD9D5B7}" presName="parTx3" presStyleLbl="node1" presStyleIdx="2" presStyleCnt="5" custLinFactNeighborX="10406" custLinFactNeighborY="2156"/>
      <dgm:spPr/>
      <dgm:t>
        <a:bodyPr/>
        <a:lstStyle/>
        <a:p>
          <a:endParaRPr lang="es-EC"/>
        </a:p>
      </dgm:t>
    </dgm:pt>
    <dgm:pt modelId="{81DBBC5D-60A4-4115-AFF2-78844DA2E480}" type="pres">
      <dgm:prSet presAssocID="{715BABF1-2242-4655-AAA7-303F22472AE9}" presName="picture3" presStyleCnt="0"/>
      <dgm:spPr/>
    </dgm:pt>
    <dgm:pt modelId="{5C02FC2A-7344-4822-8E6D-92B52399C456}" type="pres">
      <dgm:prSet presAssocID="{715BABF1-2242-4655-AAA7-303F22472AE9}" presName="imageRepeatNode" presStyleLbl="fgImgPlace1" presStyleIdx="2" presStyleCnt="5"/>
      <dgm:spPr/>
      <dgm:t>
        <a:bodyPr/>
        <a:lstStyle/>
        <a:p>
          <a:endParaRPr lang="es-EC"/>
        </a:p>
      </dgm:t>
    </dgm:pt>
    <dgm:pt modelId="{AD92E7B3-25DF-4C9C-BB21-C04070BB6DA7}" type="pres">
      <dgm:prSet presAssocID="{B1FEF7FF-7C1E-44D2-A964-2FF84F1D5F1B}" presName="parTx4" presStyleLbl="node1" presStyleIdx="3" presStyleCnt="5"/>
      <dgm:spPr/>
      <dgm:t>
        <a:bodyPr/>
        <a:lstStyle/>
        <a:p>
          <a:endParaRPr lang="es-EC"/>
        </a:p>
      </dgm:t>
    </dgm:pt>
    <dgm:pt modelId="{6AE7B97A-4963-4337-AD7A-9C5CFF5A2B75}" type="pres">
      <dgm:prSet presAssocID="{07BAD6CD-DA24-4667-9D97-8E01415561E7}" presName="picture4" presStyleCnt="0"/>
      <dgm:spPr/>
    </dgm:pt>
    <dgm:pt modelId="{21757E79-2343-4931-92F2-56B6AA38E67D}" type="pres">
      <dgm:prSet presAssocID="{07BAD6CD-DA24-4667-9D97-8E01415561E7}" presName="imageRepeatNode" presStyleLbl="fgImgPlace1" presStyleIdx="3" presStyleCnt="5"/>
      <dgm:spPr/>
      <dgm:t>
        <a:bodyPr/>
        <a:lstStyle/>
        <a:p>
          <a:endParaRPr lang="es-EC"/>
        </a:p>
      </dgm:t>
    </dgm:pt>
    <dgm:pt modelId="{F9765DBA-3A89-4861-B7A6-C3FB31788764}" type="pres">
      <dgm:prSet presAssocID="{A7A86F22-0ECA-4B70-8073-84BAF014099F}" presName="parTx5" presStyleLbl="node1" presStyleIdx="4" presStyleCnt="5"/>
      <dgm:spPr/>
      <dgm:t>
        <a:bodyPr/>
        <a:lstStyle/>
        <a:p>
          <a:endParaRPr lang="es-EC"/>
        </a:p>
      </dgm:t>
    </dgm:pt>
    <dgm:pt modelId="{D6AF414D-C673-4489-90C0-5C86350F1B1A}" type="pres">
      <dgm:prSet presAssocID="{330F846B-B15C-46CB-9725-9955DC871A80}" presName="picture5" presStyleCnt="0"/>
      <dgm:spPr/>
    </dgm:pt>
    <dgm:pt modelId="{871D12F9-5BC9-42A4-A9B8-EB116DBE2EA0}" type="pres">
      <dgm:prSet presAssocID="{330F846B-B15C-46CB-9725-9955DC871A80}" presName="imageRepeatNode" presStyleLbl="fgImgPlace1" presStyleIdx="4" presStyleCnt="5"/>
      <dgm:spPr/>
      <dgm:t>
        <a:bodyPr/>
        <a:lstStyle/>
        <a:p>
          <a:endParaRPr lang="es-EC"/>
        </a:p>
      </dgm:t>
    </dgm:pt>
  </dgm:ptLst>
  <dgm:cxnLst>
    <dgm:cxn modelId="{55F4C80E-C038-40CD-8E12-3A646BA20074}" type="presOf" srcId="{A950A892-CA5F-4526-ABEF-B9D5DD7101AC}" destId="{9826ABE2-C6DA-4A1A-93A1-F07F7EE4CB07}" srcOrd="0" destOrd="0" presId="urn:microsoft.com/office/officeart/2008/layout/AscendingPictureAccentProcess"/>
    <dgm:cxn modelId="{BA61DF8E-0478-4AD5-B516-635E3B61DC77}" type="presOf" srcId="{A7A86F22-0ECA-4B70-8073-84BAF014099F}" destId="{F9765DBA-3A89-4861-B7A6-C3FB31788764}" srcOrd="0" destOrd="0" presId="urn:microsoft.com/office/officeart/2008/layout/AscendingPictureAccentProcess"/>
    <dgm:cxn modelId="{649AD27A-3507-45B1-99A4-B8878FC12FC1}" srcId="{C1ED3B65-35FE-4B00-9A76-622D41E9F996}" destId="{A950A892-CA5F-4526-ABEF-B9D5DD7101AC}" srcOrd="1" destOrd="0" parTransId="{1D253F0E-4F21-46F3-9735-18F7C069BEEA}" sibTransId="{BB19F80C-BB42-4D70-9384-145F00DF4A2A}"/>
    <dgm:cxn modelId="{7332A47A-761D-4252-9371-771A10626DA9}" type="presOf" srcId="{330F846B-B15C-46CB-9725-9955DC871A80}" destId="{871D12F9-5BC9-42A4-A9B8-EB116DBE2EA0}" srcOrd="0" destOrd="0" presId="urn:microsoft.com/office/officeart/2008/layout/AscendingPictureAccentProcess"/>
    <dgm:cxn modelId="{10D967F9-8909-4F23-8E92-176A23F975DA}" type="presOf" srcId="{C1ED3B65-35FE-4B00-9A76-622D41E9F996}" destId="{F59BAAB7-7D68-4C71-82EB-DD6853395B2A}" srcOrd="0" destOrd="0" presId="urn:microsoft.com/office/officeart/2008/layout/AscendingPictureAccentProcess"/>
    <dgm:cxn modelId="{181E8C21-665B-44C7-B515-3DD16E8A9B65}" srcId="{C1ED3B65-35FE-4B00-9A76-622D41E9F996}" destId="{6CFD6343-5CD3-4882-A01D-07609158C9E4}" srcOrd="0" destOrd="0" parTransId="{1CEFC4C4-D6D3-4445-B4CF-698C918EEDF6}" sibTransId="{8BFD1460-221F-471E-9C59-36A70E1462C4}"/>
    <dgm:cxn modelId="{876474F7-E80D-42F3-97BF-8BB23B1AA100}" type="presOf" srcId="{B1FEF7FF-7C1E-44D2-A964-2FF84F1D5F1B}" destId="{AD92E7B3-25DF-4C9C-BB21-C04070BB6DA7}" srcOrd="0" destOrd="0" presId="urn:microsoft.com/office/officeart/2008/layout/AscendingPictureAccentProcess"/>
    <dgm:cxn modelId="{D27346B3-27D1-436D-ADD0-C26D9FAA4F06}" srcId="{C1ED3B65-35FE-4B00-9A76-622D41E9F996}" destId="{EEFDC5CC-245E-4266-A564-369B9AD9D5B7}" srcOrd="2" destOrd="0" parTransId="{9C20D762-6002-4CA9-A943-CF0CD3AFEFD5}" sibTransId="{715BABF1-2242-4655-AAA7-303F22472AE9}"/>
    <dgm:cxn modelId="{2AE2AF27-84A7-4222-87AE-31FBE883A735}" srcId="{C1ED3B65-35FE-4B00-9A76-622D41E9F996}" destId="{B1FEF7FF-7C1E-44D2-A964-2FF84F1D5F1B}" srcOrd="3" destOrd="0" parTransId="{21CA7530-5B99-4A7C-9320-2DFDFA476583}" sibTransId="{07BAD6CD-DA24-4667-9D97-8E01415561E7}"/>
    <dgm:cxn modelId="{AD46F07E-AB55-42ED-8244-5A2FF37BE9F4}" type="presOf" srcId="{BB19F80C-BB42-4D70-9384-145F00DF4A2A}" destId="{0874BDCF-4402-47E7-AAD3-79693B9067AC}" srcOrd="0" destOrd="0" presId="urn:microsoft.com/office/officeart/2008/layout/AscendingPictureAccentProcess"/>
    <dgm:cxn modelId="{599A980A-9D43-4E4C-828D-B66A989912AF}" srcId="{C1ED3B65-35FE-4B00-9A76-622D41E9F996}" destId="{A7A86F22-0ECA-4B70-8073-84BAF014099F}" srcOrd="4" destOrd="0" parTransId="{5B31B566-BFC0-4BA3-A74C-BAB3B2167C1E}" sibTransId="{330F846B-B15C-46CB-9725-9955DC871A80}"/>
    <dgm:cxn modelId="{203485BD-4E01-437D-996D-A02D669517A3}" type="presOf" srcId="{6CFD6343-5CD3-4882-A01D-07609158C9E4}" destId="{D7081A46-113A-431E-8A08-1AAD0A735294}" srcOrd="0" destOrd="0" presId="urn:microsoft.com/office/officeart/2008/layout/AscendingPictureAccentProcess"/>
    <dgm:cxn modelId="{A22A63B9-96E4-4DE1-B0EB-C69C0E36A3C7}" type="presOf" srcId="{8BFD1460-221F-471E-9C59-36A70E1462C4}" destId="{F17F54D2-F211-4FA5-919D-A30D49173F00}" srcOrd="0" destOrd="0" presId="urn:microsoft.com/office/officeart/2008/layout/AscendingPictureAccentProcess"/>
    <dgm:cxn modelId="{808B65E3-8E66-4271-AAD4-8AA7B450DDDC}" type="presOf" srcId="{715BABF1-2242-4655-AAA7-303F22472AE9}" destId="{5C02FC2A-7344-4822-8E6D-92B52399C456}" srcOrd="0" destOrd="0" presId="urn:microsoft.com/office/officeart/2008/layout/AscendingPictureAccentProcess"/>
    <dgm:cxn modelId="{95A4F3DC-03DC-415C-B403-4429A0720A1B}" type="presOf" srcId="{07BAD6CD-DA24-4667-9D97-8E01415561E7}" destId="{21757E79-2343-4931-92F2-56B6AA38E67D}" srcOrd="0" destOrd="0" presId="urn:microsoft.com/office/officeart/2008/layout/AscendingPictureAccentProcess"/>
    <dgm:cxn modelId="{17ECCCB9-2911-423E-B5B8-18D1130310DA}" type="presOf" srcId="{EEFDC5CC-245E-4266-A564-369B9AD9D5B7}" destId="{A73E20C8-C425-4285-9A62-A8E59B5067ED}" srcOrd="0" destOrd="0" presId="urn:microsoft.com/office/officeart/2008/layout/AscendingPictureAccentProcess"/>
    <dgm:cxn modelId="{D333655D-A7C1-4629-97C3-D77814FDECBD}" type="presParOf" srcId="{F59BAAB7-7D68-4C71-82EB-DD6853395B2A}" destId="{468A17F4-6E79-419F-A112-86554810D9B0}" srcOrd="0" destOrd="0" presId="urn:microsoft.com/office/officeart/2008/layout/AscendingPictureAccentProcess"/>
    <dgm:cxn modelId="{91BD26FE-D1EE-4DCB-968A-DB386182D01B}" type="presParOf" srcId="{F59BAAB7-7D68-4C71-82EB-DD6853395B2A}" destId="{13C361EA-BBF4-4BB3-8297-5FC11FFF419F}" srcOrd="1" destOrd="0" presId="urn:microsoft.com/office/officeart/2008/layout/AscendingPictureAccentProcess"/>
    <dgm:cxn modelId="{A2A49FD7-DFE8-4298-81DE-05590D0DF67B}" type="presParOf" srcId="{F59BAAB7-7D68-4C71-82EB-DD6853395B2A}" destId="{B0FB6851-7AA9-4933-B368-F2DF18170192}" srcOrd="2" destOrd="0" presId="urn:microsoft.com/office/officeart/2008/layout/AscendingPictureAccentProcess"/>
    <dgm:cxn modelId="{E1B004AB-5CB9-47AD-A6BF-638039EB4829}" type="presParOf" srcId="{F59BAAB7-7D68-4C71-82EB-DD6853395B2A}" destId="{7E4F15A3-124C-4ABA-BDBE-2DAAE7F1D088}" srcOrd="3" destOrd="0" presId="urn:microsoft.com/office/officeart/2008/layout/AscendingPictureAccentProcess"/>
    <dgm:cxn modelId="{CC8E4C08-539E-401D-BC92-5F601D6EAB26}" type="presParOf" srcId="{F59BAAB7-7D68-4C71-82EB-DD6853395B2A}" destId="{1E3B0E63-4DC2-4C24-A8B6-D2C39B1BC5F5}" srcOrd="4" destOrd="0" presId="urn:microsoft.com/office/officeart/2008/layout/AscendingPictureAccentProcess"/>
    <dgm:cxn modelId="{CBB434CD-BB30-423B-AD54-B9364CA88267}" type="presParOf" srcId="{F59BAAB7-7D68-4C71-82EB-DD6853395B2A}" destId="{0946C7D4-67D5-4772-838C-D49563428639}" srcOrd="5" destOrd="0" presId="urn:microsoft.com/office/officeart/2008/layout/AscendingPictureAccentProcess"/>
    <dgm:cxn modelId="{CB31E97D-7F63-46FB-B0A2-F1CBD10C8A33}" type="presParOf" srcId="{F59BAAB7-7D68-4C71-82EB-DD6853395B2A}" destId="{10A5C785-B7C9-424C-80F8-B2AF06DF6D9B}" srcOrd="6" destOrd="0" presId="urn:microsoft.com/office/officeart/2008/layout/AscendingPictureAccentProcess"/>
    <dgm:cxn modelId="{65169AD2-0DDE-4099-A721-401B98625227}" type="presParOf" srcId="{F59BAAB7-7D68-4C71-82EB-DD6853395B2A}" destId="{618E66D6-108B-4A94-B806-5BA2F86B7777}" srcOrd="7" destOrd="0" presId="urn:microsoft.com/office/officeart/2008/layout/AscendingPictureAccentProcess"/>
    <dgm:cxn modelId="{D80E63A5-E0FA-45F4-A072-6E2D7643D25E}" type="presParOf" srcId="{F59BAAB7-7D68-4C71-82EB-DD6853395B2A}" destId="{2879B281-260E-437B-88D1-4EBA1C01A829}" srcOrd="8" destOrd="0" presId="urn:microsoft.com/office/officeart/2008/layout/AscendingPictureAccentProcess"/>
    <dgm:cxn modelId="{A5213751-9ADA-46FB-8A89-05C6D35CC30D}" type="presParOf" srcId="{F59BAAB7-7D68-4C71-82EB-DD6853395B2A}" destId="{FBF45C98-90C5-48DA-969E-BD85BF7FCD3A}" srcOrd="9" destOrd="0" presId="urn:microsoft.com/office/officeart/2008/layout/AscendingPictureAccentProcess"/>
    <dgm:cxn modelId="{16961DDB-557C-4CFE-BB6F-543407008069}" type="presParOf" srcId="{F59BAAB7-7D68-4C71-82EB-DD6853395B2A}" destId="{C4A09131-CEE6-4199-85A7-75959F9F12F0}" srcOrd="10" destOrd="0" presId="urn:microsoft.com/office/officeart/2008/layout/AscendingPictureAccentProcess"/>
    <dgm:cxn modelId="{A8DED179-EB3E-4662-BE10-382A3DF2413B}" type="presParOf" srcId="{F59BAAB7-7D68-4C71-82EB-DD6853395B2A}" destId="{868D6CE0-2CAE-4AAC-82D3-A9A577D7B6EB}" srcOrd="11" destOrd="0" presId="urn:microsoft.com/office/officeart/2008/layout/AscendingPictureAccentProcess"/>
    <dgm:cxn modelId="{6C7F4ED0-0395-4A56-85E6-CFECE4C68F08}" type="presParOf" srcId="{F59BAAB7-7D68-4C71-82EB-DD6853395B2A}" destId="{E731C042-631C-4EDC-8692-A2B79F0C6BEA}" srcOrd="12" destOrd="0" presId="urn:microsoft.com/office/officeart/2008/layout/AscendingPictureAccentProcess"/>
    <dgm:cxn modelId="{907E1DAE-FF91-48ED-B4FE-A3ED813CAB09}" type="presParOf" srcId="{F59BAAB7-7D68-4C71-82EB-DD6853395B2A}" destId="{CECA1411-A043-4151-BEE4-8967DB2F4063}" srcOrd="13" destOrd="0" presId="urn:microsoft.com/office/officeart/2008/layout/AscendingPictureAccentProcess"/>
    <dgm:cxn modelId="{EF38C96B-994C-4208-BA35-73260C21CBB8}" type="presParOf" srcId="{F59BAAB7-7D68-4C71-82EB-DD6853395B2A}" destId="{26AB759C-3989-4552-A2A4-72F59A5B5788}" srcOrd="14" destOrd="0" presId="urn:microsoft.com/office/officeart/2008/layout/AscendingPictureAccentProcess"/>
    <dgm:cxn modelId="{57BC83AB-A7D0-4AD1-8843-22EC0154C369}" type="presParOf" srcId="{F59BAAB7-7D68-4C71-82EB-DD6853395B2A}" destId="{D7081A46-113A-431E-8A08-1AAD0A735294}" srcOrd="15" destOrd="0" presId="urn:microsoft.com/office/officeart/2008/layout/AscendingPictureAccentProcess"/>
    <dgm:cxn modelId="{C56418A2-C7C9-4CFD-9B5B-94B5BE49AEB7}" type="presParOf" srcId="{F59BAAB7-7D68-4C71-82EB-DD6853395B2A}" destId="{ED011044-DB63-42A5-B4B2-91DE88832F0A}" srcOrd="16" destOrd="0" presId="urn:microsoft.com/office/officeart/2008/layout/AscendingPictureAccentProcess"/>
    <dgm:cxn modelId="{DB8EA31A-1DE8-4537-9FB8-DE8DB19DF57A}" type="presParOf" srcId="{ED011044-DB63-42A5-B4B2-91DE88832F0A}" destId="{F17F54D2-F211-4FA5-919D-A30D49173F00}" srcOrd="0" destOrd="0" presId="urn:microsoft.com/office/officeart/2008/layout/AscendingPictureAccentProcess"/>
    <dgm:cxn modelId="{09637A3C-D7F7-40F4-A993-BF4DC8EDDA7A}" type="presParOf" srcId="{F59BAAB7-7D68-4C71-82EB-DD6853395B2A}" destId="{9826ABE2-C6DA-4A1A-93A1-F07F7EE4CB07}" srcOrd="17" destOrd="0" presId="urn:microsoft.com/office/officeart/2008/layout/AscendingPictureAccentProcess"/>
    <dgm:cxn modelId="{2C25C80D-92E8-4108-863F-0C06D0F39953}" type="presParOf" srcId="{F59BAAB7-7D68-4C71-82EB-DD6853395B2A}" destId="{743A05A8-8CB3-48BD-A6E6-1E4606357B5D}" srcOrd="18" destOrd="0" presId="urn:microsoft.com/office/officeart/2008/layout/AscendingPictureAccentProcess"/>
    <dgm:cxn modelId="{D06AA945-54BC-4A31-AB7A-6941E092A376}" type="presParOf" srcId="{743A05A8-8CB3-48BD-A6E6-1E4606357B5D}" destId="{0874BDCF-4402-47E7-AAD3-79693B9067AC}" srcOrd="0" destOrd="0" presId="urn:microsoft.com/office/officeart/2008/layout/AscendingPictureAccentProcess"/>
    <dgm:cxn modelId="{1840B1FB-31EB-455A-B288-82183DF7D11B}" type="presParOf" srcId="{F59BAAB7-7D68-4C71-82EB-DD6853395B2A}" destId="{A73E20C8-C425-4285-9A62-A8E59B5067ED}" srcOrd="19" destOrd="0" presId="urn:microsoft.com/office/officeart/2008/layout/AscendingPictureAccentProcess"/>
    <dgm:cxn modelId="{31B51047-39BA-4BCE-AF7D-48CDDC2C5780}" type="presParOf" srcId="{F59BAAB7-7D68-4C71-82EB-DD6853395B2A}" destId="{81DBBC5D-60A4-4115-AFF2-78844DA2E480}" srcOrd="20" destOrd="0" presId="urn:microsoft.com/office/officeart/2008/layout/AscendingPictureAccentProcess"/>
    <dgm:cxn modelId="{85893724-9F04-4745-B95F-B14BF7905CD1}" type="presParOf" srcId="{81DBBC5D-60A4-4115-AFF2-78844DA2E480}" destId="{5C02FC2A-7344-4822-8E6D-92B52399C456}" srcOrd="0" destOrd="0" presId="urn:microsoft.com/office/officeart/2008/layout/AscendingPictureAccentProcess"/>
    <dgm:cxn modelId="{765B5E54-EAE8-42E3-A100-B42B8E156E8F}" type="presParOf" srcId="{F59BAAB7-7D68-4C71-82EB-DD6853395B2A}" destId="{AD92E7B3-25DF-4C9C-BB21-C04070BB6DA7}" srcOrd="21" destOrd="0" presId="urn:microsoft.com/office/officeart/2008/layout/AscendingPictureAccentProcess"/>
    <dgm:cxn modelId="{C81C99A2-9F95-4EB3-BED7-41917CA45BDE}" type="presParOf" srcId="{F59BAAB7-7D68-4C71-82EB-DD6853395B2A}" destId="{6AE7B97A-4963-4337-AD7A-9C5CFF5A2B75}" srcOrd="22" destOrd="0" presId="urn:microsoft.com/office/officeart/2008/layout/AscendingPictureAccentProcess"/>
    <dgm:cxn modelId="{20DE3F62-6631-407B-9AFA-44EC6D370D0C}" type="presParOf" srcId="{6AE7B97A-4963-4337-AD7A-9C5CFF5A2B75}" destId="{21757E79-2343-4931-92F2-56B6AA38E67D}" srcOrd="0" destOrd="0" presId="urn:microsoft.com/office/officeart/2008/layout/AscendingPictureAccentProcess"/>
    <dgm:cxn modelId="{50949BE5-E793-49BB-B3A7-EDD2E721039D}" type="presParOf" srcId="{F59BAAB7-7D68-4C71-82EB-DD6853395B2A}" destId="{F9765DBA-3A89-4861-B7A6-C3FB31788764}" srcOrd="23" destOrd="0" presId="urn:microsoft.com/office/officeart/2008/layout/AscendingPictureAccentProcess"/>
    <dgm:cxn modelId="{6596A35C-FE64-42B5-9DD8-32ED6976824B}" type="presParOf" srcId="{F59BAAB7-7D68-4C71-82EB-DD6853395B2A}" destId="{D6AF414D-C673-4489-90C0-5C86350F1B1A}" srcOrd="24" destOrd="0" presId="urn:microsoft.com/office/officeart/2008/layout/AscendingPictureAccentProcess"/>
    <dgm:cxn modelId="{425D4EBD-057A-49CC-900F-E700D5FE341F}" type="presParOf" srcId="{D6AF414D-C673-4489-90C0-5C86350F1B1A}" destId="{871D12F9-5BC9-42A4-A9B8-EB116DBE2EA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0773F61-74C0-41E6-B1F2-9579F629D46E}" type="doc">
      <dgm:prSet loTypeId="urn:microsoft.com/office/officeart/2005/8/layout/bList2" loCatId="picture" qsTypeId="urn:microsoft.com/office/officeart/2005/8/quickstyle/simple1" qsCatId="simple" csTypeId="urn:microsoft.com/office/officeart/2005/8/colors/accent1_2" csCatId="accent1" phldr="1"/>
      <dgm:spPr/>
    </dgm:pt>
    <dgm:pt modelId="{976F07C0-90B5-440A-8A2A-D5D778FB39CE}">
      <dgm:prSet phldrT="[Texto]"/>
      <dgm:spPr/>
      <dgm:t>
        <a:bodyPr/>
        <a:lstStyle/>
        <a:p>
          <a:pPr algn="l"/>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Campos de mitigación con criterios de inseguridad que OSINT </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B202B9C-9B67-4009-8920-ED38DF05CEB5}" type="parTrans" cxnId="{61B20392-475C-4BBB-BDD9-CAED6D1326E4}">
      <dgm:prSet/>
      <dgm:spPr/>
      <dgm:t>
        <a:bodyPr/>
        <a:lstStyle/>
        <a:p>
          <a:endParaRPr lang="es-EC"/>
        </a:p>
      </dgm:t>
    </dgm:pt>
    <dgm:pt modelId="{274FC4F0-D810-45FE-A406-767C6E2CB6DA}" type="sibTrans" cxnId="{61B20392-475C-4BBB-BDD9-CAED6D1326E4}">
      <dgm:prSet/>
      <dgm:spPr/>
      <dgm:t>
        <a:bodyPr/>
        <a:lstStyle/>
        <a:p>
          <a:endParaRPr lang="es-EC"/>
        </a:p>
      </dgm:t>
    </dgm:pt>
    <dgm:pt modelId="{06738D2A-80C5-4193-B191-D3F0FC2DA342}" type="pres">
      <dgm:prSet presAssocID="{10773F61-74C0-41E6-B1F2-9579F629D46E}" presName="diagram" presStyleCnt="0">
        <dgm:presLayoutVars>
          <dgm:dir/>
          <dgm:animLvl val="lvl"/>
          <dgm:resizeHandles val="exact"/>
        </dgm:presLayoutVars>
      </dgm:prSet>
      <dgm:spPr/>
    </dgm:pt>
    <dgm:pt modelId="{715F3BF2-CEE2-4C9B-8CA6-191573CDAA62}" type="pres">
      <dgm:prSet presAssocID="{976F07C0-90B5-440A-8A2A-D5D778FB39CE}" presName="compNode" presStyleCnt="0"/>
      <dgm:spPr/>
    </dgm:pt>
    <dgm:pt modelId="{2AB8BCB1-F4CF-40B3-9806-A0A52A1EE4D8}" type="pres">
      <dgm:prSet presAssocID="{976F07C0-90B5-440A-8A2A-D5D778FB39CE}" presName="childRect" presStyleLbl="bgAcc1" presStyleIdx="0" presStyleCnt="1">
        <dgm:presLayoutVars>
          <dgm:bulletEnabled val="1"/>
        </dgm:presLayoutVars>
      </dgm:prSet>
      <dgm:spPr/>
    </dgm:pt>
    <dgm:pt modelId="{FA15CD29-5CF4-4819-A764-59A89D9185FF}" type="pres">
      <dgm:prSet presAssocID="{976F07C0-90B5-440A-8A2A-D5D778FB39CE}" presName="parentText" presStyleLbl="node1" presStyleIdx="0" presStyleCnt="0">
        <dgm:presLayoutVars>
          <dgm:chMax val="0"/>
          <dgm:bulletEnabled val="1"/>
        </dgm:presLayoutVars>
      </dgm:prSet>
      <dgm:spPr/>
      <dgm:t>
        <a:bodyPr/>
        <a:lstStyle/>
        <a:p>
          <a:endParaRPr lang="es-EC"/>
        </a:p>
      </dgm:t>
    </dgm:pt>
    <dgm:pt modelId="{39342A52-09FA-476C-9C22-323748C986FA}" type="pres">
      <dgm:prSet presAssocID="{976F07C0-90B5-440A-8A2A-D5D778FB39CE}" presName="parentRect" presStyleLbl="alignNode1" presStyleIdx="0" presStyleCnt="1"/>
      <dgm:spPr/>
      <dgm:t>
        <a:bodyPr/>
        <a:lstStyle/>
        <a:p>
          <a:endParaRPr lang="es-EC"/>
        </a:p>
      </dgm:t>
    </dgm:pt>
    <dgm:pt modelId="{22F24915-72AF-4C09-B223-38C386F9E378}" type="pres">
      <dgm:prSet presAssocID="{976F07C0-90B5-440A-8A2A-D5D778FB39CE}" presName="adorn" presStyleLbl="fgAccFollowNode1" presStyleIdx="0" presStyleCnt="1" custLinFactX="-16866" custLinFactY="-67854" custLinFactNeighborX="-100000" custLinFactNeighborY="-100000"/>
      <dgm:spPr>
        <a:noFill/>
      </dgm:spPr>
    </dgm:pt>
  </dgm:ptLst>
  <dgm:cxnLst>
    <dgm:cxn modelId="{7AD0B825-45E9-4E47-B25A-76300DEB95D5}" type="presOf" srcId="{10773F61-74C0-41E6-B1F2-9579F629D46E}" destId="{06738D2A-80C5-4193-B191-D3F0FC2DA342}" srcOrd="0" destOrd="0" presId="urn:microsoft.com/office/officeart/2005/8/layout/bList2"/>
    <dgm:cxn modelId="{61B20392-475C-4BBB-BDD9-CAED6D1326E4}" srcId="{10773F61-74C0-41E6-B1F2-9579F629D46E}" destId="{976F07C0-90B5-440A-8A2A-D5D778FB39CE}" srcOrd="0" destOrd="0" parTransId="{5B202B9C-9B67-4009-8920-ED38DF05CEB5}" sibTransId="{274FC4F0-D810-45FE-A406-767C6E2CB6DA}"/>
    <dgm:cxn modelId="{20DE927F-D9C7-4B76-906C-6BE35E5E1A62}" type="presOf" srcId="{976F07C0-90B5-440A-8A2A-D5D778FB39CE}" destId="{FA15CD29-5CF4-4819-A764-59A89D9185FF}" srcOrd="0" destOrd="0" presId="urn:microsoft.com/office/officeart/2005/8/layout/bList2"/>
    <dgm:cxn modelId="{4FD3D7F7-3629-41D9-9413-46ED3FD1D087}" type="presOf" srcId="{976F07C0-90B5-440A-8A2A-D5D778FB39CE}" destId="{39342A52-09FA-476C-9C22-323748C986FA}" srcOrd="1" destOrd="0" presId="urn:microsoft.com/office/officeart/2005/8/layout/bList2"/>
    <dgm:cxn modelId="{E5FF0183-D963-45C7-99EE-31B11C24EBFD}" type="presParOf" srcId="{06738D2A-80C5-4193-B191-D3F0FC2DA342}" destId="{715F3BF2-CEE2-4C9B-8CA6-191573CDAA62}" srcOrd="0" destOrd="0" presId="urn:microsoft.com/office/officeart/2005/8/layout/bList2"/>
    <dgm:cxn modelId="{5C648681-D25B-4BD6-837E-086AECC7348D}" type="presParOf" srcId="{715F3BF2-CEE2-4C9B-8CA6-191573CDAA62}" destId="{2AB8BCB1-F4CF-40B3-9806-A0A52A1EE4D8}" srcOrd="0" destOrd="0" presId="urn:microsoft.com/office/officeart/2005/8/layout/bList2"/>
    <dgm:cxn modelId="{5B8E1D11-5EA6-469A-ABD7-23A38059C9C0}" type="presParOf" srcId="{715F3BF2-CEE2-4C9B-8CA6-191573CDAA62}" destId="{FA15CD29-5CF4-4819-A764-59A89D9185FF}" srcOrd="1" destOrd="0" presId="urn:microsoft.com/office/officeart/2005/8/layout/bList2"/>
    <dgm:cxn modelId="{1CFBDF2A-D546-4129-885A-C755598608F6}" type="presParOf" srcId="{715F3BF2-CEE2-4C9B-8CA6-191573CDAA62}" destId="{39342A52-09FA-476C-9C22-323748C986FA}" srcOrd="2" destOrd="0" presId="urn:microsoft.com/office/officeart/2005/8/layout/bList2"/>
    <dgm:cxn modelId="{41A8CDE3-17EF-4DA2-9585-F7D0EEF8DD0A}" type="presParOf" srcId="{715F3BF2-CEE2-4C9B-8CA6-191573CDAA62}" destId="{22F24915-72AF-4C09-B223-38C386F9E378}" srcOrd="3" destOrd="0" presId="urn:microsoft.com/office/officeart/2005/8/layout/b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CC1ABDE-E56D-49EA-9413-CBFFBB038F8C}" type="doc">
      <dgm:prSet loTypeId="urn:microsoft.com/office/officeart/2005/8/layout/bList2" loCatId="list" qsTypeId="urn:microsoft.com/office/officeart/2005/8/quickstyle/simple1" qsCatId="simple" csTypeId="urn:microsoft.com/office/officeart/2005/8/colors/accent2_2" csCatId="accent2" phldr="1"/>
      <dgm:spPr/>
    </dgm:pt>
    <dgm:pt modelId="{0BC02399-A342-49C1-A189-2668C51D6544}">
      <dgm:prSet phldrT="[Texto]"/>
      <dgm:spPr/>
      <dgm:t>
        <a:bodyPr/>
        <a:lstStyle/>
        <a:p>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AMENAZAS</a:t>
          </a:r>
          <a:endParaRPr lang="es-EC"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C88F80A-AE21-48BA-9FA1-E4862C5727D5}" type="parTrans" cxnId="{F0C039D7-53E9-44DC-BC6E-4A4E1DD5B921}">
      <dgm:prSet/>
      <dgm:spPr/>
      <dgm:t>
        <a:bodyPr/>
        <a:lstStyle/>
        <a:p>
          <a:endParaRPr lang="es-EC"/>
        </a:p>
      </dgm:t>
    </dgm:pt>
    <dgm:pt modelId="{4D167511-14E0-43F0-A93A-0415900B1D3D}" type="sibTrans" cxnId="{F0C039D7-53E9-44DC-BC6E-4A4E1DD5B921}">
      <dgm:prSet/>
      <dgm:spPr/>
      <dgm:t>
        <a:bodyPr/>
        <a:lstStyle/>
        <a:p>
          <a:endParaRPr lang="es-EC"/>
        </a:p>
      </dgm:t>
    </dgm:pt>
    <dgm:pt modelId="{181CDED2-E498-44A1-9C29-4A2571D78BD8}">
      <dgm:prSet phldrT="[Texto]"/>
      <dgm:spPr/>
      <dgm:t>
        <a:bodyPr/>
        <a:lstStyle/>
        <a:p>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VULNERABILIDADES</a:t>
          </a:r>
          <a:endParaRPr lang="es-EC"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3DB9EBB-A370-40F9-AFA3-C903ED4FB3CC}" type="parTrans" cxnId="{2F556A57-2474-4AC9-A956-F221276BCCB5}">
      <dgm:prSet/>
      <dgm:spPr/>
      <dgm:t>
        <a:bodyPr/>
        <a:lstStyle/>
        <a:p>
          <a:endParaRPr lang="es-EC"/>
        </a:p>
      </dgm:t>
    </dgm:pt>
    <dgm:pt modelId="{2A75FFF8-F845-4A40-A620-654BEC9ED8F0}" type="sibTrans" cxnId="{2F556A57-2474-4AC9-A956-F221276BCCB5}">
      <dgm:prSet/>
      <dgm:spPr/>
      <dgm:t>
        <a:bodyPr/>
        <a:lstStyle/>
        <a:p>
          <a:endParaRPr lang="es-EC"/>
        </a:p>
      </dgm:t>
    </dgm:pt>
    <dgm:pt modelId="{4FA1F7AB-7991-4316-98B5-5E7480BCFBEB}">
      <dgm:prSet phldrT="[Texto]"/>
      <dgm:spPr/>
      <dgm:t>
        <a:bodyPr/>
        <a:lstStyle/>
        <a:p>
          <a:r>
            <a:rPr lang="es-EC"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DEFINICIÓN DEL RIESGO</a:t>
          </a:r>
          <a:endParaRPr lang="es-EC"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B64D60A-8526-4205-AB52-21482848F0E1}" type="parTrans" cxnId="{31A1C3E5-A1D5-4582-8109-32FAE1DD0EF6}">
      <dgm:prSet/>
      <dgm:spPr/>
      <dgm:t>
        <a:bodyPr/>
        <a:lstStyle/>
        <a:p>
          <a:endParaRPr lang="es-EC"/>
        </a:p>
      </dgm:t>
    </dgm:pt>
    <dgm:pt modelId="{7F9AD4BC-DF7B-4CDA-BE17-78992B89DC26}" type="sibTrans" cxnId="{31A1C3E5-A1D5-4582-8109-32FAE1DD0EF6}">
      <dgm:prSet/>
      <dgm:spPr/>
      <dgm:t>
        <a:bodyPr/>
        <a:lstStyle/>
        <a:p>
          <a:endParaRPr lang="es-EC"/>
        </a:p>
      </dgm:t>
    </dgm:pt>
    <dgm:pt modelId="{04B55772-9D32-4081-9666-2B3AFF2B5377}" type="pres">
      <dgm:prSet presAssocID="{1CC1ABDE-E56D-49EA-9413-CBFFBB038F8C}" presName="diagram" presStyleCnt="0">
        <dgm:presLayoutVars>
          <dgm:dir/>
          <dgm:animLvl val="lvl"/>
          <dgm:resizeHandles val="exact"/>
        </dgm:presLayoutVars>
      </dgm:prSet>
      <dgm:spPr/>
    </dgm:pt>
    <dgm:pt modelId="{57DC72D5-02B1-49AC-9EB2-BE5337E65CF8}" type="pres">
      <dgm:prSet presAssocID="{0BC02399-A342-49C1-A189-2668C51D6544}" presName="compNode" presStyleCnt="0"/>
      <dgm:spPr/>
    </dgm:pt>
    <dgm:pt modelId="{DAB32CC4-91A6-4B08-ACA2-613E6A4D18DC}" type="pres">
      <dgm:prSet presAssocID="{0BC02399-A342-49C1-A189-2668C51D6544}" presName="childRect" presStyleLbl="bgAcc1" presStyleIdx="0" presStyleCnt="3">
        <dgm:presLayoutVars>
          <dgm:bulletEnabled val="1"/>
        </dgm:presLayoutVars>
      </dgm:prSet>
      <dgm:spPr/>
      <dgm:t>
        <a:bodyPr/>
        <a:lstStyle/>
        <a:p>
          <a:endParaRPr lang="es-EC"/>
        </a:p>
      </dgm:t>
    </dgm:pt>
    <dgm:pt modelId="{713094F4-736D-48B9-910F-E015A5473AB7}" type="pres">
      <dgm:prSet presAssocID="{0BC02399-A342-49C1-A189-2668C51D6544}" presName="parentText" presStyleLbl="node1" presStyleIdx="0" presStyleCnt="0">
        <dgm:presLayoutVars>
          <dgm:chMax val="0"/>
          <dgm:bulletEnabled val="1"/>
        </dgm:presLayoutVars>
      </dgm:prSet>
      <dgm:spPr/>
      <dgm:t>
        <a:bodyPr/>
        <a:lstStyle/>
        <a:p>
          <a:endParaRPr lang="es-EC"/>
        </a:p>
      </dgm:t>
    </dgm:pt>
    <dgm:pt modelId="{F3DEC32F-A906-4443-99FA-23A44991E6C6}" type="pres">
      <dgm:prSet presAssocID="{0BC02399-A342-49C1-A189-2668C51D6544}" presName="parentRect" presStyleLbl="alignNode1" presStyleIdx="0" presStyleCnt="3"/>
      <dgm:spPr/>
      <dgm:t>
        <a:bodyPr/>
        <a:lstStyle/>
        <a:p>
          <a:endParaRPr lang="es-EC"/>
        </a:p>
      </dgm:t>
    </dgm:pt>
    <dgm:pt modelId="{2FB7F70A-C286-4547-B7C7-F874E1902905}" type="pres">
      <dgm:prSet presAssocID="{0BC02399-A342-49C1-A189-2668C51D6544}" presName="adorn" presStyleLbl="fgAccFollowNode1" presStyleIdx="0" presStyleCnt="3"/>
      <dgm:spPr>
        <a:blipFill rotWithShape="1">
          <a:blip xmlns:r="http://schemas.openxmlformats.org/officeDocument/2006/relationships" r:embed="rId1"/>
          <a:stretch>
            <a:fillRect/>
          </a:stretch>
        </a:blipFill>
      </dgm:spPr>
    </dgm:pt>
    <dgm:pt modelId="{03BF8C4B-CACD-4C1D-8136-FDC16E7DE3F1}" type="pres">
      <dgm:prSet presAssocID="{4D167511-14E0-43F0-A93A-0415900B1D3D}" presName="sibTrans" presStyleLbl="sibTrans2D1" presStyleIdx="0" presStyleCnt="0"/>
      <dgm:spPr/>
      <dgm:t>
        <a:bodyPr/>
        <a:lstStyle/>
        <a:p>
          <a:endParaRPr lang="es-EC"/>
        </a:p>
      </dgm:t>
    </dgm:pt>
    <dgm:pt modelId="{435B145D-125B-4D35-B6F3-210BF293C100}" type="pres">
      <dgm:prSet presAssocID="{181CDED2-E498-44A1-9C29-4A2571D78BD8}" presName="compNode" presStyleCnt="0"/>
      <dgm:spPr/>
    </dgm:pt>
    <dgm:pt modelId="{744B60A5-C59C-4FEA-9EC1-CE37EE2A68DD}" type="pres">
      <dgm:prSet presAssocID="{181CDED2-E498-44A1-9C29-4A2571D78BD8}" presName="childRect" presStyleLbl="bgAcc1" presStyleIdx="1" presStyleCnt="3">
        <dgm:presLayoutVars>
          <dgm:bulletEnabled val="1"/>
        </dgm:presLayoutVars>
      </dgm:prSet>
      <dgm:spPr/>
    </dgm:pt>
    <dgm:pt modelId="{B43BE02A-336D-4B77-B967-2D7397AF29C0}" type="pres">
      <dgm:prSet presAssocID="{181CDED2-E498-44A1-9C29-4A2571D78BD8}" presName="parentText" presStyleLbl="node1" presStyleIdx="0" presStyleCnt="0">
        <dgm:presLayoutVars>
          <dgm:chMax val="0"/>
          <dgm:bulletEnabled val="1"/>
        </dgm:presLayoutVars>
      </dgm:prSet>
      <dgm:spPr/>
      <dgm:t>
        <a:bodyPr/>
        <a:lstStyle/>
        <a:p>
          <a:endParaRPr lang="es-EC"/>
        </a:p>
      </dgm:t>
    </dgm:pt>
    <dgm:pt modelId="{A65B316D-0864-43D3-BA1F-8A838E8CDE67}" type="pres">
      <dgm:prSet presAssocID="{181CDED2-E498-44A1-9C29-4A2571D78BD8}" presName="parentRect" presStyleLbl="alignNode1" presStyleIdx="1" presStyleCnt="3"/>
      <dgm:spPr/>
      <dgm:t>
        <a:bodyPr/>
        <a:lstStyle/>
        <a:p>
          <a:endParaRPr lang="es-EC"/>
        </a:p>
      </dgm:t>
    </dgm:pt>
    <dgm:pt modelId="{2436E9BF-09A2-437F-8997-87BC4243727A}" type="pres">
      <dgm:prSet presAssocID="{181CDED2-E498-44A1-9C29-4A2571D78BD8}" presName="adorn" presStyleLbl="fgAccFollowNode1" presStyleIdx="1" presStyleCnt="3"/>
      <dgm:spPr/>
    </dgm:pt>
    <dgm:pt modelId="{ABC7D457-E85F-4FD7-9803-85F44226A041}" type="pres">
      <dgm:prSet presAssocID="{2A75FFF8-F845-4A40-A620-654BEC9ED8F0}" presName="sibTrans" presStyleLbl="sibTrans2D1" presStyleIdx="0" presStyleCnt="0"/>
      <dgm:spPr/>
      <dgm:t>
        <a:bodyPr/>
        <a:lstStyle/>
        <a:p>
          <a:endParaRPr lang="es-EC"/>
        </a:p>
      </dgm:t>
    </dgm:pt>
    <dgm:pt modelId="{6260CEE0-B586-47A3-9581-7AC0FCD22307}" type="pres">
      <dgm:prSet presAssocID="{4FA1F7AB-7991-4316-98B5-5E7480BCFBEB}" presName="compNode" presStyleCnt="0"/>
      <dgm:spPr/>
    </dgm:pt>
    <dgm:pt modelId="{55852EDF-19C0-4C80-89BA-53FDCB6AC29E}" type="pres">
      <dgm:prSet presAssocID="{4FA1F7AB-7991-4316-98B5-5E7480BCFBEB}" presName="childRect" presStyleLbl="bgAcc1" presStyleIdx="2" presStyleCnt="3" custLinFactNeighborX="-1789" custLinFactNeighborY="-7239">
        <dgm:presLayoutVars>
          <dgm:bulletEnabled val="1"/>
        </dgm:presLayoutVars>
      </dgm:prSet>
      <dgm:spPr/>
    </dgm:pt>
    <dgm:pt modelId="{0D5F6478-B95D-4F64-8E28-41308E040F60}" type="pres">
      <dgm:prSet presAssocID="{4FA1F7AB-7991-4316-98B5-5E7480BCFBEB}" presName="parentText" presStyleLbl="node1" presStyleIdx="0" presStyleCnt="0">
        <dgm:presLayoutVars>
          <dgm:chMax val="0"/>
          <dgm:bulletEnabled val="1"/>
        </dgm:presLayoutVars>
      </dgm:prSet>
      <dgm:spPr/>
      <dgm:t>
        <a:bodyPr/>
        <a:lstStyle/>
        <a:p>
          <a:endParaRPr lang="es-EC"/>
        </a:p>
      </dgm:t>
    </dgm:pt>
    <dgm:pt modelId="{C7A140BF-6787-4E5E-A8B9-353A0EC23A8D}" type="pres">
      <dgm:prSet presAssocID="{4FA1F7AB-7991-4316-98B5-5E7480BCFBEB}" presName="parentRect" presStyleLbl="alignNode1" presStyleIdx="2" presStyleCnt="3"/>
      <dgm:spPr/>
      <dgm:t>
        <a:bodyPr/>
        <a:lstStyle/>
        <a:p>
          <a:endParaRPr lang="es-EC"/>
        </a:p>
      </dgm:t>
    </dgm:pt>
    <dgm:pt modelId="{463873DD-25D1-437F-92C1-B3391A226019}" type="pres">
      <dgm:prSet presAssocID="{4FA1F7AB-7991-4316-98B5-5E7480BCFBEB}" presName="adorn" presStyleLbl="fgAccFollowNode1" presStyleIdx="2" presStyleCnt="3"/>
      <dgm:spPr/>
    </dgm:pt>
  </dgm:ptLst>
  <dgm:cxnLst>
    <dgm:cxn modelId="{8A13AAFB-5D32-42E5-96F4-5B4D21D250B5}" type="presOf" srcId="{181CDED2-E498-44A1-9C29-4A2571D78BD8}" destId="{A65B316D-0864-43D3-BA1F-8A838E8CDE67}" srcOrd="1" destOrd="0" presId="urn:microsoft.com/office/officeart/2005/8/layout/bList2"/>
    <dgm:cxn modelId="{F8F4C49D-F0EC-4A68-9E94-0B325C3B6218}" type="presOf" srcId="{1CC1ABDE-E56D-49EA-9413-CBFFBB038F8C}" destId="{04B55772-9D32-4081-9666-2B3AFF2B5377}" srcOrd="0" destOrd="0" presId="urn:microsoft.com/office/officeart/2005/8/layout/bList2"/>
    <dgm:cxn modelId="{531D0A63-38AF-47EE-B8BD-7FA29DA44CA3}" type="presOf" srcId="{4FA1F7AB-7991-4316-98B5-5E7480BCFBEB}" destId="{C7A140BF-6787-4E5E-A8B9-353A0EC23A8D}" srcOrd="1" destOrd="0" presId="urn:microsoft.com/office/officeart/2005/8/layout/bList2"/>
    <dgm:cxn modelId="{90298E73-53BA-4A76-A8B9-E33CEC56AA3D}" type="presOf" srcId="{0BC02399-A342-49C1-A189-2668C51D6544}" destId="{F3DEC32F-A906-4443-99FA-23A44991E6C6}" srcOrd="1" destOrd="0" presId="urn:microsoft.com/office/officeart/2005/8/layout/bList2"/>
    <dgm:cxn modelId="{31A1C3E5-A1D5-4582-8109-32FAE1DD0EF6}" srcId="{1CC1ABDE-E56D-49EA-9413-CBFFBB038F8C}" destId="{4FA1F7AB-7991-4316-98B5-5E7480BCFBEB}" srcOrd="2" destOrd="0" parTransId="{0B64D60A-8526-4205-AB52-21482848F0E1}" sibTransId="{7F9AD4BC-DF7B-4CDA-BE17-78992B89DC26}"/>
    <dgm:cxn modelId="{AB8762AB-C9EF-4C9E-B2F5-45F56B9438DE}" type="presOf" srcId="{0BC02399-A342-49C1-A189-2668C51D6544}" destId="{713094F4-736D-48B9-910F-E015A5473AB7}" srcOrd="0" destOrd="0" presId="urn:microsoft.com/office/officeart/2005/8/layout/bList2"/>
    <dgm:cxn modelId="{2F556A57-2474-4AC9-A956-F221276BCCB5}" srcId="{1CC1ABDE-E56D-49EA-9413-CBFFBB038F8C}" destId="{181CDED2-E498-44A1-9C29-4A2571D78BD8}" srcOrd="1" destOrd="0" parTransId="{43DB9EBB-A370-40F9-AFA3-C903ED4FB3CC}" sibTransId="{2A75FFF8-F845-4A40-A620-654BEC9ED8F0}"/>
    <dgm:cxn modelId="{9B859246-EC12-4FE9-B510-6D2EE37F9BF9}" type="presOf" srcId="{4FA1F7AB-7991-4316-98B5-5E7480BCFBEB}" destId="{0D5F6478-B95D-4F64-8E28-41308E040F60}" srcOrd="0" destOrd="0" presId="urn:microsoft.com/office/officeart/2005/8/layout/bList2"/>
    <dgm:cxn modelId="{F0C039D7-53E9-44DC-BC6E-4A4E1DD5B921}" srcId="{1CC1ABDE-E56D-49EA-9413-CBFFBB038F8C}" destId="{0BC02399-A342-49C1-A189-2668C51D6544}" srcOrd="0" destOrd="0" parTransId="{8C88F80A-AE21-48BA-9FA1-E4862C5727D5}" sibTransId="{4D167511-14E0-43F0-A93A-0415900B1D3D}"/>
    <dgm:cxn modelId="{CB09D516-B781-4177-8693-551B5B493341}" type="presOf" srcId="{4D167511-14E0-43F0-A93A-0415900B1D3D}" destId="{03BF8C4B-CACD-4C1D-8136-FDC16E7DE3F1}" srcOrd="0" destOrd="0" presId="urn:microsoft.com/office/officeart/2005/8/layout/bList2"/>
    <dgm:cxn modelId="{FC0A9578-90CC-438C-8B82-E1FD0D00C839}" type="presOf" srcId="{2A75FFF8-F845-4A40-A620-654BEC9ED8F0}" destId="{ABC7D457-E85F-4FD7-9803-85F44226A041}" srcOrd="0" destOrd="0" presId="urn:microsoft.com/office/officeart/2005/8/layout/bList2"/>
    <dgm:cxn modelId="{CF885D5C-B11B-4B70-BB16-FFC5ADBE96CE}" type="presOf" srcId="{181CDED2-E498-44A1-9C29-4A2571D78BD8}" destId="{B43BE02A-336D-4B77-B967-2D7397AF29C0}" srcOrd="0" destOrd="0" presId="urn:microsoft.com/office/officeart/2005/8/layout/bList2"/>
    <dgm:cxn modelId="{D92FA295-26CB-4759-86E9-536AB6EB40E1}" type="presParOf" srcId="{04B55772-9D32-4081-9666-2B3AFF2B5377}" destId="{57DC72D5-02B1-49AC-9EB2-BE5337E65CF8}" srcOrd="0" destOrd="0" presId="urn:microsoft.com/office/officeart/2005/8/layout/bList2"/>
    <dgm:cxn modelId="{52BBB453-8C7C-4B68-90CC-19A2184E794B}" type="presParOf" srcId="{57DC72D5-02B1-49AC-9EB2-BE5337E65CF8}" destId="{DAB32CC4-91A6-4B08-ACA2-613E6A4D18DC}" srcOrd="0" destOrd="0" presId="urn:microsoft.com/office/officeart/2005/8/layout/bList2"/>
    <dgm:cxn modelId="{C43984DF-22FB-4CE4-97EA-1FED37244BD3}" type="presParOf" srcId="{57DC72D5-02B1-49AC-9EB2-BE5337E65CF8}" destId="{713094F4-736D-48B9-910F-E015A5473AB7}" srcOrd="1" destOrd="0" presId="urn:microsoft.com/office/officeart/2005/8/layout/bList2"/>
    <dgm:cxn modelId="{DBAED094-F610-4292-89C6-4E86AE0EEC54}" type="presParOf" srcId="{57DC72D5-02B1-49AC-9EB2-BE5337E65CF8}" destId="{F3DEC32F-A906-4443-99FA-23A44991E6C6}" srcOrd="2" destOrd="0" presId="urn:microsoft.com/office/officeart/2005/8/layout/bList2"/>
    <dgm:cxn modelId="{4A14702C-ADFB-4331-AFFD-92C33F4F3BC5}" type="presParOf" srcId="{57DC72D5-02B1-49AC-9EB2-BE5337E65CF8}" destId="{2FB7F70A-C286-4547-B7C7-F874E1902905}" srcOrd="3" destOrd="0" presId="urn:microsoft.com/office/officeart/2005/8/layout/bList2"/>
    <dgm:cxn modelId="{648DBAFE-636F-40FD-9ED1-1400AFB57F81}" type="presParOf" srcId="{04B55772-9D32-4081-9666-2B3AFF2B5377}" destId="{03BF8C4B-CACD-4C1D-8136-FDC16E7DE3F1}" srcOrd="1" destOrd="0" presId="urn:microsoft.com/office/officeart/2005/8/layout/bList2"/>
    <dgm:cxn modelId="{3D445A08-A7CC-4DF6-B30B-6F8B7312BFDE}" type="presParOf" srcId="{04B55772-9D32-4081-9666-2B3AFF2B5377}" destId="{435B145D-125B-4D35-B6F3-210BF293C100}" srcOrd="2" destOrd="0" presId="urn:microsoft.com/office/officeart/2005/8/layout/bList2"/>
    <dgm:cxn modelId="{D852FF17-3778-46BA-A971-598DBBCA6E5A}" type="presParOf" srcId="{435B145D-125B-4D35-B6F3-210BF293C100}" destId="{744B60A5-C59C-4FEA-9EC1-CE37EE2A68DD}" srcOrd="0" destOrd="0" presId="urn:microsoft.com/office/officeart/2005/8/layout/bList2"/>
    <dgm:cxn modelId="{3604C6DD-FA03-4F45-9884-E018E0B68DBC}" type="presParOf" srcId="{435B145D-125B-4D35-B6F3-210BF293C100}" destId="{B43BE02A-336D-4B77-B967-2D7397AF29C0}" srcOrd="1" destOrd="0" presId="urn:microsoft.com/office/officeart/2005/8/layout/bList2"/>
    <dgm:cxn modelId="{C74088F2-C4E6-42E3-A90D-4A3F439B9253}" type="presParOf" srcId="{435B145D-125B-4D35-B6F3-210BF293C100}" destId="{A65B316D-0864-43D3-BA1F-8A838E8CDE67}" srcOrd="2" destOrd="0" presId="urn:microsoft.com/office/officeart/2005/8/layout/bList2"/>
    <dgm:cxn modelId="{A2629EDC-3E1A-4904-BC3E-59AA3F522099}" type="presParOf" srcId="{435B145D-125B-4D35-B6F3-210BF293C100}" destId="{2436E9BF-09A2-437F-8997-87BC4243727A}" srcOrd="3" destOrd="0" presId="urn:microsoft.com/office/officeart/2005/8/layout/bList2"/>
    <dgm:cxn modelId="{72CBD88F-D65B-4820-9212-8B76C2E9B412}" type="presParOf" srcId="{04B55772-9D32-4081-9666-2B3AFF2B5377}" destId="{ABC7D457-E85F-4FD7-9803-85F44226A041}" srcOrd="3" destOrd="0" presId="urn:microsoft.com/office/officeart/2005/8/layout/bList2"/>
    <dgm:cxn modelId="{ED170938-F911-4CAC-846F-2DA28ABE3173}" type="presParOf" srcId="{04B55772-9D32-4081-9666-2B3AFF2B5377}" destId="{6260CEE0-B586-47A3-9581-7AC0FCD22307}" srcOrd="4" destOrd="0" presId="urn:microsoft.com/office/officeart/2005/8/layout/bList2"/>
    <dgm:cxn modelId="{07264B56-C4B2-4BED-94B3-A6A49A15BBDA}" type="presParOf" srcId="{6260CEE0-B586-47A3-9581-7AC0FCD22307}" destId="{55852EDF-19C0-4C80-89BA-53FDCB6AC29E}" srcOrd="0" destOrd="0" presId="urn:microsoft.com/office/officeart/2005/8/layout/bList2"/>
    <dgm:cxn modelId="{6672356F-C42D-40CF-BF2F-E302284C546A}" type="presParOf" srcId="{6260CEE0-B586-47A3-9581-7AC0FCD22307}" destId="{0D5F6478-B95D-4F64-8E28-41308E040F60}" srcOrd="1" destOrd="0" presId="urn:microsoft.com/office/officeart/2005/8/layout/bList2"/>
    <dgm:cxn modelId="{5789CBBC-3A73-4543-BC30-EF2C0D709201}" type="presParOf" srcId="{6260CEE0-B586-47A3-9581-7AC0FCD22307}" destId="{C7A140BF-6787-4E5E-A8B9-353A0EC23A8D}" srcOrd="2" destOrd="0" presId="urn:microsoft.com/office/officeart/2005/8/layout/bList2"/>
    <dgm:cxn modelId="{F77575DE-DF3F-4938-9FB4-EA5C09FC22AB}" type="presParOf" srcId="{6260CEE0-B586-47A3-9581-7AC0FCD22307}" destId="{463873DD-25D1-437F-92C1-B3391A22601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981176-5721-4D7D-BB8A-9D8D57B572BB}" type="doc">
      <dgm:prSet loTypeId="urn:microsoft.com/office/officeart/2005/8/layout/hList9" loCatId="list" qsTypeId="urn:microsoft.com/office/officeart/2005/8/quickstyle/simple1" qsCatId="simple" csTypeId="urn:microsoft.com/office/officeart/2005/8/colors/accent2_3" csCatId="accent2" phldr="1"/>
      <dgm:spPr/>
      <dgm:t>
        <a:bodyPr/>
        <a:lstStyle/>
        <a:p>
          <a:endParaRPr lang="es-EC"/>
        </a:p>
      </dgm:t>
    </dgm:pt>
    <dgm:pt modelId="{0C4F4A2D-988E-439C-A796-0CF88BBE2DA5}">
      <dgm:prSet phldrT="[Texto]" custT="1"/>
      <dgm:spPr/>
      <dgm:t>
        <a:bodyPr/>
        <a:lstStyle/>
        <a:p>
          <a:r>
            <a:rPr lang="es-EC"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Alteración de datos</a:t>
          </a:r>
          <a:endParaRPr lang="es-EC" sz="1800" b="1" u="sng"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F70D8E3-1D5F-49C2-BF1A-C402B33B675F}" type="parTrans" cxnId="{2846B2AA-6DDA-45E4-9886-B04BCE13C35F}">
      <dgm:prSet/>
      <dgm:spPr/>
      <dgm:t>
        <a:bodyPr/>
        <a:lstStyle/>
        <a:p>
          <a:endParaRPr lang="es-EC"/>
        </a:p>
      </dgm:t>
    </dgm:pt>
    <dgm:pt modelId="{D0CEC0A8-2BB6-4F6D-811D-42D34416174B}" type="sibTrans" cxnId="{2846B2AA-6DDA-45E4-9886-B04BCE13C35F}">
      <dgm:prSet/>
      <dgm:spPr/>
      <dgm:t>
        <a:bodyPr/>
        <a:lstStyle/>
        <a:p>
          <a:endParaRPr lang="es-EC"/>
        </a:p>
      </dgm:t>
    </dgm:pt>
    <dgm:pt modelId="{C306C03E-397E-4A7B-9F6D-48E0B5F39F12}">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Suplantación de identidad</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7676993-3365-4E58-840A-0936D1583B60}" type="parTrans" cxnId="{A819E531-09DB-44E9-9018-2CC8671AF12F}">
      <dgm:prSet/>
      <dgm:spPr/>
      <dgm:t>
        <a:bodyPr/>
        <a:lstStyle/>
        <a:p>
          <a:endParaRPr lang="es-EC"/>
        </a:p>
      </dgm:t>
    </dgm:pt>
    <dgm:pt modelId="{3765F442-8D87-489C-9F3F-A7148E46D13C}" type="sibTrans" cxnId="{A819E531-09DB-44E9-9018-2CC8671AF12F}">
      <dgm:prSet/>
      <dgm:spPr/>
      <dgm:t>
        <a:bodyPr/>
        <a:lstStyle/>
        <a:p>
          <a:endParaRPr lang="es-EC"/>
        </a:p>
      </dgm:t>
    </dgm:pt>
    <dgm:pt modelId="{192D357C-FFEA-4E89-B5F3-5D0E2ED21F6F}">
      <dgm:prSet phldrT="[Texto]" custT="1"/>
      <dgm:spPr/>
      <dgm:t>
        <a:bodyPr/>
        <a:lstStyle/>
        <a:p>
          <a:r>
            <a:rPr lang="es-EC"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Hacker</a:t>
          </a:r>
          <a:endParaRPr lang="es-EC" sz="1800" b="1" u="sng"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0363B78-F9C4-471B-B067-AFCC025BB7C2}" type="parTrans" cxnId="{6A52E61B-B25D-4AE6-AE77-64C2C90FB239}">
      <dgm:prSet/>
      <dgm:spPr/>
      <dgm:t>
        <a:bodyPr/>
        <a:lstStyle/>
        <a:p>
          <a:endParaRPr lang="es-EC"/>
        </a:p>
      </dgm:t>
    </dgm:pt>
    <dgm:pt modelId="{9CDBCCAB-208C-4B76-B224-B9337188DAD1}" type="sibTrans" cxnId="{6A52E61B-B25D-4AE6-AE77-64C2C90FB239}">
      <dgm:prSet/>
      <dgm:spPr/>
      <dgm:t>
        <a:bodyPr/>
        <a:lstStyle/>
        <a:p>
          <a:endParaRPr lang="es-EC"/>
        </a:p>
      </dgm:t>
    </dgm:pt>
    <dgm:pt modelId="{EDB46A3F-1E1A-4AF9-810F-D07478D8C4C2}">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Documentación  fraudulenta</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087ED1C-0327-40CF-BBF4-A0E081ECBF76}" type="parTrans" cxnId="{62A18476-6F65-46AF-BB91-E943BD1DA867}">
      <dgm:prSet/>
      <dgm:spPr/>
      <dgm:t>
        <a:bodyPr/>
        <a:lstStyle/>
        <a:p>
          <a:endParaRPr lang="es-EC"/>
        </a:p>
      </dgm:t>
    </dgm:pt>
    <dgm:pt modelId="{70BB6E53-E45F-4FAB-B9BC-9AD5DE313B43}" type="sibTrans" cxnId="{62A18476-6F65-46AF-BB91-E943BD1DA867}">
      <dgm:prSet/>
      <dgm:spPr/>
      <dgm:t>
        <a:bodyPr/>
        <a:lstStyle/>
        <a:p>
          <a:endParaRPr lang="es-EC"/>
        </a:p>
      </dgm:t>
    </dgm:pt>
    <dgm:pt modelId="{CE51C2D2-CDFA-435A-AF14-7FD8C9428532}">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Facilidad información de entidades públicas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FA9A1C6-6A0E-4B82-B912-927B852F2027}" type="parTrans" cxnId="{7F232A1B-79ED-4E47-8E8B-96F4F37986A3}">
      <dgm:prSet/>
      <dgm:spPr/>
      <dgm:t>
        <a:bodyPr/>
        <a:lstStyle/>
        <a:p>
          <a:endParaRPr lang="es-EC"/>
        </a:p>
      </dgm:t>
    </dgm:pt>
    <dgm:pt modelId="{2EB2EB0A-1193-43F3-946E-B37F400A3970}" type="sibTrans" cxnId="{7F232A1B-79ED-4E47-8E8B-96F4F37986A3}">
      <dgm:prSet/>
      <dgm:spPr/>
      <dgm:t>
        <a:bodyPr/>
        <a:lstStyle/>
        <a:p>
          <a:endParaRPr lang="es-EC"/>
        </a:p>
      </dgm:t>
    </dgm:pt>
    <dgm:pt modelId="{79C49FE0-FD10-4DA8-BAB8-236076D52608}">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Certificados alterados. Falsificación de firmas.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439E5F0-4795-4495-96E4-FAB648A296A6}" type="parTrans" cxnId="{31A6CD50-F8E9-461D-B92D-6C3837AD2C6D}">
      <dgm:prSet/>
      <dgm:spPr/>
      <dgm:t>
        <a:bodyPr/>
        <a:lstStyle/>
        <a:p>
          <a:endParaRPr lang="es-EC"/>
        </a:p>
      </dgm:t>
    </dgm:pt>
    <dgm:pt modelId="{606227E1-05EC-4663-8C20-439B5D6FFA25}" type="sibTrans" cxnId="{31A6CD50-F8E9-461D-B92D-6C3837AD2C6D}">
      <dgm:prSet/>
      <dgm:spPr/>
      <dgm:t>
        <a:bodyPr/>
        <a:lstStyle/>
        <a:p>
          <a:endParaRPr lang="es-EC"/>
        </a:p>
      </dgm:t>
    </dgm:pt>
    <dgm:pt modelId="{9FC3D5B0-DCF1-413A-A63C-0152AE52D4CC}">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Puertos no utilizados y habilitados </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EBEE530-B765-4738-8532-68EA4C90D124}" type="parTrans" cxnId="{AC3188DD-D923-467E-B843-C28525976066}">
      <dgm:prSet/>
      <dgm:spPr/>
      <dgm:t>
        <a:bodyPr/>
        <a:lstStyle/>
        <a:p>
          <a:endParaRPr lang="es-EC"/>
        </a:p>
      </dgm:t>
    </dgm:pt>
    <dgm:pt modelId="{2262DFE8-C43E-466B-87F7-E0E2F750304D}" type="sibTrans" cxnId="{AC3188DD-D923-467E-B843-C28525976066}">
      <dgm:prSet/>
      <dgm:spPr/>
      <dgm:t>
        <a:bodyPr/>
        <a:lstStyle/>
        <a:p>
          <a:endParaRPr lang="es-EC"/>
        </a:p>
      </dgm:t>
    </dgm:pt>
    <dgm:pt modelId="{7CAD903F-2571-4405-9FE8-57F59A2CE53B}">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Utilizar navegadores donde guarda direcciones IP.</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D6C188F-9FC4-45C4-99E4-6281754580B1}" type="parTrans" cxnId="{4E083178-034F-4888-8DC1-F699154FC829}">
      <dgm:prSet/>
      <dgm:spPr/>
      <dgm:t>
        <a:bodyPr/>
        <a:lstStyle/>
        <a:p>
          <a:endParaRPr lang="es-EC"/>
        </a:p>
      </dgm:t>
    </dgm:pt>
    <dgm:pt modelId="{3EADE172-1A0F-4F76-9068-81ABFC022740}" type="sibTrans" cxnId="{4E083178-034F-4888-8DC1-F699154FC829}">
      <dgm:prSet/>
      <dgm:spPr/>
      <dgm:t>
        <a:bodyPr/>
        <a:lstStyle/>
        <a:p>
          <a:endParaRPr lang="es-EC"/>
        </a:p>
      </dgm:t>
    </dgm:pt>
    <dgm:pt modelId="{5FCEAF4B-E060-4BA4-8284-A5F1D34643AA}">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Cámaras de seguridad</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D6A285E-6324-463F-A79F-FDF892934339}" type="parTrans" cxnId="{A6D4B944-620D-43D9-8FC3-A68DE6A5B569}">
      <dgm:prSet/>
      <dgm:spPr/>
      <dgm:t>
        <a:bodyPr/>
        <a:lstStyle/>
        <a:p>
          <a:endParaRPr lang="es-EC"/>
        </a:p>
      </dgm:t>
    </dgm:pt>
    <dgm:pt modelId="{9DA2BD0C-DE9D-4319-A93B-963E3EFB617B}" type="sibTrans" cxnId="{A6D4B944-620D-43D9-8FC3-A68DE6A5B569}">
      <dgm:prSet/>
      <dgm:spPr/>
      <dgm:t>
        <a:bodyPr/>
        <a:lstStyle/>
        <a:p>
          <a:endParaRPr lang="es-EC"/>
        </a:p>
      </dgm:t>
    </dgm:pt>
    <dgm:pt modelId="{97480134-2746-4DDE-BD74-381FEDECA80A}">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Seguridad de base de datos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E95E183-8419-492F-BA89-1D4DC035A57D}" type="parTrans" cxnId="{15181381-BF26-4D8C-9589-6ED2D0834DE0}">
      <dgm:prSet/>
      <dgm:spPr/>
      <dgm:t>
        <a:bodyPr/>
        <a:lstStyle/>
        <a:p>
          <a:endParaRPr lang="es-EC"/>
        </a:p>
      </dgm:t>
    </dgm:pt>
    <dgm:pt modelId="{56133000-7826-49EB-BF8F-9B88057EC2B7}" type="sibTrans" cxnId="{15181381-BF26-4D8C-9589-6ED2D0834DE0}">
      <dgm:prSet/>
      <dgm:spPr/>
      <dgm:t>
        <a:bodyPr/>
        <a:lstStyle/>
        <a:p>
          <a:endParaRPr lang="es-EC"/>
        </a:p>
      </dgm:t>
    </dgm:pt>
    <dgm:pt modelId="{9F1D2D98-AB3E-4579-B0C6-9054B968D57C}">
      <dgm:prSet custT="1"/>
      <dgm:spPr/>
      <dgm:t>
        <a:bodyPr/>
        <a:lstStyle/>
        <a:p>
          <a:r>
            <a:rPr lang="es-EC"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Fraude Interno</a:t>
          </a:r>
          <a:endParaRPr lang="es-EC" sz="1800" b="1" u="sng"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F6C6443-D373-435C-89BE-8B5377D5500E}" type="parTrans" cxnId="{552928EE-BCF1-41D6-BBFF-B03E34E2DDDE}">
      <dgm:prSet/>
      <dgm:spPr/>
      <dgm:t>
        <a:bodyPr/>
        <a:lstStyle/>
        <a:p>
          <a:endParaRPr lang="es-EC"/>
        </a:p>
      </dgm:t>
    </dgm:pt>
    <dgm:pt modelId="{D792111C-C336-4591-A486-E0AEB3875178}" type="sibTrans" cxnId="{552928EE-BCF1-41D6-BBFF-B03E34E2DDDE}">
      <dgm:prSet/>
      <dgm:spPr/>
      <dgm:t>
        <a:bodyPr/>
        <a:lstStyle/>
        <a:p>
          <a:endParaRPr lang="es-EC"/>
        </a:p>
      </dgm:t>
    </dgm:pt>
    <dgm:pt modelId="{2C4901D5-82D0-464F-87BE-D08D57E703F0}">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Suplantación de valores contables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713D6BD-36AF-4B26-B601-CF1572BFBF5E}" type="parTrans" cxnId="{7AA323FD-49E5-42F6-B4A5-46845FA7CEA3}">
      <dgm:prSet/>
      <dgm:spPr/>
      <dgm:t>
        <a:bodyPr/>
        <a:lstStyle/>
        <a:p>
          <a:endParaRPr lang="es-EC"/>
        </a:p>
      </dgm:t>
    </dgm:pt>
    <dgm:pt modelId="{189F43B2-8CB9-4E28-8368-5304CD9C7E81}" type="sibTrans" cxnId="{7AA323FD-49E5-42F6-B4A5-46845FA7CEA3}">
      <dgm:prSet/>
      <dgm:spPr/>
      <dgm:t>
        <a:bodyPr/>
        <a:lstStyle/>
        <a:p>
          <a:endParaRPr lang="es-EC"/>
        </a:p>
      </dgm:t>
    </dgm:pt>
    <dgm:pt modelId="{A44F4BD0-1F0F-44E2-BE38-9652E6408D68}">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Pagos indebidos de recursos humanos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04B8C7D-6F89-4D54-8385-569B9F825D40}" type="parTrans" cxnId="{03E2A54E-9DD2-49F1-9C96-315D28B41391}">
      <dgm:prSet/>
      <dgm:spPr/>
      <dgm:t>
        <a:bodyPr/>
        <a:lstStyle/>
        <a:p>
          <a:endParaRPr lang="es-EC"/>
        </a:p>
      </dgm:t>
    </dgm:pt>
    <dgm:pt modelId="{9323BC8F-54AC-44DC-8DAF-837BB2719349}" type="sibTrans" cxnId="{03E2A54E-9DD2-49F1-9C96-315D28B41391}">
      <dgm:prSet/>
      <dgm:spPr/>
      <dgm:t>
        <a:bodyPr/>
        <a:lstStyle/>
        <a:p>
          <a:endParaRPr lang="es-EC"/>
        </a:p>
      </dgm:t>
    </dgm:pt>
    <dgm:pt modelId="{5889A811-9E3F-4D0E-A2B5-872B4927425F}">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Duplicidad de contabilidad</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267B45A-3557-4467-BC00-5F7EB81ED983}" type="parTrans" cxnId="{C7A5A35F-EDA0-450C-84B3-DFFEFF6E0A51}">
      <dgm:prSet/>
      <dgm:spPr/>
      <dgm:t>
        <a:bodyPr/>
        <a:lstStyle/>
        <a:p>
          <a:endParaRPr lang="es-EC"/>
        </a:p>
      </dgm:t>
    </dgm:pt>
    <dgm:pt modelId="{A26983CE-3B24-44C2-AE80-21580E38B601}" type="sibTrans" cxnId="{C7A5A35F-EDA0-450C-84B3-DFFEFF6E0A51}">
      <dgm:prSet/>
      <dgm:spPr/>
      <dgm:t>
        <a:bodyPr/>
        <a:lstStyle/>
        <a:p>
          <a:endParaRPr lang="es-EC"/>
        </a:p>
      </dgm:t>
    </dgm:pt>
    <dgm:pt modelId="{EC1ABFE1-56F3-402D-AC27-4B2D76337B09}">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Sobornos dentro de entidades asociadas a lo contable.</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5114952-6A31-46B3-92F9-D7964F68CD33}" type="sibTrans" cxnId="{F3C4E8BC-A583-483D-B522-6006A09F466E}">
      <dgm:prSet/>
      <dgm:spPr/>
      <dgm:t>
        <a:bodyPr/>
        <a:lstStyle/>
        <a:p>
          <a:endParaRPr lang="es-EC"/>
        </a:p>
      </dgm:t>
    </dgm:pt>
    <dgm:pt modelId="{306F20B6-8DBC-4E8B-AEF1-90BF30368027}" type="parTrans" cxnId="{F3C4E8BC-A583-483D-B522-6006A09F466E}">
      <dgm:prSet/>
      <dgm:spPr/>
      <dgm:t>
        <a:bodyPr/>
        <a:lstStyle/>
        <a:p>
          <a:endParaRPr lang="es-EC"/>
        </a:p>
      </dgm:t>
    </dgm:pt>
    <dgm:pt modelId="{09342CBD-A343-47F6-ABCE-9A5F31CBA881}" type="pres">
      <dgm:prSet presAssocID="{AD981176-5721-4D7D-BB8A-9D8D57B572BB}" presName="list" presStyleCnt="0">
        <dgm:presLayoutVars>
          <dgm:dir/>
          <dgm:animLvl val="lvl"/>
        </dgm:presLayoutVars>
      </dgm:prSet>
      <dgm:spPr/>
      <dgm:t>
        <a:bodyPr/>
        <a:lstStyle/>
        <a:p>
          <a:endParaRPr lang="es-EC"/>
        </a:p>
      </dgm:t>
    </dgm:pt>
    <dgm:pt modelId="{03720B9F-E8AC-40C3-9F06-199DD9F574BE}" type="pres">
      <dgm:prSet presAssocID="{0C4F4A2D-988E-439C-A796-0CF88BBE2DA5}" presName="posSpace" presStyleCnt="0"/>
      <dgm:spPr/>
      <dgm:t>
        <a:bodyPr/>
        <a:lstStyle/>
        <a:p>
          <a:endParaRPr lang="es-EC"/>
        </a:p>
      </dgm:t>
    </dgm:pt>
    <dgm:pt modelId="{E45E9BC9-C7E2-4817-A57F-0EC82A875E4C}" type="pres">
      <dgm:prSet presAssocID="{0C4F4A2D-988E-439C-A796-0CF88BBE2DA5}" presName="vertFlow" presStyleCnt="0"/>
      <dgm:spPr/>
      <dgm:t>
        <a:bodyPr/>
        <a:lstStyle/>
        <a:p>
          <a:endParaRPr lang="es-EC"/>
        </a:p>
      </dgm:t>
    </dgm:pt>
    <dgm:pt modelId="{EEA0CF7E-BF09-4B6A-A8F1-009275A7616C}" type="pres">
      <dgm:prSet presAssocID="{0C4F4A2D-988E-439C-A796-0CF88BBE2DA5}" presName="topSpace" presStyleCnt="0"/>
      <dgm:spPr/>
      <dgm:t>
        <a:bodyPr/>
        <a:lstStyle/>
        <a:p>
          <a:endParaRPr lang="es-EC"/>
        </a:p>
      </dgm:t>
    </dgm:pt>
    <dgm:pt modelId="{3067CF83-7C6E-4647-A9E9-6DE6555EAE85}" type="pres">
      <dgm:prSet presAssocID="{0C4F4A2D-988E-439C-A796-0CF88BBE2DA5}" presName="firstComp" presStyleCnt="0"/>
      <dgm:spPr/>
      <dgm:t>
        <a:bodyPr/>
        <a:lstStyle/>
        <a:p>
          <a:endParaRPr lang="es-EC"/>
        </a:p>
      </dgm:t>
    </dgm:pt>
    <dgm:pt modelId="{93D28718-2629-4D53-95FB-2DB004FB6CD6}" type="pres">
      <dgm:prSet presAssocID="{0C4F4A2D-988E-439C-A796-0CF88BBE2DA5}" presName="firstChild" presStyleLbl="bgAccFollowNode1" presStyleIdx="0" presStyleCnt="12"/>
      <dgm:spPr/>
      <dgm:t>
        <a:bodyPr/>
        <a:lstStyle/>
        <a:p>
          <a:endParaRPr lang="es-EC"/>
        </a:p>
      </dgm:t>
    </dgm:pt>
    <dgm:pt modelId="{F2528691-D173-4EBF-AACB-9FC29798DA4A}" type="pres">
      <dgm:prSet presAssocID="{0C4F4A2D-988E-439C-A796-0CF88BBE2DA5}" presName="firstChildTx" presStyleLbl="bgAccFollowNode1" presStyleIdx="0" presStyleCnt="12">
        <dgm:presLayoutVars>
          <dgm:bulletEnabled val="1"/>
        </dgm:presLayoutVars>
      </dgm:prSet>
      <dgm:spPr/>
      <dgm:t>
        <a:bodyPr/>
        <a:lstStyle/>
        <a:p>
          <a:endParaRPr lang="es-EC"/>
        </a:p>
      </dgm:t>
    </dgm:pt>
    <dgm:pt modelId="{C43637D4-9643-452D-A9BE-404B33DCE134}" type="pres">
      <dgm:prSet presAssocID="{EDB46A3F-1E1A-4AF9-810F-D07478D8C4C2}" presName="comp" presStyleCnt="0"/>
      <dgm:spPr/>
      <dgm:t>
        <a:bodyPr/>
        <a:lstStyle/>
        <a:p>
          <a:endParaRPr lang="es-EC"/>
        </a:p>
      </dgm:t>
    </dgm:pt>
    <dgm:pt modelId="{2DB32D2D-F68E-4466-900A-DEDE7F4B5F86}" type="pres">
      <dgm:prSet presAssocID="{EDB46A3F-1E1A-4AF9-810F-D07478D8C4C2}" presName="child" presStyleLbl="bgAccFollowNode1" presStyleIdx="1" presStyleCnt="12"/>
      <dgm:spPr/>
      <dgm:t>
        <a:bodyPr/>
        <a:lstStyle/>
        <a:p>
          <a:endParaRPr lang="es-EC"/>
        </a:p>
      </dgm:t>
    </dgm:pt>
    <dgm:pt modelId="{AB8FA706-0022-446A-B70C-6B58BB6DC905}" type="pres">
      <dgm:prSet presAssocID="{EDB46A3F-1E1A-4AF9-810F-D07478D8C4C2}" presName="childTx" presStyleLbl="bgAccFollowNode1" presStyleIdx="1" presStyleCnt="12">
        <dgm:presLayoutVars>
          <dgm:bulletEnabled val="1"/>
        </dgm:presLayoutVars>
      </dgm:prSet>
      <dgm:spPr/>
      <dgm:t>
        <a:bodyPr/>
        <a:lstStyle/>
        <a:p>
          <a:endParaRPr lang="es-EC"/>
        </a:p>
      </dgm:t>
    </dgm:pt>
    <dgm:pt modelId="{03EB9E06-B81D-4E5F-9407-DE1A6A6BBBB4}" type="pres">
      <dgm:prSet presAssocID="{CE51C2D2-CDFA-435A-AF14-7FD8C9428532}" presName="comp" presStyleCnt="0"/>
      <dgm:spPr/>
      <dgm:t>
        <a:bodyPr/>
        <a:lstStyle/>
        <a:p>
          <a:endParaRPr lang="es-EC"/>
        </a:p>
      </dgm:t>
    </dgm:pt>
    <dgm:pt modelId="{90CAD0A7-CF18-4BE2-874E-8D2450CE433C}" type="pres">
      <dgm:prSet presAssocID="{CE51C2D2-CDFA-435A-AF14-7FD8C9428532}" presName="child" presStyleLbl="bgAccFollowNode1" presStyleIdx="2" presStyleCnt="12"/>
      <dgm:spPr/>
      <dgm:t>
        <a:bodyPr/>
        <a:lstStyle/>
        <a:p>
          <a:endParaRPr lang="es-EC"/>
        </a:p>
      </dgm:t>
    </dgm:pt>
    <dgm:pt modelId="{E1F6F180-F82A-4363-AB72-A4CD830A1CE5}" type="pres">
      <dgm:prSet presAssocID="{CE51C2D2-CDFA-435A-AF14-7FD8C9428532}" presName="childTx" presStyleLbl="bgAccFollowNode1" presStyleIdx="2" presStyleCnt="12">
        <dgm:presLayoutVars>
          <dgm:bulletEnabled val="1"/>
        </dgm:presLayoutVars>
      </dgm:prSet>
      <dgm:spPr/>
      <dgm:t>
        <a:bodyPr/>
        <a:lstStyle/>
        <a:p>
          <a:endParaRPr lang="es-EC"/>
        </a:p>
      </dgm:t>
    </dgm:pt>
    <dgm:pt modelId="{41EC3D29-CC69-426F-BB43-C4C423438DEB}" type="pres">
      <dgm:prSet presAssocID="{79C49FE0-FD10-4DA8-BAB8-236076D52608}" presName="comp" presStyleCnt="0"/>
      <dgm:spPr/>
      <dgm:t>
        <a:bodyPr/>
        <a:lstStyle/>
        <a:p>
          <a:endParaRPr lang="es-EC"/>
        </a:p>
      </dgm:t>
    </dgm:pt>
    <dgm:pt modelId="{71D07956-7C19-4D1D-80C3-2294BFA29B9D}" type="pres">
      <dgm:prSet presAssocID="{79C49FE0-FD10-4DA8-BAB8-236076D52608}" presName="child" presStyleLbl="bgAccFollowNode1" presStyleIdx="3" presStyleCnt="12" custLinFactNeighborX="336" custLinFactNeighborY="118"/>
      <dgm:spPr/>
      <dgm:t>
        <a:bodyPr/>
        <a:lstStyle/>
        <a:p>
          <a:endParaRPr lang="es-EC"/>
        </a:p>
      </dgm:t>
    </dgm:pt>
    <dgm:pt modelId="{08B998E6-0E02-497C-8F55-9A08FC26A767}" type="pres">
      <dgm:prSet presAssocID="{79C49FE0-FD10-4DA8-BAB8-236076D52608}" presName="childTx" presStyleLbl="bgAccFollowNode1" presStyleIdx="3" presStyleCnt="12">
        <dgm:presLayoutVars>
          <dgm:bulletEnabled val="1"/>
        </dgm:presLayoutVars>
      </dgm:prSet>
      <dgm:spPr/>
      <dgm:t>
        <a:bodyPr/>
        <a:lstStyle/>
        <a:p>
          <a:endParaRPr lang="es-EC"/>
        </a:p>
      </dgm:t>
    </dgm:pt>
    <dgm:pt modelId="{A92B49D2-2CD2-4A0D-A84C-2D8CFFFB2D01}" type="pres">
      <dgm:prSet presAssocID="{0C4F4A2D-988E-439C-A796-0CF88BBE2DA5}" presName="negSpace" presStyleCnt="0"/>
      <dgm:spPr/>
      <dgm:t>
        <a:bodyPr/>
        <a:lstStyle/>
        <a:p>
          <a:endParaRPr lang="es-EC"/>
        </a:p>
      </dgm:t>
    </dgm:pt>
    <dgm:pt modelId="{856A9706-1E7F-4D49-8A75-F68BD0B69268}" type="pres">
      <dgm:prSet presAssocID="{0C4F4A2D-988E-439C-A796-0CF88BBE2DA5}" presName="circle" presStyleLbl="node1" presStyleIdx="0" presStyleCnt="3" custScaleX="115818" custScaleY="120903" custLinFactNeighborX="-12526" custLinFactNeighborY="-1057"/>
      <dgm:spPr/>
      <dgm:t>
        <a:bodyPr/>
        <a:lstStyle/>
        <a:p>
          <a:endParaRPr lang="es-EC"/>
        </a:p>
      </dgm:t>
    </dgm:pt>
    <dgm:pt modelId="{D4F90641-0D3B-48C8-A07E-701A061565E2}" type="pres">
      <dgm:prSet presAssocID="{D0CEC0A8-2BB6-4F6D-811D-42D34416174B}" presName="transSpace" presStyleCnt="0"/>
      <dgm:spPr/>
      <dgm:t>
        <a:bodyPr/>
        <a:lstStyle/>
        <a:p>
          <a:endParaRPr lang="es-EC"/>
        </a:p>
      </dgm:t>
    </dgm:pt>
    <dgm:pt modelId="{5C8D6749-97C1-45A5-84AF-37C924458B09}" type="pres">
      <dgm:prSet presAssocID="{192D357C-FFEA-4E89-B5F3-5D0E2ED21F6F}" presName="posSpace" presStyleCnt="0"/>
      <dgm:spPr/>
      <dgm:t>
        <a:bodyPr/>
        <a:lstStyle/>
        <a:p>
          <a:endParaRPr lang="es-EC"/>
        </a:p>
      </dgm:t>
    </dgm:pt>
    <dgm:pt modelId="{4C7CF795-8E65-47C7-95D5-2043D730E392}" type="pres">
      <dgm:prSet presAssocID="{192D357C-FFEA-4E89-B5F3-5D0E2ED21F6F}" presName="vertFlow" presStyleCnt="0"/>
      <dgm:spPr/>
      <dgm:t>
        <a:bodyPr/>
        <a:lstStyle/>
        <a:p>
          <a:endParaRPr lang="es-EC"/>
        </a:p>
      </dgm:t>
    </dgm:pt>
    <dgm:pt modelId="{B1B60257-8A60-4E8D-8AA7-C45FAF22288B}" type="pres">
      <dgm:prSet presAssocID="{192D357C-FFEA-4E89-B5F3-5D0E2ED21F6F}" presName="topSpace" presStyleCnt="0"/>
      <dgm:spPr/>
      <dgm:t>
        <a:bodyPr/>
        <a:lstStyle/>
        <a:p>
          <a:endParaRPr lang="es-EC"/>
        </a:p>
      </dgm:t>
    </dgm:pt>
    <dgm:pt modelId="{1DFF10A8-04E4-4164-8D80-22D552E97AB5}" type="pres">
      <dgm:prSet presAssocID="{192D357C-FFEA-4E89-B5F3-5D0E2ED21F6F}" presName="firstComp" presStyleCnt="0"/>
      <dgm:spPr/>
      <dgm:t>
        <a:bodyPr/>
        <a:lstStyle/>
        <a:p>
          <a:endParaRPr lang="es-EC"/>
        </a:p>
      </dgm:t>
    </dgm:pt>
    <dgm:pt modelId="{7655D6EB-E41F-4D28-A66D-2EFC074F09E3}" type="pres">
      <dgm:prSet presAssocID="{192D357C-FFEA-4E89-B5F3-5D0E2ED21F6F}" presName="firstChild" presStyleLbl="bgAccFollowNode1" presStyleIdx="4" presStyleCnt="12"/>
      <dgm:spPr/>
      <dgm:t>
        <a:bodyPr/>
        <a:lstStyle/>
        <a:p>
          <a:endParaRPr lang="es-EC"/>
        </a:p>
      </dgm:t>
    </dgm:pt>
    <dgm:pt modelId="{FA463A5F-6527-447F-AF88-251BD60F4EB9}" type="pres">
      <dgm:prSet presAssocID="{192D357C-FFEA-4E89-B5F3-5D0E2ED21F6F}" presName="firstChildTx" presStyleLbl="bgAccFollowNode1" presStyleIdx="4" presStyleCnt="12">
        <dgm:presLayoutVars>
          <dgm:bulletEnabled val="1"/>
        </dgm:presLayoutVars>
      </dgm:prSet>
      <dgm:spPr/>
      <dgm:t>
        <a:bodyPr/>
        <a:lstStyle/>
        <a:p>
          <a:endParaRPr lang="es-EC"/>
        </a:p>
      </dgm:t>
    </dgm:pt>
    <dgm:pt modelId="{970A3610-D4C1-426A-8A8F-B7D2D26931C4}" type="pres">
      <dgm:prSet presAssocID="{7CAD903F-2571-4405-9FE8-57F59A2CE53B}" presName="comp" presStyleCnt="0"/>
      <dgm:spPr/>
      <dgm:t>
        <a:bodyPr/>
        <a:lstStyle/>
        <a:p>
          <a:endParaRPr lang="es-EC"/>
        </a:p>
      </dgm:t>
    </dgm:pt>
    <dgm:pt modelId="{402C363C-7FFD-4C1F-A526-21813D17D4AE}" type="pres">
      <dgm:prSet presAssocID="{7CAD903F-2571-4405-9FE8-57F59A2CE53B}" presName="child" presStyleLbl="bgAccFollowNode1" presStyleIdx="5" presStyleCnt="12"/>
      <dgm:spPr/>
      <dgm:t>
        <a:bodyPr/>
        <a:lstStyle/>
        <a:p>
          <a:endParaRPr lang="es-EC"/>
        </a:p>
      </dgm:t>
    </dgm:pt>
    <dgm:pt modelId="{2BB2F521-7F05-40BB-A193-8D46A59C6317}" type="pres">
      <dgm:prSet presAssocID="{7CAD903F-2571-4405-9FE8-57F59A2CE53B}" presName="childTx" presStyleLbl="bgAccFollowNode1" presStyleIdx="5" presStyleCnt="12">
        <dgm:presLayoutVars>
          <dgm:bulletEnabled val="1"/>
        </dgm:presLayoutVars>
      </dgm:prSet>
      <dgm:spPr/>
      <dgm:t>
        <a:bodyPr/>
        <a:lstStyle/>
        <a:p>
          <a:endParaRPr lang="es-EC"/>
        </a:p>
      </dgm:t>
    </dgm:pt>
    <dgm:pt modelId="{7BEDC7E7-2E33-4C6B-9A61-CD1FCF62D484}" type="pres">
      <dgm:prSet presAssocID="{5FCEAF4B-E060-4BA4-8284-A5F1D34643AA}" presName="comp" presStyleCnt="0"/>
      <dgm:spPr/>
      <dgm:t>
        <a:bodyPr/>
        <a:lstStyle/>
        <a:p>
          <a:endParaRPr lang="es-EC"/>
        </a:p>
      </dgm:t>
    </dgm:pt>
    <dgm:pt modelId="{47820B7F-F019-45D9-9460-569FE41B6DCF}" type="pres">
      <dgm:prSet presAssocID="{5FCEAF4B-E060-4BA4-8284-A5F1D34643AA}" presName="child" presStyleLbl="bgAccFollowNode1" presStyleIdx="6" presStyleCnt="12" custLinFactNeighborX="878" custLinFactNeighborY="1316"/>
      <dgm:spPr/>
      <dgm:t>
        <a:bodyPr/>
        <a:lstStyle/>
        <a:p>
          <a:endParaRPr lang="es-EC"/>
        </a:p>
      </dgm:t>
    </dgm:pt>
    <dgm:pt modelId="{BC7E141D-0F6D-4E65-8B43-FF36A7661C4E}" type="pres">
      <dgm:prSet presAssocID="{5FCEAF4B-E060-4BA4-8284-A5F1D34643AA}" presName="childTx" presStyleLbl="bgAccFollowNode1" presStyleIdx="6" presStyleCnt="12">
        <dgm:presLayoutVars>
          <dgm:bulletEnabled val="1"/>
        </dgm:presLayoutVars>
      </dgm:prSet>
      <dgm:spPr/>
      <dgm:t>
        <a:bodyPr/>
        <a:lstStyle/>
        <a:p>
          <a:endParaRPr lang="es-EC"/>
        </a:p>
      </dgm:t>
    </dgm:pt>
    <dgm:pt modelId="{561B7271-32CC-4F5E-A5EA-A5EEDE432065}" type="pres">
      <dgm:prSet presAssocID="{97480134-2746-4DDE-BD74-381FEDECA80A}" presName="comp" presStyleCnt="0"/>
      <dgm:spPr/>
      <dgm:t>
        <a:bodyPr/>
        <a:lstStyle/>
        <a:p>
          <a:endParaRPr lang="es-EC"/>
        </a:p>
      </dgm:t>
    </dgm:pt>
    <dgm:pt modelId="{9063393D-FF6C-4AFC-8172-585290A114E1}" type="pres">
      <dgm:prSet presAssocID="{97480134-2746-4DDE-BD74-381FEDECA80A}" presName="child" presStyleLbl="bgAccFollowNode1" presStyleIdx="7" presStyleCnt="12"/>
      <dgm:spPr/>
      <dgm:t>
        <a:bodyPr/>
        <a:lstStyle/>
        <a:p>
          <a:endParaRPr lang="es-EC"/>
        </a:p>
      </dgm:t>
    </dgm:pt>
    <dgm:pt modelId="{2D8AEDEB-FA1E-4DE6-B8E3-F74C4F480E7D}" type="pres">
      <dgm:prSet presAssocID="{97480134-2746-4DDE-BD74-381FEDECA80A}" presName="childTx" presStyleLbl="bgAccFollowNode1" presStyleIdx="7" presStyleCnt="12">
        <dgm:presLayoutVars>
          <dgm:bulletEnabled val="1"/>
        </dgm:presLayoutVars>
      </dgm:prSet>
      <dgm:spPr/>
      <dgm:t>
        <a:bodyPr/>
        <a:lstStyle/>
        <a:p>
          <a:endParaRPr lang="es-EC"/>
        </a:p>
      </dgm:t>
    </dgm:pt>
    <dgm:pt modelId="{1FEAB010-90A2-455F-83B8-4A675B493358}" type="pres">
      <dgm:prSet presAssocID="{192D357C-FFEA-4E89-B5F3-5D0E2ED21F6F}" presName="negSpace" presStyleCnt="0"/>
      <dgm:spPr/>
      <dgm:t>
        <a:bodyPr/>
        <a:lstStyle/>
        <a:p>
          <a:endParaRPr lang="es-EC"/>
        </a:p>
      </dgm:t>
    </dgm:pt>
    <dgm:pt modelId="{CC112FC7-490C-459A-BCD4-4789F8AAB66E}" type="pres">
      <dgm:prSet presAssocID="{192D357C-FFEA-4E89-B5F3-5D0E2ED21F6F}" presName="circle" presStyleLbl="node1" presStyleIdx="1" presStyleCnt="3" custScaleX="112534" custScaleY="115834" custLinFactNeighborX="-8768" custLinFactNeighborY="940"/>
      <dgm:spPr/>
      <dgm:t>
        <a:bodyPr/>
        <a:lstStyle/>
        <a:p>
          <a:endParaRPr lang="es-EC"/>
        </a:p>
      </dgm:t>
    </dgm:pt>
    <dgm:pt modelId="{2BAE41BD-8977-4B7C-9B9E-389083D45850}" type="pres">
      <dgm:prSet presAssocID="{9CDBCCAB-208C-4B76-B224-B9337188DAD1}" presName="transSpace" presStyleCnt="0"/>
      <dgm:spPr/>
      <dgm:t>
        <a:bodyPr/>
        <a:lstStyle/>
        <a:p>
          <a:endParaRPr lang="es-EC"/>
        </a:p>
      </dgm:t>
    </dgm:pt>
    <dgm:pt modelId="{40A63EC7-CE92-4DFD-8832-77A4C28AEF38}" type="pres">
      <dgm:prSet presAssocID="{9F1D2D98-AB3E-4579-B0C6-9054B968D57C}" presName="posSpace" presStyleCnt="0"/>
      <dgm:spPr/>
      <dgm:t>
        <a:bodyPr/>
        <a:lstStyle/>
        <a:p>
          <a:endParaRPr lang="es-EC"/>
        </a:p>
      </dgm:t>
    </dgm:pt>
    <dgm:pt modelId="{F107CBBB-2CF6-4A88-954E-0AFBBB571596}" type="pres">
      <dgm:prSet presAssocID="{9F1D2D98-AB3E-4579-B0C6-9054B968D57C}" presName="vertFlow" presStyleCnt="0"/>
      <dgm:spPr/>
      <dgm:t>
        <a:bodyPr/>
        <a:lstStyle/>
        <a:p>
          <a:endParaRPr lang="es-EC"/>
        </a:p>
      </dgm:t>
    </dgm:pt>
    <dgm:pt modelId="{637CB62C-3B48-4680-B7B0-DA9890DDD04D}" type="pres">
      <dgm:prSet presAssocID="{9F1D2D98-AB3E-4579-B0C6-9054B968D57C}" presName="topSpace" presStyleCnt="0"/>
      <dgm:spPr/>
      <dgm:t>
        <a:bodyPr/>
        <a:lstStyle/>
        <a:p>
          <a:endParaRPr lang="es-EC"/>
        </a:p>
      </dgm:t>
    </dgm:pt>
    <dgm:pt modelId="{D81E98E0-D760-4FD7-B66C-F6F02973C90C}" type="pres">
      <dgm:prSet presAssocID="{9F1D2D98-AB3E-4579-B0C6-9054B968D57C}" presName="firstComp" presStyleCnt="0"/>
      <dgm:spPr/>
      <dgm:t>
        <a:bodyPr/>
        <a:lstStyle/>
        <a:p>
          <a:endParaRPr lang="es-EC"/>
        </a:p>
      </dgm:t>
    </dgm:pt>
    <dgm:pt modelId="{6114E88C-4016-4E87-BC54-F0E464814F65}" type="pres">
      <dgm:prSet presAssocID="{9F1D2D98-AB3E-4579-B0C6-9054B968D57C}" presName="firstChild" presStyleLbl="bgAccFollowNode1" presStyleIdx="8" presStyleCnt="12"/>
      <dgm:spPr/>
      <dgm:t>
        <a:bodyPr/>
        <a:lstStyle/>
        <a:p>
          <a:endParaRPr lang="es-EC"/>
        </a:p>
      </dgm:t>
    </dgm:pt>
    <dgm:pt modelId="{794F412A-FF60-4A89-A7E5-801044AA419E}" type="pres">
      <dgm:prSet presAssocID="{9F1D2D98-AB3E-4579-B0C6-9054B968D57C}" presName="firstChildTx" presStyleLbl="bgAccFollowNode1" presStyleIdx="8" presStyleCnt="12">
        <dgm:presLayoutVars>
          <dgm:bulletEnabled val="1"/>
        </dgm:presLayoutVars>
      </dgm:prSet>
      <dgm:spPr/>
      <dgm:t>
        <a:bodyPr/>
        <a:lstStyle/>
        <a:p>
          <a:endParaRPr lang="es-EC"/>
        </a:p>
      </dgm:t>
    </dgm:pt>
    <dgm:pt modelId="{F56B85A2-8F18-465B-927D-D5CBA1F75D49}" type="pres">
      <dgm:prSet presAssocID="{A44F4BD0-1F0F-44E2-BE38-9652E6408D68}" presName="comp" presStyleCnt="0"/>
      <dgm:spPr/>
      <dgm:t>
        <a:bodyPr/>
        <a:lstStyle/>
        <a:p>
          <a:endParaRPr lang="es-EC"/>
        </a:p>
      </dgm:t>
    </dgm:pt>
    <dgm:pt modelId="{CCDD6FB6-E894-4C86-BFEC-B211C0984E5B}" type="pres">
      <dgm:prSet presAssocID="{A44F4BD0-1F0F-44E2-BE38-9652E6408D68}" presName="child" presStyleLbl="bgAccFollowNode1" presStyleIdx="9" presStyleCnt="12"/>
      <dgm:spPr/>
      <dgm:t>
        <a:bodyPr/>
        <a:lstStyle/>
        <a:p>
          <a:endParaRPr lang="es-EC"/>
        </a:p>
      </dgm:t>
    </dgm:pt>
    <dgm:pt modelId="{D623B8F5-21E4-47F3-BBA4-54B846F39845}" type="pres">
      <dgm:prSet presAssocID="{A44F4BD0-1F0F-44E2-BE38-9652E6408D68}" presName="childTx" presStyleLbl="bgAccFollowNode1" presStyleIdx="9" presStyleCnt="12">
        <dgm:presLayoutVars>
          <dgm:bulletEnabled val="1"/>
        </dgm:presLayoutVars>
      </dgm:prSet>
      <dgm:spPr/>
      <dgm:t>
        <a:bodyPr/>
        <a:lstStyle/>
        <a:p>
          <a:endParaRPr lang="es-EC"/>
        </a:p>
      </dgm:t>
    </dgm:pt>
    <dgm:pt modelId="{28E8FF88-D77F-406A-8938-5D7D2BD03BB5}" type="pres">
      <dgm:prSet presAssocID="{5889A811-9E3F-4D0E-A2B5-872B4927425F}" presName="comp" presStyleCnt="0"/>
      <dgm:spPr/>
      <dgm:t>
        <a:bodyPr/>
        <a:lstStyle/>
        <a:p>
          <a:endParaRPr lang="es-EC"/>
        </a:p>
      </dgm:t>
    </dgm:pt>
    <dgm:pt modelId="{FBB03643-E64D-4C64-B4D0-68C4111A7038}" type="pres">
      <dgm:prSet presAssocID="{5889A811-9E3F-4D0E-A2B5-872B4927425F}" presName="child" presStyleLbl="bgAccFollowNode1" presStyleIdx="10" presStyleCnt="12"/>
      <dgm:spPr/>
      <dgm:t>
        <a:bodyPr/>
        <a:lstStyle/>
        <a:p>
          <a:endParaRPr lang="es-EC"/>
        </a:p>
      </dgm:t>
    </dgm:pt>
    <dgm:pt modelId="{0BD2383B-E154-4EC8-B438-2420B0F15653}" type="pres">
      <dgm:prSet presAssocID="{5889A811-9E3F-4D0E-A2B5-872B4927425F}" presName="childTx" presStyleLbl="bgAccFollowNode1" presStyleIdx="10" presStyleCnt="12">
        <dgm:presLayoutVars>
          <dgm:bulletEnabled val="1"/>
        </dgm:presLayoutVars>
      </dgm:prSet>
      <dgm:spPr/>
      <dgm:t>
        <a:bodyPr/>
        <a:lstStyle/>
        <a:p>
          <a:endParaRPr lang="es-EC"/>
        </a:p>
      </dgm:t>
    </dgm:pt>
    <dgm:pt modelId="{69B90AE6-A357-4CA0-B223-999A014EA0EE}" type="pres">
      <dgm:prSet presAssocID="{EC1ABFE1-56F3-402D-AC27-4B2D76337B09}" presName="comp" presStyleCnt="0"/>
      <dgm:spPr/>
      <dgm:t>
        <a:bodyPr/>
        <a:lstStyle/>
        <a:p>
          <a:endParaRPr lang="es-EC"/>
        </a:p>
      </dgm:t>
    </dgm:pt>
    <dgm:pt modelId="{9109F657-14AB-465D-BB33-8B0DD09D239A}" type="pres">
      <dgm:prSet presAssocID="{EC1ABFE1-56F3-402D-AC27-4B2D76337B09}" presName="child" presStyleLbl="bgAccFollowNode1" presStyleIdx="11" presStyleCnt="12"/>
      <dgm:spPr/>
      <dgm:t>
        <a:bodyPr/>
        <a:lstStyle/>
        <a:p>
          <a:endParaRPr lang="es-EC"/>
        </a:p>
      </dgm:t>
    </dgm:pt>
    <dgm:pt modelId="{B6C43688-FC29-41A6-A40A-04A4460D6873}" type="pres">
      <dgm:prSet presAssocID="{EC1ABFE1-56F3-402D-AC27-4B2D76337B09}" presName="childTx" presStyleLbl="bgAccFollowNode1" presStyleIdx="11" presStyleCnt="12">
        <dgm:presLayoutVars>
          <dgm:bulletEnabled val="1"/>
        </dgm:presLayoutVars>
      </dgm:prSet>
      <dgm:spPr/>
      <dgm:t>
        <a:bodyPr/>
        <a:lstStyle/>
        <a:p>
          <a:endParaRPr lang="es-EC"/>
        </a:p>
      </dgm:t>
    </dgm:pt>
    <dgm:pt modelId="{4804D4A8-F51D-4579-B7A8-B19046BE7CE7}" type="pres">
      <dgm:prSet presAssocID="{9F1D2D98-AB3E-4579-B0C6-9054B968D57C}" presName="negSpace" presStyleCnt="0"/>
      <dgm:spPr/>
      <dgm:t>
        <a:bodyPr/>
        <a:lstStyle/>
        <a:p>
          <a:endParaRPr lang="es-EC"/>
        </a:p>
      </dgm:t>
    </dgm:pt>
    <dgm:pt modelId="{C2E6AB87-0ECA-495D-BC1F-E34CD27DA411}" type="pres">
      <dgm:prSet presAssocID="{9F1D2D98-AB3E-4579-B0C6-9054B968D57C}" presName="circle" presStyleLbl="node1" presStyleIdx="2" presStyleCnt="3" custScaleX="117775" custScaleY="113955" custLinFactNeighborX="-6944" custLinFactNeighborY="4697"/>
      <dgm:spPr/>
      <dgm:t>
        <a:bodyPr/>
        <a:lstStyle/>
        <a:p>
          <a:endParaRPr lang="es-EC"/>
        </a:p>
      </dgm:t>
    </dgm:pt>
  </dgm:ptLst>
  <dgm:cxnLst>
    <dgm:cxn modelId="{F3C4E8BC-A583-483D-B522-6006A09F466E}" srcId="{9F1D2D98-AB3E-4579-B0C6-9054B968D57C}" destId="{EC1ABFE1-56F3-402D-AC27-4B2D76337B09}" srcOrd="3" destOrd="0" parTransId="{306F20B6-8DBC-4E8B-AEF1-90BF30368027}" sibTransId="{05114952-6A31-46B3-92F9-D7964F68CD33}"/>
    <dgm:cxn modelId="{31A6CD50-F8E9-461D-B92D-6C3837AD2C6D}" srcId="{0C4F4A2D-988E-439C-A796-0CF88BBE2DA5}" destId="{79C49FE0-FD10-4DA8-BAB8-236076D52608}" srcOrd="3" destOrd="0" parTransId="{1439E5F0-4795-4495-96E4-FAB648A296A6}" sibTransId="{606227E1-05EC-4663-8C20-439B5D6FFA25}"/>
    <dgm:cxn modelId="{087A60BE-A394-4C7F-A932-62DE7D1E28E6}" type="presOf" srcId="{7CAD903F-2571-4405-9FE8-57F59A2CE53B}" destId="{2BB2F521-7F05-40BB-A193-8D46A59C6317}" srcOrd="1" destOrd="0" presId="urn:microsoft.com/office/officeart/2005/8/layout/hList9"/>
    <dgm:cxn modelId="{8382891B-A43E-408E-8304-DEEF4C6F61E9}" type="presOf" srcId="{97480134-2746-4DDE-BD74-381FEDECA80A}" destId="{9063393D-FF6C-4AFC-8172-585290A114E1}" srcOrd="0" destOrd="0" presId="urn:microsoft.com/office/officeart/2005/8/layout/hList9"/>
    <dgm:cxn modelId="{13ECFA34-0FD5-48CF-B0C2-76663A65F07A}" type="presOf" srcId="{192D357C-FFEA-4E89-B5F3-5D0E2ED21F6F}" destId="{CC112FC7-490C-459A-BCD4-4789F8AAB66E}" srcOrd="0" destOrd="0" presId="urn:microsoft.com/office/officeart/2005/8/layout/hList9"/>
    <dgm:cxn modelId="{774C18CB-7695-4456-BCFB-3C15DD6A3AB1}" type="presOf" srcId="{79C49FE0-FD10-4DA8-BAB8-236076D52608}" destId="{08B998E6-0E02-497C-8F55-9A08FC26A767}" srcOrd="1" destOrd="0" presId="urn:microsoft.com/office/officeart/2005/8/layout/hList9"/>
    <dgm:cxn modelId="{5B599F0F-8FCC-45C0-AEBC-02DF19B592C5}" type="presOf" srcId="{0C4F4A2D-988E-439C-A796-0CF88BBE2DA5}" destId="{856A9706-1E7F-4D49-8A75-F68BD0B69268}" srcOrd="0" destOrd="0" presId="urn:microsoft.com/office/officeart/2005/8/layout/hList9"/>
    <dgm:cxn modelId="{FCD7CC05-3974-4371-B6CA-A25AB15F4F63}" type="presOf" srcId="{AD981176-5721-4D7D-BB8A-9D8D57B572BB}" destId="{09342CBD-A343-47F6-ABCE-9A5F31CBA881}" srcOrd="0" destOrd="0" presId="urn:microsoft.com/office/officeart/2005/8/layout/hList9"/>
    <dgm:cxn modelId="{DA367B0A-2F24-4320-83A5-413939202C07}" type="presOf" srcId="{9F1D2D98-AB3E-4579-B0C6-9054B968D57C}" destId="{C2E6AB87-0ECA-495D-BC1F-E34CD27DA411}" srcOrd="0" destOrd="0" presId="urn:microsoft.com/office/officeart/2005/8/layout/hList9"/>
    <dgm:cxn modelId="{48F443C0-FB6B-49FF-945D-0470B3EBDD71}" type="presOf" srcId="{9FC3D5B0-DCF1-413A-A63C-0152AE52D4CC}" destId="{7655D6EB-E41F-4D28-A66D-2EFC074F09E3}" srcOrd="0" destOrd="0" presId="urn:microsoft.com/office/officeart/2005/8/layout/hList9"/>
    <dgm:cxn modelId="{67C38FDB-B8DA-43A9-A63E-2B04E00CEE61}" type="presOf" srcId="{97480134-2746-4DDE-BD74-381FEDECA80A}" destId="{2D8AEDEB-FA1E-4DE6-B8E3-F74C4F480E7D}" srcOrd="1" destOrd="0" presId="urn:microsoft.com/office/officeart/2005/8/layout/hList9"/>
    <dgm:cxn modelId="{4E083178-034F-4888-8DC1-F699154FC829}" srcId="{192D357C-FFEA-4E89-B5F3-5D0E2ED21F6F}" destId="{7CAD903F-2571-4405-9FE8-57F59A2CE53B}" srcOrd="1" destOrd="0" parTransId="{8D6C188F-9FC4-45C4-99E4-6281754580B1}" sibTransId="{3EADE172-1A0F-4F76-9068-81ABFC022740}"/>
    <dgm:cxn modelId="{F9FB909B-3848-4A14-800E-8B40A4286599}" type="presOf" srcId="{5FCEAF4B-E060-4BA4-8284-A5F1D34643AA}" destId="{47820B7F-F019-45D9-9460-569FE41B6DCF}" srcOrd="0" destOrd="0" presId="urn:microsoft.com/office/officeart/2005/8/layout/hList9"/>
    <dgm:cxn modelId="{622428CA-2FA6-455E-ADED-D404206CA3F8}" type="presOf" srcId="{2C4901D5-82D0-464F-87BE-D08D57E703F0}" destId="{6114E88C-4016-4E87-BC54-F0E464814F65}" srcOrd="0" destOrd="0" presId="urn:microsoft.com/office/officeart/2005/8/layout/hList9"/>
    <dgm:cxn modelId="{CC8FD3EE-F951-42BE-9FB4-A68F6037E306}" type="presOf" srcId="{C306C03E-397E-4A7B-9F6D-48E0B5F39F12}" destId="{F2528691-D173-4EBF-AACB-9FC29798DA4A}" srcOrd="1" destOrd="0" presId="urn:microsoft.com/office/officeart/2005/8/layout/hList9"/>
    <dgm:cxn modelId="{62A18476-6F65-46AF-BB91-E943BD1DA867}" srcId="{0C4F4A2D-988E-439C-A796-0CF88BBE2DA5}" destId="{EDB46A3F-1E1A-4AF9-810F-D07478D8C4C2}" srcOrd="1" destOrd="0" parTransId="{2087ED1C-0327-40CF-BBF4-A0E081ECBF76}" sibTransId="{70BB6E53-E45F-4FAB-B9BC-9AD5DE313B43}"/>
    <dgm:cxn modelId="{568583DC-5EA2-4012-9004-E18967EE44D0}" type="presOf" srcId="{C306C03E-397E-4A7B-9F6D-48E0B5F39F12}" destId="{93D28718-2629-4D53-95FB-2DB004FB6CD6}" srcOrd="0" destOrd="0" presId="urn:microsoft.com/office/officeart/2005/8/layout/hList9"/>
    <dgm:cxn modelId="{7AA323FD-49E5-42F6-B4A5-46845FA7CEA3}" srcId="{9F1D2D98-AB3E-4579-B0C6-9054B968D57C}" destId="{2C4901D5-82D0-464F-87BE-D08D57E703F0}" srcOrd="0" destOrd="0" parTransId="{B713D6BD-36AF-4B26-B601-CF1572BFBF5E}" sibTransId="{189F43B2-8CB9-4E28-8368-5304CD9C7E81}"/>
    <dgm:cxn modelId="{C68A5907-D0D6-4867-A2ED-0C3C3D60AADB}" type="presOf" srcId="{9FC3D5B0-DCF1-413A-A63C-0152AE52D4CC}" destId="{FA463A5F-6527-447F-AF88-251BD60F4EB9}" srcOrd="1" destOrd="0" presId="urn:microsoft.com/office/officeart/2005/8/layout/hList9"/>
    <dgm:cxn modelId="{693F9153-99EB-4DB1-A9BE-8FC8B869B2F5}" type="presOf" srcId="{EDB46A3F-1E1A-4AF9-810F-D07478D8C4C2}" destId="{2DB32D2D-F68E-4466-900A-DEDE7F4B5F86}" srcOrd="0" destOrd="0" presId="urn:microsoft.com/office/officeart/2005/8/layout/hList9"/>
    <dgm:cxn modelId="{D9B73ED7-EE1C-46D0-9F90-1C845872A619}" type="presOf" srcId="{CE51C2D2-CDFA-435A-AF14-7FD8C9428532}" destId="{90CAD0A7-CF18-4BE2-874E-8D2450CE433C}" srcOrd="0" destOrd="0" presId="urn:microsoft.com/office/officeart/2005/8/layout/hList9"/>
    <dgm:cxn modelId="{D7B47188-63CB-4D1E-972C-963364DC359D}" type="presOf" srcId="{EC1ABFE1-56F3-402D-AC27-4B2D76337B09}" destId="{B6C43688-FC29-41A6-A40A-04A4460D6873}" srcOrd="1" destOrd="0" presId="urn:microsoft.com/office/officeart/2005/8/layout/hList9"/>
    <dgm:cxn modelId="{C6443875-5A0A-46AC-8BD5-E6EFC7D4EF72}" type="presOf" srcId="{CE51C2D2-CDFA-435A-AF14-7FD8C9428532}" destId="{E1F6F180-F82A-4363-AB72-A4CD830A1CE5}" srcOrd="1" destOrd="0" presId="urn:microsoft.com/office/officeart/2005/8/layout/hList9"/>
    <dgm:cxn modelId="{A6D4B944-620D-43D9-8FC3-A68DE6A5B569}" srcId="{192D357C-FFEA-4E89-B5F3-5D0E2ED21F6F}" destId="{5FCEAF4B-E060-4BA4-8284-A5F1D34643AA}" srcOrd="2" destOrd="0" parTransId="{5D6A285E-6324-463F-A79F-FDF892934339}" sibTransId="{9DA2BD0C-DE9D-4319-A93B-963E3EFB617B}"/>
    <dgm:cxn modelId="{03E2A54E-9DD2-49F1-9C96-315D28B41391}" srcId="{9F1D2D98-AB3E-4579-B0C6-9054B968D57C}" destId="{A44F4BD0-1F0F-44E2-BE38-9652E6408D68}" srcOrd="1" destOrd="0" parTransId="{604B8C7D-6F89-4D54-8385-569B9F825D40}" sibTransId="{9323BC8F-54AC-44DC-8DAF-837BB2719349}"/>
    <dgm:cxn modelId="{09C4F530-A1A0-466C-B69E-852A549EEA0E}" type="presOf" srcId="{5889A811-9E3F-4D0E-A2B5-872B4927425F}" destId="{0BD2383B-E154-4EC8-B438-2420B0F15653}" srcOrd="1" destOrd="0" presId="urn:microsoft.com/office/officeart/2005/8/layout/hList9"/>
    <dgm:cxn modelId="{B30E1850-EBB7-4E7C-8DC4-58A69FB29058}" type="presOf" srcId="{79C49FE0-FD10-4DA8-BAB8-236076D52608}" destId="{71D07956-7C19-4D1D-80C3-2294BFA29B9D}" srcOrd="0" destOrd="0" presId="urn:microsoft.com/office/officeart/2005/8/layout/hList9"/>
    <dgm:cxn modelId="{A819E531-09DB-44E9-9018-2CC8671AF12F}" srcId="{0C4F4A2D-988E-439C-A796-0CF88BBE2DA5}" destId="{C306C03E-397E-4A7B-9F6D-48E0B5F39F12}" srcOrd="0" destOrd="0" parTransId="{27676993-3365-4E58-840A-0936D1583B60}" sibTransId="{3765F442-8D87-489C-9F3F-A7148E46D13C}"/>
    <dgm:cxn modelId="{46CCFDFC-4FCF-4150-A8A4-593544DCD519}" type="presOf" srcId="{5889A811-9E3F-4D0E-A2B5-872B4927425F}" destId="{FBB03643-E64D-4C64-B4D0-68C4111A7038}" srcOrd="0" destOrd="0" presId="urn:microsoft.com/office/officeart/2005/8/layout/hList9"/>
    <dgm:cxn modelId="{CF9DB00A-5B84-4F23-8EC3-7560BB93644A}" type="presOf" srcId="{A44F4BD0-1F0F-44E2-BE38-9652E6408D68}" destId="{CCDD6FB6-E894-4C86-BFEC-B211C0984E5B}" srcOrd="0" destOrd="0" presId="urn:microsoft.com/office/officeart/2005/8/layout/hList9"/>
    <dgm:cxn modelId="{334A59BE-92BC-4C41-948D-8C30F534CE56}" type="presOf" srcId="{7CAD903F-2571-4405-9FE8-57F59A2CE53B}" destId="{402C363C-7FFD-4C1F-A526-21813D17D4AE}" srcOrd="0" destOrd="0" presId="urn:microsoft.com/office/officeart/2005/8/layout/hList9"/>
    <dgm:cxn modelId="{3E783EA1-244D-407D-9B47-A221C22F51BC}" type="presOf" srcId="{A44F4BD0-1F0F-44E2-BE38-9652E6408D68}" destId="{D623B8F5-21E4-47F3-BBA4-54B846F39845}" srcOrd="1" destOrd="0" presId="urn:microsoft.com/office/officeart/2005/8/layout/hList9"/>
    <dgm:cxn modelId="{D0464073-F67C-48CC-8F27-A180E9B413B7}" type="presOf" srcId="{2C4901D5-82D0-464F-87BE-D08D57E703F0}" destId="{794F412A-FF60-4A89-A7E5-801044AA419E}" srcOrd="1" destOrd="0" presId="urn:microsoft.com/office/officeart/2005/8/layout/hList9"/>
    <dgm:cxn modelId="{D0654FE5-7D96-48E4-BD11-8C13B23DE3FE}" type="presOf" srcId="{EDB46A3F-1E1A-4AF9-810F-D07478D8C4C2}" destId="{AB8FA706-0022-446A-B70C-6B58BB6DC905}" srcOrd="1" destOrd="0" presId="urn:microsoft.com/office/officeart/2005/8/layout/hList9"/>
    <dgm:cxn modelId="{B4CD688E-065F-457A-87D8-B0891D27CCC5}" type="presOf" srcId="{5FCEAF4B-E060-4BA4-8284-A5F1D34643AA}" destId="{BC7E141D-0F6D-4E65-8B43-FF36A7661C4E}" srcOrd="1" destOrd="0" presId="urn:microsoft.com/office/officeart/2005/8/layout/hList9"/>
    <dgm:cxn modelId="{552928EE-BCF1-41D6-BBFF-B03E34E2DDDE}" srcId="{AD981176-5721-4D7D-BB8A-9D8D57B572BB}" destId="{9F1D2D98-AB3E-4579-B0C6-9054B968D57C}" srcOrd="2" destOrd="0" parTransId="{AF6C6443-D373-435C-89BE-8B5377D5500E}" sibTransId="{D792111C-C336-4591-A486-E0AEB3875178}"/>
    <dgm:cxn modelId="{C7A5A35F-EDA0-450C-84B3-DFFEFF6E0A51}" srcId="{9F1D2D98-AB3E-4579-B0C6-9054B968D57C}" destId="{5889A811-9E3F-4D0E-A2B5-872B4927425F}" srcOrd="2" destOrd="0" parTransId="{9267B45A-3557-4467-BC00-5F7EB81ED983}" sibTransId="{A26983CE-3B24-44C2-AE80-21580E38B601}"/>
    <dgm:cxn modelId="{4E1ADE07-B654-47EB-98FE-B5757C38729A}" type="presOf" srcId="{EC1ABFE1-56F3-402D-AC27-4B2D76337B09}" destId="{9109F657-14AB-465D-BB33-8B0DD09D239A}" srcOrd="0" destOrd="0" presId="urn:microsoft.com/office/officeart/2005/8/layout/hList9"/>
    <dgm:cxn modelId="{2846B2AA-6DDA-45E4-9886-B04BCE13C35F}" srcId="{AD981176-5721-4D7D-BB8A-9D8D57B572BB}" destId="{0C4F4A2D-988E-439C-A796-0CF88BBE2DA5}" srcOrd="0" destOrd="0" parTransId="{CF70D8E3-1D5F-49C2-BF1A-C402B33B675F}" sibTransId="{D0CEC0A8-2BB6-4F6D-811D-42D34416174B}"/>
    <dgm:cxn modelId="{15181381-BF26-4D8C-9589-6ED2D0834DE0}" srcId="{192D357C-FFEA-4E89-B5F3-5D0E2ED21F6F}" destId="{97480134-2746-4DDE-BD74-381FEDECA80A}" srcOrd="3" destOrd="0" parTransId="{EE95E183-8419-492F-BA89-1D4DC035A57D}" sibTransId="{56133000-7826-49EB-BF8F-9B88057EC2B7}"/>
    <dgm:cxn modelId="{7F232A1B-79ED-4E47-8E8B-96F4F37986A3}" srcId="{0C4F4A2D-988E-439C-A796-0CF88BBE2DA5}" destId="{CE51C2D2-CDFA-435A-AF14-7FD8C9428532}" srcOrd="2" destOrd="0" parTransId="{1FA9A1C6-6A0E-4B82-B912-927B852F2027}" sibTransId="{2EB2EB0A-1193-43F3-946E-B37F400A3970}"/>
    <dgm:cxn modelId="{6A52E61B-B25D-4AE6-AE77-64C2C90FB239}" srcId="{AD981176-5721-4D7D-BB8A-9D8D57B572BB}" destId="{192D357C-FFEA-4E89-B5F3-5D0E2ED21F6F}" srcOrd="1" destOrd="0" parTransId="{10363B78-F9C4-471B-B067-AFCC025BB7C2}" sibTransId="{9CDBCCAB-208C-4B76-B224-B9337188DAD1}"/>
    <dgm:cxn modelId="{AC3188DD-D923-467E-B843-C28525976066}" srcId="{192D357C-FFEA-4E89-B5F3-5D0E2ED21F6F}" destId="{9FC3D5B0-DCF1-413A-A63C-0152AE52D4CC}" srcOrd="0" destOrd="0" parTransId="{BEBEE530-B765-4738-8532-68EA4C90D124}" sibTransId="{2262DFE8-C43E-466B-87F7-E0E2F750304D}"/>
    <dgm:cxn modelId="{601570B7-E4D7-41F2-8AA0-CDA9B236ECA5}" type="presParOf" srcId="{09342CBD-A343-47F6-ABCE-9A5F31CBA881}" destId="{03720B9F-E8AC-40C3-9F06-199DD9F574BE}" srcOrd="0" destOrd="0" presId="urn:microsoft.com/office/officeart/2005/8/layout/hList9"/>
    <dgm:cxn modelId="{FE65DABF-F311-45F7-ABD1-3EF17878EFB1}" type="presParOf" srcId="{09342CBD-A343-47F6-ABCE-9A5F31CBA881}" destId="{E45E9BC9-C7E2-4817-A57F-0EC82A875E4C}" srcOrd="1" destOrd="0" presId="urn:microsoft.com/office/officeart/2005/8/layout/hList9"/>
    <dgm:cxn modelId="{07292674-57CF-4AB8-BEC4-1ED25FCE2997}" type="presParOf" srcId="{E45E9BC9-C7E2-4817-A57F-0EC82A875E4C}" destId="{EEA0CF7E-BF09-4B6A-A8F1-009275A7616C}" srcOrd="0" destOrd="0" presId="urn:microsoft.com/office/officeart/2005/8/layout/hList9"/>
    <dgm:cxn modelId="{0BB7D223-07A6-42FC-AEF4-A34CCBC98BF2}" type="presParOf" srcId="{E45E9BC9-C7E2-4817-A57F-0EC82A875E4C}" destId="{3067CF83-7C6E-4647-A9E9-6DE6555EAE85}" srcOrd="1" destOrd="0" presId="urn:microsoft.com/office/officeart/2005/8/layout/hList9"/>
    <dgm:cxn modelId="{BB85415A-E40D-44CD-8FBB-FEA933CD5911}" type="presParOf" srcId="{3067CF83-7C6E-4647-A9E9-6DE6555EAE85}" destId="{93D28718-2629-4D53-95FB-2DB004FB6CD6}" srcOrd="0" destOrd="0" presId="urn:microsoft.com/office/officeart/2005/8/layout/hList9"/>
    <dgm:cxn modelId="{711541D1-0C47-4C53-989F-BB83DB0D51C7}" type="presParOf" srcId="{3067CF83-7C6E-4647-A9E9-6DE6555EAE85}" destId="{F2528691-D173-4EBF-AACB-9FC29798DA4A}" srcOrd="1" destOrd="0" presId="urn:microsoft.com/office/officeart/2005/8/layout/hList9"/>
    <dgm:cxn modelId="{7D7D48C1-AB93-4B54-A3B7-457C04235126}" type="presParOf" srcId="{E45E9BC9-C7E2-4817-A57F-0EC82A875E4C}" destId="{C43637D4-9643-452D-A9BE-404B33DCE134}" srcOrd="2" destOrd="0" presId="urn:microsoft.com/office/officeart/2005/8/layout/hList9"/>
    <dgm:cxn modelId="{6121C6B5-A449-4DD6-806D-A1CF6C743D93}" type="presParOf" srcId="{C43637D4-9643-452D-A9BE-404B33DCE134}" destId="{2DB32D2D-F68E-4466-900A-DEDE7F4B5F86}" srcOrd="0" destOrd="0" presId="urn:microsoft.com/office/officeart/2005/8/layout/hList9"/>
    <dgm:cxn modelId="{9D71EB32-2C6D-40E1-8E51-A70D53B098F7}" type="presParOf" srcId="{C43637D4-9643-452D-A9BE-404B33DCE134}" destId="{AB8FA706-0022-446A-B70C-6B58BB6DC905}" srcOrd="1" destOrd="0" presId="urn:microsoft.com/office/officeart/2005/8/layout/hList9"/>
    <dgm:cxn modelId="{EE1AD285-7AA4-432A-B956-E94FA2E791BB}" type="presParOf" srcId="{E45E9BC9-C7E2-4817-A57F-0EC82A875E4C}" destId="{03EB9E06-B81D-4E5F-9407-DE1A6A6BBBB4}" srcOrd="3" destOrd="0" presId="urn:microsoft.com/office/officeart/2005/8/layout/hList9"/>
    <dgm:cxn modelId="{CEE34DDB-4C27-4071-AA44-89F21AB89AB5}" type="presParOf" srcId="{03EB9E06-B81D-4E5F-9407-DE1A6A6BBBB4}" destId="{90CAD0A7-CF18-4BE2-874E-8D2450CE433C}" srcOrd="0" destOrd="0" presId="urn:microsoft.com/office/officeart/2005/8/layout/hList9"/>
    <dgm:cxn modelId="{198584A7-1A59-476B-9783-88AF97953019}" type="presParOf" srcId="{03EB9E06-B81D-4E5F-9407-DE1A6A6BBBB4}" destId="{E1F6F180-F82A-4363-AB72-A4CD830A1CE5}" srcOrd="1" destOrd="0" presId="urn:microsoft.com/office/officeart/2005/8/layout/hList9"/>
    <dgm:cxn modelId="{1D48864C-F74A-4C9D-8304-BDF6E424BDA9}" type="presParOf" srcId="{E45E9BC9-C7E2-4817-A57F-0EC82A875E4C}" destId="{41EC3D29-CC69-426F-BB43-C4C423438DEB}" srcOrd="4" destOrd="0" presId="urn:microsoft.com/office/officeart/2005/8/layout/hList9"/>
    <dgm:cxn modelId="{FA6996E7-2345-4D86-9913-5D15BF36DDCE}" type="presParOf" srcId="{41EC3D29-CC69-426F-BB43-C4C423438DEB}" destId="{71D07956-7C19-4D1D-80C3-2294BFA29B9D}" srcOrd="0" destOrd="0" presId="urn:microsoft.com/office/officeart/2005/8/layout/hList9"/>
    <dgm:cxn modelId="{E87269D8-DAA1-4DF3-A256-B935FF5BC16B}" type="presParOf" srcId="{41EC3D29-CC69-426F-BB43-C4C423438DEB}" destId="{08B998E6-0E02-497C-8F55-9A08FC26A767}" srcOrd="1" destOrd="0" presId="urn:microsoft.com/office/officeart/2005/8/layout/hList9"/>
    <dgm:cxn modelId="{8EBF0B92-025B-4671-8D3C-848035A57347}" type="presParOf" srcId="{09342CBD-A343-47F6-ABCE-9A5F31CBA881}" destId="{A92B49D2-2CD2-4A0D-A84C-2D8CFFFB2D01}" srcOrd="2" destOrd="0" presId="urn:microsoft.com/office/officeart/2005/8/layout/hList9"/>
    <dgm:cxn modelId="{82F6D742-FDB9-4275-9D32-10CAD830F411}" type="presParOf" srcId="{09342CBD-A343-47F6-ABCE-9A5F31CBA881}" destId="{856A9706-1E7F-4D49-8A75-F68BD0B69268}" srcOrd="3" destOrd="0" presId="urn:microsoft.com/office/officeart/2005/8/layout/hList9"/>
    <dgm:cxn modelId="{6C947F63-AD08-45A0-9927-AC6C1C441AB1}" type="presParOf" srcId="{09342CBD-A343-47F6-ABCE-9A5F31CBA881}" destId="{D4F90641-0D3B-48C8-A07E-701A061565E2}" srcOrd="4" destOrd="0" presId="urn:microsoft.com/office/officeart/2005/8/layout/hList9"/>
    <dgm:cxn modelId="{9E021896-1D68-42BD-B209-0B17D7AB5A55}" type="presParOf" srcId="{09342CBD-A343-47F6-ABCE-9A5F31CBA881}" destId="{5C8D6749-97C1-45A5-84AF-37C924458B09}" srcOrd="5" destOrd="0" presId="urn:microsoft.com/office/officeart/2005/8/layout/hList9"/>
    <dgm:cxn modelId="{D90DC718-7C9D-47A1-9FF0-A48536D2C563}" type="presParOf" srcId="{09342CBD-A343-47F6-ABCE-9A5F31CBA881}" destId="{4C7CF795-8E65-47C7-95D5-2043D730E392}" srcOrd="6" destOrd="0" presId="urn:microsoft.com/office/officeart/2005/8/layout/hList9"/>
    <dgm:cxn modelId="{CAAF91B3-9C50-4A71-BB43-E8FC1E4D94D5}" type="presParOf" srcId="{4C7CF795-8E65-47C7-95D5-2043D730E392}" destId="{B1B60257-8A60-4E8D-8AA7-C45FAF22288B}" srcOrd="0" destOrd="0" presId="urn:microsoft.com/office/officeart/2005/8/layout/hList9"/>
    <dgm:cxn modelId="{5287CE70-9DCE-445F-ABB6-7E7B13E4AFF8}" type="presParOf" srcId="{4C7CF795-8E65-47C7-95D5-2043D730E392}" destId="{1DFF10A8-04E4-4164-8D80-22D552E97AB5}" srcOrd="1" destOrd="0" presId="urn:microsoft.com/office/officeart/2005/8/layout/hList9"/>
    <dgm:cxn modelId="{6247B7DE-7C5F-4A39-9E4F-7D08E0845BE5}" type="presParOf" srcId="{1DFF10A8-04E4-4164-8D80-22D552E97AB5}" destId="{7655D6EB-E41F-4D28-A66D-2EFC074F09E3}" srcOrd="0" destOrd="0" presId="urn:microsoft.com/office/officeart/2005/8/layout/hList9"/>
    <dgm:cxn modelId="{51C84AA0-8A27-400B-855D-94FFAFA32610}" type="presParOf" srcId="{1DFF10A8-04E4-4164-8D80-22D552E97AB5}" destId="{FA463A5F-6527-447F-AF88-251BD60F4EB9}" srcOrd="1" destOrd="0" presId="urn:microsoft.com/office/officeart/2005/8/layout/hList9"/>
    <dgm:cxn modelId="{37C3FE8B-4F2A-48EA-AE6A-6D3B3DE20082}" type="presParOf" srcId="{4C7CF795-8E65-47C7-95D5-2043D730E392}" destId="{970A3610-D4C1-426A-8A8F-B7D2D26931C4}" srcOrd="2" destOrd="0" presId="urn:microsoft.com/office/officeart/2005/8/layout/hList9"/>
    <dgm:cxn modelId="{BCDCB375-9080-4E1D-9039-9A3305441D78}" type="presParOf" srcId="{970A3610-D4C1-426A-8A8F-B7D2D26931C4}" destId="{402C363C-7FFD-4C1F-A526-21813D17D4AE}" srcOrd="0" destOrd="0" presId="urn:microsoft.com/office/officeart/2005/8/layout/hList9"/>
    <dgm:cxn modelId="{722D250E-9DD2-48BA-A4AA-1E3692805770}" type="presParOf" srcId="{970A3610-D4C1-426A-8A8F-B7D2D26931C4}" destId="{2BB2F521-7F05-40BB-A193-8D46A59C6317}" srcOrd="1" destOrd="0" presId="urn:microsoft.com/office/officeart/2005/8/layout/hList9"/>
    <dgm:cxn modelId="{ABFF8044-6F2E-461B-9B9D-34E6092F46A7}" type="presParOf" srcId="{4C7CF795-8E65-47C7-95D5-2043D730E392}" destId="{7BEDC7E7-2E33-4C6B-9A61-CD1FCF62D484}" srcOrd="3" destOrd="0" presId="urn:microsoft.com/office/officeart/2005/8/layout/hList9"/>
    <dgm:cxn modelId="{09AF309A-58A7-47CC-8C6F-C6A96E4354A7}" type="presParOf" srcId="{7BEDC7E7-2E33-4C6B-9A61-CD1FCF62D484}" destId="{47820B7F-F019-45D9-9460-569FE41B6DCF}" srcOrd="0" destOrd="0" presId="urn:microsoft.com/office/officeart/2005/8/layout/hList9"/>
    <dgm:cxn modelId="{041E280F-8F7B-43E1-BC9F-E5C4857D7A23}" type="presParOf" srcId="{7BEDC7E7-2E33-4C6B-9A61-CD1FCF62D484}" destId="{BC7E141D-0F6D-4E65-8B43-FF36A7661C4E}" srcOrd="1" destOrd="0" presId="urn:microsoft.com/office/officeart/2005/8/layout/hList9"/>
    <dgm:cxn modelId="{7E39765D-D05C-4331-8E71-7B865F8208C4}" type="presParOf" srcId="{4C7CF795-8E65-47C7-95D5-2043D730E392}" destId="{561B7271-32CC-4F5E-A5EA-A5EEDE432065}" srcOrd="4" destOrd="0" presId="urn:microsoft.com/office/officeart/2005/8/layout/hList9"/>
    <dgm:cxn modelId="{4B53C6C3-6D80-4077-B1A4-D33CC96E32B4}" type="presParOf" srcId="{561B7271-32CC-4F5E-A5EA-A5EEDE432065}" destId="{9063393D-FF6C-4AFC-8172-585290A114E1}" srcOrd="0" destOrd="0" presId="urn:microsoft.com/office/officeart/2005/8/layout/hList9"/>
    <dgm:cxn modelId="{3BBDBC41-6F73-489C-9EE2-FF66A663EF22}" type="presParOf" srcId="{561B7271-32CC-4F5E-A5EA-A5EEDE432065}" destId="{2D8AEDEB-FA1E-4DE6-B8E3-F74C4F480E7D}" srcOrd="1" destOrd="0" presId="urn:microsoft.com/office/officeart/2005/8/layout/hList9"/>
    <dgm:cxn modelId="{0F9C7F10-6460-415A-8FAB-2AC2DAA87631}" type="presParOf" srcId="{09342CBD-A343-47F6-ABCE-9A5F31CBA881}" destId="{1FEAB010-90A2-455F-83B8-4A675B493358}" srcOrd="7" destOrd="0" presId="urn:microsoft.com/office/officeart/2005/8/layout/hList9"/>
    <dgm:cxn modelId="{D86E8FC2-6207-4B3F-869A-58924BEBC9DC}" type="presParOf" srcId="{09342CBD-A343-47F6-ABCE-9A5F31CBA881}" destId="{CC112FC7-490C-459A-BCD4-4789F8AAB66E}" srcOrd="8" destOrd="0" presId="urn:microsoft.com/office/officeart/2005/8/layout/hList9"/>
    <dgm:cxn modelId="{B69BB1D9-035A-40D1-ADE4-AE4D2657F98C}" type="presParOf" srcId="{09342CBD-A343-47F6-ABCE-9A5F31CBA881}" destId="{2BAE41BD-8977-4B7C-9B9E-389083D45850}" srcOrd="9" destOrd="0" presId="urn:microsoft.com/office/officeart/2005/8/layout/hList9"/>
    <dgm:cxn modelId="{C0C8A264-5C82-446A-9244-3443CA45834F}" type="presParOf" srcId="{09342CBD-A343-47F6-ABCE-9A5F31CBA881}" destId="{40A63EC7-CE92-4DFD-8832-77A4C28AEF38}" srcOrd="10" destOrd="0" presId="urn:microsoft.com/office/officeart/2005/8/layout/hList9"/>
    <dgm:cxn modelId="{970CC8DA-4CB4-4B1F-BF1D-A94AA3366D20}" type="presParOf" srcId="{09342CBD-A343-47F6-ABCE-9A5F31CBA881}" destId="{F107CBBB-2CF6-4A88-954E-0AFBBB571596}" srcOrd="11" destOrd="0" presId="urn:microsoft.com/office/officeart/2005/8/layout/hList9"/>
    <dgm:cxn modelId="{B6443A8C-AE5E-48D0-8688-4447F8B1361F}" type="presParOf" srcId="{F107CBBB-2CF6-4A88-954E-0AFBBB571596}" destId="{637CB62C-3B48-4680-B7B0-DA9890DDD04D}" srcOrd="0" destOrd="0" presId="urn:microsoft.com/office/officeart/2005/8/layout/hList9"/>
    <dgm:cxn modelId="{0E55524A-8BE9-460E-A4D7-A3CFE9911E7F}" type="presParOf" srcId="{F107CBBB-2CF6-4A88-954E-0AFBBB571596}" destId="{D81E98E0-D760-4FD7-B66C-F6F02973C90C}" srcOrd="1" destOrd="0" presId="urn:microsoft.com/office/officeart/2005/8/layout/hList9"/>
    <dgm:cxn modelId="{D3E3076A-CE11-49C4-B75A-866B7B8AC4CE}" type="presParOf" srcId="{D81E98E0-D760-4FD7-B66C-F6F02973C90C}" destId="{6114E88C-4016-4E87-BC54-F0E464814F65}" srcOrd="0" destOrd="0" presId="urn:microsoft.com/office/officeart/2005/8/layout/hList9"/>
    <dgm:cxn modelId="{10A6AB70-E289-489F-B8C7-F6EF99B04EA5}" type="presParOf" srcId="{D81E98E0-D760-4FD7-B66C-F6F02973C90C}" destId="{794F412A-FF60-4A89-A7E5-801044AA419E}" srcOrd="1" destOrd="0" presId="urn:microsoft.com/office/officeart/2005/8/layout/hList9"/>
    <dgm:cxn modelId="{B7975BD4-4F1A-4554-9195-FC21963D94BA}" type="presParOf" srcId="{F107CBBB-2CF6-4A88-954E-0AFBBB571596}" destId="{F56B85A2-8F18-465B-927D-D5CBA1F75D49}" srcOrd="2" destOrd="0" presId="urn:microsoft.com/office/officeart/2005/8/layout/hList9"/>
    <dgm:cxn modelId="{FDDD86CF-DAD9-44DE-9123-7312F045F6AB}" type="presParOf" srcId="{F56B85A2-8F18-465B-927D-D5CBA1F75D49}" destId="{CCDD6FB6-E894-4C86-BFEC-B211C0984E5B}" srcOrd="0" destOrd="0" presId="urn:microsoft.com/office/officeart/2005/8/layout/hList9"/>
    <dgm:cxn modelId="{254DA75E-FA23-4900-91EE-3C1F59CCEEE3}" type="presParOf" srcId="{F56B85A2-8F18-465B-927D-D5CBA1F75D49}" destId="{D623B8F5-21E4-47F3-BBA4-54B846F39845}" srcOrd="1" destOrd="0" presId="urn:microsoft.com/office/officeart/2005/8/layout/hList9"/>
    <dgm:cxn modelId="{A90DB638-5BB3-4973-931D-05749F9CA445}" type="presParOf" srcId="{F107CBBB-2CF6-4A88-954E-0AFBBB571596}" destId="{28E8FF88-D77F-406A-8938-5D7D2BD03BB5}" srcOrd="3" destOrd="0" presId="urn:microsoft.com/office/officeart/2005/8/layout/hList9"/>
    <dgm:cxn modelId="{58E43BC1-4F66-48C1-8F31-4E3BCDD0B023}" type="presParOf" srcId="{28E8FF88-D77F-406A-8938-5D7D2BD03BB5}" destId="{FBB03643-E64D-4C64-B4D0-68C4111A7038}" srcOrd="0" destOrd="0" presId="urn:microsoft.com/office/officeart/2005/8/layout/hList9"/>
    <dgm:cxn modelId="{DBD847EB-0FD6-4C5B-8187-9003171F7227}" type="presParOf" srcId="{28E8FF88-D77F-406A-8938-5D7D2BD03BB5}" destId="{0BD2383B-E154-4EC8-B438-2420B0F15653}" srcOrd="1" destOrd="0" presId="urn:microsoft.com/office/officeart/2005/8/layout/hList9"/>
    <dgm:cxn modelId="{D96382AF-4ACF-462A-AD9E-AEA5A82965AE}" type="presParOf" srcId="{F107CBBB-2CF6-4A88-954E-0AFBBB571596}" destId="{69B90AE6-A357-4CA0-B223-999A014EA0EE}" srcOrd="4" destOrd="0" presId="urn:microsoft.com/office/officeart/2005/8/layout/hList9"/>
    <dgm:cxn modelId="{BFE97C76-CAEC-4E9C-8AFC-411A539C1C35}" type="presParOf" srcId="{69B90AE6-A357-4CA0-B223-999A014EA0EE}" destId="{9109F657-14AB-465D-BB33-8B0DD09D239A}" srcOrd="0" destOrd="0" presId="urn:microsoft.com/office/officeart/2005/8/layout/hList9"/>
    <dgm:cxn modelId="{11F69EED-B430-47C6-8F1C-B997A457C0D8}" type="presParOf" srcId="{69B90AE6-A357-4CA0-B223-999A014EA0EE}" destId="{B6C43688-FC29-41A6-A40A-04A4460D6873}" srcOrd="1" destOrd="0" presId="urn:microsoft.com/office/officeart/2005/8/layout/hList9"/>
    <dgm:cxn modelId="{301A59B1-0125-4EF4-BA5C-5A7520BAA969}" type="presParOf" srcId="{09342CBD-A343-47F6-ABCE-9A5F31CBA881}" destId="{4804D4A8-F51D-4579-B7A8-B19046BE7CE7}" srcOrd="12" destOrd="0" presId="urn:microsoft.com/office/officeart/2005/8/layout/hList9"/>
    <dgm:cxn modelId="{EDD68FD4-43EB-45DE-9C7B-98813DD47BA1}" type="presParOf" srcId="{09342CBD-A343-47F6-ABCE-9A5F31CBA881}" destId="{C2E6AB87-0ECA-495D-BC1F-E34CD27DA411}" srcOrd="1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6EEDEEF-A084-4C2C-9653-4AF14922CDC5}" type="doc">
      <dgm:prSet loTypeId="urn:microsoft.com/office/officeart/2005/8/layout/hList9" loCatId="list" qsTypeId="urn:microsoft.com/office/officeart/2005/8/quickstyle/simple1" qsCatId="simple" csTypeId="urn:microsoft.com/office/officeart/2005/8/colors/accent2_3" csCatId="accent2" phldr="1"/>
      <dgm:spPr/>
      <dgm:t>
        <a:bodyPr/>
        <a:lstStyle/>
        <a:p>
          <a:endParaRPr lang="es-EC"/>
        </a:p>
      </dgm:t>
    </dgm:pt>
    <dgm:pt modelId="{425AF7ED-4EC6-49D9-BFBF-2F268661DE24}">
      <dgm:prSet custT="1"/>
      <dgm:spPr/>
      <dgm:t>
        <a:bodyPr/>
        <a:lstStyle/>
        <a:p>
          <a:r>
            <a:rPr lang="es-EC" sz="18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Virus</a:t>
          </a:r>
          <a:endParaRPr lang="es-EC" sz="1800" b="1" u="sng" dirty="0"/>
        </a:p>
      </dgm:t>
    </dgm:pt>
    <dgm:pt modelId="{9C5622B0-2B96-4D98-B975-EB00611E4629}" type="parTrans" cxnId="{97B496EF-248C-4443-99D7-08C9C12CB9F1}">
      <dgm:prSet/>
      <dgm:spPr/>
      <dgm:t>
        <a:bodyPr/>
        <a:lstStyle/>
        <a:p>
          <a:endParaRPr lang="es-EC"/>
        </a:p>
      </dgm:t>
    </dgm:pt>
    <dgm:pt modelId="{8D9D9D13-2A4F-4FC1-83F5-35C53F8067C9}" type="sibTrans" cxnId="{97B496EF-248C-4443-99D7-08C9C12CB9F1}">
      <dgm:prSet/>
      <dgm:spPr/>
      <dgm:t>
        <a:bodyPr/>
        <a:lstStyle/>
        <a:p>
          <a:endParaRPr lang="es-EC"/>
        </a:p>
      </dgm:t>
    </dgm:pt>
    <dgm:pt modelId="{F1584BFD-07E1-4141-A1FD-40D346B0471C}">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Dispositivos de almacenamiento infectados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4463AA9-CA81-4FB6-9576-C4354275BCE7}" type="parTrans" cxnId="{E89A1EAB-3849-4DDA-B2E0-51CBF1F8884D}">
      <dgm:prSet/>
      <dgm:spPr/>
      <dgm:t>
        <a:bodyPr/>
        <a:lstStyle/>
        <a:p>
          <a:endParaRPr lang="es-EC"/>
        </a:p>
      </dgm:t>
    </dgm:pt>
    <dgm:pt modelId="{24269601-1D15-4A64-95F5-CF9154D086BE}" type="sibTrans" cxnId="{E89A1EAB-3849-4DDA-B2E0-51CBF1F8884D}">
      <dgm:prSet/>
      <dgm:spPr/>
      <dgm:t>
        <a:bodyPr/>
        <a:lstStyle/>
        <a:p>
          <a:endParaRPr lang="es-EC"/>
        </a:p>
      </dgm:t>
    </dgm:pt>
    <dgm:pt modelId="{2FC914E8-1A4F-4A29-9D4C-E64C3E566DA0}">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Ingreso a páginas con alto grado de malware.</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16BFB9C-3F41-495A-BEC2-C5CB57A8735D}" type="parTrans" cxnId="{273C46A5-2A5F-44E5-B376-E77BE786A6FB}">
      <dgm:prSet/>
      <dgm:spPr/>
      <dgm:t>
        <a:bodyPr/>
        <a:lstStyle/>
        <a:p>
          <a:endParaRPr lang="es-EC"/>
        </a:p>
      </dgm:t>
    </dgm:pt>
    <dgm:pt modelId="{BE2B82B4-41CC-4012-9E2C-4FD047D3EE14}" type="sibTrans" cxnId="{273C46A5-2A5F-44E5-B376-E77BE786A6FB}">
      <dgm:prSet/>
      <dgm:spPr/>
      <dgm:t>
        <a:bodyPr/>
        <a:lstStyle/>
        <a:p>
          <a:endParaRPr lang="es-EC"/>
        </a:p>
      </dgm:t>
    </dgm:pt>
    <dgm:pt modelId="{32C8EFD4-F309-49DA-8A23-3F32F9AFD205}">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Ingreso a correos con contenido desconocido.</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2508F00-BBA5-4477-AE08-2064D59458EF}" type="parTrans" cxnId="{B82DFE87-3242-4722-8614-8C423280C1B7}">
      <dgm:prSet/>
      <dgm:spPr/>
      <dgm:t>
        <a:bodyPr/>
        <a:lstStyle/>
        <a:p>
          <a:endParaRPr lang="es-EC"/>
        </a:p>
      </dgm:t>
    </dgm:pt>
    <dgm:pt modelId="{8E6AB316-10AF-4466-9FE5-5AFCE3205A08}" type="sibTrans" cxnId="{B82DFE87-3242-4722-8614-8C423280C1B7}">
      <dgm:prSet/>
      <dgm:spPr/>
      <dgm:t>
        <a:bodyPr/>
        <a:lstStyle/>
        <a:p>
          <a:endParaRPr lang="es-EC"/>
        </a:p>
      </dgm:t>
    </dgm:pt>
    <dgm:pt modelId="{6B89F96C-86A8-4CCF-B6E5-8036A3FBCB2C}">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No utilizar licencias de aplicaciones y programas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4FE7985-34B5-482D-BC21-C8D6BEA4EB8A}" type="parTrans" cxnId="{E9D5680F-6A1F-44A1-8000-1D169693C1EC}">
      <dgm:prSet/>
      <dgm:spPr/>
      <dgm:t>
        <a:bodyPr/>
        <a:lstStyle/>
        <a:p>
          <a:endParaRPr lang="es-EC"/>
        </a:p>
      </dgm:t>
    </dgm:pt>
    <dgm:pt modelId="{0CEA8ABD-B93C-4780-8BC6-DD1D520037A0}" type="sibTrans" cxnId="{E9D5680F-6A1F-44A1-8000-1D169693C1EC}">
      <dgm:prSet/>
      <dgm:spPr/>
      <dgm:t>
        <a:bodyPr/>
        <a:lstStyle/>
        <a:p>
          <a:endParaRPr lang="es-EC"/>
        </a:p>
      </dgm:t>
    </dgm:pt>
    <dgm:pt modelId="{A3FE51ED-FE7B-4558-8AF4-39C53EED4DD5}">
      <dgm:prSet custT="1"/>
      <dgm:spPr/>
      <dgm:t>
        <a:bodyPr/>
        <a:lstStyle/>
        <a:p>
          <a:r>
            <a:rPr lang="es-EC" sz="1600" b="1" u="sng" dirty="0" smtClean="0">
              <a:latin typeface="Arial Unicode MS" panose="020B0604020202020204" pitchFamily="34" charset="-128"/>
              <a:ea typeface="Arial Unicode MS" panose="020B0604020202020204" pitchFamily="34" charset="-128"/>
              <a:cs typeface="Arial Unicode MS" panose="020B0604020202020204" pitchFamily="34" charset="-128"/>
            </a:rPr>
            <a:t>Daños de Hardware</a:t>
          </a:r>
          <a:endParaRPr lang="es-EC" sz="1600" b="1" u="sng"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17EEDB-CD66-437C-B06E-75D1D34ED358}" type="parTrans" cxnId="{967A5275-4A0B-4C02-8FEF-6BAF247C969C}">
      <dgm:prSet/>
      <dgm:spPr/>
      <dgm:t>
        <a:bodyPr/>
        <a:lstStyle/>
        <a:p>
          <a:endParaRPr lang="es-EC"/>
        </a:p>
      </dgm:t>
    </dgm:pt>
    <dgm:pt modelId="{F193436F-1368-4C85-BC69-E55C1542DB40}" type="sibTrans" cxnId="{967A5275-4A0B-4C02-8FEF-6BAF247C969C}">
      <dgm:prSet/>
      <dgm:spPr/>
      <dgm:t>
        <a:bodyPr/>
        <a:lstStyle/>
        <a:p>
          <a:endParaRPr lang="es-EC"/>
        </a:p>
      </dgm:t>
    </dgm:pt>
    <dgm:pt modelId="{D24B7820-28B8-4107-A0D9-56FC164D90BD}">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Daños con el polvo </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FFD0618-E5AC-4A65-A39A-2BDDEF21B7FB}" type="parTrans" cxnId="{6F4F8A72-7BDC-4846-8B1B-3063EFD8B5C1}">
      <dgm:prSet/>
      <dgm:spPr/>
      <dgm:t>
        <a:bodyPr/>
        <a:lstStyle/>
        <a:p>
          <a:endParaRPr lang="es-EC"/>
        </a:p>
      </dgm:t>
    </dgm:pt>
    <dgm:pt modelId="{8F4FE6BD-73E8-4185-83BF-9EB3609EEED0}" type="sibTrans" cxnId="{6F4F8A72-7BDC-4846-8B1B-3063EFD8B5C1}">
      <dgm:prSet/>
      <dgm:spPr/>
      <dgm:t>
        <a:bodyPr/>
        <a:lstStyle/>
        <a:p>
          <a:endParaRPr lang="es-EC"/>
        </a:p>
      </dgm:t>
    </dgm:pt>
    <dgm:pt modelId="{1BF31F1D-4C09-486E-BD11-C19B05FBCEB3}">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Humedad en los dispositivos tecnológicos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DF7E588-8B19-4D31-89E1-8E0FF4941B03}" type="parTrans" cxnId="{68A79AB2-CD0D-46D1-A610-0A586D687C01}">
      <dgm:prSet/>
      <dgm:spPr/>
      <dgm:t>
        <a:bodyPr/>
        <a:lstStyle/>
        <a:p>
          <a:endParaRPr lang="es-EC"/>
        </a:p>
      </dgm:t>
    </dgm:pt>
    <dgm:pt modelId="{A5EC35B4-214D-41D4-9FA1-35DE88BF946A}" type="sibTrans" cxnId="{68A79AB2-CD0D-46D1-A610-0A586D687C01}">
      <dgm:prSet/>
      <dgm:spPr/>
      <dgm:t>
        <a:bodyPr/>
        <a:lstStyle/>
        <a:p>
          <a:endParaRPr lang="es-EC"/>
        </a:p>
      </dgm:t>
    </dgm:pt>
    <dgm:pt modelId="{879CA610-6978-43F4-BA53-E97F60230555}">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Uso de dispositivos genéricos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3CCAE5E-D8DC-4F3C-A7D1-51244CA90492}" type="parTrans" cxnId="{9DAC04C4-A64F-48C8-BD83-5794CE650506}">
      <dgm:prSet/>
      <dgm:spPr/>
      <dgm:t>
        <a:bodyPr/>
        <a:lstStyle/>
        <a:p>
          <a:endParaRPr lang="es-EC"/>
        </a:p>
      </dgm:t>
    </dgm:pt>
    <dgm:pt modelId="{18094242-CE7B-4598-B3F1-574BA6848428}" type="sibTrans" cxnId="{9DAC04C4-A64F-48C8-BD83-5794CE650506}">
      <dgm:prSet/>
      <dgm:spPr/>
      <dgm:t>
        <a:bodyPr/>
        <a:lstStyle/>
        <a:p>
          <a:endParaRPr lang="es-EC"/>
        </a:p>
      </dgm:t>
    </dgm:pt>
    <dgm:pt modelId="{7FDF5BAC-D1C9-4F44-8C58-0F1021B0EC42}">
      <dgm:prSet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Malas instalaciones donde están los equipos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D904A92-A337-4285-B73A-CA0942DFBFA8}" type="parTrans" cxnId="{AD0ADEFE-C273-424E-9AF7-3DE7069B07CC}">
      <dgm:prSet/>
      <dgm:spPr/>
      <dgm:t>
        <a:bodyPr/>
        <a:lstStyle/>
        <a:p>
          <a:endParaRPr lang="es-EC"/>
        </a:p>
      </dgm:t>
    </dgm:pt>
    <dgm:pt modelId="{9E621F4D-52E5-4655-B7B1-27BF208C865A}" type="sibTrans" cxnId="{AD0ADEFE-C273-424E-9AF7-3DE7069B07CC}">
      <dgm:prSet/>
      <dgm:spPr/>
      <dgm:t>
        <a:bodyPr/>
        <a:lstStyle/>
        <a:p>
          <a:endParaRPr lang="es-EC"/>
        </a:p>
      </dgm:t>
    </dgm:pt>
    <dgm:pt modelId="{738CE647-A877-4A66-A7C0-79EEF80B3C61}" type="pres">
      <dgm:prSet presAssocID="{86EEDEEF-A084-4C2C-9653-4AF14922CDC5}" presName="list" presStyleCnt="0">
        <dgm:presLayoutVars>
          <dgm:dir/>
          <dgm:animLvl val="lvl"/>
        </dgm:presLayoutVars>
      </dgm:prSet>
      <dgm:spPr/>
      <dgm:t>
        <a:bodyPr/>
        <a:lstStyle/>
        <a:p>
          <a:endParaRPr lang="es-EC"/>
        </a:p>
      </dgm:t>
    </dgm:pt>
    <dgm:pt modelId="{0695791A-1C1E-47EC-96CC-F62A89D18C42}" type="pres">
      <dgm:prSet presAssocID="{425AF7ED-4EC6-49D9-BFBF-2F268661DE24}" presName="posSpace" presStyleCnt="0"/>
      <dgm:spPr/>
    </dgm:pt>
    <dgm:pt modelId="{DD6BA946-7B43-448D-A9FD-B52070675A86}" type="pres">
      <dgm:prSet presAssocID="{425AF7ED-4EC6-49D9-BFBF-2F268661DE24}" presName="vertFlow" presStyleCnt="0"/>
      <dgm:spPr/>
    </dgm:pt>
    <dgm:pt modelId="{43986397-7114-436C-8DEA-F950030AB91F}" type="pres">
      <dgm:prSet presAssocID="{425AF7ED-4EC6-49D9-BFBF-2F268661DE24}" presName="topSpace" presStyleCnt="0"/>
      <dgm:spPr/>
    </dgm:pt>
    <dgm:pt modelId="{24BC801C-A3E8-46D8-B8DE-4ED699882270}" type="pres">
      <dgm:prSet presAssocID="{425AF7ED-4EC6-49D9-BFBF-2F268661DE24}" presName="firstComp" presStyleCnt="0"/>
      <dgm:spPr/>
    </dgm:pt>
    <dgm:pt modelId="{3A288422-3009-4D6E-96B3-5CA65F572D03}" type="pres">
      <dgm:prSet presAssocID="{425AF7ED-4EC6-49D9-BFBF-2F268661DE24}" presName="firstChild" presStyleLbl="bgAccFollowNode1" presStyleIdx="0" presStyleCnt="8"/>
      <dgm:spPr/>
      <dgm:t>
        <a:bodyPr/>
        <a:lstStyle/>
        <a:p>
          <a:endParaRPr lang="es-EC"/>
        </a:p>
      </dgm:t>
    </dgm:pt>
    <dgm:pt modelId="{EB542AD1-4086-4DB7-9321-D4082B666A5D}" type="pres">
      <dgm:prSet presAssocID="{425AF7ED-4EC6-49D9-BFBF-2F268661DE24}" presName="firstChildTx" presStyleLbl="bgAccFollowNode1" presStyleIdx="0" presStyleCnt="8">
        <dgm:presLayoutVars>
          <dgm:bulletEnabled val="1"/>
        </dgm:presLayoutVars>
      </dgm:prSet>
      <dgm:spPr/>
      <dgm:t>
        <a:bodyPr/>
        <a:lstStyle/>
        <a:p>
          <a:endParaRPr lang="es-EC"/>
        </a:p>
      </dgm:t>
    </dgm:pt>
    <dgm:pt modelId="{ABB94F4E-E517-401C-853C-A0BA25994D1F}" type="pres">
      <dgm:prSet presAssocID="{2FC914E8-1A4F-4A29-9D4C-E64C3E566DA0}" presName="comp" presStyleCnt="0"/>
      <dgm:spPr/>
    </dgm:pt>
    <dgm:pt modelId="{B0B02049-1887-435F-84F6-6311B1CDA0A3}" type="pres">
      <dgm:prSet presAssocID="{2FC914E8-1A4F-4A29-9D4C-E64C3E566DA0}" presName="child" presStyleLbl="bgAccFollowNode1" presStyleIdx="1" presStyleCnt="8"/>
      <dgm:spPr/>
      <dgm:t>
        <a:bodyPr/>
        <a:lstStyle/>
        <a:p>
          <a:endParaRPr lang="es-EC"/>
        </a:p>
      </dgm:t>
    </dgm:pt>
    <dgm:pt modelId="{AE3BC3C7-4001-41B7-8CCF-43A19E832DFC}" type="pres">
      <dgm:prSet presAssocID="{2FC914E8-1A4F-4A29-9D4C-E64C3E566DA0}" presName="childTx" presStyleLbl="bgAccFollowNode1" presStyleIdx="1" presStyleCnt="8">
        <dgm:presLayoutVars>
          <dgm:bulletEnabled val="1"/>
        </dgm:presLayoutVars>
      </dgm:prSet>
      <dgm:spPr/>
      <dgm:t>
        <a:bodyPr/>
        <a:lstStyle/>
        <a:p>
          <a:endParaRPr lang="es-EC"/>
        </a:p>
      </dgm:t>
    </dgm:pt>
    <dgm:pt modelId="{670B6605-1DEC-4A45-B037-8F9A3FCF93F2}" type="pres">
      <dgm:prSet presAssocID="{32C8EFD4-F309-49DA-8A23-3F32F9AFD205}" presName="comp" presStyleCnt="0"/>
      <dgm:spPr/>
    </dgm:pt>
    <dgm:pt modelId="{57D57023-0D04-4855-A76A-C4C4E83AAAF3}" type="pres">
      <dgm:prSet presAssocID="{32C8EFD4-F309-49DA-8A23-3F32F9AFD205}" presName="child" presStyleLbl="bgAccFollowNode1" presStyleIdx="2" presStyleCnt="8"/>
      <dgm:spPr/>
      <dgm:t>
        <a:bodyPr/>
        <a:lstStyle/>
        <a:p>
          <a:endParaRPr lang="es-EC"/>
        </a:p>
      </dgm:t>
    </dgm:pt>
    <dgm:pt modelId="{747B9D9A-DF80-4F28-9CDE-E9A924318B47}" type="pres">
      <dgm:prSet presAssocID="{32C8EFD4-F309-49DA-8A23-3F32F9AFD205}" presName="childTx" presStyleLbl="bgAccFollowNode1" presStyleIdx="2" presStyleCnt="8">
        <dgm:presLayoutVars>
          <dgm:bulletEnabled val="1"/>
        </dgm:presLayoutVars>
      </dgm:prSet>
      <dgm:spPr/>
      <dgm:t>
        <a:bodyPr/>
        <a:lstStyle/>
        <a:p>
          <a:endParaRPr lang="es-EC"/>
        </a:p>
      </dgm:t>
    </dgm:pt>
    <dgm:pt modelId="{75493CEA-CBCC-40E9-B20E-4AE67A204C12}" type="pres">
      <dgm:prSet presAssocID="{6B89F96C-86A8-4CCF-B6E5-8036A3FBCB2C}" presName="comp" presStyleCnt="0"/>
      <dgm:spPr/>
    </dgm:pt>
    <dgm:pt modelId="{05358D87-59F4-48A0-A518-7811DC89BC74}" type="pres">
      <dgm:prSet presAssocID="{6B89F96C-86A8-4CCF-B6E5-8036A3FBCB2C}" presName="child" presStyleLbl="bgAccFollowNode1" presStyleIdx="3" presStyleCnt="8"/>
      <dgm:spPr/>
      <dgm:t>
        <a:bodyPr/>
        <a:lstStyle/>
        <a:p>
          <a:endParaRPr lang="es-EC"/>
        </a:p>
      </dgm:t>
    </dgm:pt>
    <dgm:pt modelId="{8A59C778-09ED-46C7-AC59-DC81B2317348}" type="pres">
      <dgm:prSet presAssocID="{6B89F96C-86A8-4CCF-B6E5-8036A3FBCB2C}" presName="childTx" presStyleLbl="bgAccFollowNode1" presStyleIdx="3" presStyleCnt="8">
        <dgm:presLayoutVars>
          <dgm:bulletEnabled val="1"/>
        </dgm:presLayoutVars>
      </dgm:prSet>
      <dgm:spPr/>
      <dgm:t>
        <a:bodyPr/>
        <a:lstStyle/>
        <a:p>
          <a:endParaRPr lang="es-EC"/>
        </a:p>
      </dgm:t>
    </dgm:pt>
    <dgm:pt modelId="{EC333B4D-CBE8-4F14-9FEE-AC6E3757EE3D}" type="pres">
      <dgm:prSet presAssocID="{425AF7ED-4EC6-49D9-BFBF-2F268661DE24}" presName="negSpace" presStyleCnt="0"/>
      <dgm:spPr/>
    </dgm:pt>
    <dgm:pt modelId="{D0EA3E21-7A03-4750-87A8-94F2BF73C5AE}" type="pres">
      <dgm:prSet presAssocID="{425AF7ED-4EC6-49D9-BFBF-2F268661DE24}" presName="circle" presStyleLbl="node1" presStyleIdx="0" presStyleCnt="2"/>
      <dgm:spPr/>
      <dgm:t>
        <a:bodyPr/>
        <a:lstStyle/>
        <a:p>
          <a:endParaRPr lang="es-EC"/>
        </a:p>
      </dgm:t>
    </dgm:pt>
    <dgm:pt modelId="{FE600DC4-18E4-4A96-A5A6-9A1DF536BE72}" type="pres">
      <dgm:prSet presAssocID="{8D9D9D13-2A4F-4FC1-83F5-35C53F8067C9}" presName="transSpace" presStyleCnt="0"/>
      <dgm:spPr/>
    </dgm:pt>
    <dgm:pt modelId="{36C333B6-76FD-4E96-859A-C5389DA72120}" type="pres">
      <dgm:prSet presAssocID="{A3FE51ED-FE7B-4558-8AF4-39C53EED4DD5}" presName="posSpace" presStyleCnt="0"/>
      <dgm:spPr/>
    </dgm:pt>
    <dgm:pt modelId="{6D34CD73-0C1D-4AC7-AC55-E62726CEF750}" type="pres">
      <dgm:prSet presAssocID="{A3FE51ED-FE7B-4558-8AF4-39C53EED4DD5}" presName="vertFlow" presStyleCnt="0"/>
      <dgm:spPr/>
    </dgm:pt>
    <dgm:pt modelId="{E624D1AC-2270-4A96-B23D-385DB6A9ED37}" type="pres">
      <dgm:prSet presAssocID="{A3FE51ED-FE7B-4558-8AF4-39C53EED4DD5}" presName="topSpace" presStyleCnt="0"/>
      <dgm:spPr/>
    </dgm:pt>
    <dgm:pt modelId="{F56102BD-5DFE-45A2-B285-C31D244A0386}" type="pres">
      <dgm:prSet presAssocID="{A3FE51ED-FE7B-4558-8AF4-39C53EED4DD5}" presName="firstComp" presStyleCnt="0"/>
      <dgm:spPr/>
    </dgm:pt>
    <dgm:pt modelId="{C113DFC8-B9D9-460F-B0BD-4D835990C489}" type="pres">
      <dgm:prSet presAssocID="{A3FE51ED-FE7B-4558-8AF4-39C53EED4DD5}" presName="firstChild" presStyleLbl="bgAccFollowNode1" presStyleIdx="4" presStyleCnt="8"/>
      <dgm:spPr/>
      <dgm:t>
        <a:bodyPr/>
        <a:lstStyle/>
        <a:p>
          <a:endParaRPr lang="es-EC"/>
        </a:p>
      </dgm:t>
    </dgm:pt>
    <dgm:pt modelId="{4CF9D50E-40CF-4EDB-B129-FBAB67F060D1}" type="pres">
      <dgm:prSet presAssocID="{A3FE51ED-FE7B-4558-8AF4-39C53EED4DD5}" presName="firstChildTx" presStyleLbl="bgAccFollowNode1" presStyleIdx="4" presStyleCnt="8">
        <dgm:presLayoutVars>
          <dgm:bulletEnabled val="1"/>
        </dgm:presLayoutVars>
      </dgm:prSet>
      <dgm:spPr/>
      <dgm:t>
        <a:bodyPr/>
        <a:lstStyle/>
        <a:p>
          <a:endParaRPr lang="es-EC"/>
        </a:p>
      </dgm:t>
    </dgm:pt>
    <dgm:pt modelId="{B37D6E63-DC66-4D99-AB14-B0F6C72A1571}" type="pres">
      <dgm:prSet presAssocID="{1BF31F1D-4C09-486E-BD11-C19B05FBCEB3}" presName="comp" presStyleCnt="0"/>
      <dgm:spPr/>
    </dgm:pt>
    <dgm:pt modelId="{0BFF24C5-C521-41E7-A0D6-5AA648C3B3DA}" type="pres">
      <dgm:prSet presAssocID="{1BF31F1D-4C09-486E-BD11-C19B05FBCEB3}" presName="child" presStyleLbl="bgAccFollowNode1" presStyleIdx="5" presStyleCnt="8"/>
      <dgm:spPr/>
      <dgm:t>
        <a:bodyPr/>
        <a:lstStyle/>
        <a:p>
          <a:endParaRPr lang="es-EC"/>
        </a:p>
      </dgm:t>
    </dgm:pt>
    <dgm:pt modelId="{EF93B690-160C-4CA6-B99F-DDD0F0C7FFD7}" type="pres">
      <dgm:prSet presAssocID="{1BF31F1D-4C09-486E-BD11-C19B05FBCEB3}" presName="childTx" presStyleLbl="bgAccFollowNode1" presStyleIdx="5" presStyleCnt="8">
        <dgm:presLayoutVars>
          <dgm:bulletEnabled val="1"/>
        </dgm:presLayoutVars>
      </dgm:prSet>
      <dgm:spPr/>
      <dgm:t>
        <a:bodyPr/>
        <a:lstStyle/>
        <a:p>
          <a:endParaRPr lang="es-EC"/>
        </a:p>
      </dgm:t>
    </dgm:pt>
    <dgm:pt modelId="{0BC640A6-4D74-4521-B837-3265C2FB16CF}" type="pres">
      <dgm:prSet presAssocID="{879CA610-6978-43F4-BA53-E97F60230555}" presName="comp" presStyleCnt="0"/>
      <dgm:spPr/>
    </dgm:pt>
    <dgm:pt modelId="{5340B2AB-8235-445E-B135-1406CF27AD88}" type="pres">
      <dgm:prSet presAssocID="{879CA610-6978-43F4-BA53-E97F60230555}" presName="child" presStyleLbl="bgAccFollowNode1" presStyleIdx="6" presStyleCnt="8"/>
      <dgm:spPr/>
      <dgm:t>
        <a:bodyPr/>
        <a:lstStyle/>
        <a:p>
          <a:endParaRPr lang="es-EC"/>
        </a:p>
      </dgm:t>
    </dgm:pt>
    <dgm:pt modelId="{91ACAD07-5E6F-4C3A-AD0D-6434FC280D2C}" type="pres">
      <dgm:prSet presAssocID="{879CA610-6978-43F4-BA53-E97F60230555}" presName="childTx" presStyleLbl="bgAccFollowNode1" presStyleIdx="6" presStyleCnt="8">
        <dgm:presLayoutVars>
          <dgm:bulletEnabled val="1"/>
        </dgm:presLayoutVars>
      </dgm:prSet>
      <dgm:spPr/>
      <dgm:t>
        <a:bodyPr/>
        <a:lstStyle/>
        <a:p>
          <a:endParaRPr lang="es-EC"/>
        </a:p>
      </dgm:t>
    </dgm:pt>
    <dgm:pt modelId="{D52B98D9-0397-41E2-A286-CAB91BA596E2}" type="pres">
      <dgm:prSet presAssocID="{7FDF5BAC-D1C9-4F44-8C58-0F1021B0EC42}" presName="comp" presStyleCnt="0"/>
      <dgm:spPr/>
    </dgm:pt>
    <dgm:pt modelId="{72FF27DC-BD45-4918-95E6-F346E83CB44B}" type="pres">
      <dgm:prSet presAssocID="{7FDF5BAC-D1C9-4F44-8C58-0F1021B0EC42}" presName="child" presStyleLbl="bgAccFollowNode1" presStyleIdx="7" presStyleCnt="8"/>
      <dgm:spPr/>
      <dgm:t>
        <a:bodyPr/>
        <a:lstStyle/>
        <a:p>
          <a:endParaRPr lang="es-EC"/>
        </a:p>
      </dgm:t>
    </dgm:pt>
    <dgm:pt modelId="{50E46350-DC01-4C0A-8154-434AD9C42E88}" type="pres">
      <dgm:prSet presAssocID="{7FDF5BAC-D1C9-4F44-8C58-0F1021B0EC42}" presName="childTx" presStyleLbl="bgAccFollowNode1" presStyleIdx="7" presStyleCnt="8">
        <dgm:presLayoutVars>
          <dgm:bulletEnabled val="1"/>
        </dgm:presLayoutVars>
      </dgm:prSet>
      <dgm:spPr/>
      <dgm:t>
        <a:bodyPr/>
        <a:lstStyle/>
        <a:p>
          <a:endParaRPr lang="es-EC"/>
        </a:p>
      </dgm:t>
    </dgm:pt>
    <dgm:pt modelId="{C73A9402-FFBF-472B-A672-2F4CC7C0B1BF}" type="pres">
      <dgm:prSet presAssocID="{A3FE51ED-FE7B-4558-8AF4-39C53EED4DD5}" presName="negSpace" presStyleCnt="0"/>
      <dgm:spPr/>
    </dgm:pt>
    <dgm:pt modelId="{30AF3BCB-534B-4672-9896-84A3C93221C3}" type="pres">
      <dgm:prSet presAssocID="{A3FE51ED-FE7B-4558-8AF4-39C53EED4DD5}" presName="circle" presStyleLbl="node1" presStyleIdx="1" presStyleCnt="2"/>
      <dgm:spPr/>
      <dgm:t>
        <a:bodyPr/>
        <a:lstStyle/>
        <a:p>
          <a:endParaRPr lang="es-EC"/>
        </a:p>
      </dgm:t>
    </dgm:pt>
  </dgm:ptLst>
  <dgm:cxnLst>
    <dgm:cxn modelId="{967A5275-4A0B-4C02-8FEF-6BAF247C969C}" srcId="{86EEDEEF-A084-4C2C-9653-4AF14922CDC5}" destId="{A3FE51ED-FE7B-4558-8AF4-39C53EED4DD5}" srcOrd="1" destOrd="0" parTransId="{E617EEDB-CD66-437C-B06E-75D1D34ED358}" sibTransId="{F193436F-1368-4C85-BC69-E55C1542DB40}"/>
    <dgm:cxn modelId="{F1F83C18-1719-43A7-A6D8-440AA5EF859F}" type="presOf" srcId="{2FC914E8-1A4F-4A29-9D4C-E64C3E566DA0}" destId="{AE3BC3C7-4001-41B7-8CCF-43A19E832DFC}" srcOrd="1" destOrd="0" presId="urn:microsoft.com/office/officeart/2005/8/layout/hList9"/>
    <dgm:cxn modelId="{1A62496A-F481-48D0-8BDB-50CB04EBF920}" type="presOf" srcId="{D24B7820-28B8-4107-A0D9-56FC164D90BD}" destId="{4CF9D50E-40CF-4EDB-B129-FBAB67F060D1}" srcOrd="1" destOrd="0" presId="urn:microsoft.com/office/officeart/2005/8/layout/hList9"/>
    <dgm:cxn modelId="{273C46A5-2A5F-44E5-B376-E77BE786A6FB}" srcId="{425AF7ED-4EC6-49D9-BFBF-2F268661DE24}" destId="{2FC914E8-1A4F-4A29-9D4C-E64C3E566DA0}" srcOrd="1" destOrd="0" parTransId="{916BFB9C-3F41-495A-BEC2-C5CB57A8735D}" sibTransId="{BE2B82B4-41CC-4012-9E2C-4FD047D3EE14}"/>
    <dgm:cxn modelId="{97B496EF-248C-4443-99D7-08C9C12CB9F1}" srcId="{86EEDEEF-A084-4C2C-9653-4AF14922CDC5}" destId="{425AF7ED-4EC6-49D9-BFBF-2F268661DE24}" srcOrd="0" destOrd="0" parTransId="{9C5622B0-2B96-4D98-B975-EB00611E4629}" sibTransId="{8D9D9D13-2A4F-4FC1-83F5-35C53F8067C9}"/>
    <dgm:cxn modelId="{93C4FAF1-5454-46AA-B44C-6DE29E89DAD6}" type="presOf" srcId="{86EEDEEF-A084-4C2C-9653-4AF14922CDC5}" destId="{738CE647-A877-4A66-A7C0-79EEF80B3C61}" srcOrd="0" destOrd="0" presId="urn:microsoft.com/office/officeart/2005/8/layout/hList9"/>
    <dgm:cxn modelId="{23F696EE-278C-4C9F-BDDA-F6766AB1C370}" type="presOf" srcId="{879CA610-6978-43F4-BA53-E97F60230555}" destId="{5340B2AB-8235-445E-B135-1406CF27AD88}" srcOrd="0" destOrd="0" presId="urn:microsoft.com/office/officeart/2005/8/layout/hList9"/>
    <dgm:cxn modelId="{6F4F8A72-7BDC-4846-8B1B-3063EFD8B5C1}" srcId="{A3FE51ED-FE7B-4558-8AF4-39C53EED4DD5}" destId="{D24B7820-28B8-4107-A0D9-56FC164D90BD}" srcOrd="0" destOrd="0" parTransId="{3FFD0618-E5AC-4A65-A39A-2BDDEF21B7FB}" sibTransId="{8F4FE6BD-73E8-4185-83BF-9EB3609EEED0}"/>
    <dgm:cxn modelId="{AEA09D11-2C15-4BED-8C86-7E4430A099C2}" type="presOf" srcId="{6B89F96C-86A8-4CCF-B6E5-8036A3FBCB2C}" destId="{8A59C778-09ED-46C7-AC59-DC81B2317348}" srcOrd="1" destOrd="0" presId="urn:microsoft.com/office/officeart/2005/8/layout/hList9"/>
    <dgm:cxn modelId="{E70CADA1-CF07-4767-BF51-CBBEB5A009F5}" type="presOf" srcId="{6B89F96C-86A8-4CCF-B6E5-8036A3FBCB2C}" destId="{05358D87-59F4-48A0-A518-7811DC89BC74}" srcOrd="0" destOrd="0" presId="urn:microsoft.com/office/officeart/2005/8/layout/hList9"/>
    <dgm:cxn modelId="{94773D1E-F10D-494A-A694-423B1BBB0246}" type="presOf" srcId="{D24B7820-28B8-4107-A0D9-56FC164D90BD}" destId="{C113DFC8-B9D9-460F-B0BD-4D835990C489}" srcOrd="0" destOrd="0" presId="urn:microsoft.com/office/officeart/2005/8/layout/hList9"/>
    <dgm:cxn modelId="{ADAB6CAC-2547-4017-89C7-E2529EBF95DE}" type="presOf" srcId="{425AF7ED-4EC6-49D9-BFBF-2F268661DE24}" destId="{D0EA3E21-7A03-4750-87A8-94F2BF73C5AE}" srcOrd="0" destOrd="0" presId="urn:microsoft.com/office/officeart/2005/8/layout/hList9"/>
    <dgm:cxn modelId="{A81A4D64-1308-4DCC-9CD8-D327EA17C48C}" type="presOf" srcId="{32C8EFD4-F309-49DA-8A23-3F32F9AFD205}" destId="{57D57023-0D04-4855-A76A-C4C4E83AAAF3}" srcOrd="0" destOrd="0" presId="urn:microsoft.com/office/officeart/2005/8/layout/hList9"/>
    <dgm:cxn modelId="{77394BF4-1F81-4A97-8B58-FC28A56EFBAE}" type="presOf" srcId="{7FDF5BAC-D1C9-4F44-8C58-0F1021B0EC42}" destId="{72FF27DC-BD45-4918-95E6-F346E83CB44B}" srcOrd="0" destOrd="0" presId="urn:microsoft.com/office/officeart/2005/8/layout/hList9"/>
    <dgm:cxn modelId="{972BB915-A185-4538-BD79-EF1A614AA8A1}" type="presOf" srcId="{F1584BFD-07E1-4141-A1FD-40D346B0471C}" destId="{EB542AD1-4086-4DB7-9321-D4082B666A5D}" srcOrd="1" destOrd="0" presId="urn:microsoft.com/office/officeart/2005/8/layout/hList9"/>
    <dgm:cxn modelId="{E9D5680F-6A1F-44A1-8000-1D169693C1EC}" srcId="{425AF7ED-4EC6-49D9-BFBF-2F268661DE24}" destId="{6B89F96C-86A8-4CCF-B6E5-8036A3FBCB2C}" srcOrd="3" destOrd="0" parTransId="{24FE7985-34B5-482D-BC21-C8D6BEA4EB8A}" sibTransId="{0CEA8ABD-B93C-4780-8BC6-DD1D520037A0}"/>
    <dgm:cxn modelId="{E89A1EAB-3849-4DDA-B2E0-51CBF1F8884D}" srcId="{425AF7ED-4EC6-49D9-BFBF-2F268661DE24}" destId="{F1584BFD-07E1-4141-A1FD-40D346B0471C}" srcOrd="0" destOrd="0" parTransId="{D4463AA9-CA81-4FB6-9576-C4354275BCE7}" sibTransId="{24269601-1D15-4A64-95F5-CF9154D086BE}"/>
    <dgm:cxn modelId="{020AD7EE-BE43-4B7E-9FC8-02B5F3189E72}" type="presOf" srcId="{1BF31F1D-4C09-486E-BD11-C19B05FBCEB3}" destId="{EF93B690-160C-4CA6-B99F-DDD0F0C7FFD7}" srcOrd="1" destOrd="0" presId="urn:microsoft.com/office/officeart/2005/8/layout/hList9"/>
    <dgm:cxn modelId="{9CF05E0A-5958-48E8-B210-D6DE3D204042}" type="presOf" srcId="{F1584BFD-07E1-4141-A1FD-40D346B0471C}" destId="{3A288422-3009-4D6E-96B3-5CA65F572D03}" srcOrd="0" destOrd="0" presId="urn:microsoft.com/office/officeart/2005/8/layout/hList9"/>
    <dgm:cxn modelId="{9DAC04C4-A64F-48C8-BD83-5794CE650506}" srcId="{A3FE51ED-FE7B-4558-8AF4-39C53EED4DD5}" destId="{879CA610-6978-43F4-BA53-E97F60230555}" srcOrd="2" destOrd="0" parTransId="{63CCAE5E-D8DC-4F3C-A7D1-51244CA90492}" sibTransId="{18094242-CE7B-4598-B3F1-574BA6848428}"/>
    <dgm:cxn modelId="{3406988A-6117-4D55-B7A7-66942384F916}" type="presOf" srcId="{32C8EFD4-F309-49DA-8A23-3F32F9AFD205}" destId="{747B9D9A-DF80-4F28-9CDE-E9A924318B47}" srcOrd="1" destOrd="0" presId="urn:microsoft.com/office/officeart/2005/8/layout/hList9"/>
    <dgm:cxn modelId="{AD0ADEFE-C273-424E-9AF7-3DE7069B07CC}" srcId="{A3FE51ED-FE7B-4558-8AF4-39C53EED4DD5}" destId="{7FDF5BAC-D1C9-4F44-8C58-0F1021B0EC42}" srcOrd="3" destOrd="0" parTransId="{CD904A92-A337-4285-B73A-CA0942DFBFA8}" sibTransId="{9E621F4D-52E5-4655-B7B1-27BF208C865A}"/>
    <dgm:cxn modelId="{68A79AB2-CD0D-46D1-A610-0A586D687C01}" srcId="{A3FE51ED-FE7B-4558-8AF4-39C53EED4DD5}" destId="{1BF31F1D-4C09-486E-BD11-C19B05FBCEB3}" srcOrd="1" destOrd="0" parTransId="{4DF7E588-8B19-4D31-89E1-8E0FF4941B03}" sibTransId="{A5EC35B4-214D-41D4-9FA1-35DE88BF946A}"/>
    <dgm:cxn modelId="{E6CF64B9-2D91-4A3C-8448-53EC25FEDE49}" type="presOf" srcId="{7FDF5BAC-D1C9-4F44-8C58-0F1021B0EC42}" destId="{50E46350-DC01-4C0A-8154-434AD9C42E88}" srcOrd="1" destOrd="0" presId="urn:microsoft.com/office/officeart/2005/8/layout/hList9"/>
    <dgm:cxn modelId="{2C2351A9-59E0-416A-A6B4-D3C647F04A3E}" type="presOf" srcId="{2FC914E8-1A4F-4A29-9D4C-E64C3E566DA0}" destId="{B0B02049-1887-435F-84F6-6311B1CDA0A3}" srcOrd="0" destOrd="0" presId="urn:microsoft.com/office/officeart/2005/8/layout/hList9"/>
    <dgm:cxn modelId="{9AA24A1C-4F3C-4872-A2B6-C1A0640481BD}" type="presOf" srcId="{879CA610-6978-43F4-BA53-E97F60230555}" destId="{91ACAD07-5E6F-4C3A-AD0D-6434FC280D2C}" srcOrd="1" destOrd="0" presId="urn:microsoft.com/office/officeart/2005/8/layout/hList9"/>
    <dgm:cxn modelId="{196D3960-CC3E-4A1D-B026-1CF55A2BA563}" type="presOf" srcId="{1BF31F1D-4C09-486E-BD11-C19B05FBCEB3}" destId="{0BFF24C5-C521-41E7-A0D6-5AA648C3B3DA}" srcOrd="0" destOrd="0" presId="urn:microsoft.com/office/officeart/2005/8/layout/hList9"/>
    <dgm:cxn modelId="{B82DFE87-3242-4722-8614-8C423280C1B7}" srcId="{425AF7ED-4EC6-49D9-BFBF-2F268661DE24}" destId="{32C8EFD4-F309-49DA-8A23-3F32F9AFD205}" srcOrd="2" destOrd="0" parTransId="{32508F00-BBA5-4477-AE08-2064D59458EF}" sibTransId="{8E6AB316-10AF-4466-9FE5-5AFCE3205A08}"/>
    <dgm:cxn modelId="{2C9D9550-288E-4B23-BE65-C063E3AA228D}" type="presOf" srcId="{A3FE51ED-FE7B-4558-8AF4-39C53EED4DD5}" destId="{30AF3BCB-534B-4672-9896-84A3C93221C3}" srcOrd="0" destOrd="0" presId="urn:microsoft.com/office/officeart/2005/8/layout/hList9"/>
    <dgm:cxn modelId="{803EE09C-07AF-48BD-A2D0-3FBD1CAA5168}" type="presParOf" srcId="{738CE647-A877-4A66-A7C0-79EEF80B3C61}" destId="{0695791A-1C1E-47EC-96CC-F62A89D18C42}" srcOrd="0" destOrd="0" presId="urn:microsoft.com/office/officeart/2005/8/layout/hList9"/>
    <dgm:cxn modelId="{792E2F58-E48F-4EE5-8681-042D16969721}" type="presParOf" srcId="{738CE647-A877-4A66-A7C0-79EEF80B3C61}" destId="{DD6BA946-7B43-448D-A9FD-B52070675A86}" srcOrd="1" destOrd="0" presId="urn:microsoft.com/office/officeart/2005/8/layout/hList9"/>
    <dgm:cxn modelId="{744AF84C-3320-4B95-B95F-EAB017ECA56A}" type="presParOf" srcId="{DD6BA946-7B43-448D-A9FD-B52070675A86}" destId="{43986397-7114-436C-8DEA-F950030AB91F}" srcOrd="0" destOrd="0" presId="urn:microsoft.com/office/officeart/2005/8/layout/hList9"/>
    <dgm:cxn modelId="{6AF41E7D-BEA7-4AB3-A61F-3C6B385F9177}" type="presParOf" srcId="{DD6BA946-7B43-448D-A9FD-B52070675A86}" destId="{24BC801C-A3E8-46D8-B8DE-4ED699882270}" srcOrd="1" destOrd="0" presId="urn:microsoft.com/office/officeart/2005/8/layout/hList9"/>
    <dgm:cxn modelId="{ABE6EE64-9EDB-4425-A868-D091B6780632}" type="presParOf" srcId="{24BC801C-A3E8-46D8-B8DE-4ED699882270}" destId="{3A288422-3009-4D6E-96B3-5CA65F572D03}" srcOrd="0" destOrd="0" presId="urn:microsoft.com/office/officeart/2005/8/layout/hList9"/>
    <dgm:cxn modelId="{695F2533-87DF-4264-90C5-D88A9AA43D7B}" type="presParOf" srcId="{24BC801C-A3E8-46D8-B8DE-4ED699882270}" destId="{EB542AD1-4086-4DB7-9321-D4082B666A5D}" srcOrd="1" destOrd="0" presId="urn:microsoft.com/office/officeart/2005/8/layout/hList9"/>
    <dgm:cxn modelId="{DAC58C45-7BE7-4CF0-8229-968A579D0F2A}" type="presParOf" srcId="{DD6BA946-7B43-448D-A9FD-B52070675A86}" destId="{ABB94F4E-E517-401C-853C-A0BA25994D1F}" srcOrd="2" destOrd="0" presId="urn:microsoft.com/office/officeart/2005/8/layout/hList9"/>
    <dgm:cxn modelId="{91ED9E39-B8D3-44C4-A187-9E37DC824FE1}" type="presParOf" srcId="{ABB94F4E-E517-401C-853C-A0BA25994D1F}" destId="{B0B02049-1887-435F-84F6-6311B1CDA0A3}" srcOrd="0" destOrd="0" presId="urn:microsoft.com/office/officeart/2005/8/layout/hList9"/>
    <dgm:cxn modelId="{E7D4F906-4FDB-4ADD-B9C4-50FC22224FF7}" type="presParOf" srcId="{ABB94F4E-E517-401C-853C-A0BA25994D1F}" destId="{AE3BC3C7-4001-41B7-8CCF-43A19E832DFC}" srcOrd="1" destOrd="0" presId="urn:microsoft.com/office/officeart/2005/8/layout/hList9"/>
    <dgm:cxn modelId="{9A9F98BB-CFD3-4657-8E23-E59C6BAE4628}" type="presParOf" srcId="{DD6BA946-7B43-448D-A9FD-B52070675A86}" destId="{670B6605-1DEC-4A45-B037-8F9A3FCF93F2}" srcOrd="3" destOrd="0" presId="urn:microsoft.com/office/officeart/2005/8/layout/hList9"/>
    <dgm:cxn modelId="{252FA28C-DAF2-41AA-8931-A7C4CFBB31BB}" type="presParOf" srcId="{670B6605-1DEC-4A45-B037-8F9A3FCF93F2}" destId="{57D57023-0D04-4855-A76A-C4C4E83AAAF3}" srcOrd="0" destOrd="0" presId="urn:microsoft.com/office/officeart/2005/8/layout/hList9"/>
    <dgm:cxn modelId="{6543E39C-6948-4258-B813-A222971B2CA3}" type="presParOf" srcId="{670B6605-1DEC-4A45-B037-8F9A3FCF93F2}" destId="{747B9D9A-DF80-4F28-9CDE-E9A924318B47}" srcOrd="1" destOrd="0" presId="urn:microsoft.com/office/officeart/2005/8/layout/hList9"/>
    <dgm:cxn modelId="{EA811A65-9B26-4E4E-9CAE-C6DB33C7B7AA}" type="presParOf" srcId="{DD6BA946-7B43-448D-A9FD-B52070675A86}" destId="{75493CEA-CBCC-40E9-B20E-4AE67A204C12}" srcOrd="4" destOrd="0" presId="urn:microsoft.com/office/officeart/2005/8/layout/hList9"/>
    <dgm:cxn modelId="{00231870-95C1-4FC5-AF5B-C5C0FA06E5DB}" type="presParOf" srcId="{75493CEA-CBCC-40E9-B20E-4AE67A204C12}" destId="{05358D87-59F4-48A0-A518-7811DC89BC74}" srcOrd="0" destOrd="0" presId="urn:microsoft.com/office/officeart/2005/8/layout/hList9"/>
    <dgm:cxn modelId="{B4375D01-181B-4692-856D-9E60455864A8}" type="presParOf" srcId="{75493CEA-CBCC-40E9-B20E-4AE67A204C12}" destId="{8A59C778-09ED-46C7-AC59-DC81B2317348}" srcOrd="1" destOrd="0" presId="urn:microsoft.com/office/officeart/2005/8/layout/hList9"/>
    <dgm:cxn modelId="{E7EB3233-F9F9-4143-B19C-6E6F5BCA9E21}" type="presParOf" srcId="{738CE647-A877-4A66-A7C0-79EEF80B3C61}" destId="{EC333B4D-CBE8-4F14-9FEE-AC6E3757EE3D}" srcOrd="2" destOrd="0" presId="urn:microsoft.com/office/officeart/2005/8/layout/hList9"/>
    <dgm:cxn modelId="{A4BC638F-D395-435D-947E-B51D6157FBAC}" type="presParOf" srcId="{738CE647-A877-4A66-A7C0-79EEF80B3C61}" destId="{D0EA3E21-7A03-4750-87A8-94F2BF73C5AE}" srcOrd="3" destOrd="0" presId="urn:microsoft.com/office/officeart/2005/8/layout/hList9"/>
    <dgm:cxn modelId="{8AB53D05-6141-4DEF-9C92-E597774C22BB}" type="presParOf" srcId="{738CE647-A877-4A66-A7C0-79EEF80B3C61}" destId="{FE600DC4-18E4-4A96-A5A6-9A1DF536BE72}" srcOrd="4" destOrd="0" presId="urn:microsoft.com/office/officeart/2005/8/layout/hList9"/>
    <dgm:cxn modelId="{66A26CE8-2556-4F82-A37D-1C8812E8F1F5}" type="presParOf" srcId="{738CE647-A877-4A66-A7C0-79EEF80B3C61}" destId="{36C333B6-76FD-4E96-859A-C5389DA72120}" srcOrd="5" destOrd="0" presId="urn:microsoft.com/office/officeart/2005/8/layout/hList9"/>
    <dgm:cxn modelId="{7ADC3489-B69D-45A4-84EB-679694DB9FEB}" type="presParOf" srcId="{738CE647-A877-4A66-A7C0-79EEF80B3C61}" destId="{6D34CD73-0C1D-4AC7-AC55-E62726CEF750}" srcOrd="6" destOrd="0" presId="urn:microsoft.com/office/officeart/2005/8/layout/hList9"/>
    <dgm:cxn modelId="{A53FEB35-D84A-479F-8E6F-18ED4C701788}" type="presParOf" srcId="{6D34CD73-0C1D-4AC7-AC55-E62726CEF750}" destId="{E624D1AC-2270-4A96-B23D-385DB6A9ED37}" srcOrd="0" destOrd="0" presId="urn:microsoft.com/office/officeart/2005/8/layout/hList9"/>
    <dgm:cxn modelId="{EA03ED45-EAEF-4669-8BFD-FEA3DC0EFC2F}" type="presParOf" srcId="{6D34CD73-0C1D-4AC7-AC55-E62726CEF750}" destId="{F56102BD-5DFE-45A2-B285-C31D244A0386}" srcOrd="1" destOrd="0" presId="urn:microsoft.com/office/officeart/2005/8/layout/hList9"/>
    <dgm:cxn modelId="{40B3C65B-E93C-4CA5-A6A8-A6BF9E469F77}" type="presParOf" srcId="{F56102BD-5DFE-45A2-B285-C31D244A0386}" destId="{C113DFC8-B9D9-460F-B0BD-4D835990C489}" srcOrd="0" destOrd="0" presId="urn:microsoft.com/office/officeart/2005/8/layout/hList9"/>
    <dgm:cxn modelId="{5A779750-1B61-4853-911F-947168D0B30F}" type="presParOf" srcId="{F56102BD-5DFE-45A2-B285-C31D244A0386}" destId="{4CF9D50E-40CF-4EDB-B129-FBAB67F060D1}" srcOrd="1" destOrd="0" presId="urn:microsoft.com/office/officeart/2005/8/layout/hList9"/>
    <dgm:cxn modelId="{74210479-0E3E-4F5E-9037-80F93C38B82D}" type="presParOf" srcId="{6D34CD73-0C1D-4AC7-AC55-E62726CEF750}" destId="{B37D6E63-DC66-4D99-AB14-B0F6C72A1571}" srcOrd="2" destOrd="0" presId="urn:microsoft.com/office/officeart/2005/8/layout/hList9"/>
    <dgm:cxn modelId="{837A1F25-3148-4008-B4C6-B848672452EF}" type="presParOf" srcId="{B37D6E63-DC66-4D99-AB14-B0F6C72A1571}" destId="{0BFF24C5-C521-41E7-A0D6-5AA648C3B3DA}" srcOrd="0" destOrd="0" presId="urn:microsoft.com/office/officeart/2005/8/layout/hList9"/>
    <dgm:cxn modelId="{B0C09B2D-1DFC-4316-BB3E-7A9786DB38E2}" type="presParOf" srcId="{B37D6E63-DC66-4D99-AB14-B0F6C72A1571}" destId="{EF93B690-160C-4CA6-B99F-DDD0F0C7FFD7}" srcOrd="1" destOrd="0" presId="urn:microsoft.com/office/officeart/2005/8/layout/hList9"/>
    <dgm:cxn modelId="{1548A6FF-5CCF-4475-8125-5D8E0D6383CE}" type="presParOf" srcId="{6D34CD73-0C1D-4AC7-AC55-E62726CEF750}" destId="{0BC640A6-4D74-4521-B837-3265C2FB16CF}" srcOrd="3" destOrd="0" presId="urn:microsoft.com/office/officeart/2005/8/layout/hList9"/>
    <dgm:cxn modelId="{054AA8B9-55C2-4565-B4C4-48C9C608686B}" type="presParOf" srcId="{0BC640A6-4D74-4521-B837-3265C2FB16CF}" destId="{5340B2AB-8235-445E-B135-1406CF27AD88}" srcOrd="0" destOrd="0" presId="urn:microsoft.com/office/officeart/2005/8/layout/hList9"/>
    <dgm:cxn modelId="{D9F9BA1C-B5FF-4F0F-AD57-B1070CF10A7B}" type="presParOf" srcId="{0BC640A6-4D74-4521-B837-3265C2FB16CF}" destId="{91ACAD07-5E6F-4C3A-AD0D-6434FC280D2C}" srcOrd="1" destOrd="0" presId="urn:microsoft.com/office/officeart/2005/8/layout/hList9"/>
    <dgm:cxn modelId="{1FB64736-3FEB-483D-B6DD-CB937BC6072D}" type="presParOf" srcId="{6D34CD73-0C1D-4AC7-AC55-E62726CEF750}" destId="{D52B98D9-0397-41E2-A286-CAB91BA596E2}" srcOrd="4" destOrd="0" presId="urn:microsoft.com/office/officeart/2005/8/layout/hList9"/>
    <dgm:cxn modelId="{7AAFCEC3-DE21-47C5-8835-23AB13512723}" type="presParOf" srcId="{D52B98D9-0397-41E2-A286-CAB91BA596E2}" destId="{72FF27DC-BD45-4918-95E6-F346E83CB44B}" srcOrd="0" destOrd="0" presId="urn:microsoft.com/office/officeart/2005/8/layout/hList9"/>
    <dgm:cxn modelId="{2EDD8113-83ED-482C-95C1-2E5DD0977D4E}" type="presParOf" srcId="{D52B98D9-0397-41E2-A286-CAB91BA596E2}" destId="{50E46350-DC01-4C0A-8154-434AD9C42E88}" srcOrd="1" destOrd="0" presId="urn:microsoft.com/office/officeart/2005/8/layout/hList9"/>
    <dgm:cxn modelId="{4543D796-584F-4BB7-ADBC-93EDB1A4B9EA}" type="presParOf" srcId="{738CE647-A877-4A66-A7C0-79EEF80B3C61}" destId="{C73A9402-FFBF-472B-A672-2F4CC7C0B1BF}" srcOrd="7" destOrd="0" presId="urn:microsoft.com/office/officeart/2005/8/layout/hList9"/>
    <dgm:cxn modelId="{9CB8CBCD-7527-4717-A913-BD8C9709FF1E}" type="presParOf" srcId="{738CE647-A877-4A66-A7C0-79EEF80B3C61}" destId="{30AF3BCB-534B-4672-9896-84A3C93221C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9E77609-7657-4BAA-A796-49BD127C682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2207B76A-2EC7-4578-B2F3-2D1A09D03089}">
      <dgm:prSet phldrT="[Texto]" phldr="1"/>
      <dgm:spPr/>
      <dgm:t>
        <a:bodyPr/>
        <a:lstStyle/>
        <a:p>
          <a:endParaRPr lang="es-EC" dirty="0"/>
        </a:p>
      </dgm:t>
    </dgm:pt>
    <dgm:pt modelId="{623E66A7-82CC-49D8-A194-814DCF81DED8}" type="parTrans" cxnId="{4F96F445-6420-4F18-9A50-D13A6429FD5B}">
      <dgm:prSet/>
      <dgm:spPr/>
      <dgm:t>
        <a:bodyPr/>
        <a:lstStyle/>
        <a:p>
          <a:endParaRPr lang="es-EC"/>
        </a:p>
      </dgm:t>
    </dgm:pt>
    <dgm:pt modelId="{FADC6A3E-B1B3-4DA8-BF52-F23E37124C50}" type="sibTrans" cxnId="{4F96F445-6420-4F18-9A50-D13A6429FD5B}">
      <dgm:prSet/>
      <dgm:spPr/>
      <dgm:t>
        <a:bodyPr/>
        <a:lstStyle/>
        <a:p>
          <a:endParaRPr lang="es-EC"/>
        </a:p>
      </dgm:t>
    </dgm:pt>
    <dgm:pt modelId="{330797FD-3264-4CDF-A12C-6EBC544F6034}">
      <dgm:prSet phldrT="[Texto]" custT="1"/>
      <dgm:spPr/>
      <dgm:t>
        <a:bodyPr/>
        <a:lstStyle/>
        <a:p>
          <a:r>
            <a:rPr lang="es-EC" sz="14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PERDIDA DE INFORMACIÓN EN BASE DE DATOS</a:t>
          </a:r>
          <a:endParaRPr lang="es-EC" sz="1400" dirty="0"/>
        </a:p>
      </dgm:t>
    </dgm:pt>
    <dgm:pt modelId="{F36E5023-87DE-462B-8688-9645FD82A459}" type="parTrans" cxnId="{51E3A724-B666-4D57-9007-3E14AC31C32D}">
      <dgm:prSet/>
      <dgm:spPr/>
      <dgm:t>
        <a:bodyPr/>
        <a:lstStyle/>
        <a:p>
          <a:endParaRPr lang="es-EC"/>
        </a:p>
      </dgm:t>
    </dgm:pt>
    <dgm:pt modelId="{3745368C-FF8D-4098-8AD3-04E467F136D1}" type="sibTrans" cxnId="{51E3A724-B666-4D57-9007-3E14AC31C32D}">
      <dgm:prSet/>
      <dgm:spPr/>
      <dgm:t>
        <a:bodyPr/>
        <a:lstStyle/>
        <a:p>
          <a:endParaRPr lang="es-EC"/>
        </a:p>
      </dgm:t>
    </dgm:pt>
    <dgm:pt modelId="{CDB27FFC-8D7D-4A6C-B092-7EB15921D4E4}">
      <dgm:prSet phldrT="[Texto]" phldr="1" custT="1"/>
      <dgm:spPr/>
      <dgm:t>
        <a:bodyPr/>
        <a:lstStyle/>
        <a:p>
          <a:endParaRPr lang="es-EC" sz="1800" dirty="0"/>
        </a:p>
      </dgm:t>
    </dgm:pt>
    <dgm:pt modelId="{40621710-7FD6-4120-8192-3262889CD77E}" type="parTrans" cxnId="{F22D1F16-7789-45F8-B6B7-B4A6B943E51B}">
      <dgm:prSet/>
      <dgm:spPr/>
      <dgm:t>
        <a:bodyPr/>
        <a:lstStyle/>
        <a:p>
          <a:endParaRPr lang="es-EC"/>
        </a:p>
      </dgm:t>
    </dgm:pt>
    <dgm:pt modelId="{470BDE25-C343-483B-A3CB-12C0D63F3FBD}" type="sibTrans" cxnId="{F22D1F16-7789-45F8-B6B7-B4A6B943E51B}">
      <dgm:prSet/>
      <dgm:spPr/>
      <dgm:t>
        <a:bodyPr/>
        <a:lstStyle/>
        <a:p>
          <a:endParaRPr lang="es-EC"/>
        </a:p>
      </dgm:t>
    </dgm:pt>
    <dgm:pt modelId="{6A3B92E5-5902-495C-AB68-CFED828F3BF8}">
      <dgm:prSet phldrT="[Texto]" custT="1"/>
      <dgm:spPr/>
      <dgm:t>
        <a:bodyPr/>
        <a:lstStyle/>
        <a:p>
          <a:r>
            <a:rPr lang="es-EC" sz="14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LA INGENIERÍA SOCIAL </a:t>
          </a:r>
          <a:endParaRPr lang="es-EC" sz="1400" dirty="0"/>
        </a:p>
      </dgm:t>
    </dgm:pt>
    <dgm:pt modelId="{57FD26C6-8E1B-4C45-B467-8E0B7CC9B8A1}" type="parTrans" cxnId="{6C77948E-FA93-454B-9724-0F72950334F5}">
      <dgm:prSet/>
      <dgm:spPr/>
      <dgm:t>
        <a:bodyPr/>
        <a:lstStyle/>
        <a:p>
          <a:endParaRPr lang="es-EC"/>
        </a:p>
      </dgm:t>
    </dgm:pt>
    <dgm:pt modelId="{993BAAEF-B3A9-43E7-B1C0-532C0A887AC4}" type="sibTrans" cxnId="{6C77948E-FA93-454B-9724-0F72950334F5}">
      <dgm:prSet/>
      <dgm:spPr/>
      <dgm:t>
        <a:bodyPr/>
        <a:lstStyle/>
        <a:p>
          <a:endParaRPr lang="es-EC"/>
        </a:p>
      </dgm:t>
    </dgm:pt>
    <dgm:pt modelId="{8CA88D42-145F-4935-A8EF-F9B4AACC50B1}">
      <dgm:prSet phldrT="[Texto]" phldr="1" custT="1"/>
      <dgm:spPr/>
      <dgm:t>
        <a:bodyPr/>
        <a:lstStyle/>
        <a:p>
          <a:endParaRPr lang="es-EC" sz="1800" dirty="0"/>
        </a:p>
      </dgm:t>
    </dgm:pt>
    <dgm:pt modelId="{B67915C1-A7BD-472A-9B89-D843D84B9B57}" type="parTrans" cxnId="{CB5379AC-37B8-47DC-B82F-438BFA536B6D}">
      <dgm:prSet/>
      <dgm:spPr/>
      <dgm:t>
        <a:bodyPr/>
        <a:lstStyle/>
        <a:p>
          <a:endParaRPr lang="es-EC"/>
        </a:p>
      </dgm:t>
    </dgm:pt>
    <dgm:pt modelId="{B2160B56-6C78-40F3-BB9A-01D720FED779}" type="sibTrans" cxnId="{CB5379AC-37B8-47DC-B82F-438BFA536B6D}">
      <dgm:prSet/>
      <dgm:spPr/>
      <dgm:t>
        <a:bodyPr/>
        <a:lstStyle/>
        <a:p>
          <a:endParaRPr lang="es-EC"/>
        </a:p>
      </dgm:t>
    </dgm:pt>
    <dgm:pt modelId="{704A0360-C50A-41EF-B282-3D039E90F784}">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VIRUS EN PÁGINAS WEB</a:t>
          </a:r>
          <a:endParaRPr lang="es-EC" sz="1400" dirty="0"/>
        </a:p>
      </dgm:t>
    </dgm:pt>
    <dgm:pt modelId="{840F8A63-4F97-4D95-9782-2B8CC127D4CD}" type="parTrans" cxnId="{76D9CD4D-46DA-49B8-A7F2-F9F760F005D3}">
      <dgm:prSet/>
      <dgm:spPr/>
      <dgm:t>
        <a:bodyPr/>
        <a:lstStyle/>
        <a:p>
          <a:endParaRPr lang="es-EC"/>
        </a:p>
      </dgm:t>
    </dgm:pt>
    <dgm:pt modelId="{9B770AF5-5C37-4598-A679-D7FFE85BC85E}" type="sibTrans" cxnId="{76D9CD4D-46DA-49B8-A7F2-F9F760F005D3}">
      <dgm:prSet/>
      <dgm:spPr/>
      <dgm:t>
        <a:bodyPr/>
        <a:lstStyle/>
        <a:p>
          <a:endParaRPr lang="es-EC"/>
        </a:p>
      </dgm:t>
    </dgm:pt>
    <dgm:pt modelId="{E3521AE8-D3B4-46D0-8BC2-591824F87EE9}" type="pres">
      <dgm:prSet presAssocID="{59E77609-7657-4BAA-A796-49BD127C6825}" presName="Name0" presStyleCnt="0">
        <dgm:presLayoutVars>
          <dgm:chMax/>
          <dgm:chPref/>
          <dgm:dir/>
        </dgm:presLayoutVars>
      </dgm:prSet>
      <dgm:spPr/>
      <dgm:t>
        <a:bodyPr/>
        <a:lstStyle/>
        <a:p>
          <a:endParaRPr lang="es-EC"/>
        </a:p>
      </dgm:t>
    </dgm:pt>
    <dgm:pt modelId="{980A0262-F4C8-491E-85F7-6046D57C3D17}" type="pres">
      <dgm:prSet presAssocID="{2207B76A-2EC7-4578-B2F3-2D1A09D03089}" presName="composite" presStyleCnt="0">
        <dgm:presLayoutVars>
          <dgm:chMax val="1"/>
          <dgm:chPref val="1"/>
        </dgm:presLayoutVars>
      </dgm:prSet>
      <dgm:spPr/>
    </dgm:pt>
    <dgm:pt modelId="{ACA9FA16-C564-4247-AFFB-24B56B4597A4}" type="pres">
      <dgm:prSet presAssocID="{2207B76A-2EC7-4578-B2F3-2D1A09D03089}" presName="Accent" presStyleLbl="trAlignAcc1" presStyleIdx="0" presStyleCnt="3">
        <dgm:presLayoutVars>
          <dgm:chMax val="0"/>
          <dgm:chPref val="0"/>
        </dgm:presLayoutVars>
      </dgm:prSet>
      <dgm:spPr/>
    </dgm:pt>
    <dgm:pt modelId="{940A9FE1-C288-4F7F-950F-56E57BFCAB07}" type="pres">
      <dgm:prSet presAssocID="{2207B76A-2EC7-4578-B2F3-2D1A09D03089}" presName="Image" presStyleLbl="alignImgPlace1" presStyleIdx="0" presStyleCnt="3">
        <dgm:presLayoutVars>
          <dgm:chMax val="0"/>
          <dgm:chPref val="0"/>
        </dgm:presLayoutVars>
      </dgm:prSet>
      <dgm:spPr>
        <a:blipFill rotWithShape="1">
          <a:blip xmlns:r="http://schemas.openxmlformats.org/officeDocument/2006/relationships" r:embed="rId1"/>
          <a:stretch>
            <a:fillRect/>
          </a:stretch>
        </a:blipFill>
      </dgm:spPr>
    </dgm:pt>
    <dgm:pt modelId="{C0FD0C3B-B7A0-412C-A009-D076A82C2F80}" type="pres">
      <dgm:prSet presAssocID="{2207B76A-2EC7-4578-B2F3-2D1A09D03089}" presName="ChildComposite" presStyleCnt="0"/>
      <dgm:spPr/>
    </dgm:pt>
    <dgm:pt modelId="{CE876719-52E7-43EB-9ED3-80269911BAAE}" type="pres">
      <dgm:prSet presAssocID="{2207B76A-2EC7-4578-B2F3-2D1A09D03089}" presName="Child" presStyleLbl="node1" presStyleIdx="0" presStyleCnt="3" custScaleY="156480">
        <dgm:presLayoutVars>
          <dgm:chMax val="0"/>
          <dgm:chPref val="0"/>
          <dgm:bulletEnabled val="1"/>
        </dgm:presLayoutVars>
      </dgm:prSet>
      <dgm:spPr/>
      <dgm:t>
        <a:bodyPr/>
        <a:lstStyle/>
        <a:p>
          <a:endParaRPr lang="es-EC"/>
        </a:p>
      </dgm:t>
    </dgm:pt>
    <dgm:pt modelId="{5C4FC585-5165-4F99-B900-6169FE8D1B6F}" type="pres">
      <dgm:prSet presAssocID="{2207B76A-2EC7-4578-B2F3-2D1A09D03089}" presName="Parent" presStyleLbl="revTx" presStyleIdx="0" presStyleCnt="3">
        <dgm:presLayoutVars>
          <dgm:chMax val="1"/>
          <dgm:chPref val="0"/>
          <dgm:bulletEnabled val="1"/>
        </dgm:presLayoutVars>
      </dgm:prSet>
      <dgm:spPr/>
      <dgm:t>
        <a:bodyPr/>
        <a:lstStyle/>
        <a:p>
          <a:endParaRPr lang="es-EC"/>
        </a:p>
      </dgm:t>
    </dgm:pt>
    <dgm:pt modelId="{CF5B4FAE-204D-475C-93B3-D4A4114FDC33}" type="pres">
      <dgm:prSet presAssocID="{FADC6A3E-B1B3-4DA8-BF52-F23E37124C50}" presName="sibTrans" presStyleCnt="0"/>
      <dgm:spPr/>
    </dgm:pt>
    <dgm:pt modelId="{815D3B0D-6E84-4E04-9A03-79388487B0C9}" type="pres">
      <dgm:prSet presAssocID="{CDB27FFC-8D7D-4A6C-B092-7EB15921D4E4}" presName="composite" presStyleCnt="0">
        <dgm:presLayoutVars>
          <dgm:chMax val="1"/>
          <dgm:chPref val="1"/>
        </dgm:presLayoutVars>
      </dgm:prSet>
      <dgm:spPr/>
    </dgm:pt>
    <dgm:pt modelId="{0ECC2570-4EAC-47F7-9FF2-320606DC2B63}" type="pres">
      <dgm:prSet presAssocID="{CDB27FFC-8D7D-4A6C-B092-7EB15921D4E4}" presName="Accent" presStyleLbl="trAlignAcc1" presStyleIdx="1" presStyleCnt="3">
        <dgm:presLayoutVars>
          <dgm:chMax val="0"/>
          <dgm:chPref val="0"/>
        </dgm:presLayoutVars>
      </dgm:prSet>
      <dgm:spPr/>
    </dgm:pt>
    <dgm:pt modelId="{810BE55C-9233-4195-9581-743659B33716}" type="pres">
      <dgm:prSet presAssocID="{CDB27FFC-8D7D-4A6C-B092-7EB15921D4E4}" presName="Image" presStyleLbl="alignImgPlace1" presStyleIdx="1" presStyleCnt="3">
        <dgm:presLayoutVars>
          <dgm:chMax val="0"/>
          <dgm:chPref val="0"/>
        </dgm:presLayoutVars>
      </dgm:prSet>
      <dgm:spPr>
        <a:blipFill rotWithShape="1">
          <a:blip xmlns:r="http://schemas.openxmlformats.org/officeDocument/2006/relationships" r:embed="rId2"/>
          <a:stretch>
            <a:fillRect/>
          </a:stretch>
        </a:blipFill>
      </dgm:spPr>
    </dgm:pt>
    <dgm:pt modelId="{4180CA33-C628-4531-BFEB-D64815789CE7}" type="pres">
      <dgm:prSet presAssocID="{CDB27FFC-8D7D-4A6C-B092-7EB15921D4E4}" presName="ChildComposite" presStyleCnt="0"/>
      <dgm:spPr/>
    </dgm:pt>
    <dgm:pt modelId="{C7BC5C35-3DCD-4E16-B4E4-BA7FBAADE9E9}" type="pres">
      <dgm:prSet presAssocID="{CDB27FFC-8D7D-4A6C-B092-7EB15921D4E4}" presName="Child" presStyleLbl="node1" presStyleIdx="1" presStyleCnt="3" custScaleY="156480">
        <dgm:presLayoutVars>
          <dgm:chMax val="0"/>
          <dgm:chPref val="0"/>
          <dgm:bulletEnabled val="1"/>
        </dgm:presLayoutVars>
      </dgm:prSet>
      <dgm:spPr/>
      <dgm:t>
        <a:bodyPr/>
        <a:lstStyle/>
        <a:p>
          <a:endParaRPr lang="es-EC"/>
        </a:p>
      </dgm:t>
    </dgm:pt>
    <dgm:pt modelId="{EE9BDB14-79E5-42F9-8926-20F42FE2FC80}" type="pres">
      <dgm:prSet presAssocID="{CDB27FFC-8D7D-4A6C-B092-7EB15921D4E4}" presName="Parent" presStyleLbl="revTx" presStyleIdx="1" presStyleCnt="3" custScaleY="156479">
        <dgm:presLayoutVars>
          <dgm:chMax val="1"/>
          <dgm:chPref val="0"/>
          <dgm:bulletEnabled val="1"/>
        </dgm:presLayoutVars>
      </dgm:prSet>
      <dgm:spPr/>
      <dgm:t>
        <a:bodyPr/>
        <a:lstStyle/>
        <a:p>
          <a:endParaRPr lang="es-EC"/>
        </a:p>
      </dgm:t>
    </dgm:pt>
    <dgm:pt modelId="{EFE2FA7D-2626-40D1-9CF2-A6C2B2B0689B}" type="pres">
      <dgm:prSet presAssocID="{470BDE25-C343-483B-A3CB-12C0D63F3FBD}" presName="sibTrans" presStyleCnt="0"/>
      <dgm:spPr/>
    </dgm:pt>
    <dgm:pt modelId="{6679B471-B1EB-42F6-8511-CA8B2B7DE411}" type="pres">
      <dgm:prSet presAssocID="{8CA88D42-145F-4935-A8EF-F9B4AACC50B1}" presName="composite" presStyleCnt="0">
        <dgm:presLayoutVars>
          <dgm:chMax val="1"/>
          <dgm:chPref val="1"/>
        </dgm:presLayoutVars>
      </dgm:prSet>
      <dgm:spPr/>
    </dgm:pt>
    <dgm:pt modelId="{163860DC-D16C-4731-830E-B2677998BB25}" type="pres">
      <dgm:prSet presAssocID="{8CA88D42-145F-4935-A8EF-F9B4AACC50B1}" presName="Accent" presStyleLbl="trAlignAcc1" presStyleIdx="2" presStyleCnt="3">
        <dgm:presLayoutVars>
          <dgm:chMax val="0"/>
          <dgm:chPref val="0"/>
        </dgm:presLayoutVars>
      </dgm:prSet>
      <dgm:spPr/>
    </dgm:pt>
    <dgm:pt modelId="{7B921771-EEDD-4599-9D4F-5E5B62AFB67C}" type="pres">
      <dgm:prSet presAssocID="{8CA88D42-145F-4935-A8EF-F9B4AACC50B1}" presName="Image" presStyleLbl="alignImgPlace1" presStyleIdx="2" presStyleCnt="3">
        <dgm:presLayoutVars>
          <dgm:chMax val="0"/>
          <dgm:chPref val="0"/>
        </dgm:presLayoutVars>
      </dgm:prSet>
      <dgm:spPr>
        <a:blipFill rotWithShape="1">
          <a:blip xmlns:r="http://schemas.openxmlformats.org/officeDocument/2006/relationships" r:embed="rId3"/>
          <a:stretch>
            <a:fillRect/>
          </a:stretch>
        </a:blipFill>
      </dgm:spPr>
    </dgm:pt>
    <dgm:pt modelId="{B99E9433-D451-4BEE-883C-D886E3E884D6}" type="pres">
      <dgm:prSet presAssocID="{8CA88D42-145F-4935-A8EF-F9B4AACC50B1}" presName="ChildComposite" presStyleCnt="0"/>
      <dgm:spPr/>
    </dgm:pt>
    <dgm:pt modelId="{29EA9C41-2343-4F91-BA53-0DF9FCF5989D}" type="pres">
      <dgm:prSet presAssocID="{8CA88D42-145F-4935-A8EF-F9B4AACC50B1}" presName="Child" presStyleLbl="node1" presStyleIdx="2" presStyleCnt="3" custScaleY="156480">
        <dgm:presLayoutVars>
          <dgm:chMax val="0"/>
          <dgm:chPref val="0"/>
          <dgm:bulletEnabled val="1"/>
        </dgm:presLayoutVars>
      </dgm:prSet>
      <dgm:spPr/>
      <dgm:t>
        <a:bodyPr/>
        <a:lstStyle/>
        <a:p>
          <a:endParaRPr lang="es-EC"/>
        </a:p>
      </dgm:t>
    </dgm:pt>
    <dgm:pt modelId="{444F68E2-A0C1-4D82-BF76-E6AF37DA3D04}" type="pres">
      <dgm:prSet presAssocID="{8CA88D42-145F-4935-A8EF-F9B4AACC50B1}" presName="Parent" presStyleLbl="revTx" presStyleIdx="2" presStyleCnt="3" custScaleY="156479">
        <dgm:presLayoutVars>
          <dgm:chMax val="1"/>
          <dgm:chPref val="0"/>
          <dgm:bulletEnabled val="1"/>
        </dgm:presLayoutVars>
      </dgm:prSet>
      <dgm:spPr/>
      <dgm:t>
        <a:bodyPr/>
        <a:lstStyle/>
        <a:p>
          <a:endParaRPr lang="es-EC"/>
        </a:p>
      </dgm:t>
    </dgm:pt>
  </dgm:ptLst>
  <dgm:cxnLst>
    <dgm:cxn modelId="{51E3A724-B666-4D57-9007-3E14AC31C32D}" srcId="{2207B76A-2EC7-4578-B2F3-2D1A09D03089}" destId="{330797FD-3264-4CDF-A12C-6EBC544F6034}" srcOrd="0" destOrd="0" parTransId="{F36E5023-87DE-462B-8688-9645FD82A459}" sibTransId="{3745368C-FF8D-4098-8AD3-04E467F136D1}"/>
    <dgm:cxn modelId="{55594FE5-3A3E-4A6A-A17F-08790EE174CA}" type="presOf" srcId="{2207B76A-2EC7-4578-B2F3-2D1A09D03089}" destId="{5C4FC585-5165-4F99-B900-6169FE8D1B6F}" srcOrd="0" destOrd="0" presId="urn:microsoft.com/office/officeart/2008/layout/CaptionedPictures"/>
    <dgm:cxn modelId="{A92766F8-DABE-474F-9470-5C084B9DDEA5}" type="presOf" srcId="{330797FD-3264-4CDF-A12C-6EBC544F6034}" destId="{CE876719-52E7-43EB-9ED3-80269911BAAE}" srcOrd="0" destOrd="0" presId="urn:microsoft.com/office/officeart/2008/layout/CaptionedPictures"/>
    <dgm:cxn modelId="{F22D1F16-7789-45F8-B6B7-B4A6B943E51B}" srcId="{59E77609-7657-4BAA-A796-49BD127C6825}" destId="{CDB27FFC-8D7D-4A6C-B092-7EB15921D4E4}" srcOrd="1" destOrd="0" parTransId="{40621710-7FD6-4120-8192-3262889CD77E}" sibTransId="{470BDE25-C343-483B-A3CB-12C0D63F3FBD}"/>
    <dgm:cxn modelId="{B0DE78A9-9E46-4CDE-923C-3053D6BE41AB}" type="presOf" srcId="{CDB27FFC-8D7D-4A6C-B092-7EB15921D4E4}" destId="{EE9BDB14-79E5-42F9-8926-20F42FE2FC80}" srcOrd="0" destOrd="0" presId="urn:microsoft.com/office/officeart/2008/layout/CaptionedPictures"/>
    <dgm:cxn modelId="{45990F1A-563D-4C6B-8A70-604A18281E03}" type="presOf" srcId="{704A0360-C50A-41EF-B282-3D039E90F784}" destId="{29EA9C41-2343-4F91-BA53-0DF9FCF5989D}" srcOrd="0" destOrd="0" presId="urn:microsoft.com/office/officeart/2008/layout/CaptionedPictures"/>
    <dgm:cxn modelId="{CB5379AC-37B8-47DC-B82F-438BFA536B6D}" srcId="{59E77609-7657-4BAA-A796-49BD127C6825}" destId="{8CA88D42-145F-4935-A8EF-F9B4AACC50B1}" srcOrd="2" destOrd="0" parTransId="{B67915C1-A7BD-472A-9B89-D843D84B9B57}" sibTransId="{B2160B56-6C78-40F3-BB9A-01D720FED779}"/>
    <dgm:cxn modelId="{6C77948E-FA93-454B-9724-0F72950334F5}" srcId="{CDB27FFC-8D7D-4A6C-B092-7EB15921D4E4}" destId="{6A3B92E5-5902-495C-AB68-CFED828F3BF8}" srcOrd="0" destOrd="0" parTransId="{57FD26C6-8E1B-4C45-B467-8E0B7CC9B8A1}" sibTransId="{993BAAEF-B3A9-43E7-B1C0-532C0A887AC4}"/>
    <dgm:cxn modelId="{A94577D9-A4C4-4D13-9FD8-E7D76EBAEED6}" type="presOf" srcId="{59E77609-7657-4BAA-A796-49BD127C6825}" destId="{E3521AE8-D3B4-46D0-8BC2-591824F87EE9}" srcOrd="0" destOrd="0" presId="urn:microsoft.com/office/officeart/2008/layout/CaptionedPictures"/>
    <dgm:cxn modelId="{76D9CD4D-46DA-49B8-A7F2-F9F760F005D3}" srcId="{8CA88D42-145F-4935-A8EF-F9B4AACC50B1}" destId="{704A0360-C50A-41EF-B282-3D039E90F784}" srcOrd="0" destOrd="0" parTransId="{840F8A63-4F97-4D95-9782-2B8CC127D4CD}" sibTransId="{9B770AF5-5C37-4598-A679-D7FFE85BC85E}"/>
    <dgm:cxn modelId="{4F96F445-6420-4F18-9A50-D13A6429FD5B}" srcId="{59E77609-7657-4BAA-A796-49BD127C6825}" destId="{2207B76A-2EC7-4578-B2F3-2D1A09D03089}" srcOrd="0" destOrd="0" parTransId="{623E66A7-82CC-49D8-A194-814DCF81DED8}" sibTransId="{FADC6A3E-B1B3-4DA8-BF52-F23E37124C50}"/>
    <dgm:cxn modelId="{5A958068-1FDC-4C90-AD8E-A29E8ECD7B58}" type="presOf" srcId="{8CA88D42-145F-4935-A8EF-F9B4AACC50B1}" destId="{444F68E2-A0C1-4D82-BF76-E6AF37DA3D04}" srcOrd="0" destOrd="0" presId="urn:microsoft.com/office/officeart/2008/layout/CaptionedPictures"/>
    <dgm:cxn modelId="{CE44C2D5-DCC1-442F-A027-3DE6D3EAD969}" type="presOf" srcId="{6A3B92E5-5902-495C-AB68-CFED828F3BF8}" destId="{C7BC5C35-3DCD-4E16-B4E4-BA7FBAADE9E9}" srcOrd="0" destOrd="0" presId="urn:microsoft.com/office/officeart/2008/layout/CaptionedPictures"/>
    <dgm:cxn modelId="{49EDE7A8-37D6-4680-AF29-33DD5288CD86}" type="presParOf" srcId="{E3521AE8-D3B4-46D0-8BC2-591824F87EE9}" destId="{980A0262-F4C8-491E-85F7-6046D57C3D17}" srcOrd="0" destOrd="0" presId="urn:microsoft.com/office/officeart/2008/layout/CaptionedPictures"/>
    <dgm:cxn modelId="{09504104-D053-4B80-B9A2-6A98E1D3372C}" type="presParOf" srcId="{980A0262-F4C8-491E-85F7-6046D57C3D17}" destId="{ACA9FA16-C564-4247-AFFB-24B56B4597A4}" srcOrd="0" destOrd="0" presId="urn:microsoft.com/office/officeart/2008/layout/CaptionedPictures"/>
    <dgm:cxn modelId="{411D8F3F-48C7-4DA4-8984-0DB0767158BF}" type="presParOf" srcId="{980A0262-F4C8-491E-85F7-6046D57C3D17}" destId="{940A9FE1-C288-4F7F-950F-56E57BFCAB07}" srcOrd="1" destOrd="0" presId="urn:microsoft.com/office/officeart/2008/layout/CaptionedPictures"/>
    <dgm:cxn modelId="{C280E5D2-B104-43E9-91FA-7B593400E1E3}" type="presParOf" srcId="{980A0262-F4C8-491E-85F7-6046D57C3D17}" destId="{C0FD0C3B-B7A0-412C-A009-D076A82C2F80}" srcOrd="2" destOrd="0" presId="urn:microsoft.com/office/officeart/2008/layout/CaptionedPictures"/>
    <dgm:cxn modelId="{405ED071-3914-4976-A553-379CCF4A342D}" type="presParOf" srcId="{C0FD0C3B-B7A0-412C-A009-D076A82C2F80}" destId="{CE876719-52E7-43EB-9ED3-80269911BAAE}" srcOrd="0" destOrd="0" presId="urn:microsoft.com/office/officeart/2008/layout/CaptionedPictures"/>
    <dgm:cxn modelId="{EA39DB3C-69EF-4382-ABFB-9E1F42B8AD27}" type="presParOf" srcId="{C0FD0C3B-B7A0-412C-A009-D076A82C2F80}" destId="{5C4FC585-5165-4F99-B900-6169FE8D1B6F}" srcOrd="1" destOrd="0" presId="urn:microsoft.com/office/officeart/2008/layout/CaptionedPictures"/>
    <dgm:cxn modelId="{2BFA727A-559F-47D9-A95D-6B532EB98DC3}" type="presParOf" srcId="{E3521AE8-D3B4-46D0-8BC2-591824F87EE9}" destId="{CF5B4FAE-204D-475C-93B3-D4A4114FDC33}" srcOrd="1" destOrd="0" presId="urn:microsoft.com/office/officeart/2008/layout/CaptionedPictures"/>
    <dgm:cxn modelId="{3D128AFE-9359-434F-84E2-BE5C058EEAD1}" type="presParOf" srcId="{E3521AE8-D3B4-46D0-8BC2-591824F87EE9}" destId="{815D3B0D-6E84-4E04-9A03-79388487B0C9}" srcOrd="2" destOrd="0" presId="urn:microsoft.com/office/officeart/2008/layout/CaptionedPictures"/>
    <dgm:cxn modelId="{1519C3D4-C063-4B89-83E4-6F482B87C840}" type="presParOf" srcId="{815D3B0D-6E84-4E04-9A03-79388487B0C9}" destId="{0ECC2570-4EAC-47F7-9FF2-320606DC2B63}" srcOrd="0" destOrd="0" presId="urn:microsoft.com/office/officeart/2008/layout/CaptionedPictures"/>
    <dgm:cxn modelId="{58EBD3DE-75BF-4A6F-AE3D-FF8D8AD3CD27}" type="presParOf" srcId="{815D3B0D-6E84-4E04-9A03-79388487B0C9}" destId="{810BE55C-9233-4195-9581-743659B33716}" srcOrd="1" destOrd="0" presId="urn:microsoft.com/office/officeart/2008/layout/CaptionedPictures"/>
    <dgm:cxn modelId="{94F2CED2-CA97-44A7-AB7F-3FAF07763B96}" type="presParOf" srcId="{815D3B0D-6E84-4E04-9A03-79388487B0C9}" destId="{4180CA33-C628-4531-BFEB-D64815789CE7}" srcOrd="2" destOrd="0" presId="urn:microsoft.com/office/officeart/2008/layout/CaptionedPictures"/>
    <dgm:cxn modelId="{7F09364A-FD54-4351-A152-10BC0803B910}" type="presParOf" srcId="{4180CA33-C628-4531-BFEB-D64815789CE7}" destId="{C7BC5C35-3DCD-4E16-B4E4-BA7FBAADE9E9}" srcOrd="0" destOrd="0" presId="urn:microsoft.com/office/officeart/2008/layout/CaptionedPictures"/>
    <dgm:cxn modelId="{B1CFA2EA-F197-4F18-87E0-047E4ECA209F}" type="presParOf" srcId="{4180CA33-C628-4531-BFEB-D64815789CE7}" destId="{EE9BDB14-79E5-42F9-8926-20F42FE2FC80}" srcOrd="1" destOrd="0" presId="urn:microsoft.com/office/officeart/2008/layout/CaptionedPictures"/>
    <dgm:cxn modelId="{C8572A30-31DD-4EED-BED9-F0286D53D32B}" type="presParOf" srcId="{E3521AE8-D3B4-46D0-8BC2-591824F87EE9}" destId="{EFE2FA7D-2626-40D1-9CF2-A6C2B2B0689B}" srcOrd="3" destOrd="0" presId="urn:microsoft.com/office/officeart/2008/layout/CaptionedPictures"/>
    <dgm:cxn modelId="{7FCCC6F1-C34C-46FC-843D-F1647D494BC9}" type="presParOf" srcId="{E3521AE8-D3B4-46D0-8BC2-591824F87EE9}" destId="{6679B471-B1EB-42F6-8511-CA8B2B7DE411}" srcOrd="4" destOrd="0" presId="urn:microsoft.com/office/officeart/2008/layout/CaptionedPictures"/>
    <dgm:cxn modelId="{861B50D5-9298-4EFD-BAD1-F9C4674D844F}" type="presParOf" srcId="{6679B471-B1EB-42F6-8511-CA8B2B7DE411}" destId="{163860DC-D16C-4731-830E-B2677998BB25}" srcOrd="0" destOrd="0" presId="urn:microsoft.com/office/officeart/2008/layout/CaptionedPictures"/>
    <dgm:cxn modelId="{40AC0114-296D-4FCA-BEC3-D92F8F6C858E}" type="presParOf" srcId="{6679B471-B1EB-42F6-8511-CA8B2B7DE411}" destId="{7B921771-EEDD-4599-9D4F-5E5B62AFB67C}" srcOrd="1" destOrd="0" presId="urn:microsoft.com/office/officeart/2008/layout/CaptionedPictures"/>
    <dgm:cxn modelId="{15CE531F-AE22-4677-8A41-168DE323AA17}" type="presParOf" srcId="{6679B471-B1EB-42F6-8511-CA8B2B7DE411}" destId="{B99E9433-D451-4BEE-883C-D886E3E884D6}" srcOrd="2" destOrd="0" presId="urn:microsoft.com/office/officeart/2008/layout/CaptionedPictures"/>
    <dgm:cxn modelId="{51821DFE-AC76-4B10-B258-AAEB13A81C33}" type="presParOf" srcId="{B99E9433-D451-4BEE-883C-D886E3E884D6}" destId="{29EA9C41-2343-4F91-BA53-0DF9FCF5989D}" srcOrd="0" destOrd="0" presId="urn:microsoft.com/office/officeart/2008/layout/CaptionedPictures"/>
    <dgm:cxn modelId="{D3F9EEE2-7A78-46F8-88A2-C0C3F8F5153B}" type="presParOf" srcId="{B99E9433-D451-4BEE-883C-D886E3E884D6}" destId="{444F68E2-A0C1-4D82-BF76-E6AF37DA3D04}"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E77609-7657-4BAA-A796-49BD127C6825}"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EC"/>
        </a:p>
      </dgm:t>
    </dgm:pt>
    <dgm:pt modelId="{2207B76A-2EC7-4578-B2F3-2D1A09D03089}">
      <dgm:prSet phldrT="[Texto]" phldr="1"/>
      <dgm:spPr/>
      <dgm:t>
        <a:bodyPr/>
        <a:lstStyle/>
        <a:p>
          <a:endParaRPr lang="es-EC" dirty="0"/>
        </a:p>
      </dgm:t>
    </dgm:pt>
    <dgm:pt modelId="{623E66A7-82CC-49D8-A194-814DCF81DED8}" type="parTrans" cxnId="{4F96F445-6420-4F18-9A50-D13A6429FD5B}">
      <dgm:prSet/>
      <dgm:spPr/>
      <dgm:t>
        <a:bodyPr/>
        <a:lstStyle/>
        <a:p>
          <a:endParaRPr lang="es-EC"/>
        </a:p>
      </dgm:t>
    </dgm:pt>
    <dgm:pt modelId="{FADC6A3E-B1B3-4DA8-BF52-F23E37124C50}" type="sibTrans" cxnId="{4F96F445-6420-4F18-9A50-D13A6429FD5B}">
      <dgm:prSet/>
      <dgm:spPr/>
      <dgm:t>
        <a:bodyPr/>
        <a:lstStyle/>
        <a:p>
          <a:endParaRPr lang="es-EC"/>
        </a:p>
      </dgm:t>
    </dgm:pt>
    <dgm:pt modelId="{330797FD-3264-4CDF-A12C-6EBC544F6034}">
      <dgm:prSet phldrT="[Texto]" custT="1"/>
      <dgm:spPr/>
      <dgm:t>
        <a:bodyPr/>
        <a:lstStyle/>
        <a:p>
          <a:r>
            <a:rPr lang="es-EC" sz="15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ATAQUES AL SOFTWARE </a:t>
          </a:r>
          <a:endParaRPr lang="es-EC" sz="1500" dirty="0"/>
        </a:p>
      </dgm:t>
    </dgm:pt>
    <dgm:pt modelId="{F36E5023-87DE-462B-8688-9645FD82A459}" type="parTrans" cxnId="{51E3A724-B666-4D57-9007-3E14AC31C32D}">
      <dgm:prSet/>
      <dgm:spPr/>
      <dgm:t>
        <a:bodyPr/>
        <a:lstStyle/>
        <a:p>
          <a:endParaRPr lang="es-EC"/>
        </a:p>
      </dgm:t>
    </dgm:pt>
    <dgm:pt modelId="{3745368C-FF8D-4098-8AD3-04E467F136D1}" type="sibTrans" cxnId="{51E3A724-B666-4D57-9007-3E14AC31C32D}">
      <dgm:prSet/>
      <dgm:spPr/>
      <dgm:t>
        <a:bodyPr/>
        <a:lstStyle/>
        <a:p>
          <a:endParaRPr lang="es-EC"/>
        </a:p>
      </dgm:t>
    </dgm:pt>
    <dgm:pt modelId="{6A3B92E5-5902-495C-AB68-CFED828F3BF8}">
      <dgm:prSet phldrT="[Texto]" custT="1"/>
      <dgm:spPr/>
      <dgm:t>
        <a:bodyPr/>
        <a:lstStyle/>
        <a:p>
          <a:r>
            <a:rPr lang="es-EC" sz="15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CONTAMINACIÓN AMBIENTAL</a:t>
          </a:r>
          <a:endParaRPr lang="es-EC" sz="1500" dirty="0"/>
        </a:p>
      </dgm:t>
    </dgm:pt>
    <dgm:pt modelId="{57FD26C6-8E1B-4C45-B467-8E0B7CC9B8A1}" type="parTrans" cxnId="{6C77948E-FA93-454B-9724-0F72950334F5}">
      <dgm:prSet/>
      <dgm:spPr/>
      <dgm:t>
        <a:bodyPr/>
        <a:lstStyle/>
        <a:p>
          <a:endParaRPr lang="es-EC"/>
        </a:p>
      </dgm:t>
    </dgm:pt>
    <dgm:pt modelId="{993BAAEF-B3A9-43E7-B1C0-532C0A887AC4}" type="sibTrans" cxnId="{6C77948E-FA93-454B-9724-0F72950334F5}">
      <dgm:prSet/>
      <dgm:spPr/>
      <dgm:t>
        <a:bodyPr/>
        <a:lstStyle/>
        <a:p>
          <a:endParaRPr lang="es-EC"/>
        </a:p>
      </dgm:t>
    </dgm:pt>
    <dgm:pt modelId="{CDB27FFC-8D7D-4A6C-B092-7EB15921D4E4}">
      <dgm:prSet phldrT="[Texto]" phldr="1" custT="1"/>
      <dgm:spPr/>
      <dgm:t>
        <a:bodyPr/>
        <a:lstStyle/>
        <a:p>
          <a:endParaRPr lang="es-EC" sz="1500" dirty="0"/>
        </a:p>
      </dgm:t>
    </dgm:pt>
    <dgm:pt modelId="{470BDE25-C343-483B-A3CB-12C0D63F3FBD}" type="sibTrans" cxnId="{F22D1F16-7789-45F8-B6B7-B4A6B943E51B}">
      <dgm:prSet/>
      <dgm:spPr/>
      <dgm:t>
        <a:bodyPr/>
        <a:lstStyle/>
        <a:p>
          <a:endParaRPr lang="es-EC"/>
        </a:p>
      </dgm:t>
    </dgm:pt>
    <dgm:pt modelId="{40621710-7FD6-4120-8192-3262889CD77E}" type="parTrans" cxnId="{F22D1F16-7789-45F8-B6B7-B4A6B943E51B}">
      <dgm:prSet/>
      <dgm:spPr/>
      <dgm:t>
        <a:bodyPr/>
        <a:lstStyle/>
        <a:p>
          <a:endParaRPr lang="es-EC"/>
        </a:p>
      </dgm:t>
    </dgm:pt>
    <dgm:pt modelId="{E3521AE8-D3B4-46D0-8BC2-591824F87EE9}" type="pres">
      <dgm:prSet presAssocID="{59E77609-7657-4BAA-A796-49BD127C6825}" presName="Name0" presStyleCnt="0">
        <dgm:presLayoutVars>
          <dgm:chMax/>
          <dgm:chPref/>
          <dgm:dir/>
        </dgm:presLayoutVars>
      </dgm:prSet>
      <dgm:spPr/>
      <dgm:t>
        <a:bodyPr/>
        <a:lstStyle/>
        <a:p>
          <a:endParaRPr lang="es-EC"/>
        </a:p>
      </dgm:t>
    </dgm:pt>
    <dgm:pt modelId="{980A0262-F4C8-491E-85F7-6046D57C3D17}" type="pres">
      <dgm:prSet presAssocID="{2207B76A-2EC7-4578-B2F3-2D1A09D03089}" presName="composite" presStyleCnt="0">
        <dgm:presLayoutVars>
          <dgm:chMax val="1"/>
          <dgm:chPref val="1"/>
        </dgm:presLayoutVars>
      </dgm:prSet>
      <dgm:spPr/>
    </dgm:pt>
    <dgm:pt modelId="{ACA9FA16-C564-4247-AFFB-24B56B4597A4}" type="pres">
      <dgm:prSet presAssocID="{2207B76A-2EC7-4578-B2F3-2D1A09D03089}" presName="Accent" presStyleLbl="trAlignAcc1" presStyleIdx="0" presStyleCnt="2">
        <dgm:presLayoutVars>
          <dgm:chMax val="0"/>
          <dgm:chPref val="0"/>
        </dgm:presLayoutVars>
      </dgm:prSet>
      <dgm:spPr/>
    </dgm:pt>
    <dgm:pt modelId="{940A9FE1-C288-4F7F-950F-56E57BFCAB07}" type="pres">
      <dgm:prSet presAssocID="{2207B76A-2EC7-4578-B2F3-2D1A09D03089}"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pt>
    <dgm:pt modelId="{C0FD0C3B-B7A0-412C-A009-D076A82C2F80}" type="pres">
      <dgm:prSet presAssocID="{2207B76A-2EC7-4578-B2F3-2D1A09D03089}" presName="ChildComposite" presStyleCnt="0"/>
      <dgm:spPr/>
    </dgm:pt>
    <dgm:pt modelId="{CE876719-52E7-43EB-9ED3-80269911BAAE}" type="pres">
      <dgm:prSet presAssocID="{2207B76A-2EC7-4578-B2F3-2D1A09D03089}" presName="Child" presStyleLbl="node1" presStyleIdx="0" presStyleCnt="2">
        <dgm:presLayoutVars>
          <dgm:chMax val="0"/>
          <dgm:chPref val="0"/>
          <dgm:bulletEnabled val="1"/>
        </dgm:presLayoutVars>
      </dgm:prSet>
      <dgm:spPr/>
      <dgm:t>
        <a:bodyPr/>
        <a:lstStyle/>
        <a:p>
          <a:endParaRPr lang="es-EC"/>
        </a:p>
      </dgm:t>
    </dgm:pt>
    <dgm:pt modelId="{5C4FC585-5165-4F99-B900-6169FE8D1B6F}" type="pres">
      <dgm:prSet presAssocID="{2207B76A-2EC7-4578-B2F3-2D1A09D03089}" presName="Parent" presStyleLbl="revTx" presStyleIdx="0" presStyleCnt="2">
        <dgm:presLayoutVars>
          <dgm:chMax val="1"/>
          <dgm:chPref val="0"/>
          <dgm:bulletEnabled val="1"/>
        </dgm:presLayoutVars>
      </dgm:prSet>
      <dgm:spPr/>
      <dgm:t>
        <a:bodyPr/>
        <a:lstStyle/>
        <a:p>
          <a:endParaRPr lang="es-EC"/>
        </a:p>
      </dgm:t>
    </dgm:pt>
    <dgm:pt modelId="{CF5B4FAE-204D-475C-93B3-D4A4114FDC33}" type="pres">
      <dgm:prSet presAssocID="{FADC6A3E-B1B3-4DA8-BF52-F23E37124C50}" presName="sibTrans" presStyleCnt="0"/>
      <dgm:spPr/>
    </dgm:pt>
    <dgm:pt modelId="{815D3B0D-6E84-4E04-9A03-79388487B0C9}" type="pres">
      <dgm:prSet presAssocID="{CDB27FFC-8D7D-4A6C-B092-7EB15921D4E4}" presName="composite" presStyleCnt="0">
        <dgm:presLayoutVars>
          <dgm:chMax val="1"/>
          <dgm:chPref val="1"/>
        </dgm:presLayoutVars>
      </dgm:prSet>
      <dgm:spPr/>
    </dgm:pt>
    <dgm:pt modelId="{0ECC2570-4EAC-47F7-9FF2-320606DC2B63}" type="pres">
      <dgm:prSet presAssocID="{CDB27FFC-8D7D-4A6C-B092-7EB15921D4E4}" presName="Accent" presStyleLbl="trAlignAcc1" presStyleIdx="1" presStyleCnt="2">
        <dgm:presLayoutVars>
          <dgm:chMax val="0"/>
          <dgm:chPref val="0"/>
        </dgm:presLayoutVars>
      </dgm:prSet>
      <dgm:spPr/>
    </dgm:pt>
    <dgm:pt modelId="{810BE55C-9233-4195-9581-743659B33716}" type="pres">
      <dgm:prSet presAssocID="{CDB27FFC-8D7D-4A6C-B092-7EB15921D4E4}"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pt>
    <dgm:pt modelId="{4180CA33-C628-4531-BFEB-D64815789CE7}" type="pres">
      <dgm:prSet presAssocID="{CDB27FFC-8D7D-4A6C-B092-7EB15921D4E4}" presName="ChildComposite" presStyleCnt="0"/>
      <dgm:spPr/>
    </dgm:pt>
    <dgm:pt modelId="{C7BC5C35-3DCD-4E16-B4E4-BA7FBAADE9E9}" type="pres">
      <dgm:prSet presAssocID="{CDB27FFC-8D7D-4A6C-B092-7EB15921D4E4}" presName="Child" presStyleLbl="node1" presStyleIdx="1" presStyleCnt="2">
        <dgm:presLayoutVars>
          <dgm:chMax val="0"/>
          <dgm:chPref val="0"/>
          <dgm:bulletEnabled val="1"/>
        </dgm:presLayoutVars>
      </dgm:prSet>
      <dgm:spPr/>
      <dgm:t>
        <a:bodyPr/>
        <a:lstStyle/>
        <a:p>
          <a:endParaRPr lang="es-EC"/>
        </a:p>
      </dgm:t>
    </dgm:pt>
    <dgm:pt modelId="{EE9BDB14-79E5-42F9-8926-20F42FE2FC80}" type="pres">
      <dgm:prSet presAssocID="{CDB27FFC-8D7D-4A6C-B092-7EB15921D4E4}" presName="Parent" presStyleLbl="revTx" presStyleIdx="1" presStyleCnt="2">
        <dgm:presLayoutVars>
          <dgm:chMax val="1"/>
          <dgm:chPref val="0"/>
          <dgm:bulletEnabled val="1"/>
        </dgm:presLayoutVars>
      </dgm:prSet>
      <dgm:spPr/>
      <dgm:t>
        <a:bodyPr/>
        <a:lstStyle/>
        <a:p>
          <a:endParaRPr lang="es-EC"/>
        </a:p>
      </dgm:t>
    </dgm:pt>
  </dgm:ptLst>
  <dgm:cxnLst>
    <dgm:cxn modelId="{51E3A724-B666-4D57-9007-3E14AC31C32D}" srcId="{2207B76A-2EC7-4578-B2F3-2D1A09D03089}" destId="{330797FD-3264-4CDF-A12C-6EBC544F6034}" srcOrd="0" destOrd="0" parTransId="{F36E5023-87DE-462B-8688-9645FD82A459}" sibTransId="{3745368C-FF8D-4098-8AD3-04E467F136D1}"/>
    <dgm:cxn modelId="{17B9005E-83FE-49A0-9A13-01B00DACDF02}" type="presOf" srcId="{59E77609-7657-4BAA-A796-49BD127C6825}" destId="{E3521AE8-D3B4-46D0-8BC2-591824F87EE9}" srcOrd="0" destOrd="0" presId="urn:microsoft.com/office/officeart/2008/layout/CaptionedPictures"/>
    <dgm:cxn modelId="{7802D1AB-2561-4E17-992C-A6A12AF041A3}" type="presOf" srcId="{330797FD-3264-4CDF-A12C-6EBC544F6034}" destId="{CE876719-52E7-43EB-9ED3-80269911BAAE}" srcOrd="0" destOrd="0" presId="urn:microsoft.com/office/officeart/2008/layout/CaptionedPictures"/>
    <dgm:cxn modelId="{9396F9B1-12D0-4FA0-8414-7396FCCAE64D}" type="presOf" srcId="{6A3B92E5-5902-495C-AB68-CFED828F3BF8}" destId="{C7BC5C35-3DCD-4E16-B4E4-BA7FBAADE9E9}" srcOrd="0" destOrd="0" presId="urn:microsoft.com/office/officeart/2008/layout/CaptionedPictures"/>
    <dgm:cxn modelId="{F22D1F16-7789-45F8-B6B7-B4A6B943E51B}" srcId="{59E77609-7657-4BAA-A796-49BD127C6825}" destId="{CDB27FFC-8D7D-4A6C-B092-7EB15921D4E4}" srcOrd="1" destOrd="0" parTransId="{40621710-7FD6-4120-8192-3262889CD77E}" sibTransId="{470BDE25-C343-483B-A3CB-12C0D63F3FBD}"/>
    <dgm:cxn modelId="{6C77948E-FA93-454B-9724-0F72950334F5}" srcId="{CDB27FFC-8D7D-4A6C-B092-7EB15921D4E4}" destId="{6A3B92E5-5902-495C-AB68-CFED828F3BF8}" srcOrd="0" destOrd="0" parTransId="{57FD26C6-8E1B-4C45-B467-8E0B7CC9B8A1}" sibTransId="{993BAAEF-B3A9-43E7-B1C0-532C0A887AC4}"/>
    <dgm:cxn modelId="{4F96F445-6420-4F18-9A50-D13A6429FD5B}" srcId="{59E77609-7657-4BAA-A796-49BD127C6825}" destId="{2207B76A-2EC7-4578-B2F3-2D1A09D03089}" srcOrd="0" destOrd="0" parTransId="{623E66A7-82CC-49D8-A194-814DCF81DED8}" sibTransId="{FADC6A3E-B1B3-4DA8-BF52-F23E37124C50}"/>
    <dgm:cxn modelId="{AB9F1197-A52D-4097-B63D-E3B15420FEB3}" type="presOf" srcId="{2207B76A-2EC7-4578-B2F3-2D1A09D03089}" destId="{5C4FC585-5165-4F99-B900-6169FE8D1B6F}" srcOrd="0" destOrd="0" presId="urn:microsoft.com/office/officeart/2008/layout/CaptionedPictures"/>
    <dgm:cxn modelId="{FF2A3953-4839-43C7-8DED-18E12C1C573D}" type="presOf" srcId="{CDB27FFC-8D7D-4A6C-B092-7EB15921D4E4}" destId="{EE9BDB14-79E5-42F9-8926-20F42FE2FC80}" srcOrd="0" destOrd="0" presId="urn:microsoft.com/office/officeart/2008/layout/CaptionedPictures"/>
    <dgm:cxn modelId="{20AB1DD1-39EF-4B7D-A196-8EDB8FF23FB1}" type="presParOf" srcId="{E3521AE8-D3B4-46D0-8BC2-591824F87EE9}" destId="{980A0262-F4C8-491E-85F7-6046D57C3D17}" srcOrd="0" destOrd="0" presId="urn:microsoft.com/office/officeart/2008/layout/CaptionedPictures"/>
    <dgm:cxn modelId="{9E3A0B65-4BA3-4F5D-8A0E-145381A3FB83}" type="presParOf" srcId="{980A0262-F4C8-491E-85F7-6046D57C3D17}" destId="{ACA9FA16-C564-4247-AFFB-24B56B4597A4}" srcOrd="0" destOrd="0" presId="urn:microsoft.com/office/officeart/2008/layout/CaptionedPictures"/>
    <dgm:cxn modelId="{6C65D22B-0E32-48ED-8A2A-B9A4E6A3828A}" type="presParOf" srcId="{980A0262-F4C8-491E-85F7-6046D57C3D17}" destId="{940A9FE1-C288-4F7F-950F-56E57BFCAB07}" srcOrd="1" destOrd="0" presId="urn:microsoft.com/office/officeart/2008/layout/CaptionedPictures"/>
    <dgm:cxn modelId="{F1D63359-44A3-463F-A2B5-BC696F7E8FF7}" type="presParOf" srcId="{980A0262-F4C8-491E-85F7-6046D57C3D17}" destId="{C0FD0C3B-B7A0-412C-A009-D076A82C2F80}" srcOrd="2" destOrd="0" presId="urn:microsoft.com/office/officeart/2008/layout/CaptionedPictures"/>
    <dgm:cxn modelId="{AB218FF7-E2EA-4F38-B7EA-34A5B1C88DDB}" type="presParOf" srcId="{C0FD0C3B-B7A0-412C-A009-D076A82C2F80}" destId="{CE876719-52E7-43EB-9ED3-80269911BAAE}" srcOrd="0" destOrd="0" presId="urn:microsoft.com/office/officeart/2008/layout/CaptionedPictures"/>
    <dgm:cxn modelId="{0FF909E6-A490-4756-A32D-BD77BB819429}" type="presParOf" srcId="{C0FD0C3B-B7A0-412C-A009-D076A82C2F80}" destId="{5C4FC585-5165-4F99-B900-6169FE8D1B6F}" srcOrd="1" destOrd="0" presId="urn:microsoft.com/office/officeart/2008/layout/CaptionedPictures"/>
    <dgm:cxn modelId="{617FD1F2-E992-4E46-BE26-F9568040F9D8}" type="presParOf" srcId="{E3521AE8-D3B4-46D0-8BC2-591824F87EE9}" destId="{CF5B4FAE-204D-475C-93B3-D4A4114FDC33}" srcOrd="1" destOrd="0" presId="urn:microsoft.com/office/officeart/2008/layout/CaptionedPictures"/>
    <dgm:cxn modelId="{7923C4B2-159A-4805-B3AD-76ED169CA776}" type="presParOf" srcId="{E3521AE8-D3B4-46D0-8BC2-591824F87EE9}" destId="{815D3B0D-6E84-4E04-9A03-79388487B0C9}" srcOrd="2" destOrd="0" presId="urn:microsoft.com/office/officeart/2008/layout/CaptionedPictures"/>
    <dgm:cxn modelId="{C0FCF2D9-280C-49CF-AF0A-17EED47CB0BC}" type="presParOf" srcId="{815D3B0D-6E84-4E04-9A03-79388487B0C9}" destId="{0ECC2570-4EAC-47F7-9FF2-320606DC2B63}" srcOrd="0" destOrd="0" presId="urn:microsoft.com/office/officeart/2008/layout/CaptionedPictures"/>
    <dgm:cxn modelId="{FD4AE757-6AE1-4C03-AAA4-CF1B2279DDAA}" type="presParOf" srcId="{815D3B0D-6E84-4E04-9A03-79388487B0C9}" destId="{810BE55C-9233-4195-9581-743659B33716}" srcOrd="1" destOrd="0" presId="urn:microsoft.com/office/officeart/2008/layout/CaptionedPictures"/>
    <dgm:cxn modelId="{037C77C4-EC82-4695-92BE-937B49CA6BD8}" type="presParOf" srcId="{815D3B0D-6E84-4E04-9A03-79388487B0C9}" destId="{4180CA33-C628-4531-BFEB-D64815789CE7}" srcOrd="2" destOrd="0" presId="urn:microsoft.com/office/officeart/2008/layout/CaptionedPictures"/>
    <dgm:cxn modelId="{188BD75A-4EFE-468C-AAFC-C4FDDB311CBB}" type="presParOf" srcId="{4180CA33-C628-4531-BFEB-D64815789CE7}" destId="{C7BC5C35-3DCD-4E16-B4E4-BA7FBAADE9E9}" srcOrd="0" destOrd="0" presId="urn:microsoft.com/office/officeart/2008/layout/CaptionedPictures"/>
    <dgm:cxn modelId="{F2618C72-3C20-4454-949B-C3602FCBFDB2}" type="presParOf" srcId="{4180CA33-C628-4531-BFEB-D64815789CE7}" destId="{EE9BDB14-79E5-42F9-8926-20F42FE2FC80}" srcOrd="1" destOrd="0" presId="urn:microsoft.com/office/officeart/2008/layout/CaptionedPicture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C7731-FEA4-4AFA-A4F1-18F6082E2149}" type="doc">
      <dgm:prSet loTypeId="urn:microsoft.com/office/officeart/2008/layout/PictureStrips" loCatId="list" qsTypeId="urn:microsoft.com/office/officeart/2005/8/quickstyle/simple1" qsCatId="simple" csTypeId="urn:microsoft.com/office/officeart/2005/8/colors/accent0_3" csCatId="mainScheme" phldr="1"/>
      <dgm:spPr/>
      <dgm:t>
        <a:bodyPr/>
        <a:lstStyle/>
        <a:p>
          <a:endParaRPr lang="es-EC"/>
        </a:p>
      </dgm:t>
    </dgm:pt>
    <dgm:pt modelId="{7EDCD27B-5D00-42F0-9EF0-F12AF086869E}">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El mayor riesgo para la información se encuentra en las redes sociales y en el acceso a la red mediante diferentes dispositivos, con riesgos como suplantación de identidad.</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841A9B2-B6CA-42B2-A9A6-CAEBD3997224}" type="parTrans" cxnId="{C5BAD5FC-43DF-4F51-AFEC-DD93D9F56B1A}">
      <dgm:prSet/>
      <dgm:spPr/>
      <dgm:t>
        <a:bodyPr/>
        <a:lstStyle/>
        <a:p>
          <a:endParaRPr lang="es-EC">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9148E62-A86E-48D9-9B14-9A268718B00A}" type="sibTrans" cxnId="{C5BAD5FC-43DF-4F51-AFEC-DD93D9F56B1A}">
      <dgm:prSet/>
      <dgm:spPr/>
      <dgm:t>
        <a:bodyPr/>
        <a:lstStyle/>
        <a:p>
          <a:endParaRPr lang="es-EC">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E880E7B-B469-4F5F-9488-42000B04362E}">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En los últimos años se cuenta con mucha información en la red, que puede ser vulnerada por diferentes intereses, a pesar de la existencia de métodos para evitar la vulnerabilidad y el robo de datos personales. </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F4627FC-8F94-49F7-87D4-854090BA48A2}" type="parTrans" cxnId="{E86AA1C3-E63D-4886-B359-C3AC819ED705}">
      <dgm:prSet/>
      <dgm:spPr/>
      <dgm:t>
        <a:bodyPr/>
        <a:lstStyle/>
        <a:p>
          <a:endParaRPr lang="es-EC">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897D536-FB17-4099-A830-0C3AF9693B78}" type="sibTrans" cxnId="{E86AA1C3-E63D-4886-B359-C3AC819ED705}">
      <dgm:prSet/>
      <dgm:spPr/>
      <dgm:t>
        <a:bodyPr/>
        <a:lstStyle/>
        <a:p>
          <a:endParaRPr lang="es-EC">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D1A77B1-B357-40BF-B598-F6D41FBE4A6C}" type="pres">
      <dgm:prSet presAssocID="{3EFC7731-FEA4-4AFA-A4F1-18F6082E2149}" presName="Name0" presStyleCnt="0">
        <dgm:presLayoutVars>
          <dgm:dir/>
          <dgm:resizeHandles val="exact"/>
        </dgm:presLayoutVars>
      </dgm:prSet>
      <dgm:spPr/>
      <dgm:t>
        <a:bodyPr/>
        <a:lstStyle/>
        <a:p>
          <a:endParaRPr lang="es-EC"/>
        </a:p>
      </dgm:t>
    </dgm:pt>
    <dgm:pt modelId="{311317E2-E95B-481C-AA2A-C24BD4F21CCA}" type="pres">
      <dgm:prSet presAssocID="{7EDCD27B-5D00-42F0-9EF0-F12AF086869E}" presName="composite" presStyleCnt="0"/>
      <dgm:spPr/>
      <dgm:t>
        <a:bodyPr/>
        <a:lstStyle/>
        <a:p>
          <a:endParaRPr lang="es-EC"/>
        </a:p>
      </dgm:t>
    </dgm:pt>
    <dgm:pt modelId="{DD1D89AD-6882-4BA4-9499-35874BCD7666}" type="pres">
      <dgm:prSet presAssocID="{7EDCD27B-5D00-42F0-9EF0-F12AF086869E}" presName="rect1" presStyleLbl="trAlignAcc1" presStyleIdx="0" presStyleCnt="2">
        <dgm:presLayoutVars>
          <dgm:bulletEnabled val="1"/>
        </dgm:presLayoutVars>
      </dgm:prSet>
      <dgm:spPr/>
      <dgm:t>
        <a:bodyPr/>
        <a:lstStyle/>
        <a:p>
          <a:endParaRPr lang="es-EC"/>
        </a:p>
      </dgm:t>
    </dgm:pt>
    <dgm:pt modelId="{0F8AD576-9386-4A33-B662-D4C762ABA547}" type="pres">
      <dgm:prSet presAssocID="{7EDCD27B-5D00-42F0-9EF0-F12AF086869E}" presName="rect2" presStyleLbl="fgImgPlace1" presStyleIdx="0" presStyleCnt="2" custScaleX="134119" custScaleY="91429" custLinFactNeighborX="-14345" custLinFactNeighborY="1332"/>
      <dgm:spPr>
        <a:blipFill rotWithShape="1">
          <a:blip xmlns:r="http://schemas.openxmlformats.org/officeDocument/2006/relationships" r:embed="rId1"/>
          <a:stretch>
            <a:fillRect/>
          </a:stretch>
        </a:blipFill>
      </dgm:spPr>
      <dgm:t>
        <a:bodyPr/>
        <a:lstStyle/>
        <a:p>
          <a:endParaRPr lang="es-EC"/>
        </a:p>
      </dgm:t>
    </dgm:pt>
    <dgm:pt modelId="{7D9C0033-EF94-4505-A334-48AC647C5AC2}" type="pres">
      <dgm:prSet presAssocID="{69148E62-A86E-48D9-9B14-9A268718B00A}" presName="sibTrans" presStyleCnt="0"/>
      <dgm:spPr/>
      <dgm:t>
        <a:bodyPr/>
        <a:lstStyle/>
        <a:p>
          <a:endParaRPr lang="es-EC"/>
        </a:p>
      </dgm:t>
    </dgm:pt>
    <dgm:pt modelId="{72A8C91F-88FB-438B-8DE5-1F6F1BAEAA77}" type="pres">
      <dgm:prSet presAssocID="{4E880E7B-B469-4F5F-9488-42000B04362E}" presName="composite" presStyleCnt="0"/>
      <dgm:spPr/>
      <dgm:t>
        <a:bodyPr/>
        <a:lstStyle/>
        <a:p>
          <a:endParaRPr lang="es-EC"/>
        </a:p>
      </dgm:t>
    </dgm:pt>
    <dgm:pt modelId="{375FD30D-58F3-42D6-9FE8-F21326A500CA}" type="pres">
      <dgm:prSet presAssocID="{4E880E7B-B469-4F5F-9488-42000B04362E}" presName="rect1" presStyleLbl="trAlignAcc1" presStyleIdx="1" presStyleCnt="2">
        <dgm:presLayoutVars>
          <dgm:bulletEnabled val="1"/>
        </dgm:presLayoutVars>
      </dgm:prSet>
      <dgm:spPr/>
      <dgm:t>
        <a:bodyPr/>
        <a:lstStyle/>
        <a:p>
          <a:endParaRPr lang="es-EC"/>
        </a:p>
      </dgm:t>
    </dgm:pt>
    <dgm:pt modelId="{3E8CAF76-0D02-49BB-AB79-B91B2274A435}" type="pres">
      <dgm:prSet presAssocID="{4E880E7B-B469-4F5F-9488-42000B04362E}" presName="rect2" presStyleLbl="fgImgPlace1" presStyleIdx="1" presStyleCnt="2" custScaleX="129989" custScaleY="95626" custLinFactNeighborX="-14511"/>
      <dgm:spPr>
        <a:blipFill rotWithShape="1">
          <a:blip xmlns:r="http://schemas.openxmlformats.org/officeDocument/2006/relationships" r:embed="rId2"/>
          <a:stretch>
            <a:fillRect/>
          </a:stretch>
        </a:blipFill>
      </dgm:spPr>
      <dgm:t>
        <a:bodyPr/>
        <a:lstStyle/>
        <a:p>
          <a:endParaRPr lang="es-EC"/>
        </a:p>
      </dgm:t>
    </dgm:pt>
  </dgm:ptLst>
  <dgm:cxnLst>
    <dgm:cxn modelId="{AD31BD58-00AC-4D8D-A939-F874A8B1CC27}" type="presOf" srcId="{4E880E7B-B469-4F5F-9488-42000B04362E}" destId="{375FD30D-58F3-42D6-9FE8-F21326A500CA}" srcOrd="0" destOrd="0" presId="urn:microsoft.com/office/officeart/2008/layout/PictureStrips"/>
    <dgm:cxn modelId="{A3DB5200-A944-4972-90A3-83E3F29DCBF2}" type="presOf" srcId="{3EFC7731-FEA4-4AFA-A4F1-18F6082E2149}" destId="{FD1A77B1-B357-40BF-B598-F6D41FBE4A6C}" srcOrd="0" destOrd="0" presId="urn:microsoft.com/office/officeart/2008/layout/PictureStrips"/>
    <dgm:cxn modelId="{C5BAD5FC-43DF-4F51-AFEC-DD93D9F56B1A}" srcId="{3EFC7731-FEA4-4AFA-A4F1-18F6082E2149}" destId="{7EDCD27B-5D00-42F0-9EF0-F12AF086869E}" srcOrd="0" destOrd="0" parTransId="{7841A9B2-B6CA-42B2-A9A6-CAEBD3997224}" sibTransId="{69148E62-A86E-48D9-9B14-9A268718B00A}"/>
    <dgm:cxn modelId="{E86AA1C3-E63D-4886-B359-C3AC819ED705}" srcId="{3EFC7731-FEA4-4AFA-A4F1-18F6082E2149}" destId="{4E880E7B-B469-4F5F-9488-42000B04362E}" srcOrd="1" destOrd="0" parTransId="{9F4627FC-8F94-49F7-87D4-854090BA48A2}" sibTransId="{F897D536-FB17-4099-A830-0C3AF9693B78}"/>
    <dgm:cxn modelId="{0CFA71B3-039A-4FDA-81C0-75F8D9187D4D}" type="presOf" srcId="{7EDCD27B-5D00-42F0-9EF0-F12AF086869E}" destId="{DD1D89AD-6882-4BA4-9499-35874BCD7666}" srcOrd="0" destOrd="0" presId="urn:microsoft.com/office/officeart/2008/layout/PictureStrips"/>
    <dgm:cxn modelId="{69CE2287-D9D8-4CEF-B1B6-443E6AB416A1}" type="presParOf" srcId="{FD1A77B1-B357-40BF-B598-F6D41FBE4A6C}" destId="{311317E2-E95B-481C-AA2A-C24BD4F21CCA}" srcOrd="0" destOrd="0" presId="urn:microsoft.com/office/officeart/2008/layout/PictureStrips"/>
    <dgm:cxn modelId="{5776F975-520B-4AF0-B905-0397DAE66BCD}" type="presParOf" srcId="{311317E2-E95B-481C-AA2A-C24BD4F21CCA}" destId="{DD1D89AD-6882-4BA4-9499-35874BCD7666}" srcOrd="0" destOrd="0" presId="urn:microsoft.com/office/officeart/2008/layout/PictureStrips"/>
    <dgm:cxn modelId="{6B8F1A11-B6A6-49EB-8609-3547A917554A}" type="presParOf" srcId="{311317E2-E95B-481C-AA2A-C24BD4F21CCA}" destId="{0F8AD576-9386-4A33-B662-D4C762ABA547}" srcOrd="1" destOrd="0" presId="urn:microsoft.com/office/officeart/2008/layout/PictureStrips"/>
    <dgm:cxn modelId="{9D4B0862-CA42-4641-947C-A8381F92BBAD}" type="presParOf" srcId="{FD1A77B1-B357-40BF-B598-F6D41FBE4A6C}" destId="{7D9C0033-EF94-4505-A334-48AC647C5AC2}" srcOrd="1" destOrd="0" presId="urn:microsoft.com/office/officeart/2008/layout/PictureStrips"/>
    <dgm:cxn modelId="{A4504C5F-2126-4684-9CF4-CF85FB2DB2DD}" type="presParOf" srcId="{FD1A77B1-B357-40BF-B598-F6D41FBE4A6C}" destId="{72A8C91F-88FB-438B-8DE5-1F6F1BAEAA77}" srcOrd="2" destOrd="0" presId="urn:microsoft.com/office/officeart/2008/layout/PictureStrips"/>
    <dgm:cxn modelId="{DCD78668-1F20-4A68-B7CC-7BEBA307510A}" type="presParOf" srcId="{72A8C91F-88FB-438B-8DE5-1F6F1BAEAA77}" destId="{375FD30D-58F3-42D6-9FE8-F21326A500CA}" srcOrd="0" destOrd="0" presId="urn:microsoft.com/office/officeart/2008/layout/PictureStrips"/>
    <dgm:cxn modelId="{0788DF80-8E55-4421-BEF9-EF6D593B7E1B}" type="presParOf" srcId="{72A8C91F-88FB-438B-8DE5-1F6F1BAEAA77}" destId="{3E8CAF76-0D02-49BB-AB79-B91B2274A435}"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C71B1A-4345-4F15-9C9B-4D7D6A7EC626}" type="doc">
      <dgm:prSet loTypeId="urn:microsoft.com/office/officeart/2005/8/layout/hierarchy3" loCatId="relationship" qsTypeId="urn:microsoft.com/office/officeart/2005/8/quickstyle/simple1" qsCatId="simple" csTypeId="urn:microsoft.com/office/officeart/2005/8/colors/accent2_1" csCatId="accent2" phldr="1"/>
      <dgm:spPr/>
      <dgm:t>
        <a:bodyPr/>
        <a:lstStyle/>
        <a:p>
          <a:endParaRPr lang="es-EC"/>
        </a:p>
      </dgm:t>
    </dgm:pt>
    <dgm:pt modelId="{80CE7AD7-2CEE-43E5-A5AF-610E0502EA94}">
      <dgm:prSet phldrT="[Texto]" custT="1"/>
      <dgm:spPr/>
      <dgm:t>
        <a:bodyPr/>
        <a:lstStyle/>
        <a:p>
          <a:r>
            <a:rPr lang="es-EC" sz="1600" b="1" i="1" dirty="0" smtClean="0">
              <a:latin typeface="Arial Unicode MS" panose="020B0604020202020204" pitchFamily="34" charset="-128"/>
              <a:ea typeface="Arial Unicode MS" panose="020B0604020202020204" pitchFamily="34" charset="-128"/>
              <a:cs typeface="Arial Unicode MS" panose="020B0604020202020204" pitchFamily="34" charset="-128"/>
            </a:rPr>
            <a:t>NR=P *  I </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9D0FB08-5111-4E9F-8537-5C9EEE937522}" type="parTrans" cxnId="{24BEBA30-6AC5-4432-855E-150CCEE8A3E9}">
      <dgm:prSet/>
      <dgm:spPr/>
      <dgm:t>
        <a:bodyPr/>
        <a:lstStyle/>
        <a:p>
          <a:endParaRPr lang="es-EC"/>
        </a:p>
      </dgm:t>
    </dgm:pt>
    <dgm:pt modelId="{5E9F7E84-6F16-443C-A475-FFDDEAC87DE4}" type="sibTrans" cxnId="{24BEBA30-6AC5-4432-855E-150CCEE8A3E9}">
      <dgm:prSet/>
      <dgm:spPr/>
      <dgm:t>
        <a:bodyPr/>
        <a:lstStyle/>
        <a:p>
          <a:endParaRPr lang="es-EC"/>
        </a:p>
      </dgm:t>
    </dgm:pt>
    <dgm:pt modelId="{9E7A26B6-A101-4E12-AFD2-CD5EC72469FA}">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Nivel aceptable del riesgo</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A8FA0F3-D32C-4099-87C7-F185865648FB}" type="parTrans" cxnId="{9C24B540-B822-400F-AA6A-5E07C3C4290C}">
      <dgm:prSet/>
      <dgm:spPr/>
      <dgm:t>
        <a:bodyPr/>
        <a:lstStyle/>
        <a:p>
          <a:endParaRPr lang="es-EC"/>
        </a:p>
      </dgm:t>
    </dgm:pt>
    <dgm:pt modelId="{D8134761-AE81-4B12-BC2E-50680171AA97}" type="sibTrans" cxnId="{9C24B540-B822-400F-AA6A-5E07C3C4290C}">
      <dgm:prSet/>
      <dgm:spPr/>
      <dgm:t>
        <a:bodyPr/>
        <a:lstStyle/>
        <a:p>
          <a:endParaRPr lang="es-EC"/>
        </a:p>
      </dgm:t>
    </dgm:pt>
    <dgm:pt modelId="{8B8E1FF2-0D6D-453C-8A4D-CD75AF03EAC8}">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OCURRENCIA</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ADBE5C9-42B1-4D25-8F1C-EE3253D9D9FF}" type="parTrans" cxnId="{DE465E98-8755-473E-B9DE-F9083A909344}">
      <dgm:prSet/>
      <dgm:spPr/>
      <dgm:t>
        <a:bodyPr/>
        <a:lstStyle/>
        <a:p>
          <a:endParaRPr lang="es-EC"/>
        </a:p>
      </dgm:t>
    </dgm:pt>
    <dgm:pt modelId="{1E1FF242-E449-4E79-87AF-3E8C7B7D4A69}" type="sibTrans" cxnId="{DE465E98-8755-473E-B9DE-F9083A909344}">
      <dgm:prSet/>
      <dgm:spPr/>
      <dgm:t>
        <a:bodyPr/>
        <a:lstStyle/>
        <a:p>
          <a:endParaRPr lang="es-EC"/>
        </a:p>
      </dgm:t>
    </dgm:pt>
    <dgm:pt modelId="{0D274437-24E4-4402-A8BE-2944C783F54E}">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Probabilidad </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CAFF86D-819A-4EB7-A860-F0C26D7F6D06}" type="parTrans" cxnId="{0CD180EB-0F7E-47F1-9144-7675E7541916}">
      <dgm:prSet/>
      <dgm:spPr/>
      <dgm:t>
        <a:bodyPr/>
        <a:lstStyle/>
        <a:p>
          <a:endParaRPr lang="es-EC"/>
        </a:p>
      </dgm:t>
    </dgm:pt>
    <dgm:pt modelId="{89F83795-40EA-44D4-AB9C-9DABEDCE1FE3}" type="sibTrans" cxnId="{0CD180EB-0F7E-47F1-9144-7675E7541916}">
      <dgm:prSet/>
      <dgm:spPr/>
      <dgm:t>
        <a:bodyPr/>
        <a:lstStyle/>
        <a:p>
          <a:endParaRPr lang="es-EC"/>
        </a:p>
      </dgm:t>
    </dgm:pt>
    <dgm:pt modelId="{4245D605-5F13-4742-8A1E-055188399643}">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Impacto</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4411E55-0D11-4083-BDE9-BCBA5CFA460C}" type="parTrans" cxnId="{0BFCCAC9-700E-4F23-809F-43D77F59E212}">
      <dgm:prSet/>
      <dgm:spPr/>
      <dgm:t>
        <a:bodyPr/>
        <a:lstStyle/>
        <a:p>
          <a:endParaRPr lang="es-EC"/>
        </a:p>
      </dgm:t>
    </dgm:pt>
    <dgm:pt modelId="{1E80E111-2604-4FDE-A18E-CD20D9AF0047}" type="sibTrans" cxnId="{0BFCCAC9-700E-4F23-809F-43D77F59E212}">
      <dgm:prSet/>
      <dgm:spPr/>
      <dgm:t>
        <a:bodyPr/>
        <a:lstStyle/>
        <a:p>
          <a:endParaRPr lang="es-EC"/>
        </a:p>
      </dgm:t>
    </dgm:pt>
    <dgm:pt modelId="{1F35ED22-72BB-406B-9783-31C881E4D838}">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FRECUENCIA</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A8124E1-6251-4DCC-9E14-A1B71F87ACCB}" type="parTrans" cxnId="{1E77A9DE-8F55-4F4D-86FD-355E74E47CC3}">
      <dgm:prSet/>
      <dgm:spPr/>
      <dgm:t>
        <a:bodyPr/>
        <a:lstStyle/>
        <a:p>
          <a:endParaRPr lang="es-EC"/>
        </a:p>
      </dgm:t>
    </dgm:pt>
    <dgm:pt modelId="{FB5E4121-7E3D-4998-9F91-771B4803B25C}" type="sibTrans" cxnId="{1E77A9DE-8F55-4F4D-86FD-355E74E47CC3}">
      <dgm:prSet/>
      <dgm:spPr/>
      <dgm:t>
        <a:bodyPr/>
        <a:lstStyle/>
        <a:p>
          <a:endParaRPr lang="es-EC"/>
        </a:p>
      </dgm:t>
    </dgm:pt>
    <dgm:pt modelId="{7502E274-4274-4051-8CE2-3B24B3347586}">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Escala de valoración </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F2F06C7-19AF-45A0-BFB2-53360E1659BF}" type="sibTrans" cxnId="{C3C45FCF-153B-4A61-A4EF-DCC70D18FC47}">
      <dgm:prSet/>
      <dgm:spPr/>
      <dgm:t>
        <a:bodyPr/>
        <a:lstStyle/>
        <a:p>
          <a:endParaRPr lang="es-EC"/>
        </a:p>
      </dgm:t>
    </dgm:pt>
    <dgm:pt modelId="{710A51D4-A413-4B53-9E56-57D2879911D6}" type="parTrans" cxnId="{C3C45FCF-153B-4A61-A4EF-DCC70D18FC47}">
      <dgm:prSet/>
      <dgm:spPr/>
      <dgm:t>
        <a:bodyPr/>
        <a:lstStyle/>
        <a:p>
          <a:endParaRPr lang="es-EC"/>
        </a:p>
      </dgm:t>
    </dgm:pt>
    <dgm:pt modelId="{FAC14194-3DDA-4B50-93C4-FB7AB28B1FF5}">
      <dgm:prSet phldrT="[Texto]" phldr="1" custT="1"/>
      <dgm:spPr/>
      <dgm:t>
        <a:bodyPr/>
        <a:lstStyle/>
        <a:p>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6E06677-00A3-4BFC-9119-6BF2CE58DA28}" type="sibTrans" cxnId="{4322E12D-859B-459F-A517-F18DF901AD85}">
      <dgm:prSet/>
      <dgm:spPr/>
      <dgm:t>
        <a:bodyPr/>
        <a:lstStyle/>
        <a:p>
          <a:endParaRPr lang="es-EC"/>
        </a:p>
      </dgm:t>
    </dgm:pt>
    <dgm:pt modelId="{35DB3019-8527-4337-9BD0-B7045D504E80}" type="parTrans" cxnId="{4322E12D-859B-459F-A517-F18DF901AD85}">
      <dgm:prSet/>
      <dgm:spPr/>
      <dgm:t>
        <a:bodyPr/>
        <a:lstStyle/>
        <a:p>
          <a:endParaRPr lang="es-EC"/>
        </a:p>
      </dgm:t>
    </dgm:pt>
    <dgm:pt modelId="{1D996A31-4CC2-43EB-AA17-37458B4FCEFF}" type="pres">
      <dgm:prSet presAssocID="{1FC71B1A-4345-4F15-9C9B-4D7D6A7EC626}" presName="diagram" presStyleCnt="0">
        <dgm:presLayoutVars>
          <dgm:chPref val="1"/>
          <dgm:dir/>
          <dgm:animOne val="branch"/>
          <dgm:animLvl val="lvl"/>
          <dgm:resizeHandles/>
        </dgm:presLayoutVars>
      </dgm:prSet>
      <dgm:spPr/>
      <dgm:t>
        <a:bodyPr/>
        <a:lstStyle/>
        <a:p>
          <a:endParaRPr lang="es-EC"/>
        </a:p>
      </dgm:t>
    </dgm:pt>
    <dgm:pt modelId="{BDBFDFEF-623C-4353-89C3-AF126B4D969C}" type="pres">
      <dgm:prSet presAssocID="{FAC14194-3DDA-4B50-93C4-FB7AB28B1FF5}" presName="root" presStyleCnt="0"/>
      <dgm:spPr/>
    </dgm:pt>
    <dgm:pt modelId="{F4DA77E4-9B83-4962-A627-323C396440BD}" type="pres">
      <dgm:prSet presAssocID="{FAC14194-3DDA-4B50-93C4-FB7AB28B1FF5}" presName="rootComposite" presStyleCnt="0"/>
      <dgm:spPr/>
    </dgm:pt>
    <dgm:pt modelId="{70AFF3F2-3EC7-431B-8DC3-FD389DD58FE2}" type="pres">
      <dgm:prSet presAssocID="{FAC14194-3DDA-4B50-93C4-FB7AB28B1FF5}" presName="rootText" presStyleLbl="node1" presStyleIdx="0" presStyleCnt="4" custScaleX="303121" custScaleY="152616" custLinFactY="-100000" custLinFactNeighborX="13411" custLinFactNeighborY="-116673"/>
      <dgm:spPr/>
      <dgm:t>
        <a:bodyPr/>
        <a:lstStyle/>
        <a:p>
          <a:endParaRPr lang="es-EC"/>
        </a:p>
      </dgm:t>
    </dgm:pt>
    <dgm:pt modelId="{353E63A2-FD7F-4540-B6D9-40579CAE1E55}" type="pres">
      <dgm:prSet presAssocID="{FAC14194-3DDA-4B50-93C4-FB7AB28B1FF5}" presName="rootConnector" presStyleLbl="node1" presStyleIdx="0" presStyleCnt="4"/>
      <dgm:spPr/>
      <dgm:t>
        <a:bodyPr/>
        <a:lstStyle/>
        <a:p>
          <a:endParaRPr lang="es-EC"/>
        </a:p>
      </dgm:t>
    </dgm:pt>
    <dgm:pt modelId="{FFCAF6B7-16BD-458A-A85A-14C9E2240B22}" type="pres">
      <dgm:prSet presAssocID="{FAC14194-3DDA-4B50-93C4-FB7AB28B1FF5}" presName="childShape" presStyleCnt="0"/>
      <dgm:spPr/>
    </dgm:pt>
    <dgm:pt modelId="{89F33194-FB38-454C-9565-30FBCE41F656}" type="pres">
      <dgm:prSet presAssocID="{710A51D4-A413-4B53-9E56-57D2879911D6}" presName="Name13" presStyleLbl="parChTrans1D2" presStyleIdx="0" presStyleCnt="4"/>
      <dgm:spPr/>
      <dgm:t>
        <a:bodyPr/>
        <a:lstStyle/>
        <a:p>
          <a:endParaRPr lang="es-EC"/>
        </a:p>
      </dgm:t>
    </dgm:pt>
    <dgm:pt modelId="{03BA51C0-C29E-4A7B-A539-BD3503B1F6CB}" type="pres">
      <dgm:prSet presAssocID="{7502E274-4274-4051-8CE2-3B24B3347586}" presName="childText" presStyleLbl="bgAcc1" presStyleIdx="0" presStyleCnt="4" custLinFactY="-69110" custLinFactNeighborX="10978" custLinFactNeighborY="-100000">
        <dgm:presLayoutVars>
          <dgm:bulletEnabled val="1"/>
        </dgm:presLayoutVars>
      </dgm:prSet>
      <dgm:spPr/>
      <dgm:t>
        <a:bodyPr/>
        <a:lstStyle/>
        <a:p>
          <a:endParaRPr lang="es-EC"/>
        </a:p>
      </dgm:t>
    </dgm:pt>
    <dgm:pt modelId="{44A2C451-E435-4CF5-B7A3-F28EA16277CB}" type="pres">
      <dgm:prSet presAssocID="{80CE7AD7-2CEE-43E5-A5AF-610E0502EA94}" presName="root" presStyleCnt="0"/>
      <dgm:spPr/>
    </dgm:pt>
    <dgm:pt modelId="{096BBA7A-5F6B-42E1-8B95-D07F1C4D5724}" type="pres">
      <dgm:prSet presAssocID="{80CE7AD7-2CEE-43E5-A5AF-610E0502EA94}" presName="rootComposite" presStyleCnt="0"/>
      <dgm:spPr/>
    </dgm:pt>
    <dgm:pt modelId="{7D421EA8-BF77-4028-9642-3DC1D6A578EC}" type="pres">
      <dgm:prSet presAssocID="{80CE7AD7-2CEE-43E5-A5AF-610E0502EA94}" presName="rootText" presStyleLbl="node1" presStyleIdx="1" presStyleCnt="4" custScaleX="152652" custLinFactX="-31792" custLinFactNeighborX="-100000" custLinFactNeighborY="2227"/>
      <dgm:spPr/>
      <dgm:t>
        <a:bodyPr/>
        <a:lstStyle/>
        <a:p>
          <a:endParaRPr lang="es-EC"/>
        </a:p>
      </dgm:t>
    </dgm:pt>
    <dgm:pt modelId="{B895C1EE-B8B2-47BD-B403-60A6992276F1}" type="pres">
      <dgm:prSet presAssocID="{80CE7AD7-2CEE-43E5-A5AF-610E0502EA94}" presName="rootConnector" presStyleLbl="node1" presStyleIdx="1" presStyleCnt="4"/>
      <dgm:spPr/>
      <dgm:t>
        <a:bodyPr/>
        <a:lstStyle/>
        <a:p>
          <a:endParaRPr lang="es-EC"/>
        </a:p>
      </dgm:t>
    </dgm:pt>
    <dgm:pt modelId="{B588BECB-DCEC-4AED-BC8E-32886CDAE168}" type="pres">
      <dgm:prSet presAssocID="{80CE7AD7-2CEE-43E5-A5AF-610E0502EA94}" presName="childShape" presStyleCnt="0"/>
      <dgm:spPr/>
    </dgm:pt>
    <dgm:pt modelId="{3FBE9C2B-4E77-4265-BFEA-AA4274663F50}" type="pres">
      <dgm:prSet presAssocID="{4A8FA0F3-D32C-4099-87C7-F185865648FB}" presName="Name13" presStyleLbl="parChTrans1D2" presStyleIdx="1" presStyleCnt="4"/>
      <dgm:spPr/>
      <dgm:t>
        <a:bodyPr/>
        <a:lstStyle/>
        <a:p>
          <a:endParaRPr lang="es-EC"/>
        </a:p>
      </dgm:t>
    </dgm:pt>
    <dgm:pt modelId="{E785F5F7-6BD1-46B2-B86D-C551297A8664}" type="pres">
      <dgm:prSet presAssocID="{9E7A26B6-A101-4E12-AFD2-CD5EC72469FA}" presName="childText" presStyleLbl="bgAcc1" presStyleIdx="1" presStyleCnt="4" custScaleX="151328" custLinFactX="-6685" custLinFactNeighborX="-100000" custLinFactNeighborY="11247">
        <dgm:presLayoutVars>
          <dgm:bulletEnabled val="1"/>
        </dgm:presLayoutVars>
      </dgm:prSet>
      <dgm:spPr/>
      <dgm:t>
        <a:bodyPr/>
        <a:lstStyle/>
        <a:p>
          <a:endParaRPr lang="es-EC"/>
        </a:p>
      </dgm:t>
    </dgm:pt>
    <dgm:pt modelId="{DEF87C53-B5DC-4BA7-BB1D-0A65880B8399}" type="pres">
      <dgm:prSet presAssocID="{8B8E1FF2-0D6D-453C-8A4D-CD75AF03EAC8}" presName="root" presStyleCnt="0"/>
      <dgm:spPr/>
    </dgm:pt>
    <dgm:pt modelId="{9E09D634-4267-4FC4-B8CC-BC5C6249D6DC}" type="pres">
      <dgm:prSet presAssocID="{8B8E1FF2-0D6D-453C-8A4D-CD75AF03EAC8}" presName="rootComposite" presStyleCnt="0"/>
      <dgm:spPr/>
    </dgm:pt>
    <dgm:pt modelId="{46EDF106-B5FD-4A35-BBDD-A4AB932DE7AC}" type="pres">
      <dgm:prSet presAssocID="{8B8E1FF2-0D6D-453C-8A4D-CD75AF03EAC8}" presName="rootText" presStyleLbl="node1" presStyleIdx="2" presStyleCnt="4" custScaleX="148385" custLinFactY="34364" custLinFactNeighborX="-85249" custLinFactNeighborY="100000"/>
      <dgm:spPr/>
      <dgm:t>
        <a:bodyPr/>
        <a:lstStyle/>
        <a:p>
          <a:endParaRPr lang="es-EC"/>
        </a:p>
      </dgm:t>
    </dgm:pt>
    <dgm:pt modelId="{F1D8E52C-3AC2-4EBC-9D22-DBF0B71A0D10}" type="pres">
      <dgm:prSet presAssocID="{8B8E1FF2-0D6D-453C-8A4D-CD75AF03EAC8}" presName="rootConnector" presStyleLbl="node1" presStyleIdx="2" presStyleCnt="4"/>
      <dgm:spPr/>
      <dgm:t>
        <a:bodyPr/>
        <a:lstStyle/>
        <a:p>
          <a:endParaRPr lang="es-EC"/>
        </a:p>
      </dgm:t>
    </dgm:pt>
    <dgm:pt modelId="{AF025D70-A6AA-45FF-8E25-441F2CE70734}" type="pres">
      <dgm:prSet presAssocID="{8B8E1FF2-0D6D-453C-8A4D-CD75AF03EAC8}" presName="childShape" presStyleCnt="0"/>
      <dgm:spPr/>
    </dgm:pt>
    <dgm:pt modelId="{D7CCAA62-5B47-4192-9457-BEBAC726C7D5}" type="pres">
      <dgm:prSet presAssocID="{FCAFF86D-819A-4EB7-A860-F0C26D7F6D06}" presName="Name13" presStyleLbl="parChTrans1D2" presStyleIdx="2" presStyleCnt="4"/>
      <dgm:spPr/>
      <dgm:t>
        <a:bodyPr/>
        <a:lstStyle/>
        <a:p>
          <a:endParaRPr lang="es-EC"/>
        </a:p>
      </dgm:t>
    </dgm:pt>
    <dgm:pt modelId="{3BFA97CB-A412-44B4-8055-1EBCF0BC7DDF}" type="pres">
      <dgm:prSet presAssocID="{0D274437-24E4-4402-A8BE-2944C783F54E}" presName="childText" presStyleLbl="bgAcc1" presStyleIdx="2" presStyleCnt="4" custScaleX="166550" custLinFactY="46898" custLinFactNeighborX="-96342" custLinFactNeighborY="100000">
        <dgm:presLayoutVars>
          <dgm:bulletEnabled val="1"/>
        </dgm:presLayoutVars>
      </dgm:prSet>
      <dgm:spPr/>
      <dgm:t>
        <a:bodyPr/>
        <a:lstStyle/>
        <a:p>
          <a:endParaRPr lang="es-EC"/>
        </a:p>
      </dgm:t>
    </dgm:pt>
    <dgm:pt modelId="{A7AB29AE-744D-47EF-BF07-D522EE638E55}" type="pres">
      <dgm:prSet presAssocID="{1F35ED22-72BB-406B-9783-31C881E4D838}" presName="root" presStyleCnt="0"/>
      <dgm:spPr/>
    </dgm:pt>
    <dgm:pt modelId="{6524A533-020A-4912-8CB6-C71A66D60BF8}" type="pres">
      <dgm:prSet presAssocID="{1F35ED22-72BB-406B-9783-31C881E4D838}" presName="rootComposite" presStyleCnt="0"/>
      <dgm:spPr/>
    </dgm:pt>
    <dgm:pt modelId="{901F88E3-6886-4E90-8657-C0703C02ACC3}" type="pres">
      <dgm:prSet presAssocID="{1F35ED22-72BB-406B-9783-31C881E4D838}" presName="rootText" presStyleLbl="node1" presStyleIdx="3" presStyleCnt="4" custScaleX="138635" custLinFactY="100000" custLinFactNeighborX="-69754" custLinFactNeighborY="167143"/>
      <dgm:spPr/>
      <dgm:t>
        <a:bodyPr/>
        <a:lstStyle/>
        <a:p>
          <a:endParaRPr lang="es-EC"/>
        </a:p>
      </dgm:t>
    </dgm:pt>
    <dgm:pt modelId="{35F474B1-D76B-45F0-B370-AF6975997E75}" type="pres">
      <dgm:prSet presAssocID="{1F35ED22-72BB-406B-9783-31C881E4D838}" presName="rootConnector" presStyleLbl="node1" presStyleIdx="3" presStyleCnt="4"/>
      <dgm:spPr/>
      <dgm:t>
        <a:bodyPr/>
        <a:lstStyle/>
        <a:p>
          <a:endParaRPr lang="es-EC"/>
        </a:p>
      </dgm:t>
    </dgm:pt>
    <dgm:pt modelId="{A3D8ADEE-B114-4645-8473-9CF2B1C229C2}" type="pres">
      <dgm:prSet presAssocID="{1F35ED22-72BB-406B-9783-31C881E4D838}" presName="childShape" presStyleCnt="0"/>
      <dgm:spPr/>
    </dgm:pt>
    <dgm:pt modelId="{08723184-B014-4910-A861-63472F3FC794}" type="pres">
      <dgm:prSet presAssocID="{64411E55-0D11-4083-BDE9-BCBA5CFA460C}" presName="Name13" presStyleLbl="parChTrans1D2" presStyleIdx="3" presStyleCnt="4"/>
      <dgm:spPr/>
      <dgm:t>
        <a:bodyPr/>
        <a:lstStyle/>
        <a:p>
          <a:endParaRPr lang="es-EC"/>
        </a:p>
      </dgm:t>
    </dgm:pt>
    <dgm:pt modelId="{79BE58BB-160F-48AE-9439-FAEB796DACE1}" type="pres">
      <dgm:prSet presAssocID="{4245D605-5F13-4742-8A1E-055188399643}" presName="childText" presStyleLbl="bgAcc1" presStyleIdx="3" presStyleCnt="4" custLinFactY="100000" custLinFactNeighborX="-49245" custLinFactNeighborY="175987">
        <dgm:presLayoutVars>
          <dgm:bulletEnabled val="1"/>
        </dgm:presLayoutVars>
      </dgm:prSet>
      <dgm:spPr/>
      <dgm:t>
        <a:bodyPr/>
        <a:lstStyle/>
        <a:p>
          <a:endParaRPr lang="es-EC"/>
        </a:p>
      </dgm:t>
    </dgm:pt>
  </dgm:ptLst>
  <dgm:cxnLst>
    <dgm:cxn modelId="{1E77A9DE-8F55-4F4D-86FD-355E74E47CC3}" srcId="{1FC71B1A-4345-4F15-9C9B-4D7D6A7EC626}" destId="{1F35ED22-72BB-406B-9783-31C881E4D838}" srcOrd="3" destOrd="0" parTransId="{0A8124E1-6251-4DCC-9E14-A1B71F87ACCB}" sibTransId="{FB5E4121-7E3D-4998-9F91-771B4803B25C}"/>
    <dgm:cxn modelId="{C3C45FCF-153B-4A61-A4EF-DCC70D18FC47}" srcId="{FAC14194-3DDA-4B50-93C4-FB7AB28B1FF5}" destId="{7502E274-4274-4051-8CE2-3B24B3347586}" srcOrd="0" destOrd="0" parTransId="{710A51D4-A413-4B53-9E56-57D2879911D6}" sibTransId="{AF2F06C7-19AF-45A0-BFB2-53360E1659BF}"/>
    <dgm:cxn modelId="{BD42ACC0-1322-4FE3-945C-8BC0C795DEC6}" type="presOf" srcId="{710A51D4-A413-4B53-9E56-57D2879911D6}" destId="{89F33194-FB38-454C-9565-30FBCE41F656}" srcOrd="0" destOrd="0" presId="urn:microsoft.com/office/officeart/2005/8/layout/hierarchy3"/>
    <dgm:cxn modelId="{4322E12D-859B-459F-A517-F18DF901AD85}" srcId="{1FC71B1A-4345-4F15-9C9B-4D7D6A7EC626}" destId="{FAC14194-3DDA-4B50-93C4-FB7AB28B1FF5}" srcOrd="0" destOrd="0" parTransId="{35DB3019-8527-4337-9BD0-B7045D504E80}" sibTransId="{86E06677-00A3-4BFC-9119-6BF2CE58DA28}"/>
    <dgm:cxn modelId="{640989DD-695D-4F9D-8D42-FA4B48C8D0E6}" type="presOf" srcId="{4245D605-5F13-4742-8A1E-055188399643}" destId="{79BE58BB-160F-48AE-9439-FAEB796DACE1}" srcOrd="0" destOrd="0" presId="urn:microsoft.com/office/officeart/2005/8/layout/hierarchy3"/>
    <dgm:cxn modelId="{6DEA6504-1DA6-47E8-B3E5-42A6369DF2F5}" type="presOf" srcId="{7502E274-4274-4051-8CE2-3B24B3347586}" destId="{03BA51C0-C29E-4A7B-A539-BD3503B1F6CB}" srcOrd="0" destOrd="0" presId="urn:microsoft.com/office/officeart/2005/8/layout/hierarchy3"/>
    <dgm:cxn modelId="{730A940F-3C0A-4B88-9D3D-DD4E5F7F518C}" type="presOf" srcId="{9E7A26B6-A101-4E12-AFD2-CD5EC72469FA}" destId="{E785F5F7-6BD1-46B2-B86D-C551297A8664}" srcOrd="0" destOrd="0" presId="urn:microsoft.com/office/officeart/2005/8/layout/hierarchy3"/>
    <dgm:cxn modelId="{E6EAF621-7E29-49F6-9FED-0B8C1ABF1EF6}" type="presOf" srcId="{4A8FA0F3-D32C-4099-87C7-F185865648FB}" destId="{3FBE9C2B-4E77-4265-BFEA-AA4274663F50}" srcOrd="0" destOrd="0" presId="urn:microsoft.com/office/officeart/2005/8/layout/hierarchy3"/>
    <dgm:cxn modelId="{1783B3B4-813C-4482-84F8-074AE716E416}" type="presOf" srcId="{FCAFF86D-819A-4EB7-A860-F0C26D7F6D06}" destId="{D7CCAA62-5B47-4192-9457-BEBAC726C7D5}" srcOrd="0" destOrd="0" presId="urn:microsoft.com/office/officeart/2005/8/layout/hierarchy3"/>
    <dgm:cxn modelId="{B39C254C-DEF5-4EB2-8135-EE63F9F7A116}" type="presOf" srcId="{1FC71B1A-4345-4F15-9C9B-4D7D6A7EC626}" destId="{1D996A31-4CC2-43EB-AA17-37458B4FCEFF}" srcOrd="0" destOrd="0" presId="urn:microsoft.com/office/officeart/2005/8/layout/hierarchy3"/>
    <dgm:cxn modelId="{7AC85F30-A367-4219-807B-A6AD02470000}" type="presOf" srcId="{64411E55-0D11-4083-BDE9-BCBA5CFA460C}" destId="{08723184-B014-4910-A861-63472F3FC794}" srcOrd="0" destOrd="0" presId="urn:microsoft.com/office/officeart/2005/8/layout/hierarchy3"/>
    <dgm:cxn modelId="{DE465E98-8755-473E-B9DE-F9083A909344}" srcId="{1FC71B1A-4345-4F15-9C9B-4D7D6A7EC626}" destId="{8B8E1FF2-0D6D-453C-8A4D-CD75AF03EAC8}" srcOrd="2" destOrd="0" parTransId="{2ADBE5C9-42B1-4D25-8F1C-EE3253D9D9FF}" sibTransId="{1E1FF242-E449-4E79-87AF-3E8C7B7D4A69}"/>
    <dgm:cxn modelId="{0CD180EB-0F7E-47F1-9144-7675E7541916}" srcId="{8B8E1FF2-0D6D-453C-8A4D-CD75AF03EAC8}" destId="{0D274437-24E4-4402-A8BE-2944C783F54E}" srcOrd="0" destOrd="0" parTransId="{FCAFF86D-819A-4EB7-A860-F0C26D7F6D06}" sibTransId="{89F83795-40EA-44D4-AB9C-9DABEDCE1FE3}"/>
    <dgm:cxn modelId="{9C24B540-B822-400F-AA6A-5E07C3C4290C}" srcId="{80CE7AD7-2CEE-43E5-A5AF-610E0502EA94}" destId="{9E7A26B6-A101-4E12-AFD2-CD5EC72469FA}" srcOrd="0" destOrd="0" parTransId="{4A8FA0F3-D32C-4099-87C7-F185865648FB}" sibTransId="{D8134761-AE81-4B12-BC2E-50680171AA97}"/>
    <dgm:cxn modelId="{C76B5FCF-D864-457B-BAE3-FE40E57F7FC8}" type="presOf" srcId="{8B8E1FF2-0D6D-453C-8A4D-CD75AF03EAC8}" destId="{46EDF106-B5FD-4A35-BBDD-A4AB932DE7AC}" srcOrd="0" destOrd="0" presId="urn:microsoft.com/office/officeart/2005/8/layout/hierarchy3"/>
    <dgm:cxn modelId="{E65CCFAC-C74C-4E4C-9C63-3BD0D66BF4E4}" type="presOf" srcId="{FAC14194-3DDA-4B50-93C4-FB7AB28B1FF5}" destId="{70AFF3F2-3EC7-431B-8DC3-FD389DD58FE2}" srcOrd="0" destOrd="0" presId="urn:microsoft.com/office/officeart/2005/8/layout/hierarchy3"/>
    <dgm:cxn modelId="{9EF5E140-63FD-42E9-BAE6-A2B965F38414}" type="presOf" srcId="{1F35ED22-72BB-406B-9783-31C881E4D838}" destId="{901F88E3-6886-4E90-8657-C0703C02ACC3}" srcOrd="0" destOrd="0" presId="urn:microsoft.com/office/officeart/2005/8/layout/hierarchy3"/>
    <dgm:cxn modelId="{358FE2B1-A8BD-4237-9AA5-EB7C6F0F849D}" type="presOf" srcId="{80CE7AD7-2CEE-43E5-A5AF-610E0502EA94}" destId="{B895C1EE-B8B2-47BD-B403-60A6992276F1}" srcOrd="1" destOrd="0" presId="urn:microsoft.com/office/officeart/2005/8/layout/hierarchy3"/>
    <dgm:cxn modelId="{3432B993-4C8A-4EE5-BB8B-B114DCDC47C0}" type="presOf" srcId="{0D274437-24E4-4402-A8BE-2944C783F54E}" destId="{3BFA97CB-A412-44B4-8055-1EBCF0BC7DDF}" srcOrd="0" destOrd="0" presId="urn:microsoft.com/office/officeart/2005/8/layout/hierarchy3"/>
    <dgm:cxn modelId="{0CD1B023-686A-48F2-AB3B-507CF5DBE910}" type="presOf" srcId="{1F35ED22-72BB-406B-9783-31C881E4D838}" destId="{35F474B1-D76B-45F0-B370-AF6975997E75}" srcOrd="1" destOrd="0" presId="urn:microsoft.com/office/officeart/2005/8/layout/hierarchy3"/>
    <dgm:cxn modelId="{0B6F7B70-919E-4C79-9909-DDF78382EECE}" type="presOf" srcId="{8B8E1FF2-0D6D-453C-8A4D-CD75AF03EAC8}" destId="{F1D8E52C-3AC2-4EBC-9D22-DBF0B71A0D10}" srcOrd="1" destOrd="0" presId="urn:microsoft.com/office/officeart/2005/8/layout/hierarchy3"/>
    <dgm:cxn modelId="{24BEBA30-6AC5-4432-855E-150CCEE8A3E9}" srcId="{1FC71B1A-4345-4F15-9C9B-4D7D6A7EC626}" destId="{80CE7AD7-2CEE-43E5-A5AF-610E0502EA94}" srcOrd="1" destOrd="0" parTransId="{49D0FB08-5111-4E9F-8537-5C9EEE937522}" sibTransId="{5E9F7E84-6F16-443C-A475-FFDDEAC87DE4}"/>
    <dgm:cxn modelId="{0BFCCAC9-700E-4F23-809F-43D77F59E212}" srcId="{1F35ED22-72BB-406B-9783-31C881E4D838}" destId="{4245D605-5F13-4742-8A1E-055188399643}" srcOrd="0" destOrd="0" parTransId="{64411E55-0D11-4083-BDE9-BCBA5CFA460C}" sibTransId="{1E80E111-2604-4FDE-A18E-CD20D9AF0047}"/>
    <dgm:cxn modelId="{AC09BECA-07D9-44B7-8F2A-048AF6716713}" type="presOf" srcId="{FAC14194-3DDA-4B50-93C4-FB7AB28B1FF5}" destId="{353E63A2-FD7F-4540-B6D9-40579CAE1E55}" srcOrd="1" destOrd="0" presId="urn:microsoft.com/office/officeart/2005/8/layout/hierarchy3"/>
    <dgm:cxn modelId="{7E923955-FCD7-4858-B2E0-06FC94597FA4}" type="presOf" srcId="{80CE7AD7-2CEE-43E5-A5AF-610E0502EA94}" destId="{7D421EA8-BF77-4028-9642-3DC1D6A578EC}" srcOrd="0" destOrd="0" presId="urn:microsoft.com/office/officeart/2005/8/layout/hierarchy3"/>
    <dgm:cxn modelId="{4FD06E68-3CD5-49E5-BF11-166EFE7A32E8}" type="presParOf" srcId="{1D996A31-4CC2-43EB-AA17-37458B4FCEFF}" destId="{BDBFDFEF-623C-4353-89C3-AF126B4D969C}" srcOrd="0" destOrd="0" presId="urn:microsoft.com/office/officeart/2005/8/layout/hierarchy3"/>
    <dgm:cxn modelId="{7F5526C6-C04A-43E4-9168-3C1216FB57B7}" type="presParOf" srcId="{BDBFDFEF-623C-4353-89C3-AF126B4D969C}" destId="{F4DA77E4-9B83-4962-A627-323C396440BD}" srcOrd="0" destOrd="0" presId="urn:microsoft.com/office/officeart/2005/8/layout/hierarchy3"/>
    <dgm:cxn modelId="{0565A383-8177-450F-B0B1-DBB34C90B720}" type="presParOf" srcId="{F4DA77E4-9B83-4962-A627-323C396440BD}" destId="{70AFF3F2-3EC7-431B-8DC3-FD389DD58FE2}" srcOrd="0" destOrd="0" presId="urn:microsoft.com/office/officeart/2005/8/layout/hierarchy3"/>
    <dgm:cxn modelId="{ACBD437D-043E-4C46-A1EF-6E3438236949}" type="presParOf" srcId="{F4DA77E4-9B83-4962-A627-323C396440BD}" destId="{353E63A2-FD7F-4540-B6D9-40579CAE1E55}" srcOrd="1" destOrd="0" presId="urn:microsoft.com/office/officeart/2005/8/layout/hierarchy3"/>
    <dgm:cxn modelId="{6621EAA9-83A9-4306-B476-19CBBD817AB5}" type="presParOf" srcId="{BDBFDFEF-623C-4353-89C3-AF126B4D969C}" destId="{FFCAF6B7-16BD-458A-A85A-14C9E2240B22}" srcOrd="1" destOrd="0" presId="urn:microsoft.com/office/officeart/2005/8/layout/hierarchy3"/>
    <dgm:cxn modelId="{E1820D83-4842-4DF5-B024-06247506024F}" type="presParOf" srcId="{FFCAF6B7-16BD-458A-A85A-14C9E2240B22}" destId="{89F33194-FB38-454C-9565-30FBCE41F656}" srcOrd="0" destOrd="0" presId="urn:microsoft.com/office/officeart/2005/8/layout/hierarchy3"/>
    <dgm:cxn modelId="{A578856A-0116-4724-9ABB-B955C0E3474D}" type="presParOf" srcId="{FFCAF6B7-16BD-458A-A85A-14C9E2240B22}" destId="{03BA51C0-C29E-4A7B-A539-BD3503B1F6CB}" srcOrd="1" destOrd="0" presId="urn:microsoft.com/office/officeart/2005/8/layout/hierarchy3"/>
    <dgm:cxn modelId="{8D642BA2-89C5-4F7C-A457-D14C7B071BCA}" type="presParOf" srcId="{1D996A31-4CC2-43EB-AA17-37458B4FCEFF}" destId="{44A2C451-E435-4CF5-B7A3-F28EA16277CB}" srcOrd="1" destOrd="0" presId="urn:microsoft.com/office/officeart/2005/8/layout/hierarchy3"/>
    <dgm:cxn modelId="{0EC6FDF0-606B-4A8A-9D0E-528902E90CD3}" type="presParOf" srcId="{44A2C451-E435-4CF5-B7A3-F28EA16277CB}" destId="{096BBA7A-5F6B-42E1-8B95-D07F1C4D5724}" srcOrd="0" destOrd="0" presId="urn:microsoft.com/office/officeart/2005/8/layout/hierarchy3"/>
    <dgm:cxn modelId="{0144BCD9-83D2-4457-B4E0-53BA91717349}" type="presParOf" srcId="{096BBA7A-5F6B-42E1-8B95-D07F1C4D5724}" destId="{7D421EA8-BF77-4028-9642-3DC1D6A578EC}" srcOrd="0" destOrd="0" presId="urn:microsoft.com/office/officeart/2005/8/layout/hierarchy3"/>
    <dgm:cxn modelId="{B9C304CC-494D-489D-8A93-E0266376B5B4}" type="presParOf" srcId="{096BBA7A-5F6B-42E1-8B95-D07F1C4D5724}" destId="{B895C1EE-B8B2-47BD-B403-60A6992276F1}" srcOrd="1" destOrd="0" presId="urn:microsoft.com/office/officeart/2005/8/layout/hierarchy3"/>
    <dgm:cxn modelId="{E058A60C-45A3-4318-B58F-7AE6C0AA4544}" type="presParOf" srcId="{44A2C451-E435-4CF5-B7A3-F28EA16277CB}" destId="{B588BECB-DCEC-4AED-BC8E-32886CDAE168}" srcOrd="1" destOrd="0" presId="urn:microsoft.com/office/officeart/2005/8/layout/hierarchy3"/>
    <dgm:cxn modelId="{68A0EFF4-7D61-4C82-A5CE-9DE30371538C}" type="presParOf" srcId="{B588BECB-DCEC-4AED-BC8E-32886CDAE168}" destId="{3FBE9C2B-4E77-4265-BFEA-AA4274663F50}" srcOrd="0" destOrd="0" presId="urn:microsoft.com/office/officeart/2005/8/layout/hierarchy3"/>
    <dgm:cxn modelId="{DF3F40B1-1F33-4212-BE0B-ECB333249F63}" type="presParOf" srcId="{B588BECB-DCEC-4AED-BC8E-32886CDAE168}" destId="{E785F5F7-6BD1-46B2-B86D-C551297A8664}" srcOrd="1" destOrd="0" presId="urn:microsoft.com/office/officeart/2005/8/layout/hierarchy3"/>
    <dgm:cxn modelId="{C0FD4CE7-8559-4024-B7A4-BB5EC7F0C982}" type="presParOf" srcId="{1D996A31-4CC2-43EB-AA17-37458B4FCEFF}" destId="{DEF87C53-B5DC-4BA7-BB1D-0A65880B8399}" srcOrd="2" destOrd="0" presId="urn:microsoft.com/office/officeart/2005/8/layout/hierarchy3"/>
    <dgm:cxn modelId="{243F6D13-5425-440A-9F20-86D5E4910839}" type="presParOf" srcId="{DEF87C53-B5DC-4BA7-BB1D-0A65880B8399}" destId="{9E09D634-4267-4FC4-B8CC-BC5C6249D6DC}" srcOrd="0" destOrd="0" presId="urn:microsoft.com/office/officeart/2005/8/layout/hierarchy3"/>
    <dgm:cxn modelId="{C5F8124C-578C-48C1-B2D9-5B9A140B2CF4}" type="presParOf" srcId="{9E09D634-4267-4FC4-B8CC-BC5C6249D6DC}" destId="{46EDF106-B5FD-4A35-BBDD-A4AB932DE7AC}" srcOrd="0" destOrd="0" presId="urn:microsoft.com/office/officeart/2005/8/layout/hierarchy3"/>
    <dgm:cxn modelId="{D74C717F-DC0F-4984-9575-77A4F71F91B2}" type="presParOf" srcId="{9E09D634-4267-4FC4-B8CC-BC5C6249D6DC}" destId="{F1D8E52C-3AC2-4EBC-9D22-DBF0B71A0D10}" srcOrd="1" destOrd="0" presId="urn:microsoft.com/office/officeart/2005/8/layout/hierarchy3"/>
    <dgm:cxn modelId="{3317D01F-2EF0-4D8B-B767-D9287318164A}" type="presParOf" srcId="{DEF87C53-B5DC-4BA7-BB1D-0A65880B8399}" destId="{AF025D70-A6AA-45FF-8E25-441F2CE70734}" srcOrd="1" destOrd="0" presId="urn:microsoft.com/office/officeart/2005/8/layout/hierarchy3"/>
    <dgm:cxn modelId="{B50CD2BC-3D3A-466B-A62E-4716DD60BDAE}" type="presParOf" srcId="{AF025D70-A6AA-45FF-8E25-441F2CE70734}" destId="{D7CCAA62-5B47-4192-9457-BEBAC726C7D5}" srcOrd="0" destOrd="0" presId="urn:microsoft.com/office/officeart/2005/8/layout/hierarchy3"/>
    <dgm:cxn modelId="{BF9C849E-BDAA-4121-83E1-89E24C232C54}" type="presParOf" srcId="{AF025D70-A6AA-45FF-8E25-441F2CE70734}" destId="{3BFA97CB-A412-44B4-8055-1EBCF0BC7DDF}" srcOrd="1" destOrd="0" presId="urn:microsoft.com/office/officeart/2005/8/layout/hierarchy3"/>
    <dgm:cxn modelId="{7DD1B5B0-6B43-4070-993A-B4C3219DC616}" type="presParOf" srcId="{1D996A31-4CC2-43EB-AA17-37458B4FCEFF}" destId="{A7AB29AE-744D-47EF-BF07-D522EE638E55}" srcOrd="3" destOrd="0" presId="urn:microsoft.com/office/officeart/2005/8/layout/hierarchy3"/>
    <dgm:cxn modelId="{5C5207A0-9782-40C7-AC8F-61694E516E4E}" type="presParOf" srcId="{A7AB29AE-744D-47EF-BF07-D522EE638E55}" destId="{6524A533-020A-4912-8CB6-C71A66D60BF8}" srcOrd="0" destOrd="0" presId="urn:microsoft.com/office/officeart/2005/8/layout/hierarchy3"/>
    <dgm:cxn modelId="{E83B99C3-4BBC-4299-B380-E35CE2226A3F}" type="presParOf" srcId="{6524A533-020A-4912-8CB6-C71A66D60BF8}" destId="{901F88E3-6886-4E90-8657-C0703C02ACC3}" srcOrd="0" destOrd="0" presId="urn:microsoft.com/office/officeart/2005/8/layout/hierarchy3"/>
    <dgm:cxn modelId="{322E300F-31C8-470C-8754-A160F892FACB}" type="presParOf" srcId="{6524A533-020A-4912-8CB6-C71A66D60BF8}" destId="{35F474B1-D76B-45F0-B370-AF6975997E75}" srcOrd="1" destOrd="0" presId="urn:microsoft.com/office/officeart/2005/8/layout/hierarchy3"/>
    <dgm:cxn modelId="{2456D02D-AF8A-455B-8652-9C1806C8C310}" type="presParOf" srcId="{A7AB29AE-744D-47EF-BF07-D522EE638E55}" destId="{A3D8ADEE-B114-4645-8473-9CF2B1C229C2}" srcOrd="1" destOrd="0" presId="urn:microsoft.com/office/officeart/2005/8/layout/hierarchy3"/>
    <dgm:cxn modelId="{6A93C98E-6F71-48FB-B02F-8B15799E8204}" type="presParOf" srcId="{A3D8ADEE-B114-4645-8473-9CF2B1C229C2}" destId="{08723184-B014-4910-A861-63472F3FC794}" srcOrd="0" destOrd="0" presId="urn:microsoft.com/office/officeart/2005/8/layout/hierarchy3"/>
    <dgm:cxn modelId="{0D431C60-A2E4-4A8F-825D-6D5C3254826A}" type="presParOf" srcId="{A3D8ADEE-B114-4645-8473-9CF2B1C229C2}" destId="{79BE58BB-160F-48AE-9439-FAEB796DACE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4D47DC5-BFC0-4860-8A39-94232F4741C5}" type="doc">
      <dgm:prSet loTypeId="urn:microsoft.com/office/officeart/2005/8/layout/hProcess6" loCatId="process" qsTypeId="urn:microsoft.com/office/officeart/2005/8/quickstyle/simple1" qsCatId="simple" csTypeId="urn:microsoft.com/office/officeart/2005/8/colors/accent1_2" csCatId="accent1" phldr="1"/>
      <dgm:spPr/>
    </dgm:pt>
    <dgm:pt modelId="{DDE7AC9E-85EF-4BCF-8E83-F3A28157F882}">
      <dgm:prSet phldrT="[Texto]"/>
      <dgm:spPr/>
      <dgm:t>
        <a:bodyPr/>
        <a:lstStyle/>
        <a:p>
          <a:r>
            <a:rPr lang="es-EC" dirty="0" smtClean="0"/>
            <a:t>3</a:t>
          </a:r>
          <a:endParaRPr lang="es-EC" dirty="0"/>
        </a:p>
      </dgm:t>
    </dgm:pt>
    <dgm:pt modelId="{A09B7946-61F4-47DA-8DED-589C0EAA95E3}" type="parTrans" cxnId="{182FBD5A-0D7F-4747-AABD-966D87FE7922}">
      <dgm:prSet/>
      <dgm:spPr/>
      <dgm:t>
        <a:bodyPr/>
        <a:lstStyle/>
        <a:p>
          <a:endParaRPr lang="es-EC"/>
        </a:p>
      </dgm:t>
    </dgm:pt>
    <dgm:pt modelId="{E090C659-4F80-492F-AB80-2EF6C9A4861C}" type="sibTrans" cxnId="{182FBD5A-0D7F-4747-AABD-966D87FE7922}">
      <dgm:prSet/>
      <dgm:spPr/>
      <dgm:t>
        <a:bodyPr/>
        <a:lstStyle/>
        <a:p>
          <a:endParaRPr lang="es-EC"/>
        </a:p>
      </dgm:t>
    </dgm:pt>
    <dgm:pt modelId="{3B46A1C0-2754-4275-B740-62D77EE665DA}">
      <dgm:prSet phldrT="[Texto]"/>
      <dgm:spPr/>
      <dgm:t>
        <a:bodyPr/>
        <a:lstStyle/>
        <a:p>
          <a:r>
            <a:rPr lang="es-EC" dirty="0" smtClean="0"/>
            <a:t>1</a:t>
          </a:r>
          <a:endParaRPr lang="es-EC" dirty="0"/>
        </a:p>
      </dgm:t>
    </dgm:pt>
    <dgm:pt modelId="{237A4C87-40E3-4823-9900-51BEF26A044E}" type="parTrans" cxnId="{933532AA-5C15-4B68-9D06-5F2DF5961275}">
      <dgm:prSet/>
      <dgm:spPr/>
      <dgm:t>
        <a:bodyPr/>
        <a:lstStyle/>
        <a:p>
          <a:endParaRPr lang="es-EC"/>
        </a:p>
      </dgm:t>
    </dgm:pt>
    <dgm:pt modelId="{1DC3D847-AEA8-40C0-9CCA-DE6BFB041BEE}" type="sibTrans" cxnId="{933532AA-5C15-4B68-9D06-5F2DF5961275}">
      <dgm:prSet/>
      <dgm:spPr/>
      <dgm:t>
        <a:bodyPr/>
        <a:lstStyle/>
        <a:p>
          <a:endParaRPr lang="es-EC"/>
        </a:p>
      </dgm:t>
    </dgm:pt>
    <dgm:pt modelId="{3F806B4A-005D-47CD-8ADF-5A92D9C61339}">
      <dgm:prSet phldrT="[Texto]"/>
      <dgm:spPr/>
      <dgm:t>
        <a:bodyPr/>
        <a:lstStyle/>
        <a:p>
          <a:r>
            <a:rPr lang="es-EC" dirty="0" smtClean="0"/>
            <a:t>ALTA</a:t>
          </a:r>
          <a:endParaRPr lang="es-EC" dirty="0"/>
        </a:p>
      </dgm:t>
    </dgm:pt>
    <dgm:pt modelId="{26EA9075-BE83-433C-853D-A6E24FB8210E}" type="parTrans" cxnId="{F5A12088-9463-4BE7-8F75-89E3F3CCE423}">
      <dgm:prSet/>
      <dgm:spPr/>
      <dgm:t>
        <a:bodyPr/>
        <a:lstStyle/>
        <a:p>
          <a:endParaRPr lang="es-EC"/>
        </a:p>
      </dgm:t>
    </dgm:pt>
    <dgm:pt modelId="{E0D78FC8-FEDA-4232-A5FC-7E909811340D}" type="sibTrans" cxnId="{F5A12088-9463-4BE7-8F75-89E3F3CCE423}">
      <dgm:prSet/>
      <dgm:spPr/>
      <dgm:t>
        <a:bodyPr/>
        <a:lstStyle/>
        <a:p>
          <a:endParaRPr lang="es-EC"/>
        </a:p>
      </dgm:t>
    </dgm:pt>
    <dgm:pt modelId="{4FA2C6D6-EE76-4540-A53C-3DCFE7563355}">
      <dgm:prSet phldrT="[Texto]"/>
      <dgm:spPr/>
      <dgm:t>
        <a:bodyPr/>
        <a:lstStyle/>
        <a:p>
          <a:r>
            <a:rPr lang="es-EC" dirty="0" smtClean="0"/>
            <a:t>2</a:t>
          </a:r>
          <a:endParaRPr lang="es-EC" dirty="0"/>
        </a:p>
      </dgm:t>
    </dgm:pt>
    <dgm:pt modelId="{FF374734-F675-47AF-94E4-E22C8DCB3F20}" type="parTrans" cxnId="{1F46F2C7-4933-4444-9EEE-E08490177031}">
      <dgm:prSet/>
      <dgm:spPr/>
      <dgm:t>
        <a:bodyPr/>
        <a:lstStyle/>
        <a:p>
          <a:endParaRPr lang="es-EC"/>
        </a:p>
      </dgm:t>
    </dgm:pt>
    <dgm:pt modelId="{4ED6619A-E29C-4743-8502-BFB6CBF7F9C6}" type="sibTrans" cxnId="{1F46F2C7-4933-4444-9EEE-E08490177031}">
      <dgm:prSet/>
      <dgm:spPr/>
      <dgm:t>
        <a:bodyPr/>
        <a:lstStyle/>
        <a:p>
          <a:endParaRPr lang="es-EC"/>
        </a:p>
      </dgm:t>
    </dgm:pt>
    <dgm:pt modelId="{B53B5170-CB7D-4940-92C9-6CE6A9C74E8A}">
      <dgm:prSet phldrT="[Texto]"/>
      <dgm:spPr/>
      <dgm:t>
        <a:bodyPr/>
        <a:lstStyle/>
        <a:p>
          <a:r>
            <a:rPr lang="es-EC" dirty="0" smtClean="0"/>
            <a:t>BAJA</a:t>
          </a:r>
          <a:endParaRPr lang="es-EC" dirty="0"/>
        </a:p>
      </dgm:t>
    </dgm:pt>
    <dgm:pt modelId="{46B803CD-A580-4DBD-8680-2F76320306DF}" type="parTrans" cxnId="{079D6E6E-F7C7-4411-96C9-57F73ACF3C81}">
      <dgm:prSet/>
      <dgm:spPr/>
      <dgm:t>
        <a:bodyPr/>
        <a:lstStyle/>
        <a:p>
          <a:endParaRPr lang="es-EC"/>
        </a:p>
      </dgm:t>
    </dgm:pt>
    <dgm:pt modelId="{1E9B8148-3407-433C-BDAF-916D83E272FA}" type="sibTrans" cxnId="{079D6E6E-F7C7-4411-96C9-57F73ACF3C81}">
      <dgm:prSet/>
      <dgm:spPr/>
      <dgm:t>
        <a:bodyPr/>
        <a:lstStyle/>
        <a:p>
          <a:endParaRPr lang="es-EC"/>
        </a:p>
      </dgm:t>
    </dgm:pt>
    <dgm:pt modelId="{DE78F7B6-07E4-4D1A-A39D-E2A7523993DD}">
      <dgm:prSet phldrT="[Texto]"/>
      <dgm:spPr/>
      <dgm:t>
        <a:bodyPr/>
        <a:lstStyle/>
        <a:p>
          <a:r>
            <a:rPr lang="es-EC" dirty="0" smtClean="0"/>
            <a:t>MEDIA</a:t>
          </a:r>
          <a:endParaRPr lang="es-EC" dirty="0"/>
        </a:p>
      </dgm:t>
    </dgm:pt>
    <dgm:pt modelId="{D706E306-F7C6-43C5-BE4F-0A37F245EA8F}" type="parTrans" cxnId="{DDE6F3F0-A7CA-4895-9950-39B2117D8904}">
      <dgm:prSet/>
      <dgm:spPr/>
      <dgm:t>
        <a:bodyPr/>
        <a:lstStyle/>
        <a:p>
          <a:endParaRPr lang="es-EC"/>
        </a:p>
      </dgm:t>
    </dgm:pt>
    <dgm:pt modelId="{3D1D1DFC-977F-42B2-A6CA-6F11550DDF6A}" type="sibTrans" cxnId="{DDE6F3F0-A7CA-4895-9950-39B2117D8904}">
      <dgm:prSet/>
      <dgm:spPr/>
      <dgm:t>
        <a:bodyPr/>
        <a:lstStyle/>
        <a:p>
          <a:endParaRPr lang="es-EC"/>
        </a:p>
      </dgm:t>
    </dgm:pt>
    <dgm:pt modelId="{E0B48F8C-9CF3-4CC5-A49C-D330E13E153C}" type="pres">
      <dgm:prSet presAssocID="{C4D47DC5-BFC0-4860-8A39-94232F4741C5}" presName="theList" presStyleCnt="0">
        <dgm:presLayoutVars>
          <dgm:dir/>
          <dgm:animLvl val="lvl"/>
          <dgm:resizeHandles val="exact"/>
        </dgm:presLayoutVars>
      </dgm:prSet>
      <dgm:spPr/>
    </dgm:pt>
    <dgm:pt modelId="{8E7472A5-298E-4CF7-806F-A7B5F65DF3EB}" type="pres">
      <dgm:prSet presAssocID="{DDE7AC9E-85EF-4BCF-8E83-F3A28157F882}" presName="compNode" presStyleCnt="0"/>
      <dgm:spPr/>
    </dgm:pt>
    <dgm:pt modelId="{97FF7846-DF55-4C8D-AF00-808BB467165A}" type="pres">
      <dgm:prSet presAssocID="{DDE7AC9E-85EF-4BCF-8E83-F3A28157F882}" presName="noGeometry" presStyleCnt="0"/>
      <dgm:spPr/>
    </dgm:pt>
    <dgm:pt modelId="{E4A92795-DDD5-4E10-BC3B-5CB7F749ECB3}" type="pres">
      <dgm:prSet presAssocID="{DDE7AC9E-85EF-4BCF-8E83-F3A28157F882}" presName="childTextVisible" presStyleLbl="bgAccFollowNode1" presStyleIdx="0" presStyleCnt="3">
        <dgm:presLayoutVars>
          <dgm:bulletEnabled val="1"/>
        </dgm:presLayoutVars>
      </dgm:prSet>
      <dgm:spPr/>
      <dgm:t>
        <a:bodyPr/>
        <a:lstStyle/>
        <a:p>
          <a:endParaRPr lang="es-EC"/>
        </a:p>
      </dgm:t>
    </dgm:pt>
    <dgm:pt modelId="{2821667F-5287-4EF5-B0C3-B9818C87838F}" type="pres">
      <dgm:prSet presAssocID="{DDE7AC9E-85EF-4BCF-8E83-F3A28157F882}" presName="childTextHidden" presStyleLbl="bgAccFollowNode1" presStyleIdx="0" presStyleCnt="3"/>
      <dgm:spPr/>
      <dgm:t>
        <a:bodyPr/>
        <a:lstStyle/>
        <a:p>
          <a:endParaRPr lang="es-EC"/>
        </a:p>
      </dgm:t>
    </dgm:pt>
    <dgm:pt modelId="{25D9CCA5-D7FF-4491-AB6D-B52D5BEB76DA}" type="pres">
      <dgm:prSet presAssocID="{DDE7AC9E-85EF-4BCF-8E83-F3A28157F882}" presName="parentText" presStyleLbl="node1" presStyleIdx="0" presStyleCnt="3">
        <dgm:presLayoutVars>
          <dgm:chMax val="1"/>
          <dgm:bulletEnabled val="1"/>
        </dgm:presLayoutVars>
      </dgm:prSet>
      <dgm:spPr/>
      <dgm:t>
        <a:bodyPr/>
        <a:lstStyle/>
        <a:p>
          <a:endParaRPr lang="es-EC"/>
        </a:p>
      </dgm:t>
    </dgm:pt>
    <dgm:pt modelId="{6523B9D3-58AE-4B4B-8B03-BD2FAE211A0F}" type="pres">
      <dgm:prSet presAssocID="{DDE7AC9E-85EF-4BCF-8E83-F3A28157F882}" presName="aSpace" presStyleCnt="0"/>
      <dgm:spPr/>
    </dgm:pt>
    <dgm:pt modelId="{39654184-8974-4E46-80AF-60DCAFF67E7C}" type="pres">
      <dgm:prSet presAssocID="{4FA2C6D6-EE76-4540-A53C-3DCFE7563355}" presName="compNode" presStyleCnt="0"/>
      <dgm:spPr/>
    </dgm:pt>
    <dgm:pt modelId="{4C04D896-A927-45BF-B8DB-EF60533A511B}" type="pres">
      <dgm:prSet presAssocID="{4FA2C6D6-EE76-4540-A53C-3DCFE7563355}" presName="noGeometry" presStyleCnt="0"/>
      <dgm:spPr/>
    </dgm:pt>
    <dgm:pt modelId="{67AA10AF-3C36-420A-9124-ECBC4F9A08EA}" type="pres">
      <dgm:prSet presAssocID="{4FA2C6D6-EE76-4540-A53C-3DCFE7563355}" presName="childTextVisible" presStyleLbl="bgAccFollowNode1" presStyleIdx="1" presStyleCnt="3">
        <dgm:presLayoutVars>
          <dgm:bulletEnabled val="1"/>
        </dgm:presLayoutVars>
      </dgm:prSet>
      <dgm:spPr/>
      <dgm:t>
        <a:bodyPr/>
        <a:lstStyle/>
        <a:p>
          <a:endParaRPr lang="es-EC"/>
        </a:p>
      </dgm:t>
    </dgm:pt>
    <dgm:pt modelId="{855D2343-C033-498A-9D91-C692A6489B83}" type="pres">
      <dgm:prSet presAssocID="{4FA2C6D6-EE76-4540-A53C-3DCFE7563355}" presName="childTextHidden" presStyleLbl="bgAccFollowNode1" presStyleIdx="1" presStyleCnt="3"/>
      <dgm:spPr/>
      <dgm:t>
        <a:bodyPr/>
        <a:lstStyle/>
        <a:p>
          <a:endParaRPr lang="es-EC"/>
        </a:p>
      </dgm:t>
    </dgm:pt>
    <dgm:pt modelId="{A478BC2A-9F2F-416F-BFD7-7FCB4FB79677}" type="pres">
      <dgm:prSet presAssocID="{4FA2C6D6-EE76-4540-A53C-3DCFE7563355}" presName="parentText" presStyleLbl="node1" presStyleIdx="1" presStyleCnt="3">
        <dgm:presLayoutVars>
          <dgm:chMax val="1"/>
          <dgm:bulletEnabled val="1"/>
        </dgm:presLayoutVars>
      </dgm:prSet>
      <dgm:spPr/>
      <dgm:t>
        <a:bodyPr/>
        <a:lstStyle/>
        <a:p>
          <a:endParaRPr lang="es-EC"/>
        </a:p>
      </dgm:t>
    </dgm:pt>
    <dgm:pt modelId="{5900B7FF-F338-4270-B5FF-02500BDB7415}" type="pres">
      <dgm:prSet presAssocID="{4FA2C6D6-EE76-4540-A53C-3DCFE7563355}" presName="aSpace" presStyleCnt="0"/>
      <dgm:spPr/>
    </dgm:pt>
    <dgm:pt modelId="{B6F9DE13-6129-41D5-8EAF-30AB6F4784EB}" type="pres">
      <dgm:prSet presAssocID="{3B46A1C0-2754-4275-B740-62D77EE665DA}" presName="compNode" presStyleCnt="0"/>
      <dgm:spPr/>
    </dgm:pt>
    <dgm:pt modelId="{33CDEEBF-BCB3-43B1-9E7C-75819FEAFAA8}" type="pres">
      <dgm:prSet presAssocID="{3B46A1C0-2754-4275-B740-62D77EE665DA}" presName="noGeometry" presStyleCnt="0"/>
      <dgm:spPr/>
    </dgm:pt>
    <dgm:pt modelId="{927499EF-4078-4B4E-9D5E-A4AA5AB3A89A}" type="pres">
      <dgm:prSet presAssocID="{3B46A1C0-2754-4275-B740-62D77EE665DA}" presName="childTextVisible" presStyleLbl="bgAccFollowNode1" presStyleIdx="2" presStyleCnt="3">
        <dgm:presLayoutVars>
          <dgm:bulletEnabled val="1"/>
        </dgm:presLayoutVars>
      </dgm:prSet>
      <dgm:spPr/>
      <dgm:t>
        <a:bodyPr/>
        <a:lstStyle/>
        <a:p>
          <a:endParaRPr lang="es-EC"/>
        </a:p>
      </dgm:t>
    </dgm:pt>
    <dgm:pt modelId="{E3C74334-B880-4839-8735-9BDB6840C4B1}" type="pres">
      <dgm:prSet presAssocID="{3B46A1C0-2754-4275-B740-62D77EE665DA}" presName="childTextHidden" presStyleLbl="bgAccFollowNode1" presStyleIdx="2" presStyleCnt="3"/>
      <dgm:spPr/>
      <dgm:t>
        <a:bodyPr/>
        <a:lstStyle/>
        <a:p>
          <a:endParaRPr lang="es-EC"/>
        </a:p>
      </dgm:t>
    </dgm:pt>
    <dgm:pt modelId="{7B7F2A4D-AC13-42F9-9754-70F89502ACCB}" type="pres">
      <dgm:prSet presAssocID="{3B46A1C0-2754-4275-B740-62D77EE665DA}" presName="parentText" presStyleLbl="node1" presStyleIdx="2" presStyleCnt="3">
        <dgm:presLayoutVars>
          <dgm:chMax val="1"/>
          <dgm:bulletEnabled val="1"/>
        </dgm:presLayoutVars>
      </dgm:prSet>
      <dgm:spPr/>
      <dgm:t>
        <a:bodyPr/>
        <a:lstStyle/>
        <a:p>
          <a:endParaRPr lang="es-EC"/>
        </a:p>
      </dgm:t>
    </dgm:pt>
  </dgm:ptLst>
  <dgm:cxnLst>
    <dgm:cxn modelId="{F5A12088-9463-4BE7-8F75-89E3F3CCE423}" srcId="{DDE7AC9E-85EF-4BCF-8E83-F3A28157F882}" destId="{3F806B4A-005D-47CD-8ADF-5A92D9C61339}" srcOrd="0" destOrd="0" parTransId="{26EA9075-BE83-433C-853D-A6E24FB8210E}" sibTransId="{E0D78FC8-FEDA-4232-A5FC-7E909811340D}"/>
    <dgm:cxn modelId="{62BE6F4E-A848-4827-A985-C31D56F7980E}" type="presOf" srcId="{C4D47DC5-BFC0-4860-8A39-94232F4741C5}" destId="{E0B48F8C-9CF3-4CC5-A49C-D330E13E153C}" srcOrd="0" destOrd="0" presId="urn:microsoft.com/office/officeart/2005/8/layout/hProcess6"/>
    <dgm:cxn modelId="{1F46F2C7-4933-4444-9EEE-E08490177031}" srcId="{C4D47DC5-BFC0-4860-8A39-94232F4741C5}" destId="{4FA2C6D6-EE76-4540-A53C-3DCFE7563355}" srcOrd="1" destOrd="0" parTransId="{FF374734-F675-47AF-94E4-E22C8DCB3F20}" sibTransId="{4ED6619A-E29C-4743-8502-BFB6CBF7F9C6}"/>
    <dgm:cxn modelId="{616DCF9F-E500-4CEE-A82C-194794ED3674}" type="presOf" srcId="{4FA2C6D6-EE76-4540-A53C-3DCFE7563355}" destId="{A478BC2A-9F2F-416F-BFD7-7FCB4FB79677}" srcOrd="0" destOrd="0" presId="urn:microsoft.com/office/officeart/2005/8/layout/hProcess6"/>
    <dgm:cxn modelId="{A717E2F2-FD4E-4DA9-B6C4-A79B02536B15}" type="presOf" srcId="{DE78F7B6-07E4-4D1A-A39D-E2A7523993DD}" destId="{855D2343-C033-498A-9D91-C692A6489B83}" srcOrd="1" destOrd="0" presId="urn:microsoft.com/office/officeart/2005/8/layout/hProcess6"/>
    <dgm:cxn modelId="{933532AA-5C15-4B68-9D06-5F2DF5961275}" srcId="{C4D47DC5-BFC0-4860-8A39-94232F4741C5}" destId="{3B46A1C0-2754-4275-B740-62D77EE665DA}" srcOrd="2" destOrd="0" parTransId="{237A4C87-40E3-4823-9900-51BEF26A044E}" sibTransId="{1DC3D847-AEA8-40C0-9CCA-DE6BFB041BEE}"/>
    <dgm:cxn modelId="{182FBD5A-0D7F-4747-AABD-966D87FE7922}" srcId="{C4D47DC5-BFC0-4860-8A39-94232F4741C5}" destId="{DDE7AC9E-85EF-4BCF-8E83-F3A28157F882}" srcOrd="0" destOrd="0" parTransId="{A09B7946-61F4-47DA-8DED-589C0EAA95E3}" sibTransId="{E090C659-4F80-492F-AB80-2EF6C9A4861C}"/>
    <dgm:cxn modelId="{15FB4EE9-A8CE-4465-9809-29D32F7F3362}" type="presOf" srcId="{3F806B4A-005D-47CD-8ADF-5A92D9C61339}" destId="{2821667F-5287-4EF5-B0C3-B9818C87838F}" srcOrd="1" destOrd="0" presId="urn:microsoft.com/office/officeart/2005/8/layout/hProcess6"/>
    <dgm:cxn modelId="{73C524B3-846C-4CA1-9FD7-A52CEE83BA68}" type="presOf" srcId="{DDE7AC9E-85EF-4BCF-8E83-F3A28157F882}" destId="{25D9CCA5-D7FF-4491-AB6D-B52D5BEB76DA}" srcOrd="0" destOrd="0" presId="urn:microsoft.com/office/officeart/2005/8/layout/hProcess6"/>
    <dgm:cxn modelId="{DDE6F3F0-A7CA-4895-9950-39B2117D8904}" srcId="{4FA2C6D6-EE76-4540-A53C-3DCFE7563355}" destId="{DE78F7B6-07E4-4D1A-A39D-E2A7523993DD}" srcOrd="0" destOrd="0" parTransId="{D706E306-F7C6-43C5-BE4F-0A37F245EA8F}" sibTransId="{3D1D1DFC-977F-42B2-A6CA-6F11550DDF6A}"/>
    <dgm:cxn modelId="{3D96F63D-44B3-44B2-B51F-B0CFCEC5D572}" type="presOf" srcId="{3F806B4A-005D-47CD-8ADF-5A92D9C61339}" destId="{E4A92795-DDD5-4E10-BC3B-5CB7F749ECB3}" srcOrd="0" destOrd="0" presId="urn:microsoft.com/office/officeart/2005/8/layout/hProcess6"/>
    <dgm:cxn modelId="{079D6E6E-F7C7-4411-96C9-57F73ACF3C81}" srcId="{3B46A1C0-2754-4275-B740-62D77EE665DA}" destId="{B53B5170-CB7D-4940-92C9-6CE6A9C74E8A}" srcOrd="0" destOrd="0" parTransId="{46B803CD-A580-4DBD-8680-2F76320306DF}" sibTransId="{1E9B8148-3407-433C-BDAF-916D83E272FA}"/>
    <dgm:cxn modelId="{1C8B8810-A6B5-4FE9-A5D5-48BA5358E235}" type="presOf" srcId="{B53B5170-CB7D-4940-92C9-6CE6A9C74E8A}" destId="{E3C74334-B880-4839-8735-9BDB6840C4B1}" srcOrd="1" destOrd="0" presId="urn:microsoft.com/office/officeart/2005/8/layout/hProcess6"/>
    <dgm:cxn modelId="{1C9CE257-6575-4611-99E2-83E7531516D5}" type="presOf" srcId="{B53B5170-CB7D-4940-92C9-6CE6A9C74E8A}" destId="{927499EF-4078-4B4E-9D5E-A4AA5AB3A89A}" srcOrd="0" destOrd="0" presId="urn:microsoft.com/office/officeart/2005/8/layout/hProcess6"/>
    <dgm:cxn modelId="{B291EA0E-EB39-4907-84AD-D9900B622694}" type="presOf" srcId="{3B46A1C0-2754-4275-B740-62D77EE665DA}" destId="{7B7F2A4D-AC13-42F9-9754-70F89502ACCB}" srcOrd="0" destOrd="0" presId="urn:microsoft.com/office/officeart/2005/8/layout/hProcess6"/>
    <dgm:cxn modelId="{51A78111-C96E-401F-8161-3D5BA0503E09}" type="presOf" srcId="{DE78F7B6-07E4-4D1A-A39D-E2A7523993DD}" destId="{67AA10AF-3C36-420A-9124-ECBC4F9A08EA}" srcOrd="0" destOrd="0" presId="urn:microsoft.com/office/officeart/2005/8/layout/hProcess6"/>
    <dgm:cxn modelId="{2E641C50-3A29-4393-BB18-5DE497EB6F6A}" type="presParOf" srcId="{E0B48F8C-9CF3-4CC5-A49C-D330E13E153C}" destId="{8E7472A5-298E-4CF7-806F-A7B5F65DF3EB}" srcOrd="0" destOrd="0" presId="urn:microsoft.com/office/officeart/2005/8/layout/hProcess6"/>
    <dgm:cxn modelId="{4A1BAA9D-A101-4264-B023-DA6285320AB1}" type="presParOf" srcId="{8E7472A5-298E-4CF7-806F-A7B5F65DF3EB}" destId="{97FF7846-DF55-4C8D-AF00-808BB467165A}" srcOrd="0" destOrd="0" presId="urn:microsoft.com/office/officeart/2005/8/layout/hProcess6"/>
    <dgm:cxn modelId="{F22841EA-7F78-4F59-BA92-9B84A7F70378}" type="presParOf" srcId="{8E7472A5-298E-4CF7-806F-A7B5F65DF3EB}" destId="{E4A92795-DDD5-4E10-BC3B-5CB7F749ECB3}" srcOrd="1" destOrd="0" presId="urn:microsoft.com/office/officeart/2005/8/layout/hProcess6"/>
    <dgm:cxn modelId="{CDC72C54-ACFF-4766-9F19-EDCC4693C3ED}" type="presParOf" srcId="{8E7472A5-298E-4CF7-806F-A7B5F65DF3EB}" destId="{2821667F-5287-4EF5-B0C3-B9818C87838F}" srcOrd="2" destOrd="0" presId="urn:microsoft.com/office/officeart/2005/8/layout/hProcess6"/>
    <dgm:cxn modelId="{36E4286D-30E5-4690-AC38-F1D601A96F1C}" type="presParOf" srcId="{8E7472A5-298E-4CF7-806F-A7B5F65DF3EB}" destId="{25D9CCA5-D7FF-4491-AB6D-B52D5BEB76DA}" srcOrd="3" destOrd="0" presId="urn:microsoft.com/office/officeart/2005/8/layout/hProcess6"/>
    <dgm:cxn modelId="{90796015-AB19-4B2D-8949-84450803EF13}" type="presParOf" srcId="{E0B48F8C-9CF3-4CC5-A49C-D330E13E153C}" destId="{6523B9D3-58AE-4B4B-8B03-BD2FAE211A0F}" srcOrd="1" destOrd="0" presId="urn:microsoft.com/office/officeart/2005/8/layout/hProcess6"/>
    <dgm:cxn modelId="{816BDD7A-8356-4541-8226-DEA1D9F69ABC}" type="presParOf" srcId="{E0B48F8C-9CF3-4CC5-A49C-D330E13E153C}" destId="{39654184-8974-4E46-80AF-60DCAFF67E7C}" srcOrd="2" destOrd="0" presId="urn:microsoft.com/office/officeart/2005/8/layout/hProcess6"/>
    <dgm:cxn modelId="{15886BA8-ED50-4976-B5A0-E11125E38910}" type="presParOf" srcId="{39654184-8974-4E46-80AF-60DCAFF67E7C}" destId="{4C04D896-A927-45BF-B8DB-EF60533A511B}" srcOrd="0" destOrd="0" presId="urn:microsoft.com/office/officeart/2005/8/layout/hProcess6"/>
    <dgm:cxn modelId="{C43D4918-1F46-46EB-93CA-C2FA912A797E}" type="presParOf" srcId="{39654184-8974-4E46-80AF-60DCAFF67E7C}" destId="{67AA10AF-3C36-420A-9124-ECBC4F9A08EA}" srcOrd="1" destOrd="0" presId="urn:microsoft.com/office/officeart/2005/8/layout/hProcess6"/>
    <dgm:cxn modelId="{FA49B442-332B-4BDA-AE9F-A6EBB2E5C23B}" type="presParOf" srcId="{39654184-8974-4E46-80AF-60DCAFF67E7C}" destId="{855D2343-C033-498A-9D91-C692A6489B83}" srcOrd="2" destOrd="0" presId="urn:microsoft.com/office/officeart/2005/8/layout/hProcess6"/>
    <dgm:cxn modelId="{6E99E869-F164-4050-9CEC-E46EC1B0F926}" type="presParOf" srcId="{39654184-8974-4E46-80AF-60DCAFF67E7C}" destId="{A478BC2A-9F2F-416F-BFD7-7FCB4FB79677}" srcOrd="3" destOrd="0" presId="urn:microsoft.com/office/officeart/2005/8/layout/hProcess6"/>
    <dgm:cxn modelId="{4FBB989E-56F0-4E89-A17B-A692C2DD8212}" type="presParOf" srcId="{E0B48F8C-9CF3-4CC5-A49C-D330E13E153C}" destId="{5900B7FF-F338-4270-B5FF-02500BDB7415}" srcOrd="3" destOrd="0" presId="urn:microsoft.com/office/officeart/2005/8/layout/hProcess6"/>
    <dgm:cxn modelId="{48A2DBA5-4986-4A91-A1FD-32AE899BE1BB}" type="presParOf" srcId="{E0B48F8C-9CF3-4CC5-A49C-D330E13E153C}" destId="{B6F9DE13-6129-41D5-8EAF-30AB6F4784EB}" srcOrd="4" destOrd="0" presId="urn:microsoft.com/office/officeart/2005/8/layout/hProcess6"/>
    <dgm:cxn modelId="{C33ABC57-F81C-4B48-B0A6-33CF8F537BE0}" type="presParOf" srcId="{B6F9DE13-6129-41D5-8EAF-30AB6F4784EB}" destId="{33CDEEBF-BCB3-43B1-9E7C-75819FEAFAA8}" srcOrd="0" destOrd="0" presId="urn:microsoft.com/office/officeart/2005/8/layout/hProcess6"/>
    <dgm:cxn modelId="{0702DAB5-57E1-41FE-95B7-83B0ADC2F305}" type="presParOf" srcId="{B6F9DE13-6129-41D5-8EAF-30AB6F4784EB}" destId="{927499EF-4078-4B4E-9D5E-A4AA5AB3A89A}" srcOrd="1" destOrd="0" presId="urn:microsoft.com/office/officeart/2005/8/layout/hProcess6"/>
    <dgm:cxn modelId="{2E70D467-DA3C-43EE-BEE8-C67399ABCAAB}" type="presParOf" srcId="{B6F9DE13-6129-41D5-8EAF-30AB6F4784EB}" destId="{E3C74334-B880-4839-8735-9BDB6840C4B1}" srcOrd="2" destOrd="0" presId="urn:microsoft.com/office/officeart/2005/8/layout/hProcess6"/>
    <dgm:cxn modelId="{A23AEF90-A202-4961-B3D8-3B16DD7D64F5}" type="presParOf" srcId="{B6F9DE13-6129-41D5-8EAF-30AB6F4784EB}" destId="{7B7F2A4D-AC13-42F9-9754-70F89502ACCB}"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43D319C-630A-4F4D-8F8E-F0055462DD2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C"/>
        </a:p>
      </dgm:t>
    </dgm:pt>
    <dgm:pt modelId="{BE31D9A7-E0B0-4E30-A132-62FE56770011}">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ESTRATEGIAS DE TRATAMIENTO</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D957F24-11C2-454F-A89E-57AA919A0AD0}" type="parTrans" cxnId="{C58FFD0C-6B22-4C9E-B9BD-F3E994DAE711}">
      <dgm:prSet/>
      <dgm:spPr/>
      <dgm:t>
        <a:bodyPr/>
        <a:lstStyle/>
        <a:p>
          <a:endParaRPr lang="es-EC"/>
        </a:p>
      </dgm:t>
    </dgm:pt>
    <dgm:pt modelId="{8C0115D0-A47E-4F9E-8FD1-73CD9E01AFE9}" type="sibTrans" cxnId="{C58FFD0C-6B22-4C9E-B9BD-F3E994DAE711}">
      <dgm:prSet/>
      <dgm:spPr/>
      <dgm:t>
        <a:bodyPr/>
        <a:lstStyle/>
        <a:p>
          <a:endParaRPr lang="es-EC"/>
        </a:p>
      </dgm:t>
    </dgm:pt>
    <dgm:pt modelId="{B657D266-BA1F-488D-8975-2937BA6AF115}">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Evitar el riesgo</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48AF73-69AF-43DE-9BB9-21291AAA804C}" type="parTrans" cxnId="{B5CD8676-9EEC-452A-85E8-B236EFD03688}">
      <dgm:prSet/>
      <dgm:spPr/>
      <dgm:t>
        <a:bodyPr/>
        <a:lstStyle/>
        <a:p>
          <a:endParaRPr lang="es-EC"/>
        </a:p>
      </dgm:t>
    </dgm:pt>
    <dgm:pt modelId="{35D523E6-5248-4B90-B6E9-BB3186DF3A30}" type="sibTrans" cxnId="{B5CD8676-9EEC-452A-85E8-B236EFD03688}">
      <dgm:prSet/>
      <dgm:spPr/>
      <dgm:t>
        <a:bodyPr/>
        <a:lstStyle/>
        <a:p>
          <a:endParaRPr lang="es-EC"/>
        </a:p>
      </dgm:t>
    </dgm:pt>
    <dgm:pt modelId="{B6C6DC26-BF77-45B6-B7D3-65E76D359495}">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Riesgos de integridad</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03CE817-90EB-4A98-A2BF-4CFC9CA3699D}" type="parTrans" cxnId="{49DC4B16-E01C-4714-80DF-3CDA12718A6D}">
      <dgm:prSet/>
      <dgm:spPr/>
      <dgm:t>
        <a:bodyPr/>
        <a:lstStyle/>
        <a:p>
          <a:endParaRPr lang="es-EC"/>
        </a:p>
      </dgm:t>
    </dgm:pt>
    <dgm:pt modelId="{7EBE61DA-F7F5-4DC4-9200-0603B0AD71D9}" type="sibTrans" cxnId="{49DC4B16-E01C-4714-80DF-3CDA12718A6D}">
      <dgm:prSet/>
      <dgm:spPr/>
      <dgm:t>
        <a:bodyPr/>
        <a:lstStyle/>
        <a:p>
          <a:endParaRPr lang="es-EC"/>
        </a:p>
      </dgm:t>
    </dgm:pt>
    <dgm:pt modelId="{0598F82D-794F-4802-9181-6FB1097B6C46}">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Riesgos de relación</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09B481F-FDB4-4D3E-8018-128900A86E4B}" type="parTrans" cxnId="{7E0A7FD2-3075-46A3-B88D-000B1FEA0565}">
      <dgm:prSet/>
      <dgm:spPr/>
      <dgm:t>
        <a:bodyPr/>
        <a:lstStyle/>
        <a:p>
          <a:endParaRPr lang="es-EC"/>
        </a:p>
      </dgm:t>
    </dgm:pt>
    <dgm:pt modelId="{E0653974-132C-4A4F-A504-DB40E669227E}" type="sibTrans" cxnId="{7E0A7FD2-3075-46A3-B88D-000B1FEA0565}">
      <dgm:prSet/>
      <dgm:spPr/>
      <dgm:t>
        <a:bodyPr/>
        <a:lstStyle/>
        <a:p>
          <a:endParaRPr lang="es-EC"/>
        </a:p>
      </dgm:t>
    </dgm:pt>
    <dgm:pt modelId="{FCB7510D-BB8D-4564-9CE2-4FAECADDF5F7}">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Trasferencia del riesgo</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EE682EA-C2BF-42E4-A806-BF0713B1F056}" type="parTrans" cxnId="{DFCF6E5F-463B-403D-A42F-661B92E334C4}">
      <dgm:prSet/>
      <dgm:spPr/>
      <dgm:t>
        <a:bodyPr/>
        <a:lstStyle/>
        <a:p>
          <a:endParaRPr lang="es-EC"/>
        </a:p>
      </dgm:t>
    </dgm:pt>
    <dgm:pt modelId="{5C1E6D4B-F06A-405F-832D-1C40540C0F98}" type="sibTrans" cxnId="{DFCF6E5F-463B-403D-A42F-661B92E334C4}">
      <dgm:prSet/>
      <dgm:spPr/>
      <dgm:t>
        <a:bodyPr/>
        <a:lstStyle/>
        <a:p>
          <a:endParaRPr lang="es-EC"/>
        </a:p>
      </dgm:t>
    </dgm:pt>
    <dgm:pt modelId="{0C0204E1-D4E9-4FE8-966E-16615CB20B62}">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Riesgos de acceso</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B58E506-BD20-41D3-A1E2-94DA155AC676}" type="parTrans" cxnId="{2B72AD07-3E6E-4A71-92BD-AD01B0534ECA}">
      <dgm:prSet/>
      <dgm:spPr/>
      <dgm:t>
        <a:bodyPr/>
        <a:lstStyle/>
        <a:p>
          <a:endParaRPr lang="es-EC"/>
        </a:p>
      </dgm:t>
    </dgm:pt>
    <dgm:pt modelId="{07DF21F0-BB0E-4A31-97CC-2AD11204A5DF}" type="sibTrans" cxnId="{2B72AD07-3E6E-4A71-92BD-AD01B0534ECA}">
      <dgm:prSet/>
      <dgm:spPr/>
      <dgm:t>
        <a:bodyPr/>
        <a:lstStyle/>
        <a:p>
          <a:endParaRPr lang="es-EC"/>
        </a:p>
      </dgm:t>
    </dgm:pt>
    <dgm:pt modelId="{8E2F5493-F915-4F66-BB44-94C8DD57A41D}">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el riesgo</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27A832A-C657-4B02-AB71-C765270D11DB}" type="parTrans" cxnId="{560AFBD9-3DCB-4F67-97A2-5A3E896CFEF9}">
      <dgm:prSet/>
      <dgm:spPr/>
      <dgm:t>
        <a:bodyPr/>
        <a:lstStyle/>
        <a:p>
          <a:endParaRPr lang="es-EC"/>
        </a:p>
      </dgm:t>
    </dgm:pt>
    <dgm:pt modelId="{989D72E3-B425-421E-973A-A9EFFD2762B3}" type="sibTrans" cxnId="{560AFBD9-3DCB-4F67-97A2-5A3E896CFEF9}">
      <dgm:prSet/>
      <dgm:spPr/>
      <dgm:t>
        <a:bodyPr/>
        <a:lstStyle/>
        <a:p>
          <a:endParaRPr lang="es-EC"/>
        </a:p>
      </dgm:t>
    </dgm:pt>
    <dgm:pt modelId="{1CDFE05B-88A9-4217-9FD7-238472B8228E}">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Riesgos de utilidad</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564A8D5-31FE-43F1-AAC3-A0B3CA22C4C2}" type="parTrans" cxnId="{99CE3171-0179-4D20-A410-74950F589AF4}">
      <dgm:prSet/>
      <dgm:spPr/>
      <dgm:t>
        <a:bodyPr/>
        <a:lstStyle/>
        <a:p>
          <a:endParaRPr lang="es-EC"/>
        </a:p>
      </dgm:t>
    </dgm:pt>
    <dgm:pt modelId="{5FD1161E-1F25-4DDB-8247-4737ED89ECB0}" type="sibTrans" cxnId="{99CE3171-0179-4D20-A410-74950F589AF4}">
      <dgm:prSet/>
      <dgm:spPr/>
      <dgm:t>
        <a:bodyPr/>
        <a:lstStyle/>
        <a:p>
          <a:endParaRPr lang="es-EC"/>
        </a:p>
      </dgm:t>
    </dgm:pt>
    <dgm:pt modelId="{F5719017-F136-46B9-B683-112DDE4CC36E}">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Riesgos de infraestructura</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CFB4C61-581E-44F0-B964-65FC8EE9E9B3}" type="parTrans" cxnId="{FC2DAEB0-3A87-41F2-8F87-C40A0E1159C1}">
      <dgm:prSet/>
      <dgm:spPr/>
      <dgm:t>
        <a:bodyPr/>
        <a:lstStyle/>
        <a:p>
          <a:endParaRPr lang="es-EC"/>
        </a:p>
      </dgm:t>
    </dgm:pt>
    <dgm:pt modelId="{8FEB065C-449E-4D75-BBC9-9480D227E1EB}" type="sibTrans" cxnId="{FC2DAEB0-3A87-41F2-8F87-C40A0E1159C1}">
      <dgm:prSet/>
      <dgm:spPr/>
      <dgm:t>
        <a:bodyPr/>
        <a:lstStyle/>
        <a:p>
          <a:endParaRPr lang="es-EC"/>
        </a:p>
      </dgm:t>
    </dgm:pt>
    <dgm:pt modelId="{AF9F90E3-7C83-496B-B887-FE666BA641EE}">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la probabilidad</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8E04A9A-C87D-4E38-90E2-8F47F94EB795}" type="parTrans" cxnId="{CA6AF6C8-2DC8-487A-9D60-72835393C1BA}">
      <dgm:prSet/>
      <dgm:spPr/>
      <dgm:t>
        <a:bodyPr/>
        <a:lstStyle/>
        <a:p>
          <a:endParaRPr lang="es-EC"/>
        </a:p>
      </dgm:t>
    </dgm:pt>
    <dgm:pt modelId="{EE318260-45CD-4E59-8995-A3A4ED92AD55}" type="sibTrans" cxnId="{CA6AF6C8-2DC8-487A-9D60-72835393C1BA}">
      <dgm:prSet/>
      <dgm:spPr/>
      <dgm:t>
        <a:bodyPr/>
        <a:lstStyle/>
        <a:p>
          <a:endParaRPr lang="es-EC"/>
        </a:p>
      </dgm:t>
    </dgm:pt>
    <dgm:pt modelId="{2D85C367-05C7-4A47-9019-884F117A170E}">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el impacto</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79FCA6C-FDBD-4E98-8463-5BFD55B6E6B6}" type="parTrans" cxnId="{2106145C-F83D-4845-9771-05FA8B716E65}">
      <dgm:prSet/>
      <dgm:spPr/>
      <dgm:t>
        <a:bodyPr/>
        <a:lstStyle/>
        <a:p>
          <a:endParaRPr lang="es-EC"/>
        </a:p>
      </dgm:t>
    </dgm:pt>
    <dgm:pt modelId="{7BD6953E-7CFB-45C4-A200-6981E7BC67EF}" type="sibTrans" cxnId="{2106145C-F83D-4845-9771-05FA8B716E65}">
      <dgm:prSet/>
      <dgm:spPr/>
      <dgm:t>
        <a:bodyPr/>
        <a:lstStyle/>
        <a:p>
          <a:endParaRPr lang="es-EC"/>
        </a:p>
      </dgm:t>
    </dgm:pt>
    <dgm:pt modelId="{A6E3D993-9675-46F4-B853-851475225CE0}" type="pres">
      <dgm:prSet presAssocID="{E43D319C-630A-4F4D-8F8E-F0055462DD25}" presName="hierChild1" presStyleCnt="0">
        <dgm:presLayoutVars>
          <dgm:chPref val="1"/>
          <dgm:dir/>
          <dgm:animOne val="branch"/>
          <dgm:animLvl val="lvl"/>
          <dgm:resizeHandles/>
        </dgm:presLayoutVars>
      </dgm:prSet>
      <dgm:spPr/>
      <dgm:t>
        <a:bodyPr/>
        <a:lstStyle/>
        <a:p>
          <a:endParaRPr lang="es-EC"/>
        </a:p>
      </dgm:t>
    </dgm:pt>
    <dgm:pt modelId="{312A7B36-294F-4977-B3DE-0549DA62E60C}" type="pres">
      <dgm:prSet presAssocID="{BE31D9A7-E0B0-4E30-A132-62FE56770011}" presName="hierRoot1" presStyleCnt="0"/>
      <dgm:spPr/>
    </dgm:pt>
    <dgm:pt modelId="{A467D1D1-799E-4ED8-A4C6-4EE154BC45DE}" type="pres">
      <dgm:prSet presAssocID="{BE31D9A7-E0B0-4E30-A132-62FE56770011}" presName="composite" presStyleCnt="0"/>
      <dgm:spPr/>
    </dgm:pt>
    <dgm:pt modelId="{53D5FAD3-961C-4854-8CDE-E434A47B9015}" type="pres">
      <dgm:prSet presAssocID="{BE31D9A7-E0B0-4E30-A132-62FE56770011}" presName="background" presStyleLbl="node0" presStyleIdx="0" presStyleCnt="1"/>
      <dgm:spPr/>
    </dgm:pt>
    <dgm:pt modelId="{ADEBEB94-D8D2-4AE6-8ACB-B86C9A920117}" type="pres">
      <dgm:prSet presAssocID="{BE31D9A7-E0B0-4E30-A132-62FE56770011}" presName="text" presStyleLbl="fgAcc0" presStyleIdx="0" presStyleCnt="1" custScaleX="139211">
        <dgm:presLayoutVars>
          <dgm:chPref val="3"/>
        </dgm:presLayoutVars>
      </dgm:prSet>
      <dgm:spPr/>
      <dgm:t>
        <a:bodyPr/>
        <a:lstStyle/>
        <a:p>
          <a:endParaRPr lang="es-EC"/>
        </a:p>
      </dgm:t>
    </dgm:pt>
    <dgm:pt modelId="{FC77C6DF-8E71-4824-8EB5-3EF174A5CF7D}" type="pres">
      <dgm:prSet presAssocID="{BE31D9A7-E0B0-4E30-A132-62FE56770011}" presName="hierChild2" presStyleCnt="0"/>
      <dgm:spPr/>
    </dgm:pt>
    <dgm:pt modelId="{D58489C3-D926-4AA7-92D6-57D05CC8DBCC}" type="pres">
      <dgm:prSet presAssocID="{6148AF73-69AF-43DE-9BB9-21291AAA804C}" presName="Name10" presStyleLbl="parChTrans1D2" presStyleIdx="0" presStyleCnt="3"/>
      <dgm:spPr/>
      <dgm:t>
        <a:bodyPr/>
        <a:lstStyle/>
        <a:p>
          <a:endParaRPr lang="es-EC"/>
        </a:p>
      </dgm:t>
    </dgm:pt>
    <dgm:pt modelId="{5E4BB6FD-7B8A-4432-A0E8-32432DB47E82}" type="pres">
      <dgm:prSet presAssocID="{B657D266-BA1F-488D-8975-2937BA6AF115}" presName="hierRoot2" presStyleCnt="0"/>
      <dgm:spPr/>
    </dgm:pt>
    <dgm:pt modelId="{AE871CC3-79C6-45CF-A91A-A1B0A34819E5}" type="pres">
      <dgm:prSet presAssocID="{B657D266-BA1F-488D-8975-2937BA6AF115}" presName="composite2" presStyleCnt="0"/>
      <dgm:spPr/>
    </dgm:pt>
    <dgm:pt modelId="{DD67EC01-6163-4F0A-842B-BBAD2E52FAE6}" type="pres">
      <dgm:prSet presAssocID="{B657D266-BA1F-488D-8975-2937BA6AF115}" presName="background2" presStyleLbl="node2" presStyleIdx="0" presStyleCnt="3"/>
      <dgm:spPr/>
    </dgm:pt>
    <dgm:pt modelId="{40095A2D-CDF2-43C9-9882-433D46479C86}" type="pres">
      <dgm:prSet presAssocID="{B657D266-BA1F-488D-8975-2937BA6AF115}" presName="text2" presStyleLbl="fgAcc2" presStyleIdx="0" presStyleCnt="3">
        <dgm:presLayoutVars>
          <dgm:chPref val="3"/>
        </dgm:presLayoutVars>
      </dgm:prSet>
      <dgm:spPr/>
      <dgm:t>
        <a:bodyPr/>
        <a:lstStyle/>
        <a:p>
          <a:endParaRPr lang="es-EC"/>
        </a:p>
      </dgm:t>
    </dgm:pt>
    <dgm:pt modelId="{7F721743-7C78-4A1E-8423-485B35B72463}" type="pres">
      <dgm:prSet presAssocID="{B657D266-BA1F-488D-8975-2937BA6AF115}" presName="hierChild3" presStyleCnt="0"/>
      <dgm:spPr/>
    </dgm:pt>
    <dgm:pt modelId="{DCF01656-BFE3-4CE6-B09D-47F5F5B819FF}" type="pres">
      <dgm:prSet presAssocID="{903CE817-90EB-4A98-A2BF-4CFC9CA3699D}" presName="Name17" presStyleLbl="parChTrans1D3" presStyleIdx="0" presStyleCnt="7"/>
      <dgm:spPr/>
      <dgm:t>
        <a:bodyPr/>
        <a:lstStyle/>
        <a:p>
          <a:endParaRPr lang="es-EC"/>
        </a:p>
      </dgm:t>
    </dgm:pt>
    <dgm:pt modelId="{9C63E9BF-7F9D-4B2D-B3B4-CFAA6F84AB47}" type="pres">
      <dgm:prSet presAssocID="{B6C6DC26-BF77-45B6-B7D3-65E76D359495}" presName="hierRoot3" presStyleCnt="0"/>
      <dgm:spPr/>
    </dgm:pt>
    <dgm:pt modelId="{0EE48761-14B9-4027-9847-6489F7B11D95}" type="pres">
      <dgm:prSet presAssocID="{B6C6DC26-BF77-45B6-B7D3-65E76D359495}" presName="composite3" presStyleCnt="0"/>
      <dgm:spPr/>
    </dgm:pt>
    <dgm:pt modelId="{C34F3E15-C412-4008-84F5-A186D2051D6B}" type="pres">
      <dgm:prSet presAssocID="{B6C6DC26-BF77-45B6-B7D3-65E76D359495}" presName="background3" presStyleLbl="node3" presStyleIdx="0" presStyleCnt="7"/>
      <dgm:spPr/>
    </dgm:pt>
    <dgm:pt modelId="{CD3D2956-C0B2-48A1-BA78-70DAAEB1EF21}" type="pres">
      <dgm:prSet presAssocID="{B6C6DC26-BF77-45B6-B7D3-65E76D359495}" presName="text3" presStyleLbl="fgAcc3" presStyleIdx="0" presStyleCnt="7">
        <dgm:presLayoutVars>
          <dgm:chPref val="3"/>
        </dgm:presLayoutVars>
      </dgm:prSet>
      <dgm:spPr/>
      <dgm:t>
        <a:bodyPr/>
        <a:lstStyle/>
        <a:p>
          <a:endParaRPr lang="es-EC"/>
        </a:p>
      </dgm:t>
    </dgm:pt>
    <dgm:pt modelId="{C6455602-0CBA-4907-812D-C29EF5B6E607}" type="pres">
      <dgm:prSet presAssocID="{B6C6DC26-BF77-45B6-B7D3-65E76D359495}" presName="hierChild4" presStyleCnt="0"/>
      <dgm:spPr/>
    </dgm:pt>
    <dgm:pt modelId="{CB36A90F-0963-4F65-B1B3-F5E30F321FF0}" type="pres">
      <dgm:prSet presAssocID="{009B481F-FDB4-4D3E-8018-128900A86E4B}" presName="Name17" presStyleLbl="parChTrans1D3" presStyleIdx="1" presStyleCnt="7"/>
      <dgm:spPr/>
      <dgm:t>
        <a:bodyPr/>
        <a:lstStyle/>
        <a:p>
          <a:endParaRPr lang="es-EC"/>
        </a:p>
      </dgm:t>
    </dgm:pt>
    <dgm:pt modelId="{8AB3D189-B56E-40B5-95F6-DC2B3698B249}" type="pres">
      <dgm:prSet presAssocID="{0598F82D-794F-4802-9181-6FB1097B6C46}" presName="hierRoot3" presStyleCnt="0"/>
      <dgm:spPr/>
    </dgm:pt>
    <dgm:pt modelId="{A0ED409D-8AE6-47E4-BFAA-AA863C645570}" type="pres">
      <dgm:prSet presAssocID="{0598F82D-794F-4802-9181-6FB1097B6C46}" presName="composite3" presStyleCnt="0"/>
      <dgm:spPr/>
    </dgm:pt>
    <dgm:pt modelId="{68F94479-E302-438B-9E4A-C7A03E1B26BB}" type="pres">
      <dgm:prSet presAssocID="{0598F82D-794F-4802-9181-6FB1097B6C46}" presName="background3" presStyleLbl="node3" presStyleIdx="1" presStyleCnt="7"/>
      <dgm:spPr/>
    </dgm:pt>
    <dgm:pt modelId="{60320442-13E7-4961-99ED-88C5CF7CF4A4}" type="pres">
      <dgm:prSet presAssocID="{0598F82D-794F-4802-9181-6FB1097B6C46}" presName="text3" presStyleLbl="fgAcc3" presStyleIdx="1" presStyleCnt="7">
        <dgm:presLayoutVars>
          <dgm:chPref val="3"/>
        </dgm:presLayoutVars>
      </dgm:prSet>
      <dgm:spPr/>
      <dgm:t>
        <a:bodyPr/>
        <a:lstStyle/>
        <a:p>
          <a:endParaRPr lang="es-EC"/>
        </a:p>
      </dgm:t>
    </dgm:pt>
    <dgm:pt modelId="{625F3C7F-5CF4-44FC-A060-E1F4B671D3CC}" type="pres">
      <dgm:prSet presAssocID="{0598F82D-794F-4802-9181-6FB1097B6C46}" presName="hierChild4" presStyleCnt="0"/>
      <dgm:spPr/>
    </dgm:pt>
    <dgm:pt modelId="{43C0E213-B53C-40AB-914D-91DBFE13DE0B}" type="pres">
      <dgm:prSet presAssocID="{0EE682EA-C2BF-42E4-A806-BF0713B1F056}" presName="Name10" presStyleLbl="parChTrans1D2" presStyleIdx="1" presStyleCnt="3"/>
      <dgm:spPr/>
      <dgm:t>
        <a:bodyPr/>
        <a:lstStyle/>
        <a:p>
          <a:endParaRPr lang="es-EC"/>
        </a:p>
      </dgm:t>
    </dgm:pt>
    <dgm:pt modelId="{A2A3DE74-3CB5-4E07-8858-DF436A1B01CF}" type="pres">
      <dgm:prSet presAssocID="{FCB7510D-BB8D-4564-9CE2-4FAECADDF5F7}" presName="hierRoot2" presStyleCnt="0"/>
      <dgm:spPr/>
    </dgm:pt>
    <dgm:pt modelId="{998990E0-7B8F-4F98-AF52-F76854C1299C}" type="pres">
      <dgm:prSet presAssocID="{FCB7510D-BB8D-4564-9CE2-4FAECADDF5F7}" presName="composite2" presStyleCnt="0"/>
      <dgm:spPr/>
    </dgm:pt>
    <dgm:pt modelId="{F117B1E5-7BAD-4194-94DA-8E1662E42F68}" type="pres">
      <dgm:prSet presAssocID="{FCB7510D-BB8D-4564-9CE2-4FAECADDF5F7}" presName="background2" presStyleLbl="node2" presStyleIdx="1" presStyleCnt="3"/>
      <dgm:spPr/>
    </dgm:pt>
    <dgm:pt modelId="{611FDA29-673F-4CEB-8C58-362748B547D1}" type="pres">
      <dgm:prSet presAssocID="{FCB7510D-BB8D-4564-9CE2-4FAECADDF5F7}" presName="text2" presStyleLbl="fgAcc2" presStyleIdx="1" presStyleCnt="3">
        <dgm:presLayoutVars>
          <dgm:chPref val="3"/>
        </dgm:presLayoutVars>
      </dgm:prSet>
      <dgm:spPr/>
      <dgm:t>
        <a:bodyPr/>
        <a:lstStyle/>
        <a:p>
          <a:endParaRPr lang="es-EC"/>
        </a:p>
      </dgm:t>
    </dgm:pt>
    <dgm:pt modelId="{C7251ABE-9842-4A5C-BC01-7256E559D6EA}" type="pres">
      <dgm:prSet presAssocID="{FCB7510D-BB8D-4564-9CE2-4FAECADDF5F7}" presName="hierChild3" presStyleCnt="0"/>
      <dgm:spPr/>
    </dgm:pt>
    <dgm:pt modelId="{C27B5551-37CD-4484-B645-C73D280CCD23}" type="pres">
      <dgm:prSet presAssocID="{2B58E506-BD20-41D3-A1E2-94DA155AC676}" presName="Name17" presStyleLbl="parChTrans1D3" presStyleIdx="2" presStyleCnt="7"/>
      <dgm:spPr/>
      <dgm:t>
        <a:bodyPr/>
        <a:lstStyle/>
        <a:p>
          <a:endParaRPr lang="es-EC"/>
        </a:p>
      </dgm:t>
    </dgm:pt>
    <dgm:pt modelId="{88E9E86D-197E-4B04-B7CD-873A95D3E92C}" type="pres">
      <dgm:prSet presAssocID="{0C0204E1-D4E9-4FE8-966E-16615CB20B62}" presName="hierRoot3" presStyleCnt="0"/>
      <dgm:spPr/>
    </dgm:pt>
    <dgm:pt modelId="{9A169334-CC84-4045-9C8E-0E2260D75599}" type="pres">
      <dgm:prSet presAssocID="{0C0204E1-D4E9-4FE8-966E-16615CB20B62}" presName="composite3" presStyleCnt="0"/>
      <dgm:spPr/>
    </dgm:pt>
    <dgm:pt modelId="{FCB69825-AF73-4519-9F5E-40E2E010E87D}" type="pres">
      <dgm:prSet presAssocID="{0C0204E1-D4E9-4FE8-966E-16615CB20B62}" presName="background3" presStyleLbl="node3" presStyleIdx="2" presStyleCnt="7"/>
      <dgm:spPr/>
    </dgm:pt>
    <dgm:pt modelId="{58566028-0183-4ABC-B1A8-C18E726EE895}" type="pres">
      <dgm:prSet presAssocID="{0C0204E1-D4E9-4FE8-966E-16615CB20B62}" presName="text3" presStyleLbl="fgAcc3" presStyleIdx="2" presStyleCnt="7">
        <dgm:presLayoutVars>
          <dgm:chPref val="3"/>
        </dgm:presLayoutVars>
      </dgm:prSet>
      <dgm:spPr/>
      <dgm:t>
        <a:bodyPr/>
        <a:lstStyle/>
        <a:p>
          <a:endParaRPr lang="es-EC"/>
        </a:p>
      </dgm:t>
    </dgm:pt>
    <dgm:pt modelId="{D0034CE1-B8D9-4BD4-9014-2EE586378F2E}" type="pres">
      <dgm:prSet presAssocID="{0C0204E1-D4E9-4FE8-966E-16615CB20B62}" presName="hierChild4" presStyleCnt="0"/>
      <dgm:spPr/>
    </dgm:pt>
    <dgm:pt modelId="{C72A42C7-800B-478A-ADEC-94FABFF6E483}" type="pres">
      <dgm:prSet presAssocID="{9564A8D5-31FE-43F1-AAC3-A0B3CA22C4C2}" presName="Name17" presStyleLbl="parChTrans1D3" presStyleIdx="3" presStyleCnt="7"/>
      <dgm:spPr/>
      <dgm:t>
        <a:bodyPr/>
        <a:lstStyle/>
        <a:p>
          <a:endParaRPr lang="es-EC"/>
        </a:p>
      </dgm:t>
    </dgm:pt>
    <dgm:pt modelId="{F20B9F77-766D-4266-9304-F1C22318EBCD}" type="pres">
      <dgm:prSet presAssocID="{1CDFE05B-88A9-4217-9FD7-238472B8228E}" presName="hierRoot3" presStyleCnt="0"/>
      <dgm:spPr/>
    </dgm:pt>
    <dgm:pt modelId="{04BC2707-9BE6-44BD-8381-2C90DFB339CF}" type="pres">
      <dgm:prSet presAssocID="{1CDFE05B-88A9-4217-9FD7-238472B8228E}" presName="composite3" presStyleCnt="0"/>
      <dgm:spPr/>
    </dgm:pt>
    <dgm:pt modelId="{5C796606-FC1E-4AE0-BFA3-342CE8A76BDB}" type="pres">
      <dgm:prSet presAssocID="{1CDFE05B-88A9-4217-9FD7-238472B8228E}" presName="background3" presStyleLbl="node3" presStyleIdx="3" presStyleCnt="7"/>
      <dgm:spPr/>
    </dgm:pt>
    <dgm:pt modelId="{9AE650EF-8F03-4677-9145-2D83B773CE69}" type="pres">
      <dgm:prSet presAssocID="{1CDFE05B-88A9-4217-9FD7-238472B8228E}" presName="text3" presStyleLbl="fgAcc3" presStyleIdx="3" presStyleCnt="7">
        <dgm:presLayoutVars>
          <dgm:chPref val="3"/>
        </dgm:presLayoutVars>
      </dgm:prSet>
      <dgm:spPr/>
      <dgm:t>
        <a:bodyPr/>
        <a:lstStyle/>
        <a:p>
          <a:endParaRPr lang="es-EC"/>
        </a:p>
      </dgm:t>
    </dgm:pt>
    <dgm:pt modelId="{F210B594-022B-4CE1-9DF7-F3F12D7919D2}" type="pres">
      <dgm:prSet presAssocID="{1CDFE05B-88A9-4217-9FD7-238472B8228E}" presName="hierChild4" presStyleCnt="0"/>
      <dgm:spPr/>
    </dgm:pt>
    <dgm:pt modelId="{E8AAD059-74F8-4B7F-9DB4-7ACFF1D0BB35}" type="pres">
      <dgm:prSet presAssocID="{ECFB4C61-581E-44F0-B964-65FC8EE9E9B3}" presName="Name17" presStyleLbl="parChTrans1D3" presStyleIdx="4" presStyleCnt="7"/>
      <dgm:spPr/>
      <dgm:t>
        <a:bodyPr/>
        <a:lstStyle/>
        <a:p>
          <a:endParaRPr lang="es-EC"/>
        </a:p>
      </dgm:t>
    </dgm:pt>
    <dgm:pt modelId="{DF9A64DA-6303-4651-A1CB-CC6289C8A114}" type="pres">
      <dgm:prSet presAssocID="{F5719017-F136-46B9-B683-112DDE4CC36E}" presName="hierRoot3" presStyleCnt="0"/>
      <dgm:spPr/>
    </dgm:pt>
    <dgm:pt modelId="{7B74C996-A553-4803-9923-830B52C9753F}" type="pres">
      <dgm:prSet presAssocID="{F5719017-F136-46B9-B683-112DDE4CC36E}" presName="composite3" presStyleCnt="0"/>
      <dgm:spPr/>
    </dgm:pt>
    <dgm:pt modelId="{ABA76D6B-FC49-4AAF-8C6C-D60C68E09340}" type="pres">
      <dgm:prSet presAssocID="{F5719017-F136-46B9-B683-112DDE4CC36E}" presName="background3" presStyleLbl="node3" presStyleIdx="4" presStyleCnt="7"/>
      <dgm:spPr/>
    </dgm:pt>
    <dgm:pt modelId="{4B41CF4B-56F0-4117-93C9-772B6D351E37}" type="pres">
      <dgm:prSet presAssocID="{F5719017-F136-46B9-B683-112DDE4CC36E}" presName="text3" presStyleLbl="fgAcc3" presStyleIdx="4" presStyleCnt="7">
        <dgm:presLayoutVars>
          <dgm:chPref val="3"/>
        </dgm:presLayoutVars>
      </dgm:prSet>
      <dgm:spPr/>
      <dgm:t>
        <a:bodyPr/>
        <a:lstStyle/>
        <a:p>
          <a:endParaRPr lang="es-EC"/>
        </a:p>
      </dgm:t>
    </dgm:pt>
    <dgm:pt modelId="{DB497259-581A-4595-AE7D-187CA99A1385}" type="pres">
      <dgm:prSet presAssocID="{F5719017-F136-46B9-B683-112DDE4CC36E}" presName="hierChild4" presStyleCnt="0"/>
      <dgm:spPr/>
    </dgm:pt>
    <dgm:pt modelId="{FA515A05-58A4-4191-BA13-80E29C57F809}" type="pres">
      <dgm:prSet presAssocID="{E27A832A-C657-4B02-AB71-C765270D11DB}" presName="Name10" presStyleLbl="parChTrans1D2" presStyleIdx="2" presStyleCnt="3"/>
      <dgm:spPr/>
      <dgm:t>
        <a:bodyPr/>
        <a:lstStyle/>
        <a:p>
          <a:endParaRPr lang="es-EC"/>
        </a:p>
      </dgm:t>
    </dgm:pt>
    <dgm:pt modelId="{7567F2B8-0DCA-4BF0-B00B-4D06448AB3A6}" type="pres">
      <dgm:prSet presAssocID="{8E2F5493-F915-4F66-BB44-94C8DD57A41D}" presName="hierRoot2" presStyleCnt="0"/>
      <dgm:spPr/>
    </dgm:pt>
    <dgm:pt modelId="{4F6F04BD-7123-460C-853E-E5A7A81D77B6}" type="pres">
      <dgm:prSet presAssocID="{8E2F5493-F915-4F66-BB44-94C8DD57A41D}" presName="composite2" presStyleCnt="0"/>
      <dgm:spPr/>
    </dgm:pt>
    <dgm:pt modelId="{256138BD-8CE9-4DF9-9DC8-FC66C37DA945}" type="pres">
      <dgm:prSet presAssocID="{8E2F5493-F915-4F66-BB44-94C8DD57A41D}" presName="background2" presStyleLbl="node2" presStyleIdx="2" presStyleCnt="3"/>
      <dgm:spPr/>
    </dgm:pt>
    <dgm:pt modelId="{3C1E1FB4-7BB1-408F-9772-54F1FCACBFDA}" type="pres">
      <dgm:prSet presAssocID="{8E2F5493-F915-4F66-BB44-94C8DD57A41D}" presName="text2" presStyleLbl="fgAcc2" presStyleIdx="2" presStyleCnt="3">
        <dgm:presLayoutVars>
          <dgm:chPref val="3"/>
        </dgm:presLayoutVars>
      </dgm:prSet>
      <dgm:spPr/>
      <dgm:t>
        <a:bodyPr/>
        <a:lstStyle/>
        <a:p>
          <a:endParaRPr lang="es-EC"/>
        </a:p>
      </dgm:t>
    </dgm:pt>
    <dgm:pt modelId="{29690F4D-C5E9-49FE-B109-0AE69123C36A}" type="pres">
      <dgm:prSet presAssocID="{8E2F5493-F915-4F66-BB44-94C8DD57A41D}" presName="hierChild3" presStyleCnt="0"/>
      <dgm:spPr/>
    </dgm:pt>
    <dgm:pt modelId="{EEF69A67-9F7F-4C19-8BF6-DE1BA40C273A}" type="pres">
      <dgm:prSet presAssocID="{C8E04A9A-C87D-4E38-90E2-8F47F94EB795}" presName="Name17" presStyleLbl="parChTrans1D3" presStyleIdx="5" presStyleCnt="7"/>
      <dgm:spPr/>
      <dgm:t>
        <a:bodyPr/>
        <a:lstStyle/>
        <a:p>
          <a:endParaRPr lang="es-EC"/>
        </a:p>
      </dgm:t>
    </dgm:pt>
    <dgm:pt modelId="{753DFED6-42A1-43CE-8520-D3EF36A4CE1D}" type="pres">
      <dgm:prSet presAssocID="{AF9F90E3-7C83-496B-B887-FE666BA641EE}" presName="hierRoot3" presStyleCnt="0"/>
      <dgm:spPr/>
    </dgm:pt>
    <dgm:pt modelId="{D8BBB0EA-F104-40FA-A9AF-2469144F7558}" type="pres">
      <dgm:prSet presAssocID="{AF9F90E3-7C83-496B-B887-FE666BA641EE}" presName="composite3" presStyleCnt="0"/>
      <dgm:spPr/>
    </dgm:pt>
    <dgm:pt modelId="{0CBDA5D6-6791-43C8-9644-08B8056EBEAD}" type="pres">
      <dgm:prSet presAssocID="{AF9F90E3-7C83-496B-B887-FE666BA641EE}" presName="background3" presStyleLbl="node3" presStyleIdx="5" presStyleCnt="7"/>
      <dgm:spPr/>
    </dgm:pt>
    <dgm:pt modelId="{9C17BD2B-10AF-40D5-AB9A-F477A36DD9E1}" type="pres">
      <dgm:prSet presAssocID="{AF9F90E3-7C83-496B-B887-FE666BA641EE}" presName="text3" presStyleLbl="fgAcc3" presStyleIdx="5" presStyleCnt="7">
        <dgm:presLayoutVars>
          <dgm:chPref val="3"/>
        </dgm:presLayoutVars>
      </dgm:prSet>
      <dgm:spPr/>
      <dgm:t>
        <a:bodyPr/>
        <a:lstStyle/>
        <a:p>
          <a:endParaRPr lang="es-EC"/>
        </a:p>
      </dgm:t>
    </dgm:pt>
    <dgm:pt modelId="{387A92A3-91BC-4476-B173-6224037C5CB4}" type="pres">
      <dgm:prSet presAssocID="{AF9F90E3-7C83-496B-B887-FE666BA641EE}" presName="hierChild4" presStyleCnt="0"/>
      <dgm:spPr/>
    </dgm:pt>
    <dgm:pt modelId="{CFA27932-22A4-495E-BA5F-7106A4F8AC31}" type="pres">
      <dgm:prSet presAssocID="{779FCA6C-FDBD-4E98-8463-5BFD55B6E6B6}" presName="Name17" presStyleLbl="parChTrans1D3" presStyleIdx="6" presStyleCnt="7"/>
      <dgm:spPr/>
      <dgm:t>
        <a:bodyPr/>
        <a:lstStyle/>
        <a:p>
          <a:endParaRPr lang="es-EC"/>
        </a:p>
      </dgm:t>
    </dgm:pt>
    <dgm:pt modelId="{4E628D1D-EEAB-468E-AC04-0C75C1B38257}" type="pres">
      <dgm:prSet presAssocID="{2D85C367-05C7-4A47-9019-884F117A170E}" presName="hierRoot3" presStyleCnt="0"/>
      <dgm:spPr/>
    </dgm:pt>
    <dgm:pt modelId="{64C2AE1F-5FAC-4B7C-8459-D65F1F018C48}" type="pres">
      <dgm:prSet presAssocID="{2D85C367-05C7-4A47-9019-884F117A170E}" presName="composite3" presStyleCnt="0"/>
      <dgm:spPr/>
    </dgm:pt>
    <dgm:pt modelId="{2B00A601-B99A-43F4-A7F7-471F3308F7B5}" type="pres">
      <dgm:prSet presAssocID="{2D85C367-05C7-4A47-9019-884F117A170E}" presName="background3" presStyleLbl="node3" presStyleIdx="6" presStyleCnt="7"/>
      <dgm:spPr/>
    </dgm:pt>
    <dgm:pt modelId="{3215E6BC-4106-4D80-B19F-5BA62413A923}" type="pres">
      <dgm:prSet presAssocID="{2D85C367-05C7-4A47-9019-884F117A170E}" presName="text3" presStyleLbl="fgAcc3" presStyleIdx="6" presStyleCnt="7">
        <dgm:presLayoutVars>
          <dgm:chPref val="3"/>
        </dgm:presLayoutVars>
      </dgm:prSet>
      <dgm:spPr/>
      <dgm:t>
        <a:bodyPr/>
        <a:lstStyle/>
        <a:p>
          <a:endParaRPr lang="es-EC"/>
        </a:p>
      </dgm:t>
    </dgm:pt>
    <dgm:pt modelId="{16436A80-985E-47A5-9835-5F7E8418C673}" type="pres">
      <dgm:prSet presAssocID="{2D85C367-05C7-4A47-9019-884F117A170E}" presName="hierChild4" presStyleCnt="0"/>
      <dgm:spPr/>
    </dgm:pt>
  </dgm:ptLst>
  <dgm:cxnLst>
    <dgm:cxn modelId="{5FF7A87A-5A95-41DF-A893-D155A2963597}" type="presOf" srcId="{009B481F-FDB4-4D3E-8018-128900A86E4B}" destId="{CB36A90F-0963-4F65-B1B3-F5E30F321FF0}" srcOrd="0" destOrd="0" presId="urn:microsoft.com/office/officeart/2005/8/layout/hierarchy1"/>
    <dgm:cxn modelId="{7E0A7FD2-3075-46A3-B88D-000B1FEA0565}" srcId="{B657D266-BA1F-488D-8975-2937BA6AF115}" destId="{0598F82D-794F-4802-9181-6FB1097B6C46}" srcOrd="1" destOrd="0" parTransId="{009B481F-FDB4-4D3E-8018-128900A86E4B}" sibTransId="{E0653974-132C-4A4F-A504-DB40E669227E}"/>
    <dgm:cxn modelId="{E5385C89-ABDF-4A27-A11D-152761AE154C}" type="presOf" srcId="{9564A8D5-31FE-43F1-AAC3-A0B3CA22C4C2}" destId="{C72A42C7-800B-478A-ADEC-94FABFF6E483}" srcOrd="0" destOrd="0" presId="urn:microsoft.com/office/officeart/2005/8/layout/hierarchy1"/>
    <dgm:cxn modelId="{7260C1AE-F293-48B8-82A9-200E61EFCB44}" type="presOf" srcId="{2D85C367-05C7-4A47-9019-884F117A170E}" destId="{3215E6BC-4106-4D80-B19F-5BA62413A923}" srcOrd="0" destOrd="0" presId="urn:microsoft.com/office/officeart/2005/8/layout/hierarchy1"/>
    <dgm:cxn modelId="{FBDB10A7-DCC3-47BC-B697-4206F5AC2A28}" type="presOf" srcId="{F5719017-F136-46B9-B683-112DDE4CC36E}" destId="{4B41CF4B-56F0-4117-93C9-772B6D351E37}" srcOrd="0" destOrd="0" presId="urn:microsoft.com/office/officeart/2005/8/layout/hierarchy1"/>
    <dgm:cxn modelId="{E30DE89B-2B60-45C4-B591-4836CC0AB4D7}" type="presOf" srcId="{FCB7510D-BB8D-4564-9CE2-4FAECADDF5F7}" destId="{611FDA29-673F-4CEB-8C58-362748B547D1}" srcOrd="0" destOrd="0" presId="urn:microsoft.com/office/officeart/2005/8/layout/hierarchy1"/>
    <dgm:cxn modelId="{FC2DAEB0-3A87-41F2-8F87-C40A0E1159C1}" srcId="{FCB7510D-BB8D-4564-9CE2-4FAECADDF5F7}" destId="{F5719017-F136-46B9-B683-112DDE4CC36E}" srcOrd="2" destOrd="0" parTransId="{ECFB4C61-581E-44F0-B964-65FC8EE9E9B3}" sibTransId="{8FEB065C-449E-4D75-BBC9-9480D227E1EB}"/>
    <dgm:cxn modelId="{B3A43CDD-9C79-4A72-AE70-3F1BA97D14DD}" type="presOf" srcId="{E43D319C-630A-4F4D-8F8E-F0055462DD25}" destId="{A6E3D993-9675-46F4-B853-851475225CE0}" srcOrd="0" destOrd="0" presId="urn:microsoft.com/office/officeart/2005/8/layout/hierarchy1"/>
    <dgm:cxn modelId="{0A1670B9-64C2-4D19-BB18-BEDB7425FCE8}" type="presOf" srcId="{E27A832A-C657-4B02-AB71-C765270D11DB}" destId="{FA515A05-58A4-4191-BA13-80E29C57F809}" srcOrd="0" destOrd="0" presId="urn:microsoft.com/office/officeart/2005/8/layout/hierarchy1"/>
    <dgm:cxn modelId="{6A945EEC-5449-40D6-BC50-6811E54A6A0B}" type="presOf" srcId="{1CDFE05B-88A9-4217-9FD7-238472B8228E}" destId="{9AE650EF-8F03-4677-9145-2D83B773CE69}" srcOrd="0" destOrd="0" presId="urn:microsoft.com/office/officeart/2005/8/layout/hierarchy1"/>
    <dgm:cxn modelId="{99CE3171-0179-4D20-A410-74950F589AF4}" srcId="{FCB7510D-BB8D-4564-9CE2-4FAECADDF5F7}" destId="{1CDFE05B-88A9-4217-9FD7-238472B8228E}" srcOrd="1" destOrd="0" parTransId="{9564A8D5-31FE-43F1-AAC3-A0B3CA22C4C2}" sibTransId="{5FD1161E-1F25-4DDB-8247-4737ED89ECB0}"/>
    <dgm:cxn modelId="{B5CD8676-9EEC-452A-85E8-B236EFD03688}" srcId="{BE31D9A7-E0B0-4E30-A132-62FE56770011}" destId="{B657D266-BA1F-488D-8975-2937BA6AF115}" srcOrd="0" destOrd="0" parTransId="{6148AF73-69AF-43DE-9BB9-21291AAA804C}" sibTransId="{35D523E6-5248-4B90-B6E9-BB3186DF3A30}"/>
    <dgm:cxn modelId="{6D01CC01-30DD-43F8-97D2-06D84383E226}" type="presOf" srcId="{0C0204E1-D4E9-4FE8-966E-16615CB20B62}" destId="{58566028-0183-4ABC-B1A8-C18E726EE895}" srcOrd="0" destOrd="0" presId="urn:microsoft.com/office/officeart/2005/8/layout/hierarchy1"/>
    <dgm:cxn modelId="{2106145C-F83D-4845-9771-05FA8B716E65}" srcId="{8E2F5493-F915-4F66-BB44-94C8DD57A41D}" destId="{2D85C367-05C7-4A47-9019-884F117A170E}" srcOrd="1" destOrd="0" parTransId="{779FCA6C-FDBD-4E98-8463-5BFD55B6E6B6}" sibTransId="{7BD6953E-7CFB-45C4-A200-6981E7BC67EF}"/>
    <dgm:cxn modelId="{93A34623-D121-4EC0-A761-0EC821468984}" type="presOf" srcId="{0598F82D-794F-4802-9181-6FB1097B6C46}" destId="{60320442-13E7-4961-99ED-88C5CF7CF4A4}" srcOrd="0" destOrd="0" presId="urn:microsoft.com/office/officeart/2005/8/layout/hierarchy1"/>
    <dgm:cxn modelId="{812EED7C-2E69-4A14-AB03-CA47096BEBC9}" type="presOf" srcId="{6148AF73-69AF-43DE-9BB9-21291AAA804C}" destId="{D58489C3-D926-4AA7-92D6-57D05CC8DBCC}" srcOrd="0" destOrd="0" presId="urn:microsoft.com/office/officeart/2005/8/layout/hierarchy1"/>
    <dgm:cxn modelId="{2B72AD07-3E6E-4A71-92BD-AD01B0534ECA}" srcId="{FCB7510D-BB8D-4564-9CE2-4FAECADDF5F7}" destId="{0C0204E1-D4E9-4FE8-966E-16615CB20B62}" srcOrd="0" destOrd="0" parTransId="{2B58E506-BD20-41D3-A1E2-94DA155AC676}" sibTransId="{07DF21F0-BB0E-4A31-97CC-2AD11204A5DF}"/>
    <dgm:cxn modelId="{B0C86D43-C54C-4EC1-9156-A5601AD298C3}" type="presOf" srcId="{ECFB4C61-581E-44F0-B964-65FC8EE9E9B3}" destId="{E8AAD059-74F8-4B7F-9DB4-7ACFF1D0BB35}" srcOrd="0" destOrd="0" presId="urn:microsoft.com/office/officeart/2005/8/layout/hierarchy1"/>
    <dgm:cxn modelId="{1D6B16F3-455B-4232-B557-678B535E4CB0}" type="presOf" srcId="{903CE817-90EB-4A98-A2BF-4CFC9CA3699D}" destId="{DCF01656-BFE3-4CE6-B09D-47F5F5B819FF}" srcOrd="0" destOrd="0" presId="urn:microsoft.com/office/officeart/2005/8/layout/hierarchy1"/>
    <dgm:cxn modelId="{03FD3F35-7A4A-4414-99EC-7DFB6C9EFCC2}" type="presOf" srcId="{2B58E506-BD20-41D3-A1E2-94DA155AC676}" destId="{C27B5551-37CD-4484-B645-C73D280CCD23}" srcOrd="0" destOrd="0" presId="urn:microsoft.com/office/officeart/2005/8/layout/hierarchy1"/>
    <dgm:cxn modelId="{5BC62F7F-6AA7-481A-A449-46E4D88BE25A}" type="presOf" srcId="{8E2F5493-F915-4F66-BB44-94C8DD57A41D}" destId="{3C1E1FB4-7BB1-408F-9772-54F1FCACBFDA}" srcOrd="0" destOrd="0" presId="urn:microsoft.com/office/officeart/2005/8/layout/hierarchy1"/>
    <dgm:cxn modelId="{560AFBD9-3DCB-4F67-97A2-5A3E896CFEF9}" srcId="{BE31D9A7-E0B0-4E30-A132-62FE56770011}" destId="{8E2F5493-F915-4F66-BB44-94C8DD57A41D}" srcOrd="2" destOrd="0" parTransId="{E27A832A-C657-4B02-AB71-C765270D11DB}" sibTransId="{989D72E3-B425-421E-973A-A9EFFD2762B3}"/>
    <dgm:cxn modelId="{CA6AF6C8-2DC8-487A-9D60-72835393C1BA}" srcId="{8E2F5493-F915-4F66-BB44-94C8DD57A41D}" destId="{AF9F90E3-7C83-496B-B887-FE666BA641EE}" srcOrd="0" destOrd="0" parTransId="{C8E04A9A-C87D-4E38-90E2-8F47F94EB795}" sibTransId="{EE318260-45CD-4E59-8995-A3A4ED92AD55}"/>
    <dgm:cxn modelId="{57F42281-DC1E-4C63-9E66-9DA0AC069D1C}" type="presOf" srcId="{B6C6DC26-BF77-45B6-B7D3-65E76D359495}" destId="{CD3D2956-C0B2-48A1-BA78-70DAAEB1EF21}" srcOrd="0" destOrd="0" presId="urn:microsoft.com/office/officeart/2005/8/layout/hierarchy1"/>
    <dgm:cxn modelId="{4BDC6073-803A-45D4-B602-5722F5C04A57}" type="presOf" srcId="{BE31D9A7-E0B0-4E30-A132-62FE56770011}" destId="{ADEBEB94-D8D2-4AE6-8ACB-B86C9A920117}" srcOrd="0" destOrd="0" presId="urn:microsoft.com/office/officeart/2005/8/layout/hierarchy1"/>
    <dgm:cxn modelId="{49DC4B16-E01C-4714-80DF-3CDA12718A6D}" srcId="{B657D266-BA1F-488D-8975-2937BA6AF115}" destId="{B6C6DC26-BF77-45B6-B7D3-65E76D359495}" srcOrd="0" destOrd="0" parTransId="{903CE817-90EB-4A98-A2BF-4CFC9CA3699D}" sibTransId="{7EBE61DA-F7F5-4DC4-9200-0603B0AD71D9}"/>
    <dgm:cxn modelId="{1F71AC5F-01E5-445A-BCE0-FF7EB15C99B5}" type="presOf" srcId="{0EE682EA-C2BF-42E4-A806-BF0713B1F056}" destId="{43C0E213-B53C-40AB-914D-91DBFE13DE0B}" srcOrd="0" destOrd="0" presId="urn:microsoft.com/office/officeart/2005/8/layout/hierarchy1"/>
    <dgm:cxn modelId="{55ED16B6-54A0-4F5A-B7B0-757B8B5EE290}" type="presOf" srcId="{AF9F90E3-7C83-496B-B887-FE666BA641EE}" destId="{9C17BD2B-10AF-40D5-AB9A-F477A36DD9E1}" srcOrd="0" destOrd="0" presId="urn:microsoft.com/office/officeart/2005/8/layout/hierarchy1"/>
    <dgm:cxn modelId="{C3220F76-F5EB-41B3-A230-C56D0C51F281}" type="presOf" srcId="{B657D266-BA1F-488D-8975-2937BA6AF115}" destId="{40095A2D-CDF2-43C9-9882-433D46479C86}" srcOrd="0" destOrd="0" presId="urn:microsoft.com/office/officeart/2005/8/layout/hierarchy1"/>
    <dgm:cxn modelId="{C58FFD0C-6B22-4C9E-B9BD-F3E994DAE711}" srcId="{E43D319C-630A-4F4D-8F8E-F0055462DD25}" destId="{BE31D9A7-E0B0-4E30-A132-62FE56770011}" srcOrd="0" destOrd="0" parTransId="{3D957F24-11C2-454F-A89E-57AA919A0AD0}" sibTransId="{8C0115D0-A47E-4F9E-8FD1-73CD9E01AFE9}"/>
    <dgm:cxn modelId="{B6E900FD-5A2B-4E4D-AA17-131F1E450AF6}" type="presOf" srcId="{779FCA6C-FDBD-4E98-8463-5BFD55B6E6B6}" destId="{CFA27932-22A4-495E-BA5F-7106A4F8AC31}" srcOrd="0" destOrd="0" presId="urn:microsoft.com/office/officeart/2005/8/layout/hierarchy1"/>
    <dgm:cxn modelId="{487FAD75-AF6E-4186-8918-9ED1640B8FE9}" type="presOf" srcId="{C8E04A9A-C87D-4E38-90E2-8F47F94EB795}" destId="{EEF69A67-9F7F-4C19-8BF6-DE1BA40C273A}" srcOrd="0" destOrd="0" presId="urn:microsoft.com/office/officeart/2005/8/layout/hierarchy1"/>
    <dgm:cxn modelId="{DFCF6E5F-463B-403D-A42F-661B92E334C4}" srcId="{BE31D9A7-E0B0-4E30-A132-62FE56770011}" destId="{FCB7510D-BB8D-4564-9CE2-4FAECADDF5F7}" srcOrd="1" destOrd="0" parTransId="{0EE682EA-C2BF-42E4-A806-BF0713B1F056}" sibTransId="{5C1E6D4B-F06A-405F-832D-1C40540C0F98}"/>
    <dgm:cxn modelId="{735CD9EA-5348-4899-B66F-A10A2AB9EA64}" type="presParOf" srcId="{A6E3D993-9675-46F4-B853-851475225CE0}" destId="{312A7B36-294F-4977-B3DE-0549DA62E60C}" srcOrd="0" destOrd="0" presId="urn:microsoft.com/office/officeart/2005/8/layout/hierarchy1"/>
    <dgm:cxn modelId="{F3833F2D-AD9B-42F9-AFCB-56D6FF0A15CD}" type="presParOf" srcId="{312A7B36-294F-4977-B3DE-0549DA62E60C}" destId="{A467D1D1-799E-4ED8-A4C6-4EE154BC45DE}" srcOrd="0" destOrd="0" presId="urn:microsoft.com/office/officeart/2005/8/layout/hierarchy1"/>
    <dgm:cxn modelId="{03365557-6017-410E-B4F9-8DE9C99D68FD}" type="presParOf" srcId="{A467D1D1-799E-4ED8-A4C6-4EE154BC45DE}" destId="{53D5FAD3-961C-4854-8CDE-E434A47B9015}" srcOrd="0" destOrd="0" presId="urn:microsoft.com/office/officeart/2005/8/layout/hierarchy1"/>
    <dgm:cxn modelId="{3B76289C-09B7-4C27-9E3F-40A478951161}" type="presParOf" srcId="{A467D1D1-799E-4ED8-A4C6-4EE154BC45DE}" destId="{ADEBEB94-D8D2-4AE6-8ACB-B86C9A920117}" srcOrd="1" destOrd="0" presId="urn:microsoft.com/office/officeart/2005/8/layout/hierarchy1"/>
    <dgm:cxn modelId="{D0A9A2C6-C3B6-4DC2-B308-D7FC176D4C2A}" type="presParOf" srcId="{312A7B36-294F-4977-B3DE-0549DA62E60C}" destId="{FC77C6DF-8E71-4824-8EB5-3EF174A5CF7D}" srcOrd="1" destOrd="0" presId="urn:microsoft.com/office/officeart/2005/8/layout/hierarchy1"/>
    <dgm:cxn modelId="{42ED4029-9DA1-4B6A-B66A-7B84A5309423}" type="presParOf" srcId="{FC77C6DF-8E71-4824-8EB5-3EF174A5CF7D}" destId="{D58489C3-D926-4AA7-92D6-57D05CC8DBCC}" srcOrd="0" destOrd="0" presId="urn:microsoft.com/office/officeart/2005/8/layout/hierarchy1"/>
    <dgm:cxn modelId="{331BB605-81FC-42BA-B7EB-FA647CCBB662}" type="presParOf" srcId="{FC77C6DF-8E71-4824-8EB5-3EF174A5CF7D}" destId="{5E4BB6FD-7B8A-4432-A0E8-32432DB47E82}" srcOrd="1" destOrd="0" presId="urn:microsoft.com/office/officeart/2005/8/layout/hierarchy1"/>
    <dgm:cxn modelId="{1138A212-46DE-4FBE-8772-06D486F3049E}" type="presParOf" srcId="{5E4BB6FD-7B8A-4432-A0E8-32432DB47E82}" destId="{AE871CC3-79C6-45CF-A91A-A1B0A34819E5}" srcOrd="0" destOrd="0" presId="urn:microsoft.com/office/officeart/2005/8/layout/hierarchy1"/>
    <dgm:cxn modelId="{D041CEA2-D075-4ACA-AE03-CF2AD8666CE3}" type="presParOf" srcId="{AE871CC3-79C6-45CF-A91A-A1B0A34819E5}" destId="{DD67EC01-6163-4F0A-842B-BBAD2E52FAE6}" srcOrd="0" destOrd="0" presId="urn:microsoft.com/office/officeart/2005/8/layout/hierarchy1"/>
    <dgm:cxn modelId="{1DB66A32-57A8-4425-BF00-836C90546CD3}" type="presParOf" srcId="{AE871CC3-79C6-45CF-A91A-A1B0A34819E5}" destId="{40095A2D-CDF2-43C9-9882-433D46479C86}" srcOrd="1" destOrd="0" presId="urn:microsoft.com/office/officeart/2005/8/layout/hierarchy1"/>
    <dgm:cxn modelId="{E0224414-7156-493F-A5B8-870211ECE129}" type="presParOf" srcId="{5E4BB6FD-7B8A-4432-A0E8-32432DB47E82}" destId="{7F721743-7C78-4A1E-8423-485B35B72463}" srcOrd="1" destOrd="0" presId="urn:microsoft.com/office/officeart/2005/8/layout/hierarchy1"/>
    <dgm:cxn modelId="{91DA277F-AC9F-4828-AA6E-9E8511267D22}" type="presParOf" srcId="{7F721743-7C78-4A1E-8423-485B35B72463}" destId="{DCF01656-BFE3-4CE6-B09D-47F5F5B819FF}" srcOrd="0" destOrd="0" presId="urn:microsoft.com/office/officeart/2005/8/layout/hierarchy1"/>
    <dgm:cxn modelId="{71C409B5-392E-4FCD-8E5A-E4D7A3BC1DB8}" type="presParOf" srcId="{7F721743-7C78-4A1E-8423-485B35B72463}" destId="{9C63E9BF-7F9D-4B2D-B3B4-CFAA6F84AB47}" srcOrd="1" destOrd="0" presId="urn:microsoft.com/office/officeart/2005/8/layout/hierarchy1"/>
    <dgm:cxn modelId="{F0BB7AC1-6FFC-415D-BBDB-135041301066}" type="presParOf" srcId="{9C63E9BF-7F9D-4B2D-B3B4-CFAA6F84AB47}" destId="{0EE48761-14B9-4027-9847-6489F7B11D95}" srcOrd="0" destOrd="0" presId="urn:microsoft.com/office/officeart/2005/8/layout/hierarchy1"/>
    <dgm:cxn modelId="{DFE864BD-D8EF-4090-B2A3-D61E3477B837}" type="presParOf" srcId="{0EE48761-14B9-4027-9847-6489F7B11D95}" destId="{C34F3E15-C412-4008-84F5-A186D2051D6B}" srcOrd="0" destOrd="0" presId="urn:microsoft.com/office/officeart/2005/8/layout/hierarchy1"/>
    <dgm:cxn modelId="{72563D38-532A-42CD-BFE6-AFA53BCC5417}" type="presParOf" srcId="{0EE48761-14B9-4027-9847-6489F7B11D95}" destId="{CD3D2956-C0B2-48A1-BA78-70DAAEB1EF21}" srcOrd="1" destOrd="0" presId="urn:microsoft.com/office/officeart/2005/8/layout/hierarchy1"/>
    <dgm:cxn modelId="{C3436E53-7DDD-490E-B82D-C5BA24F2583A}" type="presParOf" srcId="{9C63E9BF-7F9D-4B2D-B3B4-CFAA6F84AB47}" destId="{C6455602-0CBA-4907-812D-C29EF5B6E607}" srcOrd="1" destOrd="0" presId="urn:microsoft.com/office/officeart/2005/8/layout/hierarchy1"/>
    <dgm:cxn modelId="{465931CE-45F6-48FA-850D-5D5DE697DAC0}" type="presParOf" srcId="{7F721743-7C78-4A1E-8423-485B35B72463}" destId="{CB36A90F-0963-4F65-B1B3-F5E30F321FF0}" srcOrd="2" destOrd="0" presId="urn:microsoft.com/office/officeart/2005/8/layout/hierarchy1"/>
    <dgm:cxn modelId="{439205E5-D332-4CEE-9988-725E0E0DC634}" type="presParOf" srcId="{7F721743-7C78-4A1E-8423-485B35B72463}" destId="{8AB3D189-B56E-40B5-95F6-DC2B3698B249}" srcOrd="3" destOrd="0" presId="urn:microsoft.com/office/officeart/2005/8/layout/hierarchy1"/>
    <dgm:cxn modelId="{469D0CA6-7E07-44F3-8688-6A38567673CF}" type="presParOf" srcId="{8AB3D189-B56E-40B5-95F6-DC2B3698B249}" destId="{A0ED409D-8AE6-47E4-BFAA-AA863C645570}" srcOrd="0" destOrd="0" presId="urn:microsoft.com/office/officeart/2005/8/layout/hierarchy1"/>
    <dgm:cxn modelId="{45AF8D77-B8ED-4131-ABD5-34533007CCFB}" type="presParOf" srcId="{A0ED409D-8AE6-47E4-BFAA-AA863C645570}" destId="{68F94479-E302-438B-9E4A-C7A03E1B26BB}" srcOrd="0" destOrd="0" presId="urn:microsoft.com/office/officeart/2005/8/layout/hierarchy1"/>
    <dgm:cxn modelId="{0BF64E15-8E4B-4F13-BAE7-F1030438AAD1}" type="presParOf" srcId="{A0ED409D-8AE6-47E4-BFAA-AA863C645570}" destId="{60320442-13E7-4961-99ED-88C5CF7CF4A4}" srcOrd="1" destOrd="0" presId="urn:microsoft.com/office/officeart/2005/8/layout/hierarchy1"/>
    <dgm:cxn modelId="{2C8BD3E7-270F-4528-86EF-6A5D66EAA244}" type="presParOf" srcId="{8AB3D189-B56E-40B5-95F6-DC2B3698B249}" destId="{625F3C7F-5CF4-44FC-A060-E1F4B671D3CC}" srcOrd="1" destOrd="0" presId="urn:microsoft.com/office/officeart/2005/8/layout/hierarchy1"/>
    <dgm:cxn modelId="{15635C6E-FB76-4017-9758-3CEE15370ADB}" type="presParOf" srcId="{FC77C6DF-8E71-4824-8EB5-3EF174A5CF7D}" destId="{43C0E213-B53C-40AB-914D-91DBFE13DE0B}" srcOrd="2" destOrd="0" presId="urn:microsoft.com/office/officeart/2005/8/layout/hierarchy1"/>
    <dgm:cxn modelId="{4A3A47C7-D77E-4023-BECE-EF19AF9E72B4}" type="presParOf" srcId="{FC77C6DF-8E71-4824-8EB5-3EF174A5CF7D}" destId="{A2A3DE74-3CB5-4E07-8858-DF436A1B01CF}" srcOrd="3" destOrd="0" presId="urn:microsoft.com/office/officeart/2005/8/layout/hierarchy1"/>
    <dgm:cxn modelId="{3E6AC0E2-15DE-4624-A650-2B75FD5AC7DB}" type="presParOf" srcId="{A2A3DE74-3CB5-4E07-8858-DF436A1B01CF}" destId="{998990E0-7B8F-4F98-AF52-F76854C1299C}" srcOrd="0" destOrd="0" presId="urn:microsoft.com/office/officeart/2005/8/layout/hierarchy1"/>
    <dgm:cxn modelId="{ED907649-F50B-4331-A42A-9FC34B852124}" type="presParOf" srcId="{998990E0-7B8F-4F98-AF52-F76854C1299C}" destId="{F117B1E5-7BAD-4194-94DA-8E1662E42F68}" srcOrd="0" destOrd="0" presId="urn:microsoft.com/office/officeart/2005/8/layout/hierarchy1"/>
    <dgm:cxn modelId="{37DDABEF-BD2D-44DE-BE5E-A7BA6377EB91}" type="presParOf" srcId="{998990E0-7B8F-4F98-AF52-F76854C1299C}" destId="{611FDA29-673F-4CEB-8C58-362748B547D1}" srcOrd="1" destOrd="0" presId="urn:microsoft.com/office/officeart/2005/8/layout/hierarchy1"/>
    <dgm:cxn modelId="{09DA235C-F0C6-4356-BD72-62431375F15E}" type="presParOf" srcId="{A2A3DE74-3CB5-4E07-8858-DF436A1B01CF}" destId="{C7251ABE-9842-4A5C-BC01-7256E559D6EA}" srcOrd="1" destOrd="0" presId="urn:microsoft.com/office/officeart/2005/8/layout/hierarchy1"/>
    <dgm:cxn modelId="{91BC49A6-862B-4A64-9564-4E682314CAE5}" type="presParOf" srcId="{C7251ABE-9842-4A5C-BC01-7256E559D6EA}" destId="{C27B5551-37CD-4484-B645-C73D280CCD23}" srcOrd="0" destOrd="0" presId="urn:microsoft.com/office/officeart/2005/8/layout/hierarchy1"/>
    <dgm:cxn modelId="{3E5DC579-7DEF-44BC-ABE6-45599857A807}" type="presParOf" srcId="{C7251ABE-9842-4A5C-BC01-7256E559D6EA}" destId="{88E9E86D-197E-4B04-B7CD-873A95D3E92C}" srcOrd="1" destOrd="0" presId="urn:microsoft.com/office/officeart/2005/8/layout/hierarchy1"/>
    <dgm:cxn modelId="{AF2D646D-E259-41E3-B1A6-53AC892289EC}" type="presParOf" srcId="{88E9E86D-197E-4B04-B7CD-873A95D3E92C}" destId="{9A169334-CC84-4045-9C8E-0E2260D75599}" srcOrd="0" destOrd="0" presId="urn:microsoft.com/office/officeart/2005/8/layout/hierarchy1"/>
    <dgm:cxn modelId="{18E07A26-E433-4B2C-A6DB-D35F6F8E7E2C}" type="presParOf" srcId="{9A169334-CC84-4045-9C8E-0E2260D75599}" destId="{FCB69825-AF73-4519-9F5E-40E2E010E87D}" srcOrd="0" destOrd="0" presId="urn:microsoft.com/office/officeart/2005/8/layout/hierarchy1"/>
    <dgm:cxn modelId="{E0646798-76C8-4D83-B204-519CE10F8788}" type="presParOf" srcId="{9A169334-CC84-4045-9C8E-0E2260D75599}" destId="{58566028-0183-4ABC-B1A8-C18E726EE895}" srcOrd="1" destOrd="0" presId="urn:microsoft.com/office/officeart/2005/8/layout/hierarchy1"/>
    <dgm:cxn modelId="{BADBA0AC-EC70-4080-BF68-0515585D0B14}" type="presParOf" srcId="{88E9E86D-197E-4B04-B7CD-873A95D3E92C}" destId="{D0034CE1-B8D9-4BD4-9014-2EE586378F2E}" srcOrd="1" destOrd="0" presId="urn:microsoft.com/office/officeart/2005/8/layout/hierarchy1"/>
    <dgm:cxn modelId="{EC4996E7-385B-4E20-B4C2-B20CE19E4BA3}" type="presParOf" srcId="{C7251ABE-9842-4A5C-BC01-7256E559D6EA}" destId="{C72A42C7-800B-478A-ADEC-94FABFF6E483}" srcOrd="2" destOrd="0" presId="urn:microsoft.com/office/officeart/2005/8/layout/hierarchy1"/>
    <dgm:cxn modelId="{7599550B-A2D0-46DE-A9E7-C4A4B14F1EA6}" type="presParOf" srcId="{C7251ABE-9842-4A5C-BC01-7256E559D6EA}" destId="{F20B9F77-766D-4266-9304-F1C22318EBCD}" srcOrd="3" destOrd="0" presId="urn:microsoft.com/office/officeart/2005/8/layout/hierarchy1"/>
    <dgm:cxn modelId="{317ECFAE-6577-4508-ABF9-DEDC209B0D11}" type="presParOf" srcId="{F20B9F77-766D-4266-9304-F1C22318EBCD}" destId="{04BC2707-9BE6-44BD-8381-2C90DFB339CF}" srcOrd="0" destOrd="0" presId="urn:microsoft.com/office/officeart/2005/8/layout/hierarchy1"/>
    <dgm:cxn modelId="{57F1D3B6-64D8-4B3E-87CE-B2FCC5DEBF27}" type="presParOf" srcId="{04BC2707-9BE6-44BD-8381-2C90DFB339CF}" destId="{5C796606-FC1E-4AE0-BFA3-342CE8A76BDB}" srcOrd="0" destOrd="0" presId="urn:microsoft.com/office/officeart/2005/8/layout/hierarchy1"/>
    <dgm:cxn modelId="{2D6D77CD-1A82-4BAD-8C14-FB9435FF78A3}" type="presParOf" srcId="{04BC2707-9BE6-44BD-8381-2C90DFB339CF}" destId="{9AE650EF-8F03-4677-9145-2D83B773CE69}" srcOrd="1" destOrd="0" presId="urn:microsoft.com/office/officeart/2005/8/layout/hierarchy1"/>
    <dgm:cxn modelId="{F0F63CF2-AD91-4ED2-8438-C97B312714C3}" type="presParOf" srcId="{F20B9F77-766D-4266-9304-F1C22318EBCD}" destId="{F210B594-022B-4CE1-9DF7-F3F12D7919D2}" srcOrd="1" destOrd="0" presId="urn:microsoft.com/office/officeart/2005/8/layout/hierarchy1"/>
    <dgm:cxn modelId="{BA210408-6A8D-4CBF-94E6-8CB8799EB1E6}" type="presParOf" srcId="{C7251ABE-9842-4A5C-BC01-7256E559D6EA}" destId="{E8AAD059-74F8-4B7F-9DB4-7ACFF1D0BB35}" srcOrd="4" destOrd="0" presId="urn:microsoft.com/office/officeart/2005/8/layout/hierarchy1"/>
    <dgm:cxn modelId="{5868D33B-0C87-4E8C-A417-DD129D163CAD}" type="presParOf" srcId="{C7251ABE-9842-4A5C-BC01-7256E559D6EA}" destId="{DF9A64DA-6303-4651-A1CB-CC6289C8A114}" srcOrd="5" destOrd="0" presId="urn:microsoft.com/office/officeart/2005/8/layout/hierarchy1"/>
    <dgm:cxn modelId="{5514C3D7-8743-42BE-A01C-924CF645EB05}" type="presParOf" srcId="{DF9A64DA-6303-4651-A1CB-CC6289C8A114}" destId="{7B74C996-A553-4803-9923-830B52C9753F}" srcOrd="0" destOrd="0" presId="urn:microsoft.com/office/officeart/2005/8/layout/hierarchy1"/>
    <dgm:cxn modelId="{4200420C-9A98-47DB-B6D1-7B573576A555}" type="presParOf" srcId="{7B74C996-A553-4803-9923-830B52C9753F}" destId="{ABA76D6B-FC49-4AAF-8C6C-D60C68E09340}" srcOrd="0" destOrd="0" presId="urn:microsoft.com/office/officeart/2005/8/layout/hierarchy1"/>
    <dgm:cxn modelId="{EC93ABA5-EB81-46D4-A1D8-BF40E0B775B8}" type="presParOf" srcId="{7B74C996-A553-4803-9923-830B52C9753F}" destId="{4B41CF4B-56F0-4117-93C9-772B6D351E37}" srcOrd="1" destOrd="0" presId="urn:microsoft.com/office/officeart/2005/8/layout/hierarchy1"/>
    <dgm:cxn modelId="{C7544074-028B-47E8-8DE1-0C8BC228B678}" type="presParOf" srcId="{DF9A64DA-6303-4651-A1CB-CC6289C8A114}" destId="{DB497259-581A-4595-AE7D-187CA99A1385}" srcOrd="1" destOrd="0" presId="urn:microsoft.com/office/officeart/2005/8/layout/hierarchy1"/>
    <dgm:cxn modelId="{987AA423-223F-4215-9D9B-E162854ED4D1}" type="presParOf" srcId="{FC77C6DF-8E71-4824-8EB5-3EF174A5CF7D}" destId="{FA515A05-58A4-4191-BA13-80E29C57F809}" srcOrd="4" destOrd="0" presId="urn:microsoft.com/office/officeart/2005/8/layout/hierarchy1"/>
    <dgm:cxn modelId="{C4FE4A14-DB00-460F-85D5-3CEE5AD29392}" type="presParOf" srcId="{FC77C6DF-8E71-4824-8EB5-3EF174A5CF7D}" destId="{7567F2B8-0DCA-4BF0-B00B-4D06448AB3A6}" srcOrd="5" destOrd="0" presId="urn:microsoft.com/office/officeart/2005/8/layout/hierarchy1"/>
    <dgm:cxn modelId="{EF47A638-90AC-44C3-829E-440B36608C57}" type="presParOf" srcId="{7567F2B8-0DCA-4BF0-B00B-4D06448AB3A6}" destId="{4F6F04BD-7123-460C-853E-E5A7A81D77B6}" srcOrd="0" destOrd="0" presId="urn:microsoft.com/office/officeart/2005/8/layout/hierarchy1"/>
    <dgm:cxn modelId="{9024C038-EE95-44ED-B946-3DC817FAB1F7}" type="presParOf" srcId="{4F6F04BD-7123-460C-853E-E5A7A81D77B6}" destId="{256138BD-8CE9-4DF9-9DC8-FC66C37DA945}" srcOrd="0" destOrd="0" presId="urn:microsoft.com/office/officeart/2005/8/layout/hierarchy1"/>
    <dgm:cxn modelId="{76D88689-C712-4529-AE13-01276E87171C}" type="presParOf" srcId="{4F6F04BD-7123-460C-853E-E5A7A81D77B6}" destId="{3C1E1FB4-7BB1-408F-9772-54F1FCACBFDA}" srcOrd="1" destOrd="0" presId="urn:microsoft.com/office/officeart/2005/8/layout/hierarchy1"/>
    <dgm:cxn modelId="{2E605BBC-7880-4984-B5BA-BE22EB757C94}" type="presParOf" srcId="{7567F2B8-0DCA-4BF0-B00B-4D06448AB3A6}" destId="{29690F4D-C5E9-49FE-B109-0AE69123C36A}" srcOrd="1" destOrd="0" presId="urn:microsoft.com/office/officeart/2005/8/layout/hierarchy1"/>
    <dgm:cxn modelId="{07FCA714-EC74-4A73-8C0D-019A858C3B3A}" type="presParOf" srcId="{29690F4D-C5E9-49FE-B109-0AE69123C36A}" destId="{EEF69A67-9F7F-4C19-8BF6-DE1BA40C273A}" srcOrd="0" destOrd="0" presId="urn:microsoft.com/office/officeart/2005/8/layout/hierarchy1"/>
    <dgm:cxn modelId="{3E727620-1842-4F43-A227-78C02314823C}" type="presParOf" srcId="{29690F4D-C5E9-49FE-B109-0AE69123C36A}" destId="{753DFED6-42A1-43CE-8520-D3EF36A4CE1D}" srcOrd="1" destOrd="0" presId="urn:microsoft.com/office/officeart/2005/8/layout/hierarchy1"/>
    <dgm:cxn modelId="{2FCD8EAB-D566-48C3-8707-5151751BD449}" type="presParOf" srcId="{753DFED6-42A1-43CE-8520-D3EF36A4CE1D}" destId="{D8BBB0EA-F104-40FA-A9AF-2469144F7558}" srcOrd="0" destOrd="0" presId="urn:microsoft.com/office/officeart/2005/8/layout/hierarchy1"/>
    <dgm:cxn modelId="{E7C9B9E5-1282-4F4B-9339-003896B35613}" type="presParOf" srcId="{D8BBB0EA-F104-40FA-A9AF-2469144F7558}" destId="{0CBDA5D6-6791-43C8-9644-08B8056EBEAD}" srcOrd="0" destOrd="0" presId="urn:microsoft.com/office/officeart/2005/8/layout/hierarchy1"/>
    <dgm:cxn modelId="{A7442F3D-9BFC-4B9E-BA46-D2C7B80FF432}" type="presParOf" srcId="{D8BBB0EA-F104-40FA-A9AF-2469144F7558}" destId="{9C17BD2B-10AF-40D5-AB9A-F477A36DD9E1}" srcOrd="1" destOrd="0" presId="urn:microsoft.com/office/officeart/2005/8/layout/hierarchy1"/>
    <dgm:cxn modelId="{BB0AD611-55FB-4517-8619-644BFC4015A9}" type="presParOf" srcId="{753DFED6-42A1-43CE-8520-D3EF36A4CE1D}" destId="{387A92A3-91BC-4476-B173-6224037C5CB4}" srcOrd="1" destOrd="0" presId="urn:microsoft.com/office/officeart/2005/8/layout/hierarchy1"/>
    <dgm:cxn modelId="{D862DB6F-5D47-464B-B3F3-C62973FDD304}" type="presParOf" srcId="{29690F4D-C5E9-49FE-B109-0AE69123C36A}" destId="{CFA27932-22A4-495E-BA5F-7106A4F8AC31}" srcOrd="2" destOrd="0" presId="urn:microsoft.com/office/officeart/2005/8/layout/hierarchy1"/>
    <dgm:cxn modelId="{3B27D45A-BF00-4DF8-8F4B-AED8944B226D}" type="presParOf" srcId="{29690F4D-C5E9-49FE-B109-0AE69123C36A}" destId="{4E628D1D-EEAB-468E-AC04-0C75C1B38257}" srcOrd="3" destOrd="0" presId="urn:microsoft.com/office/officeart/2005/8/layout/hierarchy1"/>
    <dgm:cxn modelId="{6CAC1EBE-0D1D-423B-8A20-E7405B72F4AF}" type="presParOf" srcId="{4E628D1D-EEAB-468E-AC04-0C75C1B38257}" destId="{64C2AE1F-5FAC-4B7C-8459-D65F1F018C48}" srcOrd="0" destOrd="0" presId="urn:microsoft.com/office/officeart/2005/8/layout/hierarchy1"/>
    <dgm:cxn modelId="{FE7E7861-69A7-4DD5-83FC-4138490DBF84}" type="presParOf" srcId="{64C2AE1F-5FAC-4B7C-8459-D65F1F018C48}" destId="{2B00A601-B99A-43F4-A7F7-471F3308F7B5}" srcOrd="0" destOrd="0" presId="urn:microsoft.com/office/officeart/2005/8/layout/hierarchy1"/>
    <dgm:cxn modelId="{3269A6E2-1D71-458D-A9D7-3F563F829517}" type="presParOf" srcId="{64C2AE1F-5FAC-4B7C-8459-D65F1F018C48}" destId="{3215E6BC-4106-4D80-B19F-5BA62413A923}" srcOrd="1" destOrd="0" presId="urn:microsoft.com/office/officeart/2005/8/layout/hierarchy1"/>
    <dgm:cxn modelId="{8E7EAF61-B7A9-4BEC-A49F-502F71E0E980}" type="presParOf" srcId="{4E628D1D-EEAB-468E-AC04-0C75C1B38257}" destId="{16436A80-985E-47A5-9835-5F7E8418C6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6B67698-3AE2-424C-A1C6-D1422A54307A}"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s-EC"/>
        </a:p>
      </dgm:t>
    </dgm:pt>
    <dgm:pt modelId="{29B1797F-CD0B-44CB-A888-1AB9EE3E0074}">
      <dgm:prSet phldrT="[Texto]" custT="1"/>
      <dgm:spPr/>
      <dgm:t>
        <a:bodyPr/>
        <a:lstStyle/>
        <a:p>
          <a:r>
            <a:rPr lang="es-EC" sz="18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PERDIDA DE INFORMACIÓN EN BASE DE DATOS</a:t>
          </a:r>
          <a:endParaRPr lang="es-EC" sz="1800" b="1" i="0" u="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CEF2FF-2E15-4D17-8E05-192B05C53B35}" type="parTrans" cxnId="{F8948B84-335B-444C-B61B-24C9D0CC2E3A}">
      <dgm:prSet/>
      <dgm:spPr/>
      <dgm:t>
        <a:bodyPr/>
        <a:lstStyle/>
        <a:p>
          <a:endParaRPr lang="es-EC"/>
        </a:p>
      </dgm:t>
    </dgm:pt>
    <dgm:pt modelId="{AE11348E-095C-4B9F-B206-82D32045C660}" type="sibTrans" cxnId="{F8948B84-335B-444C-B61B-24C9D0CC2E3A}">
      <dgm:prSet/>
      <dgm:spPr/>
      <dgm:t>
        <a:bodyPr/>
        <a:lstStyle/>
        <a:p>
          <a:endParaRPr lang="es-EC"/>
        </a:p>
      </dgm:t>
    </dgm:pt>
    <dgm:pt modelId="{DF0404F8-D0F5-4D3E-B01D-7585E7CADC61}">
      <dgm:prSet phldrT="[Texto]" custT="1"/>
      <dgm:spPr/>
      <dgm:t>
        <a:bodyPr/>
        <a:lstStyle/>
        <a:p>
          <a:pPr algn="just"/>
          <a:r>
            <a:rPr lang="es-EC" sz="1500" dirty="0" smtClean="0">
              <a:latin typeface="Arial Unicode MS" panose="020B0604020202020204" pitchFamily="34" charset="-128"/>
              <a:ea typeface="Arial Unicode MS" panose="020B0604020202020204" pitchFamily="34" charset="-128"/>
              <a:cs typeface="Arial Unicode MS" panose="020B0604020202020204" pitchFamily="34" charset="-128"/>
            </a:rPr>
            <a:t>TRANSFERENCIA DEL RIESGO</a:t>
          </a:r>
          <a:endParaRPr lang="es-EC" sz="15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0636AD3-28A8-4829-830D-93070C7725BE}" type="parTrans" cxnId="{54992799-89E5-4D76-B135-AE8D13C3CAA1}">
      <dgm:prSet/>
      <dgm:spPr/>
      <dgm:t>
        <a:bodyPr/>
        <a:lstStyle/>
        <a:p>
          <a:endParaRPr lang="es-EC"/>
        </a:p>
      </dgm:t>
    </dgm:pt>
    <dgm:pt modelId="{A697B220-2DF2-4DAA-AF4A-9BEF25F106B5}" type="sibTrans" cxnId="{54992799-89E5-4D76-B135-AE8D13C3CAA1}">
      <dgm:prSet/>
      <dgm:spPr/>
      <dgm:t>
        <a:bodyPr/>
        <a:lstStyle/>
        <a:p>
          <a:endParaRPr lang="es-EC"/>
        </a:p>
      </dgm:t>
    </dgm:pt>
    <dgm:pt modelId="{C7C208B8-4AA1-42E1-94FC-5EEA8FA1FC8F}">
      <dgm:prSet phldrT="[Texto]" custT="1"/>
      <dgm:spPr/>
      <dgm:t>
        <a:bodyPr/>
        <a:lstStyle/>
        <a:p>
          <a:r>
            <a:rPr lang="es-EC" sz="18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LA INGENIERÍA SOCIAL </a:t>
          </a:r>
          <a:endParaRPr lang="es-EC" sz="1800" b="1" i="0" u="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1902ECF-2F78-494C-8E66-BB92DC0C6A3A}" type="parTrans" cxnId="{D6000F74-12C5-47ED-ACF9-45F7D1100382}">
      <dgm:prSet/>
      <dgm:spPr/>
      <dgm:t>
        <a:bodyPr/>
        <a:lstStyle/>
        <a:p>
          <a:endParaRPr lang="es-EC"/>
        </a:p>
      </dgm:t>
    </dgm:pt>
    <dgm:pt modelId="{781E0582-AE5C-431B-9070-83EAFEE6EB65}" type="sibTrans" cxnId="{D6000F74-12C5-47ED-ACF9-45F7D1100382}">
      <dgm:prSet/>
      <dgm:spPr/>
      <dgm:t>
        <a:bodyPr/>
        <a:lstStyle/>
        <a:p>
          <a:endParaRPr lang="es-EC"/>
        </a:p>
      </dgm:t>
    </dgm:pt>
    <dgm:pt modelId="{CAD93690-E416-41CD-A2F8-2A599D226796}">
      <dgm:prSet phldrT="[Texto]" custT="1"/>
      <dgm:spPr/>
      <dgm:t>
        <a:bodyPr/>
        <a:lstStyle/>
        <a:p>
          <a:r>
            <a:rPr lang="es-EC" sz="15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EL IMPACTO</a:t>
          </a:r>
          <a:endParaRPr lang="es-EC" sz="15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B11CF71-30A6-4980-B28A-7534D2EC8258}" type="parTrans" cxnId="{4226AE19-DBF7-4833-95C5-158B20857EEA}">
      <dgm:prSet/>
      <dgm:spPr/>
      <dgm:t>
        <a:bodyPr/>
        <a:lstStyle/>
        <a:p>
          <a:endParaRPr lang="es-EC"/>
        </a:p>
      </dgm:t>
    </dgm:pt>
    <dgm:pt modelId="{321BE3B9-D92A-4970-A1D6-9873762EDB19}" type="sibTrans" cxnId="{4226AE19-DBF7-4833-95C5-158B20857EEA}">
      <dgm:prSet/>
      <dgm:spPr/>
      <dgm:t>
        <a:bodyPr/>
        <a:lstStyle/>
        <a:p>
          <a:endParaRPr lang="es-EC"/>
        </a:p>
      </dgm:t>
    </dgm:pt>
    <dgm:pt modelId="{205A11FE-5A44-4FCC-ADD0-841077AD8975}">
      <dgm:prSet phldrT="[Texto]" custT="1"/>
      <dgm:spPr/>
      <dgm:t>
        <a:bodyPr/>
        <a:lstStyle/>
        <a:p>
          <a:r>
            <a:rPr lang="es-EC" sz="1800" b="1" dirty="0" smtClean="0">
              <a:latin typeface="Arial Unicode MS" panose="020B0604020202020204" pitchFamily="34" charset="-128"/>
              <a:ea typeface="Arial Unicode MS" panose="020B0604020202020204" pitchFamily="34" charset="-128"/>
              <a:cs typeface="Arial Unicode MS" panose="020B0604020202020204" pitchFamily="34" charset="-128"/>
            </a:rPr>
            <a:t>VIRUS EN PÁGINAS WEB</a:t>
          </a:r>
          <a:endParaRPr lang="es-EC" sz="18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DA0792C-6AB9-4B4A-BDA7-F42698E6E557}" type="parTrans" cxnId="{0D701D18-CF59-4913-995D-071F38CF75A9}">
      <dgm:prSet/>
      <dgm:spPr/>
      <dgm:t>
        <a:bodyPr/>
        <a:lstStyle/>
        <a:p>
          <a:endParaRPr lang="es-EC"/>
        </a:p>
      </dgm:t>
    </dgm:pt>
    <dgm:pt modelId="{AF303C30-D490-4792-9ED6-CAEC161C68B8}" type="sibTrans" cxnId="{0D701D18-CF59-4913-995D-071F38CF75A9}">
      <dgm:prSet/>
      <dgm:spPr/>
      <dgm:t>
        <a:bodyPr/>
        <a:lstStyle/>
        <a:p>
          <a:endParaRPr lang="es-EC"/>
        </a:p>
      </dgm:t>
    </dgm:pt>
    <dgm:pt modelId="{A40A82A5-FCAF-464F-B81E-E09EE47C2DEF}">
      <dgm:prSet phldrT="[Texto]" custT="1"/>
      <dgm:spPr/>
      <dgm:t>
        <a:bodyPr/>
        <a:lstStyle/>
        <a:p>
          <a:r>
            <a:rPr lang="es-EC" sz="1500" dirty="0" smtClean="0">
              <a:latin typeface="Arial Unicode MS" panose="020B0604020202020204" pitchFamily="34" charset="-128"/>
              <a:ea typeface="Arial Unicode MS" panose="020B0604020202020204" pitchFamily="34" charset="-128"/>
              <a:cs typeface="Arial Unicode MS" panose="020B0604020202020204" pitchFamily="34" charset="-128"/>
            </a:rPr>
            <a:t>EVITAR EL RIESGO</a:t>
          </a:r>
          <a:endParaRPr lang="es-EC" sz="15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468E044-4D46-4105-BAA0-5E5799095533}" type="parTrans" cxnId="{A639F86C-DAE9-4EF6-A5E5-B01F49DFB5E3}">
      <dgm:prSet/>
      <dgm:spPr/>
      <dgm:t>
        <a:bodyPr/>
        <a:lstStyle/>
        <a:p>
          <a:endParaRPr lang="es-EC"/>
        </a:p>
      </dgm:t>
    </dgm:pt>
    <dgm:pt modelId="{EF545C92-EF2A-41E4-957F-8E6BFF413B90}" type="sibTrans" cxnId="{A639F86C-DAE9-4EF6-A5E5-B01F49DFB5E3}">
      <dgm:prSet/>
      <dgm:spPr/>
      <dgm:t>
        <a:bodyPr/>
        <a:lstStyle/>
        <a:p>
          <a:endParaRPr lang="es-EC"/>
        </a:p>
      </dgm:t>
    </dgm:pt>
    <dgm:pt modelId="{D6859D1A-2BC4-4116-BD2E-AAD47367229E}" type="pres">
      <dgm:prSet presAssocID="{A6B67698-3AE2-424C-A1C6-D1422A54307A}" presName="rootnode" presStyleCnt="0">
        <dgm:presLayoutVars>
          <dgm:chMax/>
          <dgm:chPref/>
          <dgm:dir/>
          <dgm:animLvl val="lvl"/>
        </dgm:presLayoutVars>
      </dgm:prSet>
      <dgm:spPr/>
      <dgm:t>
        <a:bodyPr/>
        <a:lstStyle/>
        <a:p>
          <a:endParaRPr lang="es-EC"/>
        </a:p>
      </dgm:t>
    </dgm:pt>
    <dgm:pt modelId="{5530F4F2-DFF1-446F-A54A-D46A0E1AEB21}" type="pres">
      <dgm:prSet presAssocID="{29B1797F-CD0B-44CB-A888-1AB9EE3E0074}" presName="composite" presStyleCnt="0"/>
      <dgm:spPr/>
    </dgm:pt>
    <dgm:pt modelId="{72ADB0A9-8024-4C2F-9D9E-68EB085CCBBF}" type="pres">
      <dgm:prSet presAssocID="{29B1797F-CD0B-44CB-A888-1AB9EE3E0074}" presName="bentUpArrow1" presStyleLbl="alignImgPlace1" presStyleIdx="0" presStyleCnt="2"/>
      <dgm:spPr/>
    </dgm:pt>
    <dgm:pt modelId="{CC40DC9A-1F2B-44CC-A259-867F89BBE866}" type="pres">
      <dgm:prSet presAssocID="{29B1797F-CD0B-44CB-A888-1AB9EE3E0074}" presName="ParentText" presStyleLbl="node1" presStyleIdx="0" presStyleCnt="3">
        <dgm:presLayoutVars>
          <dgm:chMax val="1"/>
          <dgm:chPref val="1"/>
          <dgm:bulletEnabled val="1"/>
        </dgm:presLayoutVars>
      </dgm:prSet>
      <dgm:spPr/>
      <dgm:t>
        <a:bodyPr/>
        <a:lstStyle/>
        <a:p>
          <a:endParaRPr lang="es-EC"/>
        </a:p>
      </dgm:t>
    </dgm:pt>
    <dgm:pt modelId="{ACC85140-008F-4379-8A2E-57628498428C}" type="pres">
      <dgm:prSet presAssocID="{29B1797F-CD0B-44CB-A888-1AB9EE3E0074}" presName="ChildText" presStyleLbl="revTx" presStyleIdx="0" presStyleCnt="3" custScaleX="115960" custLinFactNeighborX="10603">
        <dgm:presLayoutVars>
          <dgm:chMax val="0"/>
          <dgm:chPref val="0"/>
          <dgm:bulletEnabled val="1"/>
        </dgm:presLayoutVars>
      </dgm:prSet>
      <dgm:spPr/>
      <dgm:t>
        <a:bodyPr/>
        <a:lstStyle/>
        <a:p>
          <a:endParaRPr lang="es-EC"/>
        </a:p>
      </dgm:t>
    </dgm:pt>
    <dgm:pt modelId="{AEB2E87E-0354-48F6-869E-4A55FDB32022}" type="pres">
      <dgm:prSet presAssocID="{AE11348E-095C-4B9F-B206-82D32045C660}" presName="sibTrans" presStyleCnt="0"/>
      <dgm:spPr/>
    </dgm:pt>
    <dgm:pt modelId="{479B16E9-4E35-4D2E-9F7C-4729BDA6CD2E}" type="pres">
      <dgm:prSet presAssocID="{C7C208B8-4AA1-42E1-94FC-5EEA8FA1FC8F}" presName="composite" presStyleCnt="0"/>
      <dgm:spPr/>
    </dgm:pt>
    <dgm:pt modelId="{92C78202-1253-490F-B859-CC8B27907FB9}" type="pres">
      <dgm:prSet presAssocID="{C7C208B8-4AA1-42E1-94FC-5EEA8FA1FC8F}" presName="bentUpArrow1" presStyleLbl="alignImgPlace1" presStyleIdx="1" presStyleCnt="2"/>
      <dgm:spPr/>
    </dgm:pt>
    <dgm:pt modelId="{9900134C-E155-43E4-B264-DF79CDF85B3B}" type="pres">
      <dgm:prSet presAssocID="{C7C208B8-4AA1-42E1-94FC-5EEA8FA1FC8F}" presName="ParentText" presStyleLbl="node1" presStyleIdx="1" presStyleCnt="3">
        <dgm:presLayoutVars>
          <dgm:chMax val="1"/>
          <dgm:chPref val="1"/>
          <dgm:bulletEnabled val="1"/>
        </dgm:presLayoutVars>
      </dgm:prSet>
      <dgm:spPr/>
      <dgm:t>
        <a:bodyPr/>
        <a:lstStyle/>
        <a:p>
          <a:endParaRPr lang="es-EC"/>
        </a:p>
      </dgm:t>
    </dgm:pt>
    <dgm:pt modelId="{B4056B9B-F04C-4DBB-B53F-D0C2A9211718}" type="pres">
      <dgm:prSet presAssocID="{C7C208B8-4AA1-42E1-94FC-5EEA8FA1FC8F}" presName="ChildText" presStyleLbl="revTx" presStyleIdx="1" presStyleCnt="3">
        <dgm:presLayoutVars>
          <dgm:chMax val="0"/>
          <dgm:chPref val="0"/>
          <dgm:bulletEnabled val="1"/>
        </dgm:presLayoutVars>
      </dgm:prSet>
      <dgm:spPr/>
      <dgm:t>
        <a:bodyPr/>
        <a:lstStyle/>
        <a:p>
          <a:endParaRPr lang="es-EC"/>
        </a:p>
      </dgm:t>
    </dgm:pt>
    <dgm:pt modelId="{52929A47-B8D0-45B2-98F3-93A7873AC4B3}" type="pres">
      <dgm:prSet presAssocID="{781E0582-AE5C-431B-9070-83EAFEE6EB65}" presName="sibTrans" presStyleCnt="0"/>
      <dgm:spPr/>
    </dgm:pt>
    <dgm:pt modelId="{DEEAD4B7-55AC-481F-A9AC-48E59BBF7C6D}" type="pres">
      <dgm:prSet presAssocID="{205A11FE-5A44-4FCC-ADD0-841077AD8975}" presName="composite" presStyleCnt="0"/>
      <dgm:spPr/>
    </dgm:pt>
    <dgm:pt modelId="{2A767C14-7CB2-42F9-8A66-83FB95ED8DF1}" type="pres">
      <dgm:prSet presAssocID="{205A11FE-5A44-4FCC-ADD0-841077AD8975}" presName="ParentText" presStyleLbl="node1" presStyleIdx="2" presStyleCnt="3">
        <dgm:presLayoutVars>
          <dgm:chMax val="1"/>
          <dgm:chPref val="1"/>
          <dgm:bulletEnabled val="1"/>
        </dgm:presLayoutVars>
      </dgm:prSet>
      <dgm:spPr/>
      <dgm:t>
        <a:bodyPr/>
        <a:lstStyle/>
        <a:p>
          <a:endParaRPr lang="es-EC"/>
        </a:p>
      </dgm:t>
    </dgm:pt>
    <dgm:pt modelId="{6DF513D0-C656-4D30-A253-359E9288CB60}" type="pres">
      <dgm:prSet presAssocID="{205A11FE-5A44-4FCC-ADD0-841077AD8975}" presName="FinalChildText" presStyleLbl="revTx" presStyleIdx="2" presStyleCnt="3">
        <dgm:presLayoutVars>
          <dgm:chMax val="0"/>
          <dgm:chPref val="0"/>
          <dgm:bulletEnabled val="1"/>
        </dgm:presLayoutVars>
      </dgm:prSet>
      <dgm:spPr/>
      <dgm:t>
        <a:bodyPr/>
        <a:lstStyle/>
        <a:p>
          <a:endParaRPr lang="es-EC"/>
        </a:p>
      </dgm:t>
    </dgm:pt>
  </dgm:ptLst>
  <dgm:cxnLst>
    <dgm:cxn modelId="{D6000F74-12C5-47ED-ACF9-45F7D1100382}" srcId="{A6B67698-3AE2-424C-A1C6-D1422A54307A}" destId="{C7C208B8-4AA1-42E1-94FC-5EEA8FA1FC8F}" srcOrd="1" destOrd="0" parTransId="{11902ECF-2F78-494C-8E66-BB92DC0C6A3A}" sibTransId="{781E0582-AE5C-431B-9070-83EAFEE6EB65}"/>
    <dgm:cxn modelId="{7B3D69E4-3274-4940-9A8D-FF4A18A01FDF}" type="presOf" srcId="{29B1797F-CD0B-44CB-A888-1AB9EE3E0074}" destId="{CC40DC9A-1F2B-44CC-A259-867F89BBE866}" srcOrd="0" destOrd="0" presId="urn:microsoft.com/office/officeart/2005/8/layout/StepDownProcess"/>
    <dgm:cxn modelId="{0D701D18-CF59-4913-995D-071F38CF75A9}" srcId="{A6B67698-3AE2-424C-A1C6-D1422A54307A}" destId="{205A11FE-5A44-4FCC-ADD0-841077AD8975}" srcOrd="2" destOrd="0" parTransId="{6DA0792C-6AB9-4B4A-BDA7-F42698E6E557}" sibTransId="{AF303C30-D490-4792-9ED6-CAEC161C68B8}"/>
    <dgm:cxn modelId="{F8948B84-335B-444C-B61B-24C9D0CC2E3A}" srcId="{A6B67698-3AE2-424C-A1C6-D1422A54307A}" destId="{29B1797F-CD0B-44CB-A888-1AB9EE3E0074}" srcOrd="0" destOrd="0" parTransId="{22CEF2FF-2E15-4D17-8E05-192B05C53B35}" sibTransId="{AE11348E-095C-4B9F-B206-82D32045C660}"/>
    <dgm:cxn modelId="{36FE13F2-A0C2-4F6A-9315-A4345DACD636}" type="presOf" srcId="{CAD93690-E416-41CD-A2F8-2A599D226796}" destId="{B4056B9B-F04C-4DBB-B53F-D0C2A9211718}" srcOrd="0" destOrd="0" presId="urn:microsoft.com/office/officeart/2005/8/layout/StepDownProcess"/>
    <dgm:cxn modelId="{54992799-89E5-4D76-B135-AE8D13C3CAA1}" srcId="{29B1797F-CD0B-44CB-A888-1AB9EE3E0074}" destId="{DF0404F8-D0F5-4D3E-B01D-7585E7CADC61}" srcOrd="0" destOrd="0" parTransId="{80636AD3-28A8-4829-830D-93070C7725BE}" sibTransId="{A697B220-2DF2-4DAA-AF4A-9BEF25F106B5}"/>
    <dgm:cxn modelId="{A639F86C-DAE9-4EF6-A5E5-B01F49DFB5E3}" srcId="{205A11FE-5A44-4FCC-ADD0-841077AD8975}" destId="{A40A82A5-FCAF-464F-B81E-E09EE47C2DEF}" srcOrd="0" destOrd="0" parTransId="{A468E044-4D46-4105-BAA0-5E5799095533}" sibTransId="{EF545C92-EF2A-41E4-957F-8E6BFF413B90}"/>
    <dgm:cxn modelId="{2E32EA36-C506-4C71-9AC4-66378F2CF31C}" type="presOf" srcId="{A40A82A5-FCAF-464F-B81E-E09EE47C2DEF}" destId="{6DF513D0-C656-4D30-A253-359E9288CB60}" srcOrd="0" destOrd="0" presId="urn:microsoft.com/office/officeart/2005/8/layout/StepDownProcess"/>
    <dgm:cxn modelId="{9B02F3C0-BEAE-4EA8-8736-E3171885CF18}" type="presOf" srcId="{A6B67698-3AE2-424C-A1C6-D1422A54307A}" destId="{D6859D1A-2BC4-4116-BD2E-AAD47367229E}" srcOrd="0" destOrd="0" presId="urn:microsoft.com/office/officeart/2005/8/layout/StepDownProcess"/>
    <dgm:cxn modelId="{176BC0D1-669A-4B37-86CD-4D3C092AECCF}" type="presOf" srcId="{DF0404F8-D0F5-4D3E-B01D-7585E7CADC61}" destId="{ACC85140-008F-4379-8A2E-57628498428C}" srcOrd="0" destOrd="0" presId="urn:microsoft.com/office/officeart/2005/8/layout/StepDownProcess"/>
    <dgm:cxn modelId="{4226AE19-DBF7-4833-95C5-158B20857EEA}" srcId="{C7C208B8-4AA1-42E1-94FC-5EEA8FA1FC8F}" destId="{CAD93690-E416-41CD-A2F8-2A599D226796}" srcOrd="0" destOrd="0" parTransId="{3B11CF71-30A6-4980-B28A-7534D2EC8258}" sibTransId="{321BE3B9-D92A-4970-A1D6-9873762EDB19}"/>
    <dgm:cxn modelId="{1CEA29B1-E01D-48DA-8915-923C2C150B95}" type="presOf" srcId="{C7C208B8-4AA1-42E1-94FC-5EEA8FA1FC8F}" destId="{9900134C-E155-43E4-B264-DF79CDF85B3B}" srcOrd="0" destOrd="0" presId="urn:microsoft.com/office/officeart/2005/8/layout/StepDownProcess"/>
    <dgm:cxn modelId="{611B4DD7-2897-4C38-AAF3-859DC2F85ACF}" type="presOf" srcId="{205A11FE-5A44-4FCC-ADD0-841077AD8975}" destId="{2A767C14-7CB2-42F9-8A66-83FB95ED8DF1}" srcOrd="0" destOrd="0" presId="urn:microsoft.com/office/officeart/2005/8/layout/StepDownProcess"/>
    <dgm:cxn modelId="{4CE12C00-657A-4501-BC03-6796DBF97429}" type="presParOf" srcId="{D6859D1A-2BC4-4116-BD2E-AAD47367229E}" destId="{5530F4F2-DFF1-446F-A54A-D46A0E1AEB21}" srcOrd="0" destOrd="0" presId="urn:microsoft.com/office/officeart/2005/8/layout/StepDownProcess"/>
    <dgm:cxn modelId="{97853685-6483-47FA-A34D-2FFA29472548}" type="presParOf" srcId="{5530F4F2-DFF1-446F-A54A-D46A0E1AEB21}" destId="{72ADB0A9-8024-4C2F-9D9E-68EB085CCBBF}" srcOrd="0" destOrd="0" presId="urn:microsoft.com/office/officeart/2005/8/layout/StepDownProcess"/>
    <dgm:cxn modelId="{87BC2B2B-B5DB-4399-BA6C-35191EE79ED4}" type="presParOf" srcId="{5530F4F2-DFF1-446F-A54A-D46A0E1AEB21}" destId="{CC40DC9A-1F2B-44CC-A259-867F89BBE866}" srcOrd="1" destOrd="0" presId="urn:microsoft.com/office/officeart/2005/8/layout/StepDownProcess"/>
    <dgm:cxn modelId="{6355847D-EF7D-4D87-8924-FA612F712FB9}" type="presParOf" srcId="{5530F4F2-DFF1-446F-A54A-D46A0E1AEB21}" destId="{ACC85140-008F-4379-8A2E-57628498428C}" srcOrd="2" destOrd="0" presId="urn:microsoft.com/office/officeart/2005/8/layout/StepDownProcess"/>
    <dgm:cxn modelId="{C4F9B888-9F43-45E7-9780-621504711374}" type="presParOf" srcId="{D6859D1A-2BC4-4116-BD2E-AAD47367229E}" destId="{AEB2E87E-0354-48F6-869E-4A55FDB32022}" srcOrd="1" destOrd="0" presId="urn:microsoft.com/office/officeart/2005/8/layout/StepDownProcess"/>
    <dgm:cxn modelId="{F593A0B5-7BE4-465F-8D30-DF83FF772D77}" type="presParOf" srcId="{D6859D1A-2BC4-4116-BD2E-AAD47367229E}" destId="{479B16E9-4E35-4D2E-9F7C-4729BDA6CD2E}" srcOrd="2" destOrd="0" presId="urn:microsoft.com/office/officeart/2005/8/layout/StepDownProcess"/>
    <dgm:cxn modelId="{2A16A605-796E-4F81-929D-584AD7E6CA3A}" type="presParOf" srcId="{479B16E9-4E35-4D2E-9F7C-4729BDA6CD2E}" destId="{92C78202-1253-490F-B859-CC8B27907FB9}" srcOrd="0" destOrd="0" presId="urn:microsoft.com/office/officeart/2005/8/layout/StepDownProcess"/>
    <dgm:cxn modelId="{EF7D4A75-D547-47F7-AF54-0D5CB88948B0}" type="presParOf" srcId="{479B16E9-4E35-4D2E-9F7C-4729BDA6CD2E}" destId="{9900134C-E155-43E4-B264-DF79CDF85B3B}" srcOrd="1" destOrd="0" presId="urn:microsoft.com/office/officeart/2005/8/layout/StepDownProcess"/>
    <dgm:cxn modelId="{3D61843E-2AE9-4A71-8548-6C43B399C8DB}" type="presParOf" srcId="{479B16E9-4E35-4D2E-9F7C-4729BDA6CD2E}" destId="{B4056B9B-F04C-4DBB-B53F-D0C2A9211718}" srcOrd="2" destOrd="0" presId="urn:microsoft.com/office/officeart/2005/8/layout/StepDownProcess"/>
    <dgm:cxn modelId="{853218A2-A838-4C9D-A784-A7B69EC8A09A}" type="presParOf" srcId="{D6859D1A-2BC4-4116-BD2E-AAD47367229E}" destId="{52929A47-B8D0-45B2-98F3-93A7873AC4B3}" srcOrd="3" destOrd="0" presId="urn:microsoft.com/office/officeart/2005/8/layout/StepDownProcess"/>
    <dgm:cxn modelId="{F9A576F2-E610-4697-8D96-625817582889}" type="presParOf" srcId="{D6859D1A-2BC4-4116-BD2E-AAD47367229E}" destId="{DEEAD4B7-55AC-481F-A9AC-48E59BBF7C6D}" srcOrd="4" destOrd="0" presId="urn:microsoft.com/office/officeart/2005/8/layout/StepDownProcess"/>
    <dgm:cxn modelId="{409BB90D-E1D7-4993-B1CF-D5DCF371E9F1}" type="presParOf" srcId="{DEEAD4B7-55AC-481F-A9AC-48E59BBF7C6D}" destId="{2A767C14-7CB2-42F9-8A66-83FB95ED8DF1}" srcOrd="0" destOrd="0" presId="urn:microsoft.com/office/officeart/2005/8/layout/StepDownProcess"/>
    <dgm:cxn modelId="{FF8FC904-ED53-4E9E-8BAB-513B36E821D0}" type="presParOf" srcId="{DEEAD4B7-55AC-481F-A9AC-48E59BBF7C6D}" destId="{6DF513D0-C656-4D30-A253-359E9288CB60}"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6B67698-3AE2-424C-A1C6-D1422A54307A}" type="doc">
      <dgm:prSet loTypeId="urn:microsoft.com/office/officeart/2005/8/layout/StepDownProcess" loCatId="process" qsTypeId="urn:microsoft.com/office/officeart/2005/8/quickstyle/simple1" qsCatId="simple" csTypeId="urn:microsoft.com/office/officeart/2005/8/colors/accent2_1" csCatId="accent2" phldr="1"/>
      <dgm:spPr/>
      <dgm:t>
        <a:bodyPr/>
        <a:lstStyle/>
        <a:p>
          <a:endParaRPr lang="es-EC"/>
        </a:p>
      </dgm:t>
    </dgm:pt>
    <dgm:pt modelId="{29B1797F-CD0B-44CB-A888-1AB9EE3E0074}">
      <dgm:prSet phldrT="[Texto]" custT="1"/>
      <dgm:spPr/>
      <dgm:t>
        <a:bodyPr/>
        <a:lstStyle/>
        <a:p>
          <a:r>
            <a:rPr lang="es-EC" sz="18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ATAQUES AL SOFTWARE </a:t>
          </a:r>
          <a:endParaRPr lang="es-EC" sz="1800" b="1" i="0" u="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2CEF2FF-2E15-4D17-8E05-192B05C53B35}" type="parTrans" cxnId="{F8948B84-335B-444C-B61B-24C9D0CC2E3A}">
      <dgm:prSet/>
      <dgm:spPr/>
      <dgm:t>
        <a:bodyPr/>
        <a:lstStyle/>
        <a:p>
          <a:endParaRPr lang="es-EC"/>
        </a:p>
      </dgm:t>
    </dgm:pt>
    <dgm:pt modelId="{AE11348E-095C-4B9F-B206-82D32045C660}" type="sibTrans" cxnId="{F8948B84-335B-444C-B61B-24C9D0CC2E3A}">
      <dgm:prSet/>
      <dgm:spPr/>
      <dgm:t>
        <a:bodyPr/>
        <a:lstStyle/>
        <a:p>
          <a:endParaRPr lang="es-EC"/>
        </a:p>
      </dgm:t>
    </dgm:pt>
    <dgm:pt modelId="{DF0404F8-D0F5-4D3E-B01D-7585E7CADC61}">
      <dgm:prSet phldrT="[Texto]" custT="1"/>
      <dgm:spPr/>
      <dgm:t>
        <a:bodyPr/>
        <a:lstStyle/>
        <a:p>
          <a:r>
            <a:rPr lang="es-EC" sz="15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LA PROBABILIDAD</a:t>
          </a:r>
          <a:endParaRPr lang="es-EC" sz="15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0636AD3-28A8-4829-830D-93070C7725BE}" type="parTrans" cxnId="{54992799-89E5-4D76-B135-AE8D13C3CAA1}">
      <dgm:prSet/>
      <dgm:spPr/>
      <dgm:t>
        <a:bodyPr/>
        <a:lstStyle/>
        <a:p>
          <a:endParaRPr lang="es-EC"/>
        </a:p>
      </dgm:t>
    </dgm:pt>
    <dgm:pt modelId="{A697B220-2DF2-4DAA-AF4A-9BEF25F106B5}" type="sibTrans" cxnId="{54992799-89E5-4D76-B135-AE8D13C3CAA1}">
      <dgm:prSet/>
      <dgm:spPr/>
      <dgm:t>
        <a:bodyPr/>
        <a:lstStyle/>
        <a:p>
          <a:endParaRPr lang="es-EC"/>
        </a:p>
      </dgm:t>
    </dgm:pt>
    <dgm:pt modelId="{C7C208B8-4AA1-42E1-94FC-5EEA8FA1FC8F}">
      <dgm:prSet phldrT="[Texto]" custT="1"/>
      <dgm:spPr/>
      <dgm:t>
        <a:bodyPr/>
        <a:lstStyle/>
        <a:p>
          <a:r>
            <a:rPr lang="es-EC" sz="1800" b="1" i="0" u="none" dirty="0" smtClean="0">
              <a:latin typeface="Arial Unicode MS" panose="020B0604020202020204" pitchFamily="34" charset="-128"/>
              <a:ea typeface="Arial Unicode MS" panose="020B0604020202020204" pitchFamily="34" charset="-128"/>
              <a:cs typeface="Arial Unicode MS" panose="020B0604020202020204" pitchFamily="34" charset="-128"/>
            </a:rPr>
            <a:t>CONTAMINACIÓN AMBIENTAL</a:t>
          </a:r>
          <a:endParaRPr lang="es-EC" sz="1800" b="1" i="0" u="none"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1902ECF-2F78-494C-8E66-BB92DC0C6A3A}" type="parTrans" cxnId="{D6000F74-12C5-47ED-ACF9-45F7D1100382}">
      <dgm:prSet/>
      <dgm:spPr/>
      <dgm:t>
        <a:bodyPr/>
        <a:lstStyle/>
        <a:p>
          <a:endParaRPr lang="es-EC"/>
        </a:p>
      </dgm:t>
    </dgm:pt>
    <dgm:pt modelId="{781E0582-AE5C-431B-9070-83EAFEE6EB65}" type="sibTrans" cxnId="{D6000F74-12C5-47ED-ACF9-45F7D1100382}">
      <dgm:prSet/>
      <dgm:spPr/>
      <dgm:t>
        <a:bodyPr/>
        <a:lstStyle/>
        <a:p>
          <a:endParaRPr lang="es-EC"/>
        </a:p>
      </dgm:t>
    </dgm:pt>
    <dgm:pt modelId="{CAD93690-E416-41CD-A2F8-2A599D226796}">
      <dgm:prSet phldrT="[Texto]" custT="1"/>
      <dgm:spPr/>
      <dgm:t>
        <a:bodyPr/>
        <a:lstStyle/>
        <a:p>
          <a:r>
            <a:rPr lang="es-EC" sz="1500" dirty="0" smtClean="0">
              <a:latin typeface="Arial Unicode MS" panose="020B0604020202020204" pitchFamily="34" charset="-128"/>
              <a:ea typeface="Arial Unicode MS" panose="020B0604020202020204" pitchFamily="34" charset="-128"/>
              <a:cs typeface="Arial Unicode MS" panose="020B0604020202020204" pitchFamily="34" charset="-128"/>
            </a:rPr>
            <a:t>MITIGAR  LA PROBABILIDAD Y EL IMPACTO</a:t>
          </a:r>
          <a:endParaRPr lang="es-EC" sz="15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B11CF71-30A6-4980-B28A-7534D2EC8258}" type="parTrans" cxnId="{4226AE19-DBF7-4833-95C5-158B20857EEA}">
      <dgm:prSet/>
      <dgm:spPr/>
      <dgm:t>
        <a:bodyPr/>
        <a:lstStyle/>
        <a:p>
          <a:endParaRPr lang="es-EC"/>
        </a:p>
      </dgm:t>
    </dgm:pt>
    <dgm:pt modelId="{321BE3B9-D92A-4970-A1D6-9873762EDB19}" type="sibTrans" cxnId="{4226AE19-DBF7-4833-95C5-158B20857EEA}">
      <dgm:prSet/>
      <dgm:spPr/>
      <dgm:t>
        <a:bodyPr/>
        <a:lstStyle/>
        <a:p>
          <a:endParaRPr lang="es-EC"/>
        </a:p>
      </dgm:t>
    </dgm:pt>
    <dgm:pt modelId="{D6859D1A-2BC4-4116-BD2E-AAD47367229E}" type="pres">
      <dgm:prSet presAssocID="{A6B67698-3AE2-424C-A1C6-D1422A54307A}" presName="rootnode" presStyleCnt="0">
        <dgm:presLayoutVars>
          <dgm:chMax/>
          <dgm:chPref/>
          <dgm:dir/>
          <dgm:animLvl val="lvl"/>
        </dgm:presLayoutVars>
      </dgm:prSet>
      <dgm:spPr/>
      <dgm:t>
        <a:bodyPr/>
        <a:lstStyle/>
        <a:p>
          <a:endParaRPr lang="es-EC"/>
        </a:p>
      </dgm:t>
    </dgm:pt>
    <dgm:pt modelId="{5530F4F2-DFF1-446F-A54A-D46A0E1AEB21}" type="pres">
      <dgm:prSet presAssocID="{29B1797F-CD0B-44CB-A888-1AB9EE3E0074}" presName="composite" presStyleCnt="0"/>
      <dgm:spPr/>
    </dgm:pt>
    <dgm:pt modelId="{72ADB0A9-8024-4C2F-9D9E-68EB085CCBBF}" type="pres">
      <dgm:prSet presAssocID="{29B1797F-CD0B-44CB-A888-1AB9EE3E0074}" presName="bentUpArrow1" presStyleLbl="alignImgPlace1" presStyleIdx="0" presStyleCnt="1"/>
      <dgm:spPr/>
    </dgm:pt>
    <dgm:pt modelId="{CC40DC9A-1F2B-44CC-A259-867F89BBE866}" type="pres">
      <dgm:prSet presAssocID="{29B1797F-CD0B-44CB-A888-1AB9EE3E0074}" presName="ParentText" presStyleLbl="node1" presStyleIdx="0" presStyleCnt="2">
        <dgm:presLayoutVars>
          <dgm:chMax val="1"/>
          <dgm:chPref val="1"/>
          <dgm:bulletEnabled val="1"/>
        </dgm:presLayoutVars>
      </dgm:prSet>
      <dgm:spPr/>
      <dgm:t>
        <a:bodyPr/>
        <a:lstStyle/>
        <a:p>
          <a:endParaRPr lang="es-EC"/>
        </a:p>
      </dgm:t>
    </dgm:pt>
    <dgm:pt modelId="{ACC85140-008F-4379-8A2E-57628498428C}" type="pres">
      <dgm:prSet presAssocID="{29B1797F-CD0B-44CB-A888-1AB9EE3E0074}" presName="ChildText" presStyleLbl="revTx" presStyleIdx="0" presStyleCnt="2">
        <dgm:presLayoutVars>
          <dgm:chMax val="0"/>
          <dgm:chPref val="0"/>
          <dgm:bulletEnabled val="1"/>
        </dgm:presLayoutVars>
      </dgm:prSet>
      <dgm:spPr/>
      <dgm:t>
        <a:bodyPr/>
        <a:lstStyle/>
        <a:p>
          <a:endParaRPr lang="es-EC"/>
        </a:p>
      </dgm:t>
    </dgm:pt>
    <dgm:pt modelId="{AEB2E87E-0354-48F6-869E-4A55FDB32022}" type="pres">
      <dgm:prSet presAssocID="{AE11348E-095C-4B9F-B206-82D32045C660}" presName="sibTrans" presStyleCnt="0"/>
      <dgm:spPr/>
    </dgm:pt>
    <dgm:pt modelId="{479B16E9-4E35-4D2E-9F7C-4729BDA6CD2E}" type="pres">
      <dgm:prSet presAssocID="{C7C208B8-4AA1-42E1-94FC-5EEA8FA1FC8F}" presName="composite" presStyleCnt="0"/>
      <dgm:spPr/>
    </dgm:pt>
    <dgm:pt modelId="{9900134C-E155-43E4-B264-DF79CDF85B3B}" type="pres">
      <dgm:prSet presAssocID="{C7C208B8-4AA1-42E1-94FC-5EEA8FA1FC8F}" presName="ParentText" presStyleLbl="node1" presStyleIdx="1" presStyleCnt="2">
        <dgm:presLayoutVars>
          <dgm:chMax val="1"/>
          <dgm:chPref val="1"/>
          <dgm:bulletEnabled val="1"/>
        </dgm:presLayoutVars>
      </dgm:prSet>
      <dgm:spPr/>
      <dgm:t>
        <a:bodyPr/>
        <a:lstStyle/>
        <a:p>
          <a:endParaRPr lang="es-EC"/>
        </a:p>
      </dgm:t>
    </dgm:pt>
    <dgm:pt modelId="{FCC92119-7F52-400B-BC89-E5D0646B5524}" type="pres">
      <dgm:prSet presAssocID="{C7C208B8-4AA1-42E1-94FC-5EEA8FA1FC8F}" presName="FinalChildText" presStyleLbl="revTx" presStyleIdx="1" presStyleCnt="2">
        <dgm:presLayoutVars>
          <dgm:chMax val="0"/>
          <dgm:chPref val="0"/>
          <dgm:bulletEnabled val="1"/>
        </dgm:presLayoutVars>
      </dgm:prSet>
      <dgm:spPr/>
      <dgm:t>
        <a:bodyPr/>
        <a:lstStyle/>
        <a:p>
          <a:endParaRPr lang="es-EC"/>
        </a:p>
      </dgm:t>
    </dgm:pt>
  </dgm:ptLst>
  <dgm:cxnLst>
    <dgm:cxn modelId="{D6000F74-12C5-47ED-ACF9-45F7D1100382}" srcId="{A6B67698-3AE2-424C-A1C6-D1422A54307A}" destId="{C7C208B8-4AA1-42E1-94FC-5EEA8FA1FC8F}" srcOrd="1" destOrd="0" parTransId="{11902ECF-2F78-494C-8E66-BB92DC0C6A3A}" sibTransId="{781E0582-AE5C-431B-9070-83EAFEE6EB65}"/>
    <dgm:cxn modelId="{7B966217-09C4-4BB7-AF66-48F443015BDE}" type="presOf" srcId="{CAD93690-E416-41CD-A2F8-2A599D226796}" destId="{FCC92119-7F52-400B-BC89-E5D0646B5524}" srcOrd="0" destOrd="0" presId="urn:microsoft.com/office/officeart/2005/8/layout/StepDownProcess"/>
    <dgm:cxn modelId="{4226AE19-DBF7-4833-95C5-158B20857EEA}" srcId="{C7C208B8-4AA1-42E1-94FC-5EEA8FA1FC8F}" destId="{CAD93690-E416-41CD-A2F8-2A599D226796}" srcOrd="0" destOrd="0" parTransId="{3B11CF71-30A6-4980-B28A-7534D2EC8258}" sibTransId="{321BE3B9-D92A-4970-A1D6-9873762EDB19}"/>
    <dgm:cxn modelId="{F8948B84-335B-444C-B61B-24C9D0CC2E3A}" srcId="{A6B67698-3AE2-424C-A1C6-D1422A54307A}" destId="{29B1797F-CD0B-44CB-A888-1AB9EE3E0074}" srcOrd="0" destOrd="0" parTransId="{22CEF2FF-2E15-4D17-8E05-192B05C53B35}" sibTransId="{AE11348E-095C-4B9F-B206-82D32045C660}"/>
    <dgm:cxn modelId="{F5AF232B-2EB9-4ED1-B7A1-DFCA5F8F0E06}" type="presOf" srcId="{A6B67698-3AE2-424C-A1C6-D1422A54307A}" destId="{D6859D1A-2BC4-4116-BD2E-AAD47367229E}" srcOrd="0" destOrd="0" presId="urn:microsoft.com/office/officeart/2005/8/layout/StepDownProcess"/>
    <dgm:cxn modelId="{54992799-89E5-4D76-B135-AE8D13C3CAA1}" srcId="{29B1797F-CD0B-44CB-A888-1AB9EE3E0074}" destId="{DF0404F8-D0F5-4D3E-B01D-7585E7CADC61}" srcOrd="0" destOrd="0" parTransId="{80636AD3-28A8-4829-830D-93070C7725BE}" sibTransId="{A697B220-2DF2-4DAA-AF4A-9BEF25F106B5}"/>
    <dgm:cxn modelId="{98158D53-9FF2-4A76-81D4-A019C25430EF}" type="presOf" srcId="{DF0404F8-D0F5-4D3E-B01D-7585E7CADC61}" destId="{ACC85140-008F-4379-8A2E-57628498428C}" srcOrd="0" destOrd="0" presId="urn:microsoft.com/office/officeart/2005/8/layout/StepDownProcess"/>
    <dgm:cxn modelId="{57710520-A7A3-4BFB-A93F-BC4899EECF6D}" type="presOf" srcId="{C7C208B8-4AA1-42E1-94FC-5EEA8FA1FC8F}" destId="{9900134C-E155-43E4-B264-DF79CDF85B3B}" srcOrd="0" destOrd="0" presId="urn:microsoft.com/office/officeart/2005/8/layout/StepDownProcess"/>
    <dgm:cxn modelId="{23A2FBCF-51BF-4C9A-8ABA-151F3C53A585}" type="presOf" srcId="{29B1797F-CD0B-44CB-A888-1AB9EE3E0074}" destId="{CC40DC9A-1F2B-44CC-A259-867F89BBE866}" srcOrd="0" destOrd="0" presId="urn:microsoft.com/office/officeart/2005/8/layout/StepDownProcess"/>
    <dgm:cxn modelId="{DB0670BF-479D-4C56-988A-C179B6E77435}" type="presParOf" srcId="{D6859D1A-2BC4-4116-BD2E-AAD47367229E}" destId="{5530F4F2-DFF1-446F-A54A-D46A0E1AEB21}" srcOrd="0" destOrd="0" presId="urn:microsoft.com/office/officeart/2005/8/layout/StepDownProcess"/>
    <dgm:cxn modelId="{F1A74824-4FEE-4F64-88B2-B3DB0C215F34}" type="presParOf" srcId="{5530F4F2-DFF1-446F-A54A-D46A0E1AEB21}" destId="{72ADB0A9-8024-4C2F-9D9E-68EB085CCBBF}" srcOrd="0" destOrd="0" presId="urn:microsoft.com/office/officeart/2005/8/layout/StepDownProcess"/>
    <dgm:cxn modelId="{B3230C33-E738-4DE9-BB1C-4C6584D246D0}" type="presParOf" srcId="{5530F4F2-DFF1-446F-A54A-D46A0E1AEB21}" destId="{CC40DC9A-1F2B-44CC-A259-867F89BBE866}" srcOrd="1" destOrd="0" presId="urn:microsoft.com/office/officeart/2005/8/layout/StepDownProcess"/>
    <dgm:cxn modelId="{E73B2D11-97E5-47BB-A92A-22C4D3F0B1AC}" type="presParOf" srcId="{5530F4F2-DFF1-446F-A54A-D46A0E1AEB21}" destId="{ACC85140-008F-4379-8A2E-57628498428C}" srcOrd="2" destOrd="0" presId="urn:microsoft.com/office/officeart/2005/8/layout/StepDownProcess"/>
    <dgm:cxn modelId="{03B4D7AE-C549-4135-A749-554C2954D00A}" type="presParOf" srcId="{D6859D1A-2BC4-4116-BD2E-AAD47367229E}" destId="{AEB2E87E-0354-48F6-869E-4A55FDB32022}" srcOrd="1" destOrd="0" presId="urn:microsoft.com/office/officeart/2005/8/layout/StepDownProcess"/>
    <dgm:cxn modelId="{969A22CC-CAC5-4764-87D4-756089C85EB4}" type="presParOf" srcId="{D6859D1A-2BC4-4116-BD2E-AAD47367229E}" destId="{479B16E9-4E35-4D2E-9F7C-4729BDA6CD2E}" srcOrd="2" destOrd="0" presId="urn:microsoft.com/office/officeart/2005/8/layout/StepDownProcess"/>
    <dgm:cxn modelId="{C4117DAA-5355-407F-BA5F-B39CCB3F07E7}" type="presParOf" srcId="{479B16E9-4E35-4D2E-9F7C-4729BDA6CD2E}" destId="{9900134C-E155-43E4-B264-DF79CDF85B3B}" srcOrd="0" destOrd="0" presId="urn:microsoft.com/office/officeart/2005/8/layout/StepDownProcess"/>
    <dgm:cxn modelId="{92741661-E9F3-438D-90CA-873285648CA4}" type="presParOf" srcId="{479B16E9-4E35-4D2E-9F7C-4729BDA6CD2E}" destId="{FCC92119-7F52-400B-BC89-E5D0646B552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F617EA1-F43E-44E8-9F20-FA63C735B5DD}" type="doc">
      <dgm:prSet loTypeId="urn:microsoft.com/office/officeart/2005/8/layout/hProcess7" loCatId="list" qsTypeId="urn:microsoft.com/office/officeart/2005/8/quickstyle/3d4" qsCatId="3D" csTypeId="urn:microsoft.com/office/officeart/2005/8/colors/accent2_1" csCatId="accent2" phldr="1"/>
      <dgm:spPr/>
      <dgm:t>
        <a:bodyPr/>
        <a:lstStyle/>
        <a:p>
          <a:endParaRPr lang="es-EC"/>
        </a:p>
      </dgm:t>
    </dgm:pt>
    <dgm:pt modelId="{FA7B8CED-B25F-4F98-9797-8CBEE3E25387}">
      <dgm:prSet phldrT="[Texto]" custT="1"/>
      <dgm:spPr/>
      <dgm:t>
        <a:bodyPr/>
        <a:lstStyle/>
        <a:p>
          <a:r>
            <a:rPr lang="es-EC" sz="1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INTEGRIDAD</a:t>
          </a:r>
          <a:endParaRPr lang="es-EC" sz="1800" b="1" i="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8F9C39E-8349-4977-80D2-936B285CB9FC}" type="parTrans" cxnId="{C7345785-8443-418E-8FF3-1DDFDCFF70EB}">
      <dgm:prSet/>
      <dgm:spPr/>
      <dgm:t>
        <a:bodyPr/>
        <a:lstStyle/>
        <a:p>
          <a:endParaRPr lang="es-EC"/>
        </a:p>
      </dgm:t>
    </dgm:pt>
    <dgm:pt modelId="{D909BDEF-658A-45AB-9EC0-07240AB50C8C}" type="sibTrans" cxnId="{C7345785-8443-418E-8FF3-1DDFDCFF70EB}">
      <dgm:prSet/>
      <dgm:spPr/>
      <dgm:t>
        <a:bodyPr/>
        <a:lstStyle/>
        <a:p>
          <a:endParaRPr lang="es-EC"/>
        </a:p>
      </dgm:t>
    </dgm:pt>
    <dgm:pt modelId="{E07EB333-8136-4E72-BEB7-AE339D87B7BD}">
      <dgm:prSet phldrT="[Texto]" custT="1"/>
      <dgm:spPr/>
      <dgm:t>
        <a:bodyPr/>
        <a:lstStyle/>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rPr>
            <a:t>Dañar la integridad de la información.</a:t>
          </a:r>
          <a:endParaRPr lang="es-EC"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719ACDA-6301-462F-B668-0D327760E7B1}" type="parTrans" cxnId="{2653A94D-F67F-42AC-9821-E76D327A2318}">
      <dgm:prSet/>
      <dgm:spPr/>
      <dgm:t>
        <a:bodyPr/>
        <a:lstStyle/>
        <a:p>
          <a:endParaRPr lang="es-EC"/>
        </a:p>
      </dgm:t>
    </dgm:pt>
    <dgm:pt modelId="{0BE6B41B-DABD-443E-B759-900D185920A5}" type="sibTrans" cxnId="{2653A94D-F67F-42AC-9821-E76D327A2318}">
      <dgm:prSet/>
      <dgm:spPr/>
      <dgm:t>
        <a:bodyPr/>
        <a:lstStyle/>
        <a:p>
          <a:endParaRPr lang="es-EC"/>
        </a:p>
      </dgm:t>
    </dgm:pt>
    <dgm:pt modelId="{62E23610-C9BC-4656-8FE3-565B6CFE6266}">
      <dgm:prSet phldrT="[Texto]" custT="1"/>
      <dgm:spPr/>
      <dgm:t>
        <a:bodyPr/>
        <a:lstStyle/>
        <a:p>
          <a:r>
            <a:rPr lang="es-EC" sz="1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DISPONIBILIDAD</a:t>
          </a:r>
          <a:endParaRPr lang="es-EC" sz="1800" b="1" i="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A01D7F7-8922-4A92-A1EA-AF33FBCD9768}" type="parTrans" cxnId="{84BC4FB8-CDE4-4E6E-9138-2F448E0F5E8B}">
      <dgm:prSet/>
      <dgm:spPr/>
      <dgm:t>
        <a:bodyPr/>
        <a:lstStyle/>
        <a:p>
          <a:endParaRPr lang="es-EC"/>
        </a:p>
      </dgm:t>
    </dgm:pt>
    <dgm:pt modelId="{AAA494F4-5940-49F9-B98A-6F32D6542A9B}" type="sibTrans" cxnId="{84BC4FB8-CDE4-4E6E-9138-2F448E0F5E8B}">
      <dgm:prSet/>
      <dgm:spPr/>
      <dgm:t>
        <a:bodyPr/>
        <a:lstStyle/>
        <a:p>
          <a:endParaRPr lang="es-EC"/>
        </a:p>
      </dgm:t>
    </dgm:pt>
    <dgm:pt modelId="{FBEBE3B4-523B-434E-A9A4-5BD12BC58638}">
      <dgm:prSet phldrT="[Texto]" custT="1"/>
      <dgm:spPr/>
      <dgm:t>
        <a:bodyPr/>
        <a:lstStyle/>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rPr>
            <a:t>La pérdida de disponibilidad son por factor externo, como es el caso de un hacker. </a:t>
          </a:r>
          <a:endParaRPr lang="es-EC"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478102BE-D6E0-4EE9-8E3D-1A748993CA92}" type="parTrans" cxnId="{CC8DB05D-7F1F-48EE-8A34-229910A6CF6E}">
      <dgm:prSet/>
      <dgm:spPr/>
      <dgm:t>
        <a:bodyPr/>
        <a:lstStyle/>
        <a:p>
          <a:endParaRPr lang="es-EC"/>
        </a:p>
      </dgm:t>
    </dgm:pt>
    <dgm:pt modelId="{6DD07102-3AC1-4136-9DE6-1DFBD9FA7758}" type="sibTrans" cxnId="{CC8DB05D-7F1F-48EE-8A34-229910A6CF6E}">
      <dgm:prSet/>
      <dgm:spPr/>
      <dgm:t>
        <a:bodyPr/>
        <a:lstStyle/>
        <a:p>
          <a:endParaRPr lang="es-EC"/>
        </a:p>
      </dgm:t>
    </dgm:pt>
    <dgm:pt modelId="{FF13EBE1-A959-4871-BC64-871A046362F4}">
      <dgm:prSet phldrT="[Texto]" custT="1"/>
      <dgm:spPr/>
      <dgm:t>
        <a:bodyPr/>
        <a:lstStyle/>
        <a:p>
          <a:r>
            <a:rPr lang="es-EC" sz="1800" b="1" i="1" dirty="0" smtClean="0">
              <a:latin typeface="Arial Unicode MS" panose="020B0604020202020204" pitchFamily="34" charset="-128"/>
              <a:ea typeface="Arial Unicode MS" panose="020B0604020202020204" pitchFamily="34" charset="-128"/>
              <a:cs typeface="Arial Unicode MS" panose="020B0604020202020204" pitchFamily="34" charset="-128"/>
            </a:rPr>
            <a:t>PROCESOS ÉTICOS CON OSINT</a:t>
          </a:r>
          <a:endParaRPr lang="es-EC" sz="18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2287A35-83D2-4489-9267-4B3D5FD1CB4C}" type="parTrans" cxnId="{7C7D785C-4714-42A0-A2CA-CDDF54738011}">
      <dgm:prSet/>
      <dgm:spPr/>
      <dgm:t>
        <a:bodyPr/>
        <a:lstStyle/>
        <a:p>
          <a:endParaRPr lang="es-EC"/>
        </a:p>
      </dgm:t>
    </dgm:pt>
    <dgm:pt modelId="{227FFDB6-3CC9-4EF3-A8A7-701479BA922E}" type="sibTrans" cxnId="{7C7D785C-4714-42A0-A2CA-CDDF54738011}">
      <dgm:prSet/>
      <dgm:spPr/>
      <dgm:t>
        <a:bodyPr/>
        <a:lstStyle/>
        <a:p>
          <a:endParaRPr lang="es-EC"/>
        </a:p>
      </dgm:t>
    </dgm:pt>
    <dgm:pt modelId="{64197BA9-0607-4923-9A2A-4E049BA4DB13}">
      <dgm:prSet phldrT="[Texto]" custT="1"/>
      <dgm:spPr/>
      <dgm:t>
        <a:bodyPr/>
        <a:lstStyle/>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s-EC" sz="1800" dirty="0" smtClean="0">
              <a:latin typeface="Arial Unicode MS" panose="020B0604020202020204" pitchFamily="34" charset="-128"/>
              <a:ea typeface="Arial Unicode MS" panose="020B0604020202020204" pitchFamily="34" charset="-128"/>
              <a:cs typeface="Arial Unicode MS" panose="020B0604020202020204" pitchFamily="34" charset="-128"/>
            </a:rPr>
            <a:t>Hacking Ético : Indagar en computadoras sin una intensión maliciosa.</a:t>
          </a:r>
          <a:endParaRPr lang="es-EC" sz="18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6DDCF5B-CE37-48ED-AD39-6C3328B03384}" type="parTrans" cxnId="{239D651E-9BDE-45B9-88C3-51CA2FC77806}">
      <dgm:prSet/>
      <dgm:spPr/>
      <dgm:t>
        <a:bodyPr/>
        <a:lstStyle/>
        <a:p>
          <a:endParaRPr lang="es-EC"/>
        </a:p>
      </dgm:t>
    </dgm:pt>
    <dgm:pt modelId="{4F5102EE-C65E-4380-B18D-BF001AFBDFB7}" type="sibTrans" cxnId="{239D651E-9BDE-45B9-88C3-51CA2FC77806}">
      <dgm:prSet/>
      <dgm:spPr/>
      <dgm:t>
        <a:bodyPr/>
        <a:lstStyle/>
        <a:p>
          <a:endParaRPr lang="es-EC"/>
        </a:p>
      </dgm:t>
    </dgm:pt>
    <dgm:pt modelId="{372938F8-A4B1-43FE-9B68-1BC99C150A54}" type="pres">
      <dgm:prSet presAssocID="{1F617EA1-F43E-44E8-9F20-FA63C735B5DD}" presName="Name0" presStyleCnt="0">
        <dgm:presLayoutVars>
          <dgm:dir/>
          <dgm:animLvl val="lvl"/>
          <dgm:resizeHandles val="exact"/>
        </dgm:presLayoutVars>
      </dgm:prSet>
      <dgm:spPr/>
      <dgm:t>
        <a:bodyPr/>
        <a:lstStyle/>
        <a:p>
          <a:endParaRPr lang="es-EC"/>
        </a:p>
      </dgm:t>
    </dgm:pt>
    <dgm:pt modelId="{E1DCFDE2-443A-4C97-BDEC-72C3A2DD1B80}" type="pres">
      <dgm:prSet presAssocID="{FA7B8CED-B25F-4F98-9797-8CBEE3E25387}" presName="compositeNode" presStyleCnt="0">
        <dgm:presLayoutVars>
          <dgm:bulletEnabled val="1"/>
        </dgm:presLayoutVars>
      </dgm:prSet>
      <dgm:spPr/>
      <dgm:t>
        <a:bodyPr/>
        <a:lstStyle/>
        <a:p>
          <a:endParaRPr lang="es-EC"/>
        </a:p>
      </dgm:t>
    </dgm:pt>
    <dgm:pt modelId="{8C15A1DF-4C38-4B72-ABF5-2DD6DA25CAA9}" type="pres">
      <dgm:prSet presAssocID="{FA7B8CED-B25F-4F98-9797-8CBEE3E25387}" presName="bgRect" presStyleLbl="node1" presStyleIdx="0" presStyleCnt="3"/>
      <dgm:spPr/>
      <dgm:t>
        <a:bodyPr/>
        <a:lstStyle/>
        <a:p>
          <a:endParaRPr lang="es-EC"/>
        </a:p>
      </dgm:t>
    </dgm:pt>
    <dgm:pt modelId="{67FFE126-0629-4062-B422-91169C0B5F19}" type="pres">
      <dgm:prSet presAssocID="{FA7B8CED-B25F-4F98-9797-8CBEE3E25387}" presName="parentNode" presStyleLbl="node1" presStyleIdx="0" presStyleCnt="3">
        <dgm:presLayoutVars>
          <dgm:chMax val="0"/>
          <dgm:bulletEnabled val="1"/>
        </dgm:presLayoutVars>
      </dgm:prSet>
      <dgm:spPr/>
      <dgm:t>
        <a:bodyPr/>
        <a:lstStyle/>
        <a:p>
          <a:endParaRPr lang="es-EC"/>
        </a:p>
      </dgm:t>
    </dgm:pt>
    <dgm:pt modelId="{D3F38903-8E5A-4806-B171-4B4866B6A1CC}" type="pres">
      <dgm:prSet presAssocID="{FA7B8CED-B25F-4F98-9797-8CBEE3E25387}" presName="childNode" presStyleLbl="node1" presStyleIdx="0" presStyleCnt="3">
        <dgm:presLayoutVars>
          <dgm:bulletEnabled val="1"/>
        </dgm:presLayoutVars>
      </dgm:prSet>
      <dgm:spPr/>
      <dgm:t>
        <a:bodyPr/>
        <a:lstStyle/>
        <a:p>
          <a:endParaRPr lang="es-EC"/>
        </a:p>
      </dgm:t>
    </dgm:pt>
    <dgm:pt modelId="{3CF0C41D-1B6B-4B22-9C99-D2D1A337770F}" type="pres">
      <dgm:prSet presAssocID="{D909BDEF-658A-45AB-9EC0-07240AB50C8C}" presName="hSp" presStyleCnt="0"/>
      <dgm:spPr/>
      <dgm:t>
        <a:bodyPr/>
        <a:lstStyle/>
        <a:p>
          <a:endParaRPr lang="es-EC"/>
        </a:p>
      </dgm:t>
    </dgm:pt>
    <dgm:pt modelId="{934A759B-D6B7-487E-B943-48B1AFA87DDB}" type="pres">
      <dgm:prSet presAssocID="{D909BDEF-658A-45AB-9EC0-07240AB50C8C}" presName="vProcSp" presStyleCnt="0"/>
      <dgm:spPr/>
      <dgm:t>
        <a:bodyPr/>
        <a:lstStyle/>
        <a:p>
          <a:endParaRPr lang="es-EC"/>
        </a:p>
      </dgm:t>
    </dgm:pt>
    <dgm:pt modelId="{4669CD69-3CC9-43C6-8C52-624D974390DD}" type="pres">
      <dgm:prSet presAssocID="{D909BDEF-658A-45AB-9EC0-07240AB50C8C}" presName="vSp1" presStyleCnt="0"/>
      <dgm:spPr/>
      <dgm:t>
        <a:bodyPr/>
        <a:lstStyle/>
        <a:p>
          <a:endParaRPr lang="es-EC"/>
        </a:p>
      </dgm:t>
    </dgm:pt>
    <dgm:pt modelId="{32295E39-9A11-44E3-8B6F-B6939C201628}" type="pres">
      <dgm:prSet presAssocID="{D909BDEF-658A-45AB-9EC0-07240AB50C8C}" presName="simulatedConn" presStyleLbl="solidFgAcc1" presStyleIdx="0" presStyleCnt="2"/>
      <dgm:spPr/>
      <dgm:t>
        <a:bodyPr/>
        <a:lstStyle/>
        <a:p>
          <a:endParaRPr lang="es-EC"/>
        </a:p>
      </dgm:t>
    </dgm:pt>
    <dgm:pt modelId="{5B6C7780-71F8-4667-A351-9BCF08BC5728}" type="pres">
      <dgm:prSet presAssocID="{D909BDEF-658A-45AB-9EC0-07240AB50C8C}" presName="vSp2" presStyleCnt="0"/>
      <dgm:spPr/>
      <dgm:t>
        <a:bodyPr/>
        <a:lstStyle/>
        <a:p>
          <a:endParaRPr lang="es-EC"/>
        </a:p>
      </dgm:t>
    </dgm:pt>
    <dgm:pt modelId="{27896AC9-51A5-4710-A94B-03320ACEA735}" type="pres">
      <dgm:prSet presAssocID="{D909BDEF-658A-45AB-9EC0-07240AB50C8C}" presName="sibTrans" presStyleCnt="0"/>
      <dgm:spPr/>
      <dgm:t>
        <a:bodyPr/>
        <a:lstStyle/>
        <a:p>
          <a:endParaRPr lang="es-EC"/>
        </a:p>
      </dgm:t>
    </dgm:pt>
    <dgm:pt modelId="{626CC0D4-B5E9-447B-8359-DBB061187794}" type="pres">
      <dgm:prSet presAssocID="{62E23610-C9BC-4656-8FE3-565B6CFE6266}" presName="compositeNode" presStyleCnt="0">
        <dgm:presLayoutVars>
          <dgm:bulletEnabled val="1"/>
        </dgm:presLayoutVars>
      </dgm:prSet>
      <dgm:spPr/>
      <dgm:t>
        <a:bodyPr/>
        <a:lstStyle/>
        <a:p>
          <a:endParaRPr lang="es-EC"/>
        </a:p>
      </dgm:t>
    </dgm:pt>
    <dgm:pt modelId="{3DD65BE0-3740-478C-B92C-E06BF3493F67}" type="pres">
      <dgm:prSet presAssocID="{62E23610-C9BC-4656-8FE3-565B6CFE6266}" presName="bgRect" presStyleLbl="node1" presStyleIdx="1" presStyleCnt="3"/>
      <dgm:spPr/>
      <dgm:t>
        <a:bodyPr/>
        <a:lstStyle/>
        <a:p>
          <a:endParaRPr lang="es-EC"/>
        </a:p>
      </dgm:t>
    </dgm:pt>
    <dgm:pt modelId="{44A0EE04-554E-44EE-8EF5-13BD3BEA92AC}" type="pres">
      <dgm:prSet presAssocID="{62E23610-C9BC-4656-8FE3-565B6CFE6266}" presName="parentNode" presStyleLbl="node1" presStyleIdx="1" presStyleCnt="3">
        <dgm:presLayoutVars>
          <dgm:chMax val="0"/>
          <dgm:bulletEnabled val="1"/>
        </dgm:presLayoutVars>
      </dgm:prSet>
      <dgm:spPr/>
      <dgm:t>
        <a:bodyPr/>
        <a:lstStyle/>
        <a:p>
          <a:endParaRPr lang="es-EC"/>
        </a:p>
      </dgm:t>
    </dgm:pt>
    <dgm:pt modelId="{3462E525-B72F-4D0B-AB4D-2A4987E3536F}" type="pres">
      <dgm:prSet presAssocID="{62E23610-C9BC-4656-8FE3-565B6CFE6266}" presName="childNode" presStyleLbl="node1" presStyleIdx="1" presStyleCnt="3">
        <dgm:presLayoutVars>
          <dgm:bulletEnabled val="1"/>
        </dgm:presLayoutVars>
      </dgm:prSet>
      <dgm:spPr/>
      <dgm:t>
        <a:bodyPr/>
        <a:lstStyle/>
        <a:p>
          <a:endParaRPr lang="es-EC"/>
        </a:p>
      </dgm:t>
    </dgm:pt>
    <dgm:pt modelId="{61A2A83A-4CBD-449A-AD6D-16723777E2BB}" type="pres">
      <dgm:prSet presAssocID="{AAA494F4-5940-49F9-B98A-6F32D6542A9B}" presName="hSp" presStyleCnt="0"/>
      <dgm:spPr/>
      <dgm:t>
        <a:bodyPr/>
        <a:lstStyle/>
        <a:p>
          <a:endParaRPr lang="es-EC"/>
        </a:p>
      </dgm:t>
    </dgm:pt>
    <dgm:pt modelId="{1FA4A299-F5B6-4227-AC69-E9C2A75178C4}" type="pres">
      <dgm:prSet presAssocID="{AAA494F4-5940-49F9-B98A-6F32D6542A9B}" presName="vProcSp" presStyleCnt="0"/>
      <dgm:spPr/>
      <dgm:t>
        <a:bodyPr/>
        <a:lstStyle/>
        <a:p>
          <a:endParaRPr lang="es-EC"/>
        </a:p>
      </dgm:t>
    </dgm:pt>
    <dgm:pt modelId="{30C3FB71-A5A6-4436-A85F-30C87402F667}" type="pres">
      <dgm:prSet presAssocID="{AAA494F4-5940-49F9-B98A-6F32D6542A9B}" presName="vSp1" presStyleCnt="0"/>
      <dgm:spPr/>
      <dgm:t>
        <a:bodyPr/>
        <a:lstStyle/>
        <a:p>
          <a:endParaRPr lang="es-EC"/>
        </a:p>
      </dgm:t>
    </dgm:pt>
    <dgm:pt modelId="{5C1A717A-D108-417F-9CD3-2DB2BD94DBB8}" type="pres">
      <dgm:prSet presAssocID="{AAA494F4-5940-49F9-B98A-6F32D6542A9B}" presName="simulatedConn" presStyleLbl="solidFgAcc1" presStyleIdx="1" presStyleCnt="2"/>
      <dgm:spPr/>
      <dgm:t>
        <a:bodyPr/>
        <a:lstStyle/>
        <a:p>
          <a:endParaRPr lang="es-EC"/>
        </a:p>
      </dgm:t>
    </dgm:pt>
    <dgm:pt modelId="{53505D08-CB05-4F11-8D07-1D444F838C25}" type="pres">
      <dgm:prSet presAssocID="{AAA494F4-5940-49F9-B98A-6F32D6542A9B}" presName="vSp2" presStyleCnt="0"/>
      <dgm:spPr/>
      <dgm:t>
        <a:bodyPr/>
        <a:lstStyle/>
        <a:p>
          <a:endParaRPr lang="es-EC"/>
        </a:p>
      </dgm:t>
    </dgm:pt>
    <dgm:pt modelId="{D4D4A970-9E8E-419B-A56D-352A251C0B2A}" type="pres">
      <dgm:prSet presAssocID="{AAA494F4-5940-49F9-B98A-6F32D6542A9B}" presName="sibTrans" presStyleCnt="0"/>
      <dgm:spPr/>
      <dgm:t>
        <a:bodyPr/>
        <a:lstStyle/>
        <a:p>
          <a:endParaRPr lang="es-EC"/>
        </a:p>
      </dgm:t>
    </dgm:pt>
    <dgm:pt modelId="{B184481B-57B9-44D9-9F59-1F297509CFFD}" type="pres">
      <dgm:prSet presAssocID="{FF13EBE1-A959-4871-BC64-871A046362F4}" presName="compositeNode" presStyleCnt="0">
        <dgm:presLayoutVars>
          <dgm:bulletEnabled val="1"/>
        </dgm:presLayoutVars>
      </dgm:prSet>
      <dgm:spPr/>
      <dgm:t>
        <a:bodyPr/>
        <a:lstStyle/>
        <a:p>
          <a:endParaRPr lang="es-EC"/>
        </a:p>
      </dgm:t>
    </dgm:pt>
    <dgm:pt modelId="{0645B38C-C762-4B8F-BA43-306938D39C8F}" type="pres">
      <dgm:prSet presAssocID="{FF13EBE1-A959-4871-BC64-871A046362F4}" presName="bgRect" presStyleLbl="node1" presStyleIdx="2" presStyleCnt="3"/>
      <dgm:spPr/>
      <dgm:t>
        <a:bodyPr/>
        <a:lstStyle/>
        <a:p>
          <a:endParaRPr lang="es-EC"/>
        </a:p>
      </dgm:t>
    </dgm:pt>
    <dgm:pt modelId="{04FF0E34-5BA5-484C-A971-EEB2B2928095}" type="pres">
      <dgm:prSet presAssocID="{FF13EBE1-A959-4871-BC64-871A046362F4}" presName="parentNode" presStyleLbl="node1" presStyleIdx="2" presStyleCnt="3">
        <dgm:presLayoutVars>
          <dgm:chMax val="0"/>
          <dgm:bulletEnabled val="1"/>
        </dgm:presLayoutVars>
      </dgm:prSet>
      <dgm:spPr/>
      <dgm:t>
        <a:bodyPr/>
        <a:lstStyle/>
        <a:p>
          <a:endParaRPr lang="es-EC"/>
        </a:p>
      </dgm:t>
    </dgm:pt>
    <dgm:pt modelId="{69E66D49-D08D-4313-9720-B609B2919519}" type="pres">
      <dgm:prSet presAssocID="{FF13EBE1-A959-4871-BC64-871A046362F4}" presName="childNode" presStyleLbl="node1" presStyleIdx="2" presStyleCnt="3">
        <dgm:presLayoutVars>
          <dgm:bulletEnabled val="1"/>
        </dgm:presLayoutVars>
      </dgm:prSet>
      <dgm:spPr/>
      <dgm:t>
        <a:bodyPr/>
        <a:lstStyle/>
        <a:p>
          <a:endParaRPr lang="es-EC"/>
        </a:p>
      </dgm:t>
    </dgm:pt>
  </dgm:ptLst>
  <dgm:cxnLst>
    <dgm:cxn modelId="{F5EF36A8-F8D8-4B06-92D7-2EFBA951E376}" type="presOf" srcId="{E07EB333-8136-4E72-BEB7-AE339D87B7BD}" destId="{D3F38903-8E5A-4806-B171-4B4866B6A1CC}" srcOrd="0" destOrd="0" presId="urn:microsoft.com/office/officeart/2005/8/layout/hProcess7"/>
    <dgm:cxn modelId="{239D651E-9BDE-45B9-88C3-51CA2FC77806}" srcId="{FF13EBE1-A959-4871-BC64-871A046362F4}" destId="{64197BA9-0607-4923-9A2A-4E049BA4DB13}" srcOrd="0" destOrd="0" parTransId="{06DDCF5B-CE37-48ED-AD39-6C3328B03384}" sibTransId="{4F5102EE-C65E-4380-B18D-BF001AFBDFB7}"/>
    <dgm:cxn modelId="{7C7D785C-4714-42A0-A2CA-CDDF54738011}" srcId="{1F617EA1-F43E-44E8-9F20-FA63C735B5DD}" destId="{FF13EBE1-A959-4871-BC64-871A046362F4}" srcOrd="2" destOrd="0" parTransId="{02287A35-83D2-4489-9267-4B3D5FD1CB4C}" sibTransId="{227FFDB6-3CC9-4EF3-A8A7-701479BA922E}"/>
    <dgm:cxn modelId="{CC8DB05D-7F1F-48EE-8A34-229910A6CF6E}" srcId="{62E23610-C9BC-4656-8FE3-565B6CFE6266}" destId="{FBEBE3B4-523B-434E-A9A4-5BD12BC58638}" srcOrd="0" destOrd="0" parTransId="{478102BE-D6E0-4EE9-8E3D-1A748993CA92}" sibTransId="{6DD07102-3AC1-4136-9DE6-1DFBD9FA7758}"/>
    <dgm:cxn modelId="{31FE994B-D528-4309-A67D-5403B8242C37}" type="presOf" srcId="{FA7B8CED-B25F-4F98-9797-8CBEE3E25387}" destId="{67FFE126-0629-4062-B422-91169C0B5F19}" srcOrd="1" destOrd="0" presId="urn:microsoft.com/office/officeart/2005/8/layout/hProcess7"/>
    <dgm:cxn modelId="{9B81C761-CFC6-4B29-B5CE-3EFD0EECF2B6}" type="presOf" srcId="{64197BA9-0607-4923-9A2A-4E049BA4DB13}" destId="{69E66D49-D08D-4313-9720-B609B2919519}" srcOrd="0" destOrd="0" presId="urn:microsoft.com/office/officeart/2005/8/layout/hProcess7"/>
    <dgm:cxn modelId="{009051C5-7E18-4222-9C9C-FDF73C1C4B49}" type="presOf" srcId="{62E23610-C9BC-4656-8FE3-565B6CFE6266}" destId="{3DD65BE0-3740-478C-B92C-E06BF3493F67}" srcOrd="0" destOrd="0" presId="urn:microsoft.com/office/officeart/2005/8/layout/hProcess7"/>
    <dgm:cxn modelId="{8837DC1E-6DC0-47C2-BF51-12714E1A6C45}" type="presOf" srcId="{62E23610-C9BC-4656-8FE3-565B6CFE6266}" destId="{44A0EE04-554E-44EE-8EF5-13BD3BEA92AC}" srcOrd="1" destOrd="0" presId="urn:microsoft.com/office/officeart/2005/8/layout/hProcess7"/>
    <dgm:cxn modelId="{08D87D99-8676-4851-97D3-D7B11AF5035B}" type="presOf" srcId="{FF13EBE1-A959-4871-BC64-871A046362F4}" destId="{0645B38C-C762-4B8F-BA43-306938D39C8F}" srcOrd="0" destOrd="0" presId="urn:microsoft.com/office/officeart/2005/8/layout/hProcess7"/>
    <dgm:cxn modelId="{84BC4FB8-CDE4-4E6E-9138-2F448E0F5E8B}" srcId="{1F617EA1-F43E-44E8-9F20-FA63C735B5DD}" destId="{62E23610-C9BC-4656-8FE3-565B6CFE6266}" srcOrd="1" destOrd="0" parTransId="{3A01D7F7-8922-4A92-A1EA-AF33FBCD9768}" sibTransId="{AAA494F4-5940-49F9-B98A-6F32D6542A9B}"/>
    <dgm:cxn modelId="{2653A94D-F67F-42AC-9821-E76D327A2318}" srcId="{FA7B8CED-B25F-4F98-9797-8CBEE3E25387}" destId="{E07EB333-8136-4E72-BEB7-AE339D87B7BD}" srcOrd="0" destOrd="0" parTransId="{9719ACDA-6301-462F-B668-0D327760E7B1}" sibTransId="{0BE6B41B-DABD-443E-B759-900D185920A5}"/>
    <dgm:cxn modelId="{B30DF7E1-03B0-4DD0-881A-D88CADA9D99C}" type="presOf" srcId="{FA7B8CED-B25F-4F98-9797-8CBEE3E25387}" destId="{8C15A1DF-4C38-4B72-ABF5-2DD6DA25CAA9}" srcOrd="0" destOrd="0" presId="urn:microsoft.com/office/officeart/2005/8/layout/hProcess7"/>
    <dgm:cxn modelId="{3298911E-0C57-4FFC-BB0F-AE84434B8411}" type="presOf" srcId="{1F617EA1-F43E-44E8-9F20-FA63C735B5DD}" destId="{372938F8-A4B1-43FE-9B68-1BC99C150A54}" srcOrd="0" destOrd="0" presId="urn:microsoft.com/office/officeart/2005/8/layout/hProcess7"/>
    <dgm:cxn modelId="{5407065B-5F05-4F0F-9D54-1571DA5CB4B3}" type="presOf" srcId="{FF13EBE1-A959-4871-BC64-871A046362F4}" destId="{04FF0E34-5BA5-484C-A971-EEB2B2928095}" srcOrd="1" destOrd="0" presId="urn:microsoft.com/office/officeart/2005/8/layout/hProcess7"/>
    <dgm:cxn modelId="{C7345785-8443-418E-8FF3-1DDFDCFF70EB}" srcId="{1F617EA1-F43E-44E8-9F20-FA63C735B5DD}" destId="{FA7B8CED-B25F-4F98-9797-8CBEE3E25387}" srcOrd="0" destOrd="0" parTransId="{08F9C39E-8349-4977-80D2-936B285CB9FC}" sibTransId="{D909BDEF-658A-45AB-9EC0-07240AB50C8C}"/>
    <dgm:cxn modelId="{EA1ECFB9-3FA3-4B94-8978-AEA4D57E3888}" type="presOf" srcId="{FBEBE3B4-523B-434E-A9A4-5BD12BC58638}" destId="{3462E525-B72F-4D0B-AB4D-2A4987E3536F}" srcOrd="0" destOrd="0" presId="urn:microsoft.com/office/officeart/2005/8/layout/hProcess7"/>
    <dgm:cxn modelId="{D88B1007-A187-40E2-8560-A854BDACB647}" type="presParOf" srcId="{372938F8-A4B1-43FE-9B68-1BC99C150A54}" destId="{E1DCFDE2-443A-4C97-BDEC-72C3A2DD1B80}" srcOrd="0" destOrd="0" presId="urn:microsoft.com/office/officeart/2005/8/layout/hProcess7"/>
    <dgm:cxn modelId="{6D75D45D-73E1-430D-8220-9738EAC6B021}" type="presParOf" srcId="{E1DCFDE2-443A-4C97-BDEC-72C3A2DD1B80}" destId="{8C15A1DF-4C38-4B72-ABF5-2DD6DA25CAA9}" srcOrd="0" destOrd="0" presId="urn:microsoft.com/office/officeart/2005/8/layout/hProcess7"/>
    <dgm:cxn modelId="{D189F273-C9BC-4FC5-86D7-10061AEDEACC}" type="presParOf" srcId="{E1DCFDE2-443A-4C97-BDEC-72C3A2DD1B80}" destId="{67FFE126-0629-4062-B422-91169C0B5F19}" srcOrd="1" destOrd="0" presId="urn:microsoft.com/office/officeart/2005/8/layout/hProcess7"/>
    <dgm:cxn modelId="{4860BED5-80C4-4770-91A1-8ED4D5991E8B}" type="presParOf" srcId="{E1DCFDE2-443A-4C97-BDEC-72C3A2DD1B80}" destId="{D3F38903-8E5A-4806-B171-4B4866B6A1CC}" srcOrd="2" destOrd="0" presId="urn:microsoft.com/office/officeart/2005/8/layout/hProcess7"/>
    <dgm:cxn modelId="{0825A445-98AA-4907-A801-13220DE73116}" type="presParOf" srcId="{372938F8-A4B1-43FE-9B68-1BC99C150A54}" destId="{3CF0C41D-1B6B-4B22-9C99-D2D1A337770F}" srcOrd="1" destOrd="0" presId="urn:microsoft.com/office/officeart/2005/8/layout/hProcess7"/>
    <dgm:cxn modelId="{D5E872CA-F5AC-4D9C-A604-3FEC74DC7C89}" type="presParOf" srcId="{372938F8-A4B1-43FE-9B68-1BC99C150A54}" destId="{934A759B-D6B7-487E-B943-48B1AFA87DDB}" srcOrd="2" destOrd="0" presId="urn:microsoft.com/office/officeart/2005/8/layout/hProcess7"/>
    <dgm:cxn modelId="{C6A2FC1F-48AB-4E1C-B596-C4AB13BF55CB}" type="presParOf" srcId="{934A759B-D6B7-487E-B943-48B1AFA87DDB}" destId="{4669CD69-3CC9-43C6-8C52-624D974390DD}" srcOrd="0" destOrd="0" presId="urn:microsoft.com/office/officeart/2005/8/layout/hProcess7"/>
    <dgm:cxn modelId="{195658AF-AB15-471F-9C72-BC718085F436}" type="presParOf" srcId="{934A759B-D6B7-487E-B943-48B1AFA87DDB}" destId="{32295E39-9A11-44E3-8B6F-B6939C201628}" srcOrd="1" destOrd="0" presId="urn:microsoft.com/office/officeart/2005/8/layout/hProcess7"/>
    <dgm:cxn modelId="{B3ADE217-7FAE-4B9C-B9FA-386CAB67DABC}" type="presParOf" srcId="{934A759B-D6B7-487E-B943-48B1AFA87DDB}" destId="{5B6C7780-71F8-4667-A351-9BCF08BC5728}" srcOrd="2" destOrd="0" presId="urn:microsoft.com/office/officeart/2005/8/layout/hProcess7"/>
    <dgm:cxn modelId="{8A29CBB5-74D5-456A-9348-2D6F1FCAD618}" type="presParOf" srcId="{372938F8-A4B1-43FE-9B68-1BC99C150A54}" destId="{27896AC9-51A5-4710-A94B-03320ACEA735}" srcOrd="3" destOrd="0" presId="urn:microsoft.com/office/officeart/2005/8/layout/hProcess7"/>
    <dgm:cxn modelId="{2065BB81-D352-4CAD-85BA-B00F736E2997}" type="presParOf" srcId="{372938F8-A4B1-43FE-9B68-1BC99C150A54}" destId="{626CC0D4-B5E9-447B-8359-DBB061187794}" srcOrd="4" destOrd="0" presId="urn:microsoft.com/office/officeart/2005/8/layout/hProcess7"/>
    <dgm:cxn modelId="{C0B3F3BE-E34B-465A-AF74-9D9A44415DCD}" type="presParOf" srcId="{626CC0D4-B5E9-447B-8359-DBB061187794}" destId="{3DD65BE0-3740-478C-B92C-E06BF3493F67}" srcOrd="0" destOrd="0" presId="urn:microsoft.com/office/officeart/2005/8/layout/hProcess7"/>
    <dgm:cxn modelId="{D47B5969-E2DB-415A-8D4E-374E960D271C}" type="presParOf" srcId="{626CC0D4-B5E9-447B-8359-DBB061187794}" destId="{44A0EE04-554E-44EE-8EF5-13BD3BEA92AC}" srcOrd="1" destOrd="0" presId="urn:microsoft.com/office/officeart/2005/8/layout/hProcess7"/>
    <dgm:cxn modelId="{ACFD6F4D-2AB0-4E59-8248-392C2490EFBA}" type="presParOf" srcId="{626CC0D4-B5E9-447B-8359-DBB061187794}" destId="{3462E525-B72F-4D0B-AB4D-2A4987E3536F}" srcOrd="2" destOrd="0" presId="urn:microsoft.com/office/officeart/2005/8/layout/hProcess7"/>
    <dgm:cxn modelId="{94A16DE4-AA00-4F86-8AF1-5B24C6F33DCF}" type="presParOf" srcId="{372938F8-A4B1-43FE-9B68-1BC99C150A54}" destId="{61A2A83A-4CBD-449A-AD6D-16723777E2BB}" srcOrd="5" destOrd="0" presId="urn:microsoft.com/office/officeart/2005/8/layout/hProcess7"/>
    <dgm:cxn modelId="{E591B261-4F41-4E37-9EF1-AAA157B0623B}" type="presParOf" srcId="{372938F8-A4B1-43FE-9B68-1BC99C150A54}" destId="{1FA4A299-F5B6-4227-AC69-E9C2A75178C4}" srcOrd="6" destOrd="0" presId="urn:microsoft.com/office/officeart/2005/8/layout/hProcess7"/>
    <dgm:cxn modelId="{05231B73-02AD-4C48-B13E-9742E568563D}" type="presParOf" srcId="{1FA4A299-F5B6-4227-AC69-E9C2A75178C4}" destId="{30C3FB71-A5A6-4436-A85F-30C87402F667}" srcOrd="0" destOrd="0" presId="urn:microsoft.com/office/officeart/2005/8/layout/hProcess7"/>
    <dgm:cxn modelId="{D9D0FE85-80A2-409B-95F4-2ED4F4AEA369}" type="presParOf" srcId="{1FA4A299-F5B6-4227-AC69-E9C2A75178C4}" destId="{5C1A717A-D108-417F-9CD3-2DB2BD94DBB8}" srcOrd="1" destOrd="0" presId="urn:microsoft.com/office/officeart/2005/8/layout/hProcess7"/>
    <dgm:cxn modelId="{B763E55A-8286-49BA-A612-9A1B22EF3CAE}" type="presParOf" srcId="{1FA4A299-F5B6-4227-AC69-E9C2A75178C4}" destId="{53505D08-CB05-4F11-8D07-1D444F838C25}" srcOrd="2" destOrd="0" presId="urn:microsoft.com/office/officeart/2005/8/layout/hProcess7"/>
    <dgm:cxn modelId="{FFE4D228-1F65-49EB-B856-1A50C0DF9888}" type="presParOf" srcId="{372938F8-A4B1-43FE-9B68-1BC99C150A54}" destId="{D4D4A970-9E8E-419B-A56D-352A251C0B2A}" srcOrd="7" destOrd="0" presId="urn:microsoft.com/office/officeart/2005/8/layout/hProcess7"/>
    <dgm:cxn modelId="{E5F290D9-74AD-4BD9-BA0A-DB93F147E3B6}" type="presParOf" srcId="{372938F8-A4B1-43FE-9B68-1BC99C150A54}" destId="{B184481B-57B9-44D9-9F59-1F297509CFFD}" srcOrd="8" destOrd="0" presId="urn:microsoft.com/office/officeart/2005/8/layout/hProcess7"/>
    <dgm:cxn modelId="{024E1DD0-E879-4D68-86D3-00277E2BB9C5}" type="presParOf" srcId="{B184481B-57B9-44D9-9F59-1F297509CFFD}" destId="{0645B38C-C762-4B8F-BA43-306938D39C8F}" srcOrd="0" destOrd="0" presId="urn:microsoft.com/office/officeart/2005/8/layout/hProcess7"/>
    <dgm:cxn modelId="{9ABAE15F-C21A-434D-89F4-462418589FAF}" type="presParOf" srcId="{B184481B-57B9-44D9-9F59-1F297509CFFD}" destId="{04FF0E34-5BA5-484C-A971-EEB2B2928095}" srcOrd="1" destOrd="0" presId="urn:microsoft.com/office/officeart/2005/8/layout/hProcess7"/>
    <dgm:cxn modelId="{AE9999CA-05D8-439E-9247-80EF3E142B97}" type="presParOf" srcId="{B184481B-57B9-44D9-9F59-1F297509CFFD}" destId="{69E66D49-D08D-4313-9720-B609B291951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D696C300-670A-4C54-8DE6-16598A473123}" type="doc">
      <dgm:prSet loTypeId="urn:microsoft.com/office/officeart/2005/8/layout/hProcess9" loCatId="process" qsTypeId="urn:microsoft.com/office/officeart/2005/8/quickstyle/simple1" qsCatId="simple" csTypeId="urn:microsoft.com/office/officeart/2005/8/colors/accent2_1" csCatId="accent2" phldr="1"/>
      <dgm:spPr/>
    </dgm:pt>
    <dgm:pt modelId="{DC1B2EA7-B91A-4EBC-9C90-BD4F0FBDFC15}">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Los estándares internacionales como COBIT e ISO 27000 establecen procesos pertinentes al estudio, que son requeridos para la seguridad de los sistemas de información.</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7730A05-D3DA-4C26-8D20-D2853C1A190B}" type="parTrans" cxnId="{4489E0E4-5284-4699-A78F-F3D89684D9BC}">
      <dgm:prSet/>
      <dgm:spPr/>
      <dgm:t>
        <a:bodyPr/>
        <a:lstStyle/>
        <a:p>
          <a:endParaRPr lang="es-EC"/>
        </a:p>
      </dgm:t>
    </dgm:pt>
    <dgm:pt modelId="{D3AC41F1-AED9-43F5-8A58-79DFDC306CC9}" type="sibTrans" cxnId="{4489E0E4-5284-4699-A78F-F3D89684D9BC}">
      <dgm:prSet/>
      <dgm:spPr/>
      <dgm:t>
        <a:bodyPr/>
        <a:lstStyle/>
        <a:p>
          <a:endParaRPr lang="es-EC"/>
        </a:p>
      </dgm:t>
    </dgm:pt>
    <dgm:pt modelId="{F6136305-E390-46DA-A075-3EC3D4843A53}">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 determinó que las técnicas de OSINT consiguen una práctica avanzada del uso de la información que se encuentra disponible libremente en la web contando con el proceso de la metodología OCTAVE  para análisis de información gran volumen.</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85F674F-C98B-4D32-AFE7-C72D0F1FE2A1}" type="parTrans" cxnId="{1AA99478-9850-4EEA-8DE4-254C90156089}">
      <dgm:prSet/>
      <dgm:spPr/>
      <dgm:t>
        <a:bodyPr/>
        <a:lstStyle/>
        <a:p>
          <a:endParaRPr lang="es-EC"/>
        </a:p>
      </dgm:t>
    </dgm:pt>
    <dgm:pt modelId="{92061ADC-F17A-493F-AB8F-4A9C2864CA77}" type="sibTrans" cxnId="{1AA99478-9850-4EEA-8DE4-254C90156089}">
      <dgm:prSet/>
      <dgm:spPr/>
      <dgm:t>
        <a:bodyPr/>
        <a:lstStyle/>
        <a:p>
          <a:endParaRPr lang="es-EC"/>
        </a:p>
      </dgm:t>
    </dgm:pt>
    <dgm:pt modelId="{3C9B722D-DB12-4CA2-89F8-8757049F501F}">
      <dgm:prSet phldrT="[Texto]" custT="1"/>
      <dgm:spPr/>
      <dgm:t>
        <a:bodyPr/>
        <a:lstStyle/>
        <a:p>
          <a:r>
            <a:rPr lang="es-EC" sz="1400" dirty="0" smtClean="0">
              <a:latin typeface="Arial Unicode MS" panose="020B0604020202020204" pitchFamily="34" charset="-128"/>
              <a:ea typeface="Arial Unicode MS" panose="020B0604020202020204" pitchFamily="34" charset="-128"/>
              <a:cs typeface="Arial Unicode MS" panose="020B0604020202020204" pitchFamily="34" charset="-128"/>
            </a:rPr>
            <a:t>Se ha diseñado una propuesta metodológica para el empleo ético de los métodos y técnicas de OSINT, tanto en ciberseguridad como en ciberdefensa.</a:t>
          </a:r>
          <a:endParaRPr lang="es-EC" sz="14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8683B69-16EB-405A-8400-32E5CE99A05F}" type="parTrans" cxnId="{0BFE65B3-958A-4547-A39A-EFE03601FEF8}">
      <dgm:prSet/>
      <dgm:spPr/>
      <dgm:t>
        <a:bodyPr/>
        <a:lstStyle/>
        <a:p>
          <a:endParaRPr lang="es-EC"/>
        </a:p>
      </dgm:t>
    </dgm:pt>
    <dgm:pt modelId="{562CC5FF-5615-46A5-89B8-97107CFFA92D}" type="sibTrans" cxnId="{0BFE65B3-958A-4547-A39A-EFE03601FEF8}">
      <dgm:prSet/>
      <dgm:spPr/>
      <dgm:t>
        <a:bodyPr/>
        <a:lstStyle/>
        <a:p>
          <a:endParaRPr lang="es-EC"/>
        </a:p>
      </dgm:t>
    </dgm:pt>
    <dgm:pt modelId="{5C52C408-B3F4-45D0-BCFA-7DAE80790A73}" type="pres">
      <dgm:prSet presAssocID="{D696C300-670A-4C54-8DE6-16598A473123}" presName="CompostProcess" presStyleCnt="0">
        <dgm:presLayoutVars>
          <dgm:dir/>
          <dgm:resizeHandles val="exact"/>
        </dgm:presLayoutVars>
      </dgm:prSet>
      <dgm:spPr/>
    </dgm:pt>
    <dgm:pt modelId="{92EB2EA7-2193-4B30-87F1-201903BBB7B1}" type="pres">
      <dgm:prSet presAssocID="{D696C300-670A-4C54-8DE6-16598A473123}" presName="arrow" presStyleLbl="bgShp" presStyleIdx="0" presStyleCnt="1"/>
      <dgm:spPr/>
    </dgm:pt>
    <dgm:pt modelId="{F78949AE-1BA6-47A6-B340-BF9853B47896}" type="pres">
      <dgm:prSet presAssocID="{D696C300-670A-4C54-8DE6-16598A473123}" presName="linearProcess" presStyleCnt="0"/>
      <dgm:spPr/>
    </dgm:pt>
    <dgm:pt modelId="{CABBD5FC-A11D-4BAF-BE6A-A5FADFF9D5DA}" type="pres">
      <dgm:prSet presAssocID="{DC1B2EA7-B91A-4EBC-9C90-BD4F0FBDFC15}" presName="textNode" presStyleLbl="node1" presStyleIdx="0" presStyleCnt="3">
        <dgm:presLayoutVars>
          <dgm:bulletEnabled val="1"/>
        </dgm:presLayoutVars>
      </dgm:prSet>
      <dgm:spPr/>
      <dgm:t>
        <a:bodyPr/>
        <a:lstStyle/>
        <a:p>
          <a:endParaRPr lang="es-EC"/>
        </a:p>
      </dgm:t>
    </dgm:pt>
    <dgm:pt modelId="{CB2F8C89-EBA6-486E-83D0-16F602AC2496}" type="pres">
      <dgm:prSet presAssocID="{D3AC41F1-AED9-43F5-8A58-79DFDC306CC9}" presName="sibTrans" presStyleCnt="0"/>
      <dgm:spPr/>
    </dgm:pt>
    <dgm:pt modelId="{150725A6-3D8D-4BF0-A435-27F654389E45}" type="pres">
      <dgm:prSet presAssocID="{3C9B722D-DB12-4CA2-89F8-8757049F501F}" presName="textNode" presStyleLbl="node1" presStyleIdx="1" presStyleCnt="3">
        <dgm:presLayoutVars>
          <dgm:bulletEnabled val="1"/>
        </dgm:presLayoutVars>
      </dgm:prSet>
      <dgm:spPr/>
      <dgm:t>
        <a:bodyPr/>
        <a:lstStyle/>
        <a:p>
          <a:endParaRPr lang="es-EC"/>
        </a:p>
      </dgm:t>
    </dgm:pt>
    <dgm:pt modelId="{0F7D3DE0-F547-400F-AE0C-463FB49D6FD5}" type="pres">
      <dgm:prSet presAssocID="{562CC5FF-5615-46A5-89B8-97107CFFA92D}" presName="sibTrans" presStyleCnt="0"/>
      <dgm:spPr/>
    </dgm:pt>
    <dgm:pt modelId="{145E2F40-E449-440D-8AE7-C3DB6A0F3E91}" type="pres">
      <dgm:prSet presAssocID="{F6136305-E390-46DA-A075-3EC3D4843A53}" presName="textNode" presStyleLbl="node1" presStyleIdx="2" presStyleCnt="3">
        <dgm:presLayoutVars>
          <dgm:bulletEnabled val="1"/>
        </dgm:presLayoutVars>
      </dgm:prSet>
      <dgm:spPr/>
      <dgm:t>
        <a:bodyPr/>
        <a:lstStyle/>
        <a:p>
          <a:endParaRPr lang="es-EC"/>
        </a:p>
      </dgm:t>
    </dgm:pt>
  </dgm:ptLst>
  <dgm:cxnLst>
    <dgm:cxn modelId="{07DAEBC5-FDAD-4287-B90E-49DF288601D0}" type="presOf" srcId="{DC1B2EA7-B91A-4EBC-9C90-BD4F0FBDFC15}" destId="{CABBD5FC-A11D-4BAF-BE6A-A5FADFF9D5DA}" srcOrd="0" destOrd="0" presId="urn:microsoft.com/office/officeart/2005/8/layout/hProcess9"/>
    <dgm:cxn modelId="{1AE1F239-BEF4-450A-A891-C9DAB808F962}" type="presOf" srcId="{D696C300-670A-4C54-8DE6-16598A473123}" destId="{5C52C408-B3F4-45D0-BCFA-7DAE80790A73}" srcOrd="0" destOrd="0" presId="urn:microsoft.com/office/officeart/2005/8/layout/hProcess9"/>
    <dgm:cxn modelId="{4489E0E4-5284-4699-A78F-F3D89684D9BC}" srcId="{D696C300-670A-4C54-8DE6-16598A473123}" destId="{DC1B2EA7-B91A-4EBC-9C90-BD4F0FBDFC15}" srcOrd="0" destOrd="0" parTransId="{F7730A05-D3DA-4C26-8D20-D2853C1A190B}" sibTransId="{D3AC41F1-AED9-43F5-8A58-79DFDC306CC9}"/>
    <dgm:cxn modelId="{1AA99478-9850-4EEA-8DE4-254C90156089}" srcId="{D696C300-670A-4C54-8DE6-16598A473123}" destId="{F6136305-E390-46DA-A075-3EC3D4843A53}" srcOrd="2" destOrd="0" parTransId="{685F674F-C98B-4D32-AFE7-C72D0F1FE2A1}" sibTransId="{92061ADC-F17A-493F-AB8F-4A9C2864CA77}"/>
    <dgm:cxn modelId="{0BFE65B3-958A-4547-A39A-EFE03601FEF8}" srcId="{D696C300-670A-4C54-8DE6-16598A473123}" destId="{3C9B722D-DB12-4CA2-89F8-8757049F501F}" srcOrd="1" destOrd="0" parTransId="{B8683B69-16EB-405A-8400-32E5CE99A05F}" sibTransId="{562CC5FF-5615-46A5-89B8-97107CFFA92D}"/>
    <dgm:cxn modelId="{BE4902E0-0947-4278-9141-0C342FF2EA13}" type="presOf" srcId="{F6136305-E390-46DA-A075-3EC3D4843A53}" destId="{145E2F40-E449-440D-8AE7-C3DB6A0F3E91}" srcOrd="0" destOrd="0" presId="urn:microsoft.com/office/officeart/2005/8/layout/hProcess9"/>
    <dgm:cxn modelId="{B9AB2CCC-4D69-4D8F-ADB2-BC93450409C1}" type="presOf" srcId="{3C9B722D-DB12-4CA2-89F8-8757049F501F}" destId="{150725A6-3D8D-4BF0-A435-27F654389E45}" srcOrd="0" destOrd="0" presId="urn:microsoft.com/office/officeart/2005/8/layout/hProcess9"/>
    <dgm:cxn modelId="{7FDA2010-6C93-47C4-931F-999419D392F8}" type="presParOf" srcId="{5C52C408-B3F4-45D0-BCFA-7DAE80790A73}" destId="{92EB2EA7-2193-4B30-87F1-201903BBB7B1}" srcOrd="0" destOrd="0" presId="urn:microsoft.com/office/officeart/2005/8/layout/hProcess9"/>
    <dgm:cxn modelId="{F7160B5A-5557-46E5-AB82-298B0D41E565}" type="presParOf" srcId="{5C52C408-B3F4-45D0-BCFA-7DAE80790A73}" destId="{F78949AE-1BA6-47A6-B340-BF9853B47896}" srcOrd="1" destOrd="0" presId="urn:microsoft.com/office/officeart/2005/8/layout/hProcess9"/>
    <dgm:cxn modelId="{A7892B76-BC05-4789-8B08-9D2CDDBF1ACD}" type="presParOf" srcId="{F78949AE-1BA6-47A6-B340-BF9853B47896}" destId="{CABBD5FC-A11D-4BAF-BE6A-A5FADFF9D5DA}" srcOrd="0" destOrd="0" presId="urn:microsoft.com/office/officeart/2005/8/layout/hProcess9"/>
    <dgm:cxn modelId="{7486F61E-516E-4912-B32D-2D398ECA90E7}" type="presParOf" srcId="{F78949AE-1BA6-47A6-B340-BF9853B47896}" destId="{CB2F8C89-EBA6-486E-83D0-16F602AC2496}" srcOrd="1" destOrd="0" presId="urn:microsoft.com/office/officeart/2005/8/layout/hProcess9"/>
    <dgm:cxn modelId="{F3553235-0DCE-4308-921B-8F659CD5F0C8}" type="presParOf" srcId="{F78949AE-1BA6-47A6-B340-BF9853B47896}" destId="{150725A6-3D8D-4BF0-A435-27F654389E45}" srcOrd="2" destOrd="0" presId="urn:microsoft.com/office/officeart/2005/8/layout/hProcess9"/>
    <dgm:cxn modelId="{1291DE04-DDD2-4989-9285-207BD09EA738}" type="presParOf" srcId="{F78949AE-1BA6-47A6-B340-BF9853B47896}" destId="{0F7D3DE0-F547-400F-AE0C-463FB49D6FD5}" srcOrd="3" destOrd="0" presId="urn:microsoft.com/office/officeart/2005/8/layout/hProcess9"/>
    <dgm:cxn modelId="{B0CF71A1-DB4A-4438-8E01-DB7AA84B607A}" type="presParOf" srcId="{F78949AE-1BA6-47A6-B340-BF9853B47896}" destId="{145E2F40-E449-440D-8AE7-C3DB6A0F3E9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DA6F10-B590-430C-97A1-C0A74B11E4F2}" type="doc">
      <dgm:prSet loTypeId="urn:microsoft.com/office/officeart/2005/8/layout/hProcess9" loCatId="process" qsTypeId="urn:microsoft.com/office/officeart/2005/8/quickstyle/simple1" qsCatId="simple" csTypeId="urn:microsoft.com/office/officeart/2005/8/colors/accent2_1" csCatId="accent2" phldr="1"/>
      <dgm:spPr/>
    </dgm:pt>
    <dgm:pt modelId="{FDDF6082-9F55-4776-AB6F-60425148C6D8}">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Se recomienda el uso de estándares en cada análisis y para su selección establecer parámetros.</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FBB4C63-DA39-4550-A9E9-7FC1F3565295}" type="parTrans" cxnId="{6433375C-2A94-49A2-8255-B3CB7A01F498}">
      <dgm:prSet/>
      <dgm:spPr/>
      <dgm:t>
        <a:bodyPr/>
        <a:lstStyle/>
        <a:p>
          <a:endParaRPr lang="es-EC"/>
        </a:p>
      </dgm:t>
    </dgm:pt>
    <dgm:pt modelId="{8ECD878E-7914-4E29-9292-112961326047}" type="sibTrans" cxnId="{6433375C-2A94-49A2-8255-B3CB7A01F498}">
      <dgm:prSet/>
      <dgm:spPr/>
      <dgm:t>
        <a:bodyPr/>
        <a:lstStyle/>
        <a:p>
          <a:endParaRPr lang="es-EC"/>
        </a:p>
      </dgm:t>
    </dgm:pt>
    <dgm:pt modelId="{733CE4D2-EF59-4DBE-AACA-FB9D039179D7}">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Se sugiere el proceso metodológico para el empleo ético de los métodos y técnicas de OSINT, tanto en ciberseguridad como en ciberdefensa.</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62D5859-D614-4EDA-93C7-EE7BA30366F1}" type="parTrans" cxnId="{BEEB385F-0741-4188-A821-E72F8FB2685E}">
      <dgm:prSet/>
      <dgm:spPr/>
      <dgm:t>
        <a:bodyPr/>
        <a:lstStyle/>
        <a:p>
          <a:endParaRPr lang="es-EC"/>
        </a:p>
      </dgm:t>
    </dgm:pt>
    <dgm:pt modelId="{B5675499-5B83-475C-B7A1-4CF9F0C67DF0}" type="sibTrans" cxnId="{BEEB385F-0741-4188-A821-E72F8FB2685E}">
      <dgm:prSet/>
      <dgm:spPr/>
      <dgm:t>
        <a:bodyPr/>
        <a:lstStyle/>
        <a:p>
          <a:endParaRPr lang="es-EC"/>
        </a:p>
      </dgm:t>
    </dgm:pt>
    <dgm:pt modelId="{1AF8A3E6-2C82-46EF-8731-41AE3C3A57F5}">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Se recomienda tener un entrenamiento permanente, para conseguir habilidad en el empleo de las técnicas y metodologías presentadas.</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2E98F74-6FE7-49D7-B3F3-62B8E1644621}" type="parTrans" cxnId="{1E1F60E7-1281-44D5-A862-DB1AC6992ADC}">
      <dgm:prSet/>
      <dgm:spPr/>
      <dgm:t>
        <a:bodyPr/>
        <a:lstStyle/>
        <a:p>
          <a:endParaRPr lang="es-EC"/>
        </a:p>
      </dgm:t>
    </dgm:pt>
    <dgm:pt modelId="{BC42C30D-0314-45F3-8CAD-A197E8516241}" type="sibTrans" cxnId="{1E1F60E7-1281-44D5-A862-DB1AC6992ADC}">
      <dgm:prSet/>
      <dgm:spPr/>
      <dgm:t>
        <a:bodyPr/>
        <a:lstStyle/>
        <a:p>
          <a:endParaRPr lang="es-EC"/>
        </a:p>
      </dgm:t>
    </dgm:pt>
    <dgm:pt modelId="{07990353-4500-446E-9E2D-3FA0795CDB59}" type="pres">
      <dgm:prSet presAssocID="{81DA6F10-B590-430C-97A1-C0A74B11E4F2}" presName="CompostProcess" presStyleCnt="0">
        <dgm:presLayoutVars>
          <dgm:dir/>
          <dgm:resizeHandles val="exact"/>
        </dgm:presLayoutVars>
      </dgm:prSet>
      <dgm:spPr/>
    </dgm:pt>
    <dgm:pt modelId="{61911A46-9505-4C9B-B3AF-19DE3095AF47}" type="pres">
      <dgm:prSet presAssocID="{81DA6F10-B590-430C-97A1-C0A74B11E4F2}" presName="arrow" presStyleLbl="bgShp" presStyleIdx="0" presStyleCnt="1"/>
      <dgm:spPr/>
    </dgm:pt>
    <dgm:pt modelId="{13DEEB15-B60A-4773-B11F-84281CF4B14E}" type="pres">
      <dgm:prSet presAssocID="{81DA6F10-B590-430C-97A1-C0A74B11E4F2}" presName="linearProcess" presStyleCnt="0"/>
      <dgm:spPr/>
    </dgm:pt>
    <dgm:pt modelId="{E9438600-6097-4161-9E8C-0859499A092A}" type="pres">
      <dgm:prSet presAssocID="{FDDF6082-9F55-4776-AB6F-60425148C6D8}" presName="textNode" presStyleLbl="node1" presStyleIdx="0" presStyleCnt="3">
        <dgm:presLayoutVars>
          <dgm:bulletEnabled val="1"/>
        </dgm:presLayoutVars>
      </dgm:prSet>
      <dgm:spPr/>
      <dgm:t>
        <a:bodyPr/>
        <a:lstStyle/>
        <a:p>
          <a:endParaRPr lang="es-EC"/>
        </a:p>
      </dgm:t>
    </dgm:pt>
    <dgm:pt modelId="{BFBDB2AA-E7F7-43C2-A967-669747F4B798}" type="pres">
      <dgm:prSet presAssocID="{8ECD878E-7914-4E29-9292-112961326047}" presName="sibTrans" presStyleCnt="0"/>
      <dgm:spPr/>
    </dgm:pt>
    <dgm:pt modelId="{C3F8A747-45C1-4154-9BA8-2092C323ABB0}" type="pres">
      <dgm:prSet presAssocID="{733CE4D2-EF59-4DBE-AACA-FB9D039179D7}" presName="textNode" presStyleLbl="node1" presStyleIdx="1" presStyleCnt="3">
        <dgm:presLayoutVars>
          <dgm:bulletEnabled val="1"/>
        </dgm:presLayoutVars>
      </dgm:prSet>
      <dgm:spPr/>
      <dgm:t>
        <a:bodyPr/>
        <a:lstStyle/>
        <a:p>
          <a:endParaRPr lang="es-EC"/>
        </a:p>
      </dgm:t>
    </dgm:pt>
    <dgm:pt modelId="{E1418C70-6D12-41B1-A288-DD154B73B17B}" type="pres">
      <dgm:prSet presAssocID="{B5675499-5B83-475C-B7A1-4CF9F0C67DF0}" presName="sibTrans" presStyleCnt="0"/>
      <dgm:spPr/>
    </dgm:pt>
    <dgm:pt modelId="{448E1749-C283-4BC6-8914-95BF808C9569}" type="pres">
      <dgm:prSet presAssocID="{1AF8A3E6-2C82-46EF-8731-41AE3C3A57F5}" presName="textNode" presStyleLbl="node1" presStyleIdx="2" presStyleCnt="3">
        <dgm:presLayoutVars>
          <dgm:bulletEnabled val="1"/>
        </dgm:presLayoutVars>
      </dgm:prSet>
      <dgm:spPr/>
      <dgm:t>
        <a:bodyPr/>
        <a:lstStyle/>
        <a:p>
          <a:endParaRPr lang="es-EC"/>
        </a:p>
      </dgm:t>
    </dgm:pt>
  </dgm:ptLst>
  <dgm:cxnLst>
    <dgm:cxn modelId="{BEEB385F-0741-4188-A821-E72F8FB2685E}" srcId="{81DA6F10-B590-430C-97A1-C0A74B11E4F2}" destId="{733CE4D2-EF59-4DBE-AACA-FB9D039179D7}" srcOrd="1" destOrd="0" parTransId="{662D5859-D614-4EDA-93C7-EE7BA30366F1}" sibTransId="{B5675499-5B83-475C-B7A1-4CF9F0C67DF0}"/>
    <dgm:cxn modelId="{9CC53AE7-FA5E-4BF2-B594-D92EA43B413F}" type="presOf" srcId="{1AF8A3E6-2C82-46EF-8731-41AE3C3A57F5}" destId="{448E1749-C283-4BC6-8914-95BF808C9569}" srcOrd="0" destOrd="0" presId="urn:microsoft.com/office/officeart/2005/8/layout/hProcess9"/>
    <dgm:cxn modelId="{D32757B5-75BB-4765-9560-78CEE2E32F2C}" type="presOf" srcId="{733CE4D2-EF59-4DBE-AACA-FB9D039179D7}" destId="{C3F8A747-45C1-4154-9BA8-2092C323ABB0}" srcOrd="0" destOrd="0" presId="urn:microsoft.com/office/officeart/2005/8/layout/hProcess9"/>
    <dgm:cxn modelId="{6433375C-2A94-49A2-8255-B3CB7A01F498}" srcId="{81DA6F10-B590-430C-97A1-C0A74B11E4F2}" destId="{FDDF6082-9F55-4776-AB6F-60425148C6D8}" srcOrd="0" destOrd="0" parTransId="{6FBB4C63-DA39-4550-A9E9-7FC1F3565295}" sibTransId="{8ECD878E-7914-4E29-9292-112961326047}"/>
    <dgm:cxn modelId="{1E1F60E7-1281-44D5-A862-DB1AC6992ADC}" srcId="{81DA6F10-B590-430C-97A1-C0A74B11E4F2}" destId="{1AF8A3E6-2C82-46EF-8731-41AE3C3A57F5}" srcOrd="2" destOrd="0" parTransId="{32E98F74-6FE7-49D7-B3F3-62B8E1644621}" sibTransId="{BC42C30D-0314-45F3-8CAD-A197E8516241}"/>
    <dgm:cxn modelId="{41457637-96E3-4C10-9FEE-DB060F55806F}" type="presOf" srcId="{81DA6F10-B590-430C-97A1-C0A74B11E4F2}" destId="{07990353-4500-446E-9E2D-3FA0795CDB59}" srcOrd="0" destOrd="0" presId="urn:microsoft.com/office/officeart/2005/8/layout/hProcess9"/>
    <dgm:cxn modelId="{9D8EB0DD-B7A1-4C55-BC30-97D112D5C29A}" type="presOf" srcId="{FDDF6082-9F55-4776-AB6F-60425148C6D8}" destId="{E9438600-6097-4161-9E8C-0859499A092A}" srcOrd="0" destOrd="0" presId="urn:microsoft.com/office/officeart/2005/8/layout/hProcess9"/>
    <dgm:cxn modelId="{F9A59324-3BB9-4BB4-93A7-B786EC177AE4}" type="presParOf" srcId="{07990353-4500-446E-9E2D-3FA0795CDB59}" destId="{61911A46-9505-4C9B-B3AF-19DE3095AF47}" srcOrd="0" destOrd="0" presId="urn:microsoft.com/office/officeart/2005/8/layout/hProcess9"/>
    <dgm:cxn modelId="{51DAA66D-4201-4C01-B16F-3FF7B523907F}" type="presParOf" srcId="{07990353-4500-446E-9E2D-3FA0795CDB59}" destId="{13DEEB15-B60A-4773-B11F-84281CF4B14E}" srcOrd="1" destOrd="0" presId="urn:microsoft.com/office/officeart/2005/8/layout/hProcess9"/>
    <dgm:cxn modelId="{21D6EBCE-77DB-4F38-9496-E685D13F8948}" type="presParOf" srcId="{13DEEB15-B60A-4773-B11F-84281CF4B14E}" destId="{E9438600-6097-4161-9E8C-0859499A092A}" srcOrd="0" destOrd="0" presId="urn:microsoft.com/office/officeart/2005/8/layout/hProcess9"/>
    <dgm:cxn modelId="{34289EA0-CB8A-47A7-8AF8-EE05C7CB67A9}" type="presParOf" srcId="{13DEEB15-B60A-4773-B11F-84281CF4B14E}" destId="{BFBDB2AA-E7F7-43C2-A967-669747F4B798}" srcOrd="1" destOrd="0" presId="urn:microsoft.com/office/officeart/2005/8/layout/hProcess9"/>
    <dgm:cxn modelId="{ED16B6A9-02BF-4503-95E3-5EB0C2717DB2}" type="presParOf" srcId="{13DEEB15-B60A-4773-B11F-84281CF4B14E}" destId="{C3F8A747-45C1-4154-9BA8-2092C323ABB0}" srcOrd="2" destOrd="0" presId="urn:microsoft.com/office/officeart/2005/8/layout/hProcess9"/>
    <dgm:cxn modelId="{DDF9C20A-CD09-4AB5-8BA0-9536BC5460DD}" type="presParOf" srcId="{13DEEB15-B60A-4773-B11F-84281CF4B14E}" destId="{E1418C70-6D12-41B1-A288-DD154B73B17B}" srcOrd="3" destOrd="0" presId="urn:microsoft.com/office/officeart/2005/8/layout/hProcess9"/>
    <dgm:cxn modelId="{D69E55E9-9864-4A13-9016-DB8DBD1D86BE}" type="presParOf" srcId="{13DEEB15-B60A-4773-B11F-84281CF4B14E}" destId="{448E1749-C283-4BC6-8914-95BF808C956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270725-290B-457E-BE31-875A47004A20}"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s-EC"/>
        </a:p>
      </dgm:t>
    </dgm:pt>
    <dgm:pt modelId="{24D81398-8F44-46BC-8AB5-B4DEAC68093A}">
      <dgm:prSet phldrT="[Texto]" custT="1"/>
      <dgm:spPr/>
      <dgm:t>
        <a:bodyPr/>
        <a:lstStyle/>
        <a:p>
          <a:r>
            <a:rPr lang="es-EC" sz="1400" b="0" dirty="0" smtClean="0">
              <a:latin typeface="Arial Unicode MS" panose="020B0604020202020204" pitchFamily="34" charset="-128"/>
              <a:ea typeface="Arial Unicode MS" panose="020B0604020202020204" pitchFamily="34" charset="-128"/>
              <a:cs typeface="Arial Unicode MS" panose="020B0604020202020204" pitchFamily="34" charset="-128"/>
            </a:rPr>
            <a:t>Desarrollar una propuesta metodológica, basada en el análisis de riesgos de seguridad informática en OSINT, para minimizar el impacto de los ciberataques mediante métodos y técnicas de ciberseguridad y ciberdefensa aplicando la norma ISO-27000.</a:t>
          </a:r>
          <a:endParaRPr lang="es-EC" sz="1400"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81D9064-39FA-43E0-A24D-5835B85FE339}" type="parTrans" cxnId="{381BBEBB-95C0-4D11-BF70-551AA5068F0A}">
      <dgm:prSet/>
      <dgm:spPr/>
      <dgm:t>
        <a:bodyPr/>
        <a:lstStyle/>
        <a:p>
          <a:endParaRPr lang="es-EC"/>
        </a:p>
      </dgm:t>
    </dgm:pt>
    <dgm:pt modelId="{216C78A7-41E8-4609-AD14-0DCCECC4AFEF}" type="sibTrans" cxnId="{381BBEBB-95C0-4D11-BF70-551AA5068F0A}">
      <dgm:prSet/>
      <dgm:spPr/>
      <dgm:t>
        <a:bodyPr/>
        <a:lstStyle/>
        <a:p>
          <a:endParaRPr lang="es-EC"/>
        </a:p>
      </dgm:t>
    </dgm:pt>
    <dgm:pt modelId="{C836C597-A49C-41BF-8AEF-93F1436056FD}">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Analizar el uso de métodos y técnicas de OSINT, basado en la investigación del estado del arte relacionado.</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52B6BB0-B2EC-496C-89A4-125413D8F710}" type="parTrans" cxnId="{57F677CE-B7A3-4485-8F87-47FA75A16719}">
      <dgm:prSet/>
      <dgm:spPr/>
      <dgm:t>
        <a:bodyPr/>
        <a:lstStyle/>
        <a:p>
          <a:endParaRPr lang="es-EC"/>
        </a:p>
      </dgm:t>
    </dgm:pt>
    <dgm:pt modelId="{C51D1644-C831-406A-904D-ED6948730A73}" type="sibTrans" cxnId="{57F677CE-B7A3-4485-8F87-47FA75A16719}">
      <dgm:prSet/>
      <dgm:spPr/>
      <dgm:t>
        <a:bodyPr/>
        <a:lstStyle/>
        <a:p>
          <a:endParaRPr lang="es-EC"/>
        </a:p>
      </dgm:t>
    </dgm:pt>
    <dgm:pt modelId="{81D800B1-6F80-405B-B3D9-E840150131B9}">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Determinar la situación actual del riesgo de seguridad informática relacionada al uso de OSINT, utilizando estándares internacionales como COBIT e ISO 27000.</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82AA988-A777-46EF-A336-8F5AC7EC6717}" type="parTrans" cxnId="{83E81F99-F3DA-420F-ABE7-9ABFD9563096}">
      <dgm:prSet/>
      <dgm:spPr/>
      <dgm:t>
        <a:bodyPr/>
        <a:lstStyle/>
        <a:p>
          <a:endParaRPr lang="es-EC"/>
        </a:p>
      </dgm:t>
    </dgm:pt>
    <dgm:pt modelId="{41DEC1AC-D202-413D-BE02-525DEBA6ABA4}" type="sibTrans" cxnId="{83E81F99-F3DA-420F-ABE7-9ABFD9563096}">
      <dgm:prSet/>
      <dgm:spPr/>
      <dgm:t>
        <a:bodyPr/>
        <a:lstStyle/>
        <a:p>
          <a:endParaRPr lang="es-EC"/>
        </a:p>
      </dgm:t>
    </dgm:pt>
    <dgm:pt modelId="{71964AE0-21D4-4561-B679-48A2BD393852}">
      <dgm:prSet phldrT="[Texto]"/>
      <dgm:spPr/>
      <dgm:t>
        <a:bodyPr/>
        <a:lstStyle/>
        <a:p>
          <a:r>
            <a:rPr lang="es-EC" b="0" dirty="0" smtClean="0">
              <a:latin typeface="Arial Unicode MS" panose="020B0604020202020204" pitchFamily="34" charset="-128"/>
              <a:ea typeface="Arial Unicode MS" panose="020B0604020202020204" pitchFamily="34" charset="-128"/>
              <a:cs typeface="Arial Unicode MS" panose="020B0604020202020204" pitchFamily="34" charset="-128"/>
            </a:rPr>
            <a:t>Diseñar una propuesta metodológica para emplear de manera ética los métodos y técnicas de OSINT, tanto en ciberseguridad como en ciberdefensa. </a:t>
          </a:r>
          <a:endParaRPr lang="es-EC" b="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9E9568BF-3063-4AF6-A7CA-D3EDFAD36136}" type="parTrans" cxnId="{85EB51A9-8DF0-459F-B607-E275D2E821B6}">
      <dgm:prSet/>
      <dgm:spPr/>
      <dgm:t>
        <a:bodyPr/>
        <a:lstStyle/>
        <a:p>
          <a:endParaRPr lang="es-EC"/>
        </a:p>
      </dgm:t>
    </dgm:pt>
    <dgm:pt modelId="{79C56FFD-A3DE-421F-A3D3-AA6E389C8958}" type="sibTrans" cxnId="{85EB51A9-8DF0-459F-B607-E275D2E821B6}">
      <dgm:prSet/>
      <dgm:spPr/>
      <dgm:t>
        <a:bodyPr/>
        <a:lstStyle/>
        <a:p>
          <a:endParaRPr lang="es-EC"/>
        </a:p>
      </dgm:t>
    </dgm:pt>
    <dgm:pt modelId="{25712284-B2E1-46B5-A400-46FF4197BBE9}" type="pres">
      <dgm:prSet presAssocID="{1C270725-290B-457E-BE31-875A47004A20}" presName="cycle" presStyleCnt="0">
        <dgm:presLayoutVars>
          <dgm:chMax val="1"/>
          <dgm:dir/>
          <dgm:animLvl val="ctr"/>
          <dgm:resizeHandles val="exact"/>
        </dgm:presLayoutVars>
      </dgm:prSet>
      <dgm:spPr/>
      <dgm:t>
        <a:bodyPr/>
        <a:lstStyle/>
        <a:p>
          <a:endParaRPr lang="es-EC"/>
        </a:p>
      </dgm:t>
    </dgm:pt>
    <dgm:pt modelId="{AEC19890-8709-4E2C-B56B-438D8FF4762F}" type="pres">
      <dgm:prSet presAssocID="{24D81398-8F44-46BC-8AB5-B4DEAC68093A}" presName="centerShape" presStyleLbl="node0" presStyleIdx="0" presStyleCnt="1" custScaleX="133553" custScaleY="130598"/>
      <dgm:spPr/>
      <dgm:t>
        <a:bodyPr/>
        <a:lstStyle/>
        <a:p>
          <a:endParaRPr lang="es-EC"/>
        </a:p>
      </dgm:t>
    </dgm:pt>
    <dgm:pt modelId="{A9B60E56-9A20-46B3-B91B-24BDE1F562C1}" type="pres">
      <dgm:prSet presAssocID="{752B6BB0-B2EC-496C-89A4-125413D8F710}" presName="parTrans" presStyleLbl="bgSibTrans2D1" presStyleIdx="0" presStyleCnt="3"/>
      <dgm:spPr/>
      <dgm:t>
        <a:bodyPr/>
        <a:lstStyle/>
        <a:p>
          <a:endParaRPr lang="es-EC"/>
        </a:p>
      </dgm:t>
    </dgm:pt>
    <dgm:pt modelId="{D0D4C872-8C4D-4CCB-A146-B9C31B7B0ABF}" type="pres">
      <dgm:prSet presAssocID="{C836C597-A49C-41BF-8AEF-93F1436056FD}" presName="node" presStyleLbl="node1" presStyleIdx="0" presStyleCnt="3" custRadScaleRad="129398" custRadScaleInc="8095">
        <dgm:presLayoutVars>
          <dgm:bulletEnabled val="1"/>
        </dgm:presLayoutVars>
      </dgm:prSet>
      <dgm:spPr/>
      <dgm:t>
        <a:bodyPr/>
        <a:lstStyle/>
        <a:p>
          <a:endParaRPr lang="es-EC"/>
        </a:p>
      </dgm:t>
    </dgm:pt>
    <dgm:pt modelId="{CC1D91CB-43BF-4A40-8890-1EB58A42E524}" type="pres">
      <dgm:prSet presAssocID="{582AA988-A777-46EF-A336-8F5AC7EC6717}" presName="parTrans" presStyleLbl="bgSibTrans2D1" presStyleIdx="1" presStyleCnt="3"/>
      <dgm:spPr/>
      <dgm:t>
        <a:bodyPr/>
        <a:lstStyle/>
        <a:p>
          <a:endParaRPr lang="es-EC"/>
        </a:p>
      </dgm:t>
    </dgm:pt>
    <dgm:pt modelId="{B6C6512E-3C48-4586-A019-6B1106ED28C1}" type="pres">
      <dgm:prSet presAssocID="{81D800B1-6F80-405B-B3D9-E840150131B9}" presName="node" presStyleLbl="node1" presStyleIdx="1" presStyleCnt="3">
        <dgm:presLayoutVars>
          <dgm:bulletEnabled val="1"/>
        </dgm:presLayoutVars>
      </dgm:prSet>
      <dgm:spPr/>
      <dgm:t>
        <a:bodyPr/>
        <a:lstStyle/>
        <a:p>
          <a:endParaRPr lang="es-EC"/>
        </a:p>
      </dgm:t>
    </dgm:pt>
    <dgm:pt modelId="{46BD67E4-082D-4296-B0CC-12AE70962551}" type="pres">
      <dgm:prSet presAssocID="{9E9568BF-3063-4AF6-A7CA-D3EDFAD36136}" presName="parTrans" presStyleLbl="bgSibTrans2D1" presStyleIdx="2" presStyleCnt="3"/>
      <dgm:spPr/>
      <dgm:t>
        <a:bodyPr/>
        <a:lstStyle/>
        <a:p>
          <a:endParaRPr lang="es-EC"/>
        </a:p>
      </dgm:t>
    </dgm:pt>
    <dgm:pt modelId="{C5F91971-A38D-44F1-9719-6664F555DDBC}" type="pres">
      <dgm:prSet presAssocID="{71964AE0-21D4-4561-B679-48A2BD393852}" presName="node" presStyleLbl="node1" presStyleIdx="2" presStyleCnt="3" custRadScaleRad="124547" custRadScaleInc="-8610">
        <dgm:presLayoutVars>
          <dgm:bulletEnabled val="1"/>
        </dgm:presLayoutVars>
      </dgm:prSet>
      <dgm:spPr/>
      <dgm:t>
        <a:bodyPr/>
        <a:lstStyle/>
        <a:p>
          <a:endParaRPr lang="es-EC"/>
        </a:p>
      </dgm:t>
    </dgm:pt>
  </dgm:ptLst>
  <dgm:cxnLst>
    <dgm:cxn modelId="{ECC2DDEE-EA77-46BE-B9C5-DB2D531FD19A}" type="presOf" srcId="{71964AE0-21D4-4561-B679-48A2BD393852}" destId="{C5F91971-A38D-44F1-9719-6664F555DDBC}" srcOrd="0" destOrd="0" presId="urn:microsoft.com/office/officeart/2005/8/layout/radial4"/>
    <dgm:cxn modelId="{85EB51A9-8DF0-459F-B607-E275D2E821B6}" srcId="{24D81398-8F44-46BC-8AB5-B4DEAC68093A}" destId="{71964AE0-21D4-4561-B679-48A2BD393852}" srcOrd="2" destOrd="0" parTransId="{9E9568BF-3063-4AF6-A7CA-D3EDFAD36136}" sibTransId="{79C56FFD-A3DE-421F-A3D3-AA6E389C8958}"/>
    <dgm:cxn modelId="{5D6BA5B7-85F9-4BF0-ADD7-233D306B255E}" type="presOf" srcId="{9E9568BF-3063-4AF6-A7CA-D3EDFAD36136}" destId="{46BD67E4-082D-4296-B0CC-12AE70962551}" srcOrd="0" destOrd="0" presId="urn:microsoft.com/office/officeart/2005/8/layout/radial4"/>
    <dgm:cxn modelId="{83E81F99-F3DA-420F-ABE7-9ABFD9563096}" srcId="{24D81398-8F44-46BC-8AB5-B4DEAC68093A}" destId="{81D800B1-6F80-405B-B3D9-E840150131B9}" srcOrd="1" destOrd="0" parTransId="{582AA988-A777-46EF-A336-8F5AC7EC6717}" sibTransId="{41DEC1AC-D202-413D-BE02-525DEBA6ABA4}"/>
    <dgm:cxn modelId="{8C0AEF26-4F7C-4E80-9027-74DB8ADDE060}" type="presOf" srcId="{582AA988-A777-46EF-A336-8F5AC7EC6717}" destId="{CC1D91CB-43BF-4A40-8890-1EB58A42E524}" srcOrd="0" destOrd="0" presId="urn:microsoft.com/office/officeart/2005/8/layout/radial4"/>
    <dgm:cxn modelId="{1A42C3EC-519B-431A-A5CD-072442CF150E}" type="presOf" srcId="{1C270725-290B-457E-BE31-875A47004A20}" destId="{25712284-B2E1-46B5-A400-46FF4197BBE9}" srcOrd="0" destOrd="0" presId="urn:microsoft.com/office/officeart/2005/8/layout/radial4"/>
    <dgm:cxn modelId="{B4E5A02A-1903-4AFB-A299-7008EB1B7CB3}" type="presOf" srcId="{C836C597-A49C-41BF-8AEF-93F1436056FD}" destId="{D0D4C872-8C4D-4CCB-A146-B9C31B7B0ABF}" srcOrd="0" destOrd="0" presId="urn:microsoft.com/office/officeart/2005/8/layout/radial4"/>
    <dgm:cxn modelId="{4060C0C3-4981-4FF3-AF54-48ECF99B414A}" type="presOf" srcId="{81D800B1-6F80-405B-B3D9-E840150131B9}" destId="{B6C6512E-3C48-4586-A019-6B1106ED28C1}" srcOrd="0" destOrd="0" presId="urn:microsoft.com/office/officeart/2005/8/layout/radial4"/>
    <dgm:cxn modelId="{381BBEBB-95C0-4D11-BF70-551AA5068F0A}" srcId="{1C270725-290B-457E-BE31-875A47004A20}" destId="{24D81398-8F44-46BC-8AB5-B4DEAC68093A}" srcOrd="0" destOrd="0" parTransId="{681D9064-39FA-43E0-A24D-5835B85FE339}" sibTransId="{216C78A7-41E8-4609-AD14-0DCCECC4AFEF}"/>
    <dgm:cxn modelId="{FDD5107C-434B-4080-BDA1-657E13AC3853}" type="presOf" srcId="{752B6BB0-B2EC-496C-89A4-125413D8F710}" destId="{A9B60E56-9A20-46B3-B91B-24BDE1F562C1}" srcOrd="0" destOrd="0" presId="urn:microsoft.com/office/officeart/2005/8/layout/radial4"/>
    <dgm:cxn modelId="{57F677CE-B7A3-4485-8F87-47FA75A16719}" srcId="{24D81398-8F44-46BC-8AB5-B4DEAC68093A}" destId="{C836C597-A49C-41BF-8AEF-93F1436056FD}" srcOrd="0" destOrd="0" parTransId="{752B6BB0-B2EC-496C-89A4-125413D8F710}" sibTransId="{C51D1644-C831-406A-904D-ED6948730A73}"/>
    <dgm:cxn modelId="{ADB34575-ABDE-43F8-928D-30E28919849C}" type="presOf" srcId="{24D81398-8F44-46BC-8AB5-B4DEAC68093A}" destId="{AEC19890-8709-4E2C-B56B-438D8FF4762F}" srcOrd="0" destOrd="0" presId="urn:microsoft.com/office/officeart/2005/8/layout/radial4"/>
    <dgm:cxn modelId="{23327691-4A10-40C6-9F36-AFA912A1A0B1}" type="presParOf" srcId="{25712284-B2E1-46B5-A400-46FF4197BBE9}" destId="{AEC19890-8709-4E2C-B56B-438D8FF4762F}" srcOrd="0" destOrd="0" presId="urn:microsoft.com/office/officeart/2005/8/layout/radial4"/>
    <dgm:cxn modelId="{72F2B155-E613-40D7-BCE1-8E4486E7DB29}" type="presParOf" srcId="{25712284-B2E1-46B5-A400-46FF4197BBE9}" destId="{A9B60E56-9A20-46B3-B91B-24BDE1F562C1}" srcOrd="1" destOrd="0" presId="urn:microsoft.com/office/officeart/2005/8/layout/radial4"/>
    <dgm:cxn modelId="{94198D62-32C7-4E20-9BE3-2F685478AD18}" type="presParOf" srcId="{25712284-B2E1-46B5-A400-46FF4197BBE9}" destId="{D0D4C872-8C4D-4CCB-A146-B9C31B7B0ABF}" srcOrd="2" destOrd="0" presId="urn:microsoft.com/office/officeart/2005/8/layout/radial4"/>
    <dgm:cxn modelId="{5749B097-7646-4340-860C-B357BD587975}" type="presParOf" srcId="{25712284-B2E1-46B5-A400-46FF4197BBE9}" destId="{CC1D91CB-43BF-4A40-8890-1EB58A42E524}" srcOrd="3" destOrd="0" presId="urn:microsoft.com/office/officeart/2005/8/layout/radial4"/>
    <dgm:cxn modelId="{164E3EB4-F642-4727-869E-0990143E50C6}" type="presParOf" srcId="{25712284-B2E1-46B5-A400-46FF4197BBE9}" destId="{B6C6512E-3C48-4586-A019-6B1106ED28C1}" srcOrd="4" destOrd="0" presId="urn:microsoft.com/office/officeart/2005/8/layout/radial4"/>
    <dgm:cxn modelId="{842FD761-8077-489B-93A9-CE8F0D1C0715}" type="presParOf" srcId="{25712284-B2E1-46B5-A400-46FF4197BBE9}" destId="{46BD67E4-082D-4296-B0CC-12AE70962551}" srcOrd="5" destOrd="0" presId="urn:microsoft.com/office/officeart/2005/8/layout/radial4"/>
    <dgm:cxn modelId="{4422FE5A-801D-4F28-BE8A-425F62E5D342}" type="presParOf" srcId="{25712284-B2E1-46B5-A400-46FF4197BBE9}" destId="{C5F91971-A38D-44F1-9719-6664F555DDB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9BC673-3637-4191-AB3E-CE085CF879CC}" type="doc">
      <dgm:prSet loTypeId="urn:microsoft.com/office/officeart/2008/layout/AlternatingHexagons" loCatId="list" qsTypeId="urn:microsoft.com/office/officeart/2005/8/quickstyle/simple2" qsCatId="simple" csTypeId="urn:microsoft.com/office/officeart/2005/8/colors/accent2_1" csCatId="accent2" phldr="1"/>
      <dgm:spPr/>
      <dgm:t>
        <a:bodyPr/>
        <a:lstStyle/>
        <a:p>
          <a:endParaRPr lang="es-EC"/>
        </a:p>
      </dgm:t>
    </dgm:pt>
    <dgm:pt modelId="{990FA592-1663-4CFA-8B51-A9AF6E7BD39D}">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INTELIGENCIA DE FUENTES ABIERTAS</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5A05B6B-F9CC-4CC5-AF19-D65727631DCE}" type="parTrans" cxnId="{108997BC-3010-42F8-B3BD-8873B3EB6960}">
      <dgm:prSet/>
      <dgm:spPr/>
      <dgm:t>
        <a:bodyPr/>
        <a:lstStyle/>
        <a:p>
          <a:endParaRPr lang="es-EC"/>
        </a:p>
      </dgm:t>
    </dgm:pt>
    <dgm:pt modelId="{2B0B511D-B5B5-4C47-B581-6BCF72959CF0}" type="sibTrans" cxnId="{108997BC-3010-42F8-B3BD-8873B3EB6960}">
      <dgm:prSet/>
      <dgm:spPr>
        <a:blipFill rotWithShape="0">
          <a:blip xmlns:r="http://schemas.openxmlformats.org/officeDocument/2006/relationships" r:embed="rId1"/>
          <a:stretch>
            <a:fillRect/>
          </a:stretch>
        </a:blipFill>
      </dgm:spPr>
      <dgm:t>
        <a:bodyPr/>
        <a:lstStyle/>
        <a:p>
          <a:endParaRPr lang="es-EC"/>
        </a:p>
      </dgm:t>
    </dgm:pt>
    <dgm:pt modelId="{F5A33BF7-2A0F-4D25-9EF7-CED96D1E86F7}">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OPEN SOURCE INTELLIGENCE</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0AA9E16-AFC5-464F-8490-2FBE4FDD5389}" type="parTrans" cxnId="{7019ED6E-8C2B-4806-B87D-40457EAB081B}">
      <dgm:prSet/>
      <dgm:spPr/>
      <dgm:t>
        <a:bodyPr/>
        <a:lstStyle/>
        <a:p>
          <a:endParaRPr lang="es-EC"/>
        </a:p>
      </dgm:t>
    </dgm:pt>
    <dgm:pt modelId="{A36506E3-D1DD-44B7-B181-D3AA9AF8DEFE}" type="sibTrans" cxnId="{7019ED6E-8C2B-4806-B87D-40457EAB081B}">
      <dgm:prSet/>
      <dgm:spPr/>
      <dgm:t>
        <a:bodyPr/>
        <a:lstStyle/>
        <a:p>
          <a:endParaRPr lang="es-EC"/>
        </a:p>
      </dgm:t>
    </dgm:pt>
    <dgm:pt modelId="{9308E653-0320-4A5A-AED7-456C39628510}">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NUEVA TECNOLOGÍA DE LA INFORMACIÓN</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ECFE9EE-D30A-4604-9C48-3653D770469C}" type="parTrans" cxnId="{11187C9F-3C69-4C92-9531-EA46E146BBB0}">
      <dgm:prSet/>
      <dgm:spPr/>
      <dgm:t>
        <a:bodyPr/>
        <a:lstStyle/>
        <a:p>
          <a:endParaRPr lang="es-EC"/>
        </a:p>
      </dgm:t>
    </dgm:pt>
    <dgm:pt modelId="{8E2D5FC7-AB71-4D93-A8B2-0FF318CE40D7}" type="sibTrans" cxnId="{11187C9F-3C69-4C92-9531-EA46E146BBB0}">
      <dgm:prSet/>
      <dgm:spPr>
        <a:blipFill rotWithShape="0">
          <a:blip xmlns:r="http://schemas.openxmlformats.org/officeDocument/2006/relationships" r:embed="rId2"/>
          <a:stretch>
            <a:fillRect/>
          </a:stretch>
        </a:blipFill>
      </dgm:spPr>
      <dgm:t>
        <a:bodyPr/>
        <a:lstStyle/>
        <a:p>
          <a:endParaRPr lang="es-EC"/>
        </a:p>
      </dgm:t>
    </dgm:pt>
    <dgm:pt modelId="{DE23A081-4D74-4383-907C-B610FD39B915}">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REDES SOCIALES</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6644F8F-3938-4614-95D4-E93625B0C253}" type="parTrans" cxnId="{FE876574-652F-442F-83A9-964ADCE7D0F3}">
      <dgm:prSet/>
      <dgm:spPr/>
      <dgm:t>
        <a:bodyPr/>
        <a:lstStyle/>
        <a:p>
          <a:endParaRPr lang="es-EC"/>
        </a:p>
      </dgm:t>
    </dgm:pt>
    <dgm:pt modelId="{56137D34-7C1D-4A63-A460-B14058E74ED0}" type="sibTrans" cxnId="{FE876574-652F-442F-83A9-964ADCE7D0F3}">
      <dgm:prSet/>
      <dgm:spPr/>
      <dgm:t>
        <a:bodyPr/>
        <a:lstStyle/>
        <a:p>
          <a:endParaRPr lang="es-EC"/>
        </a:p>
      </dgm:t>
    </dgm:pt>
    <dgm:pt modelId="{83A769F6-234D-4224-85DC-DA6E98FA8CC1}">
      <dgm:prSet phldrT="[Texto]" custT="1"/>
      <dgm:spPr/>
      <dgm:t>
        <a:bodyPr/>
        <a:lstStyle/>
        <a:p>
          <a:endParaRPr lang="es-EC" sz="11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4E1821D-10CA-41CE-90E9-C42F0F9B0977}" type="parTrans" cxnId="{6818853B-53D3-4D76-9242-3A426852B7AB}">
      <dgm:prSet/>
      <dgm:spPr/>
      <dgm:t>
        <a:bodyPr/>
        <a:lstStyle/>
        <a:p>
          <a:endParaRPr lang="es-EC"/>
        </a:p>
      </dgm:t>
    </dgm:pt>
    <dgm:pt modelId="{10B30D54-DA51-4165-B216-70BF8BBF3043}" type="sibTrans" cxnId="{6818853B-53D3-4D76-9242-3A426852B7AB}">
      <dgm:prSet/>
      <dgm:spPr>
        <a:blipFill rotWithShape="0">
          <a:blip xmlns:r="http://schemas.openxmlformats.org/officeDocument/2006/relationships" r:embed="rId3"/>
          <a:stretch>
            <a:fillRect/>
          </a:stretch>
        </a:blipFill>
      </dgm:spPr>
      <dgm:t>
        <a:bodyPr/>
        <a:lstStyle/>
        <a:p>
          <a:endParaRPr lang="es-EC"/>
        </a:p>
      </dgm:t>
    </dgm:pt>
    <dgm:pt modelId="{EE451C84-9E6B-4687-B18E-79BF2CAC4639}">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SECTOR DE ACCESO A FUENTES ABIERTAS</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300C733-F9D3-4F00-99DE-8202772171F1}" type="parTrans" cxnId="{065E5148-21B0-44E7-9007-D6A825E6873B}">
      <dgm:prSet/>
      <dgm:spPr/>
      <dgm:t>
        <a:bodyPr/>
        <a:lstStyle/>
        <a:p>
          <a:endParaRPr lang="es-EC"/>
        </a:p>
      </dgm:t>
    </dgm:pt>
    <dgm:pt modelId="{B1332CAB-B52F-4FCB-9505-7F53756ACB58}" type="sibTrans" cxnId="{065E5148-21B0-44E7-9007-D6A825E6873B}">
      <dgm:prSet/>
      <dgm:spPr/>
      <dgm:t>
        <a:bodyPr/>
        <a:lstStyle/>
        <a:p>
          <a:endParaRPr lang="es-EC"/>
        </a:p>
      </dgm:t>
    </dgm:pt>
    <dgm:pt modelId="{A7A957C6-2853-4D8E-B451-DF090C662F93}" type="pres">
      <dgm:prSet presAssocID="{1A9BC673-3637-4191-AB3E-CE085CF879CC}" presName="Name0" presStyleCnt="0">
        <dgm:presLayoutVars>
          <dgm:chMax/>
          <dgm:chPref/>
          <dgm:dir/>
          <dgm:animLvl val="lvl"/>
        </dgm:presLayoutVars>
      </dgm:prSet>
      <dgm:spPr/>
      <dgm:t>
        <a:bodyPr/>
        <a:lstStyle/>
        <a:p>
          <a:endParaRPr lang="es-EC"/>
        </a:p>
      </dgm:t>
    </dgm:pt>
    <dgm:pt modelId="{D77FB228-72C3-4CFF-8EA2-4CEBF5023D56}" type="pres">
      <dgm:prSet presAssocID="{990FA592-1663-4CFA-8B51-A9AF6E7BD39D}" presName="composite" presStyleCnt="0"/>
      <dgm:spPr/>
      <dgm:t>
        <a:bodyPr/>
        <a:lstStyle/>
        <a:p>
          <a:endParaRPr lang="es-EC"/>
        </a:p>
      </dgm:t>
    </dgm:pt>
    <dgm:pt modelId="{3F7B06FA-0757-425F-9399-2331CA401C01}" type="pres">
      <dgm:prSet presAssocID="{990FA592-1663-4CFA-8B51-A9AF6E7BD39D}" presName="Parent1" presStyleLbl="node1" presStyleIdx="0" presStyleCnt="6">
        <dgm:presLayoutVars>
          <dgm:chMax val="1"/>
          <dgm:chPref val="1"/>
          <dgm:bulletEnabled val="1"/>
        </dgm:presLayoutVars>
      </dgm:prSet>
      <dgm:spPr/>
      <dgm:t>
        <a:bodyPr/>
        <a:lstStyle/>
        <a:p>
          <a:endParaRPr lang="es-EC"/>
        </a:p>
      </dgm:t>
    </dgm:pt>
    <dgm:pt modelId="{C2E0BD0E-4608-4205-872E-3FD24B5B6D59}" type="pres">
      <dgm:prSet presAssocID="{990FA592-1663-4CFA-8B51-A9AF6E7BD39D}" presName="Childtext1" presStyleLbl="revTx" presStyleIdx="0" presStyleCnt="3">
        <dgm:presLayoutVars>
          <dgm:chMax val="0"/>
          <dgm:chPref val="0"/>
          <dgm:bulletEnabled val="1"/>
        </dgm:presLayoutVars>
      </dgm:prSet>
      <dgm:spPr/>
      <dgm:t>
        <a:bodyPr/>
        <a:lstStyle/>
        <a:p>
          <a:endParaRPr lang="es-EC"/>
        </a:p>
      </dgm:t>
    </dgm:pt>
    <dgm:pt modelId="{D86F77DE-19CC-4127-85CC-0102EB98D23A}" type="pres">
      <dgm:prSet presAssocID="{990FA592-1663-4CFA-8B51-A9AF6E7BD39D}" presName="BalanceSpacing" presStyleCnt="0"/>
      <dgm:spPr/>
      <dgm:t>
        <a:bodyPr/>
        <a:lstStyle/>
        <a:p>
          <a:endParaRPr lang="es-EC"/>
        </a:p>
      </dgm:t>
    </dgm:pt>
    <dgm:pt modelId="{BCD310E5-29A2-4F48-8278-763DC0B42397}" type="pres">
      <dgm:prSet presAssocID="{990FA592-1663-4CFA-8B51-A9AF6E7BD39D}" presName="BalanceSpacing1" presStyleCnt="0"/>
      <dgm:spPr/>
      <dgm:t>
        <a:bodyPr/>
        <a:lstStyle/>
        <a:p>
          <a:endParaRPr lang="es-EC"/>
        </a:p>
      </dgm:t>
    </dgm:pt>
    <dgm:pt modelId="{8A11C312-E20E-4DB9-92E7-855735E1C972}" type="pres">
      <dgm:prSet presAssocID="{2B0B511D-B5B5-4C47-B581-6BCF72959CF0}" presName="Accent1Text" presStyleLbl="node1" presStyleIdx="1" presStyleCnt="6"/>
      <dgm:spPr/>
      <dgm:t>
        <a:bodyPr/>
        <a:lstStyle/>
        <a:p>
          <a:endParaRPr lang="es-EC"/>
        </a:p>
      </dgm:t>
    </dgm:pt>
    <dgm:pt modelId="{43CBA04D-1C54-425D-8FB6-5AAA943E3FEA}" type="pres">
      <dgm:prSet presAssocID="{2B0B511D-B5B5-4C47-B581-6BCF72959CF0}" presName="spaceBetweenRectangles" presStyleCnt="0"/>
      <dgm:spPr/>
      <dgm:t>
        <a:bodyPr/>
        <a:lstStyle/>
        <a:p>
          <a:endParaRPr lang="es-EC"/>
        </a:p>
      </dgm:t>
    </dgm:pt>
    <dgm:pt modelId="{2353404D-B2CD-444C-94DB-3E8A9A918F11}" type="pres">
      <dgm:prSet presAssocID="{9308E653-0320-4A5A-AED7-456C39628510}" presName="composite" presStyleCnt="0"/>
      <dgm:spPr/>
      <dgm:t>
        <a:bodyPr/>
        <a:lstStyle/>
        <a:p>
          <a:endParaRPr lang="es-EC"/>
        </a:p>
      </dgm:t>
    </dgm:pt>
    <dgm:pt modelId="{E1864B2D-A965-4E8A-9078-EB0FE09A4557}" type="pres">
      <dgm:prSet presAssocID="{9308E653-0320-4A5A-AED7-456C39628510}" presName="Parent1" presStyleLbl="node1" presStyleIdx="2" presStyleCnt="6">
        <dgm:presLayoutVars>
          <dgm:chMax val="1"/>
          <dgm:chPref val="1"/>
          <dgm:bulletEnabled val="1"/>
        </dgm:presLayoutVars>
      </dgm:prSet>
      <dgm:spPr/>
      <dgm:t>
        <a:bodyPr/>
        <a:lstStyle/>
        <a:p>
          <a:endParaRPr lang="es-EC"/>
        </a:p>
      </dgm:t>
    </dgm:pt>
    <dgm:pt modelId="{F2F0A34E-BDF3-475E-9C5F-16CD27C31E26}" type="pres">
      <dgm:prSet presAssocID="{9308E653-0320-4A5A-AED7-456C39628510}" presName="Childtext1" presStyleLbl="revTx" presStyleIdx="1" presStyleCnt="3">
        <dgm:presLayoutVars>
          <dgm:chMax val="0"/>
          <dgm:chPref val="0"/>
          <dgm:bulletEnabled val="1"/>
        </dgm:presLayoutVars>
      </dgm:prSet>
      <dgm:spPr/>
      <dgm:t>
        <a:bodyPr/>
        <a:lstStyle/>
        <a:p>
          <a:endParaRPr lang="es-EC"/>
        </a:p>
      </dgm:t>
    </dgm:pt>
    <dgm:pt modelId="{D54BF909-1A53-4BF1-9107-5565466ED966}" type="pres">
      <dgm:prSet presAssocID="{9308E653-0320-4A5A-AED7-456C39628510}" presName="BalanceSpacing" presStyleCnt="0"/>
      <dgm:spPr/>
      <dgm:t>
        <a:bodyPr/>
        <a:lstStyle/>
        <a:p>
          <a:endParaRPr lang="es-EC"/>
        </a:p>
      </dgm:t>
    </dgm:pt>
    <dgm:pt modelId="{8EB48BB4-5C77-41E5-B016-756605F942EE}" type="pres">
      <dgm:prSet presAssocID="{9308E653-0320-4A5A-AED7-456C39628510}" presName="BalanceSpacing1" presStyleCnt="0"/>
      <dgm:spPr/>
      <dgm:t>
        <a:bodyPr/>
        <a:lstStyle/>
        <a:p>
          <a:endParaRPr lang="es-EC"/>
        </a:p>
      </dgm:t>
    </dgm:pt>
    <dgm:pt modelId="{7EC1F3C3-F75E-46AA-B2A8-9AB9770B7D8C}" type="pres">
      <dgm:prSet presAssocID="{8E2D5FC7-AB71-4D93-A8B2-0FF318CE40D7}" presName="Accent1Text" presStyleLbl="node1" presStyleIdx="3" presStyleCnt="6"/>
      <dgm:spPr/>
      <dgm:t>
        <a:bodyPr/>
        <a:lstStyle/>
        <a:p>
          <a:endParaRPr lang="es-EC"/>
        </a:p>
      </dgm:t>
    </dgm:pt>
    <dgm:pt modelId="{AD5D1CD0-020A-4BB4-85C2-250A07518D52}" type="pres">
      <dgm:prSet presAssocID="{8E2D5FC7-AB71-4D93-A8B2-0FF318CE40D7}" presName="spaceBetweenRectangles" presStyleCnt="0"/>
      <dgm:spPr/>
      <dgm:t>
        <a:bodyPr/>
        <a:lstStyle/>
        <a:p>
          <a:endParaRPr lang="es-EC"/>
        </a:p>
      </dgm:t>
    </dgm:pt>
    <dgm:pt modelId="{649A606E-555B-478C-BD6E-1770D913820F}" type="pres">
      <dgm:prSet presAssocID="{83A769F6-234D-4224-85DC-DA6E98FA8CC1}" presName="composite" presStyleCnt="0"/>
      <dgm:spPr/>
      <dgm:t>
        <a:bodyPr/>
        <a:lstStyle/>
        <a:p>
          <a:endParaRPr lang="es-EC"/>
        </a:p>
      </dgm:t>
    </dgm:pt>
    <dgm:pt modelId="{C62BD450-7D8D-45B9-8674-D6781229671A}" type="pres">
      <dgm:prSet presAssocID="{83A769F6-234D-4224-85DC-DA6E98FA8CC1}" presName="Parent1" presStyleLbl="node1" presStyleIdx="4" presStyleCnt="6">
        <dgm:presLayoutVars>
          <dgm:chMax val="1"/>
          <dgm:chPref val="1"/>
          <dgm:bulletEnabled val="1"/>
        </dgm:presLayoutVars>
      </dgm:prSet>
      <dgm:spPr/>
      <dgm:t>
        <a:bodyPr/>
        <a:lstStyle/>
        <a:p>
          <a:endParaRPr lang="es-EC"/>
        </a:p>
      </dgm:t>
    </dgm:pt>
    <dgm:pt modelId="{56FE3646-4FE9-4EC5-8D80-976055453FEA}" type="pres">
      <dgm:prSet presAssocID="{83A769F6-234D-4224-85DC-DA6E98FA8CC1}" presName="Childtext1" presStyleLbl="revTx" presStyleIdx="2" presStyleCnt="3">
        <dgm:presLayoutVars>
          <dgm:chMax val="0"/>
          <dgm:chPref val="0"/>
          <dgm:bulletEnabled val="1"/>
        </dgm:presLayoutVars>
      </dgm:prSet>
      <dgm:spPr/>
      <dgm:t>
        <a:bodyPr/>
        <a:lstStyle/>
        <a:p>
          <a:endParaRPr lang="es-EC"/>
        </a:p>
      </dgm:t>
    </dgm:pt>
    <dgm:pt modelId="{9C20D032-FBBA-41F5-84E4-554ACD908DEE}" type="pres">
      <dgm:prSet presAssocID="{83A769F6-234D-4224-85DC-DA6E98FA8CC1}" presName="BalanceSpacing" presStyleCnt="0"/>
      <dgm:spPr/>
      <dgm:t>
        <a:bodyPr/>
        <a:lstStyle/>
        <a:p>
          <a:endParaRPr lang="es-EC"/>
        </a:p>
      </dgm:t>
    </dgm:pt>
    <dgm:pt modelId="{3352F851-D664-48D0-8B5F-C51008AD6471}" type="pres">
      <dgm:prSet presAssocID="{83A769F6-234D-4224-85DC-DA6E98FA8CC1}" presName="BalanceSpacing1" presStyleCnt="0"/>
      <dgm:spPr/>
      <dgm:t>
        <a:bodyPr/>
        <a:lstStyle/>
        <a:p>
          <a:endParaRPr lang="es-EC"/>
        </a:p>
      </dgm:t>
    </dgm:pt>
    <dgm:pt modelId="{59318BEE-3BB3-4DE1-8EB7-C97EE45CEA1A}" type="pres">
      <dgm:prSet presAssocID="{10B30D54-DA51-4165-B216-70BF8BBF3043}" presName="Accent1Text" presStyleLbl="node1" presStyleIdx="5" presStyleCnt="6"/>
      <dgm:spPr/>
      <dgm:t>
        <a:bodyPr/>
        <a:lstStyle/>
        <a:p>
          <a:endParaRPr lang="es-EC"/>
        </a:p>
      </dgm:t>
    </dgm:pt>
  </dgm:ptLst>
  <dgm:cxnLst>
    <dgm:cxn modelId="{11187C9F-3C69-4C92-9531-EA46E146BBB0}" srcId="{1A9BC673-3637-4191-AB3E-CE085CF879CC}" destId="{9308E653-0320-4A5A-AED7-456C39628510}" srcOrd="1" destOrd="0" parTransId="{AECFE9EE-D30A-4604-9C48-3653D770469C}" sibTransId="{8E2D5FC7-AB71-4D93-A8B2-0FF318CE40D7}"/>
    <dgm:cxn modelId="{7019ED6E-8C2B-4806-B87D-40457EAB081B}" srcId="{990FA592-1663-4CFA-8B51-A9AF6E7BD39D}" destId="{F5A33BF7-2A0F-4D25-9EF7-CED96D1E86F7}" srcOrd="0" destOrd="0" parTransId="{60AA9E16-AFC5-464F-8490-2FBE4FDD5389}" sibTransId="{A36506E3-D1DD-44B7-B181-D3AA9AF8DEFE}"/>
    <dgm:cxn modelId="{6818853B-53D3-4D76-9242-3A426852B7AB}" srcId="{1A9BC673-3637-4191-AB3E-CE085CF879CC}" destId="{83A769F6-234D-4224-85DC-DA6E98FA8CC1}" srcOrd="2" destOrd="0" parTransId="{64E1821D-10CA-41CE-90E9-C42F0F9B0977}" sibTransId="{10B30D54-DA51-4165-B216-70BF8BBF3043}"/>
    <dgm:cxn modelId="{BA313E01-26A9-4E53-B256-DE2B2C419CD6}" type="presOf" srcId="{EE451C84-9E6B-4687-B18E-79BF2CAC4639}" destId="{56FE3646-4FE9-4EC5-8D80-976055453FEA}" srcOrd="0" destOrd="0" presId="urn:microsoft.com/office/officeart/2008/layout/AlternatingHexagons"/>
    <dgm:cxn modelId="{108997BC-3010-42F8-B3BD-8873B3EB6960}" srcId="{1A9BC673-3637-4191-AB3E-CE085CF879CC}" destId="{990FA592-1663-4CFA-8B51-A9AF6E7BD39D}" srcOrd="0" destOrd="0" parTransId="{B5A05B6B-F9CC-4CC5-AF19-D65727631DCE}" sibTransId="{2B0B511D-B5B5-4C47-B581-6BCF72959CF0}"/>
    <dgm:cxn modelId="{53BEF86C-E3D5-41D1-A4D6-ADDFD1B0DD1B}" type="presOf" srcId="{83A769F6-234D-4224-85DC-DA6E98FA8CC1}" destId="{C62BD450-7D8D-45B9-8674-D6781229671A}" srcOrd="0" destOrd="0" presId="urn:microsoft.com/office/officeart/2008/layout/AlternatingHexagons"/>
    <dgm:cxn modelId="{FE876574-652F-442F-83A9-964ADCE7D0F3}" srcId="{9308E653-0320-4A5A-AED7-456C39628510}" destId="{DE23A081-4D74-4383-907C-B610FD39B915}" srcOrd="0" destOrd="0" parTransId="{26644F8F-3938-4614-95D4-E93625B0C253}" sibTransId="{56137D34-7C1D-4A63-A460-B14058E74ED0}"/>
    <dgm:cxn modelId="{002541DC-91CF-4A88-8578-58387199F84A}" type="presOf" srcId="{10B30D54-DA51-4165-B216-70BF8BBF3043}" destId="{59318BEE-3BB3-4DE1-8EB7-C97EE45CEA1A}" srcOrd="0" destOrd="0" presId="urn:microsoft.com/office/officeart/2008/layout/AlternatingHexagons"/>
    <dgm:cxn modelId="{065E5148-21B0-44E7-9007-D6A825E6873B}" srcId="{83A769F6-234D-4224-85DC-DA6E98FA8CC1}" destId="{EE451C84-9E6B-4687-B18E-79BF2CAC4639}" srcOrd="0" destOrd="0" parTransId="{3300C733-F9D3-4F00-99DE-8202772171F1}" sibTransId="{B1332CAB-B52F-4FCB-9505-7F53756ACB58}"/>
    <dgm:cxn modelId="{61C39A4E-F6F8-4A2D-A9DA-679FA131D01E}" type="presOf" srcId="{8E2D5FC7-AB71-4D93-A8B2-0FF318CE40D7}" destId="{7EC1F3C3-F75E-46AA-B2A8-9AB9770B7D8C}" srcOrd="0" destOrd="0" presId="urn:microsoft.com/office/officeart/2008/layout/AlternatingHexagons"/>
    <dgm:cxn modelId="{58B07100-672F-4E83-A72E-4AC311167EC8}" type="presOf" srcId="{2B0B511D-B5B5-4C47-B581-6BCF72959CF0}" destId="{8A11C312-E20E-4DB9-92E7-855735E1C972}" srcOrd="0" destOrd="0" presId="urn:microsoft.com/office/officeart/2008/layout/AlternatingHexagons"/>
    <dgm:cxn modelId="{464973BA-5078-4264-9675-4A4D3CA4FF68}" type="presOf" srcId="{F5A33BF7-2A0F-4D25-9EF7-CED96D1E86F7}" destId="{C2E0BD0E-4608-4205-872E-3FD24B5B6D59}" srcOrd="0" destOrd="0" presId="urn:microsoft.com/office/officeart/2008/layout/AlternatingHexagons"/>
    <dgm:cxn modelId="{036096BB-9717-481C-BA6A-37BC315BA4AC}" type="presOf" srcId="{DE23A081-4D74-4383-907C-B610FD39B915}" destId="{F2F0A34E-BDF3-475E-9C5F-16CD27C31E26}" srcOrd="0" destOrd="0" presId="urn:microsoft.com/office/officeart/2008/layout/AlternatingHexagons"/>
    <dgm:cxn modelId="{1A27C6B6-E1B7-4274-80C8-99A824CDA2C0}" type="presOf" srcId="{990FA592-1663-4CFA-8B51-A9AF6E7BD39D}" destId="{3F7B06FA-0757-425F-9399-2331CA401C01}" srcOrd="0" destOrd="0" presId="urn:microsoft.com/office/officeart/2008/layout/AlternatingHexagons"/>
    <dgm:cxn modelId="{40539120-714A-44F9-A634-9C4BABFBD344}" type="presOf" srcId="{1A9BC673-3637-4191-AB3E-CE085CF879CC}" destId="{A7A957C6-2853-4D8E-B451-DF090C662F93}" srcOrd="0" destOrd="0" presId="urn:microsoft.com/office/officeart/2008/layout/AlternatingHexagons"/>
    <dgm:cxn modelId="{4A7A6050-A279-4E82-BC3D-E4A678E8CC50}" type="presOf" srcId="{9308E653-0320-4A5A-AED7-456C39628510}" destId="{E1864B2D-A965-4E8A-9078-EB0FE09A4557}" srcOrd="0" destOrd="0" presId="urn:microsoft.com/office/officeart/2008/layout/AlternatingHexagons"/>
    <dgm:cxn modelId="{A42AD4C1-E248-4BD2-8B77-635A01A01450}" type="presParOf" srcId="{A7A957C6-2853-4D8E-B451-DF090C662F93}" destId="{D77FB228-72C3-4CFF-8EA2-4CEBF5023D56}" srcOrd="0" destOrd="0" presId="urn:microsoft.com/office/officeart/2008/layout/AlternatingHexagons"/>
    <dgm:cxn modelId="{96D6EB74-CCCD-41A3-B24A-F46E99D18374}" type="presParOf" srcId="{D77FB228-72C3-4CFF-8EA2-4CEBF5023D56}" destId="{3F7B06FA-0757-425F-9399-2331CA401C01}" srcOrd="0" destOrd="0" presId="urn:microsoft.com/office/officeart/2008/layout/AlternatingHexagons"/>
    <dgm:cxn modelId="{3D842760-0A45-40F7-8018-2012ECACD797}" type="presParOf" srcId="{D77FB228-72C3-4CFF-8EA2-4CEBF5023D56}" destId="{C2E0BD0E-4608-4205-872E-3FD24B5B6D59}" srcOrd="1" destOrd="0" presId="urn:microsoft.com/office/officeart/2008/layout/AlternatingHexagons"/>
    <dgm:cxn modelId="{AA96F3FC-D029-4086-803B-4B92632817F0}" type="presParOf" srcId="{D77FB228-72C3-4CFF-8EA2-4CEBF5023D56}" destId="{D86F77DE-19CC-4127-85CC-0102EB98D23A}" srcOrd="2" destOrd="0" presId="urn:microsoft.com/office/officeart/2008/layout/AlternatingHexagons"/>
    <dgm:cxn modelId="{7F8F5B17-0D87-4851-9304-DF2E030289E2}" type="presParOf" srcId="{D77FB228-72C3-4CFF-8EA2-4CEBF5023D56}" destId="{BCD310E5-29A2-4F48-8278-763DC0B42397}" srcOrd="3" destOrd="0" presId="urn:microsoft.com/office/officeart/2008/layout/AlternatingHexagons"/>
    <dgm:cxn modelId="{879B653A-D194-455B-82CF-215C62C6BA54}" type="presParOf" srcId="{D77FB228-72C3-4CFF-8EA2-4CEBF5023D56}" destId="{8A11C312-E20E-4DB9-92E7-855735E1C972}" srcOrd="4" destOrd="0" presId="urn:microsoft.com/office/officeart/2008/layout/AlternatingHexagons"/>
    <dgm:cxn modelId="{04C21DF5-6145-403A-AB1F-47CCF966BBE6}" type="presParOf" srcId="{A7A957C6-2853-4D8E-B451-DF090C662F93}" destId="{43CBA04D-1C54-425D-8FB6-5AAA943E3FEA}" srcOrd="1" destOrd="0" presId="urn:microsoft.com/office/officeart/2008/layout/AlternatingHexagons"/>
    <dgm:cxn modelId="{1365D0AB-71C1-49EE-8FFC-4D794361996E}" type="presParOf" srcId="{A7A957C6-2853-4D8E-B451-DF090C662F93}" destId="{2353404D-B2CD-444C-94DB-3E8A9A918F11}" srcOrd="2" destOrd="0" presId="urn:microsoft.com/office/officeart/2008/layout/AlternatingHexagons"/>
    <dgm:cxn modelId="{BF410C0C-82A2-4787-9818-63A4C9B64839}" type="presParOf" srcId="{2353404D-B2CD-444C-94DB-3E8A9A918F11}" destId="{E1864B2D-A965-4E8A-9078-EB0FE09A4557}" srcOrd="0" destOrd="0" presId="urn:microsoft.com/office/officeart/2008/layout/AlternatingHexagons"/>
    <dgm:cxn modelId="{3E4E2F78-FCB4-4DDE-AA41-C394EF493247}" type="presParOf" srcId="{2353404D-B2CD-444C-94DB-3E8A9A918F11}" destId="{F2F0A34E-BDF3-475E-9C5F-16CD27C31E26}" srcOrd="1" destOrd="0" presId="urn:microsoft.com/office/officeart/2008/layout/AlternatingHexagons"/>
    <dgm:cxn modelId="{46EBB9DD-254F-4897-A0C2-37C70380288F}" type="presParOf" srcId="{2353404D-B2CD-444C-94DB-3E8A9A918F11}" destId="{D54BF909-1A53-4BF1-9107-5565466ED966}" srcOrd="2" destOrd="0" presId="urn:microsoft.com/office/officeart/2008/layout/AlternatingHexagons"/>
    <dgm:cxn modelId="{64AB124A-4258-46FC-830D-3B5CA73C3420}" type="presParOf" srcId="{2353404D-B2CD-444C-94DB-3E8A9A918F11}" destId="{8EB48BB4-5C77-41E5-B016-756605F942EE}" srcOrd="3" destOrd="0" presId="urn:microsoft.com/office/officeart/2008/layout/AlternatingHexagons"/>
    <dgm:cxn modelId="{E7750051-A579-4164-B290-02DBF6BEAB23}" type="presParOf" srcId="{2353404D-B2CD-444C-94DB-3E8A9A918F11}" destId="{7EC1F3C3-F75E-46AA-B2A8-9AB9770B7D8C}" srcOrd="4" destOrd="0" presId="urn:microsoft.com/office/officeart/2008/layout/AlternatingHexagons"/>
    <dgm:cxn modelId="{C3B0F05F-4BA4-461C-88BD-78A42B25E154}" type="presParOf" srcId="{A7A957C6-2853-4D8E-B451-DF090C662F93}" destId="{AD5D1CD0-020A-4BB4-85C2-250A07518D52}" srcOrd="3" destOrd="0" presId="urn:microsoft.com/office/officeart/2008/layout/AlternatingHexagons"/>
    <dgm:cxn modelId="{3AB6759F-5984-496F-8018-4EEDE8F7424F}" type="presParOf" srcId="{A7A957C6-2853-4D8E-B451-DF090C662F93}" destId="{649A606E-555B-478C-BD6E-1770D913820F}" srcOrd="4" destOrd="0" presId="urn:microsoft.com/office/officeart/2008/layout/AlternatingHexagons"/>
    <dgm:cxn modelId="{4D3A409D-583C-4A6E-B670-F55997661799}" type="presParOf" srcId="{649A606E-555B-478C-BD6E-1770D913820F}" destId="{C62BD450-7D8D-45B9-8674-D6781229671A}" srcOrd="0" destOrd="0" presId="urn:microsoft.com/office/officeart/2008/layout/AlternatingHexagons"/>
    <dgm:cxn modelId="{678C15FB-6D16-4535-A418-3F1CEF12004E}" type="presParOf" srcId="{649A606E-555B-478C-BD6E-1770D913820F}" destId="{56FE3646-4FE9-4EC5-8D80-976055453FEA}" srcOrd="1" destOrd="0" presId="urn:microsoft.com/office/officeart/2008/layout/AlternatingHexagons"/>
    <dgm:cxn modelId="{228EBDD9-BFC5-455E-BEEA-A4BD19DA85AC}" type="presParOf" srcId="{649A606E-555B-478C-BD6E-1770D913820F}" destId="{9C20D032-FBBA-41F5-84E4-554ACD908DEE}" srcOrd="2" destOrd="0" presId="urn:microsoft.com/office/officeart/2008/layout/AlternatingHexagons"/>
    <dgm:cxn modelId="{F66032DA-80F8-4CF9-9A59-024930D9A413}" type="presParOf" srcId="{649A606E-555B-478C-BD6E-1770D913820F}" destId="{3352F851-D664-48D0-8B5F-C51008AD6471}" srcOrd="3" destOrd="0" presId="urn:microsoft.com/office/officeart/2008/layout/AlternatingHexagons"/>
    <dgm:cxn modelId="{393F3C6C-7F5D-4491-A2AF-8A9622D77CDE}" type="presParOf" srcId="{649A606E-555B-478C-BD6E-1770D913820F}" destId="{59318BEE-3BB3-4DE1-8EB7-C97EE45CEA1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AE0A1D-EB8B-4495-8B74-744A65EC5F00}" type="doc">
      <dgm:prSet loTypeId="urn:microsoft.com/office/officeart/2005/8/layout/cycle3" loCatId="cycle" qsTypeId="urn:microsoft.com/office/officeart/2005/8/quickstyle/simple2" qsCatId="simple" csTypeId="urn:microsoft.com/office/officeart/2005/8/colors/accent0_2" csCatId="mainScheme" phldr="1"/>
      <dgm:spPr/>
      <dgm:t>
        <a:bodyPr/>
        <a:lstStyle/>
        <a:p>
          <a:endParaRPr lang="es-EC"/>
        </a:p>
      </dgm:t>
    </dgm:pt>
    <dgm:pt modelId="{306E7DEC-7844-4125-BFBA-22D3B4C21F3E}">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Eficiente</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1713B51-C4D3-42D4-9756-481947653939}" type="parTrans" cxnId="{AF6BE2F6-051B-4D51-BA80-461B398FE9C1}">
      <dgm:prSet/>
      <dgm:spPr/>
      <dgm:t>
        <a:bodyPr/>
        <a:lstStyle/>
        <a:p>
          <a:endParaRPr lang="es-EC"/>
        </a:p>
      </dgm:t>
    </dgm:pt>
    <dgm:pt modelId="{3A6D5A6E-75B0-43B5-B1DF-03ADD587926C}" type="sibTrans" cxnId="{AF6BE2F6-051B-4D51-BA80-461B398FE9C1}">
      <dgm:prSet/>
      <dgm:spPr/>
      <dgm:t>
        <a:bodyPr/>
        <a:lstStyle/>
        <a:p>
          <a:endParaRPr lang="es-EC"/>
        </a:p>
      </dgm:t>
    </dgm:pt>
    <dgm:pt modelId="{51331937-6B86-4F70-9912-3ECF02C44A8C}">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Rápido</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1567819-D9BD-47A8-A1CB-282E6B492C1F}" type="parTrans" cxnId="{F01E5516-F50C-490F-B433-354EF05D19DE}">
      <dgm:prSet/>
      <dgm:spPr/>
      <dgm:t>
        <a:bodyPr/>
        <a:lstStyle/>
        <a:p>
          <a:endParaRPr lang="es-EC"/>
        </a:p>
      </dgm:t>
    </dgm:pt>
    <dgm:pt modelId="{D15D6CAD-2DFB-473D-98CB-775EE121FF17}" type="sibTrans" cxnId="{F01E5516-F50C-490F-B433-354EF05D19DE}">
      <dgm:prSet/>
      <dgm:spPr/>
      <dgm:t>
        <a:bodyPr/>
        <a:lstStyle/>
        <a:p>
          <a:endParaRPr lang="es-EC"/>
        </a:p>
      </dgm:t>
    </dgm:pt>
    <dgm:pt modelId="{23D2D9CE-E977-4612-AF78-7B7A4F2EC186}">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Intermediado</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CC34D6-35BB-466B-9AF2-515E2C013224}" type="parTrans" cxnId="{303963D9-7E1D-4D5E-BBEC-3E3D64F24E52}">
      <dgm:prSet/>
      <dgm:spPr/>
      <dgm:t>
        <a:bodyPr/>
        <a:lstStyle/>
        <a:p>
          <a:endParaRPr lang="es-EC"/>
        </a:p>
      </dgm:t>
    </dgm:pt>
    <dgm:pt modelId="{BA335F4B-2FC3-457A-9EB2-77FDB1CE3392}" type="sibTrans" cxnId="{303963D9-7E1D-4D5E-BBEC-3E3D64F24E52}">
      <dgm:prSet/>
      <dgm:spPr/>
      <dgm:t>
        <a:bodyPr/>
        <a:lstStyle/>
        <a:p>
          <a:endParaRPr lang="es-EC"/>
        </a:p>
      </dgm:t>
    </dgm:pt>
    <dgm:pt modelId="{23D853AF-4273-4FEF-A4B7-79EE60CD5431}">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Dependiente</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ACFF14D-05B3-41A4-B428-B83320FF954F}" type="parTrans" cxnId="{CBACC330-ABFA-4486-A809-CDD6D6EB2ED7}">
      <dgm:prSet/>
      <dgm:spPr/>
      <dgm:t>
        <a:bodyPr/>
        <a:lstStyle/>
        <a:p>
          <a:endParaRPr lang="es-EC"/>
        </a:p>
      </dgm:t>
    </dgm:pt>
    <dgm:pt modelId="{440A7F79-7EA6-4597-AF43-647420BF6B3B}" type="sibTrans" cxnId="{CBACC330-ABFA-4486-A809-CDD6D6EB2ED7}">
      <dgm:prSet/>
      <dgm:spPr/>
      <dgm:t>
        <a:bodyPr/>
        <a:lstStyle/>
        <a:p>
          <a:endParaRPr lang="es-EC"/>
        </a:p>
      </dgm:t>
    </dgm:pt>
    <dgm:pt modelId="{45B37BF3-9ACB-45D5-9D6E-291549EF24FE}">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Accesible</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1DA1168-4CC9-431F-AF03-C1A00E746DBC}" type="parTrans" cxnId="{3A3F8F45-6C0E-4B20-B087-2569657E243C}">
      <dgm:prSet/>
      <dgm:spPr/>
      <dgm:t>
        <a:bodyPr/>
        <a:lstStyle/>
        <a:p>
          <a:endParaRPr lang="es-EC"/>
        </a:p>
      </dgm:t>
    </dgm:pt>
    <dgm:pt modelId="{131AC0F7-55C5-4141-8900-6BD65B654D13}" type="sibTrans" cxnId="{3A3F8F45-6C0E-4B20-B087-2569657E243C}">
      <dgm:prSet/>
      <dgm:spPr/>
      <dgm:t>
        <a:bodyPr/>
        <a:lstStyle/>
        <a:p>
          <a:endParaRPr lang="es-EC"/>
        </a:p>
      </dgm:t>
    </dgm:pt>
    <dgm:pt modelId="{5533280C-28C0-4E51-80CA-BE38D71F6E12}">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Voluminoso</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1404ACE-013B-4332-B701-969D75A52F37}" type="parTrans" cxnId="{B1F2ACF1-1421-4F89-8BDF-D1D64C7FA3EF}">
      <dgm:prSet/>
      <dgm:spPr/>
      <dgm:t>
        <a:bodyPr/>
        <a:lstStyle/>
        <a:p>
          <a:endParaRPr lang="es-EC"/>
        </a:p>
      </dgm:t>
    </dgm:pt>
    <dgm:pt modelId="{1A09DE6F-472F-44E6-89DD-67ACA3866AE8}" type="sibTrans" cxnId="{B1F2ACF1-1421-4F89-8BDF-D1D64C7FA3EF}">
      <dgm:prSet/>
      <dgm:spPr/>
      <dgm:t>
        <a:bodyPr/>
        <a:lstStyle/>
        <a:p>
          <a:endParaRPr lang="es-EC"/>
        </a:p>
      </dgm:t>
    </dgm:pt>
    <dgm:pt modelId="{9A1F521F-2FF6-464B-825E-533CB3FF9275}" type="pres">
      <dgm:prSet presAssocID="{39AE0A1D-EB8B-4495-8B74-744A65EC5F00}" presName="Name0" presStyleCnt="0">
        <dgm:presLayoutVars>
          <dgm:dir/>
          <dgm:resizeHandles val="exact"/>
        </dgm:presLayoutVars>
      </dgm:prSet>
      <dgm:spPr/>
      <dgm:t>
        <a:bodyPr/>
        <a:lstStyle/>
        <a:p>
          <a:endParaRPr lang="es-EC"/>
        </a:p>
      </dgm:t>
    </dgm:pt>
    <dgm:pt modelId="{83C8E069-9B19-4A3C-B843-9B727B3B03FB}" type="pres">
      <dgm:prSet presAssocID="{39AE0A1D-EB8B-4495-8B74-744A65EC5F00}" presName="cycle" presStyleCnt="0"/>
      <dgm:spPr/>
      <dgm:t>
        <a:bodyPr/>
        <a:lstStyle/>
        <a:p>
          <a:endParaRPr lang="es-EC"/>
        </a:p>
      </dgm:t>
    </dgm:pt>
    <dgm:pt modelId="{C1F769C4-49AC-4696-8EA5-E3B8F0332591}" type="pres">
      <dgm:prSet presAssocID="{306E7DEC-7844-4125-BFBA-22D3B4C21F3E}" presName="nodeFirstNode" presStyleLbl="node1" presStyleIdx="0" presStyleCnt="6">
        <dgm:presLayoutVars>
          <dgm:bulletEnabled val="1"/>
        </dgm:presLayoutVars>
      </dgm:prSet>
      <dgm:spPr/>
      <dgm:t>
        <a:bodyPr/>
        <a:lstStyle/>
        <a:p>
          <a:endParaRPr lang="es-EC"/>
        </a:p>
      </dgm:t>
    </dgm:pt>
    <dgm:pt modelId="{7865453A-1DCB-45D6-9086-82D841D9EBA4}" type="pres">
      <dgm:prSet presAssocID="{3A6D5A6E-75B0-43B5-B1DF-03ADD587926C}" presName="sibTransFirstNode" presStyleLbl="bgShp" presStyleIdx="0" presStyleCnt="1"/>
      <dgm:spPr/>
      <dgm:t>
        <a:bodyPr/>
        <a:lstStyle/>
        <a:p>
          <a:endParaRPr lang="es-EC"/>
        </a:p>
      </dgm:t>
    </dgm:pt>
    <dgm:pt modelId="{AD518E22-03A4-490E-AC62-FEB37900E44B}" type="pres">
      <dgm:prSet presAssocID="{51331937-6B86-4F70-9912-3ECF02C44A8C}" presName="nodeFollowingNodes" presStyleLbl="node1" presStyleIdx="1" presStyleCnt="6">
        <dgm:presLayoutVars>
          <dgm:bulletEnabled val="1"/>
        </dgm:presLayoutVars>
      </dgm:prSet>
      <dgm:spPr/>
      <dgm:t>
        <a:bodyPr/>
        <a:lstStyle/>
        <a:p>
          <a:endParaRPr lang="es-EC"/>
        </a:p>
      </dgm:t>
    </dgm:pt>
    <dgm:pt modelId="{9B1F701D-CDBD-4651-822B-2253F9114411}" type="pres">
      <dgm:prSet presAssocID="{23D2D9CE-E977-4612-AF78-7B7A4F2EC186}" presName="nodeFollowingNodes" presStyleLbl="node1" presStyleIdx="2" presStyleCnt="6">
        <dgm:presLayoutVars>
          <dgm:bulletEnabled val="1"/>
        </dgm:presLayoutVars>
      </dgm:prSet>
      <dgm:spPr/>
      <dgm:t>
        <a:bodyPr/>
        <a:lstStyle/>
        <a:p>
          <a:endParaRPr lang="es-EC"/>
        </a:p>
      </dgm:t>
    </dgm:pt>
    <dgm:pt modelId="{D29D52D1-5D0B-44A7-9D51-AF59B5B3A2AB}" type="pres">
      <dgm:prSet presAssocID="{23D853AF-4273-4FEF-A4B7-79EE60CD5431}" presName="nodeFollowingNodes" presStyleLbl="node1" presStyleIdx="3" presStyleCnt="6">
        <dgm:presLayoutVars>
          <dgm:bulletEnabled val="1"/>
        </dgm:presLayoutVars>
      </dgm:prSet>
      <dgm:spPr/>
      <dgm:t>
        <a:bodyPr/>
        <a:lstStyle/>
        <a:p>
          <a:endParaRPr lang="es-EC"/>
        </a:p>
      </dgm:t>
    </dgm:pt>
    <dgm:pt modelId="{F503CB91-D447-40AA-98A2-57B4E67F4018}" type="pres">
      <dgm:prSet presAssocID="{45B37BF3-9ACB-45D5-9D6E-291549EF24FE}" presName="nodeFollowingNodes" presStyleLbl="node1" presStyleIdx="4" presStyleCnt="6">
        <dgm:presLayoutVars>
          <dgm:bulletEnabled val="1"/>
        </dgm:presLayoutVars>
      </dgm:prSet>
      <dgm:spPr/>
      <dgm:t>
        <a:bodyPr/>
        <a:lstStyle/>
        <a:p>
          <a:endParaRPr lang="es-EC"/>
        </a:p>
      </dgm:t>
    </dgm:pt>
    <dgm:pt modelId="{45D402FE-2A98-4DA7-9794-9CE7C07573BE}" type="pres">
      <dgm:prSet presAssocID="{5533280C-28C0-4E51-80CA-BE38D71F6E12}" presName="nodeFollowingNodes" presStyleLbl="node1" presStyleIdx="5" presStyleCnt="6">
        <dgm:presLayoutVars>
          <dgm:bulletEnabled val="1"/>
        </dgm:presLayoutVars>
      </dgm:prSet>
      <dgm:spPr/>
      <dgm:t>
        <a:bodyPr/>
        <a:lstStyle/>
        <a:p>
          <a:endParaRPr lang="es-EC"/>
        </a:p>
      </dgm:t>
    </dgm:pt>
  </dgm:ptLst>
  <dgm:cxnLst>
    <dgm:cxn modelId="{0AA61F50-7E7D-41E4-8130-812EDFB845CE}" type="presOf" srcId="{23D853AF-4273-4FEF-A4B7-79EE60CD5431}" destId="{D29D52D1-5D0B-44A7-9D51-AF59B5B3A2AB}" srcOrd="0" destOrd="0" presId="urn:microsoft.com/office/officeart/2005/8/layout/cycle3"/>
    <dgm:cxn modelId="{3A3F8F45-6C0E-4B20-B087-2569657E243C}" srcId="{39AE0A1D-EB8B-4495-8B74-744A65EC5F00}" destId="{45B37BF3-9ACB-45D5-9D6E-291549EF24FE}" srcOrd="4" destOrd="0" parTransId="{A1DA1168-4CC9-431F-AF03-C1A00E746DBC}" sibTransId="{131AC0F7-55C5-4141-8900-6BD65B654D13}"/>
    <dgm:cxn modelId="{F7141E72-8EED-4E34-A3D9-10458AE92530}" type="presOf" srcId="{306E7DEC-7844-4125-BFBA-22D3B4C21F3E}" destId="{C1F769C4-49AC-4696-8EA5-E3B8F0332591}" srcOrd="0" destOrd="0" presId="urn:microsoft.com/office/officeart/2005/8/layout/cycle3"/>
    <dgm:cxn modelId="{B1F2ACF1-1421-4F89-8BDF-D1D64C7FA3EF}" srcId="{39AE0A1D-EB8B-4495-8B74-744A65EC5F00}" destId="{5533280C-28C0-4E51-80CA-BE38D71F6E12}" srcOrd="5" destOrd="0" parTransId="{E1404ACE-013B-4332-B701-969D75A52F37}" sibTransId="{1A09DE6F-472F-44E6-89DD-67ACA3866AE8}"/>
    <dgm:cxn modelId="{CBACC330-ABFA-4486-A809-CDD6D6EB2ED7}" srcId="{39AE0A1D-EB8B-4495-8B74-744A65EC5F00}" destId="{23D853AF-4273-4FEF-A4B7-79EE60CD5431}" srcOrd="3" destOrd="0" parTransId="{BACFF14D-05B3-41A4-B428-B83320FF954F}" sibTransId="{440A7F79-7EA6-4597-AF43-647420BF6B3B}"/>
    <dgm:cxn modelId="{86A5EA24-FB9E-4E73-AE9E-85A421E02583}" type="presOf" srcId="{3A6D5A6E-75B0-43B5-B1DF-03ADD587926C}" destId="{7865453A-1DCB-45D6-9086-82D841D9EBA4}" srcOrd="0" destOrd="0" presId="urn:microsoft.com/office/officeart/2005/8/layout/cycle3"/>
    <dgm:cxn modelId="{4C983D90-4D7C-4098-8738-322EB2A0AE18}" type="presOf" srcId="{39AE0A1D-EB8B-4495-8B74-744A65EC5F00}" destId="{9A1F521F-2FF6-464B-825E-533CB3FF9275}" srcOrd="0" destOrd="0" presId="urn:microsoft.com/office/officeart/2005/8/layout/cycle3"/>
    <dgm:cxn modelId="{125AA100-8DFD-498F-9E33-7ECE31033719}" type="presOf" srcId="{5533280C-28C0-4E51-80CA-BE38D71F6E12}" destId="{45D402FE-2A98-4DA7-9794-9CE7C07573BE}" srcOrd="0" destOrd="0" presId="urn:microsoft.com/office/officeart/2005/8/layout/cycle3"/>
    <dgm:cxn modelId="{AF6BE2F6-051B-4D51-BA80-461B398FE9C1}" srcId="{39AE0A1D-EB8B-4495-8B74-744A65EC5F00}" destId="{306E7DEC-7844-4125-BFBA-22D3B4C21F3E}" srcOrd="0" destOrd="0" parTransId="{51713B51-C4D3-42D4-9756-481947653939}" sibTransId="{3A6D5A6E-75B0-43B5-B1DF-03ADD587926C}"/>
    <dgm:cxn modelId="{9E3DF826-8269-4726-A1F7-C63265DB9CE2}" type="presOf" srcId="{51331937-6B86-4F70-9912-3ECF02C44A8C}" destId="{AD518E22-03A4-490E-AC62-FEB37900E44B}" srcOrd="0" destOrd="0" presId="urn:microsoft.com/office/officeart/2005/8/layout/cycle3"/>
    <dgm:cxn modelId="{F01E5516-F50C-490F-B433-354EF05D19DE}" srcId="{39AE0A1D-EB8B-4495-8B74-744A65EC5F00}" destId="{51331937-6B86-4F70-9912-3ECF02C44A8C}" srcOrd="1" destOrd="0" parTransId="{81567819-D9BD-47A8-A1CB-282E6B492C1F}" sibTransId="{D15D6CAD-2DFB-473D-98CB-775EE121FF17}"/>
    <dgm:cxn modelId="{83F051F0-448E-4218-8999-7B5AD155792C}" type="presOf" srcId="{23D2D9CE-E977-4612-AF78-7B7A4F2EC186}" destId="{9B1F701D-CDBD-4651-822B-2253F9114411}" srcOrd="0" destOrd="0" presId="urn:microsoft.com/office/officeart/2005/8/layout/cycle3"/>
    <dgm:cxn modelId="{303963D9-7E1D-4D5E-BBEC-3E3D64F24E52}" srcId="{39AE0A1D-EB8B-4495-8B74-744A65EC5F00}" destId="{23D2D9CE-E977-4612-AF78-7B7A4F2EC186}" srcOrd="2" destOrd="0" parTransId="{61CC34D6-35BB-466B-9AF2-515E2C013224}" sibTransId="{BA335F4B-2FC3-457A-9EB2-77FDB1CE3392}"/>
    <dgm:cxn modelId="{1632CA9E-80D4-426D-A06A-C0CA691E61AE}" type="presOf" srcId="{45B37BF3-9ACB-45D5-9D6E-291549EF24FE}" destId="{F503CB91-D447-40AA-98A2-57B4E67F4018}" srcOrd="0" destOrd="0" presId="urn:microsoft.com/office/officeart/2005/8/layout/cycle3"/>
    <dgm:cxn modelId="{21C7A4D3-DD39-4C0F-B743-8982D9E545EB}" type="presParOf" srcId="{9A1F521F-2FF6-464B-825E-533CB3FF9275}" destId="{83C8E069-9B19-4A3C-B843-9B727B3B03FB}" srcOrd="0" destOrd="0" presId="urn:microsoft.com/office/officeart/2005/8/layout/cycle3"/>
    <dgm:cxn modelId="{D68FC953-005C-4367-9C6A-2637F1832294}" type="presParOf" srcId="{83C8E069-9B19-4A3C-B843-9B727B3B03FB}" destId="{C1F769C4-49AC-4696-8EA5-E3B8F0332591}" srcOrd="0" destOrd="0" presId="urn:microsoft.com/office/officeart/2005/8/layout/cycle3"/>
    <dgm:cxn modelId="{372FCB16-6BFD-4A84-9F9F-2F284C7E9AB5}" type="presParOf" srcId="{83C8E069-9B19-4A3C-B843-9B727B3B03FB}" destId="{7865453A-1DCB-45D6-9086-82D841D9EBA4}" srcOrd="1" destOrd="0" presId="urn:microsoft.com/office/officeart/2005/8/layout/cycle3"/>
    <dgm:cxn modelId="{AB4AB4F7-FBDD-4DAB-9DB8-179DD27AB33F}" type="presParOf" srcId="{83C8E069-9B19-4A3C-B843-9B727B3B03FB}" destId="{AD518E22-03A4-490E-AC62-FEB37900E44B}" srcOrd="2" destOrd="0" presId="urn:microsoft.com/office/officeart/2005/8/layout/cycle3"/>
    <dgm:cxn modelId="{FF250B3F-3660-4A07-9DE6-400CB57C7348}" type="presParOf" srcId="{83C8E069-9B19-4A3C-B843-9B727B3B03FB}" destId="{9B1F701D-CDBD-4651-822B-2253F9114411}" srcOrd="3" destOrd="0" presId="urn:microsoft.com/office/officeart/2005/8/layout/cycle3"/>
    <dgm:cxn modelId="{BCF3C651-A321-449D-838F-1BB91A5DDAC5}" type="presParOf" srcId="{83C8E069-9B19-4A3C-B843-9B727B3B03FB}" destId="{D29D52D1-5D0B-44A7-9D51-AF59B5B3A2AB}" srcOrd="4" destOrd="0" presId="urn:microsoft.com/office/officeart/2005/8/layout/cycle3"/>
    <dgm:cxn modelId="{E2D24B89-BAA0-4405-A2E1-0009334104C2}" type="presParOf" srcId="{83C8E069-9B19-4A3C-B843-9B727B3B03FB}" destId="{F503CB91-D447-40AA-98A2-57B4E67F4018}" srcOrd="5" destOrd="0" presId="urn:microsoft.com/office/officeart/2005/8/layout/cycle3"/>
    <dgm:cxn modelId="{CAED0FB1-482D-4777-9A31-6B1665B46D1E}" type="presParOf" srcId="{83C8E069-9B19-4A3C-B843-9B727B3B03FB}" destId="{45D402FE-2A98-4DA7-9794-9CE7C07573BE}"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82FCDD-A3E8-4363-8A32-76D8A8342419}" type="doc">
      <dgm:prSet loTypeId="urn:microsoft.com/office/officeart/2005/8/layout/cycle8" loCatId="cycle" qsTypeId="urn:microsoft.com/office/officeart/2005/8/quickstyle/3d3" qsCatId="3D" csTypeId="urn:microsoft.com/office/officeart/2005/8/colors/accent2_1" csCatId="accent2" phldr="1"/>
      <dgm:spPr/>
      <dgm:t>
        <a:bodyPr/>
        <a:lstStyle/>
        <a:p>
          <a:endParaRPr lang="es-EC"/>
        </a:p>
      </dgm:t>
    </dgm:pt>
    <dgm:pt modelId="{F2A4C1D3-F4D7-47E9-82C8-19ADF74106AF}">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REQUISITOS</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9930C1E-4558-41D0-948E-67B531D9D628}" type="parTrans" cxnId="{FC62EBE5-8BC5-41A2-81E9-D98D588DFF2D}">
      <dgm:prSet/>
      <dgm:spPr/>
      <dgm:t>
        <a:bodyPr/>
        <a:lstStyle/>
        <a:p>
          <a:endParaRPr lang="es-EC"/>
        </a:p>
      </dgm:t>
    </dgm:pt>
    <dgm:pt modelId="{1D371C7D-5F29-4C84-B32E-9827901571C6}" type="sibTrans" cxnId="{FC62EBE5-8BC5-41A2-81E9-D98D588DFF2D}">
      <dgm:prSet/>
      <dgm:spPr/>
      <dgm:t>
        <a:bodyPr/>
        <a:lstStyle/>
        <a:p>
          <a:endParaRPr lang="es-EC"/>
        </a:p>
      </dgm:t>
    </dgm:pt>
    <dgm:pt modelId="{7BD92D8E-BD6F-4CDF-A0B8-AE0FEE2A7B7D}">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FUENTES DE INFORMACIÓN</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5E48E21-230C-4440-B4C7-F55F548CD81A}" type="parTrans" cxnId="{76970AF7-56BC-4A5B-A766-D150C28C9F7A}">
      <dgm:prSet/>
      <dgm:spPr/>
      <dgm:t>
        <a:bodyPr/>
        <a:lstStyle/>
        <a:p>
          <a:endParaRPr lang="es-EC"/>
        </a:p>
      </dgm:t>
    </dgm:pt>
    <dgm:pt modelId="{9793AEEA-A05D-4150-A889-C64F7687CC70}" type="sibTrans" cxnId="{76970AF7-56BC-4A5B-A766-D150C28C9F7A}">
      <dgm:prSet/>
      <dgm:spPr/>
      <dgm:t>
        <a:bodyPr/>
        <a:lstStyle/>
        <a:p>
          <a:endParaRPr lang="es-EC"/>
        </a:p>
      </dgm:t>
    </dgm:pt>
    <dgm:pt modelId="{2F74823C-1933-4D06-8432-922D754D6F89}">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ADQUISICIÓN</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C06AAFD4-5BBC-451A-BFC6-F6ACE176B954}" type="parTrans" cxnId="{16F023AB-BB3C-4FAD-8E44-26FAF841D22A}">
      <dgm:prSet/>
      <dgm:spPr/>
      <dgm:t>
        <a:bodyPr/>
        <a:lstStyle/>
        <a:p>
          <a:endParaRPr lang="es-EC"/>
        </a:p>
      </dgm:t>
    </dgm:pt>
    <dgm:pt modelId="{6918E352-325B-41D1-B52F-634B0273A503}" type="sibTrans" cxnId="{16F023AB-BB3C-4FAD-8E44-26FAF841D22A}">
      <dgm:prSet/>
      <dgm:spPr/>
      <dgm:t>
        <a:bodyPr/>
        <a:lstStyle/>
        <a:p>
          <a:endParaRPr lang="es-EC"/>
        </a:p>
      </dgm:t>
    </dgm:pt>
    <dgm:pt modelId="{A6B9C5DE-D072-490D-85A8-B080F9D2FE26}">
      <dgm:prSet phldrT="[Texto]" custT="1"/>
      <dgm:spPr/>
      <dgm:t>
        <a:bodyPr/>
        <a:lstStyle/>
        <a:p>
          <a:r>
            <a:rPr lang="es-EC" sz="1100" b="1" dirty="0" smtClean="0">
              <a:latin typeface="Arial Unicode MS" panose="020B0604020202020204" pitchFamily="34" charset="-128"/>
              <a:ea typeface="Arial Unicode MS" panose="020B0604020202020204" pitchFamily="34" charset="-128"/>
              <a:cs typeface="Arial Unicode MS" panose="020B0604020202020204" pitchFamily="34" charset="-128"/>
            </a:rPr>
            <a:t>PROCESAMIENTO</a:t>
          </a:r>
          <a:endParaRPr lang="es-EC" sz="11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FC0BBC7-FE1F-43A8-8966-5593871AFB48}" type="parTrans" cxnId="{815A0574-784D-4B9B-919E-E634E5F449E6}">
      <dgm:prSet/>
      <dgm:spPr/>
      <dgm:t>
        <a:bodyPr/>
        <a:lstStyle/>
        <a:p>
          <a:endParaRPr lang="es-EC"/>
        </a:p>
      </dgm:t>
    </dgm:pt>
    <dgm:pt modelId="{764910B7-1E55-4100-A65B-ABA173B3756E}" type="sibTrans" cxnId="{815A0574-784D-4B9B-919E-E634E5F449E6}">
      <dgm:prSet/>
      <dgm:spPr/>
      <dgm:t>
        <a:bodyPr/>
        <a:lstStyle/>
        <a:p>
          <a:endParaRPr lang="es-EC"/>
        </a:p>
      </dgm:t>
    </dgm:pt>
    <dgm:pt modelId="{B7B74BE9-EB41-4698-B623-188127D58B95}">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ANÁLISIS</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20A5DCB6-EEFE-44D1-B03E-DC5E715B247C}" type="parTrans" cxnId="{2F57360E-F5D2-4731-84A3-E6F0709CE915}">
      <dgm:prSet/>
      <dgm:spPr/>
      <dgm:t>
        <a:bodyPr/>
        <a:lstStyle/>
        <a:p>
          <a:endParaRPr lang="es-EC"/>
        </a:p>
      </dgm:t>
    </dgm:pt>
    <dgm:pt modelId="{33095AA4-4448-40D6-86D3-BEE9F039940B}" type="sibTrans" cxnId="{2F57360E-F5D2-4731-84A3-E6F0709CE915}">
      <dgm:prSet/>
      <dgm:spPr/>
      <dgm:t>
        <a:bodyPr/>
        <a:lstStyle/>
        <a:p>
          <a:endParaRPr lang="es-EC"/>
        </a:p>
      </dgm:t>
    </dgm:pt>
    <dgm:pt modelId="{48E4AC4C-84C5-406D-9719-4CADAACDF437}">
      <dgm:prSet phldrT="[Texto]" custT="1"/>
      <dgm:spPr/>
      <dgm:t>
        <a:bodyPr/>
        <a:lstStyle/>
        <a:p>
          <a:r>
            <a:rPr lang="es-EC" sz="1400" b="1" dirty="0" smtClean="0">
              <a:latin typeface="Arial Unicode MS" panose="020B0604020202020204" pitchFamily="34" charset="-128"/>
              <a:ea typeface="Arial Unicode MS" panose="020B0604020202020204" pitchFamily="34" charset="-128"/>
              <a:cs typeface="Arial Unicode MS" panose="020B0604020202020204" pitchFamily="34" charset="-128"/>
            </a:rPr>
            <a:t>INTELIGENCIA</a:t>
          </a:r>
          <a:endParaRPr lang="es-EC" sz="1400"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AB848163-AC9A-4554-B1D6-D69FFB817404}" type="parTrans" cxnId="{2C3867F3-7C29-4586-A27E-63BACECED69F}">
      <dgm:prSet/>
      <dgm:spPr/>
      <dgm:t>
        <a:bodyPr/>
        <a:lstStyle/>
        <a:p>
          <a:endParaRPr lang="es-EC"/>
        </a:p>
      </dgm:t>
    </dgm:pt>
    <dgm:pt modelId="{37BB015A-D5A8-454C-A155-2E6C067BC1E3}" type="sibTrans" cxnId="{2C3867F3-7C29-4586-A27E-63BACECED69F}">
      <dgm:prSet/>
      <dgm:spPr/>
      <dgm:t>
        <a:bodyPr/>
        <a:lstStyle/>
        <a:p>
          <a:endParaRPr lang="es-EC"/>
        </a:p>
      </dgm:t>
    </dgm:pt>
    <dgm:pt modelId="{5A807ADB-09BE-43A7-8E1C-08457C9758BD}" type="pres">
      <dgm:prSet presAssocID="{BC82FCDD-A3E8-4363-8A32-76D8A8342419}" presName="compositeShape" presStyleCnt="0">
        <dgm:presLayoutVars>
          <dgm:chMax val="7"/>
          <dgm:dir/>
          <dgm:resizeHandles val="exact"/>
        </dgm:presLayoutVars>
      </dgm:prSet>
      <dgm:spPr/>
      <dgm:t>
        <a:bodyPr/>
        <a:lstStyle/>
        <a:p>
          <a:endParaRPr lang="es-EC"/>
        </a:p>
      </dgm:t>
    </dgm:pt>
    <dgm:pt modelId="{A830F5A1-EA42-423D-88ED-66C100545C06}" type="pres">
      <dgm:prSet presAssocID="{BC82FCDD-A3E8-4363-8A32-76D8A8342419}" presName="wedge1" presStyleLbl="node1" presStyleIdx="0" presStyleCnt="6" custLinFactNeighborX="3090" custLinFactNeighborY="-5121"/>
      <dgm:spPr/>
      <dgm:t>
        <a:bodyPr/>
        <a:lstStyle/>
        <a:p>
          <a:endParaRPr lang="es-EC"/>
        </a:p>
      </dgm:t>
    </dgm:pt>
    <dgm:pt modelId="{BB6DD77D-A961-467C-A841-689729A1C890}" type="pres">
      <dgm:prSet presAssocID="{BC82FCDD-A3E8-4363-8A32-76D8A8342419}" presName="dummy1a" presStyleCnt="0"/>
      <dgm:spPr/>
      <dgm:t>
        <a:bodyPr/>
        <a:lstStyle/>
        <a:p>
          <a:endParaRPr lang="es-EC"/>
        </a:p>
      </dgm:t>
    </dgm:pt>
    <dgm:pt modelId="{1113BC8A-584B-434C-BC34-CD4509D42D31}" type="pres">
      <dgm:prSet presAssocID="{BC82FCDD-A3E8-4363-8A32-76D8A8342419}" presName="dummy1b" presStyleCnt="0"/>
      <dgm:spPr/>
      <dgm:t>
        <a:bodyPr/>
        <a:lstStyle/>
        <a:p>
          <a:endParaRPr lang="es-EC"/>
        </a:p>
      </dgm:t>
    </dgm:pt>
    <dgm:pt modelId="{75D6F9A4-1952-45DF-9F6D-676E3B3E6175}" type="pres">
      <dgm:prSet presAssocID="{BC82FCDD-A3E8-4363-8A32-76D8A8342419}" presName="wedge1Tx" presStyleLbl="node1" presStyleIdx="0" presStyleCnt="6">
        <dgm:presLayoutVars>
          <dgm:chMax val="0"/>
          <dgm:chPref val="0"/>
          <dgm:bulletEnabled val="1"/>
        </dgm:presLayoutVars>
      </dgm:prSet>
      <dgm:spPr/>
      <dgm:t>
        <a:bodyPr/>
        <a:lstStyle/>
        <a:p>
          <a:endParaRPr lang="es-EC"/>
        </a:p>
      </dgm:t>
    </dgm:pt>
    <dgm:pt modelId="{2C31576B-3A87-4B23-9715-5A0B35EAFE34}" type="pres">
      <dgm:prSet presAssocID="{BC82FCDD-A3E8-4363-8A32-76D8A8342419}" presName="wedge2" presStyleLbl="node1" presStyleIdx="1" presStyleCnt="6"/>
      <dgm:spPr/>
      <dgm:t>
        <a:bodyPr/>
        <a:lstStyle/>
        <a:p>
          <a:endParaRPr lang="es-EC"/>
        </a:p>
      </dgm:t>
    </dgm:pt>
    <dgm:pt modelId="{2DA0AD39-86CA-449B-9889-C2163357E522}" type="pres">
      <dgm:prSet presAssocID="{BC82FCDD-A3E8-4363-8A32-76D8A8342419}" presName="dummy2a" presStyleCnt="0"/>
      <dgm:spPr/>
      <dgm:t>
        <a:bodyPr/>
        <a:lstStyle/>
        <a:p>
          <a:endParaRPr lang="es-EC"/>
        </a:p>
      </dgm:t>
    </dgm:pt>
    <dgm:pt modelId="{139BA405-7B0A-49B4-9DEB-D76E7BE7F183}" type="pres">
      <dgm:prSet presAssocID="{BC82FCDD-A3E8-4363-8A32-76D8A8342419}" presName="dummy2b" presStyleCnt="0"/>
      <dgm:spPr/>
      <dgm:t>
        <a:bodyPr/>
        <a:lstStyle/>
        <a:p>
          <a:endParaRPr lang="es-EC"/>
        </a:p>
      </dgm:t>
    </dgm:pt>
    <dgm:pt modelId="{C5E3E15B-8E46-47DF-BC52-0BBB7059D597}" type="pres">
      <dgm:prSet presAssocID="{BC82FCDD-A3E8-4363-8A32-76D8A8342419}" presName="wedge2Tx" presStyleLbl="node1" presStyleIdx="1" presStyleCnt="6">
        <dgm:presLayoutVars>
          <dgm:chMax val="0"/>
          <dgm:chPref val="0"/>
          <dgm:bulletEnabled val="1"/>
        </dgm:presLayoutVars>
      </dgm:prSet>
      <dgm:spPr/>
      <dgm:t>
        <a:bodyPr/>
        <a:lstStyle/>
        <a:p>
          <a:endParaRPr lang="es-EC"/>
        </a:p>
      </dgm:t>
    </dgm:pt>
    <dgm:pt modelId="{776F31E2-FD34-4185-9F39-D4EBBEFC5531}" type="pres">
      <dgm:prSet presAssocID="{BC82FCDD-A3E8-4363-8A32-76D8A8342419}" presName="wedge3" presStyleLbl="node1" presStyleIdx="2" presStyleCnt="6"/>
      <dgm:spPr/>
      <dgm:t>
        <a:bodyPr/>
        <a:lstStyle/>
        <a:p>
          <a:endParaRPr lang="es-EC"/>
        </a:p>
      </dgm:t>
    </dgm:pt>
    <dgm:pt modelId="{ADC062A1-277A-4988-B292-88BF799AE565}" type="pres">
      <dgm:prSet presAssocID="{BC82FCDD-A3E8-4363-8A32-76D8A8342419}" presName="dummy3a" presStyleCnt="0"/>
      <dgm:spPr/>
      <dgm:t>
        <a:bodyPr/>
        <a:lstStyle/>
        <a:p>
          <a:endParaRPr lang="es-EC"/>
        </a:p>
      </dgm:t>
    </dgm:pt>
    <dgm:pt modelId="{A428CA27-A9DA-447F-B60C-7846DB3397AA}" type="pres">
      <dgm:prSet presAssocID="{BC82FCDD-A3E8-4363-8A32-76D8A8342419}" presName="dummy3b" presStyleCnt="0"/>
      <dgm:spPr/>
      <dgm:t>
        <a:bodyPr/>
        <a:lstStyle/>
        <a:p>
          <a:endParaRPr lang="es-EC"/>
        </a:p>
      </dgm:t>
    </dgm:pt>
    <dgm:pt modelId="{C8BA6734-1A54-4C60-A759-94DFDF77565E}" type="pres">
      <dgm:prSet presAssocID="{BC82FCDD-A3E8-4363-8A32-76D8A8342419}" presName="wedge3Tx" presStyleLbl="node1" presStyleIdx="2" presStyleCnt="6">
        <dgm:presLayoutVars>
          <dgm:chMax val="0"/>
          <dgm:chPref val="0"/>
          <dgm:bulletEnabled val="1"/>
        </dgm:presLayoutVars>
      </dgm:prSet>
      <dgm:spPr/>
      <dgm:t>
        <a:bodyPr/>
        <a:lstStyle/>
        <a:p>
          <a:endParaRPr lang="es-EC"/>
        </a:p>
      </dgm:t>
    </dgm:pt>
    <dgm:pt modelId="{9822137C-A78A-4CD0-8471-FE2C5FE5FDED}" type="pres">
      <dgm:prSet presAssocID="{BC82FCDD-A3E8-4363-8A32-76D8A8342419}" presName="wedge4" presStyleLbl="node1" presStyleIdx="3" presStyleCnt="6"/>
      <dgm:spPr/>
      <dgm:t>
        <a:bodyPr/>
        <a:lstStyle/>
        <a:p>
          <a:endParaRPr lang="es-EC"/>
        </a:p>
      </dgm:t>
    </dgm:pt>
    <dgm:pt modelId="{FDB5964C-C23C-4C13-87C6-0090DF08CF92}" type="pres">
      <dgm:prSet presAssocID="{BC82FCDD-A3E8-4363-8A32-76D8A8342419}" presName="dummy4a" presStyleCnt="0"/>
      <dgm:spPr/>
      <dgm:t>
        <a:bodyPr/>
        <a:lstStyle/>
        <a:p>
          <a:endParaRPr lang="es-EC"/>
        </a:p>
      </dgm:t>
    </dgm:pt>
    <dgm:pt modelId="{7286C498-490D-44CE-82C0-71F5A0126A6E}" type="pres">
      <dgm:prSet presAssocID="{BC82FCDD-A3E8-4363-8A32-76D8A8342419}" presName="dummy4b" presStyleCnt="0"/>
      <dgm:spPr/>
      <dgm:t>
        <a:bodyPr/>
        <a:lstStyle/>
        <a:p>
          <a:endParaRPr lang="es-EC"/>
        </a:p>
      </dgm:t>
    </dgm:pt>
    <dgm:pt modelId="{E241FDEF-C537-4993-9D71-4420E9C2CFD5}" type="pres">
      <dgm:prSet presAssocID="{BC82FCDD-A3E8-4363-8A32-76D8A8342419}" presName="wedge4Tx" presStyleLbl="node1" presStyleIdx="3" presStyleCnt="6">
        <dgm:presLayoutVars>
          <dgm:chMax val="0"/>
          <dgm:chPref val="0"/>
          <dgm:bulletEnabled val="1"/>
        </dgm:presLayoutVars>
      </dgm:prSet>
      <dgm:spPr/>
      <dgm:t>
        <a:bodyPr/>
        <a:lstStyle/>
        <a:p>
          <a:endParaRPr lang="es-EC"/>
        </a:p>
      </dgm:t>
    </dgm:pt>
    <dgm:pt modelId="{6CEDABAC-D971-45E9-9EEE-E34AA1EFA27C}" type="pres">
      <dgm:prSet presAssocID="{BC82FCDD-A3E8-4363-8A32-76D8A8342419}" presName="wedge5" presStyleLbl="node1" presStyleIdx="4" presStyleCnt="6"/>
      <dgm:spPr/>
      <dgm:t>
        <a:bodyPr/>
        <a:lstStyle/>
        <a:p>
          <a:endParaRPr lang="es-EC"/>
        </a:p>
      </dgm:t>
    </dgm:pt>
    <dgm:pt modelId="{5FE40530-8CEF-4818-85A2-EBE54321C6F4}" type="pres">
      <dgm:prSet presAssocID="{BC82FCDD-A3E8-4363-8A32-76D8A8342419}" presName="dummy5a" presStyleCnt="0"/>
      <dgm:spPr/>
      <dgm:t>
        <a:bodyPr/>
        <a:lstStyle/>
        <a:p>
          <a:endParaRPr lang="es-EC"/>
        </a:p>
      </dgm:t>
    </dgm:pt>
    <dgm:pt modelId="{25CA8480-9045-40B2-BD5E-9E2AF1D52662}" type="pres">
      <dgm:prSet presAssocID="{BC82FCDD-A3E8-4363-8A32-76D8A8342419}" presName="dummy5b" presStyleCnt="0"/>
      <dgm:spPr/>
      <dgm:t>
        <a:bodyPr/>
        <a:lstStyle/>
        <a:p>
          <a:endParaRPr lang="es-EC"/>
        </a:p>
      </dgm:t>
    </dgm:pt>
    <dgm:pt modelId="{649135C5-7258-476F-961F-0397963A7532}" type="pres">
      <dgm:prSet presAssocID="{BC82FCDD-A3E8-4363-8A32-76D8A8342419}" presName="wedge5Tx" presStyleLbl="node1" presStyleIdx="4" presStyleCnt="6">
        <dgm:presLayoutVars>
          <dgm:chMax val="0"/>
          <dgm:chPref val="0"/>
          <dgm:bulletEnabled val="1"/>
        </dgm:presLayoutVars>
      </dgm:prSet>
      <dgm:spPr/>
      <dgm:t>
        <a:bodyPr/>
        <a:lstStyle/>
        <a:p>
          <a:endParaRPr lang="es-EC"/>
        </a:p>
      </dgm:t>
    </dgm:pt>
    <dgm:pt modelId="{94306602-F822-420C-A4AD-639EC9333589}" type="pres">
      <dgm:prSet presAssocID="{BC82FCDD-A3E8-4363-8A32-76D8A8342419}" presName="wedge6" presStyleLbl="node1" presStyleIdx="5" presStyleCnt="6"/>
      <dgm:spPr/>
      <dgm:t>
        <a:bodyPr/>
        <a:lstStyle/>
        <a:p>
          <a:endParaRPr lang="es-EC"/>
        </a:p>
      </dgm:t>
    </dgm:pt>
    <dgm:pt modelId="{0F0A9F60-6BCA-485A-B0CF-4F85FAD08216}" type="pres">
      <dgm:prSet presAssocID="{BC82FCDD-A3E8-4363-8A32-76D8A8342419}" presName="dummy6a" presStyleCnt="0"/>
      <dgm:spPr/>
      <dgm:t>
        <a:bodyPr/>
        <a:lstStyle/>
        <a:p>
          <a:endParaRPr lang="es-EC"/>
        </a:p>
      </dgm:t>
    </dgm:pt>
    <dgm:pt modelId="{200AB5B8-C023-47D6-88B8-F7732B860FD1}" type="pres">
      <dgm:prSet presAssocID="{BC82FCDD-A3E8-4363-8A32-76D8A8342419}" presName="dummy6b" presStyleCnt="0"/>
      <dgm:spPr/>
      <dgm:t>
        <a:bodyPr/>
        <a:lstStyle/>
        <a:p>
          <a:endParaRPr lang="es-EC"/>
        </a:p>
      </dgm:t>
    </dgm:pt>
    <dgm:pt modelId="{91E3BBEC-67B0-4BEB-833E-62DCAA0A23EF}" type="pres">
      <dgm:prSet presAssocID="{BC82FCDD-A3E8-4363-8A32-76D8A8342419}" presName="wedge6Tx" presStyleLbl="node1" presStyleIdx="5" presStyleCnt="6">
        <dgm:presLayoutVars>
          <dgm:chMax val="0"/>
          <dgm:chPref val="0"/>
          <dgm:bulletEnabled val="1"/>
        </dgm:presLayoutVars>
      </dgm:prSet>
      <dgm:spPr/>
      <dgm:t>
        <a:bodyPr/>
        <a:lstStyle/>
        <a:p>
          <a:endParaRPr lang="es-EC"/>
        </a:p>
      </dgm:t>
    </dgm:pt>
    <dgm:pt modelId="{D884EEB3-CDC2-43AB-A05D-72A4FC91B9D6}" type="pres">
      <dgm:prSet presAssocID="{1D371C7D-5F29-4C84-B32E-9827901571C6}" presName="arrowWedge1" presStyleLbl="fgSibTrans2D1" presStyleIdx="0" presStyleCnt="6" custLinFactNeighborX="230" custLinFactNeighborY="-610"/>
      <dgm:spPr>
        <a:solidFill>
          <a:schemeClr val="bg2">
            <a:lumMod val="75000"/>
          </a:schemeClr>
        </a:solidFill>
        <a:ln>
          <a:solidFill>
            <a:schemeClr val="accent1"/>
          </a:solidFill>
        </a:ln>
      </dgm:spPr>
      <dgm:t>
        <a:bodyPr/>
        <a:lstStyle/>
        <a:p>
          <a:endParaRPr lang="es-EC"/>
        </a:p>
      </dgm:t>
    </dgm:pt>
    <dgm:pt modelId="{CE2C5243-F19A-4B8B-A66C-2C6F25ABAED0}" type="pres">
      <dgm:prSet presAssocID="{9793AEEA-A05D-4150-A889-C64F7687CC70}" presName="arrowWedge2" presStyleLbl="fgSibTrans2D1" presStyleIdx="1" presStyleCnt="6"/>
      <dgm:spPr/>
      <dgm:t>
        <a:bodyPr/>
        <a:lstStyle/>
        <a:p>
          <a:endParaRPr lang="es-EC"/>
        </a:p>
      </dgm:t>
    </dgm:pt>
    <dgm:pt modelId="{18AD6E5B-7D15-4A7C-ADB6-29CA980F35E5}" type="pres">
      <dgm:prSet presAssocID="{6918E352-325B-41D1-B52F-634B0273A503}" presName="arrowWedge3" presStyleLbl="fgSibTrans2D1" presStyleIdx="2" presStyleCnt="6"/>
      <dgm:spPr/>
      <dgm:t>
        <a:bodyPr/>
        <a:lstStyle/>
        <a:p>
          <a:endParaRPr lang="es-EC"/>
        </a:p>
      </dgm:t>
    </dgm:pt>
    <dgm:pt modelId="{6EA55CE7-8D28-4BF6-BCB8-3FBDCA485DFE}" type="pres">
      <dgm:prSet presAssocID="{764910B7-1E55-4100-A65B-ABA173B3756E}" presName="arrowWedge4" presStyleLbl="fgSibTrans2D1" presStyleIdx="3" presStyleCnt="6"/>
      <dgm:spPr/>
      <dgm:t>
        <a:bodyPr/>
        <a:lstStyle/>
        <a:p>
          <a:endParaRPr lang="es-EC"/>
        </a:p>
      </dgm:t>
    </dgm:pt>
    <dgm:pt modelId="{8A260A21-0791-46F7-98B7-0ABBC3F74E60}" type="pres">
      <dgm:prSet presAssocID="{33095AA4-4448-40D6-86D3-BEE9F039940B}" presName="arrowWedge5" presStyleLbl="fgSibTrans2D1" presStyleIdx="4" presStyleCnt="6"/>
      <dgm:spPr/>
      <dgm:t>
        <a:bodyPr/>
        <a:lstStyle/>
        <a:p>
          <a:endParaRPr lang="es-EC"/>
        </a:p>
      </dgm:t>
    </dgm:pt>
    <dgm:pt modelId="{DFB2DF62-3497-4CD5-B8C8-455C81330B9F}" type="pres">
      <dgm:prSet presAssocID="{37BB015A-D5A8-454C-A155-2E6C067BC1E3}" presName="arrowWedge6" presStyleLbl="fgSibTrans2D1" presStyleIdx="5" presStyleCnt="6"/>
      <dgm:spPr/>
      <dgm:t>
        <a:bodyPr/>
        <a:lstStyle/>
        <a:p>
          <a:endParaRPr lang="es-EC"/>
        </a:p>
      </dgm:t>
    </dgm:pt>
  </dgm:ptLst>
  <dgm:cxnLst>
    <dgm:cxn modelId="{01A49C82-3B14-44D2-BA1F-9ED7F5427B51}" type="presOf" srcId="{7BD92D8E-BD6F-4CDF-A0B8-AE0FEE2A7B7D}" destId="{C5E3E15B-8E46-47DF-BC52-0BBB7059D597}" srcOrd="1" destOrd="0" presId="urn:microsoft.com/office/officeart/2005/8/layout/cycle8"/>
    <dgm:cxn modelId="{2C3867F3-7C29-4586-A27E-63BACECED69F}" srcId="{BC82FCDD-A3E8-4363-8A32-76D8A8342419}" destId="{48E4AC4C-84C5-406D-9719-4CADAACDF437}" srcOrd="5" destOrd="0" parTransId="{AB848163-AC9A-4554-B1D6-D69FFB817404}" sibTransId="{37BB015A-D5A8-454C-A155-2E6C067BC1E3}"/>
    <dgm:cxn modelId="{D84108DC-C38C-484A-9A09-ABF2CC13DEE0}" type="presOf" srcId="{48E4AC4C-84C5-406D-9719-4CADAACDF437}" destId="{94306602-F822-420C-A4AD-639EC9333589}" srcOrd="0" destOrd="0" presId="urn:microsoft.com/office/officeart/2005/8/layout/cycle8"/>
    <dgm:cxn modelId="{65AB5DE3-2FE4-4E5F-B8D5-A6C01A4BC403}" type="presOf" srcId="{2F74823C-1933-4D06-8432-922D754D6F89}" destId="{C8BA6734-1A54-4C60-A759-94DFDF77565E}" srcOrd="1" destOrd="0" presId="urn:microsoft.com/office/officeart/2005/8/layout/cycle8"/>
    <dgm:cxn modelId="{679BE6EC-D54E-4058-BA99-38C217A02A80}" type="presOf" srcId="{B7B74BE9-EB41-4698-B623-188127D58B95}" destId="{649135C5-7258-476F-961F-0397963A7532}" srcOrd="1" destOrd="0" presId="urn:microsoft.com/office/officeart/2005/8/layout/cycle8"/>
    <dgm:cxn modelId="{76970AF7-56BC-4A5B-A766-D150C28C9F7A}" srcId="{BC82FCDD-A3E8-4363-8A32-76D8A8342419}" destId="{7BD92D8E-BD6F-4CDF-A0B8-AE0FEE2A7B7D}" srcOrd="1" destOrd="0" parTransId="{F5E48E21-230C-4440-B4C7-F55F548CD81A}" sibTransId="{9793AEEA-A05D-4150-A889-C64F7687CC70}"/>
    <dgm:cxn modelId="{74791840-6D23-4B81-88FE-88680733F2FE}" type="presOf" srcId="{48E4AC4C-84C5-406D-9719-4CADAACDF437}" destId="{91E3BBEC-67B0-4BEB-833E-62DCAA0A23EF}" srcOrd="1" destOrd="0" presId="urn:microsoft.com/office/officeart/2005/8/layout/cycle8"/>
    <dgm:cxn modelId="{EC634528-FFAE-4A06-A0EA-56C139AD29D2}" type="presOf" srcId="{A6B9C5DE-D072-490D-85A8-B080F9D2FE26}" destId="{E241FDEF-C537-4993-9D71-4420E9C2CFD5}" srcOrd="1" destOrd="0" presId="urn:microsoft.com/office/officeart/2005/8/layout/cycle8"/>
    <dgm:cxn modelId="{62C8BD19-AFAF-481F-9BB6-6ABB0073946B}" type="presOf" srcId="{2F74823C-1933-4D06-8432-922D754D6F89}" destId="{776F31E2-FD34-4185-9F39-D4EBBEFC5531}" srcOrd="0" destOrd="0" presId="urn:microsoft.com/office/officeart/2005/8/layout/cycle8"/>
    <dgm:cxn modelId="{6AE83B9F-0E2B-4D28-8049-322EEDA632D7}" type="presOf" srcId="{F2A4C1D3-F4D7-47E9-82C8-19ADF74106AF}" destId="{75D6F9A4-1952-45DF-9F6D-676E3B3E6175}" srcOrd="1" destOrd="0" presId="urn:microsoft.com/office/officeart/2005/8/layout/cycle8"/>
    <dgm:cxn modelId="{7DDF3111-9EB5-4AA3-97DF-E4A38DCA5CCC}" type="presOf" srcId="{BC82FCDD-A3E8-4363-8A32-76D8A8342419}" destId="{5A807ADB-09BE-43A7-8E1C-08457C9758BD}" srcOrd="0" destOrd="0" presId="urn:microsoft.com/office/officeart/2005/8/layout/cycle8"/>
    <dgm:cxn modelId="{B4C3E452-5871-4CCA-BCB6-4D3E0A22FCB9}" type="presOf" srcId="{F2A4C1D3-F4D7-47E9-82C8-19ADF74106AF}" destId="{A830F5A1-EA42-423D-88ED-66C100545C06}" srcOrd="0" destOrd="0" presId="urn:microsoft.com/office/officeart/2005/8/layout/cycle8"/>
    <dgm:cxn modelId="{FC62EBE5-8BC5-41A2-81E9-D98D588DFF2D}" srcId="{BC82FCDD-A3E8-4363-8A32-76D8A8342419}" destId="{F2A4C1D3-F4D7-47E9-82C8-19ADF74106AF}" srcOrd="0" destOrd="0" parTransId="{09930C1E-4558-41D0-948E-67B531D9D628}" sibTransId="{1D371C7D-5F29-4C84-B32E-9827901571C6}"/>
    <dgm:cxn modelId="{1EE3E846-09BF-44FB-A48E-F268A2E6A67C}" type="presOf" srcId="{B7B74BE9-EB41-4698-B623-188127D58B95}" destId="{6CEDABAC-D971-45E9-9EEE-E34AA1EFA27C}" srcOrd="0" destOrd="0" presId="urn:microsoft.com/office/officeart/2005/8/layout/cycle8"/>
    <dgm:cxn modelId="{E6BC4004-6E45-47FD-B735-C813574AE111}" type="presOf" srcId="{A6B9C5DE-D072-490D-85A8-B080F9D2FE26}" destId="{9822137C-A78A-4CD0-8471-FE2C5FE5FDED}" srcOrd="0" destOrd="0" presId="urn:microsoft.com/office/officeart/2005/8/layout/cycle8"/>
    <dgm:cxn modelId="{16F023AB-BB3C-4FAD-8E44-26FAF841D22A}" srcId="{BC82FCDD-A3E8-4363-8A32-76D8A8342419}" destId="{2F74823C-1933-4D06-8432-922D754D6F89}" srcOrd="2" destOrd="0" parTransId="{C06AAFD4-5BBC-451A-BFC6-F6ACE176B954}" sibTransId="{6918E352-325B-41D1-B52F-634B0273A503}"/>
    <dgm:cxn modelId="{815A0574-784D-4B9B-919E-E634E5F449E6}" srcId="{BC82FCDD-A3E8-4363-8A32-76D8A8342419}" destId="{A6B9C5DE-D072-490D-85A8-B080F9D2FE26}" srcOrd="3" destOrd="0" parTransId="{0FC0BBC7-FE1F-43A8-8966-5593871AFB48}" sibTransId="{764910B7-1E55-4100-A65B-ABA173B3756E}"/>
    <dgm:cxn modelId="{E51E4E5D-B099-4556-A00C-C518B6BC4BCF}" type="presOf" srcId="{7BD92D8E-BD6F-4CDF-A0B8-AE0FEE2A7B7D}" destId="{2C31576B-3A87-4B23-9715-5A0B35EAFE34}" srcOrd="0" destOrd="0" presId="urn:microsoft.com/office/officeart/2005/8/layout/cycle8"/>
    <dgm:cxn modelId="{2F57360E-F5D2-4731-84A3-E6F0709CE915}" srcId="{BC82FCDD-A3E8-4363-8A32-76D8A8342419}" destId="{B7B74BE9-EB41-4698-B623-188127D58B95}" srcOrd="4" destOrd="0" parTransId="{20A5DCB6-EEFE-44D1-B03E-DC5E715B247C}" sibTransId="{33095AA4-4448-40D6-86D3-BEE9F039940B}"/>
    <dgm:cxn modelId="{5635FCD9-D780-4004-86F0-5D25F9DE5C4B}" type="presParOf" srcId="{5A807ADB-09BE-43A7-8E1C-08457C9758BD}" destId="{A830F5A1-EA42-423D-88ED-66C100545C06}" srcOrd="0" destOrd="0" presId="urn:microsoft.com/office/officeart/2005/8/layout/cycle8"/>
    <dgm:cxn modelId="{08837485-BC59-4867-8C31-A106DE172E4F}" type="presParOf" srcId="{5A807ADB-09BE-43A7-8E1C-08457C9758BD}" destId="{BB6DD77D-A961-467C-A841-689729A1C890}" srcOrd="1" destOrd="0" presId="urn:microsoft.com/office/officeart/2005/8/layout/cycle8"/>
    <dgm:cxn modelId="{24B0E370-D63D-4065-A532-C54A3E31D939}" type="presParOf" srcId="{5A807ADB-09BE-43A7-8E1C-08457C9758BD}" destId="{1113BC8A-584B-434C-BC34-CD4509D42D31}" srcOrd="2" destOrd="0" presId="urn:microsoft.com/office/officeart/2005/8/layout/cycle8"/>
    <dgm:cxn modelId="{CDB15096-3B8D-411F-88D0-8C50C9062651}" type="presParOf" srcId="{5A807ADB-09BE-43A7-8E1C-08457C9758BD}" destId="{75D6F9A4-1952-45DF-9F6D-676E3B3E6175}" srcOrd="3" destOrd="0" presId="urn:microsoft.com/office/officeart/2005/8/layout/cycle8"/>
    <dgm:cxn modelId="{5D08344D-C318-4689-A28D-96831DA7F7E2}" type="presParOf" srcId="{5A807ADB-09BE-43A7-8E1C-08457C9758BD}" destId="{2C31576B-3A87-4B23-9715-5A0B35EAFE34}" srcOrd="4" destOrd="0" presId="urn:microsoft.com/office/officeart/2005/8/layout/cycle8"/>
    <dgm:cxn modelId="{463D3F2A-22FC-4AB3-BAEB-118022AB15BB}" type="presParOf" srcId="{5A807ADB-09BE-43A7-8E1C-08457C9758BD}" destId="{2DA0AD39-86CA-449B-9889-C2163357E522}" srcOrd="5" destOrd="0" presId="urn:microsoft.com/office/officeart/2005/8/layout/cycle8"/>
    <dgm:cxn modelId="{6B742893-9DF8-48AE-A636-BB71596E7F14}" type="presParOf" srcId="{5A807ADB-09BE-43A7-8E1C-08457C9758BD}" destId="{139BA405-7B0A-49B4-9DEB-D76E7BE7F183}" srcOrd="6" destOrd="0" presId="urn:microsoft.com/office/officeart/2005/8/layout/cycle8"/>
    <dgm:cxn modelId="{FD6845C1-8B20-4F65-8B26-BF1E22867AF7}" type="presParOf" srcId="{5A807ADB-09BE-43A7-8E1C-08457C9758BD}" destId="{C5E3E15B-8E46-47DF-BC52-0BBB7059D597}" srcOrd="7" destOrd="0" presId="urn:microsoft.com/office/officeart/2005/8/layout/cycle8"/>
    <dgm:cxn modelId="{C726EC35-3F40-4370-B128-09D533A9CEC3}" type="presParOf" srcId="{5A807ADB-09BE-43A7-8E1C-08457C9758BD}" destId="{776F31E2-FD34-4185-9F39-D4EBBEFC5531}" srcOrd="8" destOrd="0" presId="urn:microsoft.com/office/officeart/2005/8/layout/cycle8"/>
    <dgm:cxn modelId="{8DB9348F-40A7-4E2C-B9D3-DC557D03C902}" type="presParOf" srcId="{5A807ADB-09BE-43A7-8E1C-08457C9758BD}" destId="{ADC062A1-277A-4988-B292-88BF799AE565}" srcOrd="9" destOrd="0" presId="urn:microsoft.com/office/officeart/2005/8/layout/cycle8"/>
    <dgm:cxn modelId="{54812917-3358-475A-8BB9-23215F6E0AFF}" type="presParOf" srcId="{5A807ADB-09BE-43A7-8E1C-08457C9758BD}" destId="{A428CA27-A9DA-447F-B60C-7846DB3397AA}" srcOrd="10" destOrd="0" presId="urn:microsoft.com/office/officeart/2005/8/layout/cycle8"/>
    <dgm:cxn modelId="{A6A86206-17AE-463E-A7FA-9653B90AEF68}" type="presParOf" srcId="{5A807ADB-09BE-43A7-8E1C-08457C9758BD}" destId="{C8BA6734-1A54-4C60-A759-94DFDF77565E}" srcOrd="11" destOrd="0" presId="urn:microsoft.com/office/officeart/2005/8/layout/cycle8"/>
    <dgm:cxn modelId="{3D4F84F9-46C5-4753-A550-F859EB5AA044}" type="presParOf" srcId="{5A807ADB-09BE-43A7-8E1C-08457C9758BD}" destId="{9822137C-A78A-4CD0-8471-FE2C5FE5FDED}" srcOrd="12" destOrd="0" presId="urn:microsoft.com/office/officeart/2005/8/layout/cycle8"/>
    <dgm:cxn modelId="{3575C673-F29A-4866-A2B2-949418D3E263}" type="presParOf" srcId="{5A807ADB-09BE-43A7-8E1C-08457C9758BD}" destId="{FDB5964C-C23C-4C13-87C6-0090DF08CF92}" srcOrd="13" destOrd="0" presId="urn:microsoft.com/office/officeart/2005/8/layout/cycle8"/>
    <dgm:cxn modelId="{FAFE190F-7864-4DB2-BE01-ADB4076BCDD1}" type="presParOf" srcId="{5A807ADB-09BE-43A7-8E1C-08457C9758BD}" destId="{7286C498-490D-44CE-82C0-71F5A0126A6E}" srcOrd="14" destOrd="0" presId="urn:microsoft.com/office/officeart/2005/8/layout/cycle8"/>
    <dgm:cxn modelId="{9F099F76-7770-4A68-A42C-8591EA3F8BCD}" type="presParOf" srcId="{5A807ADB-09BE-43A7-8E1C-08457C9758BD}" destId="{E241FDEF-C537-4993-9D71-4420E9C2CFD5}" srcOrd="15" destOrd="0" presId="urn:microsoft.com/office/officeart/2005/8/layout/cycle8"/>
    <dgm:cxn modelId="{47EB8C8D-3244-4ED7-BE5E-F98D4FFBA4BC}" type="presParOf" srcId="{5A807ADB-09BE-43A7-8E1C-08457C9758BD}" destId="{6CEDABAC-D971-45E9-9EEE-E34AA1EFA27C}" srcOrd="16" destOrd="0" presId="urn:microsoft.com/office/officeart/2005/8/layout/cycle8"/>
    <dgm:cxn modelId="{E14FE9AF-CAB5-45F5-92EE-F2D7AA57860D}" type="presParOf" srcId="{5A807ADB-09BE-43A7-8E1C-08457C9758BD}" destId="{5FE40530-8CEF-4818-85A2-EBE54321C6F4}" srcOrd="17" destOrd="0" presId="urn:microsoft.com/office/officeart/2005/8/layout/cycle8"/>
    <dgm:cxn modelId="{68C8E16A-E834-42C8-A099-C2979B8E25FC}" type="presParOf" srcId="{5A807ADB-09BE-43A7-8E1C-08457C9758BD}" destId="{25CA8480-9045-40B2-BD5E-9E2AF1D52662}" srcOrd="18" destOrd="0" presId="urn:microsoft.com/office/officeart/2005/8/layout/cycle8"/>
    <dgm:cxn modelId="{1C70644B-20FF-4DCC-8EA9-90100D192BF9}" type="presParOf" srcId="{5A807ADB-09BE-43A7-8E1C-08457C9758BD}" destId="{649135C5-7258-476F-961F-0397963A7532}" srcOrd="19" destOrd="0" presId="urn:microsoft.com/office/officeart/2005/8/layout/cycle8"/>
    <dgm:cxn modelId="{64A5700D-3403-41C3-82D8-7E9E558331C6}" type="presParOf" srcId="{5A807ADB-09BE-43A7-8E1C-08457C9758BD}" destId="{94306602-F822-420C-A4AD-639EC9333589}" srcOrd="20" destOrd="0" presId="urn:microsoft.com/office/officeart/2005/8/layout/cycle8"/>
    <dgm:cxn modelId="{B0AED617-0606-439F-A1E9-034C38E5F0B4}" type="presParOf" srcId="{5A807ADB-09BE-43A7-8E1C-08457C9758BD}" destId="{0F0A9F60-6BCA-485A-B0CF-4F85FAD08216}" srcOrd="21" destOrd="0" presId="urn:microsoft.com/office/officeart/2005/8/layout/cycle8"/>
    <dgm:cxn modelId="{1365720D-D76F-4E72-8665-2E95ED72B8B2}" type="presParOf" srcId="{5A807ADB-09BE-43A7-8E1C-08457C9758BD}" destId="{200AB5B8-C023-47D6-88B8-F7732B860FD1}" srcOrd="22" destOrd="0" presId="urn:microsoft.com/office/officeart/2005/8/layout/cycle8"/>
    <dgm:cxn modelId="{93EEA236-ADD4-4D14-90E7-D0A9E1A824B4}" type="presParOf" srcId="{5A807ADB-09BE-43A7-8E1C-08457C9758BD}" destId="{91E3BBEC-67B0-4BEB-833E-62DCAA0A23EF}" srcOrd="23" destOrd="0" presId="urn:microsoft.com/office/officeart/2005/8/layout/cycle8"/>
    <dgm:cxn modelId="{F7B6DC87-5A42-453D-BF46-2B7CC3D0065C}" type="presParOf" srcId="{5A807ADB-09BE-43A7-8E1C-08457C9758BD}" destId="{D884EEB3-CDC2-43AB-A05D-72A4FC91B9D6}" srcOrd="24" destOrd="0" presId="urn:microsoft.com/office/officeart/2005/8/layout/cycle8"/>
    <dgm:cxn modelId="{F9FC83B3-3D7E-4869-8CB5-AF78262A374A}" type="presParOf" srcId="{5A807ADB-09BE-43A7-8E1C-08457C9758BD}" destId="{CE2C5243-F19A-4B8B-A66C-2C6F25ABAED0}" srcOrd="25" destOrd="0" presId="urn:microsoft.com/office/officeart/2005/8/layout/cycle8"/>
    <dgm:cxn modelId="{6C3CA3B3-8B08-4814-B9C1-EC862162D726}" type="presParOf" srcId="{5A807ADB-09BE-43A7-8E1C-08457C9758BD}" destId="{18AD6E5B-7D15-4A7C-ADB6-29CA980F35E5}" srcOrd="26" destOrd="0" presId="urn:microsoft.com/office/officeart/2005/8/layout/cycle8"/>
    <dgm:cxn modelId="{AA44AAD6-758C-460A-8E3E-5958D26E3000}" type="presParOf" srcId="{5A807ADB-09BE-43A7-8E1C-08457C9758BD}" destId="{6EA55CE7-8D28-4BF6-BCB8-3FBDCA485DFE}" srcOrd="27" destOrd="0" presId="urn:microsoft.com/office/officeart/2005/8/layout/cycle8"/>
    <dgm:cxn modelId="{4559A7C3-CB83-48CE-A3A4-2BF53E0CDAB6}" type="presParOf" srcId="{5A807ADB-09BE-43A7-8E1C-08457C9758BD}" destId="{8A260A21-0791-46F7-98B7-0ABBC3F74E60}" srcOrd="28" destOrd="0" presId="urn:microsoft.com/office/officeart/2005/8/layout/cycle8"/>
    <dgm:cxn modelId="{2C564A4E-4818-4E25-A628-9C0F23D1F5B1}" type="presParOf" srcId="{5A807ADB-09BE-43A7-8E1C-08457C9758BD}" destId="{DFB2DF62-3497-4CD5-B8C8-455C81330B9F}"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28184D-2BD0-4B7F-AF6D-AB1F06168028}"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C"/>
        </a:p>
      </dgm:t>
    </dgm:pt>
    <dgm:pt modelId="{EB4F241D-12BA-4BCF-B1ED-946BE65C9104}">
      <dgm:prSet phldrT="[Texto]"/>
      <dgm:spPr/>
      <dgm:t>
        <a:bodyPr/>
        <a:lstStyle/>
        <a:p>
          <a:r>
            <a:rPr lang="es-EC" dirty="0" smtClean="0"/>
            <a:t>OCTAVE</a:t>
          </a:r>
          <a:endParaRPr lang="es-EC" dirty="0"/>
        </a:p>
      </dgm:t>
    </dgm:pt>
    <dgm:pt modelId="{24A2B35F-1516-425A-AC98-4C80BB26EE4B}" type="parTrans" cxnId="{596DB572-8C4A-4A8A-AA3A-1B2585F87D2F}">
      <dgm:prSet/>
      <dgm:spPr/>
      <dgm:t>
        <a:bodyPr/>
        <a:lstStyle/>
        <a:p>
          <a:endParaRPr lang="es-EC"/>
        </a:p>
      </dgm:t>
    </dgm:pt>
    <dgm:pt modelId="{CD47B06D-7E16-48A5-A907-245FBEFABBB4}" type="sibTrans" cxnId="{596DB572-8C4A-4A8A-AA3A-1B2585F87D2F}">
      <dgm:prSet/>
      <dgm:spPr/>
      <dgm:t>
        <a:bodyPr/>
        <a:lstStyle/>
        <a:p>
          <a:endParaRPr lang="es-EC"/>
        </a:p>
      </dgm:t>
    </dgm:pt>
    <dgm:pt modelId="{DBD33C1A-7EFA-49E2-BE38-70098CE8B7A1}">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Equilibra aspectos de riesgos operativos con procesos específicos.</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0A7D60C5-FA69-410C-9623-A5469F7F07D9}" type="parTrans" cxnId="{4ED36315-757B-4212-A0FC-BC49B6DE6136}">
      <dgm:prSet/>
      <dgm:spPr/>
      <dgm:t>
        <a:bodyPr/>
        <a:lstStyle/>
        <a:p>
          <a:endParaRPr lang="es-EC"/>
        </a:p>
      </dgm:t>
    </dgm:pt>
    <dgm:pt modelId="{628603C9-0A32-4711-93C3-2617EA3C345A}" type="sibTrans" cxnId="{4ED36315-757B-4212-A0FC-BC49B6DE6136}">
      <dgm:prSet/>
      <dgm:spPr/>
      <dgm:t>
        <a:bodyPr/>
        <a:lstStyle/>
        <a:p>
          <a:endParaRPr lang="es-EC"/>
        </a:p>
      </dgm:t>
    </dgm:pt>
    <dgm:pt modelId="{A26C6296-DA7B-4992-92B9-23FF7D1604CF}">
      <dgm:prSet phldrT="[Texto]"/>
      <dgm:spPr/>
      <dgm:t>
        <a:bodyPr/>
        <a:lstStyle/>
        <a:p>
          <a:r>
            <a:rPr lang="es-EC" dirty="0" smtClean="0">
              <a:latin typeface="Arial Unicode MS" panose="020B0604020202020204" pitchFamily="34" charset="-128"/>
              <a:ea typeface="Arial Unicode MS" panose="020B0604020202020204" pitchFamily="34" charset="-128"/>
              <a:cs typeface="Arial Unicode MS" panose="020B0604020202020204" pitchFamily="34" charset="-128"/>
            </a:rPr>
            <a:t>Determinado por tres fases identificación valoración y tratamiento.</a:t>
          </a:r>
          <a:endParaRPr lang="es-EC"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1819F6D-95F9-413E-91E3-D7376A57FC29}" type="parTrans" cxnId="{445A8CB1-43ED-435D-9315-851C19E09483}">
      <dgm:prSet/>
      <dgm:spPr/>
      <dgm:t>
        <a:bodyPr/>
        <a:lstStyle/>
        <a:p>
          <a:endParaRPr lang="es-EC"/>
        </a:p>
      </dgm:t>
    </dgm:pt>
    <dgm:pt modelId="{BA9F3700-66AB-4A73-A5C4-DEFA219241F2}" type="sibTrans" cxnId="{445A8CB1-43ED-435D-9315-851C19E09483}">
      <dgm:prSet/>
      <dgm:spPr/>
      <dgm:t>
        <a:bodyPr/>
        <a:lstStyle/>
        <a:p>
          <a:endParaRPr lang="es-EC"/>
        </a:p>
      </dgm:t>
    </dgm:pt>
    <dgm:pt modelId="{DB3A5F94-AC94-4700-8346-61591C9BD3B5}">
      <dgm:prSet phldrT="[Texto]"/>
      <dgm:spPr/>
      <dgm:t>
        <a:bodyPr/>
        <a:lstStyle/>
        <a:p>
          <a:r>
            <a:rPr lang="es-EC" dirty="0" smtClean="0"/>
            <a:t>MEHARI</a:t>
          </a:r>
          <a:endParaRPr lang="es-EC" dirty="0"/>
        </a:p>
      </dgm:t>
    </dgm:pt>
    <dgm:pt modelId="{D5B02922-389F-463E-BA0F-D4F5EDC6E1F1}" type="parTrans" cxnId="{9AD1E581-4289-425C-8060-3E11274D7F5B}">
      <dgm:prSet/>
      <dgm:spPr/>
      <dgm:t>
        <a:bodyPr/>
        <a:lstStyle/>
        <a:p>
          <a:endParaRPr lang="es-EC"/>
        </a:p>
      </dgm:t>
    </dgm:pt>
    <dgm:pt modelId="{2B6F46FE-3FEA-4CBD-9813-3D88AF8AA92C}" type="sibTrans" cxnId="{9AD1E581-4289-425C-8060-3E11274D7F5B}">
      <dgm:prSet/>
      <dgm:spPr/>
      <dgm:t>
        <a:bodyPr/>
        <a:lstStyle/>
        <a:p>
          <a:endParaRPr lang="es-EC"/>
        </a:p>
      </dgm:t>
    </dgm:pt>
    <dgm:pt modelId="{B49F0FDD-3179-4D7C-A48D-95E9C5A8EDDF}">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Proporciona un conjunto de herramientas que permiten hacer un análisis de riesgos cualitativo y cuantitativo.</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36A09BB-266F-4069-AA5D-28528B4B8041}" type="parTrans" cxnId="{C38FA920-CC63-4EF2-8E9A-E2C6A20BCDE6}">
      <dgm:prSet/>
      <dgm:spPr/>
      <dgm:t>
        <a:bodyPr/>
        <a:lstStyle/>
        <a:p>
          <a:endParaRPr lang="es-EC"/>
        </a:p>
      </dgm:t>
    </dgm:pt>
    <dgm:pt modelId="{05AD4AE4-E149-444D-B2B2-4D50F23CE5F8}" type="sibTrans" cxnId="{C38FA920-CC63-4EF2-8E9A-E2C6A20BCDE6}">
      <dgm:prSet/>
      <dgm:spPr/>
      <dgm:t>
        <a:bodyPr/>
        <a:lstStyle/>
        <a:p>
          <a:endParaRPr lang="es-EC"/>
        </a:p>
      </dgm:t>
    </dgm:pt>
    <dgm:pt modelId="{7F19FC30-A2D6-4E33-915C-FDE0A689AB78}">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Criterios: Confidencialidad, integridad y disponibilidad.</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BC621C76-CF62-4759-A982-C4EBC729C1AF}" type="parTrans" cxnId="{2D7B48BB-4E31-4CBC-9723-B3C60BE1C2DA}">
      <dgm:prSet/>
      <dgm:spPr/>
      <dgm:t>
        <a:bodyPr/>
        <a:lstStyle/>
        <a:p>
          <a:endParaRPr lang="es-EC"/>
        </a:p>
      </dgm:t>
    </dgm:pt>
    <dgm:pt modelId="{A7A88D80-3BB5-45A5-A8B2-9A54A28DCE0E}" type="sibTrans" cxnId="{2D7B48BB-4E31-4CBC-9723-B3C60BE1C2DA}">
      <dgm:prSet/>
      <dgm:spPr/>
      <dgm:t>
        <a:bodyPr/>
        <a:lstStyle/>
        <a:p>
          <a:endParaRPr lang="es-EC"/>
        </a:p>
      </dgm:t>
    </dgm:pt>
    <dgm:pt modelId="{B478FBD6-D9B5-431C-9AE4-1F414415B036}">
      <dgm:prSet phldrT="[Texto]"/>
      <dgm:spPr/>
      <dgm:t>
        <a:bodyPr/>
        <a:lstStyle/>
        <a:p>
          <a:r>
            <a:rPr lang="es-EC" dirty="0" smtClean="0"/>
            <a:t>CRAMM</a:t>
          </a:r>
          <a:endParaRPr lang="es-EC" dirty="0"/>
        </a:p>
      </dgm:t>
    </dgm:pt>
    <dgm:pt modelId="{9A71C895-9E33-429E-81E5-59EABD4FA451}" type="parTrans" cxnId="{F7BA4500-6501-489D-8823-BF1EFF8B4698}">
      <dgm:prSet/>
      <dgm:spPr/>
      <dgm:t>
        <a:bodyPr/>
        <a:lstStyle/>
        <a:p>
          <a:endParaRPr lang="es-EC"/>
        </a:p>
      </dgm:t>
    </dgm:pt>
    <dgm:pt modelId="{978032F3-11EA-4FAB-85BC-FC8C7328CEBD}" type="sibTrans" cxnId="{F7BA4500-6501-489D-8823-BF1EFF8B4698}">
      <dgm:prSet/>
      <dgm:spPr/>
      <dgm:t>
        <a:bodyPr/>
        <a:lstStyle/>
        <a:p>
          <a:endParaRPr lang="es-EC"/>
        </a:p>
      </dgm:t>
    </dgm:pt>
    <dgm:pt modelId="{07BD8113-668D-42FD-A15D-014D6551762B}">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Método de análisis y control de riesgos.</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307C2C6A-B8B3-49C3-BF1A-19F4CC4AADF7}" type="parTrans" cxnId="{42469B17-771E-49C0-9876-014960C7B81B}">
      <dgm:prSet/>
      <dgm:spPr/>
      <dgm:t>
        <a:bodyPr/>
        <a:lstStyle/>
        <a:p>
          <a:endParaRPr lang="es-EC"/>
        </a:p>
      </dgm:t>
    </dgm:pt>
    <dgm:pt modelId="{0E518318-0AFC-4A70-A86D-083997D3022B}" type="sibTrans" cxnId="{42469B17-771E-49C0-9876-014960C7B81B}">
      <dgm:prSet/>
      <dgm:spPr/>
      <dgm:t>
        <a:bodyPr/>
        <a:lstStyle/>
        <a:p>
          <a:endParaRPr lang="es-EC"/>
        </a:p>
      </dgm:t>
    </dgm:pt>
    <dgm:pt modelId="{37B2D502-862B-49BF-A2A1-0F55B30D2628}">
      <dgm:prSet phldrT="[Texto]" custT="1"/>
      <dgm:spPr/>
      <dgm:t>
        <a:bodyPr/>
        <a:lstStyle/>
        <a:p>
          <a:r>
            <a:rPr lang="es-EC" sz="1600" dirty="0" smtClean="0">
              <a:latin typeface="Arial Unicode MS" panose="020B0604020202020204" pitchFamily="34" charset="-128"/>
              <a:ea typeface="Arial Unicode MS" panose="020B0604020202020204" pitchFamily="34" charset="-128"/>
              <a:cs typeface="Arial Unicode MS" panose="020B0604020202020204" pitchFamily="34" charset="-128"/>
            </a:rPr>
            <a:t>Permite identificar, medir y reducir al mínimo los ataques a los que están expuestas las organizaciones día a día.</a:t>
          </a:r>
          <a:endParaRPr lang="es-EC" sz="16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7BE215DD-6933-4810-953E-171A902FAA98}" type="parTrans" cxnId="{003609E8-5C38-48FB-B939-0E7D99AAB61F}">
      <dgm:prSet/>
      <dgm:spPr/>
      <dgm:t>
        <a:bodyPr/>
        <a:lstStyle/>
        <a:p>
          <a:endParaRPr lang="es-EC"/>
        </a:p>
      </dgm:t>
    </dgm:pt>
    <dgm:pt modelId="{AF791D75-75AE-44C0-90C9-1593C76B5011}" type="sibTrans" cxnId="{003609E8-5C38-48FB-B939-0E7D99AAB61F}">
      <dgm:prSet/>
      <dgm:spPr/>
      <dgm:t>
        <a:bodyPr/>
        <a:lstStyle/>
        <a:p>
          <a:endParaRPr lang="es-EC"/>
        </a:p>
      </dgm:t>
    </dgm:pt>
    <dgm:pt modelId="{ECB1E90D-CB7A-4826-819B-03C923F497F6}" type="pres">
      <dgm:prSet presAssocID="{E228184D-2BD0-4B7F-AF6D-AB1F06168028}" presName="Name0" presStyleCnt="0">
        <dgm:presLayoutVars>
          <dgm:dir/>
          <dgm:animLvl val="lvl"/>
          <dgm:resizeHandles val="exact"/>
        </dgm:presLayoutVars>
      </dgm:prSet>
      <dgm:spPr/>
      <dgm:t>
        <a:bodyPr/>
        <a:lstStyle/>
        <a:p>
          <a:endParaRPr lang="es-EC"/>
        </a:p>
      </dgm:t>
    </dgm:pt>
    <dgm:pt modelId="{0B9C0036-9BD0-4CDA-BC50-87B7788F4707}" type="pres">
      <dgm:prSet presAssocID="{EB4F241D-12BA-4BCF-B1ED-946BE65C9104}" presName="linNode" presStyleCnt="0"/>
      <dgm:spPr/>
      <dgm:t>
        <a:bodyPr/>
        <a:lstStyle/>
        <a:p>
          <a:endParaRPr lang="es-EC"/>
        </a:p>
      </dgm:t>
    </dgm:pt>
    <dgm:pt modelId="{6AF9C4D8-0045-44FD-9D53-DB50ECD01FD4}" type="pres">
      <dgm:prSet presAssocID="{EB4F241D-12BA-4BCF-B1ED-946BE65C9104}" presName="parentText" presStyleLbl="node1" presStyleIdx="0" presStyleCnt="3">
        <dgm:presLayoutVars>
          <dgm:chMax val="1"/>
          <dgm:bulletEnabled val="1"/>
        </dgm:presLayoutVars>
      </dgm:prSet>
      <dgm:spPr/>
      <dgm:t>
        <a:bodyPr/>
        <a:lstStyle/>
        <a:p>
          <a:endParaRPr lang="es-EC"/>
        </a:p>
      </dgm:t>
    </dgm:pt>
    <dgm:pt modelId="{366978F4-B1DF-4FF6-A6E4-9A5C0AE8C8A5}" type="pres">
      <dgm:prSet presAssocID="{EB4F241D-12BA-4BCF-B1ED-946BE65C9104}" presName="descendantText" presStyleLbl="alignAccFollowNode1" presStyleIdx="0" presStyleCnt="3">
        <dgm:presLayoutVars>
          <dgm:bulletEnabled val="1"/>
        </dgm:presLayoutVars>
      </dgm:prSet>
      <dgm:spPr/>
      <dgm:t>
        <a:bodyPr/>
        <a:lstStyle/>
        <a:p>
          <a:endParaRPr lang="es-EC"/>
        </a:p>
      </dgm:t>
    </dgm:pt>
    <dgm:pt modelId="{B7470202-258D-4536-A7A5-16D0D35547FD}" type="pres">
      <dgm:prSet presAssocID="{CD47B06D-7E16-48A5-A907-245FBEFABBB4}" presName="sp" presStyleCnt="0"/>
      <dgm:spPr/>
      <dgm:t>
        <a:bodyPr/>
        <a:lstStyle/>
        <a:p>
          <a:endParaRPr lang="es-EC"/>
        </a:p>
      </dgm:t>
    </dgm:pt>
    <dgm:pt modelId="{538F4B7F-720A-4B3F-8CFA-C00A03D65971}" type="pres">
      <dgm:prSet presAssocID="{DB3A5F94-AC94-4700-8346-61591C9BD3B5}" presName="linNode" presStyleCnt="0"/>
      <dgm:spPr/>
      <dgm:t>
        <a:bodyPr/>
        <a:lstStyle/>
        <a:p>
          <a:endParaRPr lang="es-EC"/>
        </a:p>
      </dgm:t>
    </dgm:pt>
    <dgm:pt modelId="{3A083E60-99C9-4575-9452-97389774FCFD}" type="pres">
      <dgm:prSet presAssocID="{DB3A5F94-AC94-4700-8346-61591C9BD3B5}" presName="parentText" presStyleLbl="node1" presStyleIdx="1" presStyleCnt="3">
        <dgm:presLayoutVars>
          <dgm:chMax val="1"/>
          <dgm:bulletEnabled val="1"/>
        </dgm:presLayoutVars>
      </dgm:prSet>
      <dgm:spPr/>
      <dgm:t>
        <a:bodyPr/>
        <a:lstStyle/>
        <a:p>
          <a:endParaRPr lang="es-EC"/>
        </a:p>
      </dgm:t>
    </dgm:pt>
    <dgm:pt modelId="{6981D91E-CA97-4E8D-8F03-BAD7D1656290}" type="pres">
      <dgm:prSet presAssocID="{DB3A5F94-AC94-4700-8346-61591C9BD3B5}" presName="descendantText" presStyleLbl="alignAccFollowNode1" presStyleIdx="1" presStyleCnt="3">
        <dgm:presLayoutVars>
          <dgm:bulletEnabled val="1"/>
        </dgm:presLayoutVars>
      </dgm:prSet>
      <dgm:spPr/>
      <dgm:t>
        <a:bodyPr/>
        <a:lstStyle/>
        <a:p>
          <a:endParaRPr lang="es-EC"/>
        </a:p>
      </dgm:t>
    </dgm:pt>
    <dgm:pt modelId="{F493FF55-485C-4F20-9B45-CD812D8F8CF7}" type="pres">
      <dgm:prSet presAssocID="{2B6F46FE-3FEA-4CBD-9813-3D88AF8AA92C}" presName="sp" presStyleCnt="0"/>
      <dgm:spPr/>
      <dgm:t>
        <a:bodyPr/>
        <a:lstStyle/>
        <a:p>
          <a:endParaRPr lang="es-EC"/>
        </a:p>
      </dgm:t>
    </dgm:pt>
    <dgm:pt modelId="{9892D03A-2A8A-43D6-BFDF-BE6C1EBC1BBA}" type="pres">
      <dgm:prSet presAssocID="{B478FBD6-D9B5-431C-9AE4-1F414415B036}" presName="linNode" presStyleCnt="0"/>
      <dgm:spPr/>
      <dgm:t>
        <a:bodyPr/>
        <a:lstStyle/>
        <a:p>
          <a:endParaRPr lang="es-EC"/>
        </a:p>
      </dgm:t>
    </dgm:pt>
    <dgm:pt modelId="{369DD88E-AD59-4472-979D-97B424BC991B}" type="pres">
      <dgm:prSet presAssocID="{B478FBD6-D9B5-431C-9AE4-1F414415B036}" presName="parentText" presStyleLbl="node1" presStyleIdx="2" presStyleCnt="3">
        <dgm:presLayoutVars>
          <dgm:chMax val="1"/>
          <dgm:bulletEnabled val="1"/>
        </dgm:presLayoutVars>
      </dgm:prSet>
      <dgm:spPr/>
      <dgm:t>
        <a:bodyPr/>
        <a:lstStyle/>
        <a:p>
          <a:endParaRPr lang="es-EC"/>
        </a:p>
      </dgm:t>
    </dgm:pt>
    <dgm:pt modelId="{B601A871-156C-44BA-BB0B-2F51845A91B9}" type="pres">
      <dgm:prSet presAssocID="{B478FBD6-D9B5-431C-9AE4-1F414415B036}" presName="descendantText" presStyleLbl="alignAccFollowNode1" presStyleIdx="2" presStyleCnt="3">
        <dgm:presLayoutVars>
          <dgm:bulletEnabled val="1"/>
        </dgm:presLayoutVars>
      </dgm:prSet>
      <dgm:spPr/>
      <dgm:t>
        <a:bodyPr/>
        <a:lstStyle/>
        <a:p>
          <a:endParaRPr lang="es-EC"/>
        </a:p>
      </dgm:t>
    </dgm:pt>
  </dgm:ptLst>
  <dgm:cxnLst>
    <dgm:cxn modelId="{003609E8-5C38-48FB-B939-0E7D99AAB61F}" srcId="{B478FBD6-D9B5-431C-9AE4-1F414415B036}" destId="{37B2D502-862B-49BF-A2A1-0F55B30D2628}" srcOrd="1" destOrd="0" parTransId="{7BE215DD-6933-4810-953E-171A902FAA98}" sibTransId="{AF791D75-75AE-44C0-90C9-1593C76B5011}"/>
    <dgm:cxn modelId="{4ED36315-757B-4212-A0FC-BC49B6DE6136}" srcId="{EB4F241D-12BA-4BCF-B1ED-946BE65C9104}" destId="{DBD33C1A-7EFA-49E2-BE38-70098CE8B7A1}" srcOrd="0" destOrd="0" parTransId="{0A7D60C5-FA69-410C-9623-A5469F7F07D9}" sibTransId="{628603C9-0A32-4711-93C3-2617EA3C345A}"/>
    <dgm:cxn modelId="{2D7B48BB-4E31-4CBC-9723-B3C60BE1C2DA}" srcId="{DB3A5F94-AC94-4700-8346-61591C9BD3B5}" destId="{7F19FC30-A2D6-4E33-915C-FDE0A689AB78}" srcOrd="1" destOrd="0" parTransId="{BC621C76-CF62-4759-A982-C4EBC729C1AF}" sibTransId="{A7A88D80-3BB5-45A5-A8B2-9A54A28DCE0E}"/>
    <dgm:cxn modelId="{E3920CE6-D70C-444F-BEF5-9866CE826266}" type="presOf" srcId="{EB4F241D-12BA-4BCF-B1ED-946BE65C9104}" destId="{6AF9C4D8-0045-44FD-9D53-DB50ECD01FD4}" srcOrd="0" destOrd="0" presId="urn:microsoft.com/office/officeart/2005/8/layout/vList5"/>
    <dgm:cxn modelId="{F7BA4500-6501-489D-8823-BF1EFF8B4698}" srcId="{E228184D-2BD0-4B7F-AF6D-AB1F06168028}" destId="{B478FBD6-D9B5-431C-9AE4-1F414415B036}" srcOrd="2" destOrd="0" parTransId="{9A71C895-9E33-429E-81E5-59EABD4FA451}" sibTransId="{978032F3-11EA-4FAB-85BC-FC8C7328CEBD}"/>
    <dgm:cxn modelId="{9AD1E581-4289-425C-8060-3E11274D7F5B}" srcId="{E228184D-2BD0-4B7F-AF6D-AB1F06168028}" destId="{DB3A5F94-AC94-4700-8346-61591C9BD3B5}" srcOrd="1" destOrd="0" parTransId="{D5B02922-389F-463E-BA0F-D4F5EDC6E1F1}" sibTransId="{2B6F46FE-3FEA-4CBD-9813-3D88AF8AA92C}"/>
    <dgm:cxn modelId="{1403B4AF-D741-4DA1-9615-710613ECCEF1}" type="presOf" srcId="{A26C6296-DA7B-4992-92B9-23FF7D1604CF}" destId="{366978F4-B1DF-4FF6-A6E4-9A5C0AE8C8A5}" srcOrd="0" destOrd="1" presId="urn:microsoft.com/office/officeart/2005/8/layout/vList5"/>
    <dgm:cxn modelId="{445A8CB1-43ED-435D-9315-851C19E09483}" srcId="{EB4F241D-12BA-4BCF-B1ED-946BE65C9104}" destId="{A26C6296-DA7B-4992-92B9-23FF7D1604CF}" srcOrd="1" destOrd="0" parTransId="{61819F6D-95F9-413E-91E3-D7376A57FC29}" sibTransId="{BA9F3700-66AB-4A73-A5C4-DEFA219241F2}"/>
    <dgm:cxn modelId="{67E7B18E-DFC4-4A26-90E2-82570E2E2843}" type="presOf" srcId="{DBD33C1A-7EFA-49E2-BE38-70098CE8B7A1}" destId="{366978F4-B1DF-4FF6-A6E4-9A5C0AE8C8A5}" srcOrd="0" destOrd="0" presId="urn:microsoft.com/office/officeart/2005/8/layout/vList5"/>
    <dgm:cxn modelId="{BC85E549-A019-4B90-9A6F-E9B95C9DB5BD}" type="presOf" srcId="{07BD8113-668D-42FD-A15D-014D6551762B}" destId="{B601A871-156C-44BA-BB0B-2F51845A91B9}" srcOrd="0" destOrd="0" presId="urn:microsoft.com/office/officeart/2005/8/layout/vList5"/>
    <dgm:cxn modelId="{CCF2D1F2-B5AB-48D1-8253-D95AFC076A54}" type="presOf" srcId="{37B2D502-862B-49BF-A2A1-0F55B30D2628}" destId="{B601A871-156C-44BA-BB0B-2F51845A91B9}" srcOrd="0" destOrd="1" presId="urn:microsoft.com/office/officeart/2005/8/layout/vList5"/>
    <dgm:cxn modelId="{572DAD9A-FCFB-4453-90E6-6BB6E8A9F0CE}" type="presOf" srcId="{DB3A5F94-AC94-4700-8346-61591C9BD3B5}" destId="{3A083E60-99C9-4575-9452-97389774FCFD}" srcOrd="0" destOrd="0" presId="urn:microsoft.com/office/officeart/2005/8/layout/vList5"/>
    <dgm:cxn modelId="{830FB95B-92A4-492F-BF52-BDB2B0218902}" type="presOf" srcId="{B49F0FDD-3179-4D7C-A48D-95E9C5A8EDDF}" destId="{6981D91E-CA97-4E8D-8F03-BAD7D1656290}" srcOrd="0" destOrd="0" presId="urn:microsoft.com/office/officeart/2005/8/layout/vList5"/>
    <dgm:cxn modelId="{42469B17-771E-49C0-9876-014960C7B81B}" srcId="{B478FBD6-D9B5-431C-9AE4-1F414415B036}" destId="{07BD8113-668D-42FD-A15D-014D6551762B}" srcOrd="0" destOrd="0" parTransId="{307C2C6A-B8B3-49C3-BF1A-19F4CC4AADF7}" sibTransId="{0E518318-0AFC-4A70-A86D-083997D3022B}"/>
    <dgm:cxn modelId="{596DB572-8C4A-4A8A-AA3A-1B2585F87D2F}" srcId="{E228184D-2BD0-4B7F-AF6D-AB1F06168028}" destId="{EB4F241D-12BA-4BCF-B1ED-946BE65C9104}" srcOrd="0" destOrd="0" parTransId="{24A2B35F-1516-425A-AC98-4C80BB26EE4B}" sibTransId="{CD47B06D-7E16-48A5-A907-245FBEFABBB4}"/>
    <dgm:cxn modelId="{88CAD7BA-FFC9-424F-97D2-AA6186602C49}" type="presOf" srcId="{B478FBD6-D9B5-431C-9AE4-1F414415B036}" destId="{369DD88E-AD59-4472-979D-97B424BC991B}" srcOrd="0" destOrd="0" presId="urn:microsoft.com/office/officeart/2005/8/layout/vList5"/>
    <dgm:cxn modelId="{C38FA920-CC63-4EF2-8E9A-E2C6A20BCDE6}" srcId="{DB3A5F94-AC94-4700-8346-61591C9BD3B5}" destId="{B49F0FDD-3179-4D7C-A48D-95E9C5A8EDDF}" srcOrd="0" destOrd="0" parTransId="{136A09BB-266F-4069-AA5D-28528B4B8041}" sibTransId="{05AD4AE4-E149-444D-B2B2-4D50F23CE5F8}"/>
    <dgm:cxn modelId="{03E1F704-5272-48D1-BA7B-A5C90313A519}" type="presOf" srcId="{7F19FC30-A2D6-4E33-915C-FDE0A689AB78}" destId="{6981D91E-CA97-4E8D-8F03-BAD7D1656290}" srcOrd="0" destOrd="1" presId="urn:microsoft.com/office/officeart/2005/8/layout/vList5"/>
    <dgm:cxn modelId="{F2DFFEDA-8B75-4576-A0F1-994B456D0594}" type="presOf" srcId="{E228184D-2BD0-4B7F-AF6D-AB1F06168028}" destId="{ECB1E90D-CB7A-4826-819B-03C923F497F6}" srcOrd="0" destOrd="0" presId="urn:microsoft.com/office/officeart/2005/8/layout/vList5"/>
    <dgm:cxn modelId="{DBA899F7-6FA8-4609-89D3-0552D9999E31}" type="presParOf" srcId="{ECB1E90D-CB7A-4826-819B-03C923F497F6}" destId="{0B9C0036-9BD0-4CDA-BC50-87B7788F4707}" srcOrd="0" destOrd="0" presId="urn:microsoft.com/office/officeart/2005/8/layout/vList5"/>
    <dgm:cxn modelId="{0478C096-7DA3-4BDD-B363-A335B7A79820}" type="presParOf" srcId="{0B9C0036-9BD0-4CDA-BC50-87B7788F4707}" destId="{6AF9C4D8-0045-44FD-9D53-DB50ECD01FD4}" srcOrd="0" destOrd="0" presId="urn:microsoft.com/office/officeart/2005/8/layout/vList5"/>
    <dgm:cxn modelId="{4799A9FC-226B-4570-90B9-A04F071F54F8}" type="presParOf" srcId="{0B9C0036-9BD0-4CDA-BC50-87B7788F4707}" destId="{366978F4-B1DF-4FF6-A6E4-9A5C0AE8C8A5}" srcOrd="1" destOrd="0" presId="urn:microsoft.com/office/officeart/2005/8/layout/vList5"/>
    <dgm:cxn modelId="{208D2E4D-7E24-472C-BE45-B41E2C5F489F}" type="presParOf" srcId="{ECB1E90D-CB7A-4826-819B-03C923F497F6}" destId="{B7470202-258D-4536-A7A5-16D0D35547FD}" srcOrd="1" destOrd="0" presId="urn:microsoft.com/office/officeart/2005/8/layout/vList5"/>
    <dgm:cxn modelId="{813BC3B5-D215-4A49-A3A4-5276236ADA07}" type="presParOf" srcId="{ECB1E90D-CB7A-4826-819B-03C923F497F6}" destId="{538F4B7F-720A-4B3F-8CFA-C00A03D65971}" srcOrd="2" destOrd="0" presId="urn:microsoft.com/office/officeart/2005/8/layout/vList5"/>
    <dgm:cxn modelId="{177C9BE1-1442-42D9-A708-259AB314EA3E}" type="presParOf" srcId="{538F4B7F-720A-4B3F-8CFA-C00A03D65971}" destId="{3A083E60-99C9-4575-9452-97389774FCFD}" srcOrd="0" destOrd="0" presId="urn:microsoft.com/office/officeart/2005/8/layout/vList5"/>
    <dgm:cxn modelId="{19F4C341-BBF0-4F79-8C70-9214BC33D104}" type="presParOf" srcId="{538F4B7F-720A-4B3F-8CFA-C00A03D65971}" destId="{6981D91E-CA97-4E8D-8F03-BAD7D1656290}" srcOrd="1" destOrd="0" presId="urn:microsoft.com/office/officeart/2005/8/layout/vList5"/>
    <dgm:cxn modelId="{1E638F9E-09A7-403E-A22B-E9D7344BB973}" type="presParOf" srcId="{ECB1E90D-CB7A-4826-819B-03C923F497F6}" destId="{F493FF55-485C-4F20-9B45-CD812D8F8CF7}" srcOrd="3" destOrd="0" presId="urn:microsoft.com/office/officeart/2005/8/layout/vList5"/>
    <dgm:cxn modelId="{DF38C964-EDAD-4D72-8526-CB740F49F8B9}" type="presParOf" srcId="{ECB1E90D-CB7A-4826-819B-03C923F497F6}" destId="{9892D03A-2A8A-43D6-BFDF-BE6C1EBC1BBA}" srcOrd="4" destOrd="0" presId="urn:microsoft.com/office/officeart/2005/8/layout/vList5"/>
    <dgm:cxn modelId="{A996000E-35ED-49ED-A98B-75AA88AFA3F2}" type="presParOf" srcId="{9892D03A-2A8A-43D6-BFDF-BE6C1EBC1BBA}" destId="{369DD88E-AD59-4472-979D-97B424BC991B}" srcOrd="0" destOrd="0" presId="urn:microsoft.com/office/officeart/2005/8/layout/vList5"/>
    <dgm:cxn modelId="{E2C5EE7A-63BF-4780-B7A5-FDA2912A9E0C}" type="presParOf" srcId="{9892D03A-2A8A-43D6-BFDF-BE6C1EBC1BBA}" destId="{B601A871-156C-44BA-BB0B-2F51845A91B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97C7CF-E82F-46C0-BD44-CFD12E300963}" type="doc">
      <dgm:prSet loTypeId="urn:microsoft.com/office/officeart/2008/layout/TitledPictureBlocks" loCatId="picture" qsTypeId="urn:microsoft.com/office/officeart/2005/8/quickstyle/simple1" qsCatId="simple" csTypeId="urn:microsoft.com/office/officeart/2005/8/colors/accent2_1" csCatId="accent2" phldr="1"/>
      <dgm:spPr/>
      <dgm:t>
        <a:bodyPr/>
        <a:lstStyle/>
        <a:p>
          <a:endParaRPr lang="es-EC"/>
        </a:p>
      </dgm:t>
    </dgm:pt>
    <dgm:pt modelId="{801A240B-6CC9-4E36-88C1-C655FF259352}">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IDENTIFICACIÓN</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83283082-CDFE-4728-A2A7-4A693A488FC9}" type="parTrans" cxnId="{084A5C4B-174C-49D8-9E01-38007D5CEFF2}">
      <dgm:prSet/>
      <dgm:spPr/>
      <dgm:t>
        <a:bodyPr/>
        <a:lstStyle/>
        <a:p>
          <a:endParaRPr lang="es-EC"/>
        </a:p>
      </dgm:t>
    </dgm:pt>
    <dgm:pt modelId="{B15BEF89-2F15-477F-9EF0-AB4FF7E04811}" type="sibTrans" cxnId="{084A5C4B-174C-49D8-9E01-38007D5CEFF2}">
      <dgm:prSet/>
      <dgm:spPr/>
      <dgm:t>
        <a:bodyPr/>
        <a:lstStyle/>
        <a:p>
          <a:endParaRPr lang="es-EC"/>
        </a:p>
      </dgm:t>
    </dgm:pt>
    <dgm:pt modelId="{D1F2C20D-E5E7-48CC-A922-41753C513E41}">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VALORACIÓN</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65D4E4A9-172E-4068-8038-5CCB65DC73A6}" type="parTrans" cxnId="{E8D54C9A-1876-47B4-ADF3-50696D546A9E}">
      <dgm:prSet/>
      <dgm:spPr/>
      <dgm:t>
        <a:bodyPr/>
        <a:lstStyle/>
        <a:p>
          <a:endParaRPr lang="es-EC"/>
        </a:p>
      </dgm:t>
    </dgm:pt>
    <dgm:pt modelId="{52814880-2AF0-48CF-B53E-B0DE304AE960}" type="sibTrans" cxnId="{E8D54C9A-1876-47B4-ADF3-50696D546A9E}">
      <dgm:prSet/>
      <dgm:spPr/>
      <dgm:t>
        <a:bodyPr/>
        <a:lstStyle/>
        <a:p>
          <a:endParaRPr lang="es-EC"/>
        </a:p>
      </dgm:t>
    </dgm:pt>
    <dgm:pt modelId="{B5A5D3E5-4E90-44E7-89D8-D385039BD01B}">
      <dgm:prSet phldrT="[Texto]"/>
      <dgm:spPr/>
      <dgm:t>
        <a:bodyPr/>
        <a:lstStyle/>
        <a:p>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TRATAMIENTO</a:t>
          </a:r>
          <a:endParaRPr lang="es-EC" b="1"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FC07A2FE-1B89-4E8D-90C2-61AC4B1B959C}" type="parTrans" cxnId="{6066039C-C263-44F4-B0F3-66A5B5D2745D}">
      <dgm:prSet/>
      <dgm:spPr/>
      <dgm:t>
        <a:bodyPr/>
        <a:lstStyle/>
        <a:p>
          <a:endParaRPr lang="es-EC"/>
        </a:p>
      </dgm:t>
    </dgm:pt>
    <dgm:pt modelId="{C8335E83-B575-4A65-9C3D-2065C6F55850}" type="sibTrans" cxnId="{6066039C-C263-44F4-B0F3-66A5B5D2745D}">
      <dgm:prSet/>
      <dgm:spPr/>
      <dgm:t>
        <a:bodyPr/>
        <a:lstStyle/>
        <a:p>
          <a:endParaRPr lang="es-EC"/>
        </a:p>
      </dgm:t>
    </dgm:pt>
    <dgm:pt modelId="{171A5DE2-C782-4121-AD8C-9A9950D41FDB}" type="pres">
      <dgm:prSet presAssocID="{E697C7CF-E82F-46C0-BD44-CFD12E300963}" presName="rootNode" presStyleCnt="0">
        <dgm:presLayoutVars>
          <dgm:chMax/>
          <dgm:chPref/>
          <dgm:dir/>
          <dgm:animLvl val="lvl"/>
        </dgm:presLayoutVars>
      </dgm:prSet>
      <dgm:spPr/>
      <dgm:t>
        <a:bodyPr/>
        <a:lstStyle/>
        <a:p>
          <a:endParaRPr lang="es-EC"/>
        </a:p>
      </dgm:t>
    </dgm:pt>
    <dgm:pt modelId="{7A34975F-3968-49B8-97BD-321EE904A776}" type="pres">
      <dgm:prSet presAssocID="{801A240B-6CC9-4E36-88C1-C655FF259352}" presName="composite" presStyleCnt="0"/>
      <dgm:spPr/>
      <dgm:t>
        <a:bodyPr/>
        <a:lstStyle/>
        <a:p>
          <a:endParaRPr lang="es-EC"/>
        </a:p>
      </dgm:t>
    </dgm:pt>
    <dgm:pt modelId="{05C927B2-8CA9-48F4-BE98-F905BFA26EEE}" type="pres">
      <dgm:prSet presAssocID="{801A240B-6CC9-4E36-88C1-C655FF259352}" presName="ParentText" presStyleLbl="node1" presStyleIdx="0" presStyleCnt="3" custLinFactY="-10219" custLinFactNeighborX="-248" custLinFactNeighborY="-100000">
        <dgm:presLayoutVars>
          <dgm:chMax val="1"/>
          <dgm:chPref val="1"/>
          <dgm:bulletEnabled val="1"/>
        </dgm:presLayoutVars>
      </dgm:prSet>
      <dgm:spPr/>
      <dgm:t>
        <a:bodyPr/>
        <a:lstStyle/>
        <a:p>
          <a:endParaRPr lang="es-EC"/>
        </a:p>
      </dgm:t>
    </dgm:pt>
    <dgm:pt modelId="{C91BA407-01A6-43C4-88C4-61B4A74E5BB8}" type="pres">
      <dgm:prSet presAssocID="{801A240B-6CC9-4E36-88C1-C655FF259352}" presName="Image" presStyleLbl="bgImgPlace1" presStyleIdx="0" presStyleCnt="3" custScaleX="163443" custScaleY="188343" custLinFactNeighborX="-3108" custLinFactNeighborY="9840"/>
      <dgm:spPr/>
      <dgm:t>
        <a:bodyPr/>
        <a:lstStyle/>
        <a:p>
          <a:endParaRPr lang="es-EC"/>
        </a:p>
      </dgm:t>
    </dgm:pt>
    <dgm:pt modelId="{42EF3AEE-9F27-43CD-B980-722170504353}" type="pres">
      <dgm:prSet presAssocID="{801A240B-6CC9-4E36-88C1-C655FF259352}" presName="ChildText" presStyleLbl="fgAcc1" presStyleIdx="0" presStyleCnt="0" custLinFactNeighborX="63366" custLinFactNeighborY="4563">
        <dgm:presLayoutVars>
          <dgm:chMax val="0"/>
          <dgm:chPref val="0"/>
          <dgm:bulletEnabled val="1"/>
        </dgm:presLayoutVars>
      </dgm:prSet>
      <dgm:spPr/>
      <dgm:t>
        <a:bodyPr/>
        <a:lstStyle/>
        <a:p>
          <a:endParaRPr lang="es-EC"/>
        </a:p>
      </dgm:t>
    </dgm:pt>
    <dgm:pt modelId="{95E8294A-5470-4D78-9DE6-0AF7C09F73BA}" type="pres">
      <dgm:prSet presAssocID="{B15BEF89-2F15-477F-9EF0-AB4FF7E04811}" presName="sibTrans" presStyleCnt="0"/>
      <dgm:spPr/>
      <dgm:t>
        <a:bodyPr/>
        <a:lstStyle/>
        <a:p>
          <a:endParaRPr lang="es-EC"/>
        </a:p>
      </dgm:t>
    </dgm:pt>
    <dgm:pt modelId="{44A01141-B72C-41F9-AE67-142AC5FD7123}" type="pres">
      <dgm:prSet presAssocID="{D1F2C20D-E5E7-48CC-A922-41753C513E41}" presName="composite" presStyleCnt="0"/>
      <dgm:spPr/>
      <dgm:t>
        <a:bodyPr/>
        <a:lstStyle/>
        <a:p>
          <a:endParaRPr lang="es-EC"/>
        </a:p>
      </dgm:t>
    </dgm:pt>
    <dgm:pt modelId="{5E48BE71-0BDA-40FB-B212-EF8CFBDE3315}" type="pres">
      <dgm:prSet presAssocID="{D1F2C20D-E5E7-48CC-A922-41753C513E41}" presName="ParentText" presStyleLbl="node1" presStyleIdx="1" presStyleCnt="3" custLinFactY="-1219" custLinFactNeighborX="-5683" custLinFactNeighborY="-100000">
        <dgm:presLayoutVars>
          <dgm:chMax val="1"/>
          <dgm:chPref val="1"/>
          <dgm:bulletEnabled val="1"/>
        </dgm:presLayoutVars>
      </dgm:prSet>
      <dgm:spPr/>
      <dgm:t>
        <a:bodyPr/>
        <a:lstStyle/>
        <a:p>
          <a:endParaRPr lang="es-EC"/>
        </a:p>
      </dgm:t>
    </dgm:pt>
    <dgm:pt modelId="{3ED8792B-E9C9-44E8-8961-7DE609645EA9}" type="pres">
      <dgm:prSet presAssocID="{D1F2C20D-E5E7-48CC-A922-41753C513E41}" presName="Image" presStyleLbl="bgImgPlace1" presStyleIdx="1" presStyleCnt="3" custScaleX="164181" custScaleY="186290" custLinFactNeighborX="-5697" custLinFactNeighborY="13688"/>
      <dgm:spPr/>
      <dgm:t>
        <a:bodyPr/>
        <a:lstStyle/>
        <a:p>
          <a:endParaRPr lang="es-EC"/>
        </a:p>
      </dgm:t>
    </dgm:pt>
    <dgm:pt modelId="{D34977A4-DE4A-4189-A6E1-44FEEDDA8F40}" type="pres">
      <dgm:prSet presAssocID="{D1F2C20D-E5E7-48CC-A922-41753C513E41}" presName="ChildText" presStyleLbl="fgAcc1" presStyleIdx="0" presStyleCnt="0" custLinFactNeighborX="16956" custLinFactNeighborY="-1065">
        <dgm:presLayoutVars>
          <dgm:chMax val="0"/>
          <dgm:chPref val="0"/>
          <dgm:bulletEnabled val="1"/>
        </dgm:presLayoutVars>
      </dgm:prSet>
      <dgm:spPr/>
      <dgm:t>
        <a:bodyPr/>
        <a:lstStyle/>
        <a:p>
          <a:endParaRPr lang="es-EC"/>
        </a:p>
      </dgm:t>
    </dgm:pt>
    <dgm:pt modelId="{E30F4F88-4E16-4DFA-BC4A-72E1808A3E7B}" type="pres">
      <dgm:prSet presAssocID="{52814880-2AF0-48CF-B53E-B0DE304AE960}" presName="sibTrans" presStyleCnt="0"/>
      <dgm:spPr/>
      <dgm:t>
        <a:bodyPr/>
        <a:lstStyle/>
        <a:p>
          <a:endParaRPr lang="es-EC"/>
        </a:p>
      </dgm:t>
    </dgm:pt>
    <dgm:pt modelId="{35252F6D-5A4D-40C4-A471-70D22CE8066D}" type="pres">
      <dgm:prSet presAssocID="{B5A5D3E5-4E90-44E7-89D8-D385039BD01B}" presName="composite" presStyleCnt="0"/>
      <dgm:spPr/>
      <dgm:t>
        <a:bodyPr/>
        <a:lstStyle/>
        <a:p>
          <a:endParaRPr lang="es-EC"/>
        </a:p>
      </dgm:t>
    </dgm:pt>
    <dgm:pt modelId="{1A215EE8-AA45-461A-A90D-D0E6D830AEFE}" type="pres">
      <dgm:prSet presAssocID="{B5A5D3E5-4E90-44E7-89D8-D385039BD01B}" presName="ParentText" presStyleLbl="node1" presStyleIdx="2" presStyleCnt="3" custLinFactY="-4815" custLinFactNeighborX="-7894" custLinFactNeighborY="-100000">
        <dgm:presLayoutVars>
          <dgm:chMax val="1"/>
          <dgm:chPref val="1"/>
          <dgm:bulletEnabled val="1"/>
        </dgm:presLayoutVars>
      </dgm:prSet>
      <dgm:spPr/>
      <dgm:t>
        <a:bodyPr/>
        <a:lstStyle/>
        <a:p>
          <a:endParaRPr lang="es-EC"/>
        </a:p>
      </dgm:t>
    </dgm:pt>
    <dgm:pt modelId="{20F8D52B-88FC-43DE-9DFF-B72B05D4E986}" type="pres">
      <dgm:prSet presAssocID="{B5A5D3E5-4E90-44E7-89D8-D385039BD01B}" presName="Image" presStyleLbl="bgImgPlace1" presStyleIdx="2" presStyleCnt="3" custScaleX="156830" custScaleY="186828" custLinFactNeighborX="-14756" custLinFactNeighborY="13820"/>
      <dgm:spPr/>
      <dgm:t>
        <a:bodyPr/>
        <a:lstStyle/>
        <a:p>
          <a:endParaRPr lang="es-EC"/>
        </a:p>
      </dgm:t>
    </dgm:pt>
    <dgm:pt modelId="{99C4166C-B100-4F43-8510-7FEF79391729}" type="pres">
      <dgm:prSet presAssocID="{B5A5D3E5-4E90-44E7-89D8-D385039BD01B}" presName="ChildText" presStyleLbl="fgAcc1" presStyleIdx="0" presStyleCnt="0" custLinFactNeighborX="-10726">
        <dgm:presLayoutVars>
          <dgm:chMax val="0"/>
          <dgm:chPref val="0"/>
          <dgm:bulletEnabled val="1"/>
        </dgm:presLayoutVars>
      </dgm:prSet>
      <dgm:spPr/>
      <dgm:t>
        <a:bodyPr/>
        <a:lstStyle/>
        <a:p>
          <a:endParaRPr lang="es-EC"/>
        </a:p>
      </dgm:t>
    </dgm:pt>
  </dgm:ptLst>
  <dgm:cxnLst>
    <dgm:cxn modelId="{6066039C-C263-44F4-B0F3-66A5B5D2745D}" srcId="{E697C7CF-E82F-46C0-BD44-CFD12E300963}" destId="{B5A5D3E5-4E90-44E7-89D8-D385039BD01B}" srcOrd="2" destOrd="0" parTransId="{FC07A2FE-1B89-4E8D-90C2-61AC4B1B959C}" sibTransId="{C8335E83-B575-4A65-9C3D-2065C6F55850}"/>
    <dgm:cxn modelId="{F6C908D8-CA4D-46C7-8B0B-D2965EA49270}" type="presOf" srcId="{B5A5D3E5-4E90-44E7-89D8-D385039BD01B}" destId="{1A215EE8-AA45-461A-A90D-D0E6D830AEFE}" srcOrd="0" destOrd="0" presId="urn:microsoft.com/office/officeart/2008/layout/TitledPictureBlocks"/>
    <dgm:cxn modelId="{AB71FA44-249D-412E-BE6C-FC9F1C68495D}" type="presOf" srcId="{801A240B-6CC9-4E36-88C1-C655FF259352}" destId="{05C927B2-8CA9-48F4-BE98-F905BFA26EEE}" srcOrd="0" destOrd="0" presId="urn:microsoft.com/office/officeart/2008/layout/TitledPictureBlocks"/>
    <dgm:cxn modelId="{E8D54C9A-1876-47B4-ADF3-50696D546A9E}" srcId="{E697C7CF-E82F-46C0-BD44-CFD12E300963}" destId="{D1F2C20D-E5E7-48CC-A922-41753C513E41}" srcOrd="1" destOrd="0" parTransId="{65D4E4A9-172E-4068-8038-5CCB65DC73A6}" sibTransId="{52814880-2AF0-48CF-B53E-B0DE304AE960}"/>
    <dgm:cxn modelId="{67071A95-5844-4421-A5D8-4B2F3F91B241}" type="presOf" srcId="{E697C7CF-E82F-46C0-BD44-CFD12E300963}" destId="{171A5DE2-C782-4121-AD8C-9A9950D41FDB}" srcOrd="0" destOrd="0" presId="urn:microsoft.com/office/officeart/2008/layout/TitledPictureBlocks"/>
    <dgm:cxn modelId="{084A5C4B-174C-49D8-9E01-38007D5CEFF2}" srcId="{E697C7CF-E82F-46C0-BD44-CFD12E300963}" destId="{801A240B-6CC9-4E36-88C1-C655FF259352}" srcOrd="0" destOrd="0" parTransId="{83283082-CDFE-4728-A2A7-4A693A488FC9}" sibTransId="{B15BEF89-2F15-477F-9EF0-AB4FF7E04811}"/>
    <dgm:cxn modelId="{94B8DB43-4BD4-419A-9BDA-AEA493B8C2ED}" type="presOf" srcId="{D1F2C20D-E5E7-48CC-A922-41753C513E41}" destId="{5E48BE71-0BDA-40FB-B212-EF8CFBDE3315}" srcOrd="0" destOrd="0" presId="urn:microsoft.com/office/officeart/2008/layout/TitledPictureBlocks"/>
    <dgm:cxn modelId="{664F29FF-B3C9-42E0-A3D0-FF1B458F7EA7}" type="presParOf" srcId="{171A5DE2-C782-4121-AD8C-9A9950D41FDB}" destId="{7A34975F-3968-49B8-97BD-321EE904A776}" srcOrd="0" destOrd="0" presId="urn:microsoft.com/office/officeart/2008/layout/TitledPictureBlocks"/>
    <dgm:cxn modelId="{1BF285F7-14ED-4125-95B4-7DAB651C68BF}" type="presParOf" srcId="{7A34975F-3968-49B8-97BD-321EE904A776}" destId="{05C927B2-8CA9-48F4-BE98-F905BFA26EEE}" srcOrd="0" destOrd="0" presId="urn:microsoft.com/office/officeart/2008/layout/TitledPictureBlocks"/>
    <dgm:cxn modelId="{994A7ACE-0E53-4936-9EF1-352229052C21}" type="presParOf" srcId="{7A34975F-3968-49B8-97BD-321EE904A776}" destId="{C91BA407-01A6-43C4-88C4-61B4A74E5BB8}" srcOrd="1" destOrd="0" presId="urn:microsoft.com/office/officeart/2008/layout/TitledPictureBlocks"/>
    <dgm:cxn modelId="{87476980-D89D-4263-808E-B164B6485D06}" type="presParOf" srcId="{7A34975F-3968-49B8-97BD-321EE904A776}" destId="{42EF3AEE-9F27-43CD-B980-722170504353}" srcOrd="2" destOrd="0" presId="urn:microsoft.com/office/officeart/2008/layout/TitledPictureBlocks"/>
    <dgm:cxn modelId="{3037456A-649B-41E5-A6AA-BC7E6E392539}" type="presParOf" srcId="{171A5DE2-C782-4121-AD8C-9A9950D41FDB}" destId="{95E8294A-5470-4D78-9DE6-0AF7C09F73BA}" srcOrd="1" destOrd="0" presId="urn:microsoft.com/office/officeart/2008/layout/TitledPictureBlocks"/>
    <dgm:cxn modelId="{F681083C-2450-4D9C-9FAF-55BC8E5179B8}" type="presParOf" srcId="{171A5DE2-C782-4121-AD8C-9A9950D41FDB}" destId="{44A01141-B72C-41F9-AE67-142AC5FD7123}" srcOrd="2" destOrd="0" presId="urn:microsoft.com/office/officeart/2008/layout/TitledPictureBlocks"/>
    <dgm:cxn modelId="{9EA19F70-14B5-4469-9D12-D00041403E09}" type="presParOf" srcId="{44A01141-B72C-41F9-AE67-142AC5FD7123}" destId="{5E48BE71-0BDA-40FB-B212-EF8CFBDE3315}" srcOrd="0" destOrd="0" presId="urn:microsoft.com/office/officeart/2008/layout/TitledPictureBlocks"/>
    <dgm:cxn modelId="{C0675614-F75A-493F-97AB-DB78E30E4939}" type="presParOf" srcId="{44A01141-B72C-41F9-AE67-142AC5FD7123}" destId="{3ED8792B-E9C9-44E8-8961-7DE609645EA9}" srcOrd="1" destOrd="0" presId="urn:microsoft.com/office/officeart/2008/layout/TitledPictureBlocks"/>
    <dgm:cxn modelId="{63976D29-F7B6-46FB-9D39-E50E979FB93A}" type="presParOf" srcId="{44A01141-B72C-41F9-AE67-142AC5FD7123}" destId="{D34977A4-DE4A-4189-A6E1-44FEEDDA8F40}" srcOrd="2" destOrd="0" presId="urn:microsoft.com/office/officeart/2008/layout/TitledPictureBlocks"/>
    <dgm:cxn modelId="{CAE4FB22-8232-481B-A40D-638EB6795E35}" type="presParOf" srcId="{171A5DE2-C782-4121-AD8C-9A9950D41FDB}" destId="{E30F4F88-4E16-4DFA-BC4A-72E1808A3E7B}" srcOrd="3" destOrd="0" presId="urn:microsoft.com/office/officeart/2008/layout/TitledPictureBlocks"/>
    <dgm:cxn modelId="{99E825DD-93D3-4567-8E92-F233EED0832D}" type="presParOf" srcId="{171A5DE2-C782-4121-AD8C-9A9950D41FDB}" destId="{35252F6D-5A4D-40C4-A471-70D22CE8066D}" srcOrd="4" destOrd="0" presId="urn:microsoft.com/office/officeart/2008/layout/TitledPictureBlocks"/>
    <dgm:cxn modelId="{561E29D5-BFBE-4A00-9538-1F6B51BB7611}" type="presParOf" srcId="{35252F6D-5A4D-40C4-A471-70D22CE8066D}" destId="{1A215EE8-AA45-461A-A90D-D0E6D830AEFE}" srcOrd="0" destOrd="0" presId="urn:microsoft.com/office/officeart/2008/layout/TitledPictureBlocks"/>
    <dgm:cxn modelId="{CCC3BA74-27BF-4292-97FB-4EC077ECCC6F}" type="presParOf" srcId="{35252F6D-5A4D-40C4-A471-70D22CE8066D}" destId="{20F8D52B-88FC-43DE-9DFF-B72B05D4E986}" srcOrd="1" destOrd="0" presId="urn:microsoft.com/office/officeart/2008/layout/TitledPictureBlocks"/>
    <dgm:cxn modelId="{ADD18F56-A3A9-4DF1-BAF2-A559ED53FE07}" type="presParOf" srcId="{35252F6D-5A4D-40C4-A471-70D22CE8066D}" destId="{99C4166C-B100-4F43-8510-7FEF79391729}"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2366BA-BCC0-44E0-A572-28DC0B2887CD}" type="doc">
      <dgm:prSet loTypeId="urn:microsoft.com/office/officeart/2005/8/layout/cycle1" loCatId="cycle" qsTypeId="urn:microsoft.com/office/officeart/2005/8/quickstyle/3d3" qsCatId="3D" csTypeId="urn:microsoft.com/office/officeart/2005/8/colors/accent1_2" csCatId="accent1" phldr="1"/>
      <dgm:spPr/>
      <dgm:t>
        <a:bodyPr/>
        <a:lstStyle/>
        <a:p>
          <a:endParaRPr lang="es-EC"/>
        </a:p>
      </dgm:t>
    </dgm:pt>
    <dgm:pt modelId="{8909837F-AA8C-41C9-A900-C322502BFF2E}">
      <dgm:prSet phldrT="[Texto]" custT="1"/>
      <dgm:spPr/>
      <dgm:t>
        <a:bodyPr/>
        <a:lstStyle/>
        <a:p>
          <a:r>
            <a:rPr lang="es-ES" sz="900" dirty="0" smtClean="0">
              <a:latin typeface="Arial Unicode MS" panose="020B0604020202020204" pitchFamily="34" charset="-128"/>
              <a:ea typeface="Arial Unicode MS" panose="020B0604020202020204" pitchFamily="34" charset="-128"/>
              <a:cs typeface="Arial Unicode MS" panose="020B0604020202020204" pitchFamily="34" charset="-128"/>
            </a:rPr>
            <a:t>ACTIVOS CRÍTICOS</a:t>
          </a:r>
          <a:endParaRPr lang="es-EC" sz="9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51E617AC-028E-46F0-BC2F-752611B4B57B}" type="parTrans" cxnId="{41A161DD-85A3-4D50-BB96-FD12F2B8F415}">
      <dgm:prSet/>
      <dgm:spPr/>
      <dgm:t>
        <a:bodyPr/>
        <a:lstStyle/>
        <a:p>
          <a:endParaRPr lang="es-EC"/>
        </a:p>
      </dgm:t>
    </dgm:pt>
    <dgm:pt modelId="{C3DCC415-E1A6-4052-B091-4279F9972142}" type="sibTrans" cxnId="{41A161DD-85A3-4D50-BB96-FD12F2B8F415}">
      <dgm:prSet/>
      <dgm:spPr/>
      <dgm:t>
        <a:bodyPr/>
        <a:lstStyle/>
        <a:p>
          <a:endParaRPr lang="es-EC"/>
        </a:p>
      </dgm:t>
    </dgm:pt>
    <dgm:pt modelId="{71874A08-E55F-42E5-B964-531133A0C8D6}">
      <dgm:prSet phldrT="[Texto]" custT="1"/>
      <dgm:spPr/>
      <dgm:t>
        <a:bodyPr/>
        <a:lstStyle/>
        <a:p>
          <a:r>
            <a:rPr lang="es-ES" sz="900" dirty="0" smtClean="0">
              <a:latin typeface="Arial Unicode MS" panose="020B0604020202020204" pitchFamily="34" charset="-128"/>
              <a:ea typeface="Arial Unicode MS" panose="020B0604020202020204" pitchFamily="34" charset="-128"/>
              <a:cs typeface="Arial Unicode MS" panose="020B0604020202020204" pitchFamily="34" charset="-128"/>
            </a:rPr>
            <a:t>REQUERIMIENTOS DE SEGURIDAD PARA LOS ACTIVOS CRÍTICOS</a:t>
          </a:r>
          <a:endParaRPr lang="es-EC" sz="9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E628A7AC-BB76-452A-BA47-350A330E467A}" type="parTrans" cxnId="{CFAF5545-C5A1-4692-99C0-5D2541C4B7C4}">
      <dgm:prSet/>
      <dgm:spPr/>
      <dgm:t>
        <a:bodyPr/>
        <a:lstStyle/>
        <a:p>
          <a:endParaRPr lang="es-EC"/>
        </a:p>
      </dgm:t>
    </dgm:pt>
    <dgm:pt modelId="{E7ABF84C-5291-42EE-A3BE-737EB0AF0B97}" type="sibTrans" cxnId="{CFAF5545-C5A1-4692-99C0-5D2541C4B7C4}">
      <dgm:prSet/>
      <dgm:spPr/>
      <dgm:t>
        <a:bodyPr/>
        <a:lstStyle/>
        <a:p>
          <a:endParaRPr lang="es-EC"/>
        </a:p>
      </dgm:t>
    </dgm:pt>
    <dgm:pt modelId="{629FCA80-73B0-4C8A-B802-2F9C2E17E229}">
      <dgm:prSet phldrT="[Texto]" custT="1"/>
      <dgm:spPr/>
      <dgm:t>
        <a:bodyPr/>
        <a:lstStyle/>
        <a:p>
          <a:r>
            <a:rPr lang="es-ES" sz="900" dirty="0" smtClean="0">
              <a:latin typeface="Arial Unicode MS" panose="020B0604020202020204" pitchFamily="34" charset="-128"/>
              <a:ea typeface="Arial Unicode MS" panose="020B0604020202020204" pitchFamily="34" charset="-128"/>
              <a:cs typeface="Arial Unicode MS" panose="020B0604020202020204" pitchFamily="34" charset="-128"/>
            </a:rPr>
            <a:t>PRÁCTICAS ACTUALES DE SEGURIDAD: </a:t>
          </a:r>
          <a:endParaRPr lang="es-EC" sz="9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DEA44657-6582-4616-AE5C-196A85750E5C}" type="parTrans" cxnId="{89D1401C-624A-450B-A590-2C59443DDD10}">
      <dgm:prSet/>
      <dgm:spPr/>
      <dgm:t>
        <a:bodyPr/>
        <a:lstStyle/>
        <a:p>
          <a:endParaRPr lang="es-EC"/>
        </a:p>
      </dgm:t>
    </dgm:pt>
    <dgm:pt modelId="{32C31BE5-8393-42C7-AEC1-CAC765FB17CA}" type="sibTrans" cxnId="{89D1401C-624A-450B-A590-2C59443DDD10}">
      <dgm:prSet/>
      <dgm:spPr/>
      <dgm:t>
        <a:bodyPr/>
        <a:lstStyle/>
        <a:p>
          <a:endParaRPr lang="es-EC"/>
        </a:p>
      </dgm:t>
    </dgm:pt>
    <dgm:pt modelId="{8C9672DE-A7E8-4B80-9F17-E147348AE810}">
      <dgm:prSet phldrT="[Texto]" custT="1"/>
      <dgm:spPr/>
      <dgm:t>
        <a:bodyPr/>
        <a:lstStyle/>
        <a:p>
          <a:r>
            <a:rPr lang="es-ES" sz="900" dirty="0" smtClean="0">
              <a:latin typeface="Arial Unicode MS" panose="020B0604020202020204" pitchFamily="34" charset="-128"/>
              <a:ea typeface="Arial Unicode MS" panose="020B0604020202020204" pitchFamily="34" charset="-128"/>
              <a:cs typeface="Arial Unicode MS" panose="020B0604020202020204" pitchFamily="34" charset="-128"/>
            </a:rPr>
            <a:t>PERFIL DE AMENAZAS</a:t>
          </a:r>
          <a:endParaRPr lang="es-EC" sz="900" dirty="0">
            <a:latin typeface="Arial Unicode MS" panose="020B0604020202020204" pitchFamily="34" charset="-128"/>
            <a:ea typeface="Arial Unicode MS" panose="020B0604020202020204" pitchFamily="34" charset="-128"/>
            <a:cs typeface="Arial Unicode MS" panose="020B0604020202020204" pitchFamily="34" charset="-128"/>
          </a:endParaRPr>
        </a:p>
      </dgm:t>
    </dgm:pt>
    <dgm:pt modelId="{1ACD0F48-83B7-4E1E-8EE0-459537D10F59}" type="parTrans" cxnId="{F260A0AA-7DB7-4F3D-B8AA-1850EFC37B2D}">
      <dgm:prSet/>
      <dgm:spPr/>
      <dgm:t>
        <a:bodyPr/>
        <a:lstStyle/>
        <a:p>
          <a:endParaRPr lang="es-EC"/>
        </a:p>
      </dgm:t>
    </dgm:pt>
    <dgm:pt modelId="{8F082E3D-D5EC-4921-A269-95D189701A29}" type="sibTrans" cxnId="{F260A0AA-7DB7-4F3D-B8AA-1850EFC37B2D}">
      <dgm:prSet/>
      <dgm:spPr/>
      <dgm:t>
        <a:bodyPr/>
        <a:lstStyle/>
        <a:p>
          <a:endParaRPr lang="es-EC"/>
        </a:p>
      </dgm:t>
    </dgm:pt>
    <dgm:pt modelId="{F910FD16-9F02-47CA-8E7E-B6B7310BCDE0}" type="pres">
      <dgm:prSet presAssocID="{B42366BA-BCC0-44E0-A572-28DC0B2887CD}" presName="cycle" presStyleCnt="0">
        <dgm:presLayoutVars>
          <dgm:dir/>
          <dgm:resizeHandles val="exact"/>
        </dgm:presLayoutVars>
      </dgm:prSet>
      <dgm:spPr/>
      <dgm:t>
        <a:bodyPr/>
        <a:lstStyle/>
        <a:p>
          <a:endParaRPr lang="es-EC"/>
        </a:p>
      </dgm:t>
    </dgm:pt>
    <dgm:pt modelId="{AD86F9D2-6684-46EA-A814-A7E7CC44FBE4}" type="pres">
      <dgm:prSet presAssocID="{8909837F-AA8C-41C9-A900-C322502BFF2E}" presName="dummy" presStyleCnt="0"/>
      <dgm:spPr/>
      <dgm:t>
        <a:bodyPr/>
        <a:lstStyle/>
        <a:p>
          <a:endParaRPr lang="es-EC"/>
        </a:p>
      </dgm:t>
    </dgm:pt>
    <dgm:pt modelId="{BBAECC5B-03E5-413E-A8A7-67AE20063EA5}" type="pres">
      <dgm:prSet presAssocID="{8909837F-AA8C-41C9-A900-C322502BFF2E}" presName="node" presStyleLbl="revTx" presStyleIdx="0" presStyleCnt="4" custScaleX="107553">
        <dgm:presLayoutVars>
          <dgm:bulletEnabled val="1"/>
        </dgm:presLayoutVars>
      </dgm:prSet>
      <dgm:spPr/>
      <dgm:t>
        <a:bodyPr/>
        <a:lstStyle/>
        <a:p>
          <a:endParaRPr lang="es-EC"/>
        </a:p>
      </dgm:t>
    </dgm:pt>
    <dgm:pt modelId="{6F451DD0-88BE-4DE3-A7FA-BFB76068388F}" type="pres">
      <dgm:prSet presAssocID="{C3DCC415-E1A6-4052-B091-4279F9972142}" presName="sibTrans" presStyleLbl="node1" presStyleIdx="0" presStyleCnt="4"/>
      <dgm:spPr/>
      <dgm:t>
        <a:bodyPr/>
        <a:lstStyle/>
        <a:p>
          <a:endParaRPr lang="es-EC"/>
        </a:p>
      </dgm:t>
    </dgm:pt>
    <dgm:pt modelId="{E77CFD31-1007-4425-ADD3-78A47F0FA228}" type="pres">
      <dgm:prSet presAssocID="{71874A08-E55F-42E5-B964-531133A0C8D6}" presName="dummy" presStyleCnt="0"/>
      <dgm:spPr/>
      <dgm:t>
        <a:bodyPr/>
        <a:lstStyle/>
        <a:p>
          <a:endParaRPr lang="es-EC"/>
        </a:p>
      </dgm:t>
    </dgm:pt>
    <dgm:pt modelId="{B527550E-91A4-4518-B69D-BC8A9D044499}" type="pres">
      <dgm:prSet presAssocID="{71874A08-E55F-42E5-B964-531133A0C8D6}" presName="node" presStyleLbl="revTx" presStyleIdx="1" presStyleCnt="4" custScaleX="107553">
        <dgm:presLayoutVars>
          <dgm:bulletEnabled val="1"/>
        </dgm:presLayoutVars>
      </dgm:prSet>
      <dgm:spPr/>
      <dgm:t>
        <a:bodyPr/>
        <a:lstStyle/>
        <a:p>
          <a:endParaRPr lang="es-EC"/>
        </a:p>
      </dgm:t>
    </dgm:pt>
    <dgm:pt modelId="{A295F795-6C8B-485B-BF5B-6A4F00265945}" type="pres">
      <dgm:prSet presAssocID="{E7ABF84C-5291-42EE-A3BE-737EB0AF0B97}" presName="sibTrans" presStyleLbl="node1" presStyleIdx="1" presStyleCnt="4"/>
      <dgm:spPr/>
      <dgm:t>
        <a:bodyPr/>
        <a:lstStyle/>
        <a:p>
          <a:endParaRPr lang="es-EC"/>
        </a:p>
      </dgm:t>
    </dgm:pt>
    <dgm:pt modelId="{B933BE82-B573-4A4F-ABDF-AF440EE3B7C4}" type="pres">
      <dgm:prSet presAssocID="{629FCA80-73B0-4C8A-B802-2F9C2E17E229}" presName="dummy" presStyleCnt="0"/>
      <dgm:spPr/>
      <dgm:t>
        <a:bodyPr/>
        <a:lstStyle/>
        <a:p>
          <a:endParaRPr lang="es-EC"/>
        </a:p>
      </dgm:t>
    </dgm:pt>
    <dgm:pt modelId="{439B445E-7D20-4C1E-ACDD-9AD583CDCBDD}" type="pres">
      <dgm:prSet presAssocID="{629FCA80-73B0-4C8A-B802-2F9C2E17E229}" presName="node" presStyleLbl="revTx" presStyleIdx="2" presStyleCnt="4" custScaleX="107553">
        <dgm:presLayoutVars>
          <dgm:bulletEnabled val="1"/>
        </dgm:presLayoutVars>
      </dgm:prSet>
      <dgm:spPr/>
      <dgm:t>
        <a:bodyPr/>
        <a:lstStyle/>
        <a:p>
          <a:endParaRPr lang="es-EC"/>
        </a:p>
      </dgm:t>
    </dgm:pt>
    <dgm:pt modelId="{83CE7DD1-1D34-4C6C-92AE-726A273142AF}" type="pres">
      <dgm:prSet presAssocID="{32C31BE5-8393-42C7-AEC1-CAC765FB17CA}" presName="sibTrans" presStyleLbl="node1" presStyleIdx="2" presStyleCnt="4"/>
      <dgm:spPr/>
      <dgm:t>
        <a:bodyPr/>
        <a:lstStyle/>
        <a:p>
          <a:endParaRPr lang="es-EC"/>
        </a:p>
      </dgm:t>
    </dgm:pt>
    <dgm:pt modelId="{D419D6A7-8910-42F1-80A8-2F9FD45ED222}" type="pres">
      <dgm:prSet presAssocID="{8C9672DE-A7E8-4B80-9F17-E147348AE810}" presName="dummy" presStyleCnt="0"/>
      <dgm:spPr/>
      <dgm:t>
        <a:bodyPr/>
        <a:lstStyle/>
        <a:p>
          <a:endParaRPr lang="es-EC"/>
        </a:p>
      </dgm:t>
    </dgm:pt>
    <dgm:pt modelId="{AE4A818D-903A-4575-AB80-56FBA53628D5}" type="pres">
      <dgm:prSet presAssocID="{8C9672DE-A7E8-4B80-9F17-E147348AE810}" presName="node" presStyleLbl="revTx" presStyleIdx="3" presStyleCnt="4" custScaleX="107553">
        <dgm:presLayoutVars>
          <dgm:bulletEnabled val="1"/>
        </dgm:presLayoutVars>
      </dgm:prSet>
      <dgm:spPr/>
      <dgm:t>
        <a:bodyPr/>
        <a:lstStyle/>
        <a:p>
          <a:endParaRPr lang="es-EC"/>
        </a:p>
      </dgm:t>
    </dgm:pt>
    <dgm:pt modelId="{4B38465B-BEB1-48B0-9BF2-8F28CA08DAE4}" type="pres">
      <dgm:prSet presAssocID="{8F082E3D-D5EC-4921-A269-95D189701A29}" presName="sibTrans" presStyleLbl="node1" presStyleIdx="3" presStyleCnt="4"/>
      <dgm:spPr/>
      <dgm:t>
        <a:bodyPr/>
        <a:lstStyle/>
        <a:p>
          <a:endParaRPr lang="es-EC"/>
        </a:p>
      </dgm:t>
    </dgm:pt>
  </dgm:ptLst>
  <dgm:cxnLst>
    <dgm:cxn modelId="{5AE82325-58C4-4C2A-9631-4F9F0CB4F9EC}" type="presOf" srcId="{8C9672DE-A7E8-4B80-9F17-E147348AE810}" destId="{AE4A818D-903A-4575-AB80-56FBA53628D5}" srcOrd="0" destOrd="0" presId="urn:microsoft.com/office/officeart/2005/8/layout/cycle1"/>
    <dgm:cxn modelId="{263AF50A-027F-4004-9AE9-0363495954E3}" type="presOf" srcId="{71874A08-E55F-42E5-B964-531133A0C8D6}" destId="{B527550E-91A4-4518-B69D-BC8A9D044499}" srcOrd="0" destOrd="0" presId="urn:microsoft.com/office/officeart/2005/8/layout/cycle1"/>
    <dgm:cxn modelId="{4BB25848-DC1A-4CE6-9060-F5E711C008E7}" type="presOf" srcId="{8F082E3D-D5EC-4921-A269-95D189701A29}" destId="{4B38465B-BEB1-48B0-9BF2-8F28CA08DAE4}" srcOrd="0" destOrd="0" presId="urn:microsoft.com/office/officeart/2005/8/layout/cycle1"/>
    <dgm:cxn modelId="{90B27EBB-E7CF-4E59-9350-6F54ED9B41A4}" type="presOf" srcId="{32C31BE5-8393-42C7-AEC1-CAC765FB17CA}" destId="{83CE7DD1-1D34-4C6C-92AE-726A273142AF}" srcOrd="0" destOrd="0" presId="urn:microsoft.com/office/officeart/2005/8/layout/cycle1"/>
    <dgm:cxn modelId="{CFAF5545-C5A1-4692-99C0-5D2541C4B7C4}" srcId="{B42366BA-BCC0-44E0-A572-28DC0B2887CD}" destId="{71874A08-E55F-42E5-B964-531133A0C8D6}" srcOrd="1" destOrd="0" parTransId="{E628A7AC-BB76-452A-BA47-350A330E467A}" sibTransId="{E7ABF84C-5291-42EE-A3BE-737EB0AF0B97}"/>
    <dgm:cxn modelId="{F260A0AA-7DB7-4F3D-B8AA-1850EFC37B2D}" srcId="{B42366BA-BCC0-44E0-A572-28DC0B2887CD}" destId="{8C9672DE-A7E8-4B80-9F17-E147348AE810}" srcOrd="3" destOrd="0" parTransId="{1ACD0F48-83B7-4E1E-8EE0-459537D10F59}" sibTransId="{8F082E3D-D5EC-4921-A269-95D189701A29}"/>
    <dgm:cxn modelId="{C171987D-45A8-40A5-8D87-1A050F4693A2}" type="presOf" srcId="{C3DCC415-E1A6-4052-B091-4279F9972142}" destId="{6F451DD0-88BE-4DE3-A7FA-BFB76068388F}" srcOrd="0" destOrd="0" presId="urn:microsoft.com/office/officeart/2005/8/layout/cycle1"/>
    <dgm:cxn modelId="{41A161DD-85A3-4D50-BB96-FD12F2B8F415}" srcId="{B42366BA-BCC0-44E0-A572-28DC0B2887CD}" destId="{8909837F-AA8C-41C9-A900-C322502BFF2E}" srcOrd="0" destOrd="0" parTransId="{51E617AC-028E-46F0-BC2F-752611B4B57B}" sibTransId="{C3DCC415-E1A6-4052-B091-4279F9972142}"/>
    <dgm:cxn modelId="{760CEE3F-CF3A-4350-92FF-EA6C5B9C125B}" type="presOf" srcId="{629FCA80-73B0-4C8A-B802-2F9C2E17E229}" destId="{439B445E-7D20-4C1E-ACDD-9AD583CDCBDD}" srcOrd="0" destOrd="0" presId="urn:microsoft.com/office/officeart/2005/8/layout/cycle1"/>
    <dgm:cxn modelId="{89D1401C-624A-450B-A590-2C59443DDD10}" srcId="{B42366BA-BCC0-44E0-A572-28DC0B2887CD}" destId="{629FCA80-73B0-4C8A-B802-2F9C2E17E229}" srcOrd="2" destOrd="0" parTransId="{DEA44657-6582-4616-AE5C-196A85750E5C}" sibTransId="{32C31BE5-8393-42C7-AEC1-CAC765FB17CA}"/>
    <dgm:cxn modelId="{A98F735D-508E-43DC-9B8C-1E15F2E23F58}" type="presOf" srcId="{8909837F-AA8C-41C9-A900-C322502BFF2E}" destId="{BBAECC5B-03E5-413E-A8A7-67AE20063EA5}" srcOrd="0" destOrd="0" presId="urn:microsoft.com/office/officeart/2005/8/layout/cycle1"/>
    <dgm:cxn modelId="{0EAB4EDA-E693-4B5D-A751-2655E0250B75}" type="presOf" srcId="{E7ABF84C-5291-42EE-A3BE-737EB0AF0B97}" destId="{A295F795-6C8B-485B-BF5B-6A4F00265945}" srcOrd="0" destOrd="0" presId="urn:microsoft.com/office/officeart/2005/8/layout/cycle1"/>
    <dgm:cxn modelId="{CFD91E1C-EFB8-4101-AF1C-6D80A16A487D}" type="presOf" srcId="{B42366BA-BCC0-44E0-A572-28DC0B2887CD}" destId="{F910FD16-9F02-47CA-8E7E-B6B7310BCDE0}" srcOrd="0" destOrd="0" presId="urn:microsoft.com/office/officeart/2005/8/layout/cycle1"/>
    <dgm:cxn modelId="{4C1344F3-7953-442E-B15B-CD6CB1E6CFBE}" type="presParOf" srcId="{F910FD16-9F02-47CA-8E7E-B6B7310BCDE0}" destId="{AD86F9D2-6684-46EA-A814-A7E7CC44FBE4}" srcOrd="0" destOrd="0" presId="urn:microsoft.com/office/officeart/2005/8/layout/cycle1"/>
    <dgm:cxn modelId="{C304EC8E-B53D-4DDB-B507-42B836C6DECE}" type="presParOf" srcId="{F910FD16-9F02-47CA-8E7E-B6B7310BCDE0}" destId="{BBAECC5B-03E5-413E-A8A7-67AE20063EA5}" srcOrd="1" destOrd="0" presId="urn:microsoft.com/office/officeart/2005/8/layout/cycle1"/>
    <dgm:cxn modelId="{EB2B19A4-ECEA-450D-83AD-1EE074B348BF}" type="presParOf" srcId="{F910FD16-9F02-47CA-8E7E-B6B7310BCDE0}" destId="{6F451DD0-88BE-4DE3-A7FA-BFB76068388F}" srcOrd="2" destOrd="0" presId="urn:microsoft.com/office/officeart/2005/8/layout/cycle1"/>
    <dgm:cxn modelId="{DFDC2983-57D0-4CA0-B95D-3487DE21CBEA}" type="presParOf" srcId="{F910FD16-9F02-47CA-8E7E-B6B7310BCDE0}" destId="{E77CFD31-1007-4425-ADD3-78A47F0FA228}" srcOrd="3" destOrd="0" presId="urn:microsoft.com/office/officeart/2005/8/layout/cycle1"/>
    <dgm:cxn modelId="{B7269F1F-87DB-4604-9EA4-B11F013B48D5}" type="presParOf" srcId="{F910FD16-9F02-47CA-8E7E-B6B7310BCDE0}" destId="{B527550E-91A4-4518-B69D-BC8A9D044499}" srcOrd="4" destOrd="0" presId="urn:microsoft.com/office/officeart/2005/8/layout/cycle1"/>
    <dgm:cxn modelId="{234BA80A-EC6E-4C20-9033-3C4D8DFB1B2D}" type="presParOf" srcId="{F910FD16-9F02-47CA-8E7E-B6B7310BCDE0}" destId="{A295F795-6C8B-485B-BF5B-6A4F00265945}" srcOrd="5" destOrd="0" presId="urn:microsoft.com/office/officeart/2005/8/layout/cycle1"/>
    <dgm:cxn modelId="{D758BEE8-190B-4033-8491-84A8F1F6735D}" type="presParOf" srcId="{F910FD16-9F02-47CA-8E7E-B6B7310BCDE0}" destId="{B933BE82-B573-4A4F-ABDF-AF440EE3B7C4}" srcOrd="6" destOrd="0" presId="urn:microsoft.com/office/officeart/2005/8/layout/cycle1"/>
    <dgm:cxn modelId="{67AF6C11-136B-4340-94BB-248F939FF3A1}" type="presParOf" srcId="{F910FD16-9F02-47CA-8E7E-B6B7310BCDE0}" destId="{439B445E-7D20-4C1E-ACDD-9AD583CDCBDD}" srcOrd="7" destOrd="0" presId="urn:microsoft.com/office/officeart/2005/8/layout/cycle1"/>
    <dgm:cxn modelId="{7C33FBDE-37DB-427D-B740-63F8EA3316DB}" type="presParOf" srcId="{F910FD16-9F02-47CA-8E7E-B6B7310BCDE0}" destId="{83CE7DD1-1D34-4C6C-92AE-726A273142AF}" srcOrd="8" destOrd="0" presId="urn:microsoft.com/office/officeart/2005/8/layout/cycle1"/>
    <dgm:cxn modelId="{BD11222C-BEC8-4F84-BB40-56874BB3DCA3}" type="presParOf" srcId="{F910FD16-9F02-47CA-8E7E-B6B7310BCDE0}" destId="{D419D6A7-8910-42F1-80A8-2F9FD45ED222}" srcOrd="9" destOrd="0" presId="urn:microsoft.com/office/officeart/2005/8/layout/cycle1"/>
    <dgm:cxn modelId="{8B66C4AC-E253-416B-B326-93A3A57DE819}" type="presParOf" srcId="{F910FD16-9F02-47CA-8E7E-B6B7310BCDE0}" destId="{AE4A818D-903A-4575-AB80-56FBA53628D5}" srcOrd="10" destOrd="0" presId="urn:microsoft.com/office/officeart/2005/8/layout/cycle1"/>
    <dgm:cxn modelId="{3D315A36-45D6-4AA1-8047-63EA42DCE142}" type="presParOf" srcId="{F910FD16-9F02-47CA-8E7E-B6B7310BCDE0}" destId="{4B38465B-BEB1-48B0-9BF2-8F28CA08DAE4}" srcOrd="11"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73FBE-69A4-4E89-9A3C-7DAE12A2B03B}">
      <dsp:nvSpPr>
        <dsp:cNvPr id="0" name=""/>
        <dsp:cNvSpPr/>
      </dsp:nvSpPr>
      <dsp:spPr>
        <a:xfrm rot="10800000">
          <a:off x="1871868" y="3148"/>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ANTECEDENTES</a:t>
          </a:r>
          <a:endParaRPr lang="es-EC" sz="1500" kern="1200" dirty="0">
            <a:latin typeface="Arial Black" panose="020B0A04020102020204" pitchFamily="34" charset="0"/>
            <a:cs typeface="Arial" panose="020B0604020202020204" pitchFamily="34" charset="0"/>
          </a:endParaRPr>
        </a:p>
      </dsp:txBody>
      <dsp:txXfrm rot="10800000">
        <a:off x="2002582" y="3148"/>
        <a:ext cx="6781927" cy="522856"/>
      </dsp:txXfrm>
    </dsp:sp>
    <dsp:sp modelId="{DD39A551-D9AF-4FB9-B845-F581674686F1}">
      <dsp:nvSpPr>
        <dsp:cNvPr id="0" name=""/>
        <dsp:cNvSpPr/>
      </dsp:nvSpPr>
      <dsp:spPr>
        <a:xfrm>
          <a:off x="1610440" y="3148"/>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BF8413-E38F-4202-8421-892A65DA7453}">
      <dsp:nvSpPr>
        <dsp:cNvPr id="0" name=""/>
        <dsp:cNvSpPr/>
      </dsp:nvSpPr>
      <dsp:spPr>
        <a:xfrm rot="10800000">
          <a:off x="1871868" y="682081"/>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PROBLEMA</a:t>
          </a:r>
          <a:endParaRPr lang="es-EC" sz="1500" kern="1200" dirty="0">
            <a:latin typeface="Arial Black" panose="020B0A04020102020204" pitchFamily="34" charset="0"/>
            <a:cs typeface="Arial" panose="020B0604020202020204" pitchFamily="34" charset="0"/>
          </a:endParaRPr>
        </a:p>
      </dsp:txBody>
      <dsp:txXfrm rot="10800000">
        <a:off x="2002582" y="682081"/>
        <a:ext cx="6781927" cy="522856"/>
      </dsp:txXfrm>
    </dsp:sp>
    <dsp:sp modelId="{9F0BB97D-4CAE-4F0E-AE2E-D9D613049222}">
      <dsp:nvSpPr>
        <dsp:cNvPr id="0" name=""/>
        <dsp:cNvSpPr/>
      </dsp:nvSpPr>
      <dsp:spPr>
        <a:xfrm>
          <a:off x="1610440" y="682081"/>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C73B8F-9612-4E83-BEB2-10EF5097A122}">
      <dsp:nvSpPr>
        <dsp:cNvPr id="0" name=""/>
        <dsp:cNvSpPr/>
      </dsp:nvSpPr>
      <dsp:spPr>
        <a:xfrm rot="10800000">
          <a:off x="1871868" y="1361014"/>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OBJETIVOS</a:t>
          </a:r>
          <a:endParaRPr lang="es-EC" sz="1500" kern="1200" dirty="0">
            <a:latin typeface="Arial Black" panose="020B0A04020102020204" pitchFamily="34" charset="0"/>
            <a:cs typeface="Arial" panose="020B0604020202020204" pitchFamily="34" charset="0"/>
          </a:endParaRPr>
        </a:p>
      </dsp:txBody>
      <dsp:txXfrm rot="10800000">
        <a:off x="2002582" y="1361014"/>
        <a:ext cx="6781927" cy="522856"/>
      </dsp:txXfrm>
    </dsp:sp>
    <dsp:sp modelId="{341F361E-5FFD-49FC-BB37-0B9DD8DE7159}">
      <dsp:nvSpPr>
        <dsp:cNvPr id="0" name=""/>
        <dsp:cNvSpPr/>
      </dsp:nvSpPr>
      <dsp:spPr>
        <a:xfrm>
          <a:off x="1610440" y="1361014"/>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F9C3A-3FD0-4F16-B9A1-081A5FAE7F4C}">
      <dsp:nvSpPr>
        <dsp:cNvPr id="0" name=""/>
        <dsp:cNvSpPr/>
      </dsp:nvSpPr>
      <dsp:spPr>
        <a:xfrm rot="10800000">
          <a:off x="1871868" y="2039946"/>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OSINT: CARACTERÍSTICAS Y TÉCNICAS</a:t>
          </a:r>
          <a:endParaRPr lang="es-EC" sz="1500" kern="1200" dirty="0">
            <a:latin typeface="Arial Black" panose="020B0A04020102020204" pitchFamily="34" charset="0"/>
            <a:cs typeface="Arial" panose="020B0604020202020204" pitchFamily="34" charset="0"/>
          </a:endParaRPr>
        </a:p>
      </dsp:txBody>
      <dsp:txXfrm rot="10800000">
        <a:off x="2002582" y="2039946"/>
        <a:ext cx="6781927" cy="522856"/>
      </dsp:txXfrm>
    </dsp:sp>
    <dsp:sp modelId="{09A10E67-F1EC-4B05-87F6-9A0087A93CE2}">
      <dsp:nvSpPr>
        <dsp:cNvPr id="0" name=""/>
        <dsp:cNvSpPr/>
      </dsp:nvSpPr>
      <dsp:spPr>
        <a:xfrm>
          <a:off x="1610440" y="2039946"/>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5C495-A532-4960-82C1-28A0ECC68380}">
      <dsp:nvSpPr>
        <dsp:cNvPr id="0" name=""/>
        <dsp:cNvSpPr/>
      </dsp:nvSpPr>
      <dsp:spPr>
        <a:xfrm rot="10800000">
          <a:off x="1871868" y="2718879"/>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METODOLOGÍAS: OCTAVE</a:t>
          </a:r>
          <a:endParaRPr lang="es-EC" sz="1500" kern="1200" dirty="0">
            <a:latin typeface="Arial Black" panose="020B0A04020102020204" pitchFamily="34" charset="0"/>
            <a:cs typeface="Arial" panose="020B0604020202020204" pitchFamily="34" charset="0"/>
          </a:endParaRPr>
        </a:p>
      </dsp:txBody>
      <dsp:txXfrm rot="10800000">
        <a:off x="2002582" y="2718879"/>
        <a:ext cx="6781927" cy="522856"/>
      </dsp:txXfrm>
    </dsp:sp>
    <dsp:sp modelId="{ECC6F2F6-D487-4121-A4C0-57AC35F98BAA}">
      <dsp:nvSpPr>
        <dsp:cNvPr id="0" name=""/>
        <dsp:cNvSpPr/>
      </dsp:nvSpPr>
      <dsp:spPr>
        <a:xfrm>
          <a:off x="1610440" y="2718879"/>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BA5128-4E30-454F-AC0D-5975F1B0BD10}">
      <dsp:nvSpPr>
        <dsp:cNvPr id="0" name=""/>
        <dsp:cNvSpPr/>
      </dsp:nvSpPr>
      <dsp:spPr>
        <a:xfrm rot="10800000">
          <a:off x="1871868" y="3397812"/>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RIESGO: IDENTIFICACIÓN</a:t>
          </a:r>
          <a:r>
            <a:rPr lang="es-EC" sz="1500" kern="1200" dirty="0" smtClean="0">
              <a:effectLst/>
              <a:latin typeface="Arial Black" panose="020B0A04020102020204" pitchFamily="34" charset="0"/>
              <a:cs typeface="Arial" panose="020B0604020202020204" pitchFamily="34" charset="0"/>
            </a:rPr>
            <a:t>, VALORACIÓN Y TRATAMIENTO</a:t>
          </a:r>
          <a:endParaRPr lang="es-EC" sz="1500" kern="1200" dirty="0">
            <a:latin typeface="Arial Black" panose="020B0A04020102020204" pitchFamily="34" charset="0"/>
            <a:cs typeface="Arial" panose="020B0604020202020204" pitchFamily="34" charset="0"/>
          </a:endParaRPr>
        </a:p>
      </dsp:txBody>
      <dsp:txXfrm rot="10800000">
        <a:off x="2002582" y="3397812"/>
        <a:ext cx="6781927" cy="522856"/>
      </dsp:txXfrm>
    </dsp:sp>
    <dsp:sp modelId="{2071D34E-2E9D-46BD-BCAA-C250C23AEDA2}">
      <dsp:nvSpPr>
        <dsp:cNvPr id="0" name=""/>
        <dsp:cNvSpPr/>
      </dsp:nvSpPr>
      <dsp:spPr>
        <a:xfrm>
          <a:off x="1610440" y="3397812"/>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95FFD6-DD28-4C6A-AC86-E37C774330FD}">
      <dsp:nvSpPr>
        <dsp:cNvPr id="0" name=""/>
        <dsp:cNvSpPr/>
      </dsp:nvSpPr>
      <dsp:spPr>
        <a:xfrm rot="10800000">
          <a:off x="1871868" y="4076745"/>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USO ÉTICO DE OSINT</a:t>
          </a:r>
          <a:endParaRPr lang="es-EC" sz="1500" kern="1200" dirty="0">
            <a:latin typeface="Arial Black" panose="020B0A04020102020204" pitchFamily="34" charset="0"/>
            <a:cs typeface="Arial" panose="020B0604020202020204" pitchFamily="34" charset="0"/>
          </a:endParaRPr>
        </a:p>
      </dsp:txBody>
      <dsp:txXfrm rot="10800000">
        <a:off x="2002582" y="4076745"/>
        <a:ext cx="6781927" cy="522856"/>
      </dsp:txXfrm>
    </dsp:sp>
    <dsp:sp modelId="{CC50777D-81ED-49C0-A42B-452DF399B48B}">
      <dsp:nvSpPr>
        <dsp:cNvPr id="0" name=""/>
        <dsp:cNvSpPr/>
      </dsp:nvSpPr>
      <dsp:spPr>
        <a:xfrm>
          <a:off x="1610440" y="4076745"/>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A8B404-EFA7-41C0-B79A-322C57B04CCD}">
      <dsp:nvSpPr>
        <dsp:cNvPr id="0" name=""/>
        <dsp:cNvSpPr/>
      </dsp:nvSpPr>
      <dsp:spPr>
        <a:xfrm rot="10800000">
          <a:off x="1871868" y="4755678"/>
          <a:ext cx="6912641" cy="522856"/>
        </a:xfrm>
        <a:prstGeom prst="homePlate">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65" tIns="57150" rIns="106680" bIns="57150" numCol="1" spcCol="1270" anchor="ctr" anchorCtr="0">
          <a:noAutofit/>
        </a:bodyPr>
        <a:lstStyle/>
        <a:p>
          <a:pPr lvl="0" algn="ctr" defTabSz="666750">
            <a:lnSpc>
              <a:spcPct val="90000"/>
            </a:lnSpc>
            <a:spcBef>
              <a:spcPct val="0"/>
            </a:spcBef>
            <a:spcAft>
              <a:spcPct val="35000"/>
            </a:spcAft>
          </a:pPr>
          <a:r>
            <a:rPr lang="es-EC" sz="1500" kern="1200" dirty="0" smtClean="0">
              <a:latin typeface="Arial Black" panose="020B0A04020102020204" pitchFamily="34" charset="0"/>
              <a:cs typeface="Arial" panose="020B0604020202020204" pitchFamily="34" charset="0"/>
            </a:rPr>
            <a:t>CONCLUSIONES Y RECOMENDACIONES</a:t>
          </a:r>
          <a:endParaRPr lang="es-EC" sz="1500" kern="1200" dirty="0">
            <a:latin typeface="Arial Black" panose="020B0A04020102020204" pitchFamily="34" charset="0"/>
            <a:cs typeface="Arial" panose="020B0604020202020204" pitchFamily="34" charset="0"/>
          </a:endParaRPr>
        </a:p>
      </dsp:txBody>
      <dsp:txXfrm rot="10800000">
        <a:off x="2002582" y="4755678"/>
        <a:ext cx="6781927" cy="522856"/>
      </dsp:txXfrm>
    </dsp:sp>
    <dsp:sp modelId="{88B29BE3-2D1B-4BA7-9039-D33F96BDEAB8}">
      <dsp:nvSpPr>
        <dsp:cNvPr id="0" name=""/>
        <dsp:cNvSpPr/>
      </dsp:nvSpPr>
      <dsp:spPr>
        <a:xfrm>
          <a:off x="1610440" y="4755678"/>
          <a:ext cx="522856" cy="522856"/>
        </a:xfrm>
        <a:prstGeom prst="ellipse">
          <a:avLst/>
        </a:prstGeom>
        <a:blipFill rotWithShape="1">
          <a:blip xmlns:r="http://schemas.openxmlformats.org/officeDocument/2006/relationships" r:embed="rId1"/>
          <a:stretch>
            <a:fillRect/>
          </a:stretch>
        </a:blipFill>
        <a:ln w="1905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D89AD-6882-4BA4-9499-35874BCD7666}">
      <dsp:nvSpPr>
        <dsp:cNvPr id="0" name=""/>
        <dsp:cNvSpPr/>
      </dsp:nvSpPr>
      <dsp:spPr>
        <a:xfrm>
          <a:off x="2096178" y="234392"/>
          <a:ext cx="6203632" cy="1938635"/>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3102"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El mayor riesgo para la información se encuentra en las redes sociales y en el acceso a la red mediante diferentes dispositivos, con riesgos como suplantación de identidad.</a:t>
          </a:r>
          <a:endParaRPr lang="es-EC" sz="17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096178" y="234392"/>
        <a:ext cx="6203632" cy="1938635"/>
      </dsp:txXfrm>
    </dsp:sp>
    <dsp:sp modelId="{0F8AD576-9386-4A33-B662-D4C762ABA547}">
      <dsp:nvSpPr>
        <dsp:cNvPr id="0" name=""/>
        <dsp:cNvSpPr/>
      </dsp:nvSpPr>
      <dsp:spPr>
        <a:xfrm>
          <a:off x="1411520" y="68715"/>
          <a:ext cx="1820054" cy="1861098"/>
        </a:xfrm>
        <a:prstGeom prst="rect">
          <a:avLst/>
        </a:prstGeom>
        <a:blipFill rotWithShape="1">
          <a:blip xmlns:r="http://schemas.openxmlformats.org/officeDocument/2006/relationships" r:embed="rId1"/>
          <a:stretch>
            <a:fillRect/>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5FD30D-58F3-42D6-9FE8-F21326A500CA}">
      <dsp:nvSpPr>
        <dsp:cNvPr id="0" name=""/>
        <dsp:cNvSpPr/>
      </dsp:nvSpPr>
      <dsp:spPr>
        <a:xfrm>
          <a:off x="2082167" y="2630400"/>
          <a:ext cx="6203632" cy="1938635"/>
        </a:xfrm>
        <a:prstGeom prst="rect">
          <a:avLst/>
        </a:prstGeom>
        <a:solidFill>
          <a:schemeClr val="lt2">
            <a:alpha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13102"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latin typeface="Arial Unicode MS" panose="020B0604020202020204" pitchFamily="34" charset="-128"/>
              <a:ea typeface="Arial Unicode MS" panose="020B0604020202020204" pitchFamily="34" charset="-128"/>
              <a:cs typeface="Arial Unicode MS" panose="020B0604020202020204" pitchFamily="34" charset="-128"/>
            </a:rPr>
            <a:t>En los últimos años se cuenta con mucha información en la red, que puede ser vulnerada por diferentes intereses, a pesar de la existencia de métodos para evitar la vulnerabilidad y el robo de datos personales. </a:t>
          </a:r>
          <a:endParaRPr lang="es-EC" sz="1700" kern="1200" dirty="0">
            <a:latin typeface="Arial Unicode MS" panose="020B0604020202020204" pitchFamily="34" charset="-128"/>
            <a:ea typeface="Arial Unicode MS" panose="020B0604020202020204" pitchFamily="34" charset="-128"/>
            <a:cs typeface="Arial Unicode MS" panose="020B0604020202020204" pitchFamily="34" charset="-128"/>
          </a:endParaRPr>
        </a:p>
      </dsp:txBody>
      <dsp:txXfrm>
        <a:off x="2082167" y="2630400"/>
        <a:ext cx="6203632" cy="1938635"/>
      </dsp:txXfrm>
    </dsp:sp>
    <dsp:sp modelId="{3E8CAF76-0D02-49BB-AB79-B91B2274A435}">
      <dsp:nvSpPr>
        <dsp:cNvPr id="0" name=""/>
        <dsp:cNvSpPr/>
      </dsp:nvSpPr>
      <dsp:spPr>
        <a:xfrm>
          <a:off x="1423279" y="2394893"/>
          <a:ext cx="1764008" cy="1946531"/>
        </a:xfrm>
        <a:prstGeom prst="rect">
          <a:avLst/>
        </a:prstGeom>
        <a:blipFill rotWithShape="1">
          <a:blip xmlns:r="http://schemas.openxmlformats.org/officeDocument/2006/relationships" r:embed="rId2"/>
          <a:stretch>
            <a:fillRect/>
          </a:stretch>
        </a:blipFill>
        <a:ln w="1905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6BF8F82A-EFC9-451C-ACD5-56699FA8ED06}" type="datetimeFigureOut">
              <a:rPr lang="es-EC" smtClean="0"/>
              <a:t>1/9/2020</a:t>
            </a:fld>
            <a:endParaRPr lang="es-EC"/>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s-EC"/>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80F50382-AFF4-4D57-9174-E15E69EC3921}" type="slidenum">
              <a:rPr lang="es-EC" smtClean="0"/>
              <a:t>‹Nº›</a:t>
            </a:fld>
            <a:endParaRPr lang="es-EC"/>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6076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051909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88421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134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283398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BF8F82A-EFC9-451C-ACD5-56699FA8ED06}" type="datetimeFigureOut">
              <a:rPr lang="es-EC" smtClean="0"/>
              <a:t>1/9/2020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240851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6BF8F82A-EFC9-451C-ACD5-56699FA8ED06}" type="datetimeFigureOut">
              <a:rPr lang="es-EC" smtClean="0"/>
              <a:t>1/9/2020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317768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F8F82A-EFC9-451C-ACD5-56699FA8ED06}" type="datetimeFigureOut">
              <a:rPr lang="es-EC" smtClean="0"/>
              <a:t>1/9/2020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3324726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F8F82A-EFC9-451C-ACD5-56699FA8ED06}" type="datetimeFigureOut">
              <a:rPr lang="es-EC" smtClean="0"/>
              <a:t>1/9/2020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17045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BF8F82A-EFC9-451C-ACD5-56699FA8ED06}" type="datetimeFigureOut">
              <a:rPr lang="es-EC" smtClean="0"/>
              <a:t>1/9/2020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2101013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BF8F82A-EFC9-451C-ACD5-56699FA8ED06}" type="datetimeFigureOut">
              <a:rPr lang="es-EC" smtClean="0"/>
              <a:t>1/9/2020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360501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3942299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BF8F82A-EFC9-451C-ACD5-56699FA8ED06}" type="datetimeFigureOut">
              <a:rPr lang="es-EC" smtClean="0"/>
              <a:t>1/9/2020</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354709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BF8F82A-EFC9-451C-ACD5-56699FA8ED06}" type="datetimeFigureOut">
              <a:rPr lang="es-EC" smtClean="0"/>
              <a:t>1/9/2020</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877201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8F82A-EFC9-451C-ACD5-56699FA8ED06}" type="datetimeFigureOut">
              <a:rPr lang="es-EC" smtClean="0"/>
              <a:t>1/9/2020</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211977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1735219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BF8F82A-EFC9-451C-ACD5-56699FA8ED06}" type="datetimeFigureOut">
              <a:rPr lang="es-EC" smtClean="0"/>
              <a:t>1/9/2020</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0F50382-AFF4-4D57-9174-E15E69EC3921}" type="slidenum">
              <a:rPr lang="es-EC" smtClean="0"/>
              <a:t>‹Nº›</a:t>
            </a:fld>
            <a:endParaRPr lang="es-EC"/>
          </a:p>
        </p:txBody>
      </p:sp>
    </p:spTree>
    <p:extLst>
      <p:ext uri="{BB962C8B-B14F-4D97-AF65-F5344CB8AC3E}">
        <p14:creationId xmlns:p14="http://schemas.microsoft.com/office/powerpoint/2010/main" val="231396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6BF8F82A-EFC9-451C-ACD5-56699FA8ED06}" type="datetimeFigureOut">
              <a:rPr lang="es-EC" smtClean="0"/>
              <a:t>1/9/2020</a:t>
            </a:fld>
            <a:endParaRPr lang="es-EC"/>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s-EC"/>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80F50382-AFF4-4D57-9174-E15E69EC3921}" type="slidenum">
              <a:rPr lang="es-EC" smtClean="0"/>
              <a:t>‹Nº›</a:t>
            </a:fld>
            <a:endParaRPr lang="es-EC"/>
          </a:p>
        </p:txBody>
      </p:sp>
    </p:spTree>
    <p:extLst>
      <p:ext uri="{BB962C8B-B14F-4D97-AF65-F5344CB8AC3E}">
        <p14:creationId xmlns:p14="http://schemas.microsoft.com/office/powerpoint/2010/main" val="331026589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18" Type="http://schemas.openxmlformats.org/officeDocument/2006/relationships/diagramLayout" Target="../diagrams/layout11.xml"/><Relationship Id="rId3" Type="http://schemas.openxmlformats.org/officeDocument/2006/relationships/diagramLayout" Target="../diagrams/layout8.xml"/><Relationship Id="rId21" Type="http://schemas.microsoft.com/office/2007/relationships/diagramDrawing" Target="../diagrams/drawing11.xml"/><Relationship Id="rId7" Type="http://schemas.openxmlformats.org/officeDocument/2006/relationships/diagramData" Target="../diagrams/data9.xml"/><Relationship Id="rId12" Type="http://schemas.openxmlformats.org/officeDocument/2006/relationships/diagramData" Target="../diagrams/data10.xml"/><Relationship Id="rId17" Type="http://schemas.openxmlformats.org/officeDocument/2006/relationships/diagramData" Target="../diagrams/data11.xml"/><Relationship Id="rId2" Type="http://schemas.openxmlformats.org/officeDocument/2006/relationships/diagramData" Target="../diagrams/data8.xml"/><Relationship Id="rId16" Type="http://schemas.microsoft.com/office/2007/relationships/diagramDrawing" Target="../diagrams/drawing10.xml"/><Relationship Id="rId20" Type="http://schemas.openxmlformats.org/officeDocument/2006/relationships/diagramColors" Target="../diagrams/colors11.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19" Type="http://schemas.openxmlformats.org/officeDocument/2006/relationships/diagramQuickStyle" Target="../diagrams/quickStyle11.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12" Type="http://schemas.openxmlformats.org/officeDocument/2006/relationships/image" Target="../media/image15.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15.xml"/><Relationship Id="rId7" Type="http://schemas.openxmlformats.org/officeDocument/2006/relationships/image" Target="../media/image1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21.png"/><Relationship Id="rId5" Type="http://schemas.openxmlformats.org/officeDocument/2006/relationships/diagramColors" Target="../diagrams/colors15.xml"/><Relationship Id="rId10" Type="http://schemas.openxmlformats.org/officeDocument/2006/relationships/image" Target="../media/image20.png"/><Relationship Id="rId4" Type="http://schemas.openxmlformats.org/officeDocument/2006/relationships/diagramQuickStyle" Target="../diagrams/quickStyle15.xml"/><Relationship Id="rId9"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22.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28.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33.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Layout" Target="../diagrams/layout25.xml"/><Relationship Id="rId7" Type="http://schemas.openxmlformats.org/officeDocument/2006/relationships/image" Target="../media/image34.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 Id="rId9"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7.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38.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395878">
            <a:off x="1876423" y="2101158"/>
            <a:ext cx="8791575" cy="2387600"/>
          </a:xfrm>
        </p:spPr>
        <p:txBody>
          <a:bodyPr>
            <a:noAutofit/>
          </a:bodyPr>
          <a:lstStyle/>
          <a:p>
            <a:pPr algn="ctr"/>
            <a:r>
              <a:rPr lang="es-EC" sz="4800" b="1" dirty="0" smtClean="0">
                <a:effectLst/>
              </a:rPr>
              <a:t>“PROPUESTA </a:t>
            </a:r>
            <a:r>
              <a:rPr lang="es-EC" sz="4800" b="1" dirty="0">
                <a:effectLst/>
              </a:rPr>
              <a:t>METODOLÓGICA PARA MITIGAR EL RIESGO DE SEGURIDAD INFORMÁTICA CON EL USO DE TÉCNICAS </a:t>
            </a:r>
            <a:r>
              <a:rPr lang="es-EC" sz="4800" b="1" dirty="0" smtClean="0">
                <a:effectLst/>
              </a:rPr>
              <a:t>OSINT”</a:t>
            </a:r>
            <a:endParaRPr lang="es-EC" sz="4800" dirty="0"/>
          </a:p>
        </p:txBody>
      </p:sp>
      <p:sp>
        <p:nvSpPr>
          <p:cNvPr id="3" name="Subtítulo 2"/>
          <p:cNvSpPr>
            <a:spLocks noGrp="1"/>
          </p:cNvSpPr>
          <p:nvPr>
            <p:ph type="subTitle" idx="1"/>
          </p:nvPr>
        </p:nvSpPr>
        <p:spPr>
          <a:xfrm rot="21438522">
            <a:off x="2222855" y="4529318"/>
            <a:ext cx="8791575" cy="1655762"/>
          </a:xfrm>
        </p:spPr>
        <p:txBody>
          <a:bodyPr>
            <a:normAutofit/>
          </a:bodyPr>
          <a:lstStyle/>
          <a:p>
            <a:r>
              <a:rPr lang="es-EC" sz="1300" dirty="0" smtClean="0">
                <a:solidFill>
                  <a:schemeClr val="bg1"/>
                </a:solidFill>
                <a:latin typeface="Arial Black" panose="020B0A04020102020204" pitchFamily="34" charset="0"/>
              </a:rPr>
              <a:t>Proyecto de investigación </a:t>
            </a:r>
          </a:p>
          <a:p>
            <a:r>
              <a:rPr lang="es-EC" sz="1300" dirty="0" smtClean="0">
                <a:solidFill>
                  <a:schemeClr val="bg1"/>
                </a:solidFill>
                <a:latin typeface="Arial Black" panose="020B0A04020102020204" pitchFamily="34" charset="0"/>
              </a:rPr>
              <a:t>Autor: </a:t>
            </a:r>
            <a:r>
              <a:rPr lang="es-EC" sz="1300" dirty="0">
                <a:solidFill>
                  <a:schemeClr val="bg1"/>
                </a:solidFill>
                <a:latin typeface="Arial Black" panose="020B0A04020102020204" pitchFamily="34" charset="0"/>
              </a:rPr>
              <a:t>Balcazar Lalangui Mariela </a:t>
            </a:r>
            <a:r>
              <a:rPr lang="es-EC" sz="1300" dirty="0" smtClean="0">
                <a:solidFill>
                  <a:schemeClr val="bg1"/>
                </a:solidFill>
                <a:latin typeface="Arial Black" panose="020B0A04020102020204" pitchFamily="34" charset="0"/>
              </a:rPr>
              <a:t>del Carmen</a:t>
            </a:r>
          </a:p>
          <a:p>
            <a:r>
              <a:rPr lang="es-EC" sz="1300" dirty="0">
                <a:solidFill>
                  <a:schemeClr val="bg1"/>
                </a:solidFill>
                <a:effectLst/>
                <a:latin typeface="Arial Black" panose="020B0A04020102020204" pitchFamily="34" charset="0"/>
              </a:rPr>
              <a:t>DIRECTOR: ING</a:t>
            </a:r>
            <a:r>
              <a:rPr lang="es-EC" sz="1300" dirty="0" smtClean="0">
                <a:solidFill>
                  <a:schemeClr val="bg1"/>
                </a:solidFill>
                <a:effectLst/>
                <a:latin typeface="Arial Black" panose="020B0A04020102020204" pitchFamily="34" charset="0"/>
              </a:rPr>
              <a:t>. </a:t>
            </a:r>
            <a:r>
              <a:rPr lang="es-EC" sz="1300" dirty="0">
                <a:solidFill>
                  <a:schemeClr val="bg1"/>
                </a:solidFill>
                <a:effectLst/>
                <a:latin typeface="Arial Black" panose="020B0A04020102020204" pitchFamily="34" charset="0"/>
              </a:rPr>
              <a:t>RON EGAS MARIO BERNABE</a:t>
            </a:r>
            <a:endParaRPr lang="es-EC" sz="1300" dirty="0" smtClean="0">
              <a:solidFill>
                <a:schemeClr val="bg1"/>
              </a:solidFill>
              <a:latin typeface="Arial Black" panose="020B0A04020102020204" pitchFamily="34" charset="0"/>
            </a:endParaRPr>
          </a:p>
          <a:p>
            <a:r>
              <a:rPr lang="es-EC" sz="1300" dirty="0" smtClean="0">
                <a:solidFill>
                  <a:schemeClr val="bg1"/>
                </a:solidFill>
                <a:latin typeface="Arial Black" panose="020B0A04020102020204" pitchFamily="34" charset="0"/>
              </a:rPr>
              <a:t>2019-2020</a:t>
            </a:r>
            <a:endParaRPr lang="es-EC" sz="1300" dirty="0">
              <a:solidFill>
                <a:schemeClr val="bg1"/>
              </a:solidFill>
              <a:latin typeface="Arial Black" panose="020B0A04020102020204" pitchFamily="34" charset="0"/>
            </a:endParaRPr>
          </a:p>
        </p:txBody>
      </p:sp>
      <p:pic>
        <p:nvPicPr>
          <p:cNvPr id="1028" name="Picture 4" descr="Resultado de imagen para departamento de ciencias de la computacion espe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24239">
            <a:off x="1468921" y="189962"/>
            <a:ext cx="9098915" cy="1637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7397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7562" y="93923"/>
            <a:ext cx="10396882" cy="1151965"/>
          </a:xfrm>
        </p:spPr>
        <p:txBody>
          <a:bodyPr>
            <a:normAutofit/>
          </a:bodyPr>
          <a:lstStyle/>
          <a:p>
            <a:pPr algn="ctr"/>
            <a:r>
              <a:rPr lang="es-EC" dirty="0" smtClean="0"/>
              <a:t>Metodología </a:t>
            </a:r>
            <a:r>
              <a:rPr lang="es-EC" dirty="0" err="1" smtClean="0"/>
              <a:t>octave</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771715750"/>
              </p:ext>
            </p:extLst>
          </p:nvPr>
        </p:nvGraphicFramePr>
        <p:xfrm>
          <a:off x="0" y="1245888"/>
          <a:ext cx="11831391" cy="522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721511" y="1245888"/>
            <a:ext cx="8468985" cy="646331"/>
          </a:xfrm>
          <a:prstGeom prst="rect">
            <a:avLst/>
          </a:prstGeom>
          <a:noFill/>
        </p:spPr>
        <p:txBody>
          <a:bodyPr wrap="none" rtlCol="0">
            <a:spAutoFit/>
          </a:bodyPr>
          <a:lstStyle/>
          <a:p>
            <a:pPr algn="ct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Operationally</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Critical</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Threats</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Assets</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and </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Vulnerability</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s-EC" b="1"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Evaluation</a:t>
            </a:r>
            <a:r>
              <a:rPr lang="es-EC" b="1"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t/>
            </a:r>
            <a:br>
              <a:rPr lang="es-EC" b="1"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s-EC" b="1" dirty="0">
                <a:latin typeface="Arial Unicode MS" panose="020B0604020202020204" pitchFamily="34" charset="-128"/>
                <a:ea typeface="Arial Unicode MS" panose="020B0604020202020204" pitchFamily="34" charset="-128"/>
                <a:cs typeface="Arial Unicode MS" panose="020B0604020202020204" pitchFamily="34" charset="-128"/>
              </a:rPr>
              <a:t>Evaluación de vulnerabilidades y activos de amenazas operacionalmente críticas</a:t>
            </a:r>
          </a:p>
        </p:txBody>
      </p:sp>
      <p:graphicFrame>
        <p:nvGraphicFramePr>
          <p:cNvPr id="3" name="Diagrama 2"/>
          <p:cNvGraphicFramePr/>
          <p:nvPr>
            <p:extLst>
              <p:ext uri="{D42A27DB-BD31-4B8C-83A1-F6EECF244321}">
                <p14:modId xmlns:p14="http://schemas.microsoft.com/office/powerpoint/2010/main" val="605447107"/>
              </p:ext>
            </p:extLst>
          </p:nvPr>
        </p:nvGraphicFramePr>
        <p:xfrm>
          <a:off x="-326230" y="2550016"/>
          <a:ext cx="4095482" cy="3219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a 5"/>
          <p:cNvGraphicFramePr/>
          <p:nvPr>
            <p:extLst>
              <p:ext uri="{D42A27DB-BD31-4B8C-83A1-F6EECF244321}">
                <p14:modId xmlns:p14="http://schemas.microsoft.com/office/powerpoint/2010/main" val="401873241"/>
              </p:ext>
            </p:extLst>
          </p:nvPr>
        </p:nvGraphicFramePr>
        <p:xfrm>
          <a:off x="4005331" y="1892219"/>
          <a:ext cx="3657600" cy="46054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a 6"/>
          <p:cNvGraphicFramePr/>
          <p:nvPr>
            <p:extLst>
              <p:ext uri="{D42A27DB-BD31-4B8C-83A1-F6EECF244321}">
                <p14:modId xmlns:p14="http://schemas.microsoft.com/office/powerpoint/2010/main" val="1112201255"/>
              </p:ext>
            </p:extLst>
          </p:nvPr>
        </p:nvGraphicFramePr>
        <p:xfrm>
          <a:off x="7758201" y="1245888"/>
          <a:ext cx="3813836" cy="570009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2774797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4133" y="132009"/>
            <a:ext cx="10396882" cy="1151965"/>
          </a:xfrm>
        </p:spPr>
        <p:txBody>
          <a:bodyPr/>
          <a:lstStyle/>
          <a:p>
            <a:r>
              <a:rPr lang="es-EC" dirty="0" smtClean="0"/>
              <a:t>Proceso de </a:t>
            </a:r>
            <a:r>
              <a:rPr lang="es-EC" dirty="0" err="1" smtClean="0"/>
              <a:t>Octave</a:t>
            </a:r>
            <a:r>
              <a:rPr lang="es-EC" dirty="0" smtClean="0"/>
              <a:t>  </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571336602"/>
              </p:ext>
            </p:extLst>
          </p:nvPr>
        </p:nvGraphicFramePr>
        <p:xfrm>
          <a:off x="685800" y="1094704"/>
          <a:ext cx="10394950" cy="4280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00" name="Picture 4" descr="Resultado de imagen para octave metodologia de riesg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9863" y="3872620"/>
            <a:ext cx="2664898" cy="1576915"/>
          </a:xfrm>
          <a:prstGeom prst="rect">
            <a:avLst/>
          </a:prstGeom>
          <a:noFill/>
          <a:extLst>
            <a:ext uri="{909E8E84-426E-40DD-AFC4-6F175D3DCCD1}">
              <a14:hiddenFill xmlns:a14="http://schemas.microsoft.com/office/drawing/2010/main">
                <a:solidFill>
                  <a:srgbClr val="FFFFFF"/>
                </a:solidFill>
              </a14:hiddenFill>
            </a:ext>
          </a:extLst>
        </p:spPr>
      </p:pic>
      <p:sp>
        <p:nvSpPr>
          <p:cNvPr id="5" name="Cheurón 4"/>
          <p:cNvSpPr/>
          <p:nvPr/>
        </p:nvSpPr>
        <p:spPr>
          <a:xfrm>
            <a:off x="1532587" y="2217689"/>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8" name="Cheurón 7"/>
          <p:cNvSpPr/>
          <p:nvPr/>
        </p:nvSpPr>
        <p:spPr>
          <a:xfrm>
            <a:off x="1532587" y="2644329"/>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Cheurón 8"/>
          <p:cNvSpPr/>
          <p:nvPr/>
        </p:nvSpPr>
        <p:spPr>
          <a:xfrm>
            <a:off x="1532587" y="3051783"/>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0" name="Cheurón 9"/>
          <p:cNvSpPr/>
          <p:nvPr/>
        </p:nvSpPr>
        <p:spPr>
          <a:xfrm>
            <a:off x="4209246" y="2644329"/>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Cheurón 10"/>
          <p:cNvSpPr/>
          <p:nvPr/>
        </p:nvSpPr>
        <p:spPr>
          <a:xfrm>
            <a:off x="4209246" y="3051784"/>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2" name="Cheurón 11"/>
          <p:cNvSpPr/>
          <p:nvPr/>
        </p:nvSpPr>
        <p:spPr>
          <a:xfrm>
            <a:off x="4209246" y="3517946"/>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3" name="Cheurón 12"/>
          <p:cNvSpPr/>
          <p:nvPr/>
        </p:nvSpPr>
        <p:spPr>
          <a:xfrm>
            <a:off x="4209246" y="3951022"/>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4" name="Cheurón 13"/>
          <p:cNvSpPr/>
          <p:nvPr/>
        </p:nvSpPr>
        <p:spPr>
          <a:xfrm>
            <a:off x="4209246" y="4394831"/>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Cheurón 14"/>
          <p:cNvSpPr/>
          <p:nvPr/>
        </p:nvSpPr>
        <p:spPr>
          <a:xfrm>
            <a:off x="6929863" y="3053421"/>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6" name="Cheurón 15"/>
          <p:cNvSpPr/>
          <p:nvPr/>
        </p:nvSpPr>
        <p:spPr>
          <a:xfrm>
            <a:off x="6929863" y="3517946"/>
            <a:ext cx="180304" cy="22929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4101735680"/>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922" y="170645"/>
            <a:ext cx="10396882" cy="1151965"/>
          </a:xfrm>
        </p:spPr>
        <p:txBody>
          <a:bodyPr>
            <a:normAutofit/>
          </a:bodyPr>
          <a:lstStyle/>
          <a:p>
            <a:r>
              <a:rPr lang="es-EC" dirty="0" smtClean="0"/>
              <a:t>Alcance del riesgo.</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567982347"/>
              </p:ext>
            </p:extLst>
          </p:nvPr>
        </p:nvGraphicFramePr>
        <p:xfrm>
          <a:off x="2215166" y="-244698"/>
          <a:ext cx="10488322" cy="6774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4087184529"/>
              </p:ext>
            </p:extLst>
          </p:nvPr>
        </p:nvGraphicFramePr>
        <p:xfrm>
          <a:off x="1632754" y="1299215"/>
          <a:ext cx="3815009" cy="37235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122" name="Picture 2" descr="Resultado de imagen para MITIGAR"/>
          <p:cNvPicPr>
            <a:picLocks noChangeAspect="1" noChangeArrowheads="1"/>
          </p:cNvPicPr>
          <p:nvPr/>
        </p:nvPicPr>
        <p:blipFill rotWithShape="1">
          <a:blip r:embed="rId12">
            <a:extLst>
              <a:ext uri="{28A0092B-C50C-407E-A947-70E740481C1C}">
                <a14:useLocalDpi xmlns:a14="http://schemas.microsoft.com/office/drawing/2010/main" val="0"/>
              </a:ext>
            </a:extLst>
          </a:blip>
          <a:srcRect l="14033" r="12659"/>
          <a:stretch/>
        </p:blipFill>
        <p:spPr bwMode="auto">
          <a:xfrm>
            <a:off x="1983347" y="1445228"/>
            <a:ext cx="2820473" cy="216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8405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98679"/>
            <a:ext cx="10396882" cy="1151965"/>
          </a:xfrm>
        </p:spPr>
        <p:txBody>
          <a:bodyPr/>
          <a:lstStyle/>
          <a:p>
            <a:r>
              <a:rPr lang="es-EC" dirty="0" smtClean="0"/>
              <a:t>ANÁLISIS DE RIESGO</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960038795"/>
              </p:ext>
            </p:extLst>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4" name="Picture 2" descr="Resultado de imagen para AMENAZAS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33615" y="2207855"/>
            <a:ext cx="1853529" cy="1853529"/>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n relacionad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5337" y="2207855"/>
            <a:ext cx="2670789" cy="1982721"/>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Imagen relacionad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3894" t="16700" r="3445" b="21626"/>
          <a:stretch/>
        </p:blipFill>
        <p:spPr bwMode="auto">
          <a:xfrm>
            <a:off x="7856112" y="2207855"/>
            <a:ext cx="2640169" cy="1878893"/>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66222" y="4372266"/>
            <a:ext cx="964887" cy="959374"/>
          </a:xfrm>
          <a:prstGeom prst="rect">
            <a:avLst/>
          </a:prstGeom>
          <a:noFill/>
          <a:extLst>
            <a:ext uri="{909E8E84-426E-40DD-AFC4-6F175D3DCCD1}">
              <a14:hiddenFill xmlns:a14="http://schemas.microsoft.com/office/drawing/2010/main">
                <a:solidFill>
                  <a:srgbClr val="FFFFFF"/>
                </a:solidFill>
              </a14:hiddenFill>
            </a:ext>
          </a:extLst>
        </p:spPr>
      </p:pic>
      <p:pic>
        <p:nvPicPr>
          <p:cNvPr id="13330" name="Picture 18" descr="Imagen relacionad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50335" y="4320750"/>
            <a:ext cx="1067918" cy="1067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2236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4370745" y="-106971"/>
            <a:ext cx="9905998" cy="1478570"/>
          </a:xfrm>
        </p:spPr>
        <p:txBody>
          <a:bodyPr/>
          <a:lstStyle/>
          <a:p>
            <a:r>
              <a:rPr lang="es-EC" dirty="0" smtClean="0">
                <a:solidFill>
                  <a:schemeClr val="tx2">
                    <a:lumMod val="40000"/>
                    <a:lumOff val="60000"/>
                  </a:schemeClr>
                </a:solidFill>
              </a:rPr>
              <a:t>IDENTIFICACIÓN </a:t>
            </a:r>
            <a:endParaRPr lang="es-EC" dirty="0">
              <a:solidFill>
                <a:schemeClr val="tx2">
                  <a:lumMod val="40000"/>
                  <a:lumOff val="60000"/>
                </a:schemeClr>
              </a:solidFill>
            </a:endParaRPr>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1597658136"/>
              </p:ext>
            </p:extLst>
          </p:nvPr>
        </p:nvGraphicFramePr>
        <p:xfrm>
          <a:off x="755559" y="141669"/>
          <a:ext cx="11436441" cy="603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37368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4518384" y="-239985"/>
            <a:ext cx="10396882" cy="1151965"/>
          </a:xfrm>
        </p:spPr>
        <p:txBody>
          <a:bodyPr/>
          <a:lstStyle/>
          <a:p>
            <a:r>
              <a:rPr lang="es-EC" dirty="0" smtClean="0">
                <a:solidFill>
                  <a:schemeClr val="tx2">
                    <a:lumMod val="40000"/>
                    <a:lumOff val="60000"/>
                  </a:schemeClr>
                </a:solidFill>
              </a:rPr>
              <a:t>IDENTIFICACIÓN </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108893677"/>
              </p:ext>
            </p:extLst>
          </p:nvPr>
        </p:nvGraphicFramePr>
        <p:xfrm>
          <a:off x="-1013400" y="0"/>
          <a:ext cx="12214091" cy="6220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50" name="Picture 6" descr="Resultado de imagen para acceso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83666" y="2150426"/>
            <a:ext cx="2305666" cy="230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29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8374" y="5546676"/>
            <a:ext cx="10396882" cy="1151965"/>
          </a:xfrm>
        </p:spPr>
        <p:txBody>
          <a:bodyPr/>
          <a:lstStyle/>
          <a:p>
            <a:r>
              <a:rPr lang="es-EC" dirty="0" smtClean="0"/>
              <a:t>RIESGOS </a:t>
            </a:r>
            <a:endParaRPr lang="es-EC" dirty="0"/>
          </a:p>
        </p:txBody>
      </p:sp>
      <p:sp>
        <p:nvSpPr>
          <p:cNvPr id="4" name="Título 1"/>
          <p:cNvSpPr txBox="1">
            <a:spLocks/>
          </p:cNvSpPr>
          <p:nvPr/>
        </p:nvSpPr>
        <p:spPr>
          <a:xfrm rot="16200000">
            <a:off x="-4434625" y="-145608"/>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s-EC" dirty="0" smtClean="0">
                <a:solidFill>
                  <a:schemeClr val="tx2">
                    <a:lumMod val="40000"/>
                    <a:lumOff val="60000"/>
                  </a:schemeClr>
                </a:solidFill>
              </a:rPr>
              <a:t>IDENTIFICACIÓN </a:t>
            </a:r>
            <a:endParaRPr lang="es-EC" dirty="0">
              <a:solidFill>
                <a:schemeClr val="tx2">
                  <a:lumMod val="40000"/>
                  <a:lumOff val="60000"/>
                </a:schemeClr>
              </a:solidFill>
            </a:endParaRPr>
          </a:p>
        </p:txBody>
      </p:sp>
      <p:graphicFrame>
        <p:nvGraphicFramePr>
          <p:cNvPr id="5" name="Marcador de contenido 4"/>
          <p:cNvGraphicFramePr>
            <a:graphicFrameLocks noGrp="1"/>
          </p:cNvGraphicFramePr>
          <p:nvPr>
            <p:ph sz="quarter" idx="13"/>
            <p:extLst>
              <p:ext uri="{D42A27DB-BD31-4B8C-83A1-F6EECF244321}">
                <p14:modId xmlns:p14="http://schemas.microsoft.com/office/powerpoint/2010/main" val="2373368650"/>
              </p:ext>
            </p:extLst>
          </p:nvPr>
        </p:nvGraphicFramePr>
        <p:xfrm>
          <a:off x="1386448" y="115910"/>
          <a:ext cx="9882565" cy="309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Marcador de contenido 4"/>
          <p:cNvGraphicFramePr>
            <a:graphicFrameLocks/>
          </p:cNvGraphicFramePr>
          <p:nvPr>
            <p:extLst>
              <p:ext uri="{D42A27DB-BD31-4B8C-83A1-F6EECF244321}">
                <p14:modId xmlns:p14="http://schemas.microsoft.com/office/powerpoint/2010/main" val="1349219599"/>
              </p:ext>
            </p:extLst>
          </p:nvPr>
        </p:nvGraphicFramePr>
        <p:xfrm>
          <a:off x="1257660" y="3287803"/>
          <a:ext cx="10024233" cy="30872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868652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4622458" y="-240234"/>
            <a:ext cx="10396882" cy="1151965"/>
          </a:xfrm>
        </p:spPr>
        <p:txBody>
          <a:bodyPr/>
          <a:lstStyle/>
          <a:p>
            <a:r>
              <a:rPr lang="es-EC" dirty="0" smtClean="0"/>
              <a:t>Valoración 	</a:t>
            </a:r>
            <a:endParaRPr lang="es-EC" dirty="0"/>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3896685350"/>
              </p:ext>
            </p:extLst>
          </p:nvPr>
        </p:nvGraphicFramePr>
        <p:xfrm>
          <a:off x="1151966" y="-618188"/>
          <a:ext cx="10861697" cy="65126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1347792135"/>
              </p:ext>
            </p:extLst>
          </p:nvPr>
        </p:nvGraphicFramePr>
        <p:xfrm>
          <a:off x="1358026" y="0"/>
          <a:ext cx="3962427" cy="16761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196" name="Picture 4" descr="Resultado de imagen para VALORACION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582911" y="335748"/>
            <a:ext cx="1737619" cy="1737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415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59288" y="174456"/>
            <a:ext cx="6964249" cy="2620259"/>
          </a:xfrm>
          <a:prstGeom prst="rect">
            <a:avLst/>
          </a:prstGeom>
          <a:noFill/>
          <a:ln>
            <a:noFill/>
          </a:ln>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3541691" y="2829626"/>
            <a:ext cx="8081906" cy="2704564"/>
          </a:xfrm>
          <a:prstGeom prst="rect">
            <a:avLst/>
          </a:prstGeom>
          <a:noFill/>
          <a:ln>
            <a:noFill/>
          </a:ln>
        </p:spPr>
      </p:pic>
      <p:sp>
        <p:nvSpPr>
          <p:cNvPr id="6" name="Título 1"/>
          <p:cNvSpPr txBox="1">
            <a:spLocks/>
          </p:cNvSpPr>
          <p:nvPr/>
        </p:nvSpPr>
        <p:spPr>
          <a:xfrm rot="16200000">
            <a:off x="-4622458" y="-24023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s-EC" dirty="0" smtClean="0"/>
              <a:t>Valoración 	</a:t>
            </a:r>
            <a:endParaRPr lang="es-EC" dirty="0"/>
          </a:p>
        </p:txBody>
      </p:sp>
      <p:sp>
        <p:nvSpPr>
          <p:cNvPr id="8" name="CuadroTexto 7"/>
          <p:cNvSpPr txBox="1"/>
          <p:nvPr/>
        </p:nvSpPr>
        <p:spPr>
          <a:xfrm>
            <a:off x="8528779" y="899810"/>
            <a:ext cx="2553904" cy="584775"/>
          </a:xfrm>
          <a:prstGeom prst="rect">
            <a:avLst/>
          </a:prstGeom>
          <a:noFill/>
        </p:spPr>
        <p:txBody>
          <a:bodyPr wrap="none" rtlCol="0">
            <a:spAutoFit/>
          </a:bodyPr>
          <a:lstStyle/>
          <a:p>
            <a:r>
              <a:rPr lang="es-EC" sz="3200" dirty="0" smtClean="0"/>
              <a:t>PROBABILIDAD</a:t>
            </a:r>
            <a:endParaRPr lang="es-EC" sz="3200" dirty="0"/>
          </a:p>
        </p:txBody>
      </p:sp>
      <p:sp>
        <p:nvSpPr>
          <p:cNvPr id="9" name="CuadroTexto 8"/>
          <p:cNvSpPr txBox="1"/>
          <p:nvPr/>
        </p:nvSpPr>
        <p:spPr>
          <a:xfrm>
            <a:off x="1524616" y="3579677"/>
            <a:ext cx="1644425" cy="584775"/>
          </a:xfrm>
          <a:prstGeom prst="rect">
            <a:avLst/>
          </a:prstGeom>
          <a:noFill/>
        </p:spPr>
        <p:txBody>
          <a:bodyPr wrap="none" rtlCol="0">
            <a:spAutoFit/>
          </a:bodyPr>
          <a:lstStyle/>
          <a:p>
            <a:r>
              <a:rPr lang="es-EC" sz="3200" dirty="0" smtClean="0"/>
              <a:t>IMPACTO</a:t>
            </a:r>
            <a:endParaRPr lang="es-EC" sz="3200" dirty="0"/>
          </a:p>
        </p:txBody>
      </p:sp>
      <p:sp>
        <p:nvSpPr>
          <p:cNvPr id="10" name="Flecha derecha 9"/>
          <p:cNvSpPr/>
          <p:nvPr/>
        </p:nvSpPr>
        <p:spPr>
          <a:xfrm rot="10800000">
            <a:off x="9219742" y="1484585"/>
            <a:ext cx="1171978" cy="511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Flecha derecha 10"/>
          <p:cNvSpPr/>
          <p:nvPr/>
        </p:nvSpPr>
        <p:spPr>
          <a:xfrm>
            <a:off x="1784641" y="4288665"/>
            <a:ext cx="1124374" cy="4636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40751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6274" y="335748"/>
            <a:ext cx="10396882" cy="1151965"/>
          </a:xfrm>
        </p:spPr>
        <p:txBody>
          <a:bodyPr/>
          <a:lstStyle/>
          <a:p>
            <a:r>
              <a:rPr lang="es-EC" dirty="0" smtClean="0"/>
              <a:t>MAPA DEL RIESGO</a:t>
            </a:r>
            <a:endParaRPr lang="es-EC" dirty="0"/>
          </a:p>
        </p:txBody>
      </p:sp>
      <p:sp>
        <p:nvSpPr>
          <p:cNvPr id="4" name="Título 1"/>
          <p:cNvSpPr txBox="1">
            <a:spLocks/>
          </p:cNvSpPr>
          <p:nvPr/>
        </p:nvSpPr>
        <p:spPr>
          <a:xfrm rot="16200000">
            <a:off x="-4622458" y="-240234"/>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s-EC" dirty="0" smtClean="0"/>
              <a:t>Valoración 	</a:t>
            </a:r>
            <a:endParaRPr lang="es-EC" dirty="0"/>
          </a:p>
        </p:txBody>
      </p:sp>
      <p:pic>
        <p:nvPicPr>
          <p:cNvPr id="5" name="Marcador de contenido 4" descr="C:\Users\MaryBal\Desktop\MAPA CORECTO.pn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253262" y="1618205"/>
            <a:ext cx="5315029" cy="3311525"/>
          </a:xfrm>
          <a:prstGeom prst="rect">
            <a:avLst/>
          </a:prstGeom>
          <a:noFill/>
          <a:ln>
            <a:noFill/>
          </a:ln>
        </p:spPr>
      </p:pic>
      <p:pic>
        <p:nvPicPr>
          <p:cNvPr id="6" name="Imagen 5"/>
          <p:cNvPicPr/>
          <p:nvPr/>
        </p:nvPicPr>
        <p:blipFill>
          <a:blip r:embed="rId3"/>
          <a:stretch>
            <a:fillRect/>
          </a:stretch>
        </p:blipFill>
        <p:spPr>
          <a:xfrm>
            <a:off x="1224719" y="1748697"/>
            <a:ext cx="4563110" cy="3050540"/>
          </a:xfrm>
          <a:prstGeom prst="rect">
            <a:avLst/>
          </a:prstGeom>
        </p:spPr>
      </p:pic>
    </p:spTree>
    <p:extLst>
      <p:ext uri="{BB962C8B-B14F-4D97-AF65-F5344CB8AC3E}">
        <p14:creationId xmlns:p14="http://schemas.microsoft.com/office/powerpoint/2010/main" val="31695400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3914" y="2432713"/>
            <a:ext cx="10396882" cy="1151965"/>
          </a:xfrm>
        </p:spPr>
        <p:txBody>
          <a:bodyPr/>
          <a:lstStyle/>
          <a:p>
            <a:r>
              <a:rPr lang="es-EC" dirty="0" smtClean="0"/>
              <a:t>índice</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307074071"/>
              </p:ext>
            </p:extLst>
          </p:nvPr>
        </p:nvGraphicFramePr>
        <p:xfrm>
          <a:off x="1797050" y="150126"/>
          <a:ext cx="10394950" cy="5281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719872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8686" y="0"/>
            <a:ext cx="9905998" cy="1478570"/>
          </a:xfrm>
        </p:spPr>
        <p:txBody>
          <a:bodyPr/>
          <a:lstStyle/>
          <a:p>
            <a:r>
              <a:rPr lang="es-EC" dirty="0" smtClean="0"/>
              <a:t>tratamiento</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162499490"/>
              </p:ext>
            </p:extLst>
          </p:nvPr>
        </p:nvGraphicFramePr>
        <p:xfrm>
          <a:off x="321972" y="540914"/>
          <a:ext cx="11088709" cy="52030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2862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4480790" y="-241478"/>
            <a:ext cx="10396882" cy="1151965"/>
          </a:xfrm>
        </p:spPr>
        <p:txBody>
          <a:bodyPr/>
          <a:lstStyle/>
          <a:p>
            <a:r>
              <a:rPr lang="es-EC" dirty="0" smtClean="0"/>
              <a:t>TRATAMIENTO</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887682749"/>
              </p:ext>
            </p:extLst>
          </p:nvPr>
        </p:nvGraphicFramePr>
        <p:xfrm>
          <a:off x="528034" y="157671"/>
          <a:ext cx="10720142" cy="537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176391"/>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rot="16200000">
            <a:off x="-4480790" y="-241478"/>
            <a:ext cx="10396882" cy="11519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r>
              <a:rPr lang="es-EC" smtClean="0"/>
              <a:t>TRATAMIENTO</a:t>
            </a:r>
            <a:endParaRPr lang="es-EC" dirty="0"/>
          </a:p>
        </p:txBody>
      </p:sp>
      <p:graphicFrame>
        <p:nvGraphicFramePr>
          <p:cNvPr id="5" name="Marcador de contenido 3"/>
          <p:cNvGraphicFramePr>
            <a:graphicFrameLocks noGrp="1"/>
          </p:cNvGraphicFramePr>
          <p:nvPr>
            <p:ph sz="quarter" idx="13"/>
            <p:extLst>
              <p:ext uri="{D42A27DB-BD31-4B8C-83A1-F6EECF244321}">
                <p14:modId xmlns:p14="http://schemas.microsoft.com/office/powerpoint/2010/main" val="4111897192"/>
              </p:ext>
            </p:extLst>
          </p:nvPr>
        </p:nvGraphicFramePr>
        <p:xfrm>
          <a:off x="-850006" y="1171979"/>
          <a:ext cx="10431887" cy="3477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63644" y="714375"/>
            <a:ext cx="2921792" cy="194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77984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1406" y="0"/>
            <a:ext cx="10396882" cy="1151965"/>
          </a:xfrm>
        </p:spPr>
        <p:txBody>
          <a:bodyPr/>
          <a:lstStyle/>
          <a:p>
            <a:r>
              <a:rPr lang="es-EC" dirty="0" smtClean="0"/>
              <a:t>Uso ético de </a:t>
            </a:r>
            <a:r>
              <a:rPr lang="es-EC" dirty="0" err="1" smtClean="0"/>
              <a:t>osint</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2180573814"/>
              </p:ext>
            </p:extLst>
          </p:nvPr>
        </p:nvGraphicFramePr>
        <p:xfrm>
          <a:off x="685800" y="1236372"/>
          <a:ext cx="10394950" cy="4138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virus de computador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1817" y="3901002"/>
            <a:ext cx="2523231" cy="11678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virus de computador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1164" y="3462808"/>
            <a:ext cx="2515094" cy="141828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Resultado de imagen para HACKER ETIC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88206" y="3544098"/>
            <a:ext cx="2033833" cy="152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22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739" y="235040"/>
            <a:ext cx="10396882" cy="1151965"/>
          </a:xfrm>
        </p:spPr>
        <p:txBody>
          <a:bodyPr/>
          <a:lstStyle/>
          <a:p>
            <a:r>
              <a:rPr lang="es-EC" dirty="0" smtClean="0"/>
              <a:t>Conclusiones </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303749491"/>
              </p:ext>
            </p:extLst>
          </p:nvPr>
        </p:nvGraphicFramePr>
        <p:xfrm>
          <a:off x="932432" y="80494"/>
          <a:ext cx="10394950" cy="6387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conclus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0488" y="117519"/>
            <a:ext cx="1115383" cy="138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81428"/>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497" y="247919"/>
            <a:ext cx="10396882" cy="1151965"/>
          </a:xfrm>
        </p:spPr>
        <p:txBody>
          <a:bodyPr/>
          <a:lstStyle/>
          <a:p>
            <a:r>
              <a:rPr lang="es-EC" dirty="0" smtClean="0"/>
              <a:t>recomendaciones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467844350"/>
              </p:ext>
            </p:extLst>
          </p:nvPr>
        </p:nvGraphicFramePr>
        <p:xfrm>
          <a:off x="1046409" y="247919"/>
          <a:ext cx="10394950" cy="596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t="6546" b="7032"/>
          <a:stretch/>
        </p:blipFill>
        <p:spPr bwMode="auto">
          <a:xfrm>
            <a:off x="9253935" y="247919"/>
            <a:ext cx="2145910" cy="1390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34921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316" y="1188076"/>
            <a:ext cx="10396882" cy="1151965"/>
          </a:xfrm>
        </p:spPr>
        <p:txBody>
          <a:bodyPr/>
          <a:lstStyle/>
          <a:p>
            <a:r>
              <a:rPr lang="es-EC" dirty="0" smtClean="0"/>
              <a:t>GRACIAS POR SU ATENCIÓN</a:t>
            </a:r>
            <a:endParaRPr lang="es-EC" dirty="0"/>
          </a:p>
        </p:txBody>
      </p:sp>
      <p:sp>
        <p:nvSpPr>
          <p:cNvPr id="3" name="Marcador de contenido 2"/>
          <p:cNvSpPr>
            <a:spLocks noGrp="1"/>
          </p:cNvSpPr>
          <p:nvPr>
            <p:ph sz="quarter" idx="13"/>
          </p:nvPr>
        </p:nvSpPr>
        <p:spPr>
          <a:xfrm>
            <a:off x="7868992" y="4417454"/>
            <a:ext cx="3494850" cy="1188951"/>
          </a:xfrm>
        </p:spPr>
        <p:txBody>
          <a:bodyPr>
            <a:noAutofit/>
          </a:bodyPr>
          <a:lstStyle/>
          <a:p>
            <a:r>
              <a:rPr lang="es-EC" sz="4400" dirty="0" smtClean="0"/>
              <a:t>PREGUNTAS?</a:t>
            </a:r>
            <a:endParaRPr lang="es-EC" sz="4400" dirty="0"/>
          </a:p>
        </p:txBody>
      </p:sp>
      <p:pic>
        <p:nvPicPr>
          <p:cNvPr id="12290" name="Picture 2" descr="Resultado de imagen para osin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766" y="2696464"/>
            <a:ext cx="4532335" cy="2418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8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03997" y="-211303"/>
            <a:ext cx="9905998" cy="1478570"/>
          </a:xfrm>
        </p:spPr>
        <p:txBody>
          <a:bodyPr/>
          <a:lstStyle/>
          <a:p>
            <a:r>
              <a:rPr lang="es-EC" dirty="0">
                <a:effectLst/>
              </a:rPr>
              <a:t>ANTECEDENTES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912180651"/>
              </p:ext>
            </p:extLst>
          </p:nvPr>
        </p:nvGraphicFramePr>
        <p:xfrm>
          <a:off x="1127766" y="847122"/>
          <a:ext cx="9906000" cy="4610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67183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PLANTAMIENTO DEL PROBLEMA</a:t>
            </a:r>
            <a:endParaRPr lang="es-EC" dirty="0"/>
          </a:p>
        </p:txBody>
      </p:sp>
      <p:sp>
        <p:nvSpPr>
          <p:cNvPr id="3" name="Marcador de contenido 2"/>
          <p:cNvSpPr>
            <a:spLocks noGrp="1"/>
          </p:cNvSpPr>
          <p:nvPr>
            <p:ph sz="quarter" idx="13"/>
          </p:nvPr>
        </p:nvSpPr>
        <p:spPr/>
        <p:txBody>
          <a:bodyPr/>
          <a:lstStyle/>
          <a:p>
            <a:pPr lvl="0"/>
            <a:r>
              <a:rPr lang="es-EC" cap="none" dirty="0" smtClean="0">
                <a:latin typeface="Arial Unicode MS" panose="020B0604020202020204" pitchFamily="34" charset="-128"/>
                <a:ea typeface="Arial Unicode MS" panose="020B0604020202020204" pitchFamily="34" charset="-128"/>
                <a:cs typeface="Arial Unicode MS" panose="020B0604020202020204" pitchFamily="34" charset="-128"/>
              </a:rPr>
              <a:t>Los usuarios toman riesgos al usar redes sociales, compras online, donde los datos vulnerables son cuentas bancarias, números de documentos de identificación, entre otra información privada, esta puede encontrarse en redes sociales, sistemas de mensajería, etc. Esta problemática se da frecuentemente por la falta de cuidado y desconocimiento del riesgo al que pueden estar expuestas las medianas y pequeñas empresas.  </a:t>
            </a:r>
          </a:p>
          <a:p>
            <a:endParaRPr lang="es-EC" dirty="0"/>
          </a:p>
        </p:txBody>
      </p:sp>
    </p:spTree>
    <p:extLst>
      <p:ext uri="{BB962C8B-B14F-4D97-AF65-F5344CB8AC3E}">
        <p14:creationId xmlns:p14="http://schemas.microsoft.com/office/powerpoint/2010/main" val="101281647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8380" y="4206922"/>
            <a:ext cx="10396882" cy="1151965"/>
          </a:xfrm>
        </p:spPr>
        <p:txBody>
          <a:bodyPr/>
          <a:lstStyle/>
          <a:p>
            <a:r>
              <a:rPr lang="es-EC" dirty="0" smtClean="0"/>
              <a:t>OBJETIVOS</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746609053"/>
              </p:ext>
            </p:extLst>
          </p:nvPr>
        </p:nvGraphicFramePr>
        <p:xfrm>
          <a:off x="1413532" y="257578"/>
          <a:ext cx="9491730" cy="5924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0583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18" y="2442725"/>
            <a:ext cx="10396882" cy="1151965"/>
          </a:xfrm>
        </p:spPr>
        <p:txBody>
          <a:bodyPr/>
          <a:lstStyle/>
          <a:p>
            <a:r>
              <a:rPr lang="es-EC" dirty="0" smtClean="0"/>
              <a:t>OSINT</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572181420"/>
              </p:ext>
            </p:extLst>
          </p:nvPr>
        </p:nvGraphicFramePr>
        <p:xfrm>
          <a:off x="2390664" y="51516"/>
          <a:ext cx="9906000" cy="5769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Resultado de imagen para OSINT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034" y="2442725"/>
            <a:ext cx="1133688" cy="1133688"/>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7006438" y="4623515"/>
            <a:ext cx="1628972" cy="461665"/>
          </a:xfrm>
          <a:prstGeom prst="rect">
            <a:avLst/>
          </a:prstGeom>
          <a:noFill/>
        </p:spPr>
        <p:txBody>
          <a:bodyPr wrap="none" rtlCol="0">
            <a:spAutoFit/>
          </a:bodyPr>
          <a:lstStyle/>
          <a:p>
            <a:pPr lvl="0"/>
            <a:r>
              <a:rPr lang="es-EC" sz="1200" dirty="0" smtClean="0">
                <a:latin typeface="Arial Unicode MS" panose="020B0604020202020204" pitchFamily="34" charset="-128"/>
                <a:ea typeface="Arial Unicode MS" panose="020B0604020202020204" pitchFamily="34" charset="-128"/>
                <a:cs typeface="Arial Unicode MS" panose="020B0604020202020204" pitchFamily="34" charset="-128"/>
              </a:rPr>
              <a:t>CARACTERÍSTICAS</a:t>
            </a:r>
            <a:endParaRPr lang="es-EC" sz="12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s-EC" sz="1200" dirty="0"/>
          </a:p>
        </p:txBody>
      </p:sp>
    </p:spTree>
    <p:extLst>
      <p:ext uri="{BB962C8B-B14F-4D97-AF65-F5344CB8AC3E}">
        <p14:creationId xmlns:p14="http://schemas.microsoft.com/office/powerpoint/2010/main" val="3670092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7931" y="0"/>
            <a:ext cx="10396882" cy="1151965"/>
          </a:xfrm>
        </p:spPr>
        <p:txBody>
          <a:bodyPr/>
          <a:lstStyle/>
          <a:p>
            <a:r>
              <a:rPr lang="es-EC" dirty="0" smtClean="0"/>
              <a:t>CARACTERÍSTICAS DE OSINT</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3629870712"/>
              </p:ext>
            </p:extLst>
          </p:nvPr>
        </p:nvGraphicFramePr>
        <p:xfrm>
          <a:off x="690653" y="1068947"/>
          <a:ext cx="10295026" cy="5138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00818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056" y="2626521"/>
            <a:ext cx="4190441" cy="822080"/>
          </a:xfrm>
        </p:spPr>
        <p:txBody>
          <a:bodyPr>
            <a:normAutofit fontScale="90000"/>
          </a:bodyPr>
          <a:lstStyle/>
          <a:p>
            <a:r>
              <a:rPr lang="es-EC" dirty="0" smtClean="0"/>
              <a:t>TÉCNICAS OSINT</a:t>
            </a:r>
            <a:endParaRPr lang="es-EC" dirty="0"/>
          </a:p>
        </p:txBody>
      </p:sp>
      <p:graphicFrame>
        <p:nvGraphicFramePr>
          <p:cNvPr id="6" name="Marcador de contenido 5"/>
          <p:cNvGraphicFramePr>
            <a:graphicFrameLocks noGrp="1"/>
          </p:cNvGraphicFramePr>
          <p:nvPr>
            <p:ph sz="quarter" idx="13"/>
            <p:extLst>
              <p:ext uri="{D42A27DB-BD31-4B8C-83A1-F6EECF244321}">
                <p14:modId xmlns:p14="http://schemas.microsoft.com/office/powerpoint/2010/main" val="1420706353"/>
              </p:ext>
            </p:extLst>
          </p:nvPr>
        </p:nvGraphicFramePr>
        <p:xfrm>
          <a:off x="2292440" y="231820"/>
          <a:ext cx="10807874" cy="5953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412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6561" y="518375"/>
            <a:ext cx="10396882" cy="1151965"/>
          </a:xfrm>
        </p:spPr>
        <p:txBody>
          <a:bodyPr/>
          <a:lstStyle/>
          <a:p>
            <a:r>
              <a:rPr lang="es-EC" dirty="0" smtClean="0"/>
              <a:t>Metodologías para el análisis </a:t>
            </a:r>
            <a:endParaRPr lang="es-EC" dirty="0"/>
          </a:p>
        </p:txBody>
      </p:sp>
      <p:graphicFrame>
        <p:nvGraphicFramePr>
          <p:cNvPr id="4" name="Marcador de contenido 3"/>
          <p:cNvGraphicFramePr>
            <a:graphicFrameLocks noGrp="1"/>
          </p:cNvGraphicFramePr>
          <p:nvPr>
            <p:ph sz="quarter" idx="13"/>
            <p:extLst>
              <p:ext uri="{D42A27DB-BD31-4B8C-83A1-F6EECF244321}">
                <p14:modId xmlns:p14="http://schemas.microsoft.com/office/powerpoint/2010/main" val="1089894491"/>
              </p:ext>
            </p:extLst>
          </p:nvPr>
        </p:nvGraphicFramePr>
        <p:xfrm>
          <a:off x="742168" y="1670340"/>
          <a:ext cx="10488210" cy="3752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736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TM04033927[[fn=Evento principal]]</Template>
  <TotalTime>3551</TotalTime>
  <Words>994</Words>
  <Application>Microsoft Office PowerPoint</Application>
  <PresentationFormat>Panorámica</PresentationFormat>
  <Paragraphs>193</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 Unicode MS</vt:lpstr>
      <vt:lpstr>Arial</vt:lpstr>
      <vt:lpstr>Arial Black</vt:lpstr>
      <vt:lpstr>Impact</vt:lpstr>
      <vt:lpstr>Evento principal</vt:lpstr>
      <vt:lpstr>“PROPUESTA METODOLÓGICA PARA MITIGAR EL RIESGO DE SEGURIDAD INFORMÁTICA CON EL USO DE TÉCNICAS OSINT”</vt:lpstr>
      <vt:lpstr>índice</vt:lpstr>
      <vt:lpstr>ANTECEDENTES</vt:lpstr>
      <vt:lpstr>PLANTAMIENTO DEL PROBLEMA</vt:lpstr>
      <vt:lpstr>OBJETIVOS</vt:lpstr>
      <vt:lpstr>OSINT</vt:lpstr>
      <vt:lpstr>CARACTERÍSTICAS DE OSINT</vt:lpstr>
      <vt:lpstr>TÉCNICAS OSINT</vt:lpstr>
      <vt:lpstr>Metodologías para el análisis </vt:lpstr>
      <vt:lpstr>Metodología octave</vt:lpstr>
      <vt:lpstr>Proceso de Octave  </vt:lpstr>
      <vt:lpstr>Alcance del riesgo.</vt:lpstr>
      <vt:lpstr>ANÁLISIS DE RIESGO</vt:lpstr>
      <vt:lpstr>IDENTIFICACIÓN </vt:lpstr>
      <vt:lpstr>IDENTIFICACIÓN </vt:lpstr>
      <vt:lpstr>RIESGOS </vt:lpstr>
      <vt:lpstr>Valoración  </vt:lpstr>
      <vt:lpstr>Presentación de PowerPoint</vt:lpstr>
      <vt:lpstr>MAPA DEL RIESGO</vt:lpstr>
      <vt:lpstr>tratamiento</vt:lpstr>
      <vt:lpstr>TRATAMIENTO</vt:lpstr>
      <vt:lpstr>Presentación de PowerPoint</vt:lpstr>
      <vt:lpstr>Uso ético de osint</vt:lpstr>
      <vt:lpstr>Conclusiones </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PROPUESTA METODOLÓGICA PARA MITIGAR EL RIESGO DE SEGURIDAD INFORMÁTICA CON EL USO DE TÉCNICAS OSINT</dc:title>
  <dc:creator>Mariela Balcazar</dc:creator>
  <cp:lastModifiedBy>Mariela Balcazar</cp:lastModifiedBy>
  <cp:revision>112</cp:revision>
  <dcterms:created xsi:type="dcterms:W3CDTF">2020-01-19T14:18:19Z</dcterms:created>
  <dcterms:modified xsi:type="dcterms:W3CDTF">2020-09-01T18:37:30Z</dcterms:modified>
</cp:coreProperties>
</file>