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1"/>
  </p:notesMasterIdLst>
  <p:sldIdLst>
    <p:sldId id="256" r:id="rId2"/>
    <p:sldId id="258" r:id="rId3"/>
    <p:sldId id="302" r:id="rId4"/>
    <p:sldId id="257" r:id="rId5"/>
    <p:sldId id="303" r:id="rId6"/>
    <p:sldId id="304" r:id="rId7"/>
    <p:sldId id="305" r:id="rId8"/>
    <p:sldId id="306" r:id="rId9"/>
    <p:sldId id="262" r:id="rId10"/>
    <p:sldId id="299" r:id="rId11"/>
    <p:sldId id="263" r:id="rId12"/>
    <p:sldId id="301" r:id="rId13"/>
    <p:sldId id="307" r:id="rId14"/>
    <p:sldId id="288" r:id="rId15"/>
    <p:sldId id="287" r:id="rId16"/>
    <p:sldId id="265" r:id="rId17"/>
    <p:sldId id="289" r:id="rId18"/>
    <p:sldId id="290" r:id="rId19"/>
    <p:sldId id="308" r:id="rId20"/>
    <p:sldId id="294" r:id="rId21"/>
    <p:sldId id="296" r:id="rId22"/>
    <p:sldId id="297" r:id="rId23"/>
    <p:sldId id="309" r:id="rId24"/>
    <p:sldId id="310" r:id="rId25"/>
    <p:sldId id="298" r:id="rId26"/>
    <p:sldId id="311" r:id="rId27"/>
    <p:sldId id="291" r:id="rId28"/>
    <p:sldId id="292" r:id="rId29"/>
    <p:sldId id="293" r:id="rId30"/>
  </p:sldIdLst>
  <p:sldSz cx="9144000" cy="5143500" type="screen16x9"/>
  <p:notesSz cx="6858000" cy="9144000"/>
  <p:embeddedFontLst>
    <p:embeddedFont>
      <p:font typeface="Josefin Slab" panose="020B0604020202020204" charset="0"/>
      <p:regular r:id="rId32"/>
      <p:bold r:id="rId33"/>
      <p:italic r:id="rId34"/>
      <p:boldItalic r:id="rId35"/>
    </p:embeddedFont>
    <p:embeddedFont>
      <p:font typeface="Cambria Math" panose="02040503050406030204" pitchFamily="18" charset="0"/>
      <p:regular r:id="rId36"/>
    </p:embeddedFont>
    <p:embeddedFont>
      <p:font typeface="Calibri" panose="020F0502020204030204" pitchFamily="34" charset="0"/>
      <p:regular r:id="rId37"/>
      <p:bold r:id="rId38"/>
      <p:italic r:id="rId39"/>
      <p:boldItalic r:id="rId40"/>
    </p:embeddedFont>
    <p:embeddedFont>
      <p:font typeface="Josefin Slab SemiBold" panose="020B0604020202020204" charset="0"/>
      <p:regular r:id="rId41"/>
      <p:bold r:id="rId42"/>
      <p:italic r:id="rId43"/>
      <p:boldItalic r:id="rId44"/>
    </p:embeddedFont>
    <p:embeddedFont>
      <p:font typeface="Josefin Sans" panose="020B0604020202020204" charset="0"/>
      <p:regular r:id="rId45"/>
      <p:bold r:id="rId46"/>
      <p:italic r:id="rId47"/>
      <p:boldItalic r:id="rId48"/>
    </p:embeddedFont>
    <p:embeddedFont>
      <p:font typeface="Fira Sans Extra Condensed Medium"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2880">
          <p15:clr>
            <a:srgbClr val="9AA0A6"/>
          </p15:clr>
        </p15:guide>
        <p15:guide id="2" orient="horz" pos="9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0"/>
  </p:normalViewPr>
  <p:slideViewPr>
    <p:cSldViewPr snapToGrid="0">
      <p:cViewPr>
        <p:scale>
          <a:sx n="77" d="100"/>
          <a:sy n="77" d="100"/>
        </p:scale>
        <p:origin x="-1164" y="-324"/>
      </p:cViewPr>
      <p:guideLst>
        <p:guide orient="horz" pos="96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talia\Google%20Drive\Tabulaci&#243;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talia\Google%20Drive\Tabulaci&#243;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talia\Google%20Drive\Tabulac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400"/>
            </a:pPr>
            <a:r>
              <a:rPr lang="es-EC" sz="1400" dirty="0" smtClean="0"/>
              <a:t>¿Pregunta 7</a:t>
            </a:r>
            <a:r>
              <a:rPr lang="es-EC" sz="1400" baseline="0" dirty="0" smtClean="0"/>
              <a:t> </a:t>
            </a:r>
            <a:endParaRPr lang="en-US" sz="14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Hoja3!$C$55</c:f>
              <c:strCache>
                <c:ptCount val="1"/>
                <c:pt idx="0">
                  <c:v>Frecuencia </c:v>
                </c:pt>
              </c:strCache>
            </c:strRef>
          </c:tx>
          <c:dLbls>
            <c:dLbl>
              <c:idx val="0"/>
              <c:layout>
                <c:manualLayout>
                  <c:x val="-1.2916620356856274E-2"/>
                  <c:y val="-0.14974831673610292"/>
                </c:manualLayout>
              </c:layout>
              <c:showLegendKey val="0"/>
              <c:showVal val="0"/>
              <c:showCatName val="0"/>
              <c:showSerName val="0"/>
              <c:showPercent val="1"/>
              <c:showBubbleSize val="0"/>
            </c:dLbl>
            <c:showLegendKey val="0"/>
            <c:showVal val="0"/>
            <c:showCatName val="0"/>
            <c:showSerName val="0"/>
            <c:showPercent val="1"/>
            <c:showBubbleSize val="0"/>
            <c:showLeaderLines val="1"/>
            <c:extLst>
              <c:ext xmlns:c15="http://schemas.microsoft.com/office/drawing/2012/chart" uri="{CE6537A1-D6FC-4f65-9D91-7224C49458BB}"/>
            </c:extLst>
          </c:dLbls>
          <c:cat>
            <c:strRef>
              <c:f>Hoja3!$B$56:$B$59</c:f>
              <c:strCache>
                <c:ptCount val="4"/>
                <c:pt idx="0">
                  <c:v>1 día </c:v>
                </c:pt>
                <c:pt idx="1">
                  <c:v>2 día </c:v>
                </c:pt>
                <c:pt idx="2">
                  <c:v>3 día </c:v>
                </c:pt>
                <c:pt idx="3">
                  <c:v>Más de 4 días </c:v>
                </c:pt>
              </c:strCache>
            </c:strRef>
          </c:cat>
          <c:val>
            <c:numRef>
              <c:f>Hoja3!$C$56:$C$59</c:f>
              <c:numCache>
                <c:formatCode>General</c:formatCode>
                <c:ptCount val="4"/>
                <c:pt idx="0">
                  <c:v>68</c:v>
                </c:pt>
                <c:pt idx="1">
                  <c:v>38</c:v>
                </c:pt>
                <c:pt idx="2">
                  <c:v>30</c:v>
                </c:pt>
                <c:pt idx="3">
                  <c:v>29</c:v>
                </c:pt>
              </c:numCache>
            </c:numRef>
          </c:val>
        </c:ser>
        <c:ser>
          <c:idx val="1"/>
          <c:order val="1"/>
          <c:tx>
            <c:strRef>
              <c:f>Hoja3!$D$55</c:f>
              <c:strCache>
                <c:ptCount val="1"/>
                <c:pt idx="0">
                  <c:v>Porcentaje </c:v>
                </c:pt>
              </c:strCache>
            </c:strRef>
          </c:tx>
          <c:dLbls>
            <c:showLegendKey val="0"/>
            <c:showVal val="0"/>
            <c:showCatName val="0"/>
            <c:showSerName val="0"/>
            <c:showPercent val="1"/>
            <c:showBubbleSize val="0"/>
            <c:showLeaderLines val="1"/>
            <c:extLst>
              <c:ext xmlns:c15="http://schemas.microsoft.com/office/drawing/2012/chart" uri="{CE6537A1-D6FC-4f65-9D91-7224C49458BB}"/>
            </c:extLst>
          </c:dLbls>
          <c:cat>
            <c:strRef>
              <c:f>Hoja3!$B$56:$B$59</c:f>
              <c:strCache>
                <c:ptCount val="4"/>
                <c:pt idx="0">
                  <c:v>1 día </c:v>
                </c:pt>
                <c:pt idx="1">
                  <c:v>2 día </c:v>
                </c:pt>
                <c:pt idx="2">
                  <c:v>3 día </c:v>
                </c:pt>
                <c:pt idx="3">
                  <c:v>Más de 4 días </c:v>
                </c:pt>
              </c:strCache>
            </c:strRef>
          </c:cat>
          <c:val>
            <c:numRef>
              <c:f>Hoja3!$D$56:$D$59</c:f>
              <c:numCache>
                <c:formatCode>0%</c:formatCode>
                <c:ptCount val="4"/>
                <c:pt idx="0">
                  <c:v>0.41212121212121211</c:v>
                </c:pt>
                <c:pt idx="1">
                  <c:v>0.23030303030303031</c:v>
                </c:pt>
                <c:pt idx="2">
                  <c:v>0.18181818181818182</c:v>
                </c:pt>
                <c:pt idx="3">
                  <c:v>0.17575757575757575</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6013708518114567"/>
          <c:y val="0.43436861199404775"/>
          <c:w val="0.31659605183930356"/>
          <c:h val="0.38550357783941652"/>
        </c:manualLayout>
      </c:layout>
      <c:overlay val="0"/>
      <c:txPr>
        <a:bodyPr/>
        <a:lstStyle/>
        <a:p>
          <a:pPr>
            <a:defRPr sz="1000"/>
          </a:pPr>
          <a:endParaRPr lang="es-EC"/>
        </a:p>
      </c:txPr>
    </c:legend>
    <c:plotVisOnly val="1"/>
    <c:dispBlanksAs val="gap"/>
    <c:showDLblsOverMax val="0"/>
  </c:chart>
  <c:txPr>
    <a:bodyPr/>
    <a:lstStyle/>
    <a:p>
      <a:pPr>
        <a:defRPr sz="1800">
          <a:latin typeface="Josefin Slab SemiBold" panose="020B060402020202020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800"/>
            </a:pPr>
            <a:r>
              <a:rPr lang="es-EC" sz="1800" dirty="0"/>
              <a:t>Pregunta 11</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extLst>
              <c:ext xmlns:c15="http://schemas.microsoft.com/office/drawing/2012/chart" uri="{CE6537A1-D6FC-4f65-9D91-7224C49458BB}"/>
            </c:extLst>
          </c:dLbls>
          <c:cat>
            <c:strRef>
              <c:f>Hoja3!$B$106:$B$109</c:f>
              <c:strCache>
                <c:ptCount val="4"/>
                <c:pt idx="0">
                  <c:v>Excelente</c:v>
                </c:pt>
                <c:pt idx="1">
                  <c:v>Buena </c:v>
                </c:pt>
                <c:pt idx="2">
                  <c:v>Regular</c:v>
                </c:pt>
                <c:pt idx="3">
                  <c:v>Mala </c:v>
                </c:pt>
              </c:strCache>
            </c:strRef>
          </c:cat>
          <c:val>
            <c:numRef>
              <c:f>Hoja3!$D$106:$D$109</c:f>
              <c:numCache>
                <c:formatCode>0%</c:formatCode>
                <c:ptCount val="4"/>
                <c:pt idx="0">
                  <c:v>0.21212121212121213</c:v>
                </c:pt>
                <c:pt idx="1">
                  <c:v>0.38787878787878788</c:v>
                </c:pt>
                <c:pt idx="2">
                  <c:v>0.28484848484848485</c:v>
                </c:pt>
                <c:pt idx="3">
                  <c:v>0.11515151515151516</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200"/>
          </a:pPr>
          <a:endParaRPr lang="es-EC"/>
        </a:p>
      </c:txPr>
    </c:legend>
    <c:plotVisOnly val="1"/>
    <c:dispBlanksAs val="gap"/>
    <c:showDLblsOverMax val="0"/>
  </c:chart>
  <c:txPr>
    <a:bodyPr/>
    <a:lstStyle/>
    <a:p>
      <a:pPr>
        <a:defRPr sz="1800">
          <a:latin typeface="Josefin Slab SemiBold" panose="020B060402020202020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dirty="0"/>
              <a:t>¿Pregunta 13</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9.8500617392838247E-2"/>
                  <c:y val="8.8531480187960379E-2"/>
                </c:manualLayout>
              </c:layout>
              <c:showLegendKey val="0"/>
              <c:showVal val="0"/>
              <c:showCatName val="0"/>
              <c:showSerName val="0"/>
              <c:showPercent val="1"/>
              <c:showBubbleSize val="0"/>
            </c:dLbl>
            <c:showLegendKey val="0"/>
            <c:showVal val="0"/>
            <c:showCatName val="0"/>
            <c:showSerName val="0"/>
            <c:showPercent val="1"/>
            <c:showBubbleSize val="0"/>
            <c:showLeaderLines val="1"/>
            <c:extLst>
              <c:ext xmlns:c15="http://schemas.microsoft.com/office/drawing/2012/chart" uri="{CE6537A1-D6FC-4f65-9D91-7224C49458BB}"/>
            </c:extLst>
          </c:dLbls>
          <c:cat>
            <c:strRef>
              <c:f>TURISTA1!$B$149:$B$151</c:f>
              <c:strCache>
                <c:ptCount val="3"/>
                <c:pt idx="0">
                  <c:v>Muy Importante</c:v>
                </c:pt>
                <c:pt idx="1">
                  <c:v>Poco importante </c:v>
                </c:pt>
                <c:pt idx="2">
                  <c:v>Nada importante </c:v>
                </c:pt>
              </c:strCache>
            </c:strRef>
          </c:cat>
          <c:val>
            <c:numRef>
              <c:f>TURISTA1!$D$149:$D$151</c:f>
              <c:numCache>
                <c:formatCode>0%</c:formatCode>
                <c:ptCount val="3"/>
                <c:pt idx="0">
                  <c:v>0.77575757575757576</c:v>
                </c:pt>
                <c:pt idx="1">
                  <c:v>0.15151515151515152</c:v>
                </c:pt>
                <c:pt idx="2">
                  <c:v>7.2727272727272724E-2</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100">
              <a:latin typeface="Josefin Slab SemiBold" panose="020B0604020202020204" charset="0"/>
            </a:defRPr>
          </a:pPr>
          <a:endParaRPr lang="es-EC"/>
        </a:p>
      </c:txPr>
    </c:legend>
    <c:plotVisOnly val="1"/>
    <c:dispBlanksAs val="gap"/>
    <c:showDLblsOverMax val="0"/>
  </c:chart>
  <c:txPr>
    <a:bodyPr/>
    <a:lstStyle/>
    <a:p>
      <a:pPr>
        <a:defRPr sz="1400">
          <a:latin typeface="Josefin Slab SemiBold" panose="020B0604020202020204" charset="0"/>
        </a:defRPr>
      </a:pPr>
      <a:endParaRPr lang="es-EC"/>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06057-1446-49E2-950C-31EDFB40F854}"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C"/>
        </a:p>
      </dgm:t>
    </dgm:pt>
    <dgm:pt modelId="{5337437E-78F7-4B55-AEE0-C53B04BFC473}">
      <dgm:prSet phldrT="[Texto]"/>
      <dgm:spPr/>
      <dgm:t>
        <a:bodyPr/>
        <a:lstStyle/>
        <a:p>
          <a:pPr rtl="0"/>
          <a:r>
            <a:rPr lang="es-EC" dirty="0" smtClean="0">
              <a:solidFill>
                <a:schemeClr val="bg1">
                  <a:lumMod val="50000"/>
                </a:schemeClr>
              </a:solidFill>
              <a:sym typeface="Josefin Slab SemiBold"/>
            </a:rPr>
            <a:t>Falta de interés de las autoridades municipales y privadas.</a:t>
          </a:r>
          <a:endParaRPr lang="es-EC" dirty="0"/>
        </a:p>
      </dgm:t>
    </dgm:pt>
    <dgm:pt modelId="{56DEFFAB-63F4-47E9-9F8D-8A94CE70639B}" type="parTrans" cxnId="{F4DBCA87-8C22-4539-BA90-9E29D78BFE73}">
      <dgm:prSet/>
      <dgm:spPr/>
      <dgm:t>
        <a:bodyPr/>
        <a:lstStyle/>
        <a:p>
          <a:endParaRPr lang="es-EC"/>
        </a:p>
      </dgm:t>
    </dgm:pt>
    <dgm:pt modelId="{BD4F0785-F298-4E78-A426-D41AE7E2DC63}" type="sibTrans" cxnId="{F4DBCA87-8C22-4539-BA90-9E29D78BFE73}">
      <dgm:prSet/>
      <dgm:spPr/>
      <dgm:t>
        <a:bodyPr/>
        <a:lstStyle/>
        <a:p>
          <a:endParaRPr lang="es-EC"/>
        </a:p>
      </dgm:t>
    </dgm:pt>
    <dgm:pt modelId="{99426CDE-4C03-41FF-B534-479599F371C6}">
      <dgm:prSet phldrT="[Texto]"/>
      <dgm:spPr/>
      <dgm:t>
        <a:bodyPr/>
        <a:lstStyle/>
        <a:p>
          <a:pPr rtl="0"/>
          <a:r>
            <a:rPr lang="es-EC" dirty="0" smtClean="0">
              <a:solidFill>
                <a:schemeClr val="bg1">
                  <a:lumMod val="50000"/>
                </a:schemeClr>
              </a:solidFill>
            </a:rPr>
            <a:t>Poco conocimiento en el área turística.</a:t>
          </a:r>
          <a:endParaRPr lang="es-EC" dirty="0"/>
        </a:p>
      </dgm:t>
    </dgm:pt>
    <dgm:pt modelId="{B2FBA07A-4261-487B-981B-2307D0DBE889}" type="parTrans" cxnId="{D287BB46-7ABA-42C4-9ED5-BB9C7D314DFF}">
      <dgm:prSet/>
      <dgm:spPr/>
      <dgm:t>
        <a:bodyPr/>
        <a:lstStyle/>
        <a:p>
          <a:endParaRPr lang="es-EC"/>
        </a:p>
      </dgm:t>
    </dgm:pt>
    <dgm:pt modelId="{8E0D0527-6D47-4F18-BDEE-5F81869B4E2A}" type="sibTrans" cxnId="{D287BB46-7ABA-42C4-9ED5-BB9C7D314DFF}">
      <dgm:prSet/>
      <dgm:spPr/>
      <dgm:t>
        <a:bodyPr/>
        <a:lstStyle/>
        <a:p>
          <a:endParaRPr lang="es-EC"/>
        </a:p>
      </dgm:t>
    </dgm:pt>
    <dgm:pt modelId="{CBC2BC69-3A4F-497B-B63B-2E225CC009D1}">
      <dgm:prSet phldrT="[Texto]"/>
      <dgm:spPr/>
      <dgm:t>
        <a:bodyPr/>
        <a:lstStyle/>
        <a:p>
          <a:pPr rtl="0"/>
          <a:r>
            <a:rPr lang="es-EC" dirty="0" smtClean="0">
              <a:solidFill>
                <a:schemeClr val="bg1">
                  <a:lumMod val="50000"/>
                </a:schemeClr>
              </a:solidFill>
            </a:rPr>
            <a:t>Falta de promoción y desorganización.</a:t>
          </a:r>
          <a:endParaRPr lang="es-EC" dirty="0"/>
        </a:p>
      </dgm:t>
    </dgm:pt>
    <dgm:pt modelId="{4D25C8ED-A598-43BB-B9EE-A709E3E6AC7B}" type="parTrans" cxnId="{F77DDA45-2418-458E-873E-74281C196891}">
      <dgm:prSet/>
      <dgm:spPr/>
      <dgm:t>
        <a:bodyPr/>
        <a:lstStyle/>
        <a:p>
          <a:endParaRPr lang="es-EC"/>
        </a:p>
      </dgm:t>
    </dgm:pt>
    <dgm:pt modelId="{2CDD1886-A3E9-431C-8E3E-023C7EB2E99B}" type="sibTrans" cxnId="{F77DDA45-2418-458E-873E-74281C196891}">
      <dgm:prSet/>
      <dgm:spPr/>
      <dgm:t>
        <a:bodyPr/>
        <a:lstStyle/>
        <a:p>
          <a:endParaRPr lang="es-EC"/>
        </a:p>
      </dgm:t>
    </dgm:pt>
    <dgm:pt modelId="{EC037F5E-0C95-46B1-82D9-13376E387A42}">
      <dgm:prSet phldrT="[Texto]"/>
      <dgm:spPr/>
      <dgm:t>
        <a:bodyPr/>
        <a:lstStyle/>
        <a:p>
          <a:pPr rtl="0"/>
          <a:r>
            <a:rPr lang="es-EC" dirty="0" smtClean="0">
              <a:solidFill>
                <a:schemeClr val="bg1">
                  <a:lumMod val="50000"/>
                </a:schemeClr>
              </a:solidFill>
            </a:rPr>
            <a:t>Bajo empoderamiento cultural de los pobladores y comerciantes </a:t>
          </a:r>
          <a:endParaRPr lang="es-EC" dirty="0"/>
        </a:p>
      </dgm:t>
    </dgm:pt>
    <dgm:pt modelId="{9ECFD83A-442A-4B07-B45C-89C15E02DD67}" type="parTrans" cxnId="{0ED9CF51-5B57-48B7-8F8F-132D6FD5A042}">
      <dgm:prSet/>
      <dgm:spPr/>
      <dgm:t>
        <a:bodyPr/>
        <a:lstStyle/>
        <a:p>
          <a:endParaRPr lang="es-EC"/>
        </a:p>
      </dgm:t>
    </dgm:pt>
    <dgm:pt modelId="{0E50E9DE-FE88-4CC7-9B23-5FB7508A8E9D}" type="sibTrans" cxnId="{0ED9CF51-5B57-48B7-8F8F-132D6FD5A042}">
      <dgm:prSet/>
      <dgm:spPr/>
      <dgm:t>
        <a:bodyPr/>
        <a:lstStyle/>
        <a:p>
          <a:endParaRPr lang="es-EC"/>
        </a:p>
      </dgm:t>
    </dgm:pt>
    <dgm:pt modelId="{18D530D8-619E-47FA-9F70-455863E969DA}">
      <dgm:prSet phldrT="[Texto]"/>
      <dgm:spPr/>
      <dgm:t>
        <a:bodyPr/>
        <a:lstStyle/>
        <a:p>
          <a:pPr rtl="0"/>
          <a:r>
            <a:rPr lang="es-EC" dirty="0" smtClean="0">
              <a:solidFill>
                <a:schemeClr val="bg1">
                  <a:lumMod val="50000"/>
                </a:schemeClr>
              </a:solidFill>
            </a:rPr>
            <a:t>Cierre del departamento de la Dirección de Turismo </a:t>
          </a:r>
          <a:endParaRPr lang="es-EC" dirty="0"/>
        </a:p>
      </dgm:t>
    </dgm:pt>
    <dgm:pt modelId="{0EF60B0E-453F-4F87-91AD-8D32A1F73434}" type="parTrans" cxnId="{BDBCC1D2-CB2F-4551-BBED-DD2AECE7CBEC}">
      <dgm:prSet/>
      <dgm:spPr/>
      <dgm:t>
        <a:bodyPr/>
        <a:lstStyle/>
        <a:p>
          <a:endParaRPr lang="es-EC"/>
        </a:p>
      </dgm:t>
    </dgm:pt>
    <dgm:pt modelId="{D77C1A23-A8C1-4A68-91B0-42228C4403F6}" type="sibTrans" cxnId="{BDBCC1D2-CB2F-4551-BBED-DD2AECE7CBEC}">
      <dgm:prSet/>
      <dgm:spPr/>
      <dgm:t>
        <a:bodyPr/>
        <a:lstStyle/>
        <a:p>
          <a:endParaRPr lang="es-EC"/>
        </a:p>
      </dgm:t>
    </dgm:pt>
    <dgm:pt modelId="{F7088024-2CA4-4F9D-AC05-0DE56261E1FF}" type="pres">
      <dgm:prSet presAssocID="{14D06057-1446-49E2-950C-31EDFB40F854}" presName="rootnode" presStyleCnt="0">
        <dgm:presLayoutVars>
          <dgm:chMax/>
          <dgm:chPref/>
          <dgm:dir/>
          <dgm:animLvl val="lvl"/>
        </dgm:presLayoutVars>
      </dgm:prSet>
      <dgm:spPr/>
      <dgm:t>
        <a:bodyPr/>
        <a:lstStyle/>
        <a:p>
          <a:endParaRPr lang="es-EC"/>
        </a:p>
      </dgm:t>
    </dgm:pt>
    <dgm:pt modelId="{697EB2B0-3AC0-42F2-ACD6-E000329EC020}" type="pres">
      <dgm:prSet presAssocID="{5337437E-78F7-4B55-AEE0-C53B04BFC473}" presName="composite" presStyleCnt="0"/>
      <dgm:spPr/>
    </dgm:pt>
    <dgm:pt modelId="{36A6002F-2CD4-497E-AB09-95C787AC683A}" type="pres">
      <dgm:prSet presAssocID="{5337437E-78F7-4B55-AEE0-C53B04BFC473}" presName="LShape" presStyleLbl="alignNode1" presStyleIdx="0" presStyleCnt="9"/>
      <dgm:spPr/>
    </dgm:pt>
    <dgm:pt modelId="{9C6A9D14-8E49-46D1-A8B8-CD36AE93513E}" type="pres">
      <dgm:prSet presAssocID="{5337437E-78F7-4B55-AEE0-C53B04BFC473}" presName="ParentText" presStyleLbl="revTx" presStyleIdx="0" presStyleCnt="5">
        <dgm:presLayoutVars>
          <dgm:chMax val="0"/>
          <dgm:chPref val="0"/>
          <dgm:bulletEnabled val="1"/>
        </dgm:presLayoutVars>
      </dgm:prSet>
      <dgm:spPr/>
      <dgm:t>
        <a:bodyPr/>
        <a:lstStyle/>
        <a:p>
          <a:endParaRPr lang="es-EC"/>
        </a:p>
      </dgm:t>
    </dgm:pt>
    <dgm:pt modelId="{541914D0-9E29-409C-B39F-C8699457AB9F}" type="pres">
      <dgm:prSet presAssocID="{5337437E-78F7-4B55-AEE0-C53B04BFC473}" presName="Triangle" presStyleLbl="alignNode1" presStyleIdx="1" presStyleCnt="9"/>
      <dgm:spPr/>
    </dgm:pt>
    <dgm:pt modelId="{3CD5B1BD-3369-42AD-B411-27C545FEEB63}" type="pres">
      <dgm:prSet presAssocID="{BD4F0785-F298-4E78-A426-D41AE7E2DC63}" presName="sibTrans" presStyleCnt="0"/>
      <dgm:spPr/>
    </dgm:pt>
    <dgm:pt modelId="{C5ED5ADA-1DA8-466A-BD34-0E8F6EFA640B}" type="pres">
      <dgm:prSet presAssocID="{BD4F0785-F298-4E78-A426-D41AE7E2DC63}" presName="space" presStyleCnt="0"/>
      <dgm:spPr/>
    </dgm:pt>
    <dgm:pt modelId="{5AA7EBD8-8B5D-40A1-83E0-99C9584491CC}" type="pres">
      <dgm:prSet presAssocID="{99426CDE-4C03-41FF-B534-479599F371C6}" presName="composite" presStyleCnt="0"/>
      <dgm:spPr/>
    </dgm:pt>
    <dgm:pt modelId="{3C77E025-DFA6-4521-BAFA-4608ABDE9BE7}" type="pres">
      <dgm:prSet presAssocID="{99426CDE-4C03-41FF-B534-479599F371C6}" presName="LShape" presStyleLbl="alignNode1" presStyleIdx="2" presStyleCnt="9"/>
      <dgm:spPr/>
    </dgm:pt>
    <dgm:pt modelId="{EE42C453-CC76-4349-AE98-E5EB4113C6E9}" type="pres">
      <dgm:prSet presAssocID="{99426CDE-4C03-41FF-B534-479599F371C6}" presName="ParentText" presStyleLbl="revTx" presStyleIdx="1" presStyleCnt="5">
        <dgm:presLayoutVars>
          <dgm:chMax val="0"/>
          <dgm:chPref val="0"/>
          <dgm:bulletEnabled val="1"/>
        </dgm:presLayoutVars>
      </dgm:prSet>
      <dgm:spPr/>
      <dgm:t>
        <a:bodyPr/>
        <a:lstStyle/>
        <a:p>
          <a:endParaRPr lang="es-EC"/>
        </a:p>
      </dgm:t>
    </dgm:pt>
    <dgm:pt modelId="{089F3303-4D90-43A1-8B56-883D2BE0D393}" type="pres">
      <dgm:prSet presAssocID="{99426CDE-4C03-41FF-B534-479599F371C6}" presName="Triangle" presStyleLbl="alignNode1" presStyleIdx="3" presStyleCnt="9"/>
      <dgm:spPr/>
    </dgm:pt>
    <dgm:pt modelId="{1477D51A-02B8-46F4-ADD9-AB54852B50D6}" type="pres">
      <dgm:prSet presAssocID="{8E0D0527-6D47-4F18-BDEE-5F81869B4E2A}" presName="sibTrans" presStyleCnt="0"/>
      <dgm:spPr/>
    </dgm:pt>
    <dgm:pt modelId="{483D1048-5451-4229-8F8C-53E4A46BB21D}" type="pres">
      <dgm:prSet presAssocID="{8E0D0527-6D47-4F18-BDEE-5F81869B4E2A}" presName="space" presStyleCnt="0"/>
      <dgm:spPr/>
    </dgm:pt>
    <dgm:pt modelId="{6B728FCE-687E-456A-8C2B-8DD08999209E}" type="pres">
      <dgm:prSet presAssocID="{CBC2BC69-3A4F-497B-B63B-2E225CC009D1}" presName="composite" presStyleCnt="0"/>
      <dgm:spPr/>
    </dgm:pt>
    <dgm:pt modelId="{A22CDDDB-83AF-4F07-BAF8-44EA749B0EC1}" type="pres">
      <dgm:prSet presAssocID="{CBC2BC69-3A4F-497B-B63B-2E225CC009D1}" presName="LShape" presStyleLbl="alignNode1" presStyleIdx="4" presStyleCnt="9"/>
      <dgm:spPr/>
    </dgm:pt>
    <dgm:pt modelId="{A72FA9BB-456B-4F4B-B64E-FD64F6E4904A}" type="pres">
      <dgm:prSet presAssocID="{CBC2BC69-3A4F-497B-B63B-2E225CC009D1}" presName="ParentText" presStyleLbl="revTx" presStyleIdx="2" presStyleCnt="5">
        <dgm:presLayoutVars>
          <dgm:chMax val="0"/>
          <dgm:chPref val="0"/>
          <dgm:bulletEnabled val="1"/>
        </dgm:presLayoutVars>
      </dgm:prSet>
      <dgm:spPr/>
      <dgm:t>
        <a:bodyPr/>
        <a:lstStyle/>
        <a:p>
          <a:endParaRPr lang="es-EC"/>
        </a:p>
      </dgm:t>
    </dgm:pt>
    <dgm:pt modelId="{EE56F057-6C0C-415F-853B-D3A0438C71FF}" type="pres">
      <dgm:prSet presAssocID="{CBC2BC69-3A4F-497B-B63B-2E225CC009D1}" presName="Triangle" presStyleLbl="alignNode1" presStyleIdx="5" presStyleCnt="9"/>
      <dgm:spPr/>
    </dgm:pt>
    <dgm:pt modelId="{996CEA35-772E-42D7-9913-34456C70990F}" type="pres">
      <dgm:prSet presAssocID="{2CDD1886-A3E9-431C-8E3E-023C7EB2E99B}" presName="sibTrans" presStyleCnt="0"/>
      <dgm:spPr/>
    </dgm:pt>
    <dgm:pt modelId="{CC052C3F-CD6A-4C7A-A3CD-3FCBB5636D49}" type="pres">
      <dgm:prSet presAssocID="{2CDD1886-A3E9-431C-8E3E-023C7EB2E99B}" presName="space" presStyleCnt="0"/>
      <dgm:spPr/>
    </dgm:pt>
    <dgm:pt modelId="{14B2A73F-FBE3-41A2-86E4-7F23E001AEFF}" type="pres">
      <dgm:prSet presAssocID="{18D530D8-619E-47FA-9F70-455863E969DA}" presName="composite" presStyleCnt="0"/>
      <dgm:spPr/>
    </dgm:pt>
    <dgm:pt modelId="{2ACB5034-922A-4A1D-9AD3-552818F52E40}" type="pres">
      <dgm:prSet presAssocID="{18D530D8-619E-47FA-9F70-455863E969DA}" presName="LShape" presStyleLbl="alignNode1" presStyleIdx="6" presStyleCnt="9"/>
      <dgm:spPr/>
    </dgm:pt>
    <dgm:pt modelId="{11DFBE18-F834-4595-9FA5-E10A0D03DE01}" type="pres">
      <dgm:prSet presAssocID="{18D530D8-619E-47FA-9F70-455863E969DA}" presName="ParentText" presStyleLbl="revTx" presStyleIdx="3" presStyleCnt="5">
        <dgm:presLayoutVars>
          <dgm:chMax val="0"/>
          <dgm:chPref val="0"/>
          <dgm:bulletEnabled val="1"/>
        </dgm:presLayoutVars>
      </dgm:prSet>
      <dgm:spPr/>
      <dgm:t>
        <a:bodyPr/>
        <a:lstStyle/>
        <a:p>
          <a:endParaRPr lang="es-EC"/>
        </a:p>
      </dgm:t>
    </dgm:pt>
    <dgm:pt modelId="{1F9780FC-9D9E-4B1B-8E1B-7B3FE4328A18}" type="pres">
      <dgm:prSet presAssocID="{18D530D8-619E-47FA-9F70-455863E969DA}" presName="Triangle" presStyleLbl="alignNode1" presStyleIdx="7" presStyleCnt="9"/>
      <dgm:spPr/>
    </dgm:pt>
    <dgm:pt modelId="{82EC92E8-8B66-4B7D-876F-D0470D915B04}" type="pres">
      <dgm:prSet presAssocID="{D77C1A23-A8C1-4A68-91B0-42228C4403F6}" presName="sibTrans" presStyleCnt="0"/>
      <dgm:spPr/>
    </dgm:pt>
    <dgm:pt modelId="{69A807D5-B6BA-4B28-972C-5D295F5DCFA9}" type="pres">
      <dgm:prSet presAssocID="{D77C1A23-A8C1-4A68-91B0-42228C4403F6}" presName="space" presStyleCnt="0"/>
      <dgm:spPr/>
    </dgm:pt>
    <dgm:pt modelId="{E5F219BB-2881-4552-82B0-501C8FB63F78}" type="pres">
      <dgm:prSet presAssocID="{EC037F5E-0C95-46B1-82D9-13376E387A42}" presName="composite" presStyleCnt="0"/>
      <dgm:spPr/>
    </dgm:pt>
    <dgm:pt modelId="{A858067C-8C9A-4E42-9902-1AD4DB0A9BA5}" type="pres">
      <dgm:prSet presAssocID="{EC037F5E-0C95-46B1-82D9-13376E387A42}" presName="LShape" presStyleLbl="alignNode1" presStyleIdx="8" presStyleCnt="9"/>
      <dgm:spPr/>
    </dgm:pt>
    <dgm:pt modelId="{FBE57B93-1109-4795-A093-7B5251542F06}" type="pres">
      <dgm:prSet presAssocID="{EC037F5E-0C95-46B1-82D9-13376E387A42}" presName="ParentText" presStyleLbl="revTx" presStyleIdx="4" presStyleCnt="5">
        <dgm:presLayoutVars>
          <dgm:chMax val="0"/>
          <dgm:chPref val="0"/>
          <dgm:bulletEnabled val="1"/>
        </dgm:presLayoutVars>
      </dgm:prSet>
      <dgm:spPr/>
      <dgm:t>
        <a:bodyPr/>
        <a:lstStyle/>
        <a:p>
          <a:endParaRPr lang="es-EC"/>
        </a:p>
      </dgm:t>
    </dgm:pt>
  </dgm:ptLst>
  <dgm:cxnLst>
    <dgm:cxn modelId="{58FE8D5B-0C25-43C4-A6AA-4C6EE6AB3165}" type="presOf" srcId="{5337437E-78F7-4B55-AEE0-C53B04BFC473}" destId="{9C6A9D14-8E49-46D1-A8B8-CD36AE93513E}" srcOrd="0" destOrd="0" presId="urn:microsoft.com/office/officeart/2009/3/layout/StepUpProcess"/>
    <dgm:cxn modelId="{5ADA15A3-F01F-4351-B396-6F997E3E075B}" type="presOf" srcId="{CBC2BC69-3A4F-497B-B63B-2E225CC009D1}" destId="{A72FA9BB-456B-4F4B-B64E-FD64F6E4904A}" srcOrd="0" destOrd="0" presId="urn:microsoft.com/office/officeart/2009/3/layout/StepUpProcess"/>
    <dgm:cxn modelId="{6EE74CF2-050D-49EE-A16F-B7D8AAB23B9E}" type="presOf" srcId="{EC037F5E-0C95-46B1-82D9-13376E387A42}" destId="{FBE57B93-1109-4795-A093-7B5251542F06}" srcOrd="0" destOrd="0" presId="urn:microsoft.com/office/officeart/2009/3/layout/StepUpProcess"/>
    <dgm:cxn modelId="{D287BB46-7ABA-42C4-9ED5-BB9C7D314DFF}" srcId="{14D06057-1446-49E2-950C-31EDFB40F854}" destId="{99426CDE-4C03-41FF-B534-479599F371C6}" srcOrd="1" destOrd="0" parTransId="{B2FBA07A-4261-487B-981B-2307D0DBE889}" sibTransId="{8E0D0527-6D47-4F18-BDEE-5F81869B4E2A}"/>
    <dgm:cxn modelId="{BDBCC1D2-CB2F-4551-BBED-DD2AECE7CBEC}" srcId="{14D06057-1446-49E2-950C-31EDFB40F854}" destId="{18D530D8-619E-47FA-9F70-455863E969DA}" srcOrd="3" destOrd="0" parTransId="{0EF60B0E-453F-4F87-91AD-8D32A1F73434}" sibTransId="{D77C1A23-A8C1-4A68-91B0-42228C4403F6}"/>
    <dgm:cxn modelId="{87E038C8-0F82-40B9-9862-0CEF196E45A1}" type="presOf" srcId="{14D06057-1446-49E2-950C-31EDFB40F854}" destId="{F7088024-2CA4-4F9D-AC05-0DE56261E1FF}" srcOrd="0" destOrd="0" presId="urn:microsoft.com/office/officeart/2009/3/layout/StepUpProcess"/>
    <dgm:cxn modelId="{F77DDA45-2418-458E-873E-74281C196891}" srcId="{14D06057-1446-49E2-950C-31EDFB40F854}" destId="{CBC2BC69-3A4F-497B-B63B-2E225CC009D1}" srcOrd="2" destOrd="0" parTransId="{4D25C8ED-A598-43BB-B9EE-A709E3E6AC7B}" sibTransId="{2CDD1886-A3E9-431C-8E3E-023C7EB2E99B}"/>
    <dgm:cxn modelId="{F4DBCA87-8C22-4539-BA90-9E29D78BFE73}" srcId="{14D06057-1446-49E2-950C-31EDFB40F854}" destId="{5337437E-78F7-4B55-AEE0-C53B04BFC473}" srcOrd="0" destOrd="0" parTransId="{56DEFFAB-63F4-47E9-9F8D-8A94CE70639B}" sibTransId="{BD4F0785-F298-4E78-A426-D41AE7E2DC63}"/>
    <dgm:cxn modelId="{D46F5CF5-705A-4139-B35B-0DA1608591B7}" type="presOf" srcId="{99426CDE-4C03-41FF-B534-479599F371C6}" destId="{EE42C453-CC76-4349-AE98-E5EB4113C6E9}" srcOrd="0" destOrd="0" presId="urn:microsoft.com/office/officeart/2009/3/layout/StepUpProcess"/>
    <dgm:cxn modelId="{0ED9CF51-5B57-48B7-8F8F-132D6FD5A042}" srcId="{14D06057-1446-49E2-950C-31EDFB40F854}" destId="{EC037F5E-0C95-46B1-82D9-13376E387A42}" srcOrd="4" destOrd="0" parTransId="{9ECFD83A-442A-4B07-B45C-89C15E02DD67}" sibTransId="{0E50E9DE-FE88-4CC7-9B23-5FB7508A8E9D}"/>
    <dgm:cxn modelId="{9A5A29F7-1427-4612-9F1A-F4C7E531893C}" type="presOf" srcId="{18D530D8-619E-47FA-9F70-455863E969DA}" destId="{11DFBE18-F834-4595-9FA5-E10A0D03DE01}" srcOrd="0" destOrd="0" presId="urn:microsoft.com/office/officeart/2009/3/layout/StepUpProcess"/>
    <dgm:cxn modelId="{0A064820-D3E2-4E10-B0EC-0C7358F836EE}" type="presParOf" srcId="{F7088024-2CA4-4F9D-AC05-0DE56261E1FF}" destId="{697EB2B0-3AC0-42F2-ACD6-E000329EC020}" srcOrd="0" destOrd="0" presId="urn:microsoft.com/office/officeart/2009/3/layout/StepUpProcess"/>
    <dgm:cxn modelId="{1CEE0CCB-BA7E-4BEE-8562-6B2F77FD3B20}" type="presParOf" srcId="{697EB2B0-3AC0-42F2-ACD6-E000329EC020}" destId="{36A6002F-2CD4-497E-AB09-95C787AC683A}" srcOrd="0" destOrd="0" presId="urn:microsoft.com/office/officeart/2009/3/layout/StepUpProcess"/>
    <dgm:cxn modelId="{7CCFAEBC-469D-44E1-8626-E441C4C5F791}" type="presParOf" srcId="{697EB2B0-3AC0-42F2-ACD6-E000329EC020}" destId="{9C6A9D14-8E49-46D1-A8B8-CD36AE93513E}" srcOrd="1" destOrd="0" presId="urn:microsoft.com/office/officeart/2009/3/layout/StepUpProcess"/>
    <dgm:cxn modelId="{91959E6D-80D0-4146-B400-577B31B5A45D}" type="presParOf" srcId="{697EB2B0-3AC0-42F2-ACD6-E000329EC020}" destId="{541914D0-9E29-409C-B39F-C8699457AB9F}" srcOrd="2" destOrd="0" presId="urn:microsoft.com/office/officeart/2009/3/layout/StepUpProcess"/>
    <dgm:cxn modelId="{3D42A1CF-0B8C-48ED-BF1F-3EFDF62A18EB}" type="presParOf" srcId="{F7088024-2CA4-4F9D-AC05-0DE56261E1FF}" destId="{3CD5B1BD-3369-42AD-B411-27C545FEEB63}" srcOrd="1" destOrd="0" presId="urn:microsoft.com/office/officeart/2009/3/layout/StepUpProcess"/>
    <dgm:cxn modelId="{913588C3-2F19-4B59-9C3A-CB44AE848B9F}" type="presParOf" srcId="{3CD5B1BD-3369-42AD-B411-27C545FEEB63}" destId="{C5ED5ADA-1DA8-466A-BD34-0E8F6EFA640B}" srcOrd="0" destOrd="0" presId="urn:microsoft.com/office/officeart/2009/3/layout/StepUpProcess"/>
    <dgm:cxn modelId="{CA47C7FC-8395-4889-B57E-245ECCCE84EF}" type="presParOf" srcId="{F7088024-2CA4-4F9D-AC05-0DE56261E1FF}" destId="{5AA7EBD8-8B5D-40A1-83E0-99C9584491CC}" srcOrd="2" destOrd="0" presId="urn:microsoft.com/office/officeart/2009/3/layout/StepUpProcess"/>
    <dgm:cxn modelId="{F463E812-F097-46F6-881C-B67895FE3351}" type="presParOf" srcId="{5AA7EBD8-8B5D-40A1-83E0-99C9584491CC}" destId="{3C77E025-DFA6-4521-BAFA-4608ABDE9BE7}" srcOrd="0" destOrd="0" presId="urn:microsoft.com/office/officeart/2009/3/layout/StepUpProcess"/>
    <dgm:cxn modelId="{E07033F3-9B12-49BE-9B34-B6217C4687FA}" type="presParOf" srcId="{5AA7EBD8-8B5D-40A1-83E0-99C9584491CC}" destId="{EE42C453-CC76-4349-AE98-E5EB4113C6E9}" srcOrd="1" destOrd="0" presId="urn:microsoft.com/office/officeart/2009/3/layout/StepUpProcess"/>
    <dgm:cxn modelId="{ECB8EC28-4B0A-4FFF-AB49-9CCE37E6E562}" type="presParOf" srcId="{5AA7EBD8-8B5D-40A1-83E0-99C9584491CC}" destId="{089F3303-4D90-43A1-8B56-883D2BE0D393}" srcOrd="2" destOrd="0" presId="urn:microsoft.com/office/officeart/2009/3/layout/StepUpProcess"/>
    <dgm:cxn modelId="{D673986A-4EAA-4A73-B7FB-497FEC602FC4}" type="presParOf" srcId="{F7088024-2CA4-4F9D-AC05-0DE56261E1FF}" destId="{1477D51A-02B8-46F4-ADD9-AB54852B50D6}" srcOrd="3" destOrd="0" presId="urn:microsoft.com/office/officeart/2009/3/layout/StepUpProcess"/>
    <dgm:cxn modelId="{BD2EF686-2EFF-41FB-896A-A4C00CD2DC03}" type="presParOf" srcId="{1477D51A-02B8-46F4-ADD9-AB54852B50D6}" destId="{483D1048-5451-4229-8F8C-53E4A46BB21D}" srcOrd="0" destOrd="0" presId="urn:microsoft.com/office/officeart/2009/3/layout/StepUpProcess"/>
    <dgm:cxn modelId="{48BE4FCA-AA9D-4D59-B083-C2E155DD74F9}" type="presParOf" srcId="{F7088024-2CA4-4F9D-AC05-0DE56261E1FF}" destId="{6B728FCE-687E-456A-8C2B-8DD08999209E}" srcOrd="4" destOrd="0" presId="urn:microsoft.com/office/officeart/2009/3/layout/StepUpProcess"/>
    <dgm:cxn modelId="{F1CD9AAE-BD59-42B3-AA13-CEB1B9A33B0B}" type="presParOf" srcId="{6B728FCE-687E-456A-8C2B-8DD08999209E}" destId="{A22CDDDB-83AF-4F07-BAF8-44EA749B0EC1}" srcOrd="0" destOrd="0" presId="urn:microsoft.com/office/officeart/2009/3/layout/StepUpProcess"/>
    <dgm:cxn modelId="{01ADC776-C981-4BB0-B4E3-06054A743BB9}" type="presParOf" srcId="{6B728FCE-687E-456A-8C2B-8DD08999209E}" destId="{A72FA9BB-456B-4F4B-B64E-FD64F6E4904A}" srcOrd="1" destOrd="0" presId="urn:microsoft.com/office/officeart/2009/3/layout/StepUpProcess"/>
    <dgm:cxn modelId="{BF503436-A0B4-440C-BD02-593F34F409E0}" type="presParOf" srcId="{6B728FCE-687E-456A-8C2B-8DD08999209E}" destId="{EE56F057-6C0C-415F-853B-D3A0438C71FF}" srcOrd="2" destOrd="0" presId="urn:microsoft.com/office/officeart/2009/3/layout/StepUpProcess"/>
    <dgm:cxn modelId="{34C9D45A-D07F-42FD-A67F-CA42F6649506}" type="presParOf" srcId="{F7088024-2CA4-4F9D-AC05-0DE56261E1FF}" destId="{996CEA35-772E-42D7-9913-34456C70990F}" srcOrd="5" destOrd="0" presId="urn:microsoft.com/office/officeart/2009/3/layout/StepUpProcess"/>
    <dgm:cxn modelId="{11B45AF9-59C8-44E6-986E-1371756125BF}" type="presParOf" srcId="{996CEA35-772E-42D7-9913-34456C70990F}" destId="{CC052C3F-CD6A-4C7A-A3CD-3FCBB5636D49}" srcOrd="0" destOrd="0" presId="urn:microsoft.com/office/officeart/2009/3/layout/StepUpProcess"/>
    <dgm:cxn modelId="{9EE2D796-512B-4D6C-9F11-ED8901B374AC}" type="presParOf" srcId="{F7088024-2CA4-4F9D-AC05-0DE56261E1FF}" destId="{14B2A73F-FBE3-41A2-86E4-7F23E001AEFF}" srcOrd="6" destOrd="0" presId="urn:microsoft.com/office/officeart/2009/3/layout/StepUpProcess"/>
    <dgm:cxn modelId="{AEEAA274-0F96-4A4B-A779-E75162BFC56D}" type="presParOf" srcId="{14B2A73F-FBE3-41A2-86E4-7F23E001AEFF}" destId="{2ACB5034-922A-4A1D-9AD3-552818F52E40}" srcOrd="0" destOrd="0" presId="urn:microsoft.com/office/officeart/2009/3/layout/StepUpProcess"/>
    <dgm:cxn modelId="{7A5B65B7-9937-428E-BB0A-4C0D21068B95}" type="presParOf" srcId="{14B2A73F-FBE3-41A2-86E4-7F23E001AEFF}" destId="{11DFBE18-F834-4595-9FA5-E10A0D03DE01}" srcOrd="1" destOrd="0" presId="urn:microsoft.com/office/officeart/2009/3/layout/StepUpProcess"/>
    <dgm:cxn modelId="{02818198-7CE3-4CBE-A201-9F0323B56620}" type="presParOf" srcId="{14B2A73F-FBE3-41A2-86E4-7F23E001AEFF}" destId="{1F9780FC-9D9E-4B1B-8E1B-7B3FE4328A18}" srcOrd="2" destOrd="0" presId="urn:microsoft.com/office/officeart/2009/3/layout/StepUpProcess"/>
    <dgm:cxn modelId="{EE2F70AA-24A9-4E94-AFDB-DA56684995F5}" type="presParOf" srcId="{F7088024-2CA4-4F9D-AC05-0DE56261E1FF}" destId="{82EC92E8-8B66-4B7D-876F-D0470D915B04}" srcOrd="7" destOrd="0" presId="urn:microsoft.com/office/officeart/2009/3/layout/StepUpProcess"/>
    <dgm:cxn modelId="{AEACCB63-9284-4C06-981A-84D051C75087}" type="presParOf" srcId="{82EC92E8-8B66-4B7D-876F-D0470D915B04}" destId="{69A807D5-B6BA-4B28-972C-5D295F5DCFA9}" srcOrd="0" destOrd="0" presId="urn:microsoft.com/office/officeart/2009/3/layout/StepUpProcess"/>
    <dgm:cxn modelId="{5A47739D-9706-4754-849C-CB3A3D5A9F0C}" type="presParOf" srcId="{F7088024-2CA4-4F9D-AC05-0DE56261E1FF}" destId="{E5F219BB-2881-4552-82B0-501C8FB63F78}" srcOrd="8" destOrd="0" presId="urn:microsoft.com/office/officeart/2009/3/layout/StepUpProcess"/>
    <dgm:cxn modelId="{C01D5538-CED8-44DF-85D8-D12E2D0FDD11}" type="presParOf" srcId="{E5F219BB-2881-4552-82B0-501C8FB63F78}" destId="{A858067C-8C9A-4E42-9902-1AD4DB0A9BA5}" srcOrd="0" destOrd="0" presId="urn:microsoft.com/office/officeart/2009/3/layout/StepUpProcess"/>
    <dgm:cxn modelId="{836A8952-3498-4523-B362-FE70CA2D6217}" type="presParOf" srcId="{E5F219BB-2881-4552-82B0-501C8FB63F78}" destId="{FBE57B93-1109-4795-A093-7B5251542F0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BBC5A-309D-4AFC-98CB-5BAB48D36CB5}" type="doc">
      <dgm:prSet loTypeId="urn:microsoft.com/office/officeart/2005/8/layout/arrow2" loCatId="process" qsTypeId="urn:microsoft.com/office/officeart/2005/8/quickstyle/simple1" qsCatId="simple" csTypeId="urn:microsoft.com/office/officeart/2005/8/colors/colorful3" csCatId="colorful" phldr="1"/>
      <dgm:spPr/>
    </dgm:pt>
    <dgm:pt modelId="{7DDC4A56-57A2-4294-9FC2-ABC9FABBF825}">
      <dgm:prSet phldrT="[Texto]"/>
      <dgm:spPr/>
      <dgm:t>
        <a:bodyPr/>
        <a:lstStyle/>
        <a:p>
          <a:r>
            <a:rPr lang="es-EC" dirty="0" smtClean="0">
              <a:solidFill>
                <a:schemeClr val="bg1">
                  <a:lumMod val="50000"/>
                </a:schemeClr>
              </a:solidFill>
            </a:rPr>
            <a:t>Busca aumentar las capacidades individuales y de la comunidad, a partir de lo que el territorio posee</a:t>
          </a:r>
          <a:endParaRPr lang="es-EC" dirty="0"/>
        </a:p>
      </dgm:t>
    </dgm:pt>
    <dgm:pt modelId="{E6852E51-5DCE-4280-9F2D-7E6109BC16AF}" type="parTrans" cxnId="{76B3F5B3-6893-4789-BC72-BBAAE95B150A}">
      <dgm:prSet/>
      <dgm:spPr/>
      <dgm:t>
        <a:bodyPr/>
        <a:lstStyle/>
        <a:p>
          <a:endParaRPr lang="es-EC"/>
        </a:p>
      </dgm:t>
    </dgm:pt>
    <dgm:pt modelId="{CA01C507-0084-4FAD-A86E-B9AE9BAD236D}" type="sibTrans" cxnId="{76B3F5B3-6893-4789-BC72-BBAAE95B150A}">
      <dgm:prSet/>
      <dgm:spPr/>
      <dgm:t>
        <a:bodyPr/>
        <a:lstStyle/>
        <a:p>
          <a:endParaRPr lang="es-EC"/>
        </a:p>
      </dgm:t>
    </dgm:pt>
    <dgm:pt modelId="{90ADE7E8-4164-4A5D-BA2E-EAD62CB60728}">
      <dgm:prSet phldrT="[Texto]"/>
      <dgm:spPr/>
      <dgm:t>
        <a:bodyPr/>
        <a:lstStyle/>
        <a:p>
          <a:r>
            <a:rPr lang="es-EC" dirty="0" smtClean="0">
              <a:solidFill>
                <a:schemeClr val="bg1">
                  <a:lumMod val="75000"/>
                </a:schemeClr>
              </a:solidFill>
              <a:latin typeface="+mj-lt"/>
            </a:rPr>
            <a:t>Mediante la utilización del potencial existente en el territorio, conduce a la mejora del bienestar de una localidad o región</a:t>
          </a:r>
          <a:endParaRPr lang="es-EC" dirty="0">
            <a:solidFill>
              <a:schemeClr val="bg1">
                <a:lumMod val="75000"/>
              </a:schemeClr>
            </a:solidFill>
            <a:latin typeface="+mj-lt"/>
          </a:endParaRPr>
        </a:p>
      </dgm:t>
    </dgm:pt>
    <dgm:pt modelId="{9A784A42-9246-439C-ABE6-ACDA20FD37B2}" type="parTrans" cxnId="{BCC63425-0855-4EF0-A2BB-8EB7445D7ECF}">
      <dgm:prSet/>
      <dgm:spPr/>
      <dgm:t>
        <a:bodyPr/>
        <a:lstStyle/>
        <a:p>
          <a:endParaRPr lang="es-EC"/>
        </a:p>
      </dgm:t>
    </dgm:pt>
    <dgm:pt modelId="{280CF3D7-94A6-42F6-93D0-4780BD1F41EA}" type="sibTrans" cxnId="{BCC63425-0855-4EF0-A2BB-8EB7445D7ECF}">
      <dgm:prSet/>
      <dgm:spPr/>
      <dgm:t>
        <a:bodyPr/>
        <a:lstStyle/>
        <a:p>
          <a:endParaRPr lang="es-EC"/>
        </a:p>
      </dgm:t>
    </dgm:pt>
    <dgm:pt modelId="{89B4D9A0-C5EC-4FC9-B578-2948DE3F540C}" type="pres">
      <dgm:prSet presAssocID="{AD9BBC5A-309D-4AFC-98CB-5BAB48D36CB5}" presName="arrowDiagram" presStyleCnt="0">
        <dgm:presLayoutVars>
          <dgm:chMax val="5"/>
          <dgm:dir/>
          <dgm:resizeHandles val="exact"/>
        </dgm:presLayoutVars>
      </dgm:prSet>
      <dgm:spPr/>
    </dgm:pt>
    <dgm:pt modelId="{6D30186B-2499-4AFF-8B06-59522E2D546D}" type="pres">
      <dgm:prSet presAssocID="{AD9BBC5A-309D-4AFC-98CB-5BAB48D36CB5}" presName="arrow" presStyleLbl="bgShp" presStyleIdx="0" presStyleCnt="1"/>
      <dgm:spPr/>
    </dgm:pt>
    <dgm:pt modelId="{D71029B1-D6EE-47E6-8442-6FE283A82D75}" type="pres">
      <dgm:prSet presAssocID="{AD9BBC5A-309D-4AFC-98CB-5BAB48D36CB5}" presName="arrowDiagram2" presStyleCnt="0"/>
      <dgm:spPr/>
    </dgm:pt>
    <dgm:pt modelId="{73B11A45-C58A-49F7-97FB-AB8EB86534EA}" type="pres">
      <dgm:prSet presAssocID="{7DDC4A56-57A2-4294-9FC2-ABC9FABBF825}" presName="bullet2a" presStyleLbl="node1" presStyleIdx="0" presStyleCnt="2"/>
      <dgm:spPr/>
    </dgm:pt>
    <dgm:pt modelId="{8FEDC156-89E3-46F8-B823-8330BEFC3CCE}" type="pres">
      <dgm:prSet presAssocID="{7DDC4A56-57A2-4294-9FC2-ABC9FABBF825}" presName="textBox2a" presStyleLbl="revTx" presStyleIdx="0" presStyleCnt="2" custLinFactNeighborX="9962" custLinFactNeighborY="-10383">
        <dgm:presLayoutVars>
          <dgm:bulletEnabled val="1"/>
        </dgm:presLayoutVars>
      </dgm:prSet>
      <dgm:spPr/>
      <dgm:t>
        <a:bodyPr/>
        <a:lstStyle/>
        <a:p>
          <a:endParaRPr lang="es-EC"/>
        </a:p>
      </dgm:t>
    </dgm:pt>
    <dgm:pt modelId="{A35E9D5E-DC57-42BD-8ABE-EC1CF117DA7C}" type="pres">
      <dgm:prSet presAssocID="{90ADE7E8-4164-4A5D-BA2E-EAD62CB60728}" presName="bullet2b" presStyleLbl="node1" presStyleIdx="1" presStyleCnt="2"/>
      <dgm:spPr/>
    </dgm:pt>
    <dgm:pt modelId="{70655F9D-4C7C-4D6A-9A14-A7EBF67A6D9D}" type="pres">
      <dgm:prSet presAssocID="{90ADE7E8-4164-4A5D-BA2E-EAD62CB60728}" presName="textBox2b" presStyleLbl="revTx" presStyleIdx="1" presStyleCnt="2" custScaleX="116359" custLinFactNeighborX="20825" custLinFactNeighborY="-9552">
        <dgm:presLayoutVars>
          <dgm:bulletEnabled val="1"/>
        </dgm:presLayoutVars>
      </dgm:prSet>
      <dgm:spPr/>
      <dgm:t>
        <a:bodyPr/>
        <a:lstStyle/>
        <a:p>
          <a:endParaRPr lang="es-EC"/>
        </a:p>
      </dgm:t>
    </dgm:pt>
  </dgm:ptLst>
  <dgm:cxnLst>
    <dgm:cxn modelId="{9BFD5FA4-4C05-49DB-9341-6A1AD49F9662}" type="presOf" srcId="{7DDC4A56-57A2-4294-9FC2-ABC9FABBF825}" destId="{8FEDC156-89E3-46F8-B823-8330BEFC3CCE}" srcOrd="0" destOrd="0" presId="urn:microsoft.com/office/officeart/2005/8/layout/arrow2"/>
    <dgm:cxn modelId="{818005E7-3B9E-4491-885A-1357AE4F0D96}" type="presOf" srcId="{AD9BBC5A-309D-4AFC-98CB-5BAB48D36CB5}" destId="{89B4D9A0-C5EC-4FC9-B578-2948DE3F540C}" srcOrd="0" destOrd="0" presId="urn:microsoft.com/office/officeart/2005/8/layout/arrow2"/>
    <dgm:cxn modelId="{76B3F5B3-6893-4789-BC72-BBAAE95B150A}" srcId="{AD9BBC5A-309D-4AFC-98CB-5BAB48D36CB5}" destId="{7DDC4A56-57A2-4294-9FC2-ABC9FABBF825}" srcOrd="0" destOrd="0" parTransId="{E6852E51-5DCE-4280-9F2D-7E6109BC16AF}" sibTransId="{CA01C507-0084-4FAD-A86E-B9AE9BAD236D}"/>
    <dgm:cxn modelId="{BCC63425-0855-4EF0-A2BB-8EB7445D7ECF}" srcId="{AD9BBC5A-309D-4AFC-98CB-5BAB48D36CB5}" destId="{90ADE7E8-4164-4A5D-BA2E-EAD62CB60728}" srcOrd="1" destOrd="0" parTransId="{9A784A42-9246-439C-ABE6-ACDA20FD37B2}" sibTransId="{280CF3D7-94A6-42F6-93D0-4780BD1F41EA}"/>
    <dgm:cxn modelId="{396BD6B2-7B7D-4FE2-8FD6-BF806F3B5B9F}" type="presOf" srcId="{90ADE7E8-4164-4A5D-BA2E-EAD62CB60728}" destId="{70655F9D-4C7C-4D6A-9A14-A7EBF67A6D9D}" srcOrd="0" destOrd="0" presId="urn:microsoft.com/office/officeart/2005/8/layout/arrow2"/>
    <dgm:cxn modelId="{9557B2B1-7507-4D64-92A6-46FE72208F33}" type="presParOf" srcId="{89B4D9A0-C5EC-4FC9-B578-2948DE3F540C}" destId="{6D30186B-2499-4AFF-8B06-59522E2D546D}" srcOrd="0" destOrd="0" presId="urn:microsoft.com/office/officeart/2005/8/layout/arrow2"/>
    <dgm:cxn modelId="{4B5CBD09-9016-40EB-90B8-1553188C7A4F}" type="presParOf" srcId="{89B4D9A0-C5EC-4FC9-B578-2948DE3F540C}" destId="{D71029B1-D6EE-47E6-8442-6FE283A82D75}" srcOrd="1" destOrd="0" presId="urn:microsoft.com/office/officeart/2005/8/layout/arrow2"/>
    <dgm:cxn modelId="{72C263A8-DF92-4C51-968E-5A45757B0969}" type="presParOf" srcId="{D71029B1-D6EE-47E6-8442-6FE283A82D75}" destId="{73B11A45-C58A-49F7-97FB-AB8EB86534EA}" srcOrd="0" destOrd="0" presId="urn:microsoft.com/office/officeart/2005/8/layout/arrow2"/>
    <dgm:cxn modelId="{68895CDF-DBB7-426C-AB45-2FB5B1F6E12E}" type="presParOf" srcId="{D71029B1-D6EE-47E6-8442-6FE283A82D75}" destId="{8FEDC156-89E3-46F8-B823-8330BEFC3CCE}" srcOrd="1" destOrd="0" presId="urn:microsoft.com/office/officeart/2005/8/layout/arrow2"/>
    <dgm:cxn modelId="{CD77B360-6D81-44EA-B849-5C81198A6ADB}" type="presParOf" srcId="{D71029B1-D6EE-47E6-8442-6FE283A82D75}" destId="{A35E9D5E-DC57-42BD-8ABE-EC1CF117DA7C}" srcOrd="2" destOrd="0" presId="urn:microsoft.com/office/officeart/2005/8/layout/arrow2"/>
    <dgm:cxn modelId="{425A7E42-62C5-4C8E-B251-2822C362C388}" type="presParOf" srcId="{D71029B1-D6EE-47E6-8442-6FE283A82D75}" destId="{70655F9D-4C7C-4D6A-9A14-A7EBF67A6D9D}" srcOrd="3"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45EC3-82A6-49DE-8763-84D3B197E208}" type="doc">
      <dgm:prSet loTypeId="urn:microsoft.com/office/officeart/2008/layout/AscendingPictureAccentProcess" loCatId="picture" qsTypeId="urn:microsoft.com/office/officeart/2005/8/quickstyle/simple1" qsCatId="simple" csTypeId="urn:microsoft.com/office/officeart/2005/8/colors/colorful3" csCatId="colorful" phldr="1"/>
      <dgm:spPr/>
      <dgm:t>
        <a:bodyPr/>
        <a:lstStyle/>
        <a:p>
          <a:endParaRPr lang="es-EC"/>
        </a:p>
      </dgm:t>
    </dgm:pt>
    <dgm:pt modelId="{53599318-BA62-4E7D-A68C-2572E4CB20E3}">
      <dgm:prSet phldrT="[Texto]" custT="1"/>
      <dgm:spPr/>
      <dgm:t>
        <a:bodyPr/>
        <a:lstStyle/>
        <a:p>
          <a:pPr algn="l"/>
          <a:r>
            <a:rPr lang="es-EC" sz="1400" b="1" dirty="0" smtClean="0"/>
            <a:t>ESPAÑA</a:t>
          </a:r>
        </a:p>
        <a:p>
          <a:pPr algn="l"/>
          <a:r>
            <a:rPr lang="es-EC" sz="900" dirty="0" smtClean="0"/>
            <a:t>MERCADOS DE ABASTO  </a:t>
          </a:r>
          <a:endParaRPr lang="es-EC" sz="900" dirty="0"/>
        </a:p>
      </dgm:t>
    </dgm:pt>
    <dgm:pt modelId="{E23078BB-7D12-42D4-8102-0DD014CAC4F3}" type="parTrans" cxnId="{FB90E934-C28C-49D0-8742-5CB1F2369764}">
      <dgm:prSet/>
      <dgm:spPr/>
      <dgm:t>
        <a:bodyPr/>
        <a:lstStyle/>
        <a:p>
          <a:endParaRPr lang="es-EC"/>
        </a:p>
      </dgm:t>
    </dgm:pt>
    <dgm:pt modelId="{371D7D0A-4961-4026-91F3-9006118FC381}" type="sibTrans" cxnId="{FB90E934-C28C-49D0-8742-5CB1F2369764}">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C"/>
        </a:p>
      </dgm:t>
    </dgm:pt>
    <dgm:pt modelId="{F85D63FB-C3B2-475A-AA14-AC91AC035A9B}">
      <dgm:prSet phldrT="[Texto]" custT="1"/>
      <dgm:spPr/>
      <dgm:t>
        <a:bodyPr/>
        <a:lstStyle/>
        <a:p>
          <a:r>
            <a:rPr lang="es-EC" sz="1400" b="1" dirty="0" smtClean="0"/>
            <a:t>COLOMBIA</a:t>
          </a:r>
        </a:p>
        <a:p>
          <a:r>
            <a:rPr lang="es-EC" sz="900" dirty="0" smtClean="0"/>
            <a:t>PLAZA DE MERCADOS </a:t>
          </a:r>
          <a:endParaRPr lang="es-EC" sz="900" dirty="0"/>
        </a:p>
      </dgm:t>
    </dgm:pt>
    <dgm:pt modelId="{5FD57A13-5D0F-43F5-8259-896624A4C003}" type="parTrans" cxnId="{BDF5991E-C40D-450B-8CE8-4AC2F333FE6F}">
      <dgm:prSet/>
      <dgm:spPr/>
      <dgm:t>
        <a:bodyPr/>
        <a:lstStyle/>
        <a:p>
          <a:endParaRPr lang="es-EC"/>
        </a:p>
      </dgm:t>
    </dgm:pt>
    <dgm:pt modelId="{1CD3ABCF-8919-4139-B14B-E28D43143513}" type="sibTrans" cxnId="{BDF5991E-C40D-450B-8CE8-4AC2F333FE6F}">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C"/>
        </a:p>
      </dgm:t>
    </dgm:pt>
    <dgm:pt modelId="{A11BE7DF-2505-445F-92B0-A101539D1091}">
      <dgm:prSet phldrT="[Texto]" custT="1"/>
      <dgm:spPr/>
      <dgm:t>
        <a:bodyPr/>
        <a:lstStyle/>
        <a:p>
          <a:r>
            <a:rPr lang="es-EC" sz="1400" b="1" dirty="0" smtClean="0"/>
            <a:t>ECUADOR</a:t>
          </a:r>
        </a:p>
        <a:p>
          <a:r>
            <a:rPr lang="es-EC" sz="900" b="1" dirty="0" smtClean="0"/>
            <a:t>PLAZAS O MERCADOS </a:t>
          </a:r>
          <a:r>
            <a:rPr lang="es-EC" sz="900" dirty="0" smtClean="0"/>
            <a:t> </a:t>
          </a:r>
          <a:endParaRPr lang="es-EC" sz="900" dirty="0"/>
        </a:p>
      </dgm:t>
    </dgm:pt>
    <dgm:pt modelId="{63943C73-F375-49E8-BBDD-17DB8CA90B17}" type="parTrans" cxnId="{474EB5A6-2B39-4DC4-B305-FAD2BC3F1208}">
      <dgm:prSet/>
      <dgm:spPr/>
      <dgm:t>
        <a:bodyPr/>
        <a:lstStyle/>
        <a:p>
          <a:endParaRPr lang="es-EC"/>
        </a:p>
      </dgm:t>
    </dgm:pt>
    <dgm:pt modelId="{99092EDB-CD58-4F46-BD22-0C59A6F1E47F}" type="sibTrans" cxnId="{474EB5A6-2B39-4DC4-B305-FAD2BC3F1208}">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C"/>
        </a:p>
      </dgm:t>
    </dgm:pt>
    <dgm:pt modelId="{831FDC64-473B-421C-8A70-2E614BCD2D44}" type="pres">
      <dgm:prSet presAssocID="{2DE45EC3-82A6-49DE-8763-84D3B197E208}" presName="Name0" presStyleCnt="0">
        <dgm:presLayoutVars>
          <dgm:chMax val="7"/>
          <dgm:chPref val="7"/>
          <dgm:dir/>
        </dgm:presLayoutVars>
      </dgm:prSet>
      <dgm:spPr/>
      <dgm:t>
        <a:bodyPr/>
        <a:lstStyle/>
        <a:p>
          <a:endParaRPr lang="es-EC"/>
        </a:p>
      </dgm:t>
    </dgm:pt>
    <dgm:pt modelId="{C12BBFBF-ADBF-4395-9DBB-08928DEE5D2B}" type="pres">
      <dgm:prSet presAssocID="{2DE45EC3-82A6-49DE-8763-84D3B197E208}" presName="dot1" presStyleLbl="alignNode1" presStyleIdx="0" presStyleCnt="12" custLinFactX="-200000" custLinFactY="234271" custLinFactNeighborX="-230023" custLinFactNeighborY="300000"/>
      <dgm:spPr/>
    </dgm:pt>
    <dgm:pt modelId="{04F7C716-C7D9-4C67-9E0D-D9C1C1A3A3F5}" type="pres">
      <dgm:prSet presAssocID="{2DE45EC3-82A6-49DE-8763-84D3B197E208}" presName="dot2" presStyleLbl="alignNode1" presStyleIdx="1" presStyleCnt="12" custLinFactX="-200000" custLinFactY="234271" custLinFactNeighborX="-230023" custLinFactNeighborY="300000"/>
      <dgm:spPr/>
    </dgm:pt>
    <dgm:pt modelId="{93164BE7-9FF4-4349-ADE4-C651329C9532}" type="pres">
      <dgm:prSet presAssocID="{2DE45EC3-82A6-49DE-8763-84D3B197E208}" presName="dot3" presStyleLbl="alignNode1" presStyleIdx="2" presStyleCnt="12" custLinFactX="-200000" custLinFactY="234271" custLinFactNeighborX="-230023" custLinFactNeighborY="300000"/>
      <dgm:spPr/>
    </dgm:pt>
    <dgm:pt modelId="{8A9CFCF2-C932-4900-89C5-C0A4A7BDC4B5}" type="pres">
      <dgm:prSet presAssocID="{2DE45EC3-82A6-49DE-8763-84D3B197E208}" presName="dot4" presStyleLbl="alignNode1" presStyleIdx="3" presStyleCnt="12"/>
      <dgm:spPr/>
    </dgm:pt>
    <dgm:pt modelId="{7BA18593-8D7B-4B36-AAB2-0A45CEABCE57}" type="pres">
      <dgm:prSet presAssocID="{2DE45EC3-82A6-49DE-8763-84D3B197E208}" presName="dot5" presStyleLbl="alignNode1" presStyleIdx="4" presStyleCnt="12"/>
      <dgm:spPr/>
    </dgm:pt>
    <dgm:pt modelId="{4A043B58-3E09-4B58-9614-41154589D221}" type="pres">
      <dgm:prSet presAssocID="{2DE45EC3-82A6-49DE-8763-84D3B197E208}" presName="dotArrow1" presStyleLbl="alignNode1" presStyleIdx="5" presStyleCnt="12"/>
      <dgm:spPr/>
    </dgm:pt>
    <dgm:pt modelId="{1CE7FFE5-0A4D-4030-A003-D88B638C7517}" type="pres">
      <dgm:prSet presAssocID="{2DE45EC3-82A6-49DE-8763-84D3B197E208}" presName="dotArrow2" presStyleLbl="alignNode1" presStyleIdx="6" presStyleCnt="12"/>
      <dgm:spPr/>
    </dgm:pt>
    <dgm:pt modelId="{43D0E751-68D1-4D7C-AB6F-4F73B1412FE0}" type="pres">
      <dgm:prSet presAssocID="{2DE45EC3-82A6-49DE-8763-84D3B197E208}" presName="dotArrow3" presStyleLbl="alignNode1" presStyleIdx="7" presStyleCnt="12"/>
      <dgm:spPr/>
    </dgm:pt>
    <dgm:pt modelId="{B25A179E-0E4D-4A1C-92DA-33F67E780F19}" type="pres">
      <dgm:prSet presAssocID="{2DE45EC3-82A6-49DE-8763-84D3B197E208}" presName="dotArrow4" presStyleLbl="alignNode1" presStyleIdx="8" presStyleCnt="12"/>
      <dgm:spPr/>
    </dgm:pt>
    <dgm:pt modelId="{C928080F-E996-4BC8-86D8-432F56B06221}" type="pres">
      <dgm:prSet presAssocID="{2DE45EC3-82A6-49DE-8763-84D3B197E208}" presName="dotArrow5" presStyleLbl="alignNode1" presStyleIdx="9" presStyleCnt="12"/>
      <dgm:spPr/>
    </dgm:pt>
    <dgm:pt modelId="{24943C2B-9724-42B3-A1D8-2780C2332000}" type="pres">
      <dgm:prSet presAssocID="{2DE45EC3-82A6-49DE-8763-84D3B197E208}" presName="dotArrow6" presStyleLbl="alignNode1" presStyleIdx="10" presStyleCnt="12"/>
      <dgm:spPr/>
    </dgm:pt>
    <dgm:pt modelId="{06FFAD2A-7114-4AC2-961C-46A85F028DB8}" type="pres">
      <dgm:prSet presAssocID="{2DE45EC3-82A6-49DE-8763-84D3B197E208}" presName="dotArrow7" presStyleLbl="alignNode1" presStyleIdx="11" presStyleCnt="12"/>
      <dgm:spPr/>
    </dgm:pt>
    <dgm:pt modelId="{6B4245AB-256C-4429-93F5-233BE290B375}" type="pres">
      <dgm:prSet presAssocID="{53599318-BA62-4E7D-A68C-2572E4CB20E3}" presName="parTx1" presStyleLbl="node1" presStyleIdx="0" presStyleCnt="3" custScaleY="163726" custLinFactY="30116" custLinFactNeighborX="-14399" custLinFactNeighborY="100000"/>
      <dgm:spPr/>
      <dgm:t>
        <a:bodyPr/>
        <a:lstStyle/>
        <a:p>
          <a:endParaRPr lang="es-EC"/>
        </a:p>
      </dgm:t>
    </dgm:pt>
    <dgm:pt modelId="{904C9CD6-89F2-4618-8775-1DD981A22831}" type="pres">
      <dgm:prSet presAssocID="{371D7D0A-4961-4026-91F3-9006118FC381}" presName="picture1" presStyleCnt="0"/>
      <dgm:spPr/>
    </dgm:pt>
    <dgm:pt modelId="{1BD38618-A447-41EB-A867-55BA044144B4}" type="pres">
      <dgm:prSet presAssocID="{371D7D0A-4961-4026-91F3-9006118FC381}" presName="imageRepeatNode" presStyleLbl="fgImgPlace1" presStyleIdx="0" presStyleCnt="3" custScaleX="222380" custScaleY="222724" custLinFactX="-52664" custLinFactNeighborX="-100000" custLinFactNeighborY="38101"/>
      <dgm:spPr/>
      <dgm:t>
        <a:bodyPr/>
        <a:lstStyle/>
        <a:p>
          <a:endParaRPr lang="es-EC"/>
        </a:p>
      </dgm:t>
    </dgm:pt>
    <dgm:pt modelId="{2BA78BD6-48CA-4BB7-BB0C-17ADA50942D5}" type="pres">
      <dgm:prSet presAssocID="{F85D63FB-C3B2-475A-AA14-AC91AC035A9B}" presName="parTx2" presStyleLbl="node1" presStyleIdx="1" presStyleCnt="3" custScaleY="172019" custLinFactNeighborX="-25582" custLinFactNeighborY="-12577"/>
      <dgm:spPr/>
      <dgm:t>
        <a:bodyPr/>
        <a:lstStyle/>
        <a:p>
          <a:endParaRPr lang="es-EC"/>
        </a:p>
      </dgm:t>
    </dgm:pt>
    <dgm:pt modelId="{E572E257-0CC9-453C-B562-2DBD7D9D7861}" type="pres">
      <dgm:prSet presAssocID="{1CD3ABCF-8919-4139-B14B-E28D43143513}" presName="picture2" presStyleCnt="0"/>
      <dgm:spPr/>
    </dgm:pt>
    <dgm:pt modelId="{3C038D38-E9C8-4DC7-A5E5-2C428AEEAF2F}" type="pres">
      <dgm:prSet presAssocID="{1CD3ABCF-8919-4139-B14B-E28D43143513}" presName="imageRepeatNode" presStyleLbl="fgImgPlace1" presStyleIdx="1" presStyleCnt="3" custScaleX="216343" custScaleY="207922" custLinFactX="-86642" custLinFactNeighborX="-100000" custLinFactNeighborY="-25119"/>
      <dgm:spPr/>
      <dgm:t>
        <a:bodyPr/>
        <a:lstStyle/>
        <a:p>
          <a:endParaRPr lang="es-EC"/>
        </a:p>
      </dgm:t>
    </dgm:pt>
    <dgm:pt modelId="{89E6DED1-34FA-44DA-A24C-0BA561930760}" type="pres">
      <dgm:prSet presAssocID="{A11BE7DF-2505-445F-92B0-A101539D1091}" presName="parTx3" presStyleLbl="node1" presStyleIdx="2" presStyleCnt="3" custScaleY="160837" custLinFactNeighborX="-12137" custLinFactNeighborY="-70725"/>
      <dgm:spPr/>
      <dgm:t>
        <a:bodyPr/>
        <a:lstStyle/>
        <a:p>
          <a:endParaRPr lang="es-EC"/>
        </a:p>
      </dgm:t>
    </dgm:pt>
    <dgm:pt modelId="{C9CDED96-3ED6-48A9-9449-21BF9BC1A055}" type="pres">
      <dgm:prSet presAssocID="{99092EDB-CD58-4F46-BD22-0C59A6F1E47F}" presName="picture3" presStyleCnt="0"/>
      <dgm:spPr/>
    </dgm:pt>
    <dgm:pt modelId="{407378B2-1886-4417-9756-2E92D9ED4154}" type="pres">
      <dgm:prSet presAssocID="{99092EDB-CD58-4F46-BD22-0C59A6F1E47F}" presName="imageRepeatNode" presStyleLbl="fgImgPlace1" presStyleIdx="2" presStyleCnt="3" custScaleX="229221" custScaleY="210680" custLinFactX="-45892" custLinFactNeighborX="-100000" custLinFactNeighborY="-80912"/>
      <dgm:spPr/>
      <dgm:t>
        <a:bodyPr/>
        <a:lstStyle/>
        <a:p>
          <a:endParaRPr lang="es-EC"/>
        </a:p>
      </dgm:t>
    </dgm:pt>
  </dgm:ptLst>
  <dgm:cxnLst>
    <dgm:cxn modelId="{FB90E934-C28C-49D0-8742-5CB1F2369764}" srcId="{2DE45EC3-82A6-49DE-8763-84D3B197E208}" destId="{53599318-BA62-4E7D-A68C-2572E4CB20E3}" srcOrd="0" destOrd="0" parTransId="{E23078BB-7D12-42D4-8102-0DD014CAC4F3}" sibTransId="{371D7D0A-4961-4026-91F3-9006118FC381}"/>
    <dgm:cxn modelId="{E4860C9B-F39D-4266-9414-9A2AC4BD64A1}" type="presOf" srcId="{A11BE7DF-2505-445F-92B0-A101539D1091}" destId="{89E6DED1-34FA-44DA-A24C-0BA561930760}" srcOrd="0" destOrd="0" presId="urn:microsoft.com/office/officeart/2008/layout/AscendingPictureAccentProcess"/>
    <dgm:cxn modelId="{BDF5991E-C40D-450B-8CE8-4AC2F333FE6F}" srcId="{2DE45EC3-82A6-49DE-8763-84D3B197E208}" destId="{F85D63FB-C3B2-475A-AA14-AC91AC035A9B}" srcOrd="1" destOrd="0" parTransId="{5FD57A13-5D0F-43F5-8259-896624A4C003}" sibTransId="{1CD3ABCF-8919-4139-B14B-E28D43143513}"/>
    <dgm:cxn modelId="{D847DFB3-9852-4F3D-BFC0-3592A839BC75}" type="presOf" srcId="{99092EDB-CD58-4F46-BD22-0C59A6F1E47F}" destId="{407378B2-1886-4417-9756-2E92D9ED4154}" srcOrd="0" destOrd="0" presId="urn:microsoft.com/office/officeart/2008/layout/AscendingPictureAccentProcess"/>
    <dgm:cxn modelId="{7220317D-0921-43A0-B69A-90858ECBF942}" type="presOf" srcId="{1CD3ABCF-8919-4139-B14B-E28D43143513}" destId="{3C038D38-E9C8-4DC7-A5E5-2C428AEEAF2F}" srcOrd="0" destOrd="0" presId="urn:microsoft.com/office/officeart/2008/layout/AscendingPictureAccentProcess"/>
    <dgm:cxn modelId="{58C74A76-6547-45FE-B32F-8A5A7F36227D}" type="presOf" srcId="{F85D63FB-C3B2-475A-AA14-AC91AC035A9B}" destId="{2BA78BD6-48CA-4BB7-BB0C-17ADA50942D5}" srcOrd="0" destOrd="0" presId="urn:microsoft.com/office/officeart/2008/layout/AscendingPictureAccentProcess"/>
    <dgm:cxn modelId="{474EB5A6-2B39-4DC4-B305-FAD2BC3F1208}" srcId="{2DE45EC3-82A6-49DE-8763-84D3B197E208}" destId="{A11BE7DF-2505-445F-92B0-A101539D1091}" srcOrd="2" destOrd="0" parTransId="{63943C73-F375-49E8-BBDD-17DB8CA90B17}" sibTransId="{99092EDB-CD58-4F46-BD22-0C59A6F1E47F}"/>
    <dgm:cxn modelId="{A4A9EBE5-EB44-4589-BAA1-5D56AD458525}" type="presOf" srcId="{2DE45EC3-82A6-49DE-8763-84D3B197E208}" destId="{831FDC64-473B-421C-8A70-2E614BCD2D44}" srcOrd="0" destOrd="0" presId="urn:microsoft.com/office/officeart/2008/layout/AscendingPictureAccentProcess"/>
    <dgm:cxn modelId="{1033F3B4-CE4E-4EDC-B014-5933893F7944}" type="presOf" srcId="{371D7D0A-4961-4026-91F3-9006118FC381}" destId="{1BD38618-A447-41EB-A867-55BA044144B4}" srcOrd="0" destOrd="0" presId="urn:microsoft.com/office/officeart/2008/layout/AscendingPictureAccentProcess"/>
    <dgm:cxn modelId="{ACCCA642-6F54-4B2C-848B-F57D294A260B}" type="presOf" srcId="{53599318-BA62-4E7D-A68C-2572E4CB20E3}" destId="{6B4245AB-256C-4429-93F5-233BE290B375}" srcOrd="0" destOrd="0" presId="urn:microsoft.com/office/officeart/2008/layout/AscendingPictureAccentProcess"/>
    <dgm:cxn modelId="{3FCBCAEB-D97D-4864-A9A8-BBCAD377E406}" type="presParOf" srcId="{831FDC64-473B-421C-8A70-2E614BCD2D44}" destId="{C12BBFBF-ADBF-4395-9DBB-08928DEE5D2B}" srcOrd="0" destOrd="0" presId="urn:microsoft.com/office/officeart/2008/layout/AscendingPictureAccentProcess"/>
    <dgm:cxn modelId="{EF6C6594-1BC4-4F39-B64D-3673EEBFF31B}" type="presParOf" srcId="{831FDC64-473B-421C-8A70-2E614BCD2D44}" destId="{04F7C716-C7D9-4C67-9E0D-D9C1C1A3A3F5}" srcOrd="1" destOrd="0" presId="urn:microsoft.com/office/officeart/2008/layout/AscendingPictureAccentProcess"/>
    <dgm:cxn modelId="{7CAE6826-9629-41AA-BA41-DCAB48B61405}" type="presParOf" srcId="{831FDC64-473B-421C-8A70-2E614BCD2D44}" destId="{93164BE7-9FF4-4349-ADE4-C651329C9532}" srcOrd="2" destOrd="0" presId="urn:microsoft.com/office/officeart/2008/layout/AscendingPictureAccentProcess"/>
    <dgm:cxn modelId="{AAF39017-2D74-4105-AD6D-A4FFB135839C}" type="presParOf" srcId="{831FDC64-473B-421C-8A70-2E614BCD2D44}" destId="{8A9CFCF2-C932-4900-89C5-C0A4A7BDC4B5}" srcOrd="3" destOrd="0" presId="urn:microsoft.com/office/officeart/2008/layout/AscendingPictureAccentProcess"/>
    <dgm:cxn modelId="{8B4D848D-E950-4CDC-9452-06E655C6FE0C}" type="presParOf" srcId="{831FDC64-473B-421C-8A70-2E614BCD2D44}" destId="{7BA18593-8D7B-4B36-AAB2-0A45CEABCE57}" srcOrd="4" destOrd="0" presId="urn:microsoft.com/office/officeart/2008/layout/AscendingPictureAccentProcess"/>
    <dgm:cxn modelId="{754753F6-5269-4F55-9A0A-4C85BB0977C6}" type="presParOf" srcId="{831FDC64-473B-421C-8A70-2E614BCD2D44}" destId="{4A043B58-3E09-4B58-9614-41154589D221}" srcOrd="5" destOrd="0" presId="urn:microsoft.com/office/officeart/2008/layout/AscendingPictureAccentProcess"/>
    <dgm:cxn modelId="{7868023C-8631-4954-988C-0A7994628F3C}" type="presParOf" srcId="{831FDC64-473B-421C-8A70-2E614BCD2D44}" destId="{1CE7FFE5-0A4D-4030-A003-D88B638C7517}" srcOrd="6" destOrd="0" presId="urn:microsoft.com/office/officeart/2008/layout/AscendingPictureAccentProcess"/>
    <dgm:cxn modelId="{33C1C240-F642-45DA-9688-9542486A573C}" type="presParOf" srcId="{831FDC64-473B-421C-8A70-2E614BCD2D44}" destId="{43D0E751-68D1-4D7C-AB6F-4F73B1412FE0}" srcOrd="7" destOrd="0" presId="urn:microsoft.com/office/officeart/2008/layout/AscendingPictureAccentProcess"/>
    <dgm:cxn modelId="{7A1B2A91-ABC8-4916-8A15-A35002B9EC2A}" type="presParOf" srcId="{831FDC64-473B-421C-8A70-2E614BCD2D44}" destId="{B25A179E-0E4D-4A1C-92DA-33F67E780F19}" srcOrd="8" destOrd="0" presId="urn:microsoft.com/office/officeart/2008/layout/AscendingPictureAccentProcess"/>
    <dgm:cxn modelId="{810C0886-9445-48C3-8B5E-3FBC7A4ED13B}" type="presParOf" srcId="{831FDC64-473B-421C-8A70-2E614BCD2D44}" destId="{C928080F-E996-4BC8-86D8-432F56B06221}" srcOrd="9" destOrd="0" presId="urn:microsoft.com/office/officeart/2008/layout/AscendingPictureAccentProcess"/>
    <dgm:cxn modelId="{96EB0526-E50D-4C28-9CBD-42A620F8B304}" type="presParOf" srcId="{831FDC64-473B-421C-8A70-2E614BCD2D44}" destId="{24943C2B-9724-42B3-A1D8-2780C2332000}" srcOrd="10" destOrd="0" presId="urn:microsoft.com/office/officeart/2008/layout/AscendingPictureAccentProcess"/>
    <dgm:cxn modelId="{FD9EACF8-4671-4E21-BE61-170FAA955376}" type="presParOf" srcId="{831FDC64-473B-421C-8A70-2E614BCD2D44}" destId="{06FFAD2A-7114-4AC2-961C-46A85F028DB8}" srcOrd="11" destOrd="0" presId="urn:microsoft.com/office/officeart/2008/layout/AscendingPictureAccentProcess"/>
    <dgm:cxn modelId="{BA90A9F5-7139-410E-A684-A22F73A711D8}" type="presParOf" srcId="{831FDC64-473B-421C-8A70-2E614BCD2D44}" destId="{6B4245AB-256C-4429-93F5-233BE290B375}" srcOrd="12" destOrd="0" presId="urn:microsoft.com/office/officeart/2008/layout/AscendingPictureAccentProcess"/>
    <dgm:cxn modelId="{26229FAE-7542-4B4F-9757-18F230B52D6F}" type="presParOf" srcId="{831FDC64-473B-421C-8A70-2E614BCD2D44}" destId="{904C9CD6-89F2-4618-8775-1DD981A22831}" srcOrd="13" destOrd="0" presId="urn:microsoft.com/office/officeart/2008/layout/AscendingPictureAccentProcess"/>
    <dgm:cxn modelId="{A3F93826-C1F1-4595-A378-376203CFD6A1}" type="presParOf" srcId="{904C9CD6-89F2-4618-8775-1DD981A22831}" destId="{1BD38618-A447-41EB-A867-55BA044144B4}" srcOrd="0" destOrd="0" presId="urn:microsoft.com/office/officeart/2008/layout/AscendingPictureAccentProcess"/>
    <dgm:cxn modelId="{9CBFCC8E-2CF1-48B3-BA13-2D03471C89E9}" type="presParOf" srcId="{831FDC64-473B-421C-8A70-2E614BCD2D44}" destId="{2BA78BD6-48CA-4BB7-BB0C-17ADA50942D5}" srcOrd="14" destOrd="0" presId="urn:microsoft.com/office/officeart/2008/layout/AscendingPictureAccentProcess"/>
    <dgm:cxn modelId="{0177538A-DC33-42B2-BC99-EF7B8129D95F}" type="presParOf" srcId="{831FDC64-473B-421C-8A70-2E614BCD2D44}" destId="{E572E257-0CC9-453C-B562-2DBD7D9D7861}" srcOrd="15" destOrd="0" presId="urn:microsoft.com/office/officeart/2008/layout/AscendingPictureAccentProcess"/>
    <dgm:cxn modelId="{7F60A1C1-04F6-402E-8D2C-68746E10D341}" type="presParOf" srcId="{E572E257-0CC9-453C-B562-2DBD7D9D7861}" destId="{3C038D38-E9C8-4DC7-A5E5-2C428AEEAF2F}" srcOrd="0" destOrd="0" presId="urn:microsoft.com/office/officeart/2008/layout/AscendingPictureAccentProcess"/>
    <dgm:cxn modelId="{07BAFB41-7BB0-44D2-ADC5-02B6AD3C52BB}" type="presParOf" srcId="{831FDC64-473B-421C-8A70-2E614BCD2D44}" destId="{89E6DED1-34FA-44DA-A24C-0BA561930760}" srcOrd="16" destOrd="0" presId="urn:microsoft.com/office/officeart/2008/layout/AscendingPictureAccentProcess"/>
    <dgm:cxn modelId="{BC07034E-B46E-4671-9773-428B02929778}" type="presParOf" srcId="{831FDC64-473B-421C-8A70-2E614BCD2D44}" destId="{C9CDED96-3ED6-48A9-9449-21BF9BC1A055}" srcOrd="17" destOrd="0" presId="urn:microsoft.com/office/officeart/2008/layout/AscendingPictureAccentProcess"/>
    <dgm:cxn modelId="{CE961EE6-8257-4C1E-8240-DDE4F672FE12}" type="presParOf" srcId="{C9CDED96-3ED6-48A9-9449-21BF9BC1A055}" destId="{407378B2-1886-4417-9756-2E92D9ED415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4CB65-A6EA-4916-A360-3473DD8B8F5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F167487E-0CA0-4836-B69F-9A56073A3E63}">
      <dgm:prSet phldrT="[Texto]" custT="1"/>
      <dgm:spPr/>
      <dgm:t>
        <a:bodyPr/>
        <a:lstStyle/>
        <a:p>
          <a:r>
            <a:rPr lang="es-EC" sz="1400" dirty="0" smtClean="0"/>
            <a:t>Localización</a:t>
          </a:r>
          <a:endParaRPr lang="es-EC" sz="1400" dirty="0"/>
        </a:p>
      </dgm:t>
    </dgm:pt>
    <dgm:pt modelId="{8D84BE5D-592E-4B82-A069-04238D97F735}" type="parTrans" cxnId="{0AC0F0EA-4AFA-4DFA-A8C5-05E061C3B58D}">
      <dgm:prSet/>
      <dgm:spPr/>
      <dgm:t>
        <a:bodyPr/>
        <a:lstStyle/>
        <a:p>
          <a:endParaRPr lang="es-EC"/>
        </a:p>
      </dgm:t>
    </dgm:pt>
    <dgm:pt modelId="{8C16B241-B96B-4D39-83A1-30482E345DB6}" type="sibTrans" cxnId="{0AC0F0EA-4AFA-4DFA-A8C5-05E061C3B58D}">
      <dgm:prSet/>
      <dgm:spPr/>
      <dgm:t>
        <a:bodyPr/>
        <a:lstStyle/>
        <a:p>
          <a:endParaRPr lang="es-EC"/>
        </a:p>
      </dgm:t>
    </dgm:pt>
    <dgm:pt modelId="{EB2C6327-96D3-4E8E-BAE4-8EA776B73D39}">
      <dgm:prSet phldrT="[Texto]" custT="1"/>
      <dgm:spPr/>
      <dgm:t>
        <a:bodyPr/>
        <a:lstStyle/>
        <a:p>
          <a:r>
            <a:rPr lang="es-EC" sz="1200" dirty="0" smtClean="0">
              <a:solidFill>
                <a:schemeClr val="tx1"/>
              </a:solidFill>
              <a:latin typeface="+mj-lt"/>
            </a:rPr>
            <a:t>Provincia de Cotopaxi a 13km de la Latacunga</a:t>
          </a:r>
          <a:endParaRPr lang="es-EC" sz="1200" dirty="0">
            <a:solidFill>
              <a:schemeClr val="tx1"/>
            </a:solidFill>
            <a:latin typeface="+mj-lt"/>
          </a:endParaRPr>
        </a:p>
      </dgm:t>
    </dgm:pt>
    <dgm:pt modelId="{C97335A6-AE98-4AFA-B02B-436C8B3D2D1C}" type="parTrans" cxnId="{80617DC6-C92F-4CD1-B71A-CFF6858C47ED}">
      <dgm:prSet/>
      <dgm:spPr/>
      <dgm:t>
        <a:bodyPr/>
        <a:lstStyle/>
        <a:p>
          <a:endParaRPr lang="es-EC"/>
        </a:p>
      </dgm:t>
    </dgm:pt>
    <dgm:pt modelId="{3B9725CD-D90A-4119-97EC-A977F2B3FF9C}" type="sibTrans" cxnId="{80617DC6-C92F-4CD1-B71A-CFF6858C47ED}">
      <dgm:prSet/>
      <dgm:spPr/>
      <dgm:t>
        <a:bodyPr/>
        <a:lstStyle/>
        <a:p>
          <a:endParaRPr lang="es-EC"/>
        </a:p>
      </dgm:t>
    </dgm:pt>
    <dgm:pt modelId="{63A0B064-8892-44FF-AE6A-044AC639AE44}">
      <dgm:prSet phldrT="[Texto]" custT="1"/>
      <dgm:spPr/>
      <dgm:t>
        <a:bodyPr/>
        <a:lstStyle/>
        <a:p>
          <a:r>
            <a:rPr lang="es-EC" sz="1400" dirty="0" smtClean="0"/>
            <a:t>División Política </a:t>
          </a:r>
          <a:endParaRPr lang="es-EC" sz="1400" dirty="0"/>
        </a:p>
      </dgm:t>
    </dgm:pt>
    <dgm:pt modelId="{F775F385-800A-4D2F-A9B3-66184BF46151}" type="parTrans" cxnId="{2947E8A2-2383-4068-8277-B355CB55A311}">
      <dgm:prSet/>
      <dgm:spPr/>
      <dgm:t>
        <a:bodyPr/>
        <a:lstStyle/>
        <a:p>
          <a:endParaRPr lang="es-EC"/>
        </a:p>
      </dgm:t>
    </dgm:pt>
    <dgm:pt modelId="{07C26409-4973-4D37-837D-EF124D83A7E5}" type="sibTrans" cxnId="{2947E8A2-2383-4068-8277-B355CB55A311}">
      <dgm:prSet/>
      <dgm:spPr/>
      <dgm:t>
        <a:bodyPr/>
        <a:lstStyle/>
        <a:p>
          <a:endParaRPr lang="es-EC"/>
        </a:p>
      </dgm:t>
    </dgm:pt>
    <dgm:pt modelId="{C72AC532-A14E-44AE-9E5A-0CC150146A50}">
      <dgm:prSet phldrT="[Texto]" custT="1"/>
      <dgm:spPr/>
      <dgm:t>
        <a:bodyPr/>
        <a:lstStyle/>
        <a:p>
          <a:r>
            <a:rPr lang="es-EC" sz="1100" dirty="0" smtClean="0">
              <a:solidFill>
                <a:schemeClr val="tx1"/>
              </a:solidFill>
              <a:latin typeface="+mj-lt"/>
            </a:rPr>
            <a:t>4 parroquias: Saquisilí (cabecera cantonal), Canchagua, Chantilín y Cochapamba. </a:t>
          </a:r>
          <a:endParaRPr lang="es-EC" sz="1100" dirty="0">
            <a:solidFill>
              <a:schemeClr val="tx1"/>
            </a:solidFill>
            <a:latin typeface="+mj-lt"/>
          </a:endParaRPr>
        </a:p>
      </dgm:t>
    </dgm:pt>
    <dgm:pt modelId="{D9AFDB24-8558-4FFE-BE88-66B70681FD01}" type="parTrans" cxnId="{6127CC3E-D9E0-44AC-BDDD-C077D81A4457}">
      <dgm:prSet/>
      <dgm:spPr/>
      <dgm:t>
        <a:bodyPr/>
        <a:lstStyle/>
        <a:p>
          <a:endParaRPr lang="es-EC"/>
        </a:p>
      </dgm:t>
    </dgm:pt>
    <dgm:pt modelId="{E92F4913-490D-432C-854D-EAC01BE19C3A}" type="sibTrans" cxnId="{6127CC3E-D9E0-44AC-BDDD-C077D81A4457}">
      <dgm:prSet/>
      <dgm:spPr/>
      <dgm:t>
        <a:bodyPr/>
        <a:lstStyle/>
        <a:p>
          <a:endParaRPr lang="es-EC"/>
        </a:p>
      </dgm:t>
    </dgm:pt>
    <dgm:pt modelId="{B1FD2004-3D3A-4160-AE14-1E00B62327AC}">
      <dgm:prSet phldrT="[Texto]" custT="1"/>
      <dgm:spPr/>
      <dgm:t>
        <a:bodyPr/>
        <a:lstStyle/>
        <a:p>
          <a:r>
            <a:rPr lang="es-EC" sz="1400" dirty="0" smtClean="0"/>
            <a:t>Habitantes </a:t>
          </a:r>
          <a:endParaRPr lang="es-EC" sz="1400" dirty="0"/>
        </a:p>
      </dgm:t>
    </dgm:pt>
    <dgm:pt modelId="{1F85A1AB-0F33-4184-AF46-CBBD7FE3E833}" type="parTrans" cxnId="{A1A753D1-C0BA-47E7-B420-277E263836F6}">
      <dgm:prSet/>
      <dgm:spPr/>
      <dgm:t>
        <a:bodyPr/>
        <a:lstStyle/>
        <a:p>
          <a:endParaRPr lang="es-EC"/>
        </a:p>
      </dgm:t>
    </dgm:pt>
    <dgm:pt modelId="{1A954F70-B854-4FE0-993D-BF86D2B13CE7}" type="sibTrans" cxnId="{A1A753D1-C0BA-47E7-B420-277E263836F6}">
      <dgm:prSet/>
      <dgm:spPr/>
      <dgm:t>
        <a:bodyPr/>
        <a:lstStyle/>
        <a:p>
          <a:endParaRPr lang="es-EC"/>
        </a:p>
      </dgm:t>
    </dgm:pt>
    <dgm:pt modelId="{6F30331C-993B-40D8-B928-48001F7C18CB}">
      <dgm:prSet phldrT="[Texto]" custT="1"/>
      <dgm:spPr/>
      <dgm:t>
        <a:bodyPr/>
        <a:lstStyle/>
        <a:p>
          <a:r>
            <a:rPr lang="es-EC" sz="1100" dirty="0" smtClean="0">
              <a:solidFill>
                <a:schemeClr val="tx1"/>
              </a:solidFill>
              <a:latin typeface="+mj-lt"/>
            </a:rPr>
            <a:t>25 320 numero que representa </a:t>
          </a:r>
          <a:r>
            <a:rPr lang="es-EC" sz="1100" b="1" dirty="0" smtClean="0">
              <a:solidFill>
                <a:schemeClr val="tx1"/>
              </a:solidFill>
              <a:latin typeface="+mj-lt"/>
            </a:rPr>
            <a:t> </a:t>
          </a:r>
          <a:r>
            <a:rPr lang="es-EC" sz="1100" dirty="0" smtClean="0">
              <a:solidFill>
                <a:schemeClr val="tx1"/>
              </a:solidFill>
              <a:latin typeface="+mj-lt"/>
            </a:rPr>
            <a:t>el 6% de la población de la provincia de Cotopaxi</a:t>
          </a:r>
          <a:endParaRPr lang="es-EC" sz="1100" dirty="0">
            <a:solidFill>
              <a:schemeClr val="tx1"/>
            </a:solidFill>
            <a:latin typeface="+mj-lt"/>
          </a:endParaRPr>
        </a:p>
      </dgm:t>
    </dgm:pt>
    <dgm:pt modelId="{9F7FC0AC-781D-4914-84F1-47DC9D08E053}" type="parTrans" cxnId="{17C0B71C-2D01-4276-BD4D-37F06EBC8365}">
      <dgm:prSet/>
      <dgm:spPr/>
      <dgm:t>
        <a:bodyPr/>
        <a:lstStyle/>
        <a:p>
          <a:endParaRPr lang="es-EC"/>
        </a:p>
      </dgm:t>
    </dgm:pt>
    <dgm:pt modelId="{F0F730CE-13A0-4554-BA42-ED9E4FF9BE58}" type="sibTrans" cxnId="{17C0B71C-2D01-4276-BD4D-37F06EBC8365}">
      <dgm:prSet/>
      <dgm:spPr/>
      <dgm:t>
        <a:bodyPr/>
        <a:lstStyle/>
        <a:p>
          <a:endParaRPr lang="es-EC"/>
        </a:p>
      </dgm:t>
    </dgm:pt>
    <dgm:pt modelId="{3578D6F7-4476-4FB1-84D8-BA838B1AF12A}">
      <dgm:prSet phldrT="[Texto]" custT="1"/>
      <dgm:spPr/>
      <dgm:t>
        <a:bodyPr/>
        <a:lstStyle/>
        <a:p>
          <a:endParaRPr lang="es-EC" sz="1200" dirty="0">
            <a:solidFill>
              <a:schemeClr val="tx1"/>
            </a:solidFill>
            <a:latin typeface="+mj-lt"/>
          </a:endParaRPr>
        </a:p>
      </dgm:t>
    </dgm:pt>
    <dgm:pt modelId="{1F880C5E-C435-40FE-ADA1-F5CACE4E5C2A}" type="parTrans" cxnId="{230BD5C2-73D7-4FDF-8720-875E4C017E6B}">
      <dgm:prSet/>
      <dgm:spPr/>
      <dgm:t>
        <a:bodyPr/>
        <a:lstStyle/>
        <a:p>
          <a:endParaRPr lang="es-EC"/>
        </a:p>
      </dgm:t>
    </dgm:pt>
    <dgm:pt modelId="{3E3A8A80-32FC-44C6-A466-64CAB5EEA7D1}" type="sibTrans" cxnId="{230BD5C2-73D7-4FDF-8720-875E4C017E6B}">
      <dgm:prSet/>
      <dgm:spPr/>
      <dgm:t>
        <a:bodyPr/>
        <a:lstStyle/>
        <a:p>
          <a:endParaRPr lang="es-EC"/>
        </a:p>
      </dgm:t>
    </dgm:pt>
    <dgm:pt modelId="{0CCCD8E5-8C1A-46DA-A9A9-09286772FD82}" type="pres">
      <dgm:prSet presAssocID="{F024CB65-A6EA-4916-A360-3473DD8B8F55}" presName="Name0" presStyleCnt="0">
        <dgm:presLayoutVars>
          <dgm:dir/>
          <dgm:animLvl val="lvl"/>
          <dgm:resizeHandles val="exact"/>
        </dgm:presLayoutVars>
      </dgm:prSet>
      <dgm:spPr/>
      <dgm:t>
        <a:bodyPr/>
        <a:lstStyle/>
        <a:p>
          <a:endParaRPr lang="es-EC"/>
        </a:p>
      </dgm:t>
    </dgm:pt>
    <dgm:pt modelId="{75849365-2BCB-47AF-A96B-42CF80BB4757}" type="pres">
      <dgm:prSet presAssocID="{F024CB65-A6EA-4916-A360-3473DD8B8F55}" presName="tSp" presStyleCnt="0"/>
      <dgm:spPr/>
    </dgm:pt>
    <dgm:pt modelId="{9B176737-4A2E-494D-AE7A-283C4CBC6845}" type="pres">
      <dgm:prSet presAssocID="{F024CB65-A6EA-4916-A360-3473DD8B8F55}" presName="bSp" presStyleCnt="0"/>
      <dgm:spPr/>
    </dgm:pt>
    <dgm:pt modelId="{CAA30019-8C1D-4D2C-B674-AB9E1152FA1E}" type="pres">
      <dgm:prSet presAssocID="{F024CB65-A6EA-4916-A360-3473DD8B8F55}" presName="process" presStyleCnt="0"/>
      <dgm:spPr/>
    </dgm:pt>
    <dgm:pt modelId="{64AA9D47-459D-42E1-8F93-5A0EF7C45781}" type="pres">
      <dgm:prSet presAssocID="{F167487E-0CA0-4836-B69F-9A56073A3E63}" presName="composite1" presStyleCnt="0"/>
      <dgm:spPr/>
    </dgm:pt>
    <dgm:pt modelId="{10E7C3C9-89FF-4384-B424-C116BCDF6A64}" type="pres">
      <dgm:prSet presAssocID="{F167487E-0CA0-4836-B69F-9A56073A3E63}" presName="dummyNode1" presStyleLbl="node1" presStyleIdx="0" presStyleCnt="3"/>
      <dgm:spPr/>
    </dgm:pt>
    <dgm:pt modelId="{49BDFFEC-7E91-4703-A2D5-4DA08261A6A8}" type="pres">
      <dgm:prSet presAssocID="{F167487E-0CA0-4836-B69F-9A56073A3E63}" presName="childNode1" presStyleLbl="bgAcc1" presStyleIdx="0" presStyleCnt="3">
        <dgm:presLayoutVars>
          <dgm:bulletEnabled val="1"/>
        </dgm:presLayoutVars>
      </dgm:prSet>
      <dgm:spPr/>
      <dgm:t>
        <a:bodyPr/>
        <a:lstStyle/>
        <a:p>
          <a:endParaRPr lang="es-EC"/>
        </a:p>
      </dgm:t>
    </dgm:pt>
    <dgm:pt modelId="{F4E6585D-6384-48CA-BC15-5210DC98C92D}" type="pres">
      <dgm:prSet presAssocID="{F167487E-0CA0-4836-B69F-9A56073A3E63}" presName="childNode1tx" presStyleLbl="bgAcc1" presStyleIdx="0" presStyleCnt="3">
        <dgm:presLayoutVars>
          <dgm:bulletEnabled val="1"/>
        </dgm:presLayoutVars>
      </dgm:prSet>
      <dgm:spPr/>
      <dgm:t>
        <a:bodyPr/>
        <a:lstStyle/>
        <a:p>
          <a:endParaRPr lang="es-EC"/>
        </a:p>
      </dgm:t>
    </dgm:pt>
    <dgm:pt modelId="{73B3AA48-CA82-420B-8E9A-AD135CD63FDF}" type="pres">
      <dgm:prSet presAssocID="{F167487E-0CA0-4836-B69F-9A56073A3E63}" presName="parentNode1" presStyleLbl="node1" presStyleIdx="0" presStyleCnt="3">
        <dgm:presLayoutVars>
          <dgm:chMax val="1"/>
          <dgm:bulletEnabled val="1"/>
        </dgm:presLayoutVars>
      </dgm:prSet>
      <dgm:spPr/>
      <dgm:t>
        <a:bodyPr/>
        <a:lstStyle/>
        <a:p>
          <a:endParaRPr lang="es-EC"/>
        </a:p>
      </dgm:t>
    </dgm:pt>
    <dgm:pt modelId="{883E16C3-561B-48BE-BADF-93EE1288E70F}" type="pres">
      <dgm:prSet presAssocID="{F167487E-0CA0-4836-B69F-9A56073A3E63}" presName="connSite1" presStyleCnt="0"/>
      <dgm:spPr/>
    </dgm:pt>
    <dgm:pt modelId="{D0255372-BAB7-4562-94F7-0420C829C82C}" type="pres">
      <dgm:prSet presAssocID="{8C16B241-B96B-4D39-83A1-30482E345DB6}" presName="Name9" presStyleLbl="sibTrans2D1" presStyleIdx="0" presStyleCnt="2"/>
      <dgm:spPr/>
      <dgm:t>
        <a:bodyPr/>
        <a:lstStyle/>
        <a:p>
          <a:endParaRPr lang="es-EC"/>
        </a:p>
      </dgm:t>
    </dgm:pt>
    <dgm:pt modelId="{B1B9CA1C-C240-482C-A183-1127A37F60A5}" type="pres">
      <dgm:prSet presAssocID="{63A0B064-8892-44FF-AE6A-044AC639AE44}" presName="composite2" presStyleCnt="0"/>
      <dgm:spPr/>
    </dgm:pt>
    <dgm:pt modelId="{E7A12D10-7D7E-4D02-B49F-C549D564602B}" type="pres">
      <dgm:prSet presAssocID="{63A0B064-8892-44FF-AE6A-044AC639AE44}" presName="dummyNode2" presStyleLbl="node1" presStyleIdx="0" presStyleCnt="3"/>
      <dgm:spPr/>
    </dgm:pt>
    <dgm:pt modelId="{40FF1AA4-283A-43B2-A745-67E8BE5B841F}" type="pres">
      <dgm:prSet presAssocID="{63A0B064-8892-44FF-AE6A-044AC639AE44}" presName="childNode2" presStyleLbl="bgAcc1" presStyleIdx="1" presStyleCnt="3" custScaleY="114814">
        <dgm:presLayoutVars>
          <dgm:bulletEnabled val="1"/>
        </dgm:presLayoutVars>
      </dgm:prSet>
      <dgm:spPr/>
      <dgm:t>
        <a:bodyPr/>
        <a:lstStyle/>
        <a:p>
          <a:endParaRPr lang="es-EC"/>
        </a:p>
      </dgm:t>
    </dgm:pt>
    <dgm:pt modelId="{1BDF53E0-B023-42EA-92F6-8A8E86513A76}" type="pres">
      <dgm:prSet presAssocID="{63A0B064-8892-44FF-AE6A-044AC639AE44}" presName="childNode2tx" presStyleLbl="bgAcc1" presStyleIdx="1" presStyleCnt="3">
        <dgm:presLayoutVars>
          <dgm:bulletEnabled val="1"/>
        </dgm:presLayoutVars>
      </dgm:prSet>
      <dgm:spPr/>
      <dgm:t>
        <a:bodyPr/>
        <a:lstStyle/>
        <a:p>
          <a:endParaRPr lang="es-EC"/>
        </a:p>
      </dgm:t>
    </dgm:pt>
    <dgm:pt modelId="{9945A412-873F-408A-B81C-38AB0530DE2A}" type="pres">
      <dgm:prSet presAssocID="{63A0B064-8892-44FF-AE6A-044AC639AE44}" presName="parentNode2" presStyleLbl="node1" presStyleIdx="1" presStyleCnt="3">
        <dgm:presLayoutVars>
          <dgm:chMax val="0"/>
          <dgm:bulletEnabled val="1"/>
        </dgm:presLayoutVars>
      </dgm:prSet>
      <dgm:spPr/>
      <dgm:t>
        <a:bodyPr/>
        <a:lstStyle/>
        <a:p>
          <a:endParaRPr lang="es-EC"/>
        </a:p>
      </dgm:t>
    </dgm:pt>
    <dgm:pt modelId="{AFC550B7-53CB-4AAA-8F90-8F64AFD2639E}" type="pres">
      <dgm:prSet presAssocID="{63A0B064-8892-44FF-AE6A-044AC639AE44}" presName="connSite2" presStyleCnt="0"/>
      <dgm:spPr/>
    </dgm:pt>
    <dgm:pt modelId="{BDD9AE14-A860-448B-9C77-F6666627159A}" type="pres">
      <dgm:prSet presAssocID="{07C26409-4973-4D37-837D-EF124D83A7E5}" presName="Name18" presStyleLbl="sibTrans2D1" presStyleIdx="1" presStyleCnt="2"/>
      <dgm:spPr/>
      <dgm:t>
        <a:bodyPr/>
        <a:lstStyle/>
        <a:p>
          <a:endParaRPr lang="es-EC"/>
        </a:p>
      </dgm:t>
    </dgm:pt>
    <dgm:pt modelId="{B1247036-384E-4D29-8725-596B81B31BCA}" type="pres">
      <dgm:prSet presAssocID="{B1FD2004-3D3A-4160-AE14-1E00B62327AC}" presName="composite1" presStyleCnt="0"/>
      <dgm:spPr/>
    </dgm:pt>
    <dgm:pt modelId="{0923057C-BA86-4407-96BC-22558A30005B}" type="pres">
      <dgm:prSet presAssocID="{B1FD2004-3D3A-4160-AE14-1E00B62327AC}" presName="dummyNode1" presStyleLbl="node1" presStyleIdx="1" presStyleCnt="3"/>
      <dgm:spPr/>
    </dgm:pt>
    <dgm:pt modelId="{4D0A8416-7822-4142-B82B-93C24DF17877}" type="pres">
      <dgm:prSet presAssocID="{B1FD2004-3D3A-4160-AE14-1E00B62327AC}" presName="childNode1" presStyleLbl="bgAcc1" presStyleIdx="2" presStyleCnt="3">
        <dgm:presLayoutVars>
          <dgm:bulletEnabled val="1"/>
        </dgm:presLayoutVars>
      </dgm:prSet>
      <dgm:spPr/>
      <dgm:t>
        <a:bodyPr/>
        <a:lstStyle/>
        <a:p>
          <a:endParaRPr lang="es-EC"/>
        </a:p>
      </dgm:t>
    </dgm:pt>
    <dgm:pt modelId="{CC867214-CB6B-4571-B3BB-E7FA6BD38CCB}" type="pres">
      <dgm:prSet presAssocID="{B1FD2004-3D3A-4160-AE14-1E00B62327AC}" presName="childNode1tx" presStyleLbl="bgAcc1" presStyleIdx="2" presStyleCnt="3">
        <dgm:presLayoutVars>
          <dgm:bulletEnabled val="1"/>
        </dgm:presLayoutVars>
      </dgm:prSet>
      <dgm:spPr/>
      <dgm:t>
        <a:bodyPr/>
        <a:lstStyle/>
        <a:p>
          <a:endParaRPr lang="es-EC"/>
        </a:p>
      </dgm:t>
    </dgm:pt>
    <dgm:pt modelId="{7C3D5E34-A68D-4E3E-BD0E-DA1EAB161C81}" type="pres">
      <dgm:prSet presAssocID="{B1FD2004-3D3A-4160-AE14-1E00B62327AC}" presName="parentNode1" presStyleLbl="node1" presStyleIdx="2" presStyleCnt="3">
        <dgm:presLayoutVars>
          <dgm:chMax val="1"/>
          <dgm:bulletEnabled val="1"/>
        </dgm:presLayoutVars>
      </dgm:prSet>
      <dgm:spPr/>
      <dgm:t>
        <a:bodyPr/>
        <a:lstStyle/>
        <a:p>
          <a:endParaRPr lang="es-EC"/>
        </a:p>
      </dgm:t>
    </dgm:pt>
    <dgm:pt modelId="{C2489CEF-94B0-4C61-B8E3-23AC7D2F1E49}" type="pres">
      <dgm:prSet presAssocID="{B1FD2004-3D3A-4160-AE14-1E00B62327AC}" presName="connSite1" presStyleCnt="0"/>
      <dgm:spPr/>
    </dgm:pt>
  </dgm:ptLst>
  <dgm:cxnLst>
    <dgm:cxn modelId="{BE64281B-A198-4A9C-A1DE-6474D0088531}" type="presOf" srcId="{6F30331C-993B-40D8-B928-48001F7C18CB}" destId="{CC867214-CB6B-4571-B3BB-E7FA6BD38CCB}" srcOrd="1" destOrd="0" presId="urn:microsoft.com/office/officeart/2005/8/layout/hProcess4"/>
    <dgm:cxn modelId="{17C0B71C-2D01-4276-BD4D-37F06EBC8365}" srcId="{B1FD2004-3D3A-4160-AE14-1E00B62327AC}" destId="{6F30331C-993B-40D8-B928-48001F7C18CB}" srcOrd="0" destOrd="0" parTransId="{9F7FC0AC-781D-4914-84F1-47DC9D08E053}" sibTransId="{F0F730CE-13A0-4554-BA42-ED9E4FF9BE58}"/>
    <dgm:cxn modelId="{80617DC6-C92F-4CD1-B71A-CFF6858C47ED}" srcId="{3578D6F7-4476-4FB1-84D8-BA838B1AF12A}" destId="{EB2C6327-96D3-4E8E-BAE4-8EA776B73D39}" srcOrd="0" destOrd="0" parTransId="{C97335A6-AE98-4AFA-B02B-436C8B3D2D1C}" sibTransId="{3B9725CD-D90A-4119-97EC-A977F2B3FF9C}"/>
    <dgm:cxn modelId="{BB431611-9083-4392-B597-934273A0FE47}" type="presOf" srcId="{07C26409-4973-4D37-837D-EF124D83A7E5}" destId="{BDD9AE14-A860-448B-9C77-F6666627159A}" srcOrd="0" destOrd="0" presId="urn:microsoft.com/office/officeart/2005/8/layout/hProcess4"/>
    <dgm:cxn modelId="{2947E8A2-2383-4068-8277-B355CB55A311}" srcId="{F024CB65-A6EA-4916-A360-3473DD8B8F55}" destId="{63A0B064-8892-44FF-AE6A-044AC639AE44}" srcOrd="1" destOrd="0" parTransId="{F775F385-800A-4D2F-A9B3-66184BF46151}" sibTransId="{07C26409-4973-4D37-837D-EF124D83A7E5}"/>
    <dgm:cxn modelId="{6127CC3E-D9E0-44AC-BDDD-C077D81A4457}" srcId="{63A0B064-8892-44FF-AE6A-044AC639AE44}" destId="{C72AC532-A14E-44AE-9E5A-0CC150146A50}" srcOrd="0" destOrd="0" parTransId="{D9AFDB24-8558-4FFE-BE88-66B70681FD01}" sibTransId="{E92F4913-490D-432C-854D-EAC01BE19C3A}"/>
    <dgm:cxn modelId="{DA667670-9F32-473D-94CD-C3E42E44946B}" type="presOf" srcId="{8C16B241-B96B-4D39-83A1-30482E345DB6}" destId="{D0255372-BAB7-4562-94F7-0420C829C82C}" srcOrd="0" destOrd="0" presId="urn:microsoft.com/office/officeart/2005/8/layout/hProcess4"/>
    <dgm:cxn modelId="{DA3CB292-172E-4E1C-9D7B-6A2CEE05D855}" type="presOf" srcId="{6F30331C-993B-40D8-B928-48001F7C18CB}" destId="{4D0A8416-7822-4142-B82B-93C24DF17877}" srcOrd="0" destOrd="0" presId="urn:microsoft.com/office/officeart/2005/8/layout/hProcess4"/>
    <dgm:cxn modelId="{34385511-8AB6-4383-AB24-EF7CAE24372B}" type="presOf" srcId="{EB2C6327-96D3-4E8E-BAE4-8EA776B73D39}" destId="{49BDFFEC-7E91-4703-A2D5-4DA08261A6A8}" srcOrd="0" destOrd="1" presId="urn:microsoft.com/office/officeart/2005/8/layout/hProcess4"/>
    <dgm:cxn modelId="{6C61AF14-8006-424D-8A0E-133D3987B276}" type="presOf" srcId="{C72AC532-A14E-44AE-9E5A-0CC150146A50}" destId="{40FF1AA4-283A-43B2-A745-67E8BE5B841F}" srcOrd="0" destOrd="0" presId="urn:microsoft.com/office/officeart/2005/8/layout/hProcess4"/>
    <dgm:cxn modelId="{8659EF7A-5113-4459-8176-CCC957A5E04F}" type="presOf" srcId="{F167487E-0CA0-4836-B69F-9A56073A3E63}" destId="{73B3AA48-CA82-420B-8E9A-AD135CD63FDF}" srcOrd="0" destOrd="0" presId="urn:microsoft.com/office/officeart/2005/8/layout/hProcess4"/>
    <dgm:cxn modelId="{71917066-C6AC-4E35-A6AE-1F8816F5442D}" type="presOf" srcId="{C72AC532-A14E-44AE-9E5A-0CC150146A50}" destId="{1BDF53E0-B023-42EA-92F6-8A8E86513A76}" srcOrd="1" destOrd="0" presId="urn:microsoft.com/office/officeart/2005/8/layout/hProcess4"/>
    <dgm:cxn modelId="{4B33E02D-B37D-4453-83CD-27EF32CAF417}" type="presOf" srcId="{F024CB65-A6EA-4916-A360-3473DD8B8F55}" destId="{0CCCD8E5-8C1A-46DA-A9A9-09286772FD82}" srcOrd="0" destOrd="0" presId="urn:microsoft.com/office/officeart/2005/8/layout/hProcess4"/>
    <dgm:cxn modelId="{BBC9D5FA-52B0-4761-8923-C4FE2FD39A2D}" type="presOf" srcId="{63A0B064-8892-44FF-AE6A-044AC639AE44}" destId="{9945A412-873F-408A-B81C-38AB0530DE2A}" srcOrd="0" destOrd="0" presId="urn:microsoft.com/office/officeart/2005/8/layout/hProcess4"/>
    <dgm:cxn modelId="{230BD5C2-73D7-4FDF-8720-875E4C017E6B}" srcId="{F167487E-0CA0-4836-B69F-9A56073A3E63}" destId="{3578D6F7-4476-4FB1-84D8-BA838B1AF12A}" srcOrd="0" destOrd="0" parTransId="{1F880C5E-C435-40FE-ADA1-F5CACE4E5C2A}" sibTransId="{3E3A8A80-32FC-44C6-A466-64CAB5EEA7D1}"/>
    <dgm:cxn modelId="{A1A753D1-C0BA-47E7-B420-277E263836F6}" srcId="{F024CB65-A6EA-4916-A360-3473DD8B8F55}" destId="{B1FD2004-3D3A-4160-AE14-1E00B62327AC}" srcOrd="2" destOrd="0" parTransId="{1F85A1AB-0F33-4184-AF46-CBBD7FE3E833}" sibTransId="{1A954F70-B854-4FE0-993D-BF86D2B13CE7}"/>
    <dgm:cxn modelId="{F52245AE-29B4-4DDC-AB0E-C57CF8BBDB9E}" type="presOf" srcId="{3578D6F7-4476-4FB1-84D8-BA838B1AF12A}" destId="{F4E6585D-6384-48CA-BC15-5210DC98C92D}" srcOrd="1" destOrd="0" presId="urn:microsoft.com/office/officeart/2005/8/layout/hProcess4"/>
    <dgm:cxn modelId="{8820F92D-300E-4D0C-9AE0-6BA118189F9A}" type="presOf" srcId="{B1FD2004-3D3A-4160-AE14-1E00B62327AC}" destId="{7C3D5E34-A68D-4E3E-BD0E-DA1EAB161C81}" srcOrd="0" destOrd="0" presId="urn:microsoft.com/office/officeart/2005/8/layout/hProcess4"/>
    <dgm:cxn modelId="{0AC0F0EA-4AFA-4DFA-A8C5-05E061C3B58D}" srcId="{F024CB65-A6EA-4916-A360-3473DD8B8F55}" destId="{F167487E-0CA0-4836-B69F-9A56073A3E63}" srcOrd="0" destOrd="0" parTransId="{8D84BE5D-592E-4B82-A069-04238D97F735}" sibTransId="{8C16B241-B96B-4D39-83A1-30482E345DB6}"/>
    <dgm:cxn modelId="{6CE888FC-ABB5-44B7-BBB0-2AD4041BF189}" type="presOf" srcId="{3578D6F7-4476-4FB1-84D8-BA838B1AF12A}" destId="{49BDFFEC-7E91-4703-A2D5-4DA08261A6A8}" srcOrd="0" destOrd="0" presId="urn:microsoft.com/office/officeart/2005/8/layout/hProcess4"/>
    <dgm:cxn modelId="{27C7B0DE-A9A2-458C-85A2-68805C01BE56}" type="presOf" srcId="{EB2C6327-96D3-4E8E-BAE4-8EA776B73D39}" destId="{F4E6585D-6384-48CA-BC15-5210DC98C92D}" srcOrd="1" destOrd="1" presId="urn:microsoft.com/office/officeart/2005/8/layout/hProcess4"/>
    <dgm:cxn modelId="{35107980-A1A5-40EC-AA76-9ADC6DD5C328}" type="presParOf" srcId="{0CCCD8E5-8C1A-46DA-A9A9-09286772FD82}" destId="{75849365-2BCB-47AF-A96B-42CF80BB4757}" srcOrd="0" destOrd="0" presId="urn:microsoft.com/office/officeart/2005/8/layout/hProcess4"/>
    <dgm:cxn modelId="{2093281C-1D60-4F57-93D1-A6A3F1F18689}" type="presParOf" srcId="{0CCCD8E5-8C1A-46DA-A9A9-09286772FD82}" destId="{9B176737-4A2E-494D-AE7A-283C4CBC6845}" srcOrd="1" destOrd="0" presId="urn:microsoft.com/office/officeart/2005/8/layout/hProcess4"/>
    <dgm:cxn modelId="{151D525B-6737-4C74-98E4-F1446366F682}" type="presParOf" srcId="{0CCCD8E5-8C1A-46DA-A9A9-09286772FD82}" destId="{CAA30019-8C1D-4D2C-B674-AB9E1152FA1E}" srcOrd="2" destOrd="0" presId="urn:microsoft.com/office/officeart/2005/8/layout/hProcess4"/>
    <dgm:cxn modelId="{D8D2B490-D880-4218-B124-345429826E20}" type="presParOf" srcId="{CAA30019-8C1D-4D2C-B674-AB9E1152FA1E}" destId="{64AA9D47-459D-42E1-8F93-5A0EF7C45781}" srcOrd="0" destOrd="0" presId="urn:microsoft.com/office/officeart/2005/8/layout/hProcess4"/>
    <dgm:cxn modelId="{590D6D74-A6A7-4332-BC30-83C785061454}" type="presParOf" srcId="{64AA9D47-459D-42E1-8F93-5A0EF7C45781}" destId="{10E7C3C9-89FF-4384-B424-C116BCDF6A64}" srcOrd="0" destOrd="0" presId="urn:microsoft.com/office/officeart/2005/8/layout/hProcess4"/>
    <dgm:cxn modelId="{F0D0E123-400D-4946-B555-C73B4860CF31}" type="presParOf" srcId="{64AA9D47-459D-42E1-8F93-5A0EF7C45781}" destId="{49BDFFEC-7E91-4703-A2D5-4DA08261A6A8}" srcOrd="1" destOrd="0" presId="urn:microsoft.com/office/officeart/2005/8/layout/hProcess4"/>
    <dgm:cxn modelId="{55167820-EAAA-4193-A7C5-971A6477E464}" type="presParOf" srcId="{64AA9D47-459D-42E1-8F93-5A0EF7C45781}" destId="{F4E6585D-6384-48CA-BC15-5210DC98C92D}" srcOrd="2" destOrd="0" presId="urn:microsoft.com/office/officeart/2005/8/layout/hProcess4"/>
    <dgm:cxn modelId="{508B201A-DD35-4263-B2CA-F11D62794F78}" type="presParOf" srcId="{64AA9D47-459D-42E1-8F93-5A0EF7C45781}" destId="{73B3AA48-CA82-420B-8E9A-AD135CD63FDF}" srcOrd="3" destOrd="0" presId="urn:microsoft.com/office/officeart/2005/8/layout/hProcess4"/>
    <dgm:cxn modelId="{65CD9921-43DC-48F7-88C5-3F617A35B54B}" type="presParOf" srcId="{64AA9D47-459D-42E1-8F93-5A0EF7C45781}" destId="{883E16C3-561B-48BE-BADF-93EE1288E70F}" srcOrd="4" destOrd="0" presId="urn:microsoft.com/office/officeart/2005/8/layout/hProcess4"/>
    <dgm:cxn modelId="{E8941A9D-E686-4AAB-ABB9-47205CA9B5BE}" type="presParOf" srcId="{CAA30019-8C1D-4D2C-B674-AB9E1152FA1E}" destId="{D0255372-BAB7-4562-94F7-0420C829C82C}" srcOrd="1" destOrd="0" presId="urn:microsoft.com/office/officeart/2005/8/layout/hProcess4"/>
    <dgm:cxn modelId="{2152ECA3-63E6-4931-9C81-45604BBC3577}" type="presParOf" srcId="{CAA30019-8C1D-4D2C-B674-AB9E1152FA1E}" destId="{B1B9CA1C-C240-482C-A183-1127A37F60A5}" srcOrd="2" destOrd="0" presId="urn:microsoft.com/office/officeart/2005/8/layout/hProcess4"/>
    <dgm:cxn modelId="{740E2B72-3CC1-49C9-96D0-38F23D6653AA}" type="presParOf" srcId="{B1B9CA1C-C240-482C-A183-1127A37F60A5}" destId="{E7A12D10-7D7E-4D02-B49F-C549D564602B}" srcOrd="0" destOrd="0" presId="urn:microsoft.com/office/officeart/2005/8/layout/hProcess4"/>
    <dgm:cxn modelId="{D7AAD9A4-2C76-4286-9B8F-F6C43F05B50E}" type="presParOf" srcId="{B1B9CA1C-C240-482C-A183-1127A37F60A5}" destId="{40FF1AA4-283A-43B2-A745-67E8BE5B841F}" srcOrd="1" destOrd="0" presId="urn:microsoft.com/office/officeart/2005/8/layout/hProcess4"/>
    <dgm:cxn modelId="{712DAA82-86D6-4D65-A13C-D657BD42D711}" type="presParOf" srcId="{B1B9CA1C-C240-482C-A183-1127A37F60A5}" destId="{1BDF53E0-B023-42EA-92F6-8A8E86513A76}" srcOrd="2" destOrd="0" presId="urn:microsoft.com/office/officeart/2005/8/layout/hProcess4"/>
    <dgm:cxn modelId="{20585B15-6B1C-4E9B-9DF5-3F18F1B2BA29}" type="presParOf" srcId="{B1B9CA1C-C240-482C-A183-1127A37F60A5}" destId="{9945A412-873F-408A-B81C-38AB0530DE2A}" srcOrd="3" destOrd="0" presId="urn:microsoft.com/office/officeart/2005/8/layout/hProcess4"/>
    <dgm:cxn modelId="{BD04090E-3F2A-437C-9AAD-48DC07F1FDD7}" type="presParOf" srcId="{B1B9CA1C-C240-482C-A183-1127A37F60A5}" destId="{AFC550B7-53CB-4AAA-8F90-8F64AFD2639E}" srcOrd="4" destOrd="0" presId="urn:microsoft.com/office/officeart/2005/8/layout/hProcess4"/>
    <dgm:cxn modelId="{9C775B5C-1306-4F86-B818-1C953CFFBC53}" type="presParOf" srcId="{CAA30019-8C1D-4D2C-B674-AB9E1152FA1E}" destId="{BDD9AE14-A860-448B-9C77-F6666627159A}" srcOrd="3" destOrd="0" presId="urn:microsoft.com/office/officeart/2005/8/layout/hProcess4"/>
    <dgm:cxn modelId="{00C6EBBA-C2A1-46A9-B2A7-94F9ABF6732C}" type="presParOf" srcId="{CAA30019-8C1D-4D2C-B674-AB9E1152FA1E}" destId="{B1247036-384E-4D29-8725-596B81B31BCA}" srcOrd="4" destOrd="0" presId="urn:microsoft.com/office/officeart/2005/8/layout/hProcess4"/>
    <dgm:cxn modelId="{B2B27DE7-5413-4F8D-9B10-14CF6118715B}" type="presParOf" srcId="{B1247036-384E-4D29-8725-596B81B31BCA}" destId="{0923057C-BA86-4407-96BC-22558A30005B}" srcOrd="0" destOrd="0" presId="urn:microsoft.com/office/officeart/2005/8/layout/hProcess4"/>
    <dgm:cxn modelId="{AF351A6B-2124-4333-8BB9-17FB875B11AE}" type="presParOf" srcId="{B1247036-384E-4D29-8725-596B81B31BCA}" destId="{4D0A8416-7822-4142-B82B-93C24DF17877}" srcOrd="1" destOrd="0" presId="urn:microsoft.com/office/officeart/2005/8/layout/hProcess4"/>
    <dgm:cxn modelId="{57E8FA1C-C0B9-4818-A40B-A2B21DA330E3}" type="presParOf" srcId="{B1247036-384E-4D29-8725-596B81B31BCA}" destId="{CC867214-CB6B-4571-B3BB-E7FA6BD38CCB}" srcOrd="2" destOrd="0" presId="urn:microsoft.com/office/officeart/2005/8/layout/hProcess4"/>
    <dgm:cxn modelId="{F5E75B18-815D-4EE1-BE12-A3581728276D}" type="presParOf" srcId="{B1247036-384E-4D29-8725-596B81B31BCA}" destId="{7C3D5E34-A68D-4E3E-BD0E-DA1EAB161C81}" srcOrd="3" destOrd="0" presId="urn:microsoft.com/office/officeart/2005/8/layout/hProcess4"/>
    <dgm:cxn modelId="{19574139-8830-4DA5-AB23-2FA07F9D1C50}" type="presParOf" srcId="{B1247036-384E-4D29-8725-596B81B31BCA}" destId="{C2489CEF-94B0-4C61-B8E3-23AC7D2F1E49}"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29DDE-81E2-48BB-A28B-4E707C3B80F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FFF5ECC3-706A-420E-A90C-A9EACFDD9E58}">
      <dgm:prSet phldrT="[Texto]" custT="1"/>
      <dgm:spPr/>
      <dgm:t>
        <a:bodyPr/>
        <a:lstStyle/>
        <a:p>
          <a:r>
            <a:rPr lang="es-EC" sz="1600" smtClean="0">
              <a:solidFill>
                <a:schemeClr val="bg1">
                  <a:lumMod val="50000"/>
                </a:schemeClr>
              </a:solidFill>
              <a:latin typeface="+mj-lt"/>
              <a:cs typeface="Times New Roman" panose="02020603050405020304" pitchFamily="18" charset="0"/>
            </a:rPr>
            <a:t>Enfoque de la investigación</a:t>
          </a:r>
          <a:endParaRPr lang="es-EC" sz="1600" dirty="0">
            <a:solidFill>
              <a:schemeClr val="bg1">
                <a:lumMod val="50000"/>
              </a:schemeClr>
            </a:solidFill>
            <a:latin typeface="+mj-lt"/>
            <a:cs typeface="Times New Roman" panose="02020603050405020304" pitchFamily="18" charset="0"/>
          </a:endParaRPr>
        </a:p>
      </dgm:t>
    </dgm:pt>
    <dgm:pt modelId="{71D3BE71-AF00-49B3-AD59-3CC638A4306B}" type="parTrans" cxnId="{F64862B8-13A2-4DB2-A077-48E69D01D645}">
      <dgm:prSet/>
      <dgm:spPr/>
      <dgm:t>
        <a:bodyPr/>
        <a:lstStyle/>
        <a:p>
          <a:endParaRPr lang="es-EC" sz="1000">
            <a:solidFill>
              <a:schemeClr val="bg1">
                <a:lumMod val="50000"/>
              </a:schemeClr>
            </a:solidFill>
            <a:latin typeface="+mj-lt"/>
            <a:cs typeface="Times New Roman" panose="02020603050405020304" pitchFamily="18" charset="0"/>
          </a:endParaRPr>
        </a:p>
      </dgm:t>
    </dgm:pt>
    <dgm:pt modelId="{50FC8132-48F5-4471-BD22-DB61BF37AC24}" type="sibTrans" cxnId="{F64862B8-13A2-4DB2-A077-48E69D01D645}">
      <dgm:prSet/>
      <dgm:spPr/>
      <dgm:t>
        <a:bodyPr/>
        <a:lstStyle/>
        <a:p>
          <a:endParaRPr lang="es-EC" sz="1000">
            <a:solidFill>
              <a:schemeClr val="bg1">
                <a:lumMod val="50000"/>
              </a:schemeClr>
            </a:solidFill>
            <a:latin typeface="+mj-lt"/>
            <a:cs typeface="Times New Roman" panose="02020603050405020304" pitchFamily="18" charset="0"/>
          </a:endParaRPr>
        </a:p>
      </dgm:t>
    </dgm:pt>
    <dgm:pt modelId="{8086558D-1B5C-458F-9B4D-5F9084B45DC2}">
      <dgm:prSet phldrT="[Texto]" custT="1"/>
      <dgm:spPr/>
      <dgm:t>
        <a:bodyPr/>
        <a:lstStyle/>
        <a:p>
          <a:r>
            <a:rPr lang="es-EC" sz="1200" smtClean="0">
              <a:solidFill>
                <a:schemeClr val="bg1">
                  <a:lumMod val="50000"/>
                </a:schemeClr>
              </a:solidFill>
              <a:latin typeface="+mj-lt"/>
              <a:cs typeface="Times New Roman" panose="02020603050405020304" pitchFamily="18" charset="0"/>
            </a:rPr>
            <a:t>Mixto</a:t>
          </a:r>
          <a:endParaRPr lang="es-EC" sz="1200" dirty="0">
            <a:solidFill>
              <a:schemeClr val="bg1">
                <a:lumMod val="50000"/>
              </a:schemeClr>
            </a:solidFill>
            <a:latin typeface="+mj-lt"/>
            <a:cs typeface="Times New Roman" panose="02020603050405020304" pitchFamily="18" charset="0"/>
          </a:endParaRPr>
        </a:p>
      </dgm:t>
    </dgm:pt>
    <dgm:pt modelId="{53532355-3666-437B-92B2-F4A31F8DA1EB}" type="parTrans" cxnId="{950F7A92-8464-4763-B8BA-C2408049A8B1}">
      <dgm:prSet/>
      <dgm:spPr/>
      <dgm:t>
        <a:bodyPr/>
        <a:lstStyle/>
        <a:p>
          <a:endParaRPr lang="es-EC" sz="1000">
            <a:solidFill>
              <a:schemeClr val="bg1">
                <a:lumMod val="50000"/>
              </a:schemeClr>
            </a:solidFill>
            <a:latin typeface="+mj-lt"/>
            <a:cs typeface="Times New Roman" panose="02020603050405020304" pitchFamily="18" charset="0"/>
          </a:endParaRPr>
        </a:p>
      </dgm:t>
    </dgm:pt>
    <dgm:pt modelId="{E12E9449-A94B-434E-88AD-55AF911200D4}" type="sibTrans" cxnId="{950F7A92-8464-4763-B8BA-C2408049A8B1}">
      <dgm:prSet/>
      <dgm:spPr/>
      <dgm:t>
        <a:bodyPr/>
        <a:lstStyle/>
        <a:p>
          <a:endParaRPr lang="es-EC" sz="1000">
            <a:solidFill>
              <a:schemeClr val="bg1">
                <a:lumMod val="50000"/>
              </a:schemeClr>
            </a:solidFill>
            <a:latin typeface="+mj-lt"/>
            <a:cs typeface="Times New Roman" panose="02020603050405020304" pitchFamily="18" charset="0"/>
          </a:endParaRPr>
        </a:p>
      </dgm:t>
    </dgm:pt>
    <dgm:pt modelId="{C6F18E55-5BB1-4D12-AB20-199B91D90213}">
      <dgm:prSet phldrT="[Texto]" custT="1"/>
      <dgm:spPr/>
      <dgm:t>
        <a:bodyPr/>
        <a:lstStyle/>
        <a:p>
          <a:r>
            <a:rPr lang="es-EC" sz="1600" dirty="0" smtClean="0">
              <a:solidFill>
                <a:schemeClr val="bg1">
                  <a:lumMod val="50000"/>
                </a:schemeClr>
              </a:solidFill>
              <a:latin typeface="+mj-lt"/>
              <a:cs typeface="Times New Roman" panose="02020603050405020304" pitchFamily="18" charset="0"/>
            </a:rPr>
            <a:t>Tipología de la investigación</a:t>
          </a:r>
          <a:endParaRPr lang="es-EC" sz="1600" dirty="0">
            <a:solidFill>
              <a:schemeClr val="bg1">
                <a:lumMod val="50000"/>
              </a:schemeClr>
            </a:solidFill>
            <a:latin typeface="+mj-lt"/>
            <a:cs typeface="Times New Roman" panose="02020603050405020304" pitchFamily="18" charset="0"/>
          </a:endParaRPr>
        </a:p>
      </dgm:t>
    </dgm:pt>
    <dgm:pt modelId="{751A9874-1366-4590-8F39-052D44F9608C}" type="parTrans" cxnId="{90C4DE55-BD96-45F7-9E9D-1F8E2609AF57}">
      <dgm:prSet/>
      <dgm:spPr/>
      <dgm:t>
        <a:bodyPr/>
        <a:lstStyle/>
        <a:p>
          <a:endParaRPr lang="es-EC" sz="1000">
            <a:solidFill>
              <a:schemeClr val="bg1">
                <a:lumMod val="50000"/>
              </a:schemeClr>
            </a:solidFill>
            <a:latin typeface="+mj-lt"/>
            <a:cs typeface="Times New Roman" panose="02020603050405020304" pitchFamily="18" charset="0"/>
          </a:endParaRPr>
        </a:p>
      </dgm:t>
    </dgm:pt>
    <dgm:pt modelId="{670C7DD5-1A2A-4C86-9D7A-DD203BB3B9F6}" type="sibTrans" cxnId="{90C4DE55-BD96-45F7-9E9D-1F8E2609AF57}">
      <dgm:prSet/>
      <dgm:spPr/>
      <dgm:t>
        <a:bodyPr/>
        <a:lstStyle/>
        <a:p>
          <a:endParaRPr lang="es-EC" sz="1000">
            <a:solidFill>
              <a:schemeClr val="bg1">
                <a:lumMod val="50000"/>
              </a:schemeClr>
            </a:solidFill>
            <a:latin typeface="+mj-lt"/>
            <a:cs typeface="Times New Roman" panose="02020603050405020304" pitchFamily="18" charset="0"/>
          </a:endParaRPr>
        </a:p>
      </dgm:t>
    </dgm:pt>
    <dgm:pt modelId="{8F7A576A-13F0-4DD3-B3AC-30FDCB3D9A40}">
      <dgm:prSet phldrT="[Texto]" custT="1"/>
      <dgm:spPr/>
      <dgm:t>
        <a:bodyPr/>
        <a:lstStyle/>
        <a:p>
          <a:r>
            <a:rPr lang="es-EC" sz="1600" smtClean="0">
              <a:solidFill>
                <a:schemeClr val="bg1">
                  <a:lumMod val="50000"/>
                </a:schemeClr>
              </a:solidFill>
              <a:latin typeface="+mj-lt"/>
              <a:cs typeface="Times New Roman" panose="02020603050405020304" pitchFamily="18" charset="0"/>
            </a:rPr>
            <a:t>Instrumentos de recolección de datos</a:t>
          </a:r>
          <a:endParaRPr lang="es-EC" sz="1600" dirty="0">
            <a:solidFill>
              <a:schemeClr val="bg1">
                <a:lumMod val="50000"/>
              </a:schemeClr>
            </a:solidFill>
            <a:latin typeface="+mj-lt"/>
            <a:cs typeface="Times New Roman" panose="02020603050405020304" pitchFamily="18" charset="0"/>
          </a:endParaRPr>
        </a:p>
      </dgm:t>
    </dgm:pt>
    <dgm:pt modelId="{00CADE28-EDDD-4920-A5A0-486DEDB89E19}" type="parTrans" cxnId="{B7DE42A7-25AE-4FB1-B54A-92592BAEFA45}">
      <dgm:prSet/>
      <dgm:spPr/>
      <dgm:t>
        <a:bodyPr/>
        <a:lstStyle/>
        <a:p>
          <a:endParaRPr lang="es-EC" sz="1000">
            <a:solidFill>
              <a:schemeClr val="bg1">
                <a:lumMod val="50000"/>
              </a:schemeClr>
            </a:solidFill>
            <a:latin typeface="+mj-lt"/>
            <a:cs typeface="Times New Roman" panose="02020603050405020304" pitchFamily="18" charset="0"/>
          </a:endParaRPr>
        </a:p>
      </dgm:t>
    </dgm:pt>
    <dgm:pt modelId="{DE45DC1E-91BA-4A4E-BB5B-6C9823757C80}" type="sibTrans" cxnId="{B7DE42A7-25AE-4FB1-B54A-92592BAEFA45}">
      <dgm:prSet/>
      <dgm:spPr/>
      <dgm:t>
        <a:bodyPr/>
        <a:lstStyle/>
        <a:p>
          <a:endParaRPr lang="es-EC" sz="1000">
            <a:solidFill>
              <a:schemeClr val="bg1">
                <a:lumMod val="50000"/>
              </a:schemeClr>
            </a:solidFill>
            <a:latin typeface="+mj-lt"/>
            <a:cs typeface="Times New Roman" panose="02020603050405020304" pitchFamily="18" charset="0"/>
          </a:endParaRPr>
        </a:p>
      </dgm:t>
    </dgm:pt>
    <dgm:pt modelId="{C4D8A260-0F90-4AA8-A35E-1EE704D1B4F1}">
      <dgm:prSet phldrT="[Texto]" custT="1"/>
      <dgm:spPr/>
      <dgm:t>
        <a:bodyPr/>
        <a:lstStyle/>
        <a:p>
          <a:r>
            <a:rPr lang="es-EC" sz="1200" dirty="0" smtClean="0">
              <a:solidFill>
                <a:schemeClr val="bg1">
                  <a:lumMod val="50000"/>
                </a:schemeClr>
              </a:solidFill>
              <a:latin typeface="+mj-lt"/>
              <a:cs typeface="Times New Roman" panose="02020603050405020304" pitchFamily="18" charset="0"/>
            </a:rPr>
            <a:t>Bibliográficas </a:t>
          </a:r>
          <a:endParaRPr lang="es-EC" sz="1200" dirty="0">
            <a:solidFill>
              <a:schemeClr val="bg1">
                <a:lumMod val="50000"/>
              </a:schemeClr>
            </a:solidFill>
            <a:latin typeface="+mj-lt"/>
            <a:cs typeface="Times New Roman" panose="02020603050405020304" pitchFamily="18" charset="0"/>
          </a:endParaRPr>
        </a:p>
      </dgm:t>
    </dgm:pt>
    <dgm:pt modelId="{A7A50097-EC11-4419-96C0-E3AA2B62D194}" type="parTrans" cxnId="{FE2A643E-BEAA-4A24-B489-74C2F450540E}">
      <dgm:prSet/>
      <dgm:spPr/>
      <dgm:t>
        <a:bodyPr/>
        <a:lstStyle/>
        <a:p>
          <a:endParaRPr lang="es-EC" sz="1000">
            <a:solidFill>
              <a:schemeClr val="bg1">
                <a:lumMod val="50000"/>
              </a:schemeClr>
            </a:solidFill>
            <a:latin typeface="+mj-lt"/>
            <a:cs typeface="Times New Roman" panose="02020603050405020304" pitchFamily="18" charset="0"/>
          </a:endParaRPr>
        </a:p>
      </dgm:t>
    </dgm:pt>
    <dgm:pt modelId="{197D438F-51BC-4E62-AF45-FC728BF18813}" type="sibTrans" cxnId="{FE2A643E-BEAA-4A24-B489-74C2F450540E}">
      <dgm:prSet/>
      <dgm:spPr/>
      <dgm:t>
        <a:bodyPr/>
        <a:lstStyle/>
        <a:p>
          <a:endParaRPr lang="es-EC" sz="1000">
            <a:solidFill>
              <a:schemeClr val="bg1">
                <a:lumMod val="50000"/>
              </a:schemeClr>
            </a:solidFill>
            <a:latin typeface="+mj-lt"/>
            <a:cs typeface="Times New Roman" panose="02020603050405020304" pitchFamily="18" charset="0"/>
          </a:endParaRPr>
        </a:p>
      </dgm:t>
    </dgm:pt>
    <dgm:pt modelId="{B69E9069-8AC2-486F-A9F7-D8CC2571244E}">
      <dgm:prSet phldrT="[Texto]" custT="1"/>
      <dgm:spPr/>
      <dgm:t>
        <a:bodyPr/>
        <a:lstStyle/>
        <a:p>
          <a:r>
            <a:rPr lang="es-EC" sz="1200" smtClean="0">
              <a:solidFill>
                <a:schemeClr val="bg1">
                  <a:lumMod val="50000"/>
                </a:schemeClr>
              </a:solidFill>
              <a:latin typeface="+mj-lt"/>
              <a:cs typeface="Times New Roman" panose="02020603050405020304" pitchFamily="18" charset="0"/>
            </a:rPr>
            <a:t>Encuesta</a:t>
          </a:r>
          <a:endParaRPr lang="es-EC" sz="1050" dirty="0">
            <a:solidFill>
              <a:schemeClr val="bg1">
                <a:lumMod val="50000"/>
              </a:schemeClr>
            </a:solidFill>
            <a:latin typeface="+mj-lt"/>
            <a:cs typeface="Times New Roman" panose="02020603050405020304" pitchFamily="18" charset="0"/>
          </a:endParaRPr>
        </a:p>
      </dgm:t>
    </dgm:pt>
    <dgm:pt modelId="{499FF907-9B87-40F7-B464-D450C25354E5}" type="parTrans" cxnId="{0C1729EE-2700-4E4E-B8EC-96A71FC081B1}">
      <dgm:prSet/>
      <dgm:spPr/>
      <dgm:t>
        <a:bodyPr/>
        <a:lstStyle/>
        <a:p>
          <a:endParaRPr lang="es-EC" sz="1000">
            <a:solidFill>
              <a:schemeClr val="bg1">
                <a:lumMod val="50000"/>
              </a:schemeClr>
            </a:solidFill>
            <a:latin typeface="+mj-lt"/>
            <a:cs typeface="Times New Roman" panose="02020603050405020304" pitchFamily="18" charset="0"/>
          </a:endParaRPr>
        </a:p>
      </dgm:t>
    </dgm:pt>
    <dgm:pt modelId="{FAC6CF01-E21B-4C6E-8416-5068EFDC76B5}" type="sibTrans" cxnId="{0C1729EE-2700-4E4E-B8EC-96A71FC081B1}">
      <dgm:prSet/>
      <dgm:spPr/>
      <dgm:t>
        <a:bodyPr/>
        <a:lstStyle/>
        <a:p>
          <a:endParaRPr lang="es-EC" sz="1000">
            <a:solidFill>
              <a:schemeClr val="bg1">
                <a:lumMod val="50000"/>
              </a:schemeClr>
            </a:solidFill>
            <a:latin typeface="+mj-lt"/>
            <a:cs typeface="Times New Roman" panose="02020603050405020304" pitchFamily="18" charset="0"/>
          </a:endParaRPr>
        </a:p>
      </dgm:t>
    </dgm:pt>
    <dgm:pt modelId="{92FFD2D3-7675-4E83-80EC-905972DB2967}">
      <dgm:prSet phldrT="[Texto]" custT="1"/>
      <dgm:spPr/>
      <dgm:t>
        <a:bodyPr/>
        <a:lstStyle/>
        <a:p>
          <a:r>
            <a:rPr lang="es-EC" sz="1200" dirty="0" smtClean="0">
              <a:solidFill>
                <a:schemeClr val="bg1">
                  <a:lumMod val="50000"/>
                </a:schemeClr>
              </a:solidFill>
              <a:latin typeface="+mj-lt"/>
              <a:cs typeface="Times New Roman" panose="02020603050405020304" pitchFamily="18" charset="0"/>
            </a:rPr>
            <a:t>Investigación de campo </a:t>
          </a:r>
          <a:endParaRPr lang="es-EC" sz="1200" dirty="0">
            <a:solidFill>
              <a:schemeClr val="bg1">
                <a:lumMod val="50000"/>
              </a:schemeClr>
            </a:solidFill>
            <a:latin typeface="+mj-lt"/>
            <a:cs typeface="Times New Roman" panose="02020603050405020304" pitchFamily="18" charset="0"/>
          </a:endParaRPr>
        </a:p>
      </dgm:t>
    </dgm:pt>
    <dgm:pt modelId="{1EABF311-7086-4070-9B1A-B0ED4127EAF8}" type="parTrans" cxnId="{7603645F-88B8-4DEE-AAEC-943280F1EBDC}">
      <dgm:prSet/>
      <dgm:spPr/>
      <dgm:t>
        <a:bodyPr/>
        <a:lstStyle/>
        <a:p>
          <a:endParaRPr lang="es-EC" sz="1000">
            <a:solidFill>
              <a:schemeClr val="bg1">
                <a:lumMod val="50000"/>
              </a:schemeClr>
            </a:solidFill>
            <a:latin typeface="+mj-lt"/>
            <a:cs typeface="Times New Roman" panose="02020603050405020304" pitchFamily="18" charset="0"/>
          </a:endParaRPr>
        </a:p>
      </dgm:t>
    </dgm:pt>
    <dgm:pt modelId="{B86B48F6-1863-48C7-9E3B-4F9AB3E9E237}" type="sibTrans" cxnId="{7603645F-88B8-4DEE-AAEC-943280F1EBDC}">
      <dgm:prSet/>
      <dgm:spPr/>
      <dgm:t>
        <a:bodyPr/>
        <a:lstStyle/>
        <a:p>
          <a:endParaRPr lang="es-EC" sz="1000">
            <a:solidFill>
              <a:schemeClr val="bg1">
                <a:lumMod val="50000"/>
              </a:schemeClr>
            </a:solidFill>
            <a:latin typeface="+mj-lt"/>
            <a:cs typeface="Times New Roman" panose="02020603050405020304" pitchFamily="18" charset="0"/>
          </a:endParaRPr>
        </a:p>
      </dgm:t>
    </dgm:pt>
    <dgm:pt modelId="{EFAF45EE-EC4B-4A73-B25D-E8036F473EC0}">
      <dgm:prSet phldrT="[Texto]" custT="1"/>
      <dgm:spPr/>
      <dgm:t>
        <a:bodyPr/>
        <a:lstStyle/>
        <a:p>
          <a:r>
            <a:rPr lang="es-EC" sz="1200" smtClean="0">
              <a:solidFill>
                <a:schemeClr val="bg1">
                  <a:lumMod val="50000"/>
                </a:schemeClr>
              </a:solidFill>
              <a:latin typeface="+mj-lt"/>
              <a:cs typeface="Times New Roman" panose="02020603050405020304" pitchFamily="18" charset="0"/>
            </a:rPr>
            <a:t>N</a:t>
          </a:r>
          <a:r>
            <a:rPr lang="es-419" sz="1200" smtClean="0">
              <a:solidFill>
                <a:schemeClr val="bg1">
                  <a:lumMod val="50000"/>
                </a:schemeClr>
              </a:solidFill>
              <a:latin typeface="+mj-lt"/>
              <a:cs typeface="Times New Roman" panose="02020603050405020304" pitchFamily="18" charset="0"/>
            </a:rPr>
            <a:t>o experimental</a:t>
          </a:r>
          <a:r>
            <a:rPr lang="es-EC" sz="1200" smtClean="0">
              <a:solidFill>
                <a:schemeClr val="bg1">
                  <a:lumMod val="50000"/>
                </a:schemeClr>
              </a:solidFill>
              <a:latin typeface="+mj-lt"/>
              <a:cs typeface="Times New Roman" panose="02020603050405020304" pitchFamily="18" charset="0"/>
            </a:rPr>
            <a:t> </a:t>
          </a:r>
          <a:endParaRPr lang="es-EC" sz="1200" dirty="0">
            <a:solidFill>
              <a:schemeClr val="bg1">
                <a:lumMod val="50000"/>
              </a:schemeClr>
            </a:solidFill>
            <a:latin typeface="+mj-lt"/>
            <a:cs typeface="Times New Roman" panose="02020603050405020304" pitchFamily="18" charset="0"/>
          </a:endParaRPr>
        </a:p>
      </dgm:t>
    </dgm:pt>
    <dgm:pt modelId="{C1508816-6EEE-4A9E-A610-92B8E2F91943}" type="parTrans" cxnId="{02D26348-1E1B-475F-86DA-BFF922F9887B}">
      <dgm:prSet/>
      <dgm:spPr/>
      <dgm:t>
        <a:bodyPr/>
        <a:lstStyle/>
        <a:p>
          <a:endParaRPr lang="es-EC" sz="1000">
            <a:solidFill>
              <a:schemeClr val="bg1">
                <a:lumMod val="50000"/>
              </a:schemeClr>
            </a:solidFill>
            <a:latin typeface="+mj-lt"/>
            <a:cs typeface="Times New Roman" panose="02020603050405020304" pitchFamily="18" charset="0"/>
          </a:endParaRPr>
        </a:p>
      </dgm:t>
    </dgm:pt>
    <dgm:pt modelId="{9A2CB771-F2E6-4F05-8E6C-178128BA6EF4}" type="sibTrans" cxnId="{02D26348-1E1B-475F-86DA-BFF922F9887B}">
      <dgm:prSet/>
      <dgm:spPr/>
      <dgm:t>
        <a:bodyPr/>
        <a:lstStyle/>
        <a:p>
          <a:endParaRPr lang="es-EC" sz="1000">
            <a:solidFill>
              <a:schemeClr val="bg1">
                <a:lumMod val="50000"/>
              </a:schemeClr>
            </a:solidFill>
            <a:latin typeface="+mj-lt"/>
            <a:cs typeface="Times New Roman" panose="02020603050405020304" pitchFamily="18" charset="0"/>
          </a:endParaRPr>
        </a:p>
      </dgm:t>
    </dgm:pt>
    <dgm:pt modelId="{1CD6AF5F-E86D-4FA6-8762-25DED0C5423D}">
      <dgm:prSet phldrT="[Texto]" custT="1"/>
      <dgm:spPr/>
      <dgm:t>
        <a:bodyPr/>
        <a:lstStyle/>
        <a:p>
          <a:r>
            <a:rPr lang="es-EC" sz="1200" smtClean="0">
              <a:solidFill>
                <a:schemeClr val="bg1">
                  <a:lumMod val="50000"/>
                </a:schemeClr>
              </a:solidFill>
              <a:latin typeface="+mj-lt"/>
              <a:cs typeface="Times New Roman" panose="02020603050405020304" pitchFamily="18" charset="0"/>
            </a:rPr>
            <a:t>D</a:t>
          </a:r>
          <a:r>
            <a:rPr lang="es-419" sz="1200" smtClean="0">
              <a:solidFill>
                <a:schemeClr val="bg1">
                  <a:lumMod val="50000"/>
                </a:schemeClr>
              </a:solidFill>
              <a:latin typeface="+mj-lt"/>
              <a:cs typeface="Times New Roman" panose="02020603050405020304" pitchFamily="18" charset="0"/>
            </a:rPr>
            <a:t>escriptivo</a:t>
          </a:r>
          <a:r>
            <a:rPr lang="es-EC" sz="1200" smtClean="0">
              <a:solidFill>
                <a:schemeClr val="bg1">
                  <a:lumMod val="50000"/>
                </a:schemeClr>
              </a:solidFill>
              <a:latin typeface="+mj-lt"/>
              <a:cs typeface="Times New Roman" panose="02020603050405020304" pitchFamily="18" charset="0"/>
            </a:rPr>
            <a:t> </a:t>
          </a:r>
          <a:endParaRPr lang="es-EC" sz="1200" dirty="0">
            <a:solidFill>
              <a:schemeClr val="bg1">
                <a:lumMod val="50000"/>
              </a:schemeClr>
            </a:solidFill>
            <a:latin typeface="+mj-lt"/>
            <a:cs typeface="Times New Roman" panose="02020603050405020304" pitchFamily="18" charset="0"/>
          </a:endParaRPr>
        </a:p>
      </dgm:t>
    </dgm:pt>
    <dgm:pt modelId="{71725803-1AFF-4235-88C8-5F81C7F92BC1}" type="parTrans" cxnId="{B756A46C-7DF1-4C86-A1A4-9E60212339F1}">
      <dgm:prSet/>
      <dgm:spPr/>
      <dgm:t>
        <a:bodyPr/>
        <a:lstStyle/>
        <a:p>
          <a:endParaRPr lang="es-EC" sz="1000">
            <a:solidFill>
              <a:schemeClr val="bg1">
                <a:lumMod val="50000"/>
              </a:schemeClr>
            </a:solidFill>
            <a:latin typeface="+mj-lt"/>
            <a:cs typeface="Times New Roman" panose="02020603050405020304" pitchFamily="18" charset="0"/>
          </a:endParaRPr>
        </a:p>
      </dgm:t>
    </dgm:pt>
    <dgm:pt modelId="{48B4D948-0423-426D-AFCC-139D5F36649F}" type="sibTrans" cxnId="{B756A46C-7DF1-4C86-A1A4-9E60212339F1}">
      <dgm:prSet/>
      <dgm:spPr/>
      <dgm:t>
        <a:bodyPr/>
        <a:lstStyle/>
        <a:p>
          <a:endParaRPr lang="es-EC" sz="1000">
            <a:solidFill>
              <a:schemeClr val="bg1">
                <a:lumMod val="50000"/>
              </a:schemeClr>
            </a:solidFill>
            <a:latin typeface="+mj-lt"/>
            <a:cs typeface="Times New Roman" panose="02020603050405020304" pitchFamily="18" charset="0"/>
          </a:endParaRPr>
        </a:p>
      </dgm:t>
    </dgm:pt>
    <dgm:pt modelId="{E2D35C15-E8AD-4004-996D-B4F710708815}">
      <dgm:prSet phldrT="[Texto]" custT="1"/>
      <dgm:spPr/>
      <dgm:t>
        <a:bodyPr/>
        <a:lstStyle/>
        <a:p>
          <a:r>
            <a:rPr lang="es-EC" sz="1200" dirty="0" smtClean="0">
              <a:solidFill>
                <a:schemeClr val="bg1">
                  <a:lumMod val="50000"/>
                </a:schemeClr>
              </a:solidFill>
              <a:latin typeface="+mj-lt"/>
              <a:cs typeface="Times New Roman" panose="02020603050405020304" pitchFamily="18" charset="0"/>
            </a:rPr>
            <a:t>Entrevista</a:t>
          </a:r>
          <a:endParaRPr lang="es-EC" sz="1200" dirty="0">
            <a:solidFill>
              <a:schemeClr val="bg1">
                <a:lumMod val="50000"/>
              </a:schemeClr>
            </a:solidFill>
            <a:latin typeface="+mj-lt"/>
            <a:cs typeface="Times New Roman" panose="02020603050405020304" pitchFamily="18" charset="0"/>
          </a:endParaRPr>
        </a:p>
      </dgm:t>
    </dgm:pt>
    <dgm:pt modelId="{56BD092C-7B34-417D-BA95-76764831FD15}" type="parTrans" cxnId="{E9B0AAEC-E3A2-4A4B-AF86-3EB556A26DA9}">
      <dgm:prSet/>
      <dgm:spPr/>
      <dgm:t>
        <a:bodyPr/>
        <a:lstStyle/>
        <a:p>
          <a:endParaRPr lang="es-419" sz="1000">
            <a:solidFill>
              <a:schemeClr val="bg1">
                <a:lumMod val="50000"/>
              </a:schemeClr>
            </a:solidFill>
            <a:latin typeface="+mj-lt"/>
            <a:cs typeface="Times New Roman" panose="02020603050405020304" pitchFamily="18" charset="0"/>
          </a:endParaRPr>
        </a:p>
      </dgm:t>
    </dgm:pt>
    <dgm:pt modelId="{D6ECDCA8-1A22-44C0-8BAE-FC151B2A1BB2}" type="sibTrans" cxnId="{E9B0AAEC-E3A2-4A4B-AF86-3EB556A26DA9}">
      <dgm:prSet/>
      <dgm:spPr/>
      <dgm:t>
        <a:bodyPr/>
        <a:lstStyle/>
        <a:p>
          <a:endParaRPr lang="es-419" sz="1000">
            <a:solidFill>
              <a:schemeClr val="bg1">
                <a:lumMod val="50000"/>
              </a:schemeClr>
            </a:solidFill>
            <a:latin typeface="+mj-lt"/>
            <a:cs typeface="Times New Roman" panose="02020603050405020304" pitchFamily="18" charset="0"/>
          </a:endParaRPr>
        </a:p>
      </dgm:t>
    </dgm:pt>
    <dgm:pt modelId="{22EA6B5B-95B1-4315-A1DB-5880FC84E9A4}" type="pres">
      <dgm:prSet presAssocID="{DA629DDE-81E2-48BB-A28B-4E707C3B80F1}" presName="Name0" presStyleCnt="0">
        <dgm:presLayoutVars>
          <dgm:chMax val="7"/>
          <dgm:chPref val="7"/>
          <dgm:dir/>
        </dgm:presLayoutVars>
      </dgm:prSet>
      <dgm:spPr/>
      <dgm:t>
        <a:bodyPr/>
        <a:lstStyle/>
        <a:p>
          <a:endParaRPr lang="es-EC"/>
        </a:p>
      </dgm:t>
    </dgm:pt>
    <dgm:pt modelId="{4B17DE97-008D-4E46-9C6A-479D527330F9}" type="pres">
      <dgm:prSet presAssocID="{DA629DDE-81E2-48BB-A28B-4E707C3B80F1}" presName="Name1" presStyleCnt="0"/>
      <dgm:spPr/>
    </dgm:pt>
    <dgm:pt modelId="{8AF1D30F-0944-47C8-B2EC-F01EB923A287}" type="pres">
      <dgm:prSet presAssocID="{DA629DDE-81E2-48BB-A28B-4E707C3B80F1}" presName="cycle" presStyleCnt="0"/>
      <dgm:spPr/>
    </dgm:pt>
    <dgm:pt modelId="{A9285279-8E45-449D-99AA-400622B92BAA}" type="pres">
      <dgm:prSet presAssocID="{DA629DDE-81E2-48BB-A28B-4E707C3B80F1}" presName="srcNode" presStyleLbl="node1" presStyleIdx="0" presStyleCnt="3"/>
      <dgm:spPr/>
    </dgm:pt>
    <dgm:pt modelId="{4E303E20-9E01-49C2-801C-1159AF1BB140}" type="pres">
      <dgm:prSet presAssocID="{DA629DDE-81E2-48BB-A28B-4E707C3B80F1}" presName="conn" presStyleLbl="parChTrans1D2" presStyleIdx="0" presStyleCnt="1"/>
      <dgm:spPr/>
      <dgm:t>
        <a:bodyPr/>
        <a:lstStyle/>
        <a:p>
          <a:endParaRPr lang="es-EC"/>
        </a:p>
      </dgm:t>
    </dgm:pt>
    <dgm:pt modelId="{6ACF84E0-EFFA-45E2-8090-97F763F1BCF2}" type="pres">
      <dgm:prSet presAssocID="{DA629DDE-81E2-48BB-A28B-4E707C3B80F1}" presName="extraNode" presStyleLbl="node1" presStyleIdx="0" presStyleCnt="3"/>
      <dgm:spPr/>
    </dgm:pt>
    <dgm:pt modelId="{7B338A54-A8E2-4EE6-8858-24F61B322FE6}" type="pres">
      <dgm:prSet presAssocID="{DA629DDE-81E2-48BB-A28B-4E707C3B80F1}" presName="dstNode" presStyleLbl="node1" presStyleIdx="0" presStyleCnt="3"/>
      <dgm:spPr/>
    </dgm:pt>
    <dgm:pt modelId="{9FB4FF05-97DD-481A-A182-539CEAAB470E}" type="pres">
      <dgm:prSet presAssocID="{FFF5ECC3-706A-420E-A90C-A9EACFDD9E58}" presName="text_1" presStyleLbl="node1" presStyleIdx="0" presStyleCnt="3">
        <dgm:presLayoutVars>
          <dgm:bulletEnabled val="1"/>
        </dgm:presLayoutVars>
      </dgm:prSet>
      <dgm:spPr/>
      <dgm:t>
        <a:bodyPr/>
        <a:lstStyle/>
        <a:p>
          <a:endParaRPr lang="es-EC"/>
        </a:p>
      </dgm:t>
    </dgm:pt>
    <dgm:pt modelId="{3240EBE6-D85A-4B4D-8D3E-5AB076BA3FD7}" type="pres">
      <dgm:prSet presAssocID="{FFF5ECC3-706A-420E-A90C-A9EACFDD9E58}" presName="accent_1" presStyleCnt="0"/>
      <dgm:spPr/>
    </dgm:pt>
    <dgm:pt modelId="{A44D9262-A136-466D-96D6-B437493B3F80}" type="pres">
      <dgm:prSet presAssocID="{FFF5ECC3-706A-420E-A90C-A9EACFDD9E58}" presName="accentRepeatNode" presStyleLbl="solidFgAcc1" presStyleIdx="0"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EC"/>
        </a:p>
      </dgm:t>
    </dgm:pt>
    <dgm:pt modelId="{AA3EAAA1-D189-448B-B135-C64745A51D52}" type="pres">
      <dgm:prSet presAssocID="{C6F18E55-5BB1-4D12-AB20-199B91D90213}" presName="text_2" presStyleLbl="node1" presStyleIdx="1" presStyleCnt="3" custScaleY="132733">
        <dgm:presLayoutVars>
          <dgm:bulletEnabled val="1"/>
        </dgm:presLayoutVars>
      </dgm:prSet>
      <dgm:spPr/>
      <dgm:t>
        <a:bodyPr/>
        <a:lstStyle/>
        <a:p>
          <a:endParaRPr lang="es-EC"/>
        </a:p>
      </dgm:t>
    </dgm:pt>
    <dgm:pt modelId="{A2FE2E1F-03DC-4360-B6E7-77D4E4F5B145}" type="pres">
      <dgm:prSet presAssocID="{C6F18E55-5BB1-4D12-AB20-199B91D90213}" presName="accent_2" presStyleCnt="0"/>
      <dgm:spPr/>
    </dgm:pt>
    <dgm:pt modelId="{6E0B9552-FE01-46C1-AC64-0AA53D977B2E}" type="pres">
      <dgm:prSet presAssocID="{C6F18E55-5BB1-4D12-AB20-199B91D90213}" presName="accentRepeatNode" presStyleLbl="solidFgAcc1" presStyleIdx="1" presStyleCnt="3"/>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EC"/>
        </a:p>
      </dgm:t>
    </dgm:pt>
    <dgm:pt modelId="{D8ABBEBE-A3C7-49C3-81B5-EDC84F7C14D1}" type="pres">
      <dgm:prSet presAssocID="{8F7A576A-13F0-4DD3-B3AC-30FDCB3D9A40}" presName="text_3" presStyleLbl="node1" presStyleIdx="2" presStyleCnt="3" custScaleY="129243">
        <dgm:presLayoutVars>
          <dgm:bulletEnabled val="1"/>
        </dgm:presLayoutVars>
      </dgm:prSet>
      <dgm:spPr/>
      <dgm:t>
        <a:bodyPr/>
        <a:lstStyle/>
        <a:p>
          <a:endParaRPr lang="es-EC"/>
        </a:p>
      </dgm:t>
    </dgm:pt>
    <dgm:pt modelId="{D8021673-9F92-4A60-926D-5CCD2A381E6A}" type="pres">
      <dgm:prSet presAssocID="{8F7A576A-13F0-4DD3-B3AC-30FDCB3D9A40}" presName="accent_3" presStyleCnt="0"/>
      <dgm:spPr/>
    </dgm:pt>
    <dgm:pt modelId="{269BB984-3AEA-4CD4-B6A4-04B9CCD57567}" type="pres">
      <dgm:prSet presAssocID="{8F7A576A-13F0-4DD3-B3AC-30FDCB3D9A40}" presName="accentRepeatNode" presStyleLbl="solidFgAcc1" presStyleIdx="2" presStyleCnt="3"/>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EC"/>
        </a:p>
      </dgm:t>
    </dgm:pt>
  </dgm:ptLst>
  <dgm:cxnLst>
    <dgm:cxn modelId="{90C4DE55-BD96-45F7-9E9D-1F8E2609AF57}" srcId="{DA629DDE-81E2-48BB-A28B-4E707C3B80F1}" destId="{C6F18E55-5BB1-4D12-AB20-199B91D90213}" srcOrd="1" destOrd="0" parTransId="{751A9874-1366-4590-8F39-052D44F9608C}" sibTransId="{670C7DD5-1A2A-4C86-9D7A-DD203BB3B9F6}"/>
    <dgm:cxn modelId="{8DBE4E0D-E6EA-4E22-8B85-1A083A3E7E18}" type="presOf" srcId="{92FFD2D3-7675-4E83-80EC-905972DB2967}" destId="{AA3EAAA1-D189-448B-B135-C64745A51D52}" srcOrd="0" destOrd="1" presId="urn:microsoft.com/office/officeart/2008/layout/VerticalCurvedList"/>
    <dgm:cxn modelId="{4AF26300-7082-47E4-A810-BC14F2C62C1C}" type="presOf" srcId="{DA629DDE-81E2-48BB-A28B-4E707C3B80F1}" destId="{22EA6B5B-95B1-4315-A1DB-5880FC84E9A4}" srcOrd="0" destOrd="0" presId="urn:microsoft.com/office/officeart/2008/layout/VerticalCurvedList"/>
    <dgm:cxn modelId="{0D1EBEC8-58B7-452C-93CF-B25C20E4153F}" type="presOf" srcId="{E12E9449-A94B-434E-88AD-55AF911200D4}" destId="{4E303E20-9E01-49C2-801C-1159AF1BB140}" srcOrd="0" destOrd="0" presId="urn:microsoft.com/office/officeart/2008/layout/VerticalCurvedList"/>
    <dgm:cxn modelId="{02D26348-1E1B-475F-86DA-BFF922F9887B}" srcId="{C6F18E55-5BB1-4D12-AB20-199B91D90213}" destId="{EFAF45EE-EC4B-4A73-B25D-E8036F473EC0}" srcOrd="1" destOrd="0" parTransId="{C1508816-6EEE-4A9E-A610-92B8E2F91943}" sibTransId="{9A2CB771-F2E6-4F05-8E6C-178128BA6EF4}"/>
    <dgm:cxn modelId="{F7EAAABB-AAAB-4457-83A7-95B872859524}" type="presOf" srcId="{8F7A576A-13F0-4DD3-B3AC-30FDCB3D9A40}" destId="{D8ABBEBE-A3C7-49C3-81B5-EDC84F7C14D1}" srcOrd="0" destOrd="0" presId="urn:microsoft.com/office/officeart/2008/layout/VerticalCurvedList"/>
    <dgm:cxn modelId="{51BE6BC8-82FF-4FB8-8723-4B1BD1575633}" type="presOf" srcId="{E2D35C15-E8AD-4004-996D-B4F710708815}" destId="{D8ABBEBE-A3C7-49C3-81B5-EDC84F7C14D1}" srcOrd="0" destOrd="2" presId="urn:microsoft.com/office/officeart/2008/layout/VerticalCurvedList"/>
    <dgm:cxn modelId="{00EF2EE0-6E22-4626-970B-920AEB211BA9}" type="presOf" srcId="{FFF5ECC3-706A-420E-A90C-A9EACFDD9E58}" destId="{9FB4FF05-97DD-481A-A182-539CEAAB470E}" srcOrd="0" destOrd="0" presId="urn:microsoft.com/office/officeart/2008/layout/VerticalCurvedList"/>
    <dgm:cxn modelId="{23AB8688-1881-41E1-B876-A1C8E37573FB}" type="presOf" srcId="{C6F18E55-5BB1-4D12-AB20-199B91D90213}" destId="{AA3EAAA1-D189-448B-B135-C64745A51D52}" srcOrd="0" destOrd="0" presId="urn:microsoft.com/office/officeart/2008/layout/VerticalCurvedList"/>
    <dgm:cxn modelId="{950F7A92-8464-4763-B8BA-C2408049A8B1}" srcId="{FFF5ECC3-706A-420E-A90C-A9EACFDD9E58}" destId="{8086558D-1B5C-458F-9B4D-5F9084B45DC2}" srcOrd="0" destOrd="0" parTransId="{53532355-3666-437B-92B2-F4A31F8DA1EB}" sibTransId="{E12E9449-A94B-434E-88AD-55AF911200D4}"/>
    <dgm:cxn modelId="{B7DE42A7-25AE-4FB1-B54A-92592BAEFA45}" srcId="{DA629DDE-81E2-48BB-A28B-4E707C3B80F1}" destId="{8F7A576A-13F0-4DD3-B3AC-30FDCB3D9A40}" srcOrd="2" destOrd="0" parTransId="{00CADE28-EDDD-4920-A5A0-486DEDB89E19}" sibTransId="{DE45DC1E-91BA-4A4E-BB5B-6C9823757C80}"/>
    <dgm:cxn modelId="{FE2A643E-BEAA-4A24-B489-74C2F450540E}" srcId="{8F7A576A-13F0-4DD3-B3AC-30FDCB3D9A40}" destId="{C4D8A260-0F90-4AA8-A35E-1EE704D1B4F1}" srcOrd="0" destOrd="0" parTransId="{A7A50097-EC11-4419-96C0-E3AA2B62D194}" sibTransId="{197D438F-51BC-4E62-AF45-FC728BF18813}"/>
    <dgm:cxn modelId="{DF8E6410-B564-4CC0-9A74-208632EAF299}" type="presOf" srcId="{1CD6AF5F-E86D-4FA6-8762-25DED0C5423D}" destId="{AA3EAAA1-D189-448B-B135-C64745A51D52}" srcOrd="0" destOrd="3" presId="urn:microsoft.com/office/officeart/2008/layout/VerticalCurvedList"/>
    <dgm:cxn modelId="{6F397360-1AF7-46B9-819C-FF01659E5C7D}" type="presOf" srcId="{B69E9069-8AC2-486F-A9F7-D8CC2571244E}" destId="{D8ABBEBE-A3C7-49C3-81B5-EDC84F7C14D1}" srcOrd="0" destOrd="3" presId="urn:microsoft.com/office/officeart/2008/layout/VerticalCurvedList"/>
    <dgm:cxn modelId="{0C1729EE-2700-4E4E-B8EC-96A71FC081B1}" srcId="{8F7A576A-13F0-4DD3-B3AC-30FDCB3D9A40}" destId="{B69E9069-8AC2-486F-A9F7-D8CC2571244E}" srcOrd="2" destOrd="0" parTransId="{499FF907-9B87-40F7-B464-D450C25354E5}" sibTransId="{FAC6CF01-E21B-4C6E-8416-5068EFDC76B5}"/>
    <dgm:cxn modelId="{E9B0AAEC-E3A2-4A4B-AF86-3EB556A26DA9}" srcId="{8F7A576A-13F0-4DD3-B3AC-30FDCB3D9A40}" destId="{E2D35C15-E8AD-4004-996D-B4F710708815}" srcOrd="1" destOrd="0" parTransId="{56BD092C-7B34-417D-BA95-76764831FD15}" sibTransId="{D6ECDCA8-1A22-44C0-8BAE-FC151B2A1BB2}"/>
    <dgm:cxn modelId="{1DB8F460-3F9D-4614-9C58-26FE228AE6CB}" type="presOf" srcId="{EFAF45EE-EC4B-4A73-B25D-E8036F473EC0}" destId="{AA3EAAA1-D189-448B-B135-C64745A51D52}" srcOrd="0" destOrd="2" presId="urn:microsoft.com/office/officeart/2008/layout/VerticalCurvedList"/>
    <dgm:cxn modelId="{F64862B8-13A2-4DB2-A077-48E69D01D645}" srcId="{DA629DDE-81E2-48BB-A28B-4E707C3B80F1}" destId="{FFF5ECC3-706A-420E-A90C-A9EACFDD9E58}" srcOrd="0" destOrd="0" parTransId="{71D3BE71-AF00-49B3-AD59-3CC638A4306B}" sibTransId="{50FC8132-48F5-4471-BD22-DB61BF37AC24}"/>
    <dgm:cxn modelId="{AB66C2AF-1507-44D6-8A91-C8ED671846D7}" type="presOf" srcId="{8086558D-1B5C-458F-9B4D-5F9084B45DC2}" destId="{9FB4FF05-97DD-481A-A182-539CEAAB470E}" srcOrd="0" destOrd="1" presId="urn:microsoft.com/office/officeart/2008/layout/VerticalCurvedList"/>
    <dgm:cxn modelId="{8B7D72E4-EC5A-4E76-8266-053AC68D531D}" type="presOf" srcId="{C4D8A260-0F90-4AA8-A35E-1EE704D1B4F1}" destId="{D8ABBEBE-A3C7-49C3-81B5-EDC84F7C14D1}" srcOrd="0" destOrd="1" presId="urn:microsoft.com/office/officeart/2008/layout/VerticalCurvedList"/>
    <dgm:cxn modelId="{B756A46C-7DF1-4C86-A1A4-9E60212339F1}" srcId="{C6F18E55-5BB1-4D12-AB20-199B91D90213}" destId="{1CD6AF5F-E86D-4FA6-8762-25DED0C5423D}" srcOrd="2" destOrd="0" parTransId="{71725803-1AFF-4235-88C8-5F81C7F92BC1}" sibTransId="{48B4D948-0423-426D-AFCC-139D5F36649F}"/>
    <dgm:cxn modelId="{7603645F-88B8-4DEE-AAEC-943280F1EBDC}" srcId="{C6F18E55-5BB1-4D12-AB20-199B91D90213}" destId="{92FFD2D3-7675-4E83-80EC-905972DB2967}" srcOrd="0" destOrd="0" parTransId="{1EABF311-7086-4070-9B1A-B0ED4127EAF8}" sibTransId="{B86B48F6-1863-48C7-9E3B-4F9AB3E9E237}"/>
    <dgm:cxn modelId="{EFA101CA-49BC-4DFB-96B7-1A45A413B3C3}" type="presParOf" srcId="{22EA6B5B-95B1-4315-A1DB-5880FC84E9A4}" destId="{4B17DE97-008D-4E46-9C6A-479D527330F9}" srcOrd="0" destOrd="0" presId="urn:microsoft.com/office/officeart/2008/layout/VerticalCurvedList"/>
    <dgm:cxn modelId="{22905034-7C7E-4A3A-90EB-3068ACE57A02}" type="presParOf" srcId="{4B17DE97-008D-4E46-9C6A-479D527330F9}" destId="{8AF1D30F-0944-47C8-B2EC-F01EB923A287}" srcOrd="0" destOrd="0" presId="urn:microsoft.com/office/officeart/2008/layout/VerticalCurvedList"/>
    <dgm:cxn modelId="{5BD2CDEA-931A-4D53-943E-25A12B0C0895}" type="presParOf" srcId="{8AF1D30F-0944-47C8-B2EC-F01EB923A287}" destId="{A9285279-8E45-449D-99AA-400622B92BAA}" srcOrd="0" destOrd="0" presId="urn:microsoft.com/office/officeart/2008/layout/VerticalCurvedList"/>
    <dgm:cxn modelId="{953D0BF4-620B-4F0B-B04D-7528AEA463DF}" type="presParOf" srcId="{8AF1D30F-0944-47C8-B2EC-F01EB923A287}" destId="{4E303E20-9E01-49C2-801C-1159AF1BB140}" srcOrd="1" destOrd="0" presId="urn:microsoft.com/office/officeart/2008/layout/VerticalCurvedList"/>
    <dgm:cxn modelId="{A72B5D02-64BA-4B7D-9A19-1AE609A6EEFC}" type="presParOf" srcId="{8AF1D30F-0944-47C8-B2EC-F01EB923A287}" destId="{6ACF84E0-EFFA-45E2-8090-97F763F1BCF2}" srcOrd="2" destOrd="0" presId="urn:microsoft.com/office/officeart/2008/layout/VerticalCurvedList"/>
    <dgm:cxn modelId="{90864EAF-1424-4BA2-91DD-15C67C468344}" type="presParOf" srcId="{8AF1D30F-0944-47C8-B2EC-F01EB923A287}" destId="{7B338A54-A8E2-4EE6-8858-24F61B322FE6}" srcOrd="3" destOrd="0" presId="urn:microsoft.com/office/officeart/2008/layout/VerticalCurvedList"/>
    <dgm:cxn modelId="{DD6CF7C3-ECC3-4965-9BC0-7F9BB23D7A45}" type="presParOf" srcId="{4B17DE97-008D-4E46-9C6A-479D527330F9}" destId="{9FB4FF05-97DD-481A-A182-539CEAAB470E}" srcOrd="1" destOrd="0" presId="urn:microsoft.com/office/officeart/2008/layout/VerticalCurvedList"/>
    <dgm:cxn modelId="{013F430F-B9A8-4606-AAFB-758FE5ABFFEB}" type="presParOf" srcId="{4B17DE97-008D-4E46-9C6A-479D527330F9}" destId="{3240EBE6-D85A-4B4D-8D3E-5AB076BA3FD7}" srcOrd="2" destOrd="0" presId="urn:microsoft.com/office/officeart/2008/layout/VerticalCurvedList"/>
    <dgm:cxn modelId="{E4159C0B-31D9-4563-A7D4-F66FA5A0B48C}" type="presParOf" srcId="{3240EBE6-D85A-4B4D-8D3E-5AB076BA3FD7}" destId="{A44D9262-A136-466D-96D6-B437493B3F80}" srcOrd="0" destOrd="0" presId="urn:microsoft.com/office/officeart/2008/layout/VerticalCurvedList"/>
    <dgm:cxn modelId="{20E04B41-7B57-42C0-86EE-59EBC050AB21}" type="presParOf" srcId="{4B17DE97-008D-4E46-9C6A-479D527330F9}" destId="{AA3EAAA1-D189-448B-B135-C64745A51D52}" srcOrd="3" destOrd="0" presId="urn:microsoft.com/office/officeart/2008/layout/VerticalCurvedList"/>
    <dgm:cxn modelId="{A9BE5810-F545-4EAD-B018-EE390A9CDC61}" type="presParOf" srcId="{4B17DE97-008D-4E46-9C6A-479D527330F9}" destId="{A2FE2E1F-03DC-4360-B6E7-77D4E4F5B145}" srcOrd="4" destOrd="0" presId="urn:microsoft.com/office/officeart/2008/layout/VerticalCurvedList"/>
    <dgm:cxn modelId="{0C2E3BDB-0B51-4248-850A-9286986DAFB9}" type="presParOf" srcId="{A2FE2E1F-03DC-4360-B6E7-77D4E4F5B145}" destId="{6E0B9552-FE01-46C1-AC64-0AA53D977B2E}" srcOrd="0" destOrd="0" presId="urn:microsoft.com/office/officeart/2008/layout/VerticalCurvedList"/>
    <dgm:cxn modelId="{666C5FD6-EA68-4F25-B137-EB23559A93E0}" type="presParOf" srcId="{4B17DE97-008D-4E46-9C6A-479D527330F9}" destId="{D8ABBEBE-A3C7-49C3-81B5-EDC84F7C14D1}" srcOrd="5" destOrd="0" presId="urn:microsoft.com/office/officeart/2008/layout/VerticalCurvedList"/>
    <dgm:cxn modelId="{AC72DAD2-399C-483D-86B4-47D0B23545AE}" type="presParOf" srcId="{4B17DE97-008D-4E46-9C6A-479D527330F9}" destId="{D8021673-9F92-4A60-926D-5CCD2A381E6A}" srcOrd="6" destOrd="0" presId="urn:microsoft.com/office/officeart/2008/layout/VerticalCurvedList"/>
    <dgm:cxn modelId="{2D577DDE-D95C-49A7-BAFB-45C6E6B0F472}" type="presParOf" srcId="{D8021673-9F92-4A60-926D-5CCD2A381E6A}" destId="{269BB984-3AEA-4CD4-B6A4-04B9CCD575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0092B2-0551-4D4A-9482-F356681666D1}"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s-EC"/>
        </a:p>
      </dgm:t>
    </dgm:pt>
    <dgm:pt modelId="{824F004B-05B5-4E7E-9EF4-07CC273FAC53}">
      <dgm:prSet phldrT="[Texto]" custT="1"/>
      <dgm:spPr/>
      <dgm:t>
        <a:bodyPr/>
        <a:lstStyle/>
        <a:p>
          <a:r>
            <a:rPr lang="es-EC" sz="1200" b="1" dirty="0" smtClean="0">
              <a:solidFill>
                <a:schemeClr val="bg1">
                  <a:lumMod val="50000"/>
                </a:schemeClr>
              </a:solidFill>
              <a:latin typeface="+mj-lt"/>
              <a:cs typeface="Times New Roman" panose="02020603050405020304" pitchFamily="18" charset="0"/>
            </a:rPr>
            <a:t>Población:</a:t>
          </a:r>
          <a:r>
            <a:rPr lang="es-EC" sz="1200" dirty="0" smtClean="0">
              <a:solidFill>
                <a:schemeClr val="bg1">
                  <a:lumMod val="50000"/>
                </a:schemeClr>
              </a:solidFill>
              <a:latin typeface="+mj-lt"/>
              <a:cs typeface="Times New Roman" panose="02020603050405020304" pitchFamily="18" charset="0"/>
            </a:rPr>
            <a:t> Personas involucradas en cada una de las plazas donde se realizan las ferias que son de 2895 personas.</a:t>
          </a:r>
          <a:endParaRPr lang="es-EC" sz="1200" dirty="0">
            <a:solidFill>
              <a:schemeClr val="bg1">
                <a:lumMod val="50000"/>
              </a:schemeClr>
            </a:solidFill>
            <a:latin typeface="+mj-lt"/>
          </a:endParaRPr>
        </a:p>
      </dgm:t>
    </dgm:pt>
    <dgm:pt modelId="{8DAF66B7-CEC6-4611-8833-EB19D5091521}" type="parTrans" cxnId="{CA537B65-71C4-4D90-8236-33154EED053A}">
      <dgm:prSet/>
      <dgm:spPr/>
      <dgm:t>
        <a:bodyPr/>
        <a:lstStyle/>
        <a:p>
          <a:endParaRPr lang="es-EC" sz="1600">
            <a:solidFill>
              <a:schemeClr val="bg1">
                <a:lumMod val="50000"/>
              </a:schemeClr>
            </a:solidFill>
            <a:latin typeface="+mj-lt"/>
          </a:endParaRPr>
        </a:p>
      </dgm:t>
    </dgm:pt>
    <dgm:pt modelId="{98A9D7CA-40DF-446A-A42E-BDD0CD8E89B9}" type="sibTrans" cxnId="{CA537B65-71C4-4D90-8236-33154EED053A}">
      <dgm:prSet/>
      <dgm:spPr/>
      <dgm:t>
        <a:bodyPr/>
        <a:lstStyle/>
        <a:p>
          <a:endParaRPr lang="es-EC" sz="1600">
            <a:solidFill>
              <a:schemeClr val="bg1">
                <a:lumMod val="50000"/>
              </a:schemeClr>
            </a:solidFill>
            <a:latin typeface="+mj-lt"/>
          </a:endParaRPr>
        </a:p>
      </dgm:t>
    </dgm:pt>
    <dgm:pt modelId="{9E4FD8CA-8FE4-45B9-8E4F-121C57DA908F}">
      <dgm:prSet phldrT="[Texto]" custT="1"/>
      <dgm:spPr/>
      <dgm:t>
        <a:bodyPr/>
        <a:lstStyle/>
        <a:p>
          <a:r>
            <a:rPr lang="es-EC" sz="1200" b="1" dirty="0" smtClean="0">
              <a:solidFill>
                <a:schemeClr val="bg1">
                  <a:lumMod val="50000"/>
                </a:schemeClr>
              </a:solidFill>
              <a:latin typeface="+mj-lt"/>
              <a:cs typeface="Times New Roman" panose="02020603050405020304" pitchFamily="18" charset="0"/>
            </a:rPr>
            <a:t>Muestra:</a:t>
          </a:r>
          <a:r>
            <a:rPr lang="es-EC" sz="1200" dirty="0" smtClean="0">
              <a:solidFill>
                <a:schemeClr val="bg1">
                  <a:lumMod val="50000"/>
                </a:schemeClr>
              </a:solidFill>
              <a:latin typeface="+mj-lt"/>
              <a:cs typeface="Times New Roman" panose="02020603050405020304" pitchFamily="18" charset="0"/>
            </a:rPr>
            <a:t> 165  personas para la aplicación de la encuesta y para poder sustentar de mejor manera la investigación se realizó un muestreo aleatorio el cual va dirigido a los comerciantes y se los realizara a 65 personas</a:t>
          </a:r>
          <a:endParaRPr lang="es-EC" sz="1200" dirty="0">
            <a:solidFill>
              <a:schemeClr val="bg1">
                <a:lumMod val="50000"/>
              </a:schemeClr>
            </a:solidFill>
            <a:latin typeface="+mj-lt"/>
          </a:endParaRPr>
        </a:p>
      </dgm:t>
    </dgm:pt>
    <dgm:pt modelId="{BEB04D5D-C09B-496B-B0B6-28639653C2B0}" type="parTrans" cxnId="{A5B2DE68-329F-4734-95C4-7DAD6ACFB250}">
      <dgm:prSet/>
      <dgm:spPr/>
      <dgm:t>
        <a:bodyPr/>
        <a:lstStyle/>
        <a:p>
          <a:endParaRPr lang="es-EC" sz="1600">
            <a:solidFill>
              <a:schemeClr val="bg1">
                <a:lumMod val="50000"/>
              </a:schemeClr>
            </a:solidFill>
            <a:latin typeface="+mj-lt"/>
          </a:endParaRPr>
        </a:p>
      </dgm:t>
    </dgm:pt>
    <dgm:pt modelId="{E4276037-0A90-4B2D-8766-858AC58AB0CA}" type="sibTrans" cxnId="{A5B2DE68-329F-4734-95C4-7DAD6ACFB250}">
      <dgm:prSet/>
      <dgm:spPr/>
      <dgm:t>
        <a:bodyPr/>
        <a:lstStyle/>
        <a:p>
          <a:endParaRPr lang="es-EC" sz="1600">
            <a:solidFill>
              <a:schemeClr val="bg1">
                <a:lumMod val="50000"/>
              </a:schemeClr>
            </a:solidFill>
            <a:latin typeface="+mj-lt"/>
          </a:endParaRPr>
        </a:p>
      </dgm:t>
    </dgm:pt>
    <dgm:pt modelId="{AFF0AA47-ECF2-4F3F-8B63-C7941FB7BC69}" type="pres">
      <dgm:prSet presAssocID="{690092B2-0551-4D4A-9482-F356681666D1}" presName="compositeShape" presStyleCnt="0">
        <dgm:presLayoutVars>
          <dgm:chMax val="2"/>
          <dgm:dir/>
          <dgm:resizeHandles val="exact"/>
        </dgm:presLayoutVars>
      </dgm:prSet>
      <dgm:spPr/>
      <dgm:t>
        <a:bodyPr/>
        <a:lstStyle/>
        <a:p>
          <a:endParaRPr lang="es-EC"/>
        </a:p>
      </dgm:t>
    </dgm:pt>
    <dgm:pt modelId="{D4C979B5-1167-4F94-9730-CF03E204BAFB}" type="pres">
      <dgm:prSet presAssocID="{824F004B-05B5-4E7E-9EF4-07CC273FAC53}" presName="upArrow" presStyleLbl="node1" presStyleIdx="0" presStyleCnt="2"/>
      <dgm:spPr/>
    </dgm:pt>
    <dgm:pt modelId="{C46151A9-7CA3-4B7D-A022-C55E6431D440}" type="pres">
      <dgm:prSet presAssocID="{824F004B-05B5-4E7E-9EF4-07CC273FAC53}" presName="upArrowText" presStyleLbl="revTx" presStyleIdx="0" presStyleCnt="2">
        <dgm:presLayoutVars>
          <dgm:chMax val="0"/>
          <dgm:bulletEnabled val="1"/>
        </dgm:presLayoutVars>
      </dgm:prSet>
      <dgm:spPr/>
      <dgm:t>
        <a:bodyPr/>
        <a:lstStyle/>
        <a:p>
          <a:endParaRPr lang="es-EC"/>
        </a:p>
      </dgm:t>
    </dgm:pt>
    <dgm:pt modelId="{8C773DCC-1A1E-41D8-B79A-C1A722C62C66}" type="pres">
      <dgm:prSet presAssocID="{9E4FD8CA-8FE4-45B9-8E4F-121C57DA908F}" presName="downArrow" presStyleLbl="node1" presStyleIdx="1" presStyleCnt="2"/>
      <dgm:spPr/>
    </dgm:pt>
    <dgm:pt modelId="{B228CB04-4222-4CBA-8662-1A9C166EE76E}" type="pres">
      <dgm:prSet presAssocID="{9E4FD8CA-8FE4-45B9-8E4F-121C57DA908F}" presName="downArrowText" presStyleLbl="revTx" presStyleIdx="1" presStyleCnt="2">
        <dgm:presLayoutVars>
          <dgm:chMax val="0"/>
          <dgm:bulletEnabled val="1"/>
        </dgm:presLayoutVars>
      </dgm:prSet>
      <dgm:spPr/>
      <dgm:t>
        <a:bodyPr/>
        <a:lstStyle/>
        <a:p>
          <a:endParaRPr lang="es-EC"/>
        </a:p>
      </dgm:t>
    </dgm:pt>
  </dgm:ptLst>
  <dgm:cxnLst>
    <dgm:cxn modelId="{A5B2DE68-329F-4734-95C4-7DAD6ACFB250}" srcId="{690092B2-0551-4D4A-9482-F356681666D1}" destId="{9E4FD8CA-8FE4-45B9-8E4F-121C57DA908F}" srcOrd="1" destOrd="0" parTransId="{BEB04D5D-C09B-496B-B0B6-28639653C2B0}" sibTransId="{E4276037-0A90-4B2D-8766-858AC58AB0CA}"/>
    <dgm:cxn modelId="{CA537B65-71C4-4D90-8236-33154EED053A}" srcId="{690092B2-0551-4D4A-9482-F356681666D1}" destId="{824F004B-05B5-4E7E-9EF4-07CC273FAC53}" srcOrd="0" destOrd="0" parTransId="{8DAF66B7-CEC6-4611-8833-EB19D5091521}" sibTransId="{98A9D7CA-40DF-446A-A42E-BDD0CD8E89B9}"/>
    <dgm:cxn modelId="{05E8F00F-6B4B-4A71-8872-AB60538478C9}" type="presOf" srcId="{690092B2-0551-4D4A-9482-F356681666D1}" destId="{AFF0AA47-ECF2-4F3F-8B63-C7941FB7BC69}" srcOrd="0" destOrd="0" presId="urn:microsoft.com/office/officeart/2005/8/layout/arrow4"/>
    <dgm:cxn modelId="{C22C7B92-08D2-485C-AA79-ADF573F21715}" type="presOf" srcId="{824F004B-05B5-4E7E-9EF4-07CC273FAC53}" destId="{C46151A9-7CA3-4B7D-A022-C55E6431D440}" srcOrd="0" destOrd="0" presId="urn:microsoft.com/office/officeart/2005/8/layout/arrow4"/>
    <dgm:cxn modelId="{A17626CB-3662-435B-999B-22A234644497}" type="presOf" srcId="{9E4FD8CA-8FE4-45B9-8E4F-121C57DA908F}" destId="{B228CB04-4222-4CBA-8662-1A9C166EE76E}" srcOrd="0" destOrd="0" presId="urn:microsoft.com/office/officeart/2005/8/layout/arrow4"/>
    <dgm:cxn modelId="{AB893444-6568-4B03-8ED8-CBA058B4030E}" type="presParOf" srcId="{AFF0AA47-ECF2-4F3F-8B63-C7941FB7BC69}" destId="{D4C979B5-1167-4F94-9730-CF03E204BAFB}" srcOrd="0" destOrd="0" presId="urn:microsoft.com/office/officeart/2005/8/layout/arrow4"/>
    <dgm:cxn modelId="{3B5A65F6-6D7E-4B66-91F8-20AE819537EA}" type="presParOf" srcId="{AFF0AA47-ECF2-4F3F-8B63-C7941FB7BC69}" destId="{C46151A9-7CA3-4B7D-A022-C55E6431D440}" srcOrd="1" destOrd="0" presId="urn:microsoft.com/office/officeart/2005/8/layout/arrow4"/>
    <dgm:cxn modelId="{D7968647-71FF-4201-BA2C-5C23E92D3A30}" type="presParOf" srcId="{AFF0AA47-ECF2-4F3F-8B63-C7941FB7BC69}" destId="{8C773DCC-1A1E-41D8-B79A-C1A722C62C66}" srcOrd="2" destOrd="0" presId="urn:microsoft.com/office/officeart/2005/8/layout/arrow4"/>
    <dgm:cxn modelId="{DE9FD335-5506-4B52-80FD-1D51CEBBF0C5}" type="presParOf" srcId="{AFF0AA47-ECF2-4F3F-8B63-C7941FB7BC69}" destId="{B228CB04-4222-4CBA-8662-1A9C166EE76E}"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002F-2CD4-497E-AB09-95C787AC683A}">
      <dsp:nvSpPr>
        <dsp:cNvPr id="0" name=""/>
        <dsp:cNvSpPr/>
      </dsp:nvSpPr>
      <dsp:spPr>
        <a:xfrm rot="5400000">
          <a:off x="294560" y="1952693"/>
          <a:ext cx="882787" cy="146893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A9D14-8E49-46D1-A8B8-CD36AE93513E}">
      <dsp:nvSpPr>
        <dsp:cNvPr id="0" name=""/>
        <dsp:cNvSpPr/>
      </dsp:nvSpPr>
      <dsp:spPr>
        <a:xfrm>
          <a:off x="147201" y="2391589"/>
          <a:ext cx="1326165" cy="116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C" sz="1200" kern="1200" dirty="0" smtClean="0">
              <a:solidFill>
                <a:schemeClr val="bg1">
                  <a:lumMod val="50000"/>
                </a:schemeClr>
              </a:solidFill>
              <a:sym typeface="Josefin Slab SemiBold"/>
            </a:rPr>
            <a:t>Falta de interés de las autoridades municipales y privadas.</a:t>
          </a:r>
          <a:endParaRPr lang="es-EC" sz="1200" kern="1200" dirty="0"/>
        </a:p>
      </dsp:txBody>
      <dsp:txXfrm>
        <a:off x="147201" y="2391589"/>
        <a:ext cx="1326165" cy="1162461"/>
      </dsp:txXfrm>
    </dsp:sp>
    <dsp:sp modelId="{541914D0-9E29-409C-B39F-C8699457AB9F}">
      <dsp:nvSpPr>
        <dsp:cNvPr id="0" name=""/>
        <dsp:cNvSpPr/>
      </dsp:nvSpPr>
      <dsp:spPr>
        <a:xfrm>
          <a:off x="1223147" y="1844548"/>
          <a:ext cx="250219" cy="250219"/>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7E025-DFA6-4521-BAFA-4608ABDE9BE7}">
      <dsp:nvSpPr>
        <dsp:cNvPr id="0" name=""/>
        <dsp:cNvSpPr/>
      </dsp:nvSpPr>
      <dsp:spPr>
        <a:xfrm rot="5400000">
          <a:off x="1918046" y="1550960"/>
          <a:ext cx="882787" cy="1468938"/>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2C453-CC76-4349-AE98-E5EB4113C6E9}">
      <dsp:nvSpPr>
        <dsp:cNvPr id="0" name=""/>
        <dsp:cNvSpPr/>
      </dsp:nvSpPr>
      <dsp:spPr>
        <a:xfrm>
          <a:off x="1770687" y="1989856"/>
          <a:ext cx="1326165" cy="116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C" sz="1200" kern="1200" dirty="0" smtClean="0">
              <a:solidFill>
                <a:schemeClr val="bg1">
                  <a:lumMod val="50000"/>
                </a:schemeClr>
              </a:solidFill>
            </a:rPr>
            <a:t>Poco conocimiento en el área turística.</a:t>
          </a:r>
          <a:endParaRPr lang="es-EC" sz="1200" kern="1200" dirty="0"/>
        </a:p>
      </dsp:txBody>
      <dsp:txXfrm>
        <a:off x="1770687" y="1989856"/>
        <a:ext cx="1326165" cy="1162461"/>
      </dsp:txXfrm>
    </dsp:sp>
    <dsp:sp modelId="{089F3303-4D90-43A1-8B56-883D2BE0D393}">
      <dsp:nvSpPr>
        <dsp:cNvPr id="0" name=""/>
        <dsp:cNvSpPr/>
      </dsp:nvSpPr>
      <dsp:spPr>
        <a:xfrm>
          <a:off x="2846632" y="1442815"/>
          <a:ext cx="250219" cy="250219"/>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CDDDB-83AF-4F07-BAF8-44EA749B0EC1}">
      <dsp:nvSpPr>
        <dsp:cNvPr id="0" name=""/>
        <dsp:cNvSpPr/>
      </dsp:nvSpPr>
      <dsp:spPr>
        <a:xfrm rot="5400000">
          <a:off x="3541532" y="1149227"/>
          <a:ext cx="882787" cy="146893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FA9BB-456B-4F4B-B64E-FD64F6E4904A}">
      <dsp:nvSpPr>
        <dsp:cNvPr id="0" name=""/>
        <dsp:cNvSpPr/>
      </dsp:nvSpPr>
      <dsp:spPr>
        <a:xfrm>
          <a:off x="3394172" y="1588123"/>
          <a:ext cx="1326165" cy="116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C" sz="1200" kern="1200" dirty="0" smtClean="0">
              <a:solidFill>
                <a:schemeClr val="bg1">
                  <a:lumMod val="50000"/>
                </a:schemeClr>
              </a:solidFill>
            </a:rPr>
            <a:t>Falta de promoción y desorganización.</a:t>
          </a:r>
          <a:endParaRPr lang="es-EC" sz="1200" kern="1200" dirty="0"/>
        </a:p>
      </dsp:txBody>
      <dsp:txXfrm>
        <a:off x="3394172" y="1588123"/>
        <a:ext cx="1326165" cy="1162461"/>
      </dsp:txXfrm>
    </dsp:sp>
    <dsp:sp modelId="{EE56F057-6C0C-415F-853B-D3A0438C71FF}">
      <dsp:nvSpPr>
        <dsp:cNvPr id="0" name=""/>
        <dsp:cNvSpPr/>
      </dsp:nvSpPr>
      <dsp:spPr>
        <a:xfrm>
          <a:off x="4470118" y="1041082"/>
          <a:ext cx="250219" cy="250219"/>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B5034-922A-4A1D-9AD3-552818F52E40}">
      <dsp:nvSpPr>
        <dsp:cNvPr id="0" name=""/>
        <dsp:cNvSpPr/>
      </dsp:nvSpPr>
      <dsp:spPr>
        <a:xfrm rot="5400000">
          <a:off x="5165017" y="747494"/>
          <a:ext cx="882787" cy="1468938"/>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FBE18-F834-4595-9FA5-E10A0D03DE01}">
      <dsp:nvSpPr>
        <dsp:cNvPr id="0" name=""/>
        <dsp:cNvSpPr/>
      </dsp:nvSpPr>
      <dsp:spPr>
        <a:xfrm>
          <a:off x="5017658" y="1186390"/>
          <a:ext cx="1326165" cy="116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C" sz="1200" kern="1200" dirty="0" smtClean="0">
              <a:solidFill>
                <a:schemeClr val="bg1">
                  <a:lumMod val="50000"/>
                </a:schemeClr>
              </a:solidFill>
            </a:rPr>
            <a:t>Cierre del departamento de la Dirección de Turismo </a:t>
          </a:r>
          <a:endParaRPr lang="es-EC" sz="1200" kern="1200" dirty="0"/>
        </a:p>
      </dsp:txBody>
      <dsp:txXfrm>
        <a:off x="5017658" y="1186390"/>
        <a:ext cx="1326165" cy="1162461"/>
      </dsp:txXfrm>
    </dsp:sp>
    <dsp:sp modelId="{1F9780FC-9D9E-4B1B-8E1B-7B3FE4328A18}">
      <dsp:nvSpPr>
        <dsp:cNvPr id="0" name=""/>
        <dsp:cNvSpPr/>
      </dsp:nvSpPr>
      <dsp:spPr>
        <a:xfrm>
          <a:off x="6093604" y="639349"/>
          <a:ext cx="250219" cy="250219"/>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8067C-8C9A-4E42-9902-1AD4DB0A9BA5}">
      <dsp:nvSpPr>
        <dsp:cNvPr id="0" name=""/>
        <dsp:cNvSpPr/>
      </dsp:nvSpPr>
      <dsp:spPr>
        <a:xfrm rot="5400000">
          <a:off x="6788503" y="345761"/>
          <a:ext cx="882787" cy="1468938"/>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57B93-1109-4795-A093-7B5251542F06}">
      <dsp:nvSpPr>
        <dsp:cNvPr id="0" name=""/>
        <dsp:cNvSpPr/>
      </dsp:nvSpPr>
      <dsp:spPr>
        <a:xfrm>
          <a:off x="6641144" y="784657"/>
          <a:ext cx="1326165" cy="116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C" sz="1200" kern="1200" dirty="0" smtClean="0">
              <a:solidFill>
                <a:schemeClr val="bg1">
                  <a:lumMod val="50000"/>
                </a:schemeClr>
              </a:solidFill>
            </a:rPr>
            <a:t>Bajo empoderamiento cultural de los pobladores y comerciantes </a:t>
          </a:r>
          <a:endParaRPr lang="es-EC" sz="1200" kern="1200" dirty="0"/>
        </a:p>
      </dsp:txBody>
      <dsp:txXfrm>
        <a:off x="6641144" y="784657"/>
        <a:ext cx="1326165" cy="1162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0186B-2499-4AFF-8B06-59522E2D546D}">
      <dsp:nvSpPr>
        <dsp:cNvPr id="0" name=""/>
        <dsp:cNvSpPr/>
      </dsp:nvSpPr>
      <dsp:spPr>
        <a:xfrm>
          <a:off x="211281" y="0"/>
          <a:ext cx="3943539" cy="2464712"/>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11A45-C58A-49F7-97FB-AB8EB86534EA}">
      <dsp:nvSpPr>
        <dsp:cNvPr id="0" name=""/>
        <dsp:cNvSpPr/>
      </dsp:nvSpPr>
      <dsp:spPr>
        <a:xfrm>
          <a:off x="1128154" y="1343268"/>
          <a:ext cx="138023" cy="13802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DC156-89E3-46F8-B823-8330BEFC3CCE}">
      <dsp:nvSpPr>
        <dsp:cNvPr id="0" name=""/>
        <dsp:cNvSpPr/>
      </dsp:nvSpPr>
      <dsp:spPr>
        <a:xfrm>
          <a:off x="1324844" y="1303005"/>
          <a:ext cx="1281650" cy="105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36" tIns="0" rIns="0" bIns="0" numCol="1" spcCol="1270" anchor="t" anchorCtr="0">
          <a:noAutofit/>
        </a:bodyPr>
        <a:lstStyle/>
        <a:p>
          <a:pPr lvl="0" algn="l" defTabSz="533400">
            <a:lnSpc>
              <a:spcPct val="90000"/>
            </a:lnSpc>
            <a:spcBef>
              <a:spcPct val="0"/>
            </a:spcBef>
            <a:spcAft>
              <a:spcPct val="35000"/>
            </a:spcAft>
          </a:pPr>
          <a:r>
            <a:rPr lang="es-EC" sz="1200" kern="1200" dirty="0" smtClean="0">
              <a:solidFill>
                <a:schemeClr val="bg1">
                  <a:lumMod val="50000"/>
                </a:schemeClr>
              </a:solidFill>
            </a:rPr>
            <a:t>Busca aumentar las capacidades individuales y de la comunidad, a partir de lo que el territorio posee</a:t>
          </a:r>
          <a:endParaRPr lang="es-EC" sz="1200" kern="1200" dirty="0"/>
        </a:p>
      </dsp:txBody>
      <dsp:txXfrm>
        <a:off x="1324844" y="1303005"/>
        <a:ext cx="1281650" cy="1052432"/>
      </dsp:txXfrm>
    </dsp:sp>
    <dsp:sp modelId="{A35E9D5E-DC57-42BD-8ABE-EC1CF117DA7C}">
      <dsp:nvSpPr>
        <dsp:cNvPr id="0" name=""/>
        <dsp:cNvSpPr/>
      </dsp:nvSpPr>
      <dsp:spPr>
        <a:xfrm>
          <a:off x="2399945" y="714766"/>
          <a:ext cx="236612" cy="236612"/>
        </a:xfrm>
        <a:prstGeom prst="ellipse">
          <a:avLst/>
        </a:prstGeom>
        <a:solidFill>
          <a:schemeClr val="accent3">
            <a:hueOff val="11048101"/>
            <a:satOff val="-83660"/>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55F9D-4C7C-4D6A-9A14-A7EBF67A6D9D}">
      <dsp:nvSpPr>
        <dsp:cNvPr id="0" name=""/>
        <dsp:cNvSpPr/>
      </dsp:nvSpPr>
      <dsp:spPr>
        <a:xfrm>
          <a:off x="2680322" y="677218"/>
          <a:ext cx="1491315" cy="163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376" tIns="0" rIns="0" bIns="0" numCol="1" spcCol="1270" anchor="t" anchorCtr="0">
          <a:noAutofit/>
        </a:bodyPr>
        <a:lstStyle/>
        <a:p>
          <a:pPr lvl="0" algn="l" defTabSz="533400">
            <a:lnSpc>
              <a:spcPct val="90000"/>
            </a:lnSpc>
            <a:spcBef>
              <a:spcPct val="0"/>
            </a:spcBef>
            <a:spcAft>
              <a:spcPct val="35000"/>
            </a:spcAft>
          </a:pPr>
          <a:r>
            <a:rPr lang="es-EC" sz="1200" kern="1200" dirty="0" smtClean="0">
              <a:solidFill>
                <a:schemeClr val="bg1">
                  <a:lumMod val="75000"/>
                </a:schemeClr>
              </a:solidFill>
              <a:latin typeface="+mj-lt"/>
            </a:rPr>
            <a:t>Mediante la utilización del potencial existente en el territorio, conduce a la mejora del bienestar de una localidad o región</a:t>
          </a:r>
          <a:endParaRPr lang="es-EC" sz="1200" kern="1200" dirty="0">
            <a:solidFill>
              <a:schemeClr val="bg1">
                <a:lumMod val="75000"/>
              </a:schemeClr>
            </a:solidFill>
            <a:latin typeface="+mj-lt"/>
          </a:endParaRPr>
        </a:p>
      </dsp:txBody>
      <dsp:txXfrm>
        <a:off x="2680322" y="677218"/>
        <a:ext cx="1491315" cy="1631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BBFBF-ADBF-4395-9DBB-08928DEE5D2B}">
      <dsp:nvSpPr>
        <dsp:cNvPr id="0" name=""/>
        <dsp:cNvSpPr/>
      </dsp:nvSpPr>
      <dsp:spPr>
        <a:xfrm>
          <a:off x="2682784" y="3081124"/>
          <a:ext cx="75522" cy="7552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7C716-C7D9-4C67-9E0D-D9C1C1A3A3F5}">
      <dsp:nvSpPr>
        <dsp:cNvPr id="0" name=""/>
        <dsp:cNvSpPr/>
      </dsp:nvSpPr>
      <dsp:spPr>
        <a:xfrm>
          <a:off x="2540423" y="3149655"/>
          <a:ext cx="75522" cy="75522"/>
        </a:xfrm>
        <a:prstGeom prst="ellipse">
          <a:avLst/>
        </a:prstGeom>
        <a:solidFill>
          <a:schemeClr val="accent3">
            <a:hueOff val="1004373"/>
            <a:satOff val="-7605"/>
            <a:lumOff val="-1123"/>
            <a:alphaOff val="0"/>
          </a:schemeClr>
        </a:solidFill>
        <a:ln w="25400" cap="flat" cmpd="sng" algn="ctr">
          <a:solidFill>
            <a:schemeClr val="accent3">
              <a:hueOff val="1004373"/>
              <a:satOff val="-7605"/>
              <a:lumOff val="-11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64BE7-9FF4-4349-ADE4-C651329C9532}">
      <dsp:nvSpPr>
        <dsp:cNvPr id="0" name=""/>
        <dsp:cNvSpPr/>
      </dsp:nvSpPr>
      <dsp:spPr>
        <a:xfrm>
          <a:off x="2391265" y="3203787"/>
          <a:ext cx="75522" cy="75522"/>
        </a:xfrm>
        <a:prstGeom prst="ellipse">
          <a:avLst/>
        </a:prstGeom>
        <a:solidFill>
          <a:schemeClr val="accent3">
            <a:hueOff val="2008746"/>
            <a:satOff val="-15211"/>
            <a:lumOff val="-2246"/>
            <a:alphaOff val="0"/>
          </a:schemeClr>
        </a:solidFill>
        <a:ln w="25400" cap="flat" cmpd="sng" algn="ctr">
          <a:solidFill>
            <a:schemeClr val="accent3">
              <a:hueOff val="2008746"/>
              <a:satOff val="-15211"/>
              <a:lumOff val="-22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CFCF2-C932-4900-89C5-C0A4A7BDC4B5}">
      <dsp:nvSpPr>
        <dsp:cNvPr id="0" name=""/>
        <dsp:cNvSpPr/>
      </dsp:nvSpPr>
      <dsp:spPr>
        <a:xfrm>
          <a:off x="3691032" y="1884319"/>
          <a:ext cx="75522" cy="75522"/>
        </a:xfrm>
        <a:prstGeom prst="ellipse">
          <a:avLst/>
        </a:prstGeom>
        <a:solidFill>
          <a:schemeClr val="accent3">
            <a:hueOff val="3013118"/>
            <a:satOff val="-22816"/>
            <a:lumOff val="-3369"/>
            <a:alphaOff val="0"/>
          </a:schemeClr>
        </a:solidFill>
        <a:ln w="25400" cap="flat" cmpd="sng" algn="ctr">
          <a:solidFill>
            <a:schemeClr val="accent3">
              <a:hueOff val="3013118"/>
              <a:satOff val="-22816"/>
              <a:lumOff val="-33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18593-8D7B-4B36-AAB2-0A45CEABCE57}">
      <dsp:nvSpPr>
        <dsp:cNvPr id="0" name=""/>
        <dsp:cNvSpPr/>
      </dsp:nvSpPr>
      <dsp:spPr>
        <a:xfrm>
          <a:off x="3633635" y="2023781"/>
          <a:ext cx="75522" cy="75522"/>
        </a:xfrm>
        <a:prstGeom prst="ellipse">
          <a:avLst/>
        </a:prstGeom>
        <a:solidFill>
          <a:schemeClr val="accent3">
            <a:hueOff val="4017491"/>
            <a:satOff val="-30422"/>
            <a:lumOff val="-4492"/>
            <a:alphaOff val="0"/>
          </a:schemeClr>
        </a:solidFill>
        <a:ln w="25400" cap="flat" cmpd="sng" algn="ctr">
          <a:solidFill>
            <a:schemeClr val="accent3">
              <a:hueOff val="4017491"/>
              <a:satOff val="-30422"/>
              <a:lumOff val="-44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43B58-3E09-4B58-9614-41154589D221}">
      <dsp:nvSpPr>
        <dsp:cNvPr id="0" name=""/>
        <dsp:cNvSpPr/>
      </dsp:nvSpPr>
      <dsp:spPr>
        <a:xfrm>
          <a:off x="3592852" y="834486"/>
          <a:ext cx="75522" cy="75522"/>
        </a:xfrm>
        <a:prstGeom prst="ellipse">
          <a:avLst/>
        </a:prstGeom>
        <a:solidFill>
          <a:schemeClr val="accent3">
            <a:hueOff val="5021864"/>
            <a:satOff val="-38027"/>
            <a:lumOff val="-5615"/>
            <a:alphaOff val="0"/>
          </a:schemeClr>
        </a:solidFill>
        <a:ln w="25400" cap="flat" cmpd="sng" algn="ctr">
          <a:solidFill>
            <a:schemeClr val="accent3">
              <a:hueOff val="5021864"/>
              <a:satOff val="-38027"/>
              <a:lumOff val="-5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E7FFE5-0A4D-4030-A003-D88B638C7517}">
      <dsp:nvSpPr>
        <dsp:cNvPr id="0" name=""/>
        <dsp:cNvSpPr/>
      </dsp:nvSpPr>
      <dsp:spPr>
        <a:xfrm>
          <a:off x="3697829" y="767821"/>
          <a:ext cx="75522" cy="75522"/>
        </a:xfrm>
        <a:prstGeom prst="ellipse">
          <a:avLst/>
        </a:prstGeom>
        <a:solidFill>
          <a:schemeClr val="accent3">
            <a:hueOff val="6026237"/>
            <a:satOff val="-45633"/>
            <a:lumOff val="-6738"/>
            <a:alphaOff val="0"/>
          </a:schemeClr>
        </a:solidFill>
        <a:ln w="25400" cap="flat" cmpd="sng" algn="ctr">
          <a:solidFill>
            <a:schemeClr val="accent3">
              <a:hueOff val="6026237"/>
              <a:satOff val="-45633"/>
              <a:lumOff val="-67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0E751-68D1-4D7C-AB6F-4F73B1412FE0}">
      <dsp:nvSpPr>
        <dsp:cNvPr id="0" name=""/>
        <dsp:cNvSpPr/>
      </dsp:nvSpPr>
      <dsp:spPr>
        <a:xfrm>
          <a:off x="3802806" y="701157"/>
          <a:ext cx="75522" cy="75522"/>
        </a:xfrm>
        <a:prstGeom prst="ellipse">
          <a:avLst/>
        </a:prstGeom>
        <a:solidFill>
          <a:schemeClr val="accent3">
            <a:hueOff val="7030609"/>
            <a:satOff val="-53238"/>
            <a:lumOff val="-7861"/>
            <a:alphaOff val="0"/>
          </a:schemeClr>
        </a:solidFill>
        <a:ln w="25400" cap="flat" cmpd="sng" algn="ctr">
          <a:solidFill>
            <a:schemeClr val="accent3">
              <a:hueOff val="7030609"/>
              <a:satOff val="-53238"/>
              <a:lumOff val="-78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A179E-0E4D-4A1C-92DA-33F67E780F19}">
      <dsp:nvSpPr>
        <dsp:cNvPr id="0" name=""/>
        <dsp:cNvSpPr/>
      </dsp:nvSpPr>
      <dsp:spPr>
        <a:xfrm>
          <a:off x="3907783" y="767821"/>
          <a:ext cx="75522" cy="75522"/>
        </a:xfrm>
        <a:prstGeom prst="ellipse">
          <a:avLst/>
        </a:prstGeom>
        <a:solidFill>
          <a:schemeClr val="accent3">
            <a:hueOff val="8034983"/>
            <a:satOff val="-60844"/>
            <a:lumOff val="-8984"/>
            <a:alphaOff val="0"/>
          </a:schemeClr>
        </a:solidFill>
        <a:ln w="25400" cap="flat" cmpd="sng" algn="ctr">
          <a:solidFill>
            <a:schemeClr val="accent3">
              <a:hueOff val="8034983"/>
              <a:satOff val="-60844"/>
              <a:lumOff val="-89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8080F-E996-4BC8-86D8-432F56B06221}">
      <dsp:nvSpPr>
        <dsp:cNvPr id="0" name=""/>
        <dsp:cNvSpPr/>
      </dsp:nvSpPr>
      <dsp:spPr>
        <a:xfrm>
          <a:off x="4012760" y="834486"/>
          <a:ext cx="75522" cy="75522"/>
        </a:xfrm>
        <a:prstGeom prst="ellipse">
          <a:avLst/>
        </a:prstGeom>
        <a:solidFill>
          <a:schemeClr val="accent3">
            <a:hueOff val="9039355"/>
            <a:satOff val="-68449"/>
            <a:lumOff val="-10107"/>
            <a:alphaOff val="0"/>
          </a:schemeClr>
        </a:solidFill>
        <a:ln w="25400" cap="flat" cmpd="sng" algn="ctr">
          <a:solidFill>
            <a:schemeClr val="accent3">
              <a:hueOff val="9039355"/>
              <a:satOff val="-68449"/>
              <a:lumOff val="-101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43C2B-9724-42B3-A1D8-2780C2332000}">
      <dsp:nvSpPr>
        <dsp:cNvPr id="0" name=""/>
        <dsp:cNvSpPr/>
      </dsp:nvSpPr>
      <dsp:spPr>
        <a:xfrm>
          <a:off x="3802806" y="841686"/>
          <a:ext cx="75522" cy="75522"/>
        </a:xfrm>
        <a:prstGeom prst="ellipse">
          <a:avLst/>
        </a:prstGeom>
        <a:solidFill>
          <a:schemeClr val="accent3">
            <a:hueOff val="10043728"/>
            <a:satOff val="-76055"/>
            <a:lumOff val="-11230"/>
            <a:alphaOff val="0"/>
          </a:schemeClr>
        </a:solidFill>
        <a:ln w="25400" cap="flat" cmpd="sng" algn="ctr">
          <a:solidFill>
            <a:schemeClr val="accent3">
              <a:hueOff val="10043728"/>
              <a:satOff val="-76055"/>
              <a:lumOff val="-112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FAD2A-7114-4AC2-961C-46A85F028DB8}">
      <dsp:nvSpPr>
        <dsp:cNvPr id="0" name=""/>
        <dsp:cNvSpPr/>
      </dsp:nvSpPr>
      <dsp:spPr>
        <a:xfrm>
          <a:off x="3802806" y="982481"/>
          <a:ext cx="75522" cy="75522"/>
        </a:xfrm>
        <a:prstGeom prst="ellipse">
          <a:avLst/>
        </a:prstGeom>
        <a:solidFill>
          <a:schemeClr val="accent3">
            <a:hueOff val="11048101"/>
            <a:satOff val="-83660"/>
            <a:lumOff val="-12353"/>
            <a:alphaOff val="0"/>
          </a:schemeClr>
        </a:solidFill>
        <a:ln w="25400" cap="flat" cmpd="sng" algn="ctr">
          <a:solidFill>
            <a:schemeClr val="accent3">
              <a:hueOff val="11048101"/>
              <a:satOff val="-8366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245AB-256C-4429-93F5-233BE290B375}">
      <dsp:nvSpPr>
        <dsp:cNvPr id="0" name=""/>
        <dsp:cNvSpPr/>
      </dsp:nvSpPr>
      <dsp:spPr>
        <a:xfrm>
          <a:off x="2113293" y="3390136"/>
          <a:ext cx="1629029" cy="7151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11"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ESPAÑA</a:t>
          </a:r>
        </a:p>
        <a:p>
          <a:pPr lvl="0" algn="l" defTabSz="622300">
            <a:lnSpc>
              <a:spcPct val="90000"/>
            </a:lnSpc>
            <a:spcBef>
              <a:spcPct val="0"/>
            </a:spcBef>
            <a:spcAft>
              <a:spcPct val="35000"/>
            </a:spcAft>
          </a:pPr>
          <a:r>
            <a:rPr lang="es-EC" sz="900" kern="1200" dirty="0" smtClean="0"/>
            <a:t>MERCADOS DE ABASTO  </a:t>
          </a:r>
          <a:endParaRPr lang="es-EC" sz="900" kern="1200" dirty="0"/>
        </a:p>
      </dsp:txBody>
      <dsp:txXfrm>
        <a:off x="2148203" y="3425046"/>
        <a:ext cx="1559209" cy="645312"/>
      </dsp:txXfrm>
    </dsp:sp>
    <dsp:sp modelId="{1BD38618-A447-41EB-A867-55BA044144B4}">
      <dsp:nvSpPr>
        <dsp:cNvPr id="0" name=""/>
        <dsp:cNvSpPr/>
      </dsp:nvSpPr>
      <dsp:spPr>
        <a:xfrm>
          <a:off x="281142" y="2357066"/>
          <a:ext cx="1679478" cy="168195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78BD6-48CA-4BB7-BB0C-17ADA50942D5}">
      <dsp:nvSpPr>
        <dsp:cNvPr id="0" name=""/>
        <dsp:cNvSpPr/>
      </dsp:nvSpPr>
      <dsp:spPr>
        <a:xfrm>
          <a:off x="2978999" y="2181580"/>
          <a:ext cx="1629029" cy="751355"/>
        </a:xfrm>
        <a:prstGeom prst="roundRect">
          <a:avLst/>
        </a:prstGeom>
        <a:solidFill>
          <a:schemeClr val="accent3">
            <a:hueOff val="5524050"/>
            <a:satOff val="-41830"/>
            <a:lumOff val="-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11"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COLOMBIA</a:t>
          </a:r>
        </a:p>
        <a:p>
          <a:pPr lvl="0" algn="l" defTabSz="622300">
            <a:lnSpc>
              <a:spcPct val="90000"/>
            </a:lnSpc>
            <a:spcBef>
              <a:spcPct val="0"/>
            </a:spcBef>
            <a:spcAft>
              <a:spcPct val="35000"/>
            </a:spcAft>
          </a:pPr>
          <a:r>
            <a:rPr lang="es-EC" sz="900" kern="1200" dirty="0" smtClean="0"/>
            <a:t>PLAZA DE MERCADOS </a:t>
          </a:r>
          <a:endParaRPr lang="es-EC" sz="900" kern="1200" dirty="0"/>
        </a:p>
      </dsp:txBody>
      <dsp:txXfrm>
        <a:off x="3015677" y="2218258"/>
        <a:ext cx="1555673" cy="677999"/>
      </dsp:txXfrm>
    </dsp:sp>
    <dsp:sp modelId="{3C038D38-E9C8-4DC7-A5E5-2C428AEEAF2F}">
      <dsp:nvSpPr>
        <dsp:cNvPr id="0" name=""/>
        <dsp:cNvSpPr/>
      </dsp:nvSpPr>
      <dsp:spPr>
        <a:xfrm>
          <a:off x="1095207" y="1368353"/>
          <a:ext cx="1633885" cy="157017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6DED1-34FA-44DA-A24C-0BA561930760}">
      <dsp:nvSpPr>
        <dsp:cNvPr id="0" name=""/>
        <dsp:cNvSpPr/>
      </dsp:nvSpPr>
      <dsp:spPr>
        <a:xfrm>
          <a:off x="3679103" y="1091779"/>
          <a:ext cx="1629029" cy="702513"/>
        </a:xfrm>
        <a:prstGeom prst="roundRect">
          <a:avLst/>
        </a:prstGeom>
        <a:solidFill>
          <a:schemeClr val="accent3">
            <a:hueOff val="11048101"/>
            <a:satOff val="-83660"/>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11"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ECUADOR</a:t>
          </a:r>
        </a:p>
        <a:p>
          <a:pPr lvl="0" algn="l" defTabSz="622300">
            <a:lnSpc>
              <a:spcPct val="90000"/>
            </a:lnSpc>
            <a:spcBef>
              <a:spcPct val="0"/>
            </a:spcBef>
            <a:spcAft>
              <a:spcPct val="35000"/>
            </a:spcAft>
          </a:pPr>
          <a:r>
            <a:rPr lang="es-EC" sz="900" b="1" kern="1200" dirty="0" smtClean="0"/>
            <a:t>PLAZAS O MERCADOS </a:t>
          </a:r>
          <a:r>
            <a:rPr lang="es-EC" sz="900" kern="1200" dirty="0" smtClean="0"/>
            <a:t> </a:t>
          </a:r>
          <a:endParaRPr lang="es-EC" sz="900" kern="1200" dirty="0"/>
        </a:p>
      </dsp:txBody>
      <dsp:txXfrm>
        <a:off x="3713397" y="1126073"/>
        <a:ext cx="1560441" cy="633925"/>
      </dsp:txXfrm>
    </dsp:sp>
    <dsp:sp modelId="{407378B2-1886-4417-9756-2E92D9ED4154}">
      <dsp:nvSpPr>
        <dsp:cNvPr id="0" name=""/>
        <dsp:cNvSpPr/>
      </dsp:nvSpPr>
      <dsp:spPr>
        <a:xfrm>
          <a:off x="1835415" y="76364"/>
          <a:ext cx="1731144" cy="1591004"/>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DFFEC-7E91-4703-A2D5-4DA08261A6A8}">
      <dsp:nvSpPr>
        <dsp:cNvPr id="0" name=""/>
        <dsp:cNvSpPr/>
      </dsp:nvSpPr>
      <dsp:spPr>
        <a:xfrm>
          <a:off x="2826" y="1010057"/>
          <a:ext cx="1565847" cy="12914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es-EC" sz="1200" kern="1200" dirty="0">
            <a:solidFill>
              <a:schemeClr val="tx1"/>
            </a:solidFill>
            <a:latin typeface="+mj-lt"/>
          </a:endParaRPr>
        </a:p>
        <a:p>
          <a:pPr marL="228600" lvl="2" indent="-114300" algn="l" defTabSz="533400">
            <a:lnSpc>
              <a:spcPct val="90000"/>
            </a:lnSpc>
            <a:spcBef>
              <a:spcPct val="0"/>
            </a:spcBef>
            <a:spcAft>
              <a:spcPct val="15000"/>
            </a:spcAft>
            <a:buChar char="••"/>
          </a:pPr>
          <a:r>
            <a:rPr lang="es-EC" sz="1200" kern="1200" dirty="0" smtClean="0">
              <a:solidFill>
                <a:schemeClr val="tx1"/>
              </a:solidFill>
              <a:latin typeface="+mj-lt"/>
            </a:rPr>
            <a:t>Provincia de Cotopaxi a 13km de la Latacunga</a:t>
          </a:r>
          <a:endParaRPr lang="es-EC" sz="1200" kern="1200" dirty="0">
            <a:solidFill>
              <a:schemeClr val="tx1"/>
            </a:solidFill>
            <a:latin typeface="+mj-lt"/>
          </a:endParaRPr>
        </a:p>
      </dsp:txBody>
      <dsp:txXfrm>
        <a:off x="32547" y="1039778"/>
        <a:ext cx="1506405" cy="955305"/>
      </dsp:txXfrm>
    </dsp:sp>
    <dsp:sp modelId="{D0255372-BAB7-4562-94F7-0420C829C82C}">
      <dsp:nvSpPr>
        <dsp:cNvPr id="0" name=""/>
        <dsp:cNvSpPr/>
      </dsp:nvSpPr>
      <dsp:spPr>
        <a:xfrm>
          <a:off x="893109" y="1354356"/>
          <a:ext cx="1673120" cy="1673120"/>
        </a:xfrm>
        <a:prstGeom prst="leftCircularArrow">
          <a:avLst>
            <a:gd name="adj1" fmla="val 2836"/>
            <a:gd name="adj2" fmla="val 346345"/>
            <a:gd name="adj3" fmla="val 2123576"/>
            <a:gd name="adj4" fmla="val 9026209"/>
            <a:gd name="adj5" fmla="val 3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B3AA48-CA82-420B-8E9A-AD135CD63FDF}">
      <dsp:nvSpPr>
        <dsp:cNvPr id="0" name=""/>
        <dsp:cNvSpPr/>
      </dsp:nvSpPr>
      <dsp:spPr>
        <a:xfrm>
          <a:off x="350792" y="2024804"/>
          <a:ext cx="1391864" cy="553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Localización</a:t>
          </a:r>
          <a:endParaRPr lang="es-EC" sz="1400" kern="1200" dirty="0"/>
        </a:p>
      </dsp:txBody>
      <dsp:txXfrm>
        <a:off x="367003" y="2041015"/>
        <a:ext cx="1359442" cy="521076"/>
      </dsp:txXfrm>
    </dsp:sp>
    <dsp:sp modelId="{40FF1AA4-283A-43B2-A745-67E8BE5B841F}">
      <dsp:nvSpPr>
        <dsp:cNvPr id="0" name=""/>
        <dsp:cNvSpPr/>
      </dsp:nvSpPr>
      <dsp:spPr>
        <a:xfrm>
          <a:off x="1968570" y="913713"/>
          <a:ext cx="1565847" cy="14828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solidFill>
                <a:schemeClr val="tx1"/>
              </a:solidFill>
              <a:latin typeface="+mj-lt"/>
            </a:rPr>
            <a:t>4 parroquias: Saquisilí (cabecera cantonal), Canchagua, Chantilín y Cochapamba. </a:t>
          </a:r>
          <a:endParaRPr lang="es-EC" sz="1100" kern="1200" dirty="0">
            <a:solidFill>
              <a:schemeClr val="tx1"/>
            </a:solidFill>
            <a:latin typeface="+mj-lt"/>
          </a:endParaRPr>
        </a:p>
      </dsp:txBody>
      <dsp:txXfrm>
        <a:off x="2002694" y="1265584"/>
        <a:ext cx="1497599" cy="1096823"/>
      </dsp:txXfrm>
    </dsp:sp>
    <dsp:sp modelId="{BDD9AE14-A860-448B-9C77-F6666627159A}">
      <dsp:nvSpPr>
        <dsp:cNvPr id="0" name=""/>
        <dsp:cNvSpPr/>
      </dsp:nvSpPr>
      <dsp:spPr>
        <a:xfrm>
          <a:off x="2845417" y="233496"/>
          <a:ext cx="1873200" cy="1873200"/>
        </a:xfrm>
        <a:prstGeom prst="circularArrow">
          <a:avLst>
            <a:gd name="adj1" fmla="val 2533"/>
            <a:gd name="adj2" fmla="val 307176"/>
            <a:gd name="adj3" fmla="val 19518839"/>
            <a:gd name="adj4" fmla="val 12577037"/>
            <a:gd name="adj5" fmla="val 29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5A412-873F-408A-B81C-38AB0530DE2A}">
      <dsp:nvSpPr>
        <dsp:cNvPr id="0" name=""/>
        <dsp:cNvSpPr/>
      </dsp:nvSpPr>
      <dsp:spPr>
        <a:xfrm>
          <a:off x="2316536" y="732625"/>
          <a:ext cx="1391864" cy="553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División Política </a:t>
          </a:r>
          <a:endParaRPr lang="es-EC" sz="1400" kern="1200" dirty="0"/>
        </a:p>
      </dsp:txBody>
      <dsp:txXfrm>
        <a:off x="2332747" y="748836"/>
        <a:ext cx="1359442" cy="521076"/>
      </dsp:txXfrm>
    </dsp:sp>
    <dsp:sp modelId="{4D0A8416-7822-4142-B82B-93C24DF17877}">
      <dsp:nvSpPr>
        <dsp:cNvPr id="0" name=""/>
        <dsp:cNvSpPr/>
      </dsp:nvSpPr>
      <dsp:spPr>
        <a:xfrm>
          <a:off x="3934315" y="1010057"/>
          <a:ext cx="1565847" cy="12914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solidFill>
                <a:schemeClr val="tx1"/>
              </a:solidFill>
              <a:latin typeface="+mj-lt"/>
            </a:rPr>
            <a:t>25 320 numero que representa </a:t>
          </a:r>
          <a:r>
            <a:rPr lang="es-EC" sz="1100" b="1" kern="1200" dirty="0" smtClean="0">
              <a:solidFill>
                <a:schemeClr val="tx1"/>
              </a:solidFill>
              <a:latin typeface="+mj-lt"/>
            </a:rPr>
            <a:t> </a:t>
          </a:r>
          <a:r>
            <a:rPr lang="es-EC" sz="1100" kern="1200" dirty="0" smtClean="0">
              <a:solidFill>
                <a:schemeClr val="tx1"/>
              </a:solidFill>
              <a:latin typeface="+mj-lt"/>
            </a:rPr>
            <a:t>el 6% de la población de la provincia de Cotopaxi</a:t>
          </a:r>
          <a:endParaRPr lang="es-EC" sz="1100" kern="1200" dirty="0">
            <a:solidFill>
              <a:schemeClr val="tx1"/>
            </a:solidFill>
            <a:latin typeface="+mj-lt"/>
          </a:endParaRPr>
        </a:p>
      </dsp:txBody>
      <dsp:txXfrm>
        <a:off x="3964036" y="1039778"/>
        <a:ext cx="1506405" cy="955305"/>
      </dsp:txXfrm>
    </dsp:sp>
    <dsp:sp modelId="{7C3D5E34-A68D-4E3E-BD0E-DA1EAB161C81}">
      <dsp:nvSpPr>
        <dsp:cNvPr id="0" name=""/>
        <dsp:cNvSpPr/>
      </dsp:nvSpPr>
      <dsp:spPr>
        <a:xfrm>
          <a:off x="4282281" y="2024804"/>
          <a:ext cx="1391864" cy="553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Habitantes </a:t>
          </a:r>
          <a:endParaRPr lang="es-EC" sz="1400" kern="1200" dirty="0"/>
        </a:p>
      </dsp:txBody>
      <dsp:txXfrm>
        <a:off x="4298492" y="2041015"/>
        <a:ext cx="1359442" cy="521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03E20-9E01-49C2-801C-1159AF1BB140}">
      <dsp:nvSpPr>
        <dsp:cNvPr id="0" name=""/>
        <dsp:cNvSpPr/>
      </dsp:nvSpPr>
      <dsp:spPr>
        <a:xfrm>
          <a:off x="-4145540" y="-636179"/>
          <a:ext cx="4939679" cy="4939679"/>
        </a:xfrm>
        <a:prstGeom prst="blockArc">
          <a:avLst>
            <a:gd name="adj1" fmla="val 18900000"/>
            <a:gd name="adj2" fmla="val 2700000"/>
            <a:gd name="adj3" fmla="val 437"/>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4FF05-97DD-481A-A182-539CEAAB470E}">
      <dsp:nvSpPr>
        <dsp:cNvPr id="0" name=""/>
        <dsp:cNvSpPr/>
      </dsp:nvSpPr>
      <dsp:spPr>
        <a:xfrm>
          <a:off x="510711" y="366732"/>
          <a:ext cx="5825175" cy="7334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187" tIns="40640" rIns="40640" bIns="40640" numCol="1" spcCol="1270" anchor="t" anchorCtr="0">
          <a:noAutofit/>
        </a:bodyPr>
        <a:lstStyle/>
        <a:p>
          <a:pPr lvl="0" algn="l" defTabSz="711200">
            <a:lnSpc>
              <a:spcPct val="90000"/>
            </a:lnSpc>
            <a:spcBef>
              <a:spcPct val="0"/>
            </a:spcBef>
            <a:spcAft>
              <a:spcPct val="35000"/>
            </a:spcAft>
          </a:pPr>
          <a:r>
            <a:rPr lang="es-EC" sz="1600" kern="1200" smtClean="0">
              <a:solidFill>
                <a:schemeClr val="bg1">
                  <a:lumMod val="50000"/>
                </a:schemeClr>
              </a:solidFill>
              <a:latin typeface="+mj-lt"/>
              <a:cs typeface="Times New Roman" panose="02020603050405020304" pitchFamily="18" charset="0"/>
            </a:rPr>
            <a:t>Enfoque de la investigación</a:t>
          </a:r>
          <a:endParaRPr lang="es-EC" sz="1600" kern="1200" dirty="0">
            <a:solidFill>
              <a:schemeClr val="bg1">
                <a:lumMod val="50000"/>
              </a:schemeClr>
            </a:solidFill>
            <a:latin typeface="+mj-lt"/>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smtClean="0">
              <a:solidFill>
                <a:schemeClr val="bg1">
                  <a:lumMod val="50000"/>
                </a:schemeClr>
              </a:solidFill>
              <a:latin typeface="+mj-lt"/>
              <a:cs typeface="Times New Roman" panose="02020603050405020304" pitchFamily="18" charset="0"/>
            </a:rPr>
            <a:t>Mixto</a:t>
          </a:r>
          <a:endParaRPr lang="es-EC" sz="1200" kern="1200" dirty="0">
            <a:solidFill>
              <a:schemeClr val="bg1">
                <a:lumMod val="50000"/>
              </a:schemeClr>
            </a:solidFill>
            <a:latin typeface="+mj-lt"/>
            <a:cs typeface="Times New Roman" panose="02020603050405020304" pitchFamily="18" charset="0"/>
          </a:endParaRPr>
        </a:p>
      </dsp:txBody>
      <dsp:txXfrm>
        <a:off x="510711" y="366732"/>
        <a:ext cx="5825175" cy="733464"/>
      </dsp:txXfrm>
    </dsp:sp>
    <dsp:sp modelId="{A44D9262-A136-466D-96D6-B437493B3F80}">
      <dsp:nvSpPr>
        <dsp:cNvPr id="0" name=""/>
        <dsp:cNvSpPr/>
      </dsp:nvSpPr>
      <dsp:spPr>
        <a:xfrm>
          <a:off x="52296" y="275049"/>
          <a:ext cx="916830" cy="91683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EAAA1-D189-448B-B135-C64745A51D52}">
      <dsp:nvSpPr>
        <dsp:cNvPr id="0" name=""/>
        <dsp:cNvSpPr/>
      </dsp:nvSpPr>
      <dsp:spPr>
        <a:xfrm>
          <a:off x="777325" y="1346885"/>
          <a:ext cx="5558561" cy="973549"/>
        </a:xfrm>
        <a:prstGeom prst="rect">
          <a:avLst/>
        </a:prstGeom>
        <a:solidFill>
          <a:schemeClr val="accent4">
            <a:hueOff val="-4854057"/>
            <a:satOff val="34687"/>
            <a:lumOff val="1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187"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solidFill>
                <a:schemeClr val="bg1">
                  <a:lumMod val="50000"/>
                </a:schemeClr>
              </a:solidFill>
              <a:latin typeface="+mj-lt"/>
              <a:cs typeface="Times New Roman" panose="02020603050405020304" pitchFamily="18" charset="0"/>
            </a:rPr>
            <a:t>Tipología de la investigación</a:t>
          </a:r>
          <a:endParaRPr lang="es-EC" sz="1600" kern="1200" dirty="0">
            <a:solidFill>
              <a:schemeClr val="bg1">
                <a:lumMod val="50000"/>
              </a:schemeClr>
            </a:solidFill>
            <a:latin typeface="+mj-lt"/>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solidFill>
                <a:schemeClr val="bg1">
                  <a:lumMod val="50000"/>
                </a:schemeClr>
              </a:solidFill>
              <a:latin typeface="+mj-lt"/>
              <a:cs typeface="Times New Roman" panose="02020603050405020304" pitchFamily="18" charset="0"/>
            </a:rPr>
            <a:t>Investigación de campo </a:t>
          </a:r>
          <a:endParaRPr lang="es-EC" sz="1200" kern="1200" dirty="0">
            <a:solidFill>
              <a:schemeClr val="bg1">
                <a:lumMod val="50000"/>
              </a:schemeClr>
            </a:solidFill>
            <a:latin typeface="+mj-lt"/>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smtClean="0">
              <a:solidFill>
                <a:schemeClr val="bg1">
                  <a:lumMod val="50000"/>
                </a:schemeClr>
              </a:solidFill>
              <a:latin typeface="+mj-lt"/>
              <a:cs typeface="Times New Roman" panose="02020603050405020304" pitchFamily="18" charset="0"/>
            </a:rPr>
            <a:t>N</a:t>
          </a:r>
          <a:r>
            <a:rPr lang="es-419" sz="1200" kern="1200" smtClean="0">
              <a:solidFill>
                <a:schemeClr val="bg1">
                  <a:lumMod val="50000"/>
                </a:schemeClr>
              </a:solidFill>
              <a:latin typeface="+mj-lt"/>
              <a:cs typeface="Times New Roman" panose="02020603050405020304" pitchFamily="18" charset="0"/>
            </a:rPr>
            <a:t>o experimental</a:t>
          </a:r>
          <a:r>
            <a:rPr lang="es-EC" sz="1200" kern="1200" smtClean="0">
              <a:solidFill>
                <a:schemeClr val="bg1">
                  <a:lumMod val="50000"/>
                </a:schemeClr>
              </a:solidFill>
              <a:latin typeface="+mj-lt"/>
              <a:cs typeface="Times New Roman" panose="02020603050405020304" pitchFamily="18" charset="0"/>
            </a:rPr>
            <a:t> </a:t>
          </a:r>
          <a:endParaRPr lang="es-EC" sz="1200" kern="1200" dirty="0">
            <a:solidFill>
              <a:schemeClr val="bg1">
                <a:lumMod val="50000"/>
              </a:schemeClr>
            </a:solidFill>
            <a:latin typeface="+mj-lt"/>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smtClean="0">
              <a:solidFill>
                <a:schemeClr val="bg1">
                  <a:lumMod val="50000"/>
                </a:schemeClr>
              </a:solidFill>
              <a:latin typeface="+mj-lt"/>
              <a:cs typeface="Times New Roman" panose="02020603050405020304" pitchFamily="18" charset="0"/>
            </a:rPr>
            <a:t>D</a:t>
          </a:r>
          <a:r>
            <a:rPr lang="es-419" sz="1200" kern="1200" smtClean="0">
              <a:solidFill>
                <a:schemeClr val="bg1">
                  <a:lumMod val="50000"/>
                </a:schemeClr>
              </a:solidFill>
              <a:latin typeface="+mj-lt"/>
              <a:cs typeface="Times New Roman" panose="02020603050405020304" pitchFamily="18" charset="0"/>
            </a:rPr>
            <a:t>escriptivo</a:t>
          </a:r>
          <a:r>
            <a:rPr lang="es-EC" sz="1200" kern="1200" smtClean="0">
              <a:solidFill>
                <a:schemeClr val="bg1">
                  <a:lumMod val="50000"/>
                </a:schemeClr>
              </a:solidFill>
              <a:latin typeface="+mj-lt"/>
              <a:cs typeface="Times New Roman" panose="02020603050405020304" pitchFamily="18" charset="0"/>
            </a:rPr>
            <a:t> </a:t>
          </a:r>
          <a:endParaRPr lang="es-EC" sz="1200" kern="1200" dirty="0">
            <a:solidFill>
              <a:schemeClr val="bg1">
                <a:lumMod val="50000"/>
              </a:schemeClr>
            </a:solidFill>
            <a:latin typeface="+mj-lt"/>
            <a:cs typeface="Times New Roman" panose="02020603050405020304" pitchFamily="18" charset="0"/>
          </a:endParaRPr>
        </a:p>
      </dsp:txBody>
      <dsp:txXfrm>
        <a:off x="777325" y="1346885"/>
        <a:ext cx="5558561" cy="973549"/>
      </dsp:txXfrm>
    </dsp:sp>
    <dsp:sp modelId="{6E0B9552-FE01-46C1-AC64-0AA53D977B2E}">
      <dsp:nvSpPr>
        <dsp:cNvPr id="0" name=""/>
        <dsp:cNvSpPr/>
      </dsp:nvSpPr>
      <dsp:spPr>
        <a:xfrm>
          <a:off x="318910" y="1375245"/>
          <a:ext cx="916830" cy="91683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4">
              <a:hueOff val="-4854057"/>
              <a:satOff val="34687"/>
              <a:lumOff val="12255"/>
              <a:alphaOff val="0"/>
            </a:schemeClr>
          </a:solidFill>
          <a:prstDash val="solid"/>
        </a:ln>
        <a:effectLst/>
      </dsp:spPr>
      <dsp:style>
        <a:lnRef idx="2">
          <a:scrgbClr r="0" g="0" b="0"/>
        </a:lnRef>
        <a:fillRef idx="1">
          <a:scrgbClr r="0" g="0" b="0"/>
        </a:fillRef>
        <a:effectRef idx="0">
          <a:scrgbClr r="0" g="0" b="0"/>
        </a:effectRef>
        <a:fontRef idx="minor"/>
      </dsp:style>
    </dsp:sp>
    <dsp:sp modelId="{D8ABBEBE-A3C7-49C3-81B5-EDC84F7C14D1}">
      <dsp:nvSpPr>
        <dsp:cNvPr id="0" name=""/>
        <dsp:cNvSpPr/>
      </dsp:nvSpPr>
      <dsp:spPr>
        <a:xfrm>
          <a:off x="510711" y="2459881"/>
          <a:ext cx="5825175" cy="947951"/>
        </a:xfrm>
        <a:prstGeom prst="rect">
          <a:avLst/>
        </a:prstGeom>
        <a:solidFill>
          <a:schemeClr val="accent4">
            <a:hueOff val="-9708114"/>
            <a:satOff val="69374"/>
            <a:lumOff val="2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187" tIns="40640" rIns="40640" bIns="40640" numCol="1" spcCol="1270" anchor="t" anchorCtr="0">
          <a:noAutofit/>
        </a:bodyPr>
        <a:lstStyle/>
        <a:p>
          <a:pPr lvl="0" algn="l" defTabSz="711200">
            <a:lnSpc>
              <a:spcPct val="90000"/>
            </a:lnSpc>
            <a:spcBef>
              <a:spcPct val="0"/>
            </a:spcBef>
            <a:spcAft>
              <a:spcPct val="35000"/>
            </a:spcAft>
          </a:pPr>
          <a:r>
            <a:rPr lang="es-EC" sz="1600" kern="1200" smtClean="0">
              <a:solidFill>
                <a:schemeClr val="bg1">
                  <a:lumMod val="50000"/>
                </a:schemeClr>
              </a:solidFill>
              <a:latin typeface="+mj-lt"/>
              <a:cs typeface="Times New Roman" panose="02020603050405020304" pitchFamily="18" charset="0"/>
            </a:rPr>
            <a:t>Instrumentos de recolección de datos</a:t>
          </a:r>
          <a:endParaRPr lang="es-EC" sz="1600" kern="1200" dirty="0">
            <a:solidFill>
              <a:schemeClr val="bg1">
                <a:lumMod val="50000"/>
              </a:schemeClr>
            </a:solidFill>
            <a:latin typeface="+mj-lt"/>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solidFill>
                <a:schemeClr val="bg1">
                  <a:lumMod val="50000"/>
                </a:schemeClr>
              </a:solidFill>
              <a:latin typeface="+mj-lt"/>
              <a:cs typeface="Times New Roman" panose="02020603050405020304" pitchFamily="18" charset="0"/>
            </a:rPr>
            <a:t>Bibliográficas </a:t>
          </a:r>
          <a:endParaRPr lang="es-EC" sz="1200" kern="1200" dirty="0">
            <a:solidFill>
              <a:schemeClr val="bg1">
                <a:lumMod val="50000"/>
              </a:schemeClr>
            </a:solidFill>
            <a:latin typeface="+mj-lt"/>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smtClean="0">
              <a:solidFill>
                <a:schemeClr val="bg1">
                  <a:lumMod val="50000"/>
                </a:schemeClr>
              </a:solidFill>
              <a:latin typeface="+mj-lt"/>
              <a:cs typeface="Times New Roman" panose="02020603050405020304" pitchFamily="18" charset="0"/>
            </a:rPr>
            <a:t>Entrevista</a:t>
          </a:r>
          <a:endParaRPr lang="es-EC" sz="1200" kern="1200" dirty="0">
            <a:solidFill>
              <a:schemeClr val="bg1">
                <a:lumMod val="50000"/>
              </a:schemeClr>
            </a:solidFill>
            <a:latin typeface="+mj-lt"/>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smtClean="0">
              <a:solidFill>
                <a:schemeClr val="bg1">
                  <a:lumMod val="50000"/>
                </a:schemeClr>
              </a:solidFill>
              <a:latin typeface="+mj-lt"/>
              <a:cs typeface="Times New Roman" panose="02020603050405020304" pitchFamily="18" charset="0"/>
            </a:rPr>
            <a:t>Encuesta</a:t>
          </a:r>
          <a:endParaRPr lang="es-EC" sz="1050" kern="1200" dirty="0">
            <a:solidFill>
              <a:schemeClr val="bg1">
                <a:lumMod val="50000"/>
              </a:schemeClr>
            </a:solidFill>
            <a:latin typeface="+mj-lt"/>
            <a:cs typeface="Times New Roman" panose="02020603050405020304" pitchFamily="18" charset="0"/>
          </a:endParaRPr>
        </a:p>
      </dsp:txBody>
      <dsp:txXfrm>
        <a:off x="510711" y="2459881"/>
        <a:ext cx="5825175" cy="947951"/>
      </dsp:txXfrm>
    </dsp:sp>
    <dsp:sp modelId="{269BB984-3AEA-4CD4-B6A4-04B9CCD57567}">
      <dsp:nvSpPr>
        <dsp:cNvPr id="0" name=""/>
        <dsp:cNvSpPr/>
      </dsp:nvSpPr>
      <dsp:spPr>
        <a:xfrm>
          <a:off x="52296" y="2475441"/>
          <a:ext cx="916830" cy="916830"/>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accent4">
              <a:hueOff val="-9708114"/>
              <a:satOff val="69374"/>
              <a:lumOff val="2451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979B5-1167-4F94-9730-CF03E204BAFB}">
      <dsp:nvSpPr>
        <dsp:cNvPr id="0" name=""/>
        <dsp:cNvSpPr/>
      </dsp:nvSpPr>
      <dsp:spPr>
        <a:xfrm>
          <a:off x="2556" y="0"/>
          <a:ext cx="1533896" cy="1809222"/>
        </a:xfrm>
        <a:prstGeom prst="up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151A9-7CA3-4B7D-A022-C55E6431D440}">
      <dsp:nvSpPr>
        <dsp:cNvPr id="0" name=""/>
        <dsp:cNvSpPr/>
      </dsp:nvSpPr>
      <dsp:spPr>
        <a:xfrm>
          <a:off x="1582469" y="0"/>
          <a:ext cx="2602975" cy="1809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bg1">
                  <a:lumMod val="50000"/>
                </a:schemeClr>
              </a:solidFill>
              <a:latin typeface="+mj-lt"/>
              <a:cs typeface="Times New Roman" panose="02020603050405020304" pitchFamily="18" charset="0"/>
            </a:rPr>
            <a:t>Población:</a:t>
          </a:r>
          <a:r>
            <a:rPr lang="es-EC" sz="1200" kern="1200" dirty="0" smtClean="0">
              <a:solidFill>
                <a:schemeClr val="bg1">
                  <a:lumMod val="50000"/>
                </a:schemeClr>
              </a:solidFill>
              <a:latin typeface="+mj-lt"/>
              <a:cs typeface="Times New Roman" panose="02020603050405020304" pitchFamily="18" charset="0"/>
            </a:rPr>
            <a:t> Personas involucradas en cada una de las plazas donde se realizan las ferias que son de 2895 personas.</a:t>
          </a:r>
          <a:endParaRPr lang="es-EC" sz="1200" kern="1200" dirty="0">
            <a:solidFill>
              <a:schemeClr val="bg1">
                <a:lumMod val="50000"/>
              </a:schemeClr>
            </a:solidFill>
            <a:latin typeface="+mj-lt"/>
          </a:endParaRPr>
        </a:p>
      </dsp:txBody>
      <dsp:txXfrm>
        <a:off x="1582469" y="0"/>
        <a:ext cx="2602975" cy="1809222"/>
      </dsp:txXfrm>
    </dsp:sp>
    <dsp:sp modelId="{8C773DCC-1A1E-41D8-B79A-C1A722C62C66}">
      <dsp:nvSpPr>
        <dsp:cNvPr id="0" name=""/>
        <dsp:cNvSpPr/>
      </dsp:nvSpPr>
      <dsp:spPr>
        <a:xfrm>
          <a:off x="462725" y="1959990"/>
          <a:ext cx="1533896" cy="1809222"/>
        </a:xfrm>
        <a:prstGeom prst="downArrow">
          <a:avLst/>
        </a:prstGeom>
        <a:solidFill>
          <a:schemeClr val="accent2">
            <a:hueOff val="-9956242"/>
            <a:satOff val="54252"/>
            <a:lumOff val="4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8CB04-4222-4CBA-8662-1A9C166EE76E}">
      <dsp:nvSpPr>
        <dsp:cNvPr id="0" name=""/>
        <dsp:cNvSpPr/>
      </dsp:nvSpPr>
      <dsp:spPr>
        <a:xfrm>
          <a:off x="2042638" y="1959990"/>
          <a:ext cx="2602975" cy="1809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bg1">
                  <a:lumMod val="50000"/>
                </a:schemeClr>
              </a:solidFill>
              <a:latin typeface="+mj-lt"/>
              <a:cs typeface="Times New Roman" panose="02020603050405020304" pitchFamily="18" charset="0"/>
            </a:rPr>
            <a:t>Muestra:</a:t>
          </a:r>
          <a:r>
            <a:rPr lang="es-EC" sz="1200" kern="1200" dirty="0" smtClean="0">
              <a:solidFill>
                <a:schemeClr val="bg1">
                  <a:lumMod val="50000"/>
                </a:schemeClr>
              </a:solidFill>
              <a:latin typeface="+mj-lt"/>
              <a:cs typeface="Times New Roman" panose="02020603050405020304" pitchFamily="18" charset="0"/>
            </a:rPr>
            <a:t> 165  personas para la aplicación de la encuesta y para poder sustentar de mejor manera la investigación se realizó un muestreo aleatorio el cual va dirigido a los comerciantes y se los realizara a 65 personas</a:t>
          </a:r>
          <a:endParaRPr lang="es-EC" sz="1200" kern="1200" dirty="0">
            <a:solidFill>
              <a:schemeClr val="bg1">
                <a:lumMod val="50000"/>
              </a:schemeClr>
            </a:solidFill>
            <a:latin typeface="+mj-lt"/>
          </a:endParaRPr>
        </a:p>
      </dsp:txBody>
      <dsp:txXfrm>
        <a:off x="2042638" y="1959990"/>
        <a:ext cx="2602975" cy="18092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22845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6e9a21c8b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6e9a21c8b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91907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73367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7d11bbb8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7d11bbb8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64156046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64156046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6e9a21c8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6e9a21c8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6e9a21c8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6e9a21c8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25111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FDF3E5">
            <a:alpha val="2962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txBox="1">
            <a:spLocks noGrp="1"/>
          </p:cNvSpPr>
          <p:nvPr>
            <p:ph type="ctrTitle"/>
          </p:nvPr>
        </p:nvSpPr>
        <p:spPr>
          <a:xfrm>
            <a:off x="480150" y="2020088"/>
            <a:ext cx="8183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38987"/>
              </a:buClr>
              <a:buSzPts val="3600"/>
              <a:buFont typeface="Josefin Sans"/>
              <a:buNone/>
              <a:defRPr sz="3600" b="1">
                <a:solidFill>
                  <a:srgbClr val="338987"/>
                </a:solidFill>
                <a:latin typeface="Josefin Sans"/>
                <a:ea typeface="Josefin Sans"/>
                <a:cs typeface="Josefin Sans"/>
                <a:sym typeface="Josefin Sans"/>
              </a:defRPr>
            </a:lvl1pPr>
            <a:lvl2pPr lvl="1" algn="ctr" rtl="0">
              <a:spcBef>
                <a:spcPts val="0"/>
              </a:spcBef>
              <a:spcAft>
                <a:spcPts val="0"/>
              </a:spcAft>
              <a:buClr>
                <a:srgbClr val="338987"/>
              </a:buClr>
              <a:buSzPts val="5200"/>
              <a:buNone/>
              <a:defRPr sz="5200">
                <a:solidFill>
                  <a:srgbClr val="338987"/>
                </a:solidFill>
              </a:defRPr>
            </a:lvl2pPr>
            <a:lvl3pPr lvl="2" algn="ctr" rtl="0">
              <a:spcBef>
                <a:spcPts val="0"/>
              </a:spcBef>
              <a:spcAft>
                <a:spcPts val="0"/>
              </a:spcAft>
              <a:buClr>
                <a:srgbClr val="338987"/>
              </a:buClr>
              <a:buSzPts val="5200"/>
              <a:buNone/>
              <a:defRPr sz="5200">
                <a:solidFill>
                  <a:srgbClr val="338987"/>
                </a:solidFill>
              </a:defRPr>
            </a:lvl3pPr>
            <a:lvl4pPr lvl="3" algn="ctr" rtl="0">
              <a:spcBef>
                <a:spcPts val="0"/>
              </a:spcBef>
              <a:spcAft>
                <a:spcPts val="0"/>
              </a:spcAft>
              <a:buClr>
                <a:srgbClr val="338987"/>
              </a:buClr>
              <a:buSzPts val="5200"/>
              <a:buNone/>
              <a:defRPr sz="5200">
                <a:solidFill>
                  <a:srgbClr val="338987"/>
                </a:solidFill>
              </a:defRPr>
            </a:lvl4pPr>
            <a:lvl5pPr lvl="4" algn="ctr" rtl="0">
              <a:spcBef>
                <a:spcPts val="0"/>
              </a:spcBef>
              <a:spcAft>
                <a:spcPts val="0"/>
              </a:spcAft>
              <a:buClr>
                <a:srgbClr val="338987"/>
              </a:buClr>
              <a:buSzPts val="5200"/>
              <a:buNone/>
              <a:defRPr sz="5200">
                <a:solidFill>
                  <a:srgbClr val="338987"/>
                </a:solidFill>
              </a:defRPr>
            </a:lvl5pPr>
            <a:lvl6pPr lvl="5" algn="ctr" rtl="0">
              <a:spcBef>
                <a:spcPts val="0"/>
              </a:spcBef>
              <a:spcAft>
                <a:spcPts val="0"/>
              </a:spcAft>
              <a:buClr>
                <a:srgbClr val="338987"/>
              </a:buClr>
              <a:buSzPts val="5200"/>
              <a:buNone/>
              <a:defRPr sz="5200">
                <a:solidFill>
                  <a:srgbClr val="338987"/>
                </a:solidFill>
              </a:defRPr>
            </a:lvl6pPr>
            <a:lvl7pPr lvl="6" algn="ctr" rtl="0">
              <a:spcBef>
                <a:spcPts val="0"/>
              </a:spcBef>
              <a:spcAft>
                <a:spcPts val="0"/>
              </a:spcAft>
              <a:buClr>
                <a:srgbClr val="338987"/>
              </a:buClr>
              <a:buSzPts val="5200"/>
              <a:buNone/>
              <a:defRPr sz="5200">
                <a:solidFill>
                  <a:srgbClr val="338987"/>
                </a:solidFill>
              </a:defRPr>
            </a:lvl7pPr>
            <a:lvl8pPr lvl="7" algn="ctr" rtl="0">
              <a:spcBef>
                <a:spcPts val="0"/>
              </a:spcBef>
              <a:spcAft>
                <a:spcPts val="0"/>
              </a:spcAft>
              <a:buClr>
                <a:srgbClr val="338987"/>
              </a:buClr>
              <a:buSzPts val="5200"/>
              <a:buNone/>
              <a:defRPr sz="5200">
                <a:solidFill>
                  <a:srgbClr val="338987"/>
                </a:solidFill>
              </a:defRPr>
            </a:lvl8pPr>
            <a:lvl9pPr lvl="8" algn="ctr" rtl="0">
              <a:spcBef>
                <a:spcPts val="0"/>
              </a:spcBef>
              <a:spcAft>
                <a:spcPts val="0"/>
              </a:spcAft>
              <a:buClr>
                <a:srgbClr val="338987"/>
              </a:buClr>
              <a:buSzPts val="5200"/>
              <a:buNone/>
              <a:defRPr sz="5200">
                <a:solidFill>
                  <a:srgbClr val="338987"/>
                </a:solidFill>
              </a:defRPr>
            </a:lvl9pPr>
          </a:lstStyle>
          <a:p>
            <a:endParaRPr/>
          </a:p>
        </p:txBody>
      </p:sp>
      <p:sp>
        <p:nvSpPr>
          <p:cNvPr id="11" name="Google Shape;11;p2"/>
          <p:cNvSpPr txBox="1">
            <a:spLocks noGrp="1"/>
          </p:cNvSpPr>
          <p:nvPr>
            <p:ph type="subTitle" idx="1"/>
          </p:nvPr>
        </p:nvSpPr>
        <p:spPr>
          <a:xfrm>
            <a:off x="2243850" y="2379913"/>
            <a:ext cx="46563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38987"/>
              </a:buClr>
              <a:buSzPts val="1400"/>
              <a:buFont typeface="Josefin Slab SemiBold"/>
              <a:buNone/>
              <a:defRPr sz="1400">
                <a:solidFill>
                  <a:srgbClr val="338987"/>
                </a:solidFill>
                <a:latin typeface="Josefin Slab SemiBold"/>
                <a:ea typeface="Josefin Slab SemiBold"/>
                <a:cs typeface="Josefin Slab SemiBold"/>
                <a:sym typeface="Josefin Slab SemiBold"/>
              </a:defRPr>
            </a:lvl1pPr>
            <a:lvl2pPr lvl="1"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2pPr>
            <a:lvl3pPr lvl="2"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3pPr>
            <a:lvl4pPr lvl="3"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4pPr>
            <a:lvl5pPr lvl="4"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5pPr>
            <a:lvl6pPr lvl="5"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6pPr>
            <a:lvl7pPr lvl="6"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7pPr>
            <a:lvl8pPr lvl="7"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8pPr>
            <a:lvl9pPr lvl="8" algn="ctr" rtl="0">
              <a:lnSpc>
                <a:spcPct val="100000"/>
              </a:lnSpc>
              <a:spcBef>
                <a:spcPts val="0"/>
              </a:spcBef>
              <a:spcAft>
                <a:spcPts val="0"/>
              </a:spcAft>
              <a:buClr>
                <a:srgbClr val="338987"/>
              </a:buClr>
              <a:buSzPts val="1400"/>
              <a:buFont typeface="Josefin Slab"/>
              <a:buNone/>
              <a:defRPr sz="1400">
                <a:solidFill>
                  <a:srgbClr val="338987"/>
                </a:solidFill>
                <a:latin typeface="Josefin Slab"/>
                <a:ea typeface="Josefin Slab"/>
                <a:cs typeface="Josefin Slab"/>
                <a:sym typeface="Josefin Slab"/>
              </a:defRPr>
            </a:lvl9pPr>
          </a:lstStyle>
          <a:p>
            <a:endParaRPr/>
          </a:p>
        </p:txBody>
      </p:sp>
      <p:sp>
        <p:nvSpPr>
          <p:cNvPr id="12" name="Google Shape;12;p2"/>
          <p:cNvSpPr/>
          <p:nvPr/>
        </p:nvSpPr>
        <p:spPr>
          <a:xfrm>
            <a:off x="7321790" y="-9925"/>
            <a:ext cx="1299900" cy="51885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4">
    <p:bg>
      <p:bgPr>
        <a:solidFill>
          <a:srgbClr val="FDF3E5">
            <a:alpha val="29620"/>
          </a:srgbClr>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602214" y="8701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38987"/>
              </a:buClr>
              <a:buSzPts val="1200"/>
              <a:buNone/>
              <a:defRPr sz="1200">
                <a:solidFill>
                  <a:srgbClr val="338987"/>
                </a:solidFill>
              </a:defRPr>
            </a:lvl1pPr>
            <a:lvl2pPr lvl="1" rtl="0">
              <a:spcBef>
                <a:spcPts val="0"/>
              </a:spcBef>
              <a:spcAft>
                <a:spcPts val="0"/>
              </a:spcAft>
              <a:buClr>
                <a:srgbClr val="338987"/>
              </a:buClr>
              <a:buSzPts val="1200"/>
              <a:buNone/>
              <a:defRPr sz="1200">
                <a:solidFill>
                  <a:srgbClr val="338987"/>
                </a:solidFill>
              </a:defRPr>
            </a:lvl2pPr>
            <a:lvl3pPr lvl="2" rtl="0">
              <a:spcBef>
                <a:spcPts val="0"/>
              </a:spcBef>
              <a:spcAft>
                <a:spcPts val="0"/>
              </a:spcAft>
              <a:buClr>
                <a:srgbClr val="338987"/>
              </a:buClr>
              <a:buSzPts val="1200"/>
              <a:buNone/>
              <a:defRPr sz="1200">
                <a:solidFill>
                  <a:srgbClr val="338987"/>
                </a:solidFill>
              </a:defRPr>
            </a:lvl3pPr>
            <a:lvl4pPr lvl="3" rtl="0">
              <a:spcBef>
                <a:spcPts val="0"/>
              </a:spcBef>
              <a:spcAft>
                <a:spcPts val="0"/>
              </a:spcAft>
              <a:buClr>
                <a:srgbClr val="338987"/>
              </a:buClr>
              <a:buSzPts val="1200"/>
              <a:buNone/>
              <a:defRPr sz="1200">
                <a:solidFill>
                  <a:srgbClr val="338987"/>
                </a:solidFill>
              </a:defRPr>
            </a:lvl4pPr>
            <a:lvl5pPr lvl="4" rtl="0">
              <a:spcBef>
                <a:spcPts val="0"/>
              </a:spcBef>
              <a:spcAft>
                <a:spcPts val="0"/>
              </a:spcAft>
              <a:buClr>
                <a:srgbClr val="338987"/>
              </a:buClr>
              <a:buSzPts val="1200"/>
              <a:buNone/>
              <a:defRPr sz="1200">
                <a:solidFill>
                  <a:srgbClr val="338987"/>
                </a:solidFill>
              </a:defRPr>
            </a:lvl5pPr>
            <a:lvl6pPr lvl="5" rtl="0">
              <a:spcBef>
                <a:spcPts val="0"/>
              </a:spcBef>
              <a:spcAft>
                <a:spcPts val="0"/>
              </a:spcAft>
              <a:buClr>
                <a:srgbClr val="338987"/>
              </a:buClr>
              <a:buSzPts val="1200"/>
              <a:buNone/>
              <a:defRPr sz="1200">
                <a:solidFill>
                  <a:srgbClr val="338987"/>
                </a:solidFill>
              </a:defRPr>
            </a:lvl6pPr>
            <a:lvl7pPr lvl="6" rtl="0">
              <a:spcBef>
                <a:spcPts val="0"/>
              </a:spcBef>
              <a:spcAft>
                <a:spcPts val="0"/>
              </a:spcAft>
              <a:buClr>
                <a:srgbClr val="338987"/>
              </a:buClr>
              <a:buSzPts val="1200"/>
              <a:buNone/>
              <a:defRPr sz="1200">
                <a:solidFill>
                  <a:srgbClr val="338987"/>
                </a:solidFill>
              </a:defRPr>
            </a:lvl7pPr>
            <a:lvl8pPr lvl="7" rtl="0">
              <a:spcBef>
                <a:spcPts val="0"/>
              </a:spcBef>
              <a:spcAft>
                <a:spcPts val="0"/>
              </a:spcAft>
              <a:buClr>
                <a:srgbClr val="338987"/>
              </a:buClr>
              <a:buSzPts val="1200"/>
              <a:buNone/>
              <a:defRPr sz="1200">
                <a:solidFill>
                  <a:srgbClr val="338987"/>
                </a:solidFill>
              </a:defRPr>
            </a:lvl8pPr>
            <a:lvl9pPr lvl="8" rtl="0">
              <a:spcBef>
                <a:spcPts val="0"/>
              </a:spcBef>
              <a:spcAft>
                <a:spcPts val="0"/>
              </a:spcAft>
              <a:buClr>
                <a:srgbClr val="338987"/>
              </a:buClr>
              <a:buSzPts val="1200"/>
              <a:buNone/>
              <a:defRPr sz="1200">
                <a:solidFill>
                  <a:srgbClr val="338987"/>
                </a:solidFill>
              </a:defRPr>
            </a:lvl9pPr>
          </a:lstStyle>
          <a:p>
            <a:endParaRPr/>
          </a:p>
        </p:txBody>
      </p:sp>
      <p:sp>
        <p:nvSpPr>
          <p:cNvPr id="15" name="Google Shape;15;p3"/>
          <p:cNvSpPr txBox="1">
            <a:spLocks noGrp="1"/>
          </p:cNvSpPr>
          <p:nvPr>
            <p:ph type="subTitle" idx="1"/>
          </p:nvPr>
        </p:nvSpPr>
        <p:spPr>
          <a:xfrm>
            <a:off x="2602213" y="1285173"/>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16" name="Google Shape;16;p3"/>
          <p:cNvSpPr txBox="1">
            <a:spLocks noGrp="1"/>
          </p:cNvSpPr>
          <p:nvPr>
            <p:ph type="title" idx="2" hasCustomPrompt="1"/>
          </p:nvPr>
        </p:nvSpPr>
        <p:spPr>
          <a:xfrm>
            <a:off x="2602224" y="520635"/>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a:spLocks noGrp="1"/>
          </p:cNvSpPr>
          <p:nvPr>
            <p:ph type="ctrTitle" idx="3"/>
          </p:nvPr>
        </p:nvSpPr>
        <p:spPr>
          <a:xfrm>
            <a:off x="4899589" y="8667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38987"/>
              </a:buClr>
              <a:buSzPts val="1200"/>
              <a:buNone/>
              <a:defRPr sz="1200">
                <a:solidFill>
                  <a:srgbClr val="338987"/>
                </a:solidFill>
              </a:defRPr>
            </a:lvl1pPr>
            <a:lvl2pPr lvl="1" rtl="0">
              <a:spcBef>
                <a:spcPts val="0"/>
              </a:spcBef>
              <a:spcAft>
                <a:spcPts val="0"/>
              </a:spcAft>
              <a:buClr>
                <a:srgbClr val="338987"/>
              </a:buClr>
              <a:buSzPts val="1200"/>
              <a:buNone/>
              <a:defRPr sz="1200">
                <a:solidFill>
                  <a:srgbClr val="338987"/>
                </a:solidFill>
              </a:defRPr>
            </a:lvl2pPr>
            <a:lvl3pPr lvl="2" rtl="0">
              <a:spcBef>
                <a:spcPts val="0"/>
              </a:spcBef>
              <a:spcAft>
                <a:spcPts val="0"/>
              </a:spcAft>
              <a:buClr>
                <a:srgbClr val="338987"/>
              </a:buClr>
              <a:buSzPts val="1200"/>
              <a:buNone/>
              <a:defRPr sz="1200">
                <a:solidFill>
                  <a:srgbClr val="338987"/>
                </a:solidFill>
              </a:defRPr>
            </a:lvl3pPr>
            <a:lvl4pPr lvl="3" rtl="0">
              <a:spcBef>
                <a:spcPts val="0"/>
              </a:spcBef>
              <a:spcAft>
                <a:spcPts val="0"/>
              </a:spcAft>
              <a:buClr>
                <a:srgbClr val="338987"/>
              </a:buClr>
              <a:buSzPts val="1200"/>
              <a:buNone/>
              <a:defRPr sz="1200">
                <a:solidFill>
                  <a:srgbClr val="338987"/>
                </a:solidFill>
              </a:defRPr>
            </a:lvl4pPr>
            <a:lvl5pPr lvl="4" rtl="0">
              <a:spcBef>
                <a:spcPts val="0"/>
              </a:spcBef>
              <a:spcAft>
                <a:spcPts val="0"/>
              </a:spcAft>
              <a:buClr>
                <a:srgbClr val="338987"/>
              </a:buClr>
              <a:buSzPts val="1200"/>
              <a:buNone/>
              <a:defRPr sz="1200">
                <a:solidFill>
                  <a:srgbClr val="338987"/>
                </a:solidFill>
              </a:defRPr>
            </a:lvl5pPr>
            <a:lvl6pPr lvl="5" rtl="0">
              <a:spcBef>
                <a:spcPts val="0"/>
              </a:spcBef>
              <a:spcAft>
                <a:spcPts val="0"/>
              </a:spcAft>
              <a:buClr>
                <a:srgbClr val="338987"/>
              </a:buClr>
              <a:buSzPts val="1200"/>
              <a:buNone/>
              <a:defRPr sz="1200">
                <a:solidFill>
                  <a:srgbClr val="338987"/>
                </a:solidFill>
              </a:defRPr>
            </a:lvl6pPr>
            <a:lvl7pPr lvl="6" rtl="0">
              <a:spcBef>
                <a:spcPts val="0"/>
              </a:spcBef>
              <a:spcAft>
                <a:spcPts val="0"/>
              </a:spcAft>
              <a:buClr>
                <a:srgbClr val="338987"/>
              </a:buClr>
              <a:buSzPts val="1200"/>
              <a:buNone/>
              <a:defRPr sz="1200">
                <a:solidFill>
                  <a:srgbClr val="338987"/>
                </a:solidFill>
              </a:defRPr>
            </a:lvl7pPr>
            <a:lvl8pPr lvl="7" rtl="0">
              <a:spcBef>
                <a:spcPts val="0"/>
              </a:spcBef>
              <a:spcAft>
                <a:spcPts val="0"/>
              </a:spcAft>
              <a:buClr>
                <a:srgbClr val="338987"/>
              </a:buClr>
              <a:buSzPts val="1200"/>
              <a:buNone/>
              <a:defRPr sz="1200">
                <a:solidFill>
                  <a:srgbClr val="338987"/>
                </a:solidFill>
              </a:defRPr>
            </a:lvl8pPr>
            <a:lvl9pPr lvl="8" rtl="0">
              <a:spcBef>
                <a:spcPts val="0"/>
              </a:spcBef>
              <a:spcAft>
                <a:spcPts val="0"/>
              </a:spcAft>
              <a:buClr>
                <a:srgbClr val="338987"/>
              </a:buClr>
              <a:buSzPts val="1200"/>
              <a:buNone/>
              <a:defRPr sz="1200">
                <a:solidFill>
                  <a:srgbClr val="338987"/>
                </a:solidFill>
              </a:defRPr>
            </a:lvl9pPr>
          </a:lstStyle>
          <a:p>
            <a:endParaRPr/>
          </a:p>
        </p:txBody>
      </p:sp>
      <p:sp>
        <p:nvSpPr>
          <p:cNvPr id="18" name="Google Shape;18;p3"/>
          <p:cNvSpPr txBox="1">
            <a:spLocks noGrp="1"/>
          </p:cNvSpPr>
          <p:nvPr>
            <p:ph type="subTitle" idx="4"/>
          </p:nvPr>
        </p:nvSpPr>
        <p:spPr>
          <a:xfrm>
            <a:off x="4899584" y="1279883"/>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19" name="Google Shape;19;p3"/>
          <p:cNvSpPr txBox="1">
            <a:spLocks noGrp="1"/>
          </p:cNvSpPr>
          <p:nvPr>
            <p:ph type="title" idx="5" hasCustomPrompt="1"/>
          </p:nvPr>
        </p:nvSpPr>
        <p:spPr>
          <a:xfrm>
            <a:off x="4899599" y="517237"/>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ctrTitle" idx="6"/>
          </p:nvPr>
        </p:nvSpPr>
        <p:spPr>
          <a:xfrm>
            <a:off x="2602214" y="39184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38987"/>
              </a:buClr>
              <a:buSzPts val="1200"/>
              <a:buNone/>
              <a:defRPr sz="1200">
                <a:solidFill>
                  <a:srgbClr val="338987"/>
                </a:solidFill>
              </a:defRPr>
            </a:lvl1pPr>
            <a:lvl2pPr lvl="1" rtl="0">
              <a:spcBef>
                <a:spcPts val="0"/>
              </a:spcBef>
              <a:spcAft>
                <a:spcPts val="0"/>
              </a:spcAft>
              <a:buClr>
                <a:srgbClr val="338987"/>
              </a:buClr>
              <a:buSzPts val="1200"/>
              <a:buNone/>
              <a:defRPr sz="1200">
                <a:solidFill>
                  <a:srgbClr val="338987"/>
                </a:solidFill>
              </a:defRPr>
            </a:lvl2pPr>
            <a:lvl3pPr lvl="2" rtl="0">
              <a:spcBef>
                <a:spcPts val="0"/>
              </a:spcBef>
              <a:spcAft>
                <a:spcPts val="0"/>
              </a:spcAft>
              <a:buClr>
                <a:srgbClr val="338987"/>
              </a:buClr>
              <a:buSzPts val="1200"/>
              <a:buNone/>
              <a:defRPr sz="1200">
                <a:solidFill>
                  <a:srgbClr val="338987"/>
                </a:solidFill>
              </a:defRPr>
            </a:lvl3pPr>
            <a:lvl4pPr lvl="3" rtl="0">
              <a:spcBef>
                <a:spcPts val="0"/>
              </a:spcBef>
              <a:spcAft>
                <a:spcPts val="0"/>
              </a:spcAft>
              <a:buClr>
                <a:srgbClr val="338987"/>
              </a:buClr>
              <a:buSzPts val="1200"/>
              <a:buNone/>
              <a:defRPr sz="1200">
                <a:solidFill>
                  <a:srgbClr val="338987"/>
                </a:solidFill>
              </a:defRPr>
            </a:lvl4pPr>
            <a:lvl5pPr lvl="4" rtl="0">
              <a:spcBef>
                <a:spcPts val="0"/>
              </a:spcBef>
              <a:spcAft>
                <a:spcPts val="0"/>
              </a:spcAft>
              <a:buClr>
                <a:srgbClr val="338987"/>
              </a:buClr>
              <a:buSzPts val="1200"/>
              <a:buNone/>
              <a:defRPr sz="1200">
                <a:solidFill>
                  <a:srgbClr val="338987"/>
                </a:solidFill>
              </a:defRPr>
            </a:lvl5pPr>
            <a:lvl6pPr lvl="5" rtl="0">
              <a:spcBef>
                <a:spcPts val="0"/>
              </a:spcBef>
              <a:spcAft>
                <a:spcPts val="0"/>
              </a:spcAft>
              <a:buClr>
                <a:srgbClr val="338987"/>
              </a:buClr>
              <a:buSzPts val="1200"/>
              <a:buNone/>
              <a:defRPr sz="1200">
                <a:solidFill>
                  <a:srgbClr val="338987"/>
                </a:solidFill>
              </a:defRPr>
            </a:lvl6pPr>
            <a:lvl7pPr lvl="6" rtl="0">
              <a:spcBef>
                <a:spcPts val="0"/>
              </a:spcBef>
              <a:spcAft>
                <a:spcPts val="0"/>
              </a:spcAft>
              <a:buClr>
                <a:srgbClr val="338987"/>
              </a:buClr>
              <a:buSzPts val="1200"/>
              <a:buNone/>
              <a:defRPr sz="1200">
                <a:solidFill>
                  <a:srgbClr val="338987"/>
                </a:solidFill>
              </a:defRPr>
            </a:lvl7pPr>
            <a:lvl8pPr lvl="7" rtl="0">
              <a:spcBef>
                <a:spcPts val="0"/>
              </a:spcBef>
              <a:spcAft>
                <a:spcPts val="0"/>
              </a:spcAft>
              <a:buClr>
                <a:srgbClr val="338987"/>
              </a:buClr>
              <a:buSzPts val="1200"/>
              <a:buNone/>
              <a:defRPr sz="1200">
                <a:solidFill>
                  <a:srgbClr val="338987"/>
                </a:solidFill>
              </a:defRPr>
            </a:lvl8pPr>
            <a:lvl9pPr lvl="8" rtl="0">
              <a:spcBef>
                <a:spcPts val="0"/>
              </a:spcBef>
              <a:spcAft>
                <a:spcPts val="0"/>
              </a:spcAft>
              <a:buClr>
                <a:srgbClr val="338987"/>
              </a:buClr>
              <a:buSzPts val="1200"/>
              <a:buNone/>
              <a:defRPr sz="1200">
                <a:solidFill>
                  <a:srgbClr val="338987"/>
                </a:solidFill>
              </a:defRPr>
            </a:lvl9pPr>
          </a:lstStyle>
          <a:p>
            <a:endParaRPr/>
          </a:p>
        </p:txBody>
      </p:sp>
      <p:sp>
        <p:nvSpPr>
          <p:cNvPr id="21" name="Google Shape;21;p3"/>
          <p:cNvSpPr txBox="1">
            <a:spLocks noGrp="1"/>
          </p:cNvSpPr>
          <p:nvPr>
            <p:ph type="subTitle" idx="7"/>
          </p:nvPr>
        </p:nvSpPr>
        <p:spPr>
          <a:xfrm>
            <a:off x="2602213" y="4331573"/>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22" name="Google Shape;22;p3"/>
          <p:cNvSpPr txBox="1">
            <a:spLocks noGrp="1"/>
          </p:cNvSpPr>
          <p:nvPr>
            <p:ph type="title" idx="8" hasCustomPrompt="1"/>
          </p:nvPr>
        </p:nvSpPr>
        <p:spPr>
          <a:xfrm>
            <a:off x="2602224" y="356892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23" name="Google Shape;23;p3"/>
          <p:cNvSpPr txBox="1">
            <a:spLocks noGrp="1"/>
          </p:cNvSpPr>
          <p:nvPr>
            <p:ph type="ctrTitle" idx="9"/>
          </p:nvPr>
        </p:nvSpPr>
        <p:spPr>
          <a:xfrm>
            <a:off x="4899589" y="391842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297775"/>
              </a:buClr>
              <a:buSzPts val="1200"/>
              <a:buNone/>
              <a:defRPr sz="1200"/>
            </a:lvl1pPr>
            <a:lvl2pPr lvl="1" rtl="0">
              <a:spcBef>
                <a:spcPts val="0"/>
              </a:spcBef>
              <a:spcAft>
                <a:spcPts val="0"/>
              </a:spcAft>
              <a:buClr>
                <a:srgbClr val="297775"/>
              </a:buClr>
              <a:buSzPts val="1200"/>
              <a:buNone/>
              <a:defRPr sz="1200">
                <a:solidFill>
                  <a:srgbClr val="297775"/>
                </a:solidFill>
              </a:defRPr>
            </a:lvl2pPr>
            <a:lvl3pPr lvl="2" rtl="0">
              <a:spcBef>
                <a:spcPts val="0"/>
              </a:spcBef>
              <a:spcAft>
                <a:spcPts val="0"/>
              </a:spcAft>
              <a:buClr>
                <a:srgbClr val="297775"/>
              </a:buClr>
              <a:buSzPts val="1200"/>
              <a:buNone/>
              <a:defRPr sz="1200">
                <a:solidFill>
                  <a:srgbClr val="297775"/>
                </a:solidFill>
              </a:defRPr>
            </a:lvl3pPr>
            <a:lvl4pPr lvl="3" rtl="0">
              <a:spcBef>
                <a:spcPts val="0"/>
              </a:spcBef>
              <a:spcAft>
                <a:spcPts val="0"/>
              </a:spcAft>
              <a:buClr>
                <a:srgbClr val="297775"/>
              </a:buClr>
              <a:buSzPts val="1200"/>
              <a:buNone/>
              <a:defRPr sz="1200">
                <a:solidFill>
                  <a:srgbClr val="297775"/>
                </a:solidFill>
              </a:defRPr>
            </a:lvl4pPr>
            <a:lvl5pPr lvl="4" rtl="0">
              <a:spcBef>
                <a:spcPts val="0"/>
              </a:spcBef>
              <a:spcAft>
                <a:spcPts val="0"/>
              </a:spcAft>
              <a:buClr>
                <a:srgbClr val="297775"/>
              </a:buClr>
              <a:buSzPts val="1200"/>
              <a:buNone/>
              <a:defRPr sz="1200">
                <a:solidFill>
                  <a:srgbClr val="297775"/>
                </a:solidFill>
              </a:defRPr>
            </a:lvl5pPr>
            <a:lvl6pPr lvl="5" rtl="0">
              <a:spcBef>
                <a:spcPts val="0"/>
              </a:spcBef>
              <a:spcAft>
                <a:spcPts val="0"/>
              </a:spcAft>
              <a:buClr>
                <a:srgbClr val="297775"/>
              </a:buClr>
              <a:buSzPts val="1200"/>
              <a:buNone/>
              <a:defRPr sz="1200">
                <a:solidFill>
                  <a:srgbClr val="297775"/>
                </a:solidFill>
              </a:defRPr>
            </a:lvl6pPr>
            <a:lvl7pPr lvl="6" rtl="0">
              <a:spcBef>
                <a:spcPts val="0"/>
              </a:spcBef>
              <a:spcAft>
                <a:spcPts val="0"/>
              </a:spcAft>
              <a:buClr>
                <a:srgbClr val="297775"/>
              </a:buClr>
              <a:buSzPts val="1200"/>
              <a:buNone/>
              <a:defRPr sz="1200">
                <a:solidFill>
                  <a:srgbClr val="297775"/>
                </a:solidFill>
              </a:defRPr>
            </a:lvl7pPr>
            <a:lvl8pPr lvl="7" rtl="0">
              <a:spcBef>
                <a:spcPts val="0"/>
              </a:spcBef>
              <a:spcAft>
                <a:spcPts val="0"/>
              </a:spcAft>
              <a:buClr>
                <a:srgbClr val="297775"/>
              </a:buClr>
              <a:buSzPts val="1200"/>
              <a:buNone/>
              <a:defRPr sz="1200">
                <a:solidFill>
                  <a:srgbClr val="297775"/>
                </a:solidFill>
              </a:defRPr>
            </a:lvl8pPr>
            <a:lvl9pPr lvl="8" rtl="0">
              <a:spcBef>
                <a:spcPts val="0"/>
              </a:spcBef>
              <a:spcAft>
                <a:spcPts val="0"/>
              </a:spcAft>
              <a:buClr>
                <a:srgbClr val="297775"/>
              </a:buClr>
              <a:buSzPts val="1200"/>
              <a:buNone/>
              <a:defRPr sz="1200">
                <a:solidFill>
                  <a:srgbClr val="297775"/>
                </a:solidFill>
              </a:defRPr>
            </a:lvl9pPr>
          </a:lstStyle>
          <a:p>
            <a:endParaRPr/>
          </a:p>
        </p:txBody>
      </p:sp>
      <p:sp>
        <p:nvSpPr>
          <p:cNvPr id="24" name="Google Shape;24;p3"/>
          <p:cNvSpPr txBox="1">
            <a:spLocks noGrp="1"/>
          </p:cNvSpPr>
          <p:nvPr>
            <p:ph type="subTitle" idx="13"/>
          </p:nvPr>
        </p:nvSpPr>
        <p:spPr>
          <a:xfrm>
            <a:off x="4899588" y="4333473"/>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38987"/>
              </a:buClr>
              <a:buSzPts val="1000"/>
              <a:buNone/>
              <a:defRPr sz="1000">
                <a:solidFill>
                  <a:srgbClr val="338987"/>
                </a:solidFill>
              </a:defRPr>
            </a:lvl1pPr>
            <a:lvl2pPr lvl="1" rtl="0">
              <a:lnSpc>
                <a:spcPct val="100000"/>
              </a:lnSpc>
              <a:spcBef>
                <a:spcPts val="0"/>
              </a:spcBef>
              <a:spcAft>
                <a:spcPts val="0"/>
              </a:spcAft>
              <a:buClr>
                <a:srgbClr val="338987"/>
              </a:buClr>
              <a:buSzPts val="1000"/>
              <a:buNone/>
              <a:defRPr sz="1000">
                <a:solidFill>
                  <a:srgbClr val="338987"/>
                </a:solidFill>
              </a:defRPr>
            </a:lvl2pPr>
            <a:lvl3pPr lvl="2" rtl="0">
              <a:lnSpc>
                <a:spcPct val="100000"/>
              </a:lnSpc>
              <a:spcBef>
                <a:spcPts val="0"/>
              </a:spcBef>
              <a:spcAft>
                <a:spcPts val="0"/>
              </a:spcAft>
              <a:buClr>
                <a:srgbClr val="338987"/>
              </a:buClr>
              <a:buSzPts val="1000"/>
              <a:buNone/>
              <a:defRPr sz="1000">
                <a:solidFill>
                  <a:srgbClr val="338987"/>
                </a:solidFill>
              </a:defRPr>
            </a:lvl3pPr>
            <a:lvl4pPr lvl="3" rtl="0">
              <a:lnSpc>
                <a:spcPct val="100000"/>
              </a:lnSpc>
              <a:spcBef>
                <a:spcPts val="0"/>
              </a:spcBef>
              <a:spcAft>
                <a:spcPts val="0"/>
              </a:spcAft>
              <a:buClr>
                <a:srgbClr val="338987"/>
              </a:buClr>
              <a:buSzPts val="1000"/>
              <a:buNone/>
              <a:defRPr sz="1000">
                <a:solidFill>
                  <a:srgbClr val="338987"/>
                </a:solidFill>
              </a:defRPr>
            </a:lvl4pPr>
            <a:lvl5pPr lvl="4" rtl="0">
              <a:lnSpc>
                <a:spcPct val="100000"/>
              </a:lnSpc>
              <a:spcBef>
                <a:spcPts val="0"/>
              </a:spcBef>
              <a:spcAft>
                <a:spcPts val="0"/>
              </a:spcAft>
              <a:buClr>
                <a:srgbClr val="338987"/>
              </a:buClr>
              <a:buSzPts val="1000"/>
              <a:buNone/>
              <a:defRPr sz="1000">
                <a:solidFill>
                  <a:srgbClr val="338987"/>
                </a:solidFill>
              </a:defRPr>
            </a:lvl5pPr>
            <a:lvl6pPr lvl="5" rtl="0">
              <a:lnSpc>
                <a:spcPct val="100000"/>
              </a:lnSpc>
              <a:spcBef>
                <a:spcPts val="0"/>
              </a:spcBef>
              <a:spcAft>
                <a:spcPts val="0"/>
              </a:spcAft>
              <a:buClr>
                <a:srgbClr val="338987"/>
              </a:buClr>
              <a:buSzPts val="1000"/>
              <a:buNone/>
              <a:defRPr sz="1000">
                <a:solidFill>
                  <a:srgbClr val="338987"/>
                </a:solidFill>
              </a:defRPr>
            </a:lvl6pPr>
            <a:lvl7pPr lvl="6" rtl="0">
              <a:lnSpc>
                <a:spcPct val="100000"/>
              </a:lnSpc>
              <a:spcBef>
                <a:spcPts val="0"/>
              </a:spcBef>
              <a:spcAft>
                <a:spcPts val="0"/>
              </a:spcAft>
              <a:buClr>
                <a:srgbClr val="338987"/>
              </a:buClr>
              <a:buSzPts val="1000"/>
              <a:buNone/>
              <a:defRPr sz="1000">
                <a:solidFill>
                  <a:srgbClr val="338987"/>
                </a:solidFill>
              </a:defRPr>
            </a:lvl7pPr>
            <a:lvl8pPr lvl="7" rtl="0">
              <a:lnSpc>
                <a:spcPct val="100000"/>
              </a:lnSpc>
              <a:spcBef>
                <a:spcPts val="0"/>
              </a:spcBef>
              <a:spcAft>
                <a:spcPts val="0"/>
              </a:spcAft>
              <a:buClr>
                <a:srgbClr val="338987"/>
              </a:buClr>
              <a:buSzPts val="1000"/>
              <a:buNone/>
              <a:defRPr sz="1000">
                <a:solidFill>
                  <a:srgbClr val="338987"/>
                </a:solidFill>
              </a:defRPr>
            </a:lvl8pPr>
            <a:lvl9pPr lvl="8" rtl="0">
              <a:lnSpc>
                <a:spcPct val="100000"/>
              </a:lnSpc>
              <a:spcBef>
                <a:spcPts val="0"/>
              </a:spcBef>
              <a:spcAft>
                <a:spcPts val="0"/>
              </a:spcAft>
              <a:buClr>
                <a:srgbClr val="338987"/>
              </a:buClr>
              <a:buSzPts val="1000"/>
              <a:buNone/>
              <a:defRPr sz="1000">
                <a:solidFill>
                  <a:srgbClr val="338987"/>
                </a:solidFill>
              </a:defRPr>
            </a:lvl9pPr>
          </a:lstStyle>
          <a:p>
            <a:endParaRPr/>
          </a:p>
        </p:txBody>
      </p:sp>
      <p:sp>
        <p:nvSpPr>
          <p:cNvPr id="25" name="Google Shape;25;p3"/>
          <p:cNvSpPr txBox="1">
            <a:spLocks noGrp="1"/>
          </p:cNvSpPr>
          <p:nvPr>
            <p:ph type="title" idx="14" hasCustomPrompt="1"/>
          </p:nvPr>
        </p:nvSpPr>
        <p:spPr>
          <a:xfrm>
            <a:off x="4899599" y="3568935"/>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38987"/>
              </a:buClr>
              <a:buSzPts val="4800"/>
              <a:buNone/>
              <a:defRPr sz="4800">
                <a:solidFill>
                  <a:srgbClr val="338987"/>
                </a:solidFill>
              </a:defRPr>
            </a:lvl1pPr>
            <a:lvl2pPr lvl="1"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338987"/>
              </a:buClr>
              <a:buSzPts val="4800"/>
              <a:buFont typeface="Fira Sans Extra Condensed Medium"/>
              <a:buNone/>
              <a:defRPr sz="4800">
                <a:solidFill>
                  <a:srgbClr val="338987"/>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p:nvPr/>
        </p:nvSpPr>
        <p:spPr>
          <a:xfrm>
            <a:off x="219000" y="1953395"/>
            <a:ext cx="8706000" cy="12384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a:off x="0" y="2063077"/>
            <a:ext cx="9144000" cy="9975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3"/>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3"/>
          <p:cNvSpPr txBox="1">
            <a:spLocks noGrp="1"/>
          </p:cNvSpPr>
          <p:nvPr>
            <p:ph type="ctrTitle" idx="15"/>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30" name="Google Shape;30;p3"/>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chemeClr val="lt1"/>
                </a:solidFill>
                <a:latin typeface="Josefin Sans"/>
                <a:ea typeface="Josefin Sans"/>
                <a:cs typeface="Josefin Sans"/>
                <a:sym typeface="Josefin Sans"/>
              </a:defRPr>
            </a:lvl1pPr>
            <a:lvl2pPr lvl="1" algn="r" rtl="0">
              <a:buNone/>
              <a:defRPr sz="1100" b="1">
                <a:solidFill>
                  <a:schemeClr val="lt1"/>
                </a:solidFill>
                <a:latin typeface="Josefin Sans"/>
                <a:ea typeface="Josefin Sans"/>
                <a:cs typeface="Josefin Sans"/>
                <a:sym typeface="Josefin Sans"/>
              </a:defRPr>
            </a:lvl2pPr>
            <a:lvl3pPr lvl="2" algn="r" rtl="0">
              <a:buNone/>
              <a:defRPr sz="1100" b="1">
                <a:solidFill>
                  <a:schemeClr val="lt1"/>
                </a:solidFill>
                <a:latin typeface="Josefin Sans"/>
                <a:ea typeface="Josefin Sans"/>
                <a:cs typeface="Josefin Sans"/>
                <a:sym typeface="Josefin Sans"/>
              </a:defRPr>
            </a:lvl3pPr>
            <a:lvl4pPr lvl="3" algn="r" rtl="0">
              <a:buNone/>
              <a:defRPr sz="1100" b="1">
                <a:solidFill>
                  <a:schemeClr val="lt1"/>
                </a:solidFill>
                <a:latin typeface="Josefin Sans"/>
                <a:ea typeface="Josefin Sans"/>
                <a:cs typeface="Josefin Sans"/>
                <a:sym typeface="Josefin Sans"/>
              </a:defRPr>
            </a:lvl4pPr>
            <a:lvl5pPr lvl="4" algn="r" rtl="0">
              <a:buNone/>
              <a:defRPr sz="1100" b="1">
                <a:solidFill>
                  <a:schemeClr val="lt1"/>
                </a:solidFill>
                <a:latin typeface="Josefin Sans"/>
                <a:ea typeface="Josefin Sans"/>
                <a:cs typeface="Josefin Sans"/>
                <a:sym typeface="Josefin Sans"/>
              </a:defRPr>
            </a:lvl5pPr>
            <a:lvl6pPr lvl="5" algn="r" rtl="0">
              <a:buNone/>
              <a:defRPr sz="1100" b="1">
                <a:solidFill>
                  <a:schemeClr val="lt1"/>
                </a:solidFill>
                <a:latin typeface="Josefin Sans"/>
                <a:ea typeface="Josefin Sans"/>
                <a:cs typeface="Josefin Sans"/>
                <a:sym typeface="Josefin Sans"/>
              </a:defRPr>
            </a:lvl6pPr>
            <a:lvl7pPr lvl="6" algn="r" rtl="0">
              <a:buNone/>
              <a:defRPr sz="1100" b="1">
                <a:solidFill>
                  <a:schemeClr val="lt1"/>
                </a:solidFill>
                <a:latin typeface="Josefin Sans"/>
                <a:ea typeface="Josefin Sans"/>
                <a:cs typeface="Josefin Sans"/>
                <a:sym typeface="Josefin Sans"/>
              </a:defRPr>
            </a:lvl7pPr>
            <a:lvl8pPr lvl="7" algn="r" rtl="0">
              <a:buNone/>
              <a:defRPr sz="1100" b="1">
                <a:solidFill>
                  <a:schemeClr val="lt1"/>
                </a:solidFill>
                <a:latin typeface="Josefin Sans"/>
                <a:ea typeface="Josefin Sans"/>
                <a:cs typeface="Josefin Sans"/>
                <a:sym typeface="Josefin Sans"/>
              </a:defRPr>
            </a:lvl8pPr>
            <a:lvl9pPr lvl="8" algn="r" rtl="0">
              <a:buNone/>
              <a:defRPr sz="1100" b="1">
                <a:solidFill>
                  <a:schemeClr val="lt1"/>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5">
    <p:bg>
      <p:bgPr>
        <a:solidFill>
          <a:srgbClr val="FDF3E5">
            <a:alpha val="29620"/>
          </a:srgbClr>
        </a:solidFill>
        <a:effectLst/>
      </p:bgPr>
    </p:bg>
    <p:spTree>
      <p:nvGrpSpPr>
        <p:cNvPr id="1" name="Shape 31"/>
        <p:cNvGrpSpPr/>
        <p:nvPr/>
      </p:nvGrpSpPr>
      <p:grpSpPr>
        <a:xfrm>
          <a:off x="0" y="0"/>
          <a:ext cx="0" cy="0"/>
          <a:chOff x="0" y="0"/>
          <a:chExt cx="0" cy="0"/>
        </a:xfrm>
      </p:grpSpPr>
      <p:sp>
        <p:nvSpPr>
          <p:cNvPr id="32" name="Google Shape;32;p4"/>
          <p:cNvSpPr/>
          <p:nvPr/>
        </p:nvSpPr>
        <p:spPr>
          <a:xfrm>
            <a:off x="788150" y="751850"/>
            <a:ext cx="3867300" cy="36438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4"/>
          <p:cNvSpPr txBox="1">
            <a:spLocks noGrp="1"/>
          </p:cNvSpPr>
          <p:nvPr>
            <p:ph type="ctrTitle"/>
          </p:nvPr>
        </p:nvSpPr>
        <p:spPr>
          <a:xfrm>
            <a:off x="5155260" y="822700"/>
            <a:ext cx="30909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2800"/>
              <a:buNone/>
              <a:defRPr>
                <a:solidFill>
                  <a:srgbClr val="338987"/>
                </a:solidFill>
              </a:defRPr>
            </a:lvl1pPr>
            <a:lvl2pPr lvl="1" algn="r" rtl="0">
              <a:spcBef>
                <a:spcPts val="0"/>
              </a:spcBef>
              <a:spcAft>
                <a:spcPts val="0"/>
              </a:spcAft>
              <a:buClr>
                <a:srgbClr val="338987"/>
              </a:buClr>
              <a:buSzPts val="1600"/>
              <a:buNone/>
              <a:defRPr sz="1600">
                <a:solidFill>
                  <a:srgbClr val="338987"/>
                </a:solidFill>
              </a:defRPr>
            </a:lvl2pPr>
            <a:lvl3pPr lvl="2" algn="r" rtl="0">
              <a:spcBef>
                <a:spcPts val="0"/>
              </a:spcBef>
              <a:spcAft>
                <a:spcPts val="0"/>
              </a:spcAft>
              <a:buClr>
                <a:srgbClr val="338987"/>
              </a:buClr>
              <a:buSzPts val="1600"/>
              <a:buNone/>
              <a:defRPr sz="1600">
                <a:solidFill>
                  <a:srgbClr val="338987"/>
                </a:solidFill>
              </a:defRPr>
            </a:lvl3pPr>
            <a:lvl4pPr lvl="3" algn="r" rtl="0">
              <a:spcBef>
                <a:spcPts val="0"/>
              </a:spcBef>
              <a:spcAft>
                <a:spcPts val="0"/>
              </a:spcAft>
              <a:buClr>
                <a:srgbClr val="338987"/>
              </a:buClr>
              <a:buSzPts val="1600"/>
              <a:buNone/>
              <a:defRPr sz="1600">
                <a:solidFill>
                  <a:srgbClr val="338987"/>
                </a:solidFill>
              </a:defRPr>
            </a:lvl4pPr>
            <a:lvl5pPr lvl="4" algn="r" rtl="0">
              <a:spcBef>
                <a:spcPts val="0"/>
              </a:spcBef>
              <a:spcAft>
                <a:spcPts val="0"/>
              </a:spcAft>
              <a:buClr>
                <a:srgbClr val="338987"/>
              </a:buClr>
              <a:buSzPts val="1600"/>
              <a:buNone/>
              <a:defRPr sz="1600">
                <a:solidFill>
                  <a:srgbClr val="338987"/>
                </a:solidFill>
              </a:defRPr>
            </a:lvl5pPr>
            <a:lvl6pPr lvl="5" algn="r" rtl="0">
              <a:spcBef>
                <a:spcPts val="0"/>
              </a:spcBef>
              <a:spcAft>
                <a:spcPts val="0"/>
              </a:spcAft>
              <a:buClr>
                <a:srgbClr val="338987"/>
              </a:buClr>
              <a:buSzPts val="1600"/>
              <a:buNone/>
              <a:defRPr sz="1600">
                <a:solidFill>
                  <a:srgbClr val="338987"/>
                </a:solidFill>
              </a:defRPr>
            </a:lvl6pPr>
            <a:lvl7pPr lvl="6" algn="r" rtl="0">
              <a:spcBef>
                <a:spcPts val="0"/>
              </a:spcBef>
              <a:spcAft>
                <a:spcPts val="0"/>
              </a:spcAft>
              <a:buClr>
                <a:srgbClr val="338987"/>
              </a:buClr>
              <a:buSzPts val="1600"/>
              <a:buNone/>
              <a:defRPr sz="1600">
                <a:solidFill>
                  <a:srgbClr val="338987"/>
                </a:solidFill>
              </a:defRPr>
            </a:lvl7pPr>
            <a:lvl8pPr lvl="7" algn="r" rtl="0">
              <a:spcBef>
                <a:spcPts val="0"/>
              </a:spcBef>
              <a:spcAft>
                <a:spcPts val="0"/>
              </a:spcAft>
              <a:buClr>
                <a:srgbClr val="338987"/>
              </a:buClr>
              <a:buSzPts val="1600"/>
              <a:buNone/>
              <a:defRPr sz="1600">
                <a:solidFill>
                  <a:srgbClr val="338987"/>
                </a:solidFill>
              </a:defRPr>
            </a:lvl8pPr>
            <a:lvl9pPr lvl="8" algn="r" rtl="0">
              <a:spcBef>
                <a:spcPts val="0"/>
              </a:spcBef>
              <a:spcAft>
                <a:spcPts val="0"/>
              </a:spcAft>
              <a:buClr>
                <a:srgbClr val="338987"/>
              </a:buClr>
              <a:buSzPts val="1600"/>
              <a:buNone/>
              <a:defRPr sz="1600">
                <a:solidFill>
                  <a:srgbClr val="338987"/>
                </a:solidFill>
              </a:defRPr>
            </a:lvl9pPr>
          </a:lstStyle>
          <a:p>
            <a:endParaRPr/>
          </a:p>
        </p:txBody>
      </p:sp>
      <p:sp>
        <p:nvSpPr>
          <p:cNvPr id="34" name="Google Shape;34;p4"/>
          <p:cNvSpPr txBox="1">
            <a:spLocks noGrp="1"/>
          </p:cNvSpPr>
          <p:nvPr>
            <p:ph type="subTitle" idx="1"/>
          </p:nvPr>
        </p:nvSpPr>
        <p:spPr>
          <a:xfrm>
            <a:off x="5115400" y="2760425"/>
            <a:ext cx="31305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338987"/>
              </a:buClr>
              <a:buSzPts val="1200"/>
              <a:buNone/>
              <a:defRPr>
                <a:solidFill>
                  <a:srgbClr val="338987"/>
                </a:solidFill>
              </a:defRPr>
            </a:lvl1pPr>
            <a:lvl2pPr lvl="1" algn="r" rtl="0">
              <a:lnSpc>
                <a:spcPct val="100000"/>
              </a:lnSpc>
              <a:spcBef>
                <a:spcPts val="0"/>
              </a:spcBef>
              <a:spcAft>
                <a:spcPts val="0"/>
              </a:spcAft>
              <a:buClr>
                <a:srgbClr val="338987"/>
              </a:buClr>
              <a:buSzPts val="1200"/>
              <a:buNone/>
              <a:defRPr>
                <a:solidFill>
                  <a:srgbClr val="338987"/>
                </a:solidFill>
              </a:defRPr>
            </a:lvl2pPr>
            <a:lvl3pPr lvl="2" algn="r" rtl="0">
              <a:lnSpc>
                <a:spcPct val="100000"/>
              </a:lnSpc>
              <a:spcBef>
                <a:spcPts val="0"/>
              </a:spcBef>
              <a:spcAft>
                <a:spcPts val="0"/>
              </a:spcAft>
              <a:buClr>
                <a:srgbClr val="338987"/>
              </a:buClr>
              <a:buSzPts val="1200"/>
              <a:buNone/>
              <a:defRPr>
                <a:solidFill>
                  <a:srgbClr val="338987"/>
                </a:solidFill>
              </a:defRPr>
            </a:lvl3pPr>
            <a:lvl4pPr lvl="3" algn="r" rtl="0">
              <a:lnSpc>
                <a:spcPct val="100000"/>
              </a:lnSpc>
              <a:spcBef>
                <a:spcPts val="0"/>
              </a:spcBef>
              <a:spcAft>
                <a:spcPts val="0"/>
              </a:spcAft>
              <a:buClr>
                <a:srgbClr val="338987"/>
              </a:buClr>
              <a:buSzPts val="1200"/>
              <a:buNone/>
              <a:defRPr>
                <a:solidFill>
                  <a:srgbClr val="338987"/>
                </a:solidFill>
              </a:defRPr>
            </a:lvl4pPr>
            <a:lvl5pPr lvl="4" algn="r" rtl="0">
              <a:lnSpc>
                <a:spcPct val="100000"/>
              </a:lnSpc>
              <a:spcBef>
                <a:spcPts val="0"/>
              </a:spcBef>
              <a:spcAft>
                <a:spcPts val="0"/>
              </a:spcAft>
              <a:buClr>
                <a:srgbClr val="338987"/>
              </a:buClr>
              <a:buSzPts val="1200"/>
              <a:buNone/>
              <a:defRPr>
                <a:solidFill>
                  <a:srgbClr val="338987"/>
                </a:solidFill>
              </a:defRPr>
            </a:lvl5pPr>
            <a:lvl6pPr lvl="5" algn="r" rtl="0">
              <a:lnSpc>
                <a:spcPct val="100000"/>
              </a:lnSpc>
              <a:spcBef>
                <a:spcPts val="0"/>
              </a:spcBef>
              <a:spcAft>
                <a:spcPts val="0"/>
              </a:spcAft>
              <a:buClr>
                <a:srgbClr val="338987"/>
              </a:buClr>
              <a:buSzPts val="1200"/>
              <a:buNone/>
              <a:defRPr>
                <a:solidFill>
                  <a:srgbClr val="338987"/>
                </a:solidFill>
              </a:defRPr>
            </a:lvl6pPr>
            <a:lvl7pPr lvl="6" algn="r" rtl="0">
              <a:lnSpc>
                <a:spcPct val="100000"/>
              </a:lnSpc>
              <a:spcBef>
                <a:spcPts val="0"/>
              </a:spcBef>
              <a:spcAft>
                <a:spcPts val="0"/>
              </a:spcAft>
              <a:buClr>
                <a:srgbClr val="338987"/>
              </a:buClr>
              <a:buSzPts val="1200"/>
              <a:buNone/>
              <a:defRPr>
                <a:solidFill>
                  <a:srgbClr val="338987"/>
                </a:solidFill>
              </a:defRPr>
            </a:lvl7pPr>
            <a:lvl8pPr lvl="7" algn="r" rtl="0">
              <a:lnSpc>
                <a:spcPct val="100000"/>
              </a:lnSpc>
              <a:spcBef>
                <a:spcPts val="0"/>
              </a:spcBef>
              <a:spcAft>
                <a:spcPts val="0"/>
              </a:spcAft>
              <a:buClr>
                <a:srgbClr val="338987"/>
              </a:buClr>
              <a:buSzPts val="1200"/>
              <a:buNone/>
              <a:defRPr>
                <a:solidFill>
                  <a:srgbClr val="338987"/>
                </a:solidFill>
              </a:defRPr>
            </a:lvl8pPr>
            <a:lvl9pPr lvl="8" algn="r" rtl="0">
              <a:lnSpc>
                <a:spcPct val="100000"/>
              </a:lnSpc>
              <a:spcBef>
                <a:spcPts val="0"/>
              </a:spcBef>
              <a:spcAft>
                <a:spcPts val="0"/>
              </a:spcAft>
              <a:buClr>
                <a:srgbClr val="338987"/>
              </a:buClr>
              <a:buSzPts val="1200"/>
              <a:buNone/>
              <a:defRPr>
                <a:solidFill>
                  <a:srgbClr val="338987"/>
                </a:solidFill>
              </a:defRPr>
            </a:lvl9pPr>
          </a:lstStyle>
          <a:p>
            <a:endParaRPr/>
          </a:p>
        </p:txBody>
      </p:sp>
      <p:sp>
        <p:nvSpPr>
          <p:cNvPr id="35" name="Google Shape;35;p4"/>
          <p:cNvSpPr/>
          <p:nvPr/>
        </p:nvSpPr>
        <p:spPr>
          <a:xfrm>
            <a:off x="928100" y="618350"/>
            <a:ext cx="3597000" cy="3906900"/>
          </a:xfrm>
          <a:prstGeom prst="rect">
            <a:avLst/>
          </a:prstGeom>
          <a:solidFill>
            <a:srgbClr val="A6B8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4"/>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4"/>
          <p:cNvSpPr txBox="1">
            <a:spLocks noGrp="1"/>
          </p:cNvSpPr>
          <p:nvPr>
            <p:ph type="ctrTitle" idx="2"/>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38" name="Google Shape;38;p4"/>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chemeClr val="lt1"/>
                </a:solidFill>
                <a:latin typeface="Josefin Sans"/>
                <a:ea typeface="Josefin Sans"/>
                <a:cs typeface="Josefin Sans"/>
                <a:sym typeface="Josefin Sans"/>
              </a:defRPr>
            </a:lvl1pPr>
            <a:lvl2pPr lvl="1" algn="r" rtl="0">
              <a:buNone/>
              <a:defRPr sz="1100" b="1">
                <a:solidFill>
                  <a:schemeClr val="lt1"/>
                </a:solidFill>
                <a:latin typeface="Josefin Sans"/>
                <a:ea typeface="Josefin Sans"/>
                <a:cs typeface="Josefin Sans"/>
                <a:sym typeface="Josefin Sans"/>
              </a:defRPr>
            </a:lvl2pPr>
            <a:lvl3pPr lvl="2" algn="r" rtl="0">
              <a:buNone/>
              <a:defRPr sz="1100" b="1">
                <a:solidFill>
                  <a:schemeClr val="lt1"/>
                </a:solidFill>
                <a:latin typeface="Josefin Sans"/>
                <a:ea typeface="Josefin Sans"/>
                <a:cs typeface="Josefin Sans"/>
                <a:sym typeface="Josefin Sans"/>
              </a:defRPr>
            </a:lvl3pPr>
            <a:lvl4pPr lvl="3" algn="r" rtl="0">
              <a:buNone/>
              <a:defRPr sz="1100" b="1">
                <a:solidFill>
                  <a:schemeClr val="lt1"/>
                </a:solidFill>
                <a:latin typeface="Josefin Sans"/>
                <a:ea typeface="Josefin Sans"/>
                <a:cs typeface="Josefin Sans"/>
                <a:sym typeface="Josefin Sans"/>
              </a:defRPr>
            </a:lvl4pPr>
            <a:lvl5pPr lvl="4" algn="r" rtl="0">
              <a:buNone/>
              <a:defRPr sz="1100" b="1">
                <a:solidFill>
                  <a:schemeClr val="lt1"/>
                </a:solidFill>
                <a:latin typeface="Josefin Sans"/>
                <a:ea typeface="Josefin Sans"/>
                <a:cs typeface="Josefin Sans"/>
                <a:sym typeface="Josefin Sans"/>
              </a:defRPr>
            </a:lvl5pPr>
            <a:lvl6pPr lvl="5" algn="r" rtl="0">
              <a:buNone/>
              <a:defRPr sz="1100" b="1">
                <a:solidFill>
                  <a:schemeClr val="lt1"/>
                </a:solidFill>
                <a:latin typeface="Josefin Sans"/>
                <a:ea typeface="Josefin Sans"/>
                <a:cs typeface="Josefin Sans"/>
                <a:sym typeface="Josefin Sans"/>
              </a:defRPr>
            </a:lvl6pPr>
            <a:lvl7pPr lvl="6" algn="r" rtl="0">
              <a:buNone/>
              <a:defRPr sz="1100" b="1">
                <a:solidFill>
                  <a:schemeClr val="lt1"/>
                </a:solidFill>
                <a:latin typeface="Josefin Sans"/>
                <a:ea typeface="Josefin Sans"/>
                <a:cs typeface="Josefin Sans"/>
                <a:sym typeface="Josefin Sans"/>
              </a:defRPr>
            </a:lvl7pPr>
            <a:lvl8pPr lvl="7" algn="r" rtl="0">
              <a:buNone/>
              <a:defRPr sz="1100" b="1">
                <a:solidFill>
                  <a:schemeClr val="lt1"/>
                </a:solidFill>
                <a:latin typeface="Josefin Sans"/>
                <a:ea typeface="Josefin Sans"/>
                <a:cs typeface="Josefin Sans"/>
                <a:sym typeface="Josefin Sans"/>
              </a:defRPr>
            </a:lvl8pPr>
            <a:lvl9pPr lvl="8" algn="r" rtl="0">
              <a:buNone/>
              <a:defRPr sz="1100" b="1">
                <a:solidFill>
                  <a:schemeClr val="lt1"/>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ITLE_ONLY_2_1">
    <p:bg>
      <p:bgPr>
        <a:solidFill>
          <a:srgbClr val="FDF3E5">
            <a:alpha val="29620"/>
          </a:srgbClr>
        </a:solidFill>
        <a:effectLst/>
      </p:bgPr>
    </p:bg>
    <p:spTree>
      <p:nvGrpSpPr>
        <p:cNvPr id="1" name="Shape 49"/>
        <p:cNvGrpSpPr/>
        <p:nvPr/>
      </p:nvGrpSpPr>
      <p:grpSpPr>
        <a:xfrm>
          <a:off x="0" y="0"/>
          <a:ext cx="0" cy="0"/>
          <a:chOff x="0" y="0"/>
          <a:chExt cx="0" cy="0"/>
        </a:xfrm>
      </p:grpSpPr>
      <p:sp>
        <p:nvSpPr>
          <p:cNvPr id="50" name="Google Shape;50;p6"/>
          <p:cNvSpPr/>
          <p:nvPr/>
        </p:nvSpPr>
        <p:spPr>
          <a:xfrm>
            <a:off x="6101583" y="1133150"/>
            <a:ext cx="1407000" cy="40122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6"/>
          <p:cNvSpPr/>
          <p:nvPr/>
        </p:nvSpPr>
        <p:spPr>
          <a:xfrm>
            <a:off x="1764800" y="1133150"/>
            <a:ext cx="1407000" cy="40122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6"/>
          <p:cNvSpPr/>
          <p:nvPr/>
        </p:nvSpPr>
        <p:spPr>
          <a:xfrm>
            <a:off x="3704725" y="133500"/>
            <a:ext cx="1734600" cy="3643800"/>
          </a:xfrm>
          <a:prstGeom prst="rect">
            <a:avLst/>
          </a:prstGeom>
          <a:no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6"/>
          <p:cNvSpPr/>
          <p:nvPr/>
        </p:nvSpPr>
        <p:spPr>
          <a:xfrm>
            <a:off x="530392" y="2638725"/>
            <a:ext cx="2055300" cy="22311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6"/>
          <p:cNvSpPr/>
          <p:nvPr/>
        </p:nvSpPr>
        <p:spPr>
          <a:xfrm>
            <a:off x="3548189" y="2638863"/>
            <a:ext cx="2055300" cy="22308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6"/>
          <p:cNvSpPr/>
          <p:nvPr/>
        </p:nvSpPr>
        <p:spPr>
          <a:xfrm>
            <a:off x="6558918" y="2638787"/>
            <a:ext cx="2055300" cy="22308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6"/>
          <p:cNvSpPr txBox="1">
            <a:spLocks noGrp="1"/>
          </p:cNvSpPr>
          <p:nvPr>
            <p:ph type="subTitle" idx="1"/>
          </p:nvPr>
        </p:nvSpPr>
        <p:spPr>
          <a:xfrm>
            <a:off x="649092" y="35081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DF3E5"/>
              </a:buClr>
              <a:buSzPts val="1100"/>
              <a:buNone/>
              <a:defRPr sz="1100">
                <a:solidFill>
                  <a:srgbClr val="FDF3E5"/>
                </a:solidFill>
              </a:defRPr>
            </a:lvl1pPr>
            <a:lvl2pPr lvl="1" algn="ctr" rtl="0">
              <a:lnSpc>
                <a:spcPct val="100000"/>
              </a:lnSpc>
              <a:spcBef>
                <a:spcPts val="0"/>
              </a:spcBef>
              <a:spcAft>
                <a:spcPts val="0"/>
              </a:spcAft>
              <a:buClr>
                <a:srgbClr val="FDF3E5"/>
              </a:buClr>
              <a:buSzPts val="1100"/>
              <a:buNone/>
              <a:defRPr sz="1100">
                <a:solidFill>
                  <a:srgbClr val="FDF3E5"/>
                </a:solidFill>
              </a:defRPr>
            </a:lvl2pPr>
            <a:lvl3pPr lvl="2" algn="ctr" rtl="0">
              <a:lnSpc>
                <a:spcPct val="100000"/>
              </a:lnSpc>
              <a:spcBef>
                <a:spcPts val="0"/>
              </a:spcBef>
              <a:spcAft>
                <a:spcPts val="0"/>
              </a:spcAft>
              <a:buClr>
                <a:srgbClr val="FDF3E5"/>
              </a:buClr>
              <a:buSzPts val="1100"/>
              <a:buNone/>
              <a:defRPr sz="1100">
                <a:solidFill>
                  <a:srgbClr val="FDF3E5"/>
                </a:solidFill>
              </a:defRPr>
            </a:lvl3pPr>
            <a:lvl4pPr lvl="3" algn="ctr" rtl="0">
              <a:lnSpc>
                <a:spcPct val="100000"/>
              </a:lnSpc>
              <a:spcBef>
                <a:spcPts val="0"/>
              </a:spcBef>
              <a:spcAft>
                <a:spcPts val="0"/>
              </a:spcAft>
              <a:buClr>
                <a:srgbClr val="FDF3E5"/>
              </a:buClr>
              <a:buSzPts val="1100"/>
              <a:buNone/>
              <a:defRPr sz="1100">
                <a:solidFill>
                  <a:srgbClr val="FDF3E5"/>
                </a:solidFill>
              </a:defRPr>
            </a:lvl4pPr>
            <a:lvl5pPr lvl="4" algn="ctr" rtl="0">
              <a:lnSpc>
                <a:spcPct val="100000"/>
              </a:lnSpc>
              <a:spcBef>
                <a:spcPts val="0"/>
              </a:spcBef>
              <a:spcAft>
                <a:spcPts val="0"/>
              </a:spcAft>
              <a:buClr>
                <a:srgbClr val="FDF3E5"/>
              </a:buClr>
              <a:buSzPts val="1100"/>
              <a:buNone/>
              <a:defRPr sz="1100">
                <a:solidFill>
                  <a:srgbClr val="FDF3E5"/>
                </a:solidFill>
              </a:defRPr>
            </a:lvl5pPr>
            <a:lvl6pPr lvl="5" algn="ctr" rtl="0">
              <a:lnSpc>
                <a:spcPct val="100000"/>
              </a:lnSpc>
              <a:spcBef>
                <a:spcPts val="0"/>
              </a:spcBef>
              <a:spcAft>
                <a:spcPts val="0"/>
              </a:spcAft>
              <a:buClr>
                <a:srgbClr val="FDF3E5"/>
              </a:buClr>
              <a:buSzPts val="1100"/>
              <a:buNone/>
              <a:defRPr sz="1100">
                <a:solidFill>
                  <a:srgbClr val="FDF3E5"/>
                </a:solidFill>
              </a:defRPr>
            </a:lvl6pPr>
            <a:lvl7pPr lvl="6" algn="ctr" rtl="0">
              <a:lnSpc>
                <a:spcPct val="100000"/>
              </a:lnSpc>
              <a:spcBef>
                <a:spcPts val="0"/>
              </a:spcBef>
              <a:spcAft>
                <a:spcPts val="0"/>
              </a:spcAft>
              <a:buClr>
                <a:srgbClr val="FDF3E5"/>
              </a:buClr>
              <a:buSzPts val="1100"/>
              <a:buNone/>
              <a:defRPr sz="1100">
                <a:solidFill>
                  <a:srgbClr val="FDF3E5"/>
                </a:solidFill>
              </a:defRPr>
            </a:lvl7pPr>
            <a:lvl8pPr lvl="7" algn="ctr" rtl="0">
              <a:lnSpc>
                <a:spcPct val="100000"/>
              </a:lnSpc>
              <a:spcBef>
                <a:spcPts val="0"/>
              </a:spcBef>
              <a:spcAft>
                <a:spcPts val="0"/>
              </a:spcAft>
              <a:buClr>
                <a:srgbClr val="FDF3E5"/>
              </a:buClr>
              <a:buSzPts val="1100"/>
              <a:buNone/>
              <a:defRPr sz="1100">
                <a:solidFill>
                  <a:srgbClr val="FDF3E5"/>
                </a:solidFill>
              </a:defRPr>
            </a:lvl8pPr>
            <a:lvl9pPr lvl="8" algn="ctr" rtl="0">
              <a:lnSpc>
                <a:spcPct val="100000"/>
              </a:lnSpc>
              <a:spcBef>
                <a:spcPts val="0"/>
              </a:spcBef>
              <a:spcAft>
                <a:spcPts val="0"/>
              </a:spcAft>
              <a:buClr>
                <a:srgbClr val="FDF3E5"/>
              </a:buClr>
              <a:buSzPts val="1100"/>
              <a:buNone/>
              <a:defRPr sz="1100">
                <a:solidFill>
                  <a:srgbClr val="FDF3E5"/>
                </a:solidFill>
              </a:defRPr>
            </a:lvl9pPr>
          </a:lstStyle>
          <a:p>
            <a:endParaRPr/>
          </a:p>
        </p:txBody>
      </p:sp>
      <p:sp>
        <p:nvSpPr>
          <p:cNvPr id="57" name="Google Shape;57;p6"/>
          <p:cNvSpPr txBox="1">
            <a:spLocks noGrp="1"/>
          </p:cNvSpPr>
          <p:nvPr>
            <p:ph type="ctrTitle"/>
          </p:nvPr>
        </p:nvSpPr>
        <p:spPr>
          <a:xfrm>
            <a:off x="248442" y="32698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DF3E5"/>
              </a:buClr>
              <a:buSzPts val="1600"/>
              <a:buNone/>
              <a:defRPr sz="1600">
                <a:solidFill>
                  <a:srgbClr val="FDF3E5"/>
                </a:solidFill>
              </a:defRPr>
            </a:lvl1pPr>
            <a:lvl2pPr lvl="1" algn="ctr" rtl="0">
              <a:spcBef>
                <a:spcPts val="0"/>
              </a:spcBef>
              <a:spcAft>
                <a:spcPts val="0"/>
              </a:spcAft>
              <a:buClr>
                <a:srgbClr val="FDF3E5"/>
              </a:buClr>
              <a:buSzPts val="1600"/>
              <a:buNone/>
              <a:defRPr sz="1600">
                <a:solidFill>
                  <a:srgbClr val="FDF3E5"/>
                </a:solidFill>
              </a:defRPr>
            </a:lvl2pPr>
            <a:lvl3pPr lvl="2" algn="ctr" rtl="0">
              <a:spcBef>
                <a:spcPts val="0"/>
              </a:spcBef>
              <a:spcAft>
                <a:spcPts val="0"/>
              </a:spcAft>
              <a:buClr>
                <a:srgbClr val="FDF3E5"/>
              </a:buClr>
              <a:buSzPts val="1600"/>
              <a:buNone/>
              <a:defRPr sz="1600">
                <a:solidFill>
                  <a:srgbClr val="FDF3E5"/>
                </a:solidFill>
              </a:defRPr>
            </a:lvl3pPr>
            <a:lvl4pPr lvl="3" algn="ctr" rtl="0">
              <a:spcBef>
                <a:spcPts val="0"/>
              </a:spcBef>
              <a:spcAft>
                <a:spcPts val="0"/>
              </a:spcAft>
              <a:buClr>
                <a:srgbClr val="FDF3E5"/>
              </a:buClr>
              <a:buSzPts val="1600"/>
              <a:buNone/>
              <a:defRPr sz="1600">
                <a:solidFill>
                  <a:srgbClr val="FDF3E5"/>
                </a:solidFill>
              </a:defRPr>
            </a:lvl4pPr>
            <a:lvl5pPr lvl="4" algn="ctr" rtl="0">
              <a:spcBef>
                <a:spcPts val="0"/>
              </a:spcBef>
              <a:spcAft>
                <a:spcPts val="0"/>
              </a:spcAft>
              <a:buClr>
                <a:srgbClr val="FDF3E5"/>
              </a:buClr>
              <a:buSzPts val="1600"/>
              <a:buNone/>
              <a:defRPr sz="1600">
                <a:solidFill>
                  <a:srgbClr val="FDF3E5"/>
                </a:solidFill>
              </a:defRPr>
            </a:lvl5pPr>
            <a:lvl6pPr lvl="5" algn="ctr" rtl="0">
              <a:spcBef>
                <a:spcPts val="0"/>
              </a:spcBef>
              <a:spcAft>
                <a:spcPts val="0"/>
              </a:spcAft>
              <a:buClr>
                <a:srgbClr val="FDF3E5"/>
              </a:buClr>
              <a:buSzPts val="1600"/>
              <a:buNone/>
              <a:defRPr sz="1600">
                <a:solidFill>
                  <a:srgbClr val="FDF3E5"/>
                </a:solidFill>
              </a:defRPr>
            </a:lvl6pPr>
            <a:lvl7pPr lvl="6" algn="ctr" rtl="0">
              <a:spcBef>
                <a:spcPts val="0"/>
              </a:spcBef>
              <a:spcAft>
                <a:spcPts val="0"/>
              </a:spcAft>
              <a:buClr>
                <a:srgbClr val="FDF3E5"/>
              </a:buClr>
              <a:buSzPts val="1600"/>
              <a:buNone/>
              <a:defRPr sz="1600">
                <a:solidFill>
                  <a:srgbClr val="FDF3E5"/>
                </a:solidFill>
              </a:defRPr>
            </a:lvl7pPr>
            <a:lvl8pPr lvl="7" algn="ctr" rtl="0">
              <a:spcBef>
                <a:spcPts val="0"/>
              </a:spcBef>
              <a:spcAft>
                <a:spcPts val="0"/>
              </a:spcAft>
              <a:buClr>
                <a:srgbClr val="FDF3E5"/>
              </a:buClr>
              <a:buSzPts val="1600"/>
              <a:buNone/>
              <a:defRPr sz="1600">
                <a:solidFill>
                  <a:srgbClr val="FDF3E5"/>
                </a:solidFill>
              </a:defRPr>
            </a:lvl8pPr>
            <a:lvl9pPr lvl="8" algn="ctr" rtl="0">
              <a:spcBef>
                <a:spcPts val="0"/>
              </a:spcBef>
              <a:spcAft>
                <a:spcPts val="0"/>
              </a:spcAft>
              <a:buClr>
                <a:srgbClr val="FDF3E5"/>
              </a:buClr>
              <a:buSzPts val="1600"/>
              <a:buNone/>
              <a:defRPr sz="1600">
                <a:solidFill>
                  <a:srgbClr val="FDF3E5"/>
                </a:solidFill>
              </a:defRPr>
            </a:lvl9pPr>
          </a:lstStyle>
          <a:p>
            <a:endParaRPr/>
          </a:p>
        </p:txBody>
      </p:sp>
      <p:sp>
        <p:nvSpPr>
          <p:cNvPr id="58" name="Google Shape;58;p6"/>
          <p:cNvSpPr txBox="1">
            <a:spLocks noGrp="1"/>
          </p:cNvSpPr>
          <p:nvPr>
            <p:ph type="subTitle" idx="2"/>
          </p:nvPr>
        </p:nvSpPr>
        <p:spPr>
          <a:xfrm>
            <a:off x="6677568" y="35081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DF3E5"/>
              </a:buClr>
              <a:buSzPts val="1100"/>
              <a:buNone/>
              <a:defRPr sz="1100">
                <a:solidFill>
                  <a:srgbClr val="FDF3E5"/>
                </a:solidFill>
              </a:defRPr>
            </a:lvl1pPr>
            <a:lvl2pPr lvl="1" algn="ctr" rtl="0">
              <a:lnSpc>
                <a:spcPct val="100000"/>
              </a:lnSpc>
              <a:spcBef>
                <a:spcPts val="0"/>
              </a:spcBef>
              <a:spcAft>
                <a:spcPts val="0"/>
              </a:spcAft>
              <a:buClr>
                <a:srgbClr val="FDF3E5"/>
              </a:buClr>
              <a:buSzPts val="1100"/>
              <a:buNone/>
              <a:defRPr sz="1100">
                <a:solidFill>
                  <a:srgbClr val="FDF3E5"/>
                </a:solidFill>
              </a:defRPr>
            </a:lvl2pPr>
            <a:lvl3pPr lvl="2" algn="ctr" rtl="0">
              <a:lnSpc>
                <a:spcPct val="100000"/>
              </a:lnSpc>
              <a:spcBef>
                <a:spcPts val="0"/>
              </a:spcBef>
              <a:spcAft>
                <a:spcPts val="0"/>
              </a:spcAft>
              <a:buClr>
                <a:srgbClr val="FDF3E5"/>
              </a:buClr>
              <a:buSzPts val="1100"/>
              <a:buNone/>
              <a:defRPr sz="1100">
                <a:solidFill>
                  <a:srgbClr val="FDF3E5"/>
                </a:solidFill>
              </a:defRPr>
            </a:lvl3pPr>
            <a:lvl4pPr lvl="3" algn="ctr" rtl="0">
              <a:lnSpc>
                <a:spcPct val="100000"/>
              </a:lnSpc>
              <a:spcBef>
                <a:spcPts val="0"/>
              </a:spcBef>
              <a:spcAft>
                <a:spcPts val="0"/>
              </a:spcAft>
              <a:buClr>
                <a:srgbClr val="FDF3E5"/>
              </a:buClr>
              <a:buSzPts val="1100"/>
              <a:buNone/>
              <a:defRPr sz="1100">
                <a:solidFill>
                  <a:srgbClr val="FDF3E5"/>
                </a:solidFill>
              </a:defRPr>
            </a:lvl4pPr>
            <a:lvl5pPr lvl="4" algn="ctr" rtl="0">
              <a:lnSpc>
                <a:spcPct val="100000"/>
              </a:lnSpc>
              <a:spcBef>
                <a:spcPts val="0"/>
              </a:spcBef>
              <a:spcAft>
                <a:spcPts val="0"/>
              </a:spcAft>
              <a:buClr>
                <a:srgbClr val="FDF3E5"/>
              </a:buClr>
              <a:buSzPts val="1100"/>
              <a:buNone/>
              <a:defRPr sz="1100">
                <a:solidFill>
                  <a:srgbClr val="FDF3E5"/>
                </a:solidFill>
              </a:defRPr>
            </a:lvl5pPr>
            <a:lvl6pPr lvl="5" algn="ctr" rtl="0">
              <a:lnSpc>
                <a:spcPct val="100000"/>
              </a:lnSpc>
              <a:spcBef>
                <a:spcPts val="0"/>
              </a:spcBef>
              <a:spcAft>
                <a:spcPts val="0"/>
              </a:spcAft>
              <a:buClr>
                <a:srgbClr val="FDF3E5"/>
              </a:buClr>
              <a:buSzPts val="1100"/>
              <a:buNone/>
              <a:defRPr sz="1100">
                <a:solidFill>
                  <a:srgbClr val="FDF3E5"/>
                </a:solidFill>
              </a:defRPr>
            </a:lvl6pPr>
            <a:lvl7pPr lvl="6" algn="ctr" rtl="0">
              <a:lnSpc>
                <a:spcPct val="100000"/>
              </a:lnSpc>
              <a:spcBef>
                <a:spcPts val="0"/>
              </a:spcBef>
              <a:spcAft>
                <a:spcPts val="0"/>
              </a:spcAft>
              <a:buClr>
                <a:srgbClr val="FDF3E5"/>
              </a:buClr>
              <a:buSzPts val="1100"/>
              <a:buNone/>
              <a:defRPr sz="1100">
                <a:solidFill>
                  <a:srgbClr val="FDF3E5"/>
                </a:solidFill>
              </a:defRPr>
            </a:lvl7pPr>
            <a:lvl8pPr lvl="7" algn="ctr" rtl="0">
              <a:lnSpc>
                <a:spcPct val="100000"/>
              </a:lnSpc>
              <a:spcBef>
                <a:spcPts val="0"/>
              </a:spcBef>
              <a:spcAft>
                <a:spcPts val="0"/>
              </a:spcAft>
              <a:buClr>
                <a:srgbClr val="FDF3E5"/>
              </a:buClr>
              <a:buSzPts val="1100"/>
              <a:buNone/>
              <a:defRPr sz="1100">
                <a:solidFill>
                  <a:srgbClr val="FDF3E5"/>
                </a:solidFill>
              </a:defRPr>
            </a:lvl8pPr>
            <a:lvl9pPr lvl="8" algn="ctr" rtl="0">
              <a:lnSpc>
                <a:spcPct val="100000"/>
              </a:lnSpc>
              <a:spcBef>
                <a:spcPts val="0"/>
              </a:spcBef>
              <a:spcAft>
                <a:spcPts val="0"/>
              </a:spcAft>
              <a:buClr>
                <a:srgbClr val="FDF3E5"/>
              </a:buClr>
              <a:buSzPts val="1100"/>
              <a:buNone/>
              <a:defRPr sz="1100">
                <a:solidFill>
                  <a:srgbClr val="FDF3E5"/>
                </a:solidFill>
              </a:defRPr>
            </a:lvl9pPr>
          </a:lstStyle>
          <a:p>
            <a:endParaRPr/>
          </a:p>
        </p:txBody>
      </p:sp>
      <p:sp>
        <p:nvSpPr>
          <p:cNvPr id="59" name="Google Shape;59;p6"/>
          <p:cNvSpPr txBox="1">
            <a:spLocks noGrp="1"/>
          </p:cNvSpPr>
          <p:nvPr>
            <p:ph type="ctrTitle" idx="3"/>
          </p:nvPr>
        </p:nvSpPr>
        <p:spPr>
          <a:xfrm>
            <a:off x="6276918" y="32698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DF3E5"/>
              </a:buClr>
              <a:buSzPts val="1600"/>
              <a:buNone/>
              <a:defRPr sz="1600">
                <a:solidFill>
                  <a:srgbClr val="FDF3E5"/>
                </a:solidFill>
              </a:defRPr>
            </a:lvl1pPr>
            <a:lvl2pPr lvl="1" algn="ctr" rtl="0">
              <a:spcBef>
                <a:spcPts val="0"/>
              </a:spcBef>
              <a:spcAft>
                <a:spcPts val="0"/>
              </a:spcAft>
              <a:buClr>
                <a:srgbClr val="FDF3E5"/>
              </a:buClr>
              <a:buSzPts val="1600"/>
              <a:buNone/>
              <a:defRPr sz="1600">
                <a:solidFill>
                  <a:srgbClr val="FDF3E5"/>
                </a:solidFill>
              </a:defRPr>
            </a:lvl2pPr>
            <a:lvl3pPr lvl="2" algn="ctr" rtl="0">
              <a:spcBef>
                <a:spcPts val="0"/>
              </a:spcBef>
              <a:spcAft>
                <a:spcPts val="0"/>
              </a:spcAft>
              <a:buClr>
                <a:srgbClr val="FDF3E5"/>
              </a:buClr>
              <a:buSzPts val="1600"/>
              <a:buNone/>
              <a:defRPr sz="1600">
                <a:solidFill>
                  <a:srgbClr val="FDF3E5"/>
                </a:solidFill>
              </a:defRPr>
            </a:lvl3pPr>
            <a:lvl4pPr lvl="3" algn="ctr" rtl="0">
              <a:spcBef>
                <a:spcPts val="0"/>
              </a:spcBef>
              <a:spcAft>
                <a:spcPts val="0"/>
              </a:spcAft>
              <a:buClr>
                <a:srgbClr val="FDF3E5"/>
              </a:buClr>
              <a:buSzPts val="1600"/>
              <a:buNone/>
              <a:defRPr sz="1600">
                <a:solidFill>
                  <a:srgbClr val="FDF3E5"/>
                </a:solidFill>
              </a:defRPr>
            </a:lvl4pPr>
            <a:lvl5pPr lvl="4" algn="ctr" rtl="0">
              <a:spcBef>
                <a:spcPts val="0"/>
              </a:spcBef>
              <a:spcAft>
                <a:spcPts val="0"/>
              </a:spcAft>
              <a:buClr>
                <a:srgbClr val="FDF3E5"/>
              </a:buClr>
              <a:buSzPts val="1600"/>
              <a:buNone/>
              <a:defRPr sz="1600">
                <a:solidFill>
                  <a:srgbClr val="FDF3E5"/>
                </a:solidFill>
              </a:defRPr>
            </a:lvl5pPr>
            <a:lvl6pPr lvl="5" algn="ctr" rtl="0">
              <a:spcBef>
                <a:spcPts val="0"/>
              </a:spcBef>
              <a:spcAft>
                <a:spcPts val="0"/>
              </a:spcAft>
              <a:buClr>
                <a:srgbClr val="FDF3E5"/>
              </a:buClr>
              <a:buSzPts val="1600"/>
              <a:buNone/>
              <a:defRPr sz="1600">
                <a:solidFill>
                  <a:srgbClr val="FDF3E5"/>
                </a:solidFill>
              </a:defRPr>
            </a:lvl6pPr>
            <a:lvl7pPr lvl="6" algn="ctr" rtl="0">
              <a:spcBef>
                <a:spcPts val="0"/>
              </a:spcBef>
              <a:spcAft>
                <a:spcPts val="0"/>
              </a:spcAft>
              <a:buClr>
                <a:srgbClr val="FDF3E5"/>
              </a:buClr>
              <a:buSzPts val="1600"/>
              <a:buNone/>
              <a:defRPr sz="1600">
                <a:solidFill>
                  <a:srgbClr val="FDF3E5"/>
                </a:solidFill>
              </a:defRPr>
            </a:lvl7pPr>
            <a:lvl8pPr lvl="7" algn="ctr" rtl="0">
              <a:spcBef>
                <a:spcPts val="0"/>
              </a:spcBef>
              <a:spcAft>
                <a:spcPts val="0"/>
              </a:spcAft>
              <a:buClr>
                <a:srgbClr val="FDF3E5"/>
              </a:buClr>
              <a:buSzPts val="1600"/>
              <a:buNone/>
              <a:defRPr sz="1600">
                <a:solidFill>
                  <a:srgbClr val="FDF3E5"/>
                </a:solidFill>
              </a:defRPr>
            </a:lvl8pPr>
            <a:lvl9pPr lvl="8" algn="ctr" rtl="0">
              <a:spcBef>
                <a:spcPts val="0"/>
              </a:spcBef>
              <a:spcAft>
                <a:spcPts val="0"/>
              </a:spcAft>
              <a:buClr>
                <a:srgbClr val="FDF3E5"/>
              </a:buClr>
              <a:buSzPts val="1600"/>
              <a:buNone/>
              <a:defRPr sz="1600">
                <a:solidFill>
                  <a:srgbClr val="FDF3E5"/>
                </a:solidFill>
              </a:defRPr>
            </a:lvl9pPr>
          </a:lstStyle>
          <a:p>
            <a:endParaRPr/>
          </a:p>
        </p:txBody>
      </p:sp>
      <p:sp>
        <p:nvSpPr>
          <p:cNvPr id="60" name="Google Shape;60;p6"/>
          <p:cNvSpPr txBox="1">
            <a:spLocks noGrp="1"/>
          </p:cNvSpPr>
          <p:nvPr>
            <p:ph type="subTitle" idx="4"/>
          </p:nvPr>
        </p:nvSpPr>
        <p:spPr>
          <a:xfrm>
            <a:off x="3666842" y="35081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DF3E5"/>
              </a:buClr>
              <a:buSzPts val="1100"/>
              <a:buNone/>
              <a:defRPr sz="1100">
                <a:solidFill>
                  <a:srgbClr val="FDF3E5"/>
                </a:solidFill>
              </a:defRPr>
            </a:lvl1pPr>
            <a:lvl2pPr lvl="1" algn="ctr" rtl="0">
              <a:lnSpc>
                <a:spcPct val="100000"/>
              </a:lnSpc>
              <a:spcBef>
                <a:spcPts val="0"/>
              </a:spcBef>
              <a:spcAft>
                <a:spcPts val="0"/>
              </a:spcAft>
              <a:buClr>
                <a:srgbClr val="FDF3E5"/>
              </a:buClr>
              <a:buSzPts val="1100"/>
              <a:buNone/>
              <a:defRPr sz="1100">
                <a:solidFill>
                  <a:srgbClr val="FDF3E5"/>
                </a:solidFill>
              </a:defRPr>
            </a:lvl2pPr>
            <a:lvl3pPr lvl="2" algn="ctr" rtl="0">
              <a:lnSpc>
                <a:spcPct val="100000"/>
              </a:lnSpc>
              <a:spcBef>
                <a:spcPts val="0"/>
              </a:spcBef>
              <a:spcAft>
                <a:spcPts val="0"/>
              </a:spcAft>
              <a:buClr>
                <a:srgbClr val="FDF3E5"/>
              </a:buClr>
              <a:buSzPts val="1100"/>
              <a:buNone/>
              <a:defRPr sz="1100">
                <a:solidFill>
                  <a:srgbClr val="FDF3E5"/>
                </a:solidFill>
              </a:defRPr>
            </a:lvl3pPr>
            <a:lvl4pPr lvl="3" algn="ctr" rtl="0">
              <a:lnSpc>
                <a:spcPct val="100000"/>
              </a:lnSpc>
              <a:spcBef>
                <a:spcPts val="0"/>
              </a:spcBef>
              <a:spcAft>
                <a:spcPts val="0"/>
              </a:spcAft>
              <a:buClr>
                <a:srgbClr val="FDF3E5"/>
              </a:buClr>
              <a:buSzPts val="1100"/>
              <a:buNone/>
              <a:defRPr sz="1100">
                <a:solidFill>
                  <a:srgbClr val="FDF3E5"/>
                </a:solidFill>
              </a:defRPr>
            </a:lvl4pPr>
            <a:lvl5pPr lvl="4" algn="ctr" rtl="0">
              <a:lnSpc>
                <a:spcPct val="100000"/>
              </a:lnSpc>
              <a:spcBef>
                <a:spcPts val="0"/>
              </a:spcBef>
              <a:spcAft>
                <a:spcPts val="0"/>
              </a:spcAft>
              <a:buClr>
                <a:srgbClr val="FDF3E5"/>
              </a:buClr>
              <a:buSzPts val="1100"/>
              <a:buNone/>
              <a:defRPr sz="1100">
                <a:solidFill>
                  <a:srgbClr val="FDF3E5"/>
                </a:solidFill>
              </a:defRPr>
            </a:lvl5pPr>
            <a:lvl6pPr lvl="5" algn="ctr" rtl="0">
              <a:lnSpc>
                <a:spcPct val="100000"/>
              </a:lnSpc>
              <a:spcBef>
                <a:spcPts val="0"/>
              </a:spcBef>
              <a:spcAft>
                <a:spcPts val="0"/>
              </a:spcAft>
              <a:buClr>
                <a:srgbClr val="FDF3E5"/>
              </a:buClr>
              <a:buSzPts val="1100"/>
              <a:buNone/>
              <a:defRPr sz="1100">
                <a:solidFill>
                  <a:srgbClr val="FDF3E5"/>
                </a:solidFill>
              </a:defRPr>
            </a:lvl6pPr>
            <a:lvl7pPr lvl="6" algn="ctr" rtl="0">
              <a:lnSpc>
                <a:spcPct val="100000"/>
              </a:lnSpc>
              <a:spcBef>
                <a:spcPts val="0"/>
              </a:spcBef>
              <a:spcAft>
                <a:spcPts val="0"/>
              </a:spcAft>
              <a:buClr>
                <a:srgbClr val="FDF3E5"/>
              </a:buClr>
              <a:buSzPts val="1100"/>
              <a:buNone/>
              <a:defRPr sz="1100">
                <a:solidFill>
                  <a:srgbClr val="FDF3E5"/>
                </a:solidFill>
              </a:defRPr>
            </a:lvl7pPr>
            <a:lvl8pPr lvl="7" algn="ctr" rtl="0">
              <a:lnSpc>
                <a:spcPct val="100000"/>
              </a:lnSpc>
              <a:spcBef>
                <a:spcPts val="0"/>
              </a:spcBef>
              <a:spcAft>
                <a:spcPts val="0"/>
              </a:spcAft>
              <a:buClr>
                <a:srgbClr val="FDF3E5"/>
              </a:buClr>
              <a:buSzPts val="1100"/>
              <a:buNone/>
              <a:defRPr sz="1100">
                <a:solidFill>
                  <a:srgbClr val="FDF3E5"/>
                </a:solidFill>
              </a:defRPr>
            </a:lvl8pPr>
            <a:lvl9pPr lvl="8" algn="ctr" rtl="0">
              <a:lnSpc>
                <a:spcPct val="100000"/>
              </a:lnSpc>
              <a:spcBef>
                <a:spcPts val="0"/>
              </a:spcBef>
              <a:spcAft>
                <a:spcPts val="0"/>
              </a:spcAft>
              <a:buClr>
                <a:srgbClr val="FDF3E5"/>
              </a:buClr>
              <a:buSzPts val="1100"/>
              <a:buNone/>
              <a:defRPr sz="1100">
                <a:solidFill>
                  <a:srgbClr val="FDF3E5"/>
                </a:solidFill>
              </a:defRPr>
            </a:lvl9pPr>
          </a:lstStyle>
          <a:p>
            <a:endParaRPr/>
          </a:p>
        </p:txBody>
      </p:sp>
      <p:sp>
        <p:nvSpPr>
          <p:cNvPr id="61" name="Google Shape;61;p6"/>
          <p:cNvSpPr txBox="1">
            <a:spLocks noGrp="1"/>
          </p:cNvSpPr>
          <p:nvPr>
            <p:ph type="ctrTitle" idx="5"/>
          </p:nvPr>
        </p:nvSpPr>
        <p:spPr>
          <a:xfrm>
            <a:off x="3266192" y="32698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DF3E5"/>
              </a:buClr>
              <a:buSzPts val="1600"/>
              <a:buNone/>
              <a:defRPr sz="1600">
                <a:solidFill>
                  <a:srgbClr val="FDF3E5"/>
                </a:solidFill>
              </a:defRPr>
            </a:lvl1pPr>
            <a:lvl2pPr lvl="1" algn="ctr" rtl="0">
              <a:spcBef>
                <a:spcPts val="0"/>
              </a:spcBef>
              <a:spcAft>
                <a:spcPts val="0"/>
              </a:spcAft>
              <a:buClr>
                <a:srgbClr val="FDF3E5"/>
              </a:buClr>
              <a:buSzPts val="1600"/>
              <a:buNone/>
              <a:defRPr sz="1600">
                <a:solidFill>
                  <a:srgbClr val="FDF3E5"/>
                </a:solidFill>
              </a:defRPr>
            </a:lvl2pPr>
            <a:lvl3pPr lvl="2" algn="ctr" rtl="0">
              <a:spcBef>
                <a:spcPts val="0"/>
              </a:spcBef>
              <a:spcAft>
                <a:spcPts val="0"/>
              </a:spcAft>
              <a:buClr>
                <a:srgbClr val="FDF3E5"/>
              </a:buClr>
              <a:buSzPts val="1600"/>
              <a:buNone/>
              <a:defRPr sz="1600">
                <a:solidFill>
                  <a:srgbClr val="FDF3E5"/>
                </a:solidFill>
              </a:defRPr>
            </a:lvl3pPr>
            <a:lvl4pPr lvl="3" algn="ctr" rtl="0">
              <a:spcBef>
                <a:spcPts val="0"/>
              </a:spcBef>
              <a:spcAft>
                <a:spcPts val="0"/>
              </a:spcAft>
              <a:buClr>
                <a:srgbClr val="FDF3E5"/>
              </a:buClr>
              <a:buSzPts val="1600"/>
              <a:buNone/>
              <a:defRPr sz="1600">
                <a:solidFill>
                  <a:srgbClr val="FDF3E5"/>
                </a:solidFill>
              </a:defRPr>
            </a:lvl4pPr>
            <a:lvl5pPr lvl="4" algn="ctr" rtl="0">
              <a:spcBef>
                <a:spcPts val="0"/>
              </a:spcBef>
              <a:spcAft>
                <a:spcPts val="0"/>
              </a:spcAft>
              <a:buClr>
                <a:srgbClr val="FDF3E5"/>
              </a:buClr>
              <a:buSzPts val="1600"/>
              <a:buNone/>
              <a:defRPr sz="1600">
                <a:solidFill>
                  <a:srgbClr val="FDF3E5"/>
                </a:solidFill>
              </a:defRPr>
            </a:lvl5pPr>
            <a:lvl6pPr lvl="5" algn="ctr" rtl="0">
              <a:spcBef>
                <a:spcPts val="0"/>
              </a:spcBef>
              <a:spcAft>
                <a:spcPts val="0"/>
              </a:spcAft>
              <a:buClr>
                <a:srgbClr val="FDF3E5"/>
              </a:buClr>
              <a:buSzPts val="1600"/>
              <a:buNone/>
              <a:defRPr sz="1600">
                <a:solidFill>
                  <a:srgbClr val="FDF3E5"/>
                </a:solidFill>
              </a:defRPr>
            </a:lvl6pPr>
            <a:lvl7pPr lvl="6" algn="ctr" rtl="0">
              <a:spcBef>
                <a:spcPts val="0"/>
              </a:spcBef>
              <a:spcAft>
                <a:spcPts val="0"/>
              </a:spcAft>
              <a:buClr>
                <a:srgbClr val="FDF3E5"/>
              </a:buClr>
              <a:buSzPts val="1600"/>
              <a:buNone/>
              <a:defRPr sz="1600">
                <a:solidFill>
                  <a:srgbClr val="FDF3E5"/>
                </a:solidFill>
              </a:defRPr>
            </a:lvl7pPr>
            <a:lvl8pPr lvl="7" algn="ctr" rtl="0">
              <a:spcBef>
                <a:spcPts val="0"/>
              </a:spcBef>
              <a:spcAft>
                <a:spcPts val="0"/>
              </a:spcAft>
              <a:buClr>
                <a:srgbClr val="FDF3E5"/>
              </a:buClr>
              <a:buSzPts val="1600"/>
              <a:buNone/>
              <a:defRPr sz="1600">
                <a:solidFill>
                  <a:srgbClr val="FDF3E5"/>
                </a:solidFill>
              </a:defRPr>
            </a:lvl8pPr>
            <a:lvl9pPr lvl="8" algn="ctr" rtl="0">
              <a:spcBef>
                <a:spcPts val="0"/>
              </a:spcBef>
              <a:spcAft>
                <a:spcPts val="0"/>
              </a:spcAft>
              <a:buClr>
                <a:srgbClr val="FDF3E5"/>
              </a:buClr>
              <a:buSzPts val="1600"/>
              <a:buNone/>
              <a:defRPr sz="1600">
                <a:solidFill>
                  <a:srgbClr val="FDF3E5"/>
                </a:solidFill>
              </a:defRPr>
            </a:lvl9pPr>
          </a:lstStyle>
          <a:p>
            <a:endParaRPr/>
          </a:p>
        </p:txBody>
      </p:sp>
      <p:sp>
        <p:nvSpPr>
          <p:cNvPr id="62" name="Google Shape;62;p6"/>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6"/>
          <p:cNvSpPr txBox="1">
            <a:spLocks noGrp="1"/>
          </p:cNvSpPr>
          <p:nvPr>
            <p:ph type="ctrTitle" idx="6"/>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64" name="Google Shape;64;p6"/>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chemeClr val="lt1"/>
                </a:solidFill>
                <a:latin typeface="Josefin Sans"/>
                <a:ea typeface="Josefin Sans"/>
                <a:cs typeface="Josefin Sans"/>
                <a:sym typeface="Josefin Sans"/>
              </a:defRPr>
            </a:lvl1pPr>
            <a:lvl2pPr lvl="1" algn="r" rtl="0">
              <a:buNone/>
              <a:defRPr sz="1100" b="1">
                <a:solidFill>
                  <a:schemeClr val="lt1"/>
                </a:solidFill>
                <a:latin typeface="Josefin Sans"/>
                <a:ea typeface="Josefin Sans"/>
                <a:cs typeface="Josefin Sans"/>
                <a:sym typeface="Josefin Sans"/>
              </a:defRPr>
            </a:lvl2pPr>
            <a:lvl3pPr lvl="2" algn="r" rtl="0">
              <a:buNone/>
              <a:defRPr sz="1100" b="1">
                <a:solidFill>
                  <a:schemeClr val="lt1"/>
                </a:solidFill>
                <a:latin typeface="Josefin Sans"/>
                <a:ea typeface="Josefin Sans"/>
                <a:cs typeface="Josefin Sans"/>
                <a:sym typeface="Josefin Sans"/>
              </a:defRPr>
            </a:lvl3pPr>
            <a:lvl4pPr lvl="3" algn="r" rtl="0">
              <a:buNone/>
              <a:defRPr sz="1100" b="1">
                <a:solidFill>
                  <a:schemeClr val="lt1"/>
                </a:solidFill>
                <a:latin typeface="Josefin Sans"/>
                <a:ea typeface="Josefin Sans"/>
                <a:cs typeface="Josefin Sans"/>
                <a:sym typeface="Josefin Sans"/>
              </a:defRPr>
            </a:lvl4pPr>
            <a:lvl5pPr lvl="4" algn="r" rtl="0">
              <a:buNone/>
              <a:defRPr sz="1100" b="1">
                <a:solidFill>
                  <a:schemeClr val="lt1"/>
                </a:solidFill>
                <a:latin typeface="Josefin Sans"/>
                <a:ea typeface="Josefin Sans"/>
                <a:cs typeface="Josefin Sans"/>
                <a:sym typeface="Josefin Sans"/>
              </a:defRPr>
            </a:lvl5pPr>
            <a:lvl6pPr lvl="5" algn="r" rtl="0">
              <a:buNone/>
              <a:defRPr sz="1100" b="1">
                <a:solidFill>
                  <a:schemeClr val="lt1"/>
                </a:solidFill>
                <a:latin typeface="Josefin Sans"/>
                <a:ea typeface="Josefin Sans"/>
                <a:cs typeface="Josefin Sans"/>
                <a:sym typeface="Josefin Sans"/>
              </a:defRPr>
            </a:lvl6pPr>
            <a:lvl7pPr lvl="6" algn="r" rtl="0">
              <a:buNone/>
              <a:defRPr sz="1100" b="1">
                <a:solidFill>
                  <a:schemeClr val="lt1"/>
                </a:solidFill>
                <a:latin typeface="Josefin Sans"/>
                <a:ea typeface="Josefin Sans"/>
                <a:cs typeface="Josefin Sans"/>
                <a:sym typeface="Josefin Sans"/>
              </a:defRPr>
            </a:lvl7pPr>
            <a:lvl8pPr lvl="7" algn="r" rtl="0">
              <a:buNone/>
              <a:defRPr sz="1100" b="1">
                <a:solidFill>
                  <a:schemeClr val="lt1"/>
                </a:solidFill>
                <a:latin typeface="Josefin Sans"/>
                <a:ea typeface="Josefin Sans"/>
                <a:cs typeface="Josefin Sans"/>
                <a:sym typeface="Josefin Sans"/>
              </a:defRPr>
            </a:lvl8pPr>
            <a:lvl9pPr lvl="8" algn="r" rtl="0">
              <a:buNone/>
              <a:defRPr sz="1100" b="1">
                <a:solidFill>
                  <a:schemeClr val="lt1"/>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28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
  <p:cSld name="CUSTOM_6_1_1">
    <p:bg>
      <p:bgPr>
        <a:solidFill>
          <a:srgbClr val="FDF3E5">
            <a:alpha val="29620"/>
          </a:srgbClr>
        </a:solidFill>
        <a:effectLst/>
      </p:bgPr>
    </p:bg>
    <p:spTree>
      <p:nvGrpSpPr>
        <p:cNvPr id="1" name="Shape 76"/>
        <p:cNvGrpSpPr/>
        <p:nvPr/>
      </p:nvGrpSpPr>
      <p:grpSpPr>
        <a:xfrm>
          <a:off x="0" y="0"/>
          <a:ext cx="0" cy="0"/>
          <a:chOff x="0" y="0"/>
          <a:chExt cx="0" cy="0"/>
        </a:xfrm>
      </p:grpSpPr>
      <p:sp>
        <p:nvSpPr>
          <p:cNvPr id="77" name="Google Shape;77;p8"/>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8"/>
          <p:cNvSpPr txBox="1">
            <a:spLocks noGrp="1"/>
          </p:cNvSpPr>
          <p:nvPr>
            <p:ph type="ctrTitle"/>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79" name="Google Shape;79;p8"/>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chemeClr val="lt1"/>
                </a:solidFill>
                <a:latin typeface="Josefin Sans"/>
                <a:ea typeface="Josefin Sans"/>
                <a:cs typeface="Josefin Sans"/>
                <a:sym typeface="Josefin Sans"/>
              </a:defRPr>
            </a:lvl1pPr>
            <a:lvl2pPr lvl="1" algn="r" rtl="0">
              <a:buNone/>
              <a:defRPr sz="1100" b="1">
                <a:solidFill>
                  <a:schemeClr val="lt1"/>
                </a:solidFill>
                <a:latin typeface="Josefin Sans"/>
                <a:ea typeface="Josefin Sans"/>
                <a:cs typeface="Josefin Sans"/>
                <a:sym typeface="Josefin Sans"/>
              </a:defRPr>
            </a:lvl2pPr>
            <a:lvl3pPr lvl="2" algn="r" rtl="0">
              <a:buNone/>
              <a:defRPr sz="1100" b="1">
                <a:solidFill>
                  <a:schemeClr val="lt1"/>
                </a:solidFill>
                <a:latin typeface="Josefin Sans"/>
                <a:ea typeface="Josefin Sans"/>
                <a:cs typeface="Josefin Sans"/>
                <a:sym typeface="Josefin Sans"/>
              </a:defRPr>
            </a:lvl3pPr>
            <a:lvl4pPr lvl="3" algn="r" rtl="0">
              <a:buNone/>
              <a:defRPr sz="1100" b="1">
                <a:solidFill>
                  <a:schemeClr val="lt1"/>
                </a:solidFill>
                <a:latin typeface="Josefin Sans"/>
                <a:ea typeface="Josefin Sans"/>
                <a:cs typeface="Josefin Sans"/>
                <a:sym typeface="Josefin Sans"/>
              </a:defRPr>
            </a:lvl4pPr>
            <a:lvl5pPr lvl="4" algn="r" rtl="0">
              <a:buNone/>
              <a:defRPr sz="1100" b="1">
                <a:solidFill>
                  <a:schemeClr val="lt1"/>
                </a:solidFill>
                <a:latin typeface="Josefin Sans"/>
                <a:ea typeface="Josefin Sans"/>
                <a:cs typeface="Josefin Sans"/>
                <a:sym typeface="Josefin Sans"/>
              </a:defRPr>
            </a:lvl5pPr>
            <a:lvl6pPr lvl="5" algn="r" rtl="0">
              <a:buNone/>
              <a:defRPr sz="1100" b="1">
                <a:solidFill>
                  <a:schemeClr val="lt1"/>
                </a:solidFill>
                <a:latin typeface="Josefin Sans"/>
                <a:ea typeface="Josefin Sans"/>
                <a:cs typeface="Josefin Sans"/>
                <a:sym typeface="Josefin Sans"/>
              </a:defRPr>
            </a:lvl6pPr>
            <a:lvl7pPr lvl="6" algn="r" rtl="0">
              <a:buNone/>
              <a:defRPr sz="1100" b="1">
                <a:solidFill>
                  <a:schemeClr val="lt1"/>
                </a:solidFill>
                <a:latin typeface="Josefin Sans"/>
                <a:ea typeface="Josefin Sans"/>
                <a:cs typeface="Josefin Sans"/>
                <a:sym typeface="Josefin Sans"/>
              </a:defRPr>
            </a:lvl7pPr>
            <a:lvl8pPr lvl="7" algn="r" rtl="0">
              <a:buNone/>
              <a:defRPr sz="1100" b="1">
                <a:solidFill>
                  <a:schemeClr val="lt1"/>
                </a:solidFill>
                <a:latin typeface="Josefin Sans"/>
                <a:ea typeface="Josefin Sans"/>
                <a:cs typeface="Josefin Sans"/>
                <a:sym typeface="Josefin Sans"/>
              </a:defRPr>
            </a:lvl8pPr>
            <a:lvl9pPr lvl="8" algn="r" rtl="0">
              <a:buNone/>
              <a:defRPr sz="1100" b="1">
                <a:solidFill>
                  <a:schemeClr val="lt1"/>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2">
  <p:cSld name="CUSTOM_17">
    <p:bg>
      <p:bgPr>
        <a:solidFill>
          <a:srgbClr val="FDF3E5">
            <a:alpha val="29620"/>
          </a:srgbClr>
        </a:solidFill>
        <a:effectLst/>
      </p:bgPr>
    </p:bg>
    <p:spTree>
      <p:nvGrpSpPr>
        <p:cNvPr id="1" name="Shape 80"/>
        <p:cNvGrpSpPr/>
        <p:nvPr/>
      </p:nvGrpSpPr>
      <p:grpSpPr>
        <a:xfrm>
          <a:off x="0" y="0"/>
          <a:ext cx="0" cy="0"/>
          <a:chOff x="0" y="0"/>
          <a:chExt cx="0" cy="0"/>
        </a:xfrm>
      </p:grpSpPr>
      <p:sp>
        <p:nvSpPr>
          <p:cNvPr id="81" name="Google Shape;81;p9"/>
          <p:cNvSpPr/>
          <p:nvPr/>
        </p:nvSpPr>
        <p:spPr>
          <a:xfrm>
            <a:off x="0" y="0"/>
            <a:ext cx="9144000" cy="5143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9"/>
          <p:cNvSpPr/>
          <p:nvPr/>
        </p:nvSpPr>
        <p:spPr>
          <a:xfrm>
            <a:off x="5045125" y="3196350"/>
            <a:ext cx="4123500" cy="1566900"/>
          </a:xfrm>
          <a:prstGeom prst="rect">
            <a:avLst/>
          </a:prstGeom>
          <a:solidFill>
            <a:srgbClr val="338987"/>
          </a:solid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9"/>
          <p:cNvSpPr txBox="1">
            <a:spLocks noGrp="1"/>
          </p:cNvSpPr>
          <p:nvPr>
            <p:ph type="subTitle" idx="1"/>
          </p:nvPr>
        </p:nvSpPr>
        <p:spPr>
          <a:xfrm>
            <a:off x="6054575" y="4117388"/>
            <a:ext cx="2244000" cy="63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DF3E5"/>
              </a:buClr>
              <a:buSzPts val="1000"/>
              <a:buNone/>
              <a:defRPr sz="1000">
                <a:solidFill>
                  <a:srgbClr val="FDF3E5"/>
                </a:solidFill>
              </a:defRPr>
            </a:lvl1pPr>
            <a:lvl2pPr lvl="1" algn="r" rtl="0">
              <a:lnSpc>
                <a:spcPct val="100000"/>
              </a:lnSpc>
              <a:spcBef>
                <a:spcPts val="0"/>
              </a:spcBef>
              <a:spcAft>
                <a:spcPts val="0"/>
              </a:spcAft>
              <a:buClr>
                <a:srgbClr val="FDF3E5"/>
              </a:buClr>
              <a:buSzPts val="1000"/>
              <a:buNone/>
              <a:defRPr sz="1000">
                <a:solidFill>
                  <a:srgbClr val="FDF3E5"/>
                </a:solidFill>
              </a:defRPr>
            </a:lvl2pPr>
            <a:lvl3pPr lvl="2" algn="r" rtl="0">
              <a:lnSpc>
                <a:spcPct val="100000"/>
              </a:lnSpc>
              <a:spcBef>
                <a:spcPts val="0"/>
              </a:spcBef>
              <a:spcAft>
                <a:spcPts val="0"/>
              </a:spcAft>
              <a:buClr>
                <a:srgbClr val="FDF3E5"/>
              </a:buClr>
              <a:buSzPts val="1000"/>
              <a:buNone/>
              <a:defRPr sz="1000">
                <a:solidFill>
                  <a:srgbClr val="FDF3E5"/>
                </a:solidFill>
              </a:defRPr>
            </a:lvl3pPr>
            <a:lvl4pPr lvl="3" algn="r" rtl="0">
              <a:lnSpc>
                <a:spcPct val="100000"/>
              </a:lnSpc>
              <a:spcBef>
                <a:spcPts val="0"/>
              </a:spcBef>
              <a:spcAft>
                <a:spcPts val="0"/>
              </a:spcAft>
              <a:buClr>
                <a:srgbClr val="FDF3E5"/>
              </a:buClr>
              <a:buSzPts val="1000"/>
              <a:buNone/>
              <a:defRPr sz="1000">
                <a:solidFill>
                  <a:srgbClr val="FDF3E5"/>
                </a:solidFill>
              </a:defRPr>
            </a:lvl4pPr>
            <a:lvl5pPr lvl="4" algn="r" rtl="0">
              <a:lnSpc>
                <a:spcPct val="100000"/>
              </a:lnSpc>
              <a:spcBef>
                <a:spcPts val="0"/>
              </a:spcBef>
              <a:spcAft>
                <a:spcPts val="0"/>
              </a:spcAft>
              <a:buClr>
                <a:srgbClr val="FDF3E5"/>
              </a:buClr>
              <a:buSzPts val="1000"/>
              <a:buNone/>
              <a:defRPr sz="1000">
                <a:solidFill>
                  <a:srgbClr val="FDF3E5"/>
                </a:solidFill>
              </a:defRPr>
            </a:lvl5pPr>
            <a:lvl6pPr lvl="5" algn="r" rtl="0">
              <a:lnSpc>
                <a:spcPct val="100000"/>
              </a:lnSpc>
              <a:spcBef>
                <a:spcPts val="0"/>
              </a:spcBef>
              <a:spcAft>
                <a:spcPts val="0"/>
              </a:spcAft>
              <a:buClr>
                <a:srgbClr val="FDF3E5"/>
              </a:buClr>
              <a:buSzPts val="1000"/>
              <a:buNone/>
              <a:defRPr sz="1000">
                <a:solidFill>
                  <a:srgbClr val="FDF3E5"/>
                </a:solidFill>
              </a:defRPr>
            </a:lvl6pPr>
            <a:lvl7pPr lvl="6" algn="r" rtl="0">
              <a:lnSpc>
                <a:spcPct val="100000"/>
              </a:lnSpc>
              <a:spcBef>
                <a:spcPts val="0"/>
              </a:spcBef>
              <a:spcAft>
                <a:spcPts val="0"/>
              </a:spcAft>
              <a:buClr>
                <a:srgbClr val="FDF3E5"/>
              </a:buClr>
              <a:buSzPts val="1000"/>
              <a:buNone/>
              <a:defRPr sz="1000">
                <a:solidFill>
                  <a:srgbClr val="FDF3E5"/>
                </a:solidFill>
              </a:defRPr>
            </a:lvl7pPr>
            <a:lvl8pPr lvl="7" algn="r" rtl="0">
              <a:lnSpc>
                <a:spcPct val="100000"/>
              </a:lnSpc>
              <a:spcBef>
                <a:spcPts val="0"/>
              </a:spcBef>
              <a:spcAft>
                <a:spcPts val="0"/>
              </a:spcAft>
              <a:buClr>
                <a:srgbClr val="FDF3E5"/>
              </a:buClr>
              <a:buSzPts val="1000"/>
              <a:buNone/>
              <a:defRPr sz="1000">
                <a:solidFill>
                  <a:srgbClr val="FDF3E5"/>
                </a:solidFill>
              </a:defRPr>
            </a:lvl8pPr>
            <a:lvl9pPr lvl="8" algn="r" rtl="0">
              <a:lnSpc>
                <a:spcPct val="100000"/>
              </a:lnSpc>
              <a:spcBef>
                <a:spcPts val="0"/>
              </a:spcBef>
              <a:spcAft>
                <a:spcPts val="0"/>
              </a:spcAft>
              <a:buClr>
                <a:srgbClr val="FDF3E5"/>
              </a:buClr>
              <a:buSzPts val="1000"/>
              <a:buNone/>
              <a:defRPr sz="1000">
                <a:solidFill>
                  <a:srgbClr val="FDF3E5"/>
                </a:solidFill>
              </a:defRPr>
            </a:lvl9pPr>
          </a:lstStyle>
          <a:p>
            <a:endParaRPr/>
          </a:p>
        </p:txBody>
      </p:sp>
      <p:sp>
        <p:nvSpPr>
          <p:cNvPr id="84" name="Google Shape;84;p9"/>
          <p:cNvSpPr txBox="1">
            <a:spLocks noGrp="1"/>
          </p:cNvSpPr>
          <p:nvPr>
            <p:ph type="title" hasCustomPrompt="1"/>
          </p:nvPr>
        </p:nvSpPr>
        <p:spPr>
          <a:xfrm>
            <a:off x="4285350" y="4176788"/>
            <a:ext cx="16821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DF3E5"/>
              </a:buClr>
              <a:buSzPts val="6000"/>
              <a:buNone/>
              <a:defRPr sz="6000">
                <a:solidFill>
                  <a:srgbClr val="FDF3E5"/>
                </a:solidFill>
              </a:defRPr>
            </a:lvl1pPr>
            <a:lvl2pPr lvl="1"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9pPr>
          </a:lstStyle>
          <a:p>
            <a:r>
              <a:t>xx%</a:t>
            </a:r>
          </a:p>
        </p:txBody>
      </p:sp>
      <p:sp>
        <p:nvSpPr>
          <p:cNvPr id="85" name="Google Shape;85;p9"/>
          <p:cNvSpPr/>
          <p:nvPr/>
        </p:nvSpPr>
        <p:spPr>
          <a:xfrm>
            <a:off x="0" y="506075"/>
            <a:ext cx="4123500" cy="1566900"/>
          </a:xfrm>
          <a:prstGeom prst="rect">
            <a:avLst/>
          </a:prstGeom>
          <a:solidFill>
            <a:srgbClr val="338987"/>
          </a:solidFill>
          <a:ln w="19050" cap="flat" cmpd="sng">
            <a:solidFill>
              <a:srgbClr val="3389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9"/>
          <p:cNvSpPr txBox="1">
            <a:spLocks noGrp="1"/>
          </p:cNvSpPr>
          <p:nvPr>
            <p:ph type="subTitle" idx="2"/>
          </p:nvPr>
        </p:nvSpPr>
        <p:spPr>
          <a:xfrm>
            <a:off x="1243500" y="628885"/>
            <a:ext cx="2603700" cy="63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DF3E5"/>
              </a:buClr>
              <a:buSzPts val="1000"/>
              <a:buNone/>
              <a:defRPr sz="1000">
                <a:solidFill>
                  <a:srgbClr val="FDF3E5"/>
                </a:solidFill>
              </a:defRPr>
            </a:lvl1pPr>
            <a:lvl2pPr lvl="1" algn="r" rtl="0">
              <a:lnSpc>
                <a:spcPct val="100000"/>
              </a:lnSpc>
              <a:spcBef>
                <a:spcPts val="0"/>
              </a:spcBef>
              <a:spcAft>
                <a:spcPts val="0"/>
              </a:spcAft>
              <a:buClr>
                <a:srgbClr val="FDF3E5"/>
              </a:buClr>
              <a:buSzPts val="1000"/>
              <a:buNone/>
              <a:defRPr sz="1000">
                <a:solidFill>
                  <a:srgbClr val="FDF3E5"/>
                </a:solidFill>
              </a:defRPr>
            </a:lvl2pPr>
            <a:lvl3pPr lvl="2" algn="r" rtl="0">
              <a:lnSpc>
                <a:spcPct val="100000"/>
              </a:lnSpc>
              <a:spcBef>
                <a:spcPts val="0"/>
              </a:spcBef>
              <a:spcAft>
                <a:spcPts val="0"/>
              </a:spcAft>
              <a:buClr>
                <a:srgbClr val="FDF3E5"/>
              </a:buClr>
              <a:buSzPts val="1000"/>
              <a:buNone/>
              <a:defRPr sz="1000">
                <a:solidFill>
                  <a:srgbClr val="FDF3E5"/>
                </a:solidFill>
              </a:defRPr>
            </a:lvl3pPr>
            <a:lvl4pPr lvl="3" algn="r" rtl="0">
              <a:lnSpc>
                <a:spcPct val="100000"/>
              </a:lnSpc>
              <a:spcBef>
                <a:spcPts val="0"/>
              </a:spcBef>
              <a:spcAft>
                <a:spcPts val="0"/>
              </a:spcAft>
              <a:buClr>
                <a:srgbClr val="FDF3E5"/>
              </a:buClr>
              <a:buSzPts val="1000"/>
              <a:buNone/>
              <a:defRPr sz="1000">
                <a:solidFill>
                  <a:srgbClr val="FDF3E5"/>
                </a:solidFill>
              </a:defRPr>
            </a:lvl4pPr>
            <a:lvl5pPr lvl="4" algn="r" rtl="0">
              <a:lnSpc>
                <a:spcPct val="100000"/>
              </a:lnSpc>
              <a:spcBef>
                <a:spcPts val="0"/>
              </a:spcBef>
              <a:spcAft>
                <a:spcPts val="0"/>
              </a:spcAft>
              <a:buClr>
                <a:srgbClr val="FDF3E5"/>
              </a:buClr>
              <a:buSzPts val="1000"/>
              <a:buNone/>
              <a:defRPr sz="1000">
                <a:solidFill>
                  <a:srgbClr val="FDF3E5"/>
                </a:solidFill>
              </a:defRPr>
            </a:lvl5pPr>
            <a:lvl6pPr lvl="5" algn="r" rtl="0">
              <a:lnSpc>
                <a:spcPct val="100000"/>
              </a:lnSpc>
              <a:spcBef>
                <a:spcPts val="0"/>
              </a:spcBef>
              <a:spcAft>
                <a:spcPts val="0"/>
              </a:spcAft>
              <a:buClr>
                <a:srgbClr val="FDF3E5"/>
              </a:buClr>
              <a:buSzPts val="1000"/>
              <a:buNone/>
              <a:defRPr sz="1000">
                <a:solidFill>
                  <a:srgbClr val="FDF3E5"/>
                </a:solidFill>
              </a:defRPr>
            </a:lvl6pPr>
            <a:lvl7pPr lvl="6" algn="r" rtl="0">
              <a:lnSpc>
                <a:spcPct val="100000"/>
              </a:lnSpc>
              <a:spcBef>
                <a:spcPts val="0"/>
              </a:spcBef>
              <a:spcAft>
                <a:spcPts val="0"/>
              </a:spcAft>
              <a:buClr>
                <a:srgbClr val="FDF3E5"/>
              </a:buClr>
              <a:buSzPts val="1000"/>
              <a:buNone/>
              <a:defRPr sz="1000">
                <a:solidFill>
                  <a:srgbClr val="FDF3E5"/>
                </a:solidFill>
              </a:defRPr>
            </a:lvl7pPr>
            <a:lvl8pPr lvl="7" algn="r" rtl="0">
              <a:lnSpc>
                <a:spcPct val="100000"/>
              </a:lnSpc>
              <a:spcBef>
                <a:spcPts val="0"/>
              </a:spcBef>
              <a:spcAft>
                <a:spcPts val="0"/>
              </a:spcAft>
              <a:buClr>
                <a:srgbClr val="FDF3E5"/>
              </a:buClr>
              <a:buSzPts val="1000"/>
              <a:buNone/>
              <a:defRPr sz="1000">
                <a:solidFill>
                  <a:srgbClr val="FDF3E5"/>
                </a:solidFill>
              </a:defRPr>
            </a:lvl8pPr>
            <a:lvl9pPr lvl="8" algn="r" rtl="0">
              <a:lnSpc>
                <a:spcPct val="100000"/>
              </a:lnSpc>
              <a:spcBef>
                <a:spcPts val="0"/>
              </a:spcBef>
              <a:spcAft>
                <a:spcPts val="0"/>
              </a:spcAft>
              <a:buClr>
                <a:srgbClr val="FDF3E5"/>
              </a:buClr>
              <a:buSzPts val="1000"/>
              <a:buNone/>
              <a:defRPr sz="1000">
                <a:solidFill>
                  <a:srgbClr val="FDF3E5"/>
                </a:solidFill>
              </a:defRPr>
            </a:lvl9pPr>
          </a:lstStyle>
          <a:p>
            <a:endParaRPr/>
          </a:p>
        </p:txBody>
      </p:sp>
      <p:sp>
        <p:nvSpPr>
          <p:cNvPr id="87" name="Google Shape;87;p9"/>
          <p:cNvSpPr txBox="1">
            <a:spLocks noGrp="1"/>
          </p:cNvSpPr>
          <p:nvPr>
            <p:ph type="title" idx="3" hasCustomPrompt="1"/>
          </p:nvPr>
        </p:nvSpPr>
        <p:spPr>
          <a:xfrm>
            <a:off x="-525725" y="706180"/>
            <a:ext cx="16821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DF3E5"/>
              </a:buClr>
              <a:buSzPts val="6000"/>
              <a:buNone/>
              <a:defRPr sz="6000">
                <a:solidFill>
                  <a:srgbClr val="FDF3E5"/>
                </a:solidFill>
              </a:defRPr>
            </a:lvl1pPr>
            <a:lvl2pPr lvl="1"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DF3E5"/>
              </a:buClr>
              <a:buSzPts val="4800"/>
              <a:buFont typeface="Fira Sans Extra Condensed Medium"/>
              <a:buNone/>
              <a:defRPr sz="4800">
                <a:solidFill>
                  <a:srgbClr val="FDF3E5"/>
                </a:solidFill>
                <a:latin typeface="Fira Sans Extra Condensed Medium"/>
                <a:ea typeface="Fira Sans Extra Condensed Medium"/>
                <a:cs typeface="Fira Sans Extra Condensed Medium"/>
                <a:sym typeface="Fira Sans Extra Condensed Medium"/>
              </a:defRPr>
            </a:lvl9pPr>
          </a:lstStyle>
          <a:p>
            <a:r>
              <a:t>xx%</a:t>
            </a:r>
          </a:p>
        </p:txBody>
      </p:sp>
      <p:sp>
        <p:nvSpPr>
          <p:cNvPr id="88" name="Google Shape;88;p9"/>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9"/>
          <p:cNvSpPr txBox="1">
            <a:spLocks noGrp="1"/>
          </p:cNvSpPr>
          <p:nvPr>
            <p:ph type="ctrTitle" idx="4"/>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90" name="Google Shape;90;p9"/>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chemeClr val="lt1"/>
                </a:solidFill>
                <a:latin typeface="Josefin Sans"/>
                <a:ea typeface="Josefin Sans"/>
                <a:cs typeface="Josefin Sans"/>
                <a:sym typeface="Josefin Sans"/>
              </a:defRPr>
            </a:lvl1pPr>
            <a:lvl2pPr lvl="1" algn="r" rtl="0">
              <a:buNone/>
              <a:defRPr sz="1100" b="1">
                <a:solidFill>
                  <a:schemeClr val="lt1"/>
                </a:solidFill>
                <a:latin typeface="Josefin Sans"/>
                <a:ea typeface="Josefin Sans"/>
                <a:cs typeface="Josefin Sans"/>
                <a:sym typeface="Josefin Sans"/>
              </a:defRPr>
            </a:lvl2pPr>
            <a:lvl3pPr lvl="2" algn="r" rtl="0">
              <a:buNone/>
              <a:defRPr sz="1100" b="1">
                <a:solidFill>
                  <a:schemeClr val="lt1"/>
                </a:solidFill>
                <a:latin typeface="Josefin Sans"/>
                <a:ea typeface="Josefin Sans"/>
                <a:cs typeface="Josefin Sans"/>
                <a:sym typeface="Josefin Sans"/>
              </a:defRPr>
            </a:lvl3pPr>
            <a:lvl4pPr lvl="3" algn="r" rtl="0">
              <a:buNone/>
              <a:defRPr sz="1100" b="1">
                <a:solidFill>
                  <a:schemeClr val="lt1"/>
                </a:solidFill>
                <a:latin typeface="Josefin Sans"/>
                <a:ea typeface="Josefin Sans"/>
                <a:cs typeface="Josefin Sans"/>
                <a:sym typeface="Josefin Sans"/>
              </a:defRPr>
            </a:lvl4pPr>
            <a:lvl5pPr lvl="4" algn="r" rtl="0">
              <a:buNone/>
              <a:defRPr sz="1100" b="1">
                <a:solidFill>
                  <a:schemeClr val="lt1"/>
                </a:solidFill>
                <a:latin typeface="Josefin Sans"/>
                <a:ea typeface="Josefin Sans"/>
                <a:cs typeface="Josefin Sans"/>
                <a:sym typeface="Josefin Sans"/>
              </a:defRPr>
            </a:lvl5pPr>
            <a:lvl6pPr lvl="5" algn="r" rtl="0">
              <a:buNone/>
              <a:defRPr sz="1100" b="1">
                <a:solidFill>
                  <a:schemeClr val="lt1"/>
                </a:solidFill>
                <a:latin typeface="Josefin Sans"/>
                <a:ea typeface="Josefin Sans"/>
                <a:cs typeface="Josefin Sans"/>
                <a:sym typeface="Josefin Sans"/>
              </a:defRPr>
            </a:lvl6pPr>
            <a:lvl7pPr lvl="6" algn="r" rtl="0">
              <a:buNone/>
              <a:defRPr sz="1100" b="1">
                <a:solidFill>
                  <a:schemeClr val="lt1"/>
                </a:solidFill>
                <a:latin typeface="Josefin Sans"/>
                <a:ea typeface="Josefin Sans"/>
                <a:cs typeface="Josefin Sans"/>
                <a:sym typeface="Josefin Sans"/>
              </a:defRPr>
            </a:lvl7pPr>
            <a:lvl8pPr lvl="7" algn="r" rtl="0">
              <a:buNone/>
              <a:defRPr sz="1100" b="1">
                <a:solidFill>
                  <a:schemeClr val="lt1"/>
                </a:solidFill>
                <a:latin typeface="Josefin Sans"/>
                <a:ea typeface="Josefin Sans"/>
                <a:cs typeface="Josefin Sans"/>
                <a:sym typeface="Josefin Sans"/>
              </a:defRPr>
            </a:lvl8pPr>
            <a:lvl9pPr lvl="8" algn="r" rtl="0">
              <a:buNone/>
              <a:defRPr sz="1100" b="1">
                <a:solidFill>
                  <a:schemeClr val="lt1"/>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1">
  <p:cSld name="CUSTOM_11_1_2_1">
    <p:bg>
      <p:bgPr>
        <a:solidFill>
          <a:srgbClr val="FDF3E5">
            <a:alpha val="29620"/>
          </a:srgbClr>
        </a:solidFill>
        <a:effectLst/>
      </p:bgPr>
    </p:bg>
    <p:spTree>
      <p:nvGrpSpPr>
        <p:cNvPr id="1" name="Shape 96"/>
        <p:cNvGrpSpPr/>
        <p:nvPr/>
      </p:nvGrpSpPr>
      <p:grpSpPr>
        <a:xfrm>
          <a:off x="0" y="0"/>
          <a:ext cx="0" cy="0"/>
          <a:chOff x="0" y="0"/>
          <a:chExt cx="0" cy="0"/>
        </a:xfrm>
      </p:grpSpPr>
      <p:sp>
        <p:nvSpPr>
          <p:cNvPr id="97" name="Google Shape;97;p11"/>
          <p:cNvSpPr/>
          <p:nvPr/>
        </p:nvSpPr>
        <p:spPr>
          <a:xfrm>
            <a:off x="0" y="0"/>
            <a:ext cx="9144000" cy="5143500"/>
          </a:xfrm>
          <a:prstGeom prst="rect">
            <a:avLst/>
          </a:prstGeom>
          <a:solidFill>
            <a:srgbClr val="FDF3E5">
              <a:alpha val="2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11"/>
          <p:cNvSpPr/>
          <p:nvPr/>
        </p:nvSpPr>
        <p:spPr>
          <a:xfrm>
            <a:off x="0" y="1652100"/>
            <a:ext cx="4017300" cy="24465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D491"/>
              </a:solidFill>
            </a:endParaRPr>
          </a:p>
        </p:txBody>
      </p:sp>
      <p:sp>
        <p:nvSpPr>
          <p:cNvPr id="99" name="Google Shape;99;p11"/>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DF3E5"/>
              </a:buClr>
              <a:buSzPts val="2800"/>
              <a:buNone/>
              <a:defRPr>
                <a:solidFill>
                  <a:srgbClr val="FDF3E5"/>
                </a:solidFill>
              </a:defRPr>
            </a:lvl1pPr>
            <a:lvl2pPr lvl="1" rtl="0">
              <a:spcBef>
                <a:spcPts val="0"/>
              </a:spcBef>
              <a:spcAft>
                <a:spcPts val="0"/>
              </a:spcAft>
              <a:buClr>
                <a:srgbClr val="FDF3E5"/>
              </a:buClr>
              <a:buSzPts val="1600"/>
              <a:buNone/>
              <a:defRPr sz="1600">
                <a:solidFill>
                  <a:srgbClr val="FDF3E5"/>
                </a:solidFill>
              </a:defRPr>
            </a:lvl2pPr>
            <a:lvl3pPr lvl="2" rtl="0">
              <a:spcBef>
                <a:spcPts val="0"/>
              </a:spcBef>
              <a:spcAft>
                <a:spcPts val="0"/>
              </a:spcAft>
              <a:buClr>
                <a:srgbClr val="FDF3E5"/>
              </a:buClr>
              <a:buSzPts val="1600"/>
              <a:buNone/>
              <a:defRPr sz="1600">
                <a:solidFill>
                  <a:srgbClr val="FDF3E5"/>
                </a:solidFill>
              </a:defRPr>
            </a:lvl3pPr>
            <a:lvl4pPr lvl="3" rtl="0">
              <a:spcBef>
                <a:spcPts val="0"/>
              </a:spcBef>
              <a:spcAft>
                <a:spcPts val="0"/>
              </a:spcAft>
              <a:buClr>
                <a:srgbClr val="FDF3E5"/>
              </a:buClr>
              <a:buSzPts val="1600"/>
              <a:buNone/>
              <a:defRPr sz="1600">
                <a:solidFill>
                  <a:srgbClr val="FDF3E5"/>
                </a:solidFill>
              </a:defRPr>
            </a:lvl4pPr>
            <a:lvl5pPr lvl="4" rtl="0">
              <a:spcBef>
                <a:spcPts val="0"/>
              </a:spcBef>
              <a:spcAft>
                <a:spcPts val="0"/>
              </a:spcAft>
              <a:buClr>
                <a:srgbClr val="FDF3E5"/>
              </a:buClr>
              <a:buSzPts val="1600"/>
              <a:buNone/>
              <a:defRPr sz="1600">
                <a:solidFill>
                  <a:srgbClr val="FDF3E5"/>
                </a:solidFill>
              </a:defRPr>
            </a:lvl5pPr>
            <a:lvl6pPr lvl="5" rtl="0">
              <a:spcBef>
                <a:spcPts val="0"/>
              </a:spcBef>
              <a:spcAft>
                <a:spcPts val="0"/>
              </a:spcAft>
              <a:buClr>
                <a:srgbClr val="FDF3E5"/>
              </a:buClr>
              <a:buSzPts val="1600"/>
              <a:buNone/>
              <a:defRPr sz="1600">
                <a:solidFill>
                  <a:srgbClr val="FDF3E5"/>
                </a:solidFill>
              </a:defRPr>
            </a:lvl6pPr>
            <a:lvl7pPr lvl="6" rtl="0">
              <a:spcBef>
                <a:spcPts val="0"/>
              </a:spcBef>
              <a:spcAft>
                <a:spcPts val="0"/>
              </a:spcAft>
              <a:buClr>
                <a:srgbClr val="FDF3E5"/>
              </a:buClr>
              <a:buSzPts val="1600"/>
              <a:buNone/>
              <a:defRPr sz="1600">
                <a:solidFill>
                  <a:srgbClr val="FDF3E5"/>
                </a:solidFill>
              </a:defRPr>
            </a:lvl7pPr>
            <a:lvl8pPr lvl="7" rtl="0">
              <a:spcBef>
                <a:spcPts val="0"/>
              </a:spcBef>
              <a:spcAft>
                <a:spcPts val="0"/>
              </a:spcAft>
              <a:buClr>
                <a:srgbClr val="FDF3E5"/>
              </a:buClr>
              <a:buSzPts val="1600"/>
              <a:buNone/>
              <a:defRPr sz="1600">
                <a:solidFill>
                  <a:srgbClr val="FDF3E5"/>
                </a:solidFill>
              </a:defRPr>
            </a:lvl8pPr>
            <a:lvl9pPr lvl="8" rtl="0">
              <a:spcBef>
                <a:spcPts val="0"/>
              </a:spcBef>
              <a:spcAft>
                <a:spcPts val="0"/>
              </a:spcAft>
              <a:buClr>
                <a:srgbClr val="FDF3E5"/>
              </a:buClr>
              <a:buSzPts val="1600"/>
              <a:buNone/>
              <a:defRPr sz="1600">
                <a:solidFill>
                  <a:srgbClr val="FDF3E5"/>
                </a:solidFill>
              </a:defRPr>
            </a:lvl9pPr>
          </a:lstStyle>
          <a:p>
            <a:endParaRPr/>
          </a:p>
        </p:txBody>
      </p:sp>
      <p:sp>
        <p:nvSpPr>
          <p:cNvPr id="100" name="Google Shape;100;p11"/>
          <p:cNvSpPr txBox="1">
            <a:spLocks noGrp="1"/>
          </p:cNvSpPr>
          <p:nvPr>
            <p:ph type="subTitle" idx="1"/>
          </p:nvPr>
        </p:nvSpPr>
        <p:spPr>
          <a:xfrm>
            <a:off x="831200" y="2314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DF3E5"/>
              </a:buClr>
              <a:buSzPts val="1200"/>
              <a:buNone/>
              <a:defRPr>
                <a:solidFill>
                  <a:srgbClr val="FDF3E5"/>
                </a:solidFill>
              </a:defRPr>
            </a:lvl1pPr>
            <a:lvl2pPr lvl="1" rtl="0">
              <a:lnSpc>
                <a:spcPct val="100000"/>
              </a:lnSpc>
              <a:spcBef>
                <a:spcPts val="0"/>
              </a:spcBef>
              <a:spcAft>
                <a:spcPts val="0"/>
              </a:spcAft>
              <a:buClr>
                <a:srgbClr val="FDF3E5"/>
              </a:buClr>
              <a:buSzPts val="1200"/>
              <a:buNone/>
              <a:defRPr>
                <a:solidFill>
                  <a:srgbClr val="FDF3E5"/>
                </a:solidFill>
              </a:defRPr>
            </a:lvl2pPr>
            <a:lvl3pPr lvl="2" rtl="0">
              <a:lnSpc>
                <a:spcPct val="100000"/>
              </a:lnSpc>
              <a:spcBef>
                <a:spcPts val="0"/>
              </a:spcBef>
              <a:spcAft>
                <a:spcPts val="0"/>
              </a:spcAft>
              <a:buClr>
                <a:srgbClr val="FDF3E5"/>
              </a:buClr>
              <a:buSzPts val="1200"/>
              <a:buNone/>
              <a:defRPr>
                <a:solidFill>
                  <a:srgbClr val="FDF3E5"/>
                </a:solidFill>
              </a:defRPr>
            </a:lvl3pPr>
            <a:lvl4pPr lvl="3" rtl="0">
              <a:lnSpc>
                <a:spcPct val="100000"/>
              </a:lnSpc>
              <a:spcBef>
                <a:spcPts val="0"/>
              </a:spcBef>
              <a:spcAft>
                <a:spcPts val="0"/>
              </a:spcAft>
              <a:buClr>
                <a:srgbClr val="FDF3E5"/>
              </a:buClr>
              <a:buSzPts val="1200"/>
              <a:buNone/>
              <a:defRPr>
                <a:solidFill>
                  <a:srgbClr val="FDF3E5"/>
                </a:solidFill>
              </a:defRPr>
            </a:lvl4pPr>
            <a:lvl5pPr lvl="4" rtl="0">
              <a:lnSpc>
                <a:spcPct val="100000"/>
              </a:lnSpc>
              <a:spcBef>
                <a:spcPts val="0"/>
              </a:spcBef>
              <a:spcAft>
                <a:spcPts val="0"/>
              </a:spcAft>
              <a:buClr>
                <a:srgbClr val="FDF3E5"/>
              </a:buClr>
              <a:buSzPts val="1200"/>
              <a:buNone/>
              <a:defRPr>
                <a:solidFill>
                  <a:srgbClr val="FDF3E5"/>
                </a:solidFill>
              </a:defRPr>
            </a:lvl5pPr>
            <a:lvl6pPr lvl="5" rtl="0">
              <a:lnSpc>
                <a:spcPct val="100000"/>
              </a:lnSpc>
              <a:spcBef>
                <a:spcPts val="0"/>
              </a:spcBef>
              <a:spcAft>
                <a:spcPts val="0"/>
              </a:spcAft>
              <a:buClr>
                <a:srgbClr val="FDF3E5"/>
              </a:buClr>
              <a:buSzPts val="1200"/>
              <a:buNone/>
              <a:defRPr>
                <a:solidFill>
                  <a:srgbClr val="FDF3E5"/>
                </a:solidFill>
              </a:defRPr>
            </a:lvl6pPr>
            <a:lvl7pPr lvl="6" rtl="0">
              <a:lnSpc>
                <a:spcPct val="100000"/>
              </a:lnSpc>
              <a:spcBef>
                <a:spcPts val="0"/>
              </a:spcBef>
              <a:spcAft>
                <a:spcPts val="0"/>
              </a:spcAft>
              <a:buClr>
                <a:srgbClr val="FDF3E5"/>
              </a:buClr>
              <a:buSzPts val="1200"/>
              <a:buNone/>
              <a:defRPr>
                <a:solidFill>
                  <a:srgbClr val="FDF3E5"/>
                </a:solidFill>
              </a:defRPr>
            </a:lvl7pPr>
            <a:lvl8pPr lvl="7" rtl="0">
              <a:lnSpc>
                <a:spcPct val="100000"/>
              </a:lnSpc>
              <a:spcBef>
                <a:spcPts val="0"/>
              </a:spcBef>
              <a:spcAft>
                <a:spcPts val="0"/>
              </a:spcAft>
              <a:buClr>
                <a:srgbClr val="FDF3E5"/>
              </a:buClr>
              <a:buSzPts val="1200"/>
              <a:buNone/>
              <a:defRPr>
                <a:solidFill>
                  <a:srgbClr val="FDF3E5"/>
                </a:solidFill>
              </a:defRPr>
            </a:lvl8pPr>
            <a:lvl9pPr lvl="8" rtl="0">
              <a:lnSpc>
                <a:spcPct val="100000"/>
              </a:lnSpc>
              <a:spcBef>
                <a:spcPts val="0"/>
              </a:spcBef>
              <a:spcAft>
                <a:spcPts val="0"/>
              </a:spcAft>
              <a:buClr>
                <a:srgbClr val="FDF3E5"/>
              </a:buClr>
              <a:buSzPts val="1200"/>
              <a:buNone/>
              <a:defRPr>
                <a:solidFill>
                  <a:srgbClr val="FDF3E5"/>
                </a:solidFill>
              </a:defRPr>
            </a:lvl9pPr>
          </a:lstStyle>
          <a:p>
            <a:endParaRPr/>
          </a:p>
        </p:txBody>
      </p:sp>
      <p:sp>
        <p:nvSpPr>
          <p:cNvPr id="101" name="Google Shape;101;p11"/>
          <p:cNvSpPr/>
          <p:nvPr/>
        </p:nvSpPr>
        <p:spPr>
          <a:xfrm>
            <a:off x="7220630" y="0"/>
            <a:ext cx="1299900" cy="811800"/>
          </a:xfrm>
          <a:prstGeom prst="rect">
            <a:avLst/>
          </a:prstGeom>
          <a:solidFill>
            <a:srgbClr val="FF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11"/>
          <p:cNvSpPr txBox="1">
            <a:spLocks noGrp="1"/>
          </p:cNvSpPr>
          <p:nvPr>
            <p:ph type="ctrTitle" idx="2"/>
          </p:nvPr>
        </p:nvSpPr>
        <p:spPr>
          <a:xfrm>
            <a:off x="5569480" y="129625"/>
            <a:ext cx="2866800" cy="48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38987"/>
              </a:buClr>
              <a:buSzPts val="1100"/>
              <a:buNone/>
              <a:defRPr sz="1100">
                <a:solidFill>
                  <a:srgbClr val="338987"/>
                </a:solidFill>
              </a:defRPr>
            </a:lvl1pPr>
            <a:lvl2pPr lvl="1" algn="r" rtl="0">
              <a:spcBef>
                <a:spcPts val="0"/>
              </a:spcBef>
              <a:spcAft>
                <a:spcPts val="0"/>
              </a:spcAft>
              <a:buClr>
                <a:srgbClr val="338987"/>
              </a:buClr>
              <a:buSzPts val="900"/>
              <a:buNone/>
              <a:defRPr sz="900">
                <a:solidFill>
                  <a:srgbClr val="338987"/>
                </a:solidFill>
              </a:defRPr>
            </a:lvl2pPr>
            <a:lvl3pPr lvl="2" algn="r" rtl="0">
              <a:spcBef>
                <a:spcPts val="0"/>
              </a:spcBef>
              <a:spcAft>
                <a:spcPts val="0"/>
              </a:spcAft>
              <a:buClr>
                <a:srgbClr val="338987"/>
              </a:buClr>
              <a:buSzPts val="900"/>
              <a:buNone/>
              <a:defRPr sz="900">
                <a:solidFill>
                  <a:srgbClr val="338987"/>
                </a:solidFill>
              </a:defRPr>
            </a:lvl3pPr>
            <a:lvl4pPr lvl="3" algn="r" rtl="0">
              <a:spcBef>
                <a:spcPts val="0"/>
              </a:spcBef>
              <a:spcAft>
                <a:spcPts val="0"/>
              </a:spcAft>
              <a:buClr>
                <a:srgbClr val="338987"/>
              </a:buClr>
              <a:buSzPts val="900"/>
              <a:buNone/>
              <a:defRPr sz="900">
                <a:solidFill>
                  <a:srgbClr val="338987"/>
                </a:solidFill>
              </a:defRPr>
            </a:lvl4pPr>
            <a:lvl5pPr lvl="4" algn="r" rtl="0">
              <a:spcBef>
                <a:spcPts val="0"/>
              </a:spcBef>
              <a:spcAft>
                <a:spcPts val="0"/>
              </a:spcAft>
              <a:buClr>
                <a:srgbClr val="338987"/>
              </a:buClr>
              <a:buSzPts val="900"/>
              <a:buNone/>
              <a:defRPr sz="900">
                <a:solidFill>
                  <a:srgbClr val="338987"/>
                </a:solidFill>
              </a:defRPr>
            </a:lvl5pPr>
            <a:lvl6pPr lvl="5" algn="r" rtl="0">
              <a:spcBef>
                <a:spcPts val="0"/>
              </a:spcBef>
              <a:spcAft>
                <a:spcPts val="0"/>
              </a:spcAft>
              <a:buClr>
                <a:srgbClr val="338987"/>
              </a:buClr>
              <a:buSzPts val="900"/>
              <a:buNone/>
              <a:defRPr sz="900">
                <a:solidFill>
                  <a:srgbClr val="338987"/>
                </a:solidFill>
              </a:defRPr>
            </a:lvl6pPr>
            <a:lvl7pPr lvl="6" algn="r" rtl="0">
              <a:spcBef>
                <a:spcPts val="0"/>
              </a:spcBef>
              <a:spcAft>
                <a:spcPts val="0"/>
              </a:spcAft>
              <a:buClr>
                <a:srgbClr val="338987"/>
              </a:buClr>
              <a:buSzPts val="900"/>
              <a:buNone/>
              <a:defRPr sz="900">
                <a:solidFill>
                  <a:srgbClr val="338987"/>
                </a:solidFill>
              </a:defRPr>
            </a:lvl7pPr>
            <a:lvl8pPr lvl="7" algn="r" rtl="0">
              <a:spcBef>
                <a:spcPts val="0"/>
              </a:spcBef>
              <a:spcAft>
                <a:spcPts val="0"/>
              </a:spcAft>
              <a:buClr>
                <a:srgbClr val="338987"/>
              </a:buClr>
              <a:buSzPts val="900"/>
              <a:buNone/>
              <a:defRPr sz="900">
                <a:solidFill>
                  <a:srgbClr val="338987"/>
                </a:solidFill>
              </a:defRPr>
            </a:lvl8pPr>
            <a:lvl9pPr lvl="8" algn="r" rtl="0">
              <a:spcBef>
                <a:spcPts val="0"/>
              </a:spcBef>
              <a:spcAft>
                <a:spcPts val="0"/>
              </a:spcAft>
              <a:buClr>
                <a:srgbClr val="338987"/>
              </a:buClr>
              <a:buSzPts val="900"/>
              <a:buNone/>
              <a:defRPr sz="900">
                <a:solidFill>
                  <a:srgbClr val="338987"/>
                </a:solidFill>
              </a:defRPr>
            </a:lvl9pPr>
          </a:lstStyle>
          <a:p>
            <a:endParaRPr/>
          </a:p>
        </p:txBody>
      </p:sp>
      <p:sp>
        <p:nvSpPr>
          <p:cNvPr id="103" name="Google Shape;103;p11"/>
          <p:cNvSpPr txBox="1">
            <a:spLocks noGrp="1"/>
          </p:cNvSpPr>
          <p:nvPr>
            <p:ph type="sldNum" idx="12"/>
          </p:nvPr>
        </p:nvSpPr>
        <p:spPr>
          <a:xfrm>
            <a:off x="7887614" y="473134"/>
            <a:ext cx="548700" cy="393600"/>
          </a:xfrm>
          <a:prstGeom prst="rect">
            <a:avLst/>
          </a:prstGeom>
          <a:noFill/>
          <a:ln>
            <a:noFill/>
          </a:ln>
        </p:spPr>
        <p:txBody>
          <a:bodyPr spcFirstLastPara="1" wrap="square" lIns="91425" tIns="91425" rIns="91425" bIns="91425" anchor="t" anchorCtr="0">
            <a:noAutofit/>
          </a:bodyPr>
          <a:lstStyle>
            <a:lvl1pPr lvl="0" algn="r" rtl="0">
              <a:buNone/>
              <a:defRPr sz="1100" b="1">
                <a:solidFill>
                  <a:schemeClr val="lt1"/>
                </a:solidFill>
                <a:latin typeface="Josefin Sans"/>
                <a:ea typeface="Josefin Sans"/>
                <a:cs typeface="Josefin Sans"/>
                <a:sym typeface="Josefin Sans"/>
              </a:defRPr>
            </a:lvl1pPr>
            <a:lvl2pPr lvl="1" algn="r" rtl="0">
              <a:buNone/>
              <a:defRPr sz="1100" b="1">
                <a:solidFill>
                  <a:schemeClr val="lt1"/>
                </a:solidFill>
                <a:latin typeface="Josefin Sans"/>
                <a:ea typeface="Josefin Sans"/>
                <a:cs typeface="Josefin Sans"/>
                <a:sym typeface="Josefin Sans"/>
              </a:defRPr>
            </a:lvl2pPr>
            <a:lvl3pPr lvl="2" algn="r" rtl="0">
              <a:buNone/>
              <a:defRPr sz="1100" b="1">
                <a:solidFill>
                  <a:schemeClr val="lt1"/>
                </a:solidFill>
                <a:latin typeface="Josefin Sans"/>
                <a:ea typeface="Josefin Sans"/>
                <a:cs typeface="Josefin Sans"/>
                <a:sym typeface="Josefin Sans"/>
              </a:defRPr>
            </a:lvl3pPr>
            <a:lvl4pPr lvl="3" algn="r" rtl="0">
              <a:buNone/>
              <a:defRPr sz="1100" b="1">
                <a:solidFill>
                  <a:schemeClr val="lt1"/>
                </a:solidFill>
                <a:latin typeface="Josefin Sans"/>
                <a:ea typeface="Josefin Sans"/>
                <a:cs typeface="Josefin Sans"/>
                <a:sym typeface="Josefin Sans"/>
              </a:defRPr>
            </a:lvl4pPr>
            <a:lvl5pPr lvl="4" algn="r" rtl="0">
              <a:buNone/>
              <a:defRPr sz="1100" b="1">
                <a:solidFill>
                  <a:schemeClr val="lt1"/>
                </a:solidFill>
                <a:latin typeface="Josefin Sans"/>
                <a:ea typeface="Josefin Sans"/>
                <a:cs typeface="Josefin Sans"/>
                <a:sym typeface="Josefin Sans"/>
              </a:defRPr>
            </a:lvl5pPr>
            <a:lvl6pPr lvl="5" algn="r" rtl="0">
              <a:buNone/>
              <a:defRPr sz="1100" b="1">
                <a:solidFill>
                  <a:schemeClr val="lt1"/>
                </a:solidFill>
                <a:latin typeface="Josefin Sans"/>
                <a:ea typeface="Josefin Sans"/>
                <a:cs typeface="Josefin Sans"/>
                <a:sym typeface="Josefin Sans"/>
              </a:defRPr>
            </a:lvl6pPr>
            <a:lvl7pPr lvl="6" algn="r" rtl="0">
              <a:buNone/>
              <a:defRPr sz="1100" b="1">
                <a:solidFill>
                  <a:schemeClr val="lt1"/>
                </a:solidFill>
                <a:latin typeface="Josefin Sans"/>
                <a:ea typeface="Josefin Sans"/>
                <a:cs typeface="Josefin Sans"/>
                <a:sym typeface="Josefin Sans"/>
              </a:defRPr>
            </a:lvl7pPr>
            <a:lvl8pPr lvl="7" algn="r" rtl="0">
              <a:buNone/>
              <a:defRPr sz="1100" b="1">
                <a:solidFill>
                  <a:schemeClr val="lt1"/>
                </a:solidFill>
                <a:latin typeface="Josefin Sans"/>
                <a:ea typeface="Josefin Sans"/>
                <a:cs typeface="Josefin Sans"/>
                <a:sym typeface="Josefin Sans"/>
              </a:defRPr>
            </a:lvl8pPr>
            <a:lvl9pPr lvl="8" algn="r" rtl="0">
              <a:buNone/>
              <a:defRPr sz="1100" b="1">
                <a:solidFill>
                  <a:schemeClr val="lt1"/>
                </a:solidFill>
                <a:latin typeface="Josefin Sans"/>
                <a:ea typeface="Josefin Sans"/>
                <a:cs typeface="Josefin Sans"/>
                <a:sym typeface="Josefin Sans"/>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1" type="blank">
  <p:cSld name="BLANK">
    <p:bg>
      <p:bgPr>
        <a:solidFill>
          <a:srgbClr val="FDF3E5">
            <a:alpha val="29620"/>
          </a:srgbClr>
        </a:solidFill>
        <a:effectLst/>
      </p:bgPr>
    </p:bg>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1pPr>
            <a:lvl2pPr lvl="1"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rtl="0">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1pPr>
            <a:lvl2pPr marL="914400" lvl="1"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2pPr>
            <a:lvl3pPr marL="1371600" lvl="2"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3pPr>
            <a:lvl4pPr marL="1828800" lvl="3"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4pPr>
            <a:lvl5pPr marL="2286000" lvl="4"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5pPr>
            <a:lvl6pPr marL="2743200" lvl="5"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6pPr>
            <a:lvl7pPr marL="3200400" lvl="6"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7pPr>
            <a:lvl8pPr marL="3657600" lvl="7" indent="-304800" rtl="0">
              <a:lnSpc>
                <a:spcPct val="115000"/>
              </a:lnSpc>
              <a:spcBef>
                <a:spcPts val="1600"/>
              </a:spcBef>
              <a:spcAft>
                <a:spcPts val="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8pPr>
            <a:lvl9pPr marL="4114800" lvl="8" indent="-304800" rtl="0">
              <a:lnSpc>
                <a:spcPct val="115000"/>
              </a:lnSpc>
              <a:spcBef>
                <a:spcPts val="1600"/>
              </a:spcBef>
              <a:spcAft>
                <a:spcPts val="1600"/>
              </a:spcAft>
              <a:buClr>
                <a:schemeClr val="lt1"/>
              </a:buClr>
              <a:buSzPts val="1200"/>
              <a:buFont typeface="Josefin Slab SemiBold"/>
              <a:buChar char="■"/>
              <a:defRPr sz="1200">
                <a:solidFill>
                  <a:schemeClr val="lt1"/>
                </a:solidFill>
                <a:latin typeface="Josefin Slab SemiBold"/>
                <a:ea typeface="Josefin Slab SemiBold"/>
                <a:cs typeface="Josefin Slab SemiBold"/>
                <a:sym typeface="Josefin Slab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g"/><Relationship Id="rId7" Type="http://schemas.openxmlformats.org/officeDocument/2006/relationships/image" Target="../media/image42.jpe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21"/>
        <p:cNvGrpSpPr/>
        <p:nvPr/>
      </p:nvGrpSpPr>
      <p:grpSpPr>
        <a:xfrm>
          <a:off x="0" y="0"/>
          <a:ext cx="0" cy="0"/>
          <a:chOff x="0" y="0"/>
          <a:chExt cx="0" cy="0"/>
        </a:xfrm>
      </p:grpSpPr>
      <p:sp>
        <p:nvSpPr>
          <p:cNvPr id="123" name="Google Shape;123;p16"/>
          <p:cNvSpPr txBox="1">
            <a:spLocks noGrp="1"/>
          </p:cNvSpPr>
          <p:nvPr>
            <p:ph type="ctrTitle"/>
          </p:nvPr>
        </p:nvSpPr>
        <p:spPr>
          <a:xfrm>
            <a:off x="377515" y="4082153"/>
            <a:ext cx="8183700" cy="463500"/>
          </a:xfrm>
          <a:prstGeom prst="rect">
            <a:avLst/>
          </a:prstGeom>
        </p:spPr>
        <p:txBody>
          <a:bodyPr spcFirstLastPara="1" wrap="square" lIns="91425" tIns="91425" rIns="91425" bIns="91425" anchor="b" anchorCtr="0">
            <a:noAutofit/>
          </a:bodyPr>
          <a:lstStyle/>
          <a:p>
            <a:r>
              <a:rPr lang="es-EC" sz="1400" dirty="0" smtClean="0">
                <a:solidFill>
                  <a:srgbClr val="000000"/>
                </a:solidFill>
              </a:rPr>
              <a:t/>
            </a:r>
            <a:br>
              <a:rPr lang="es-EC" sz="1400" dirty="0" smtClean="0">
                <a:solidFill>
                  <a:srgbClr val="000000"/>
                </a:solidFill>
              </a:rPr>
            </a:br>
            <a:r>
              <a:rPr lang="es-EC" sz="1400" dirty="0">
                <a:solidFill>
                  <a:srgbClr val="000000"/>
                </a:solidFill>
              </a:rPr>
              <a:t/>
            </a:r>
            <a:br>
              <a:rPr lang="es-EC" sz="1400" dirty="0">
                <a:solidFill>
                  <a:srgbClr val="000000"/>
                </a:solidFill>
              </a:rPr>
            </a:br>
            <a:r>
              <a:rPr lang="es-EC" sz="1600" dirty="0">
                <a:solidFill>
                  <a:srgbClr val="000000"/>
                </a:solidFill>
              </a:rPr>
              <a:t>TEMA: EL VALOR CULTURAL DE LAS PLAZAS TRADICIONALES Y SU CONTRIBUCIÓN AL DESARROLLO LOCAL DEL CANTÓN SAQUISILÍ</a:t>
            </a:r>
            <a:r>
              <a:rPr lang="es-EC" sz="1400" dirty="0">
                <a:solidFill>
                  <a:srgbClr val="000000"/>
                </a:solidFill>
              </a:rPr>
              <a:t/>
            </a:r>
            <a:br>
              <a:rPr lang="es-EC" sz="1400" dirty="0">
                <a:solidFill>
                  <a:srgbClr val="000000"/>
                </a:solidFill>
              </a:rPr>
            </a:br>
            <a:r>
              <a:rPr lang="es-EC" sz="1400" dirty="0" smtClean="0">
                <a:solidFill>
                  <a:srgbClr val="000000"/>
                </a:solidFill>
              </a:rPr>
              <a:t/>
            </a:r>
            <a:br>
              <a:rPr lang="es-EC" sz="1400" dirty="0" smtClean="0">
                <a:solidFill>
                  <a:srgbClr val="000000"/>
                </a:solidFill>
              </a:rPr>
            </a:br>
            <a:r>
              <a:rPr lang="es-EC" sz="1400" dirty="0">
                <a:solidFill>
                  <a:srgbClr val="000000"/>
                </a:solidFill>
              </a:rPr>
              <a:t/>
            </a:r>
            <a:br>
              <a:rPr lang="es-EC" sz="1400" dirty="0">
                <a:solidFill>
                  <a:srgbClr val="000000"/>
                </a:solidFill>
              </a:rPr>
            </a:br>
            <a:r>
              <a:rPr lang="es-EC" sz="1400" dirty="0" smtClean="0">
                <a:solidFill>
                  <a:srgbClr val="000000"/>
                </a:solidFill>
              </a:rPr>
              <a:t/>
            </a:r>
            <a:br>
              <a:rPr lang="es-EC" sz="1400" dirty="0" smtClean="0">
                <a:solidFill>
                  <a:srgbClr val="000000"/>
                </a:solidFill>
              </a:rPr>
            </a:br>
            <a:r>
              <a:rPr lang="es-EC" sz="1400" dirty="0" smtClean="0">
                <a:solidFill>
                  <a:srgbClr val="000000"/>
                </a:solidFill>
              </a:rPr>
              <a:t>AUTOR</a:t>
            </a:r>
            <a:r>
              <a:rPr lang="es-EC" sz="1400" dirty="0">
                <a:solidFill>
                  <a:srgbClr val="000000"/>
                </a:solidFill>
              </a:rPr>
              <a:t>: NATALY SILVANA CHICAIZA </a:t>
            </a:r>
            <a:r>
              <a:rPr lang="es-EC" sz="1400" dirty="0" smtClean="0">
                <a:solidFill>
                  <a:srgbClr val="000000"/>
                </a:solidFill>
              </a:rPr>
              <a:t>NOBOA</a:t>
            </a:r>
            <a:br>
              <a:rPr lang="es-EC" sz="1400" dirty="0" smtClean="0">
                <a:solidFill>
                  <a:srgbClr val="000000"/>
                </a:solidFill>
              </a:rPr>
            </a:br>
            <a:r>
              <a:rPr lang="es-EC" sz="1400" dirty="0">
                <a:solidFill>
                  <a:srgbClr val="000000"/>
                </a:solidFill>
              </a:rPr>
              <a:t/>
            </a:r>
            <a:br>
              <a:rPr lang="es-EC" sz="1400" dirty="0">
                <a:solidFill>
                  <a:srgbClr val="000000"/>
                </a:solidFill>
              </a:rPr>
            </a:br>
            <a:r>
              <a:rPr lang="es-EC" sz="1400" dirty="0">
                <a:solidFill>
                  <a:srgbClr val="000000"/>
                </a:solidFill>
              </a:rPr>
              <a:t>DIRECTOR: ING. MARTHA PATRICIA REA DÁVALOS </a:t>
            </a:r>
            <a:r>
              <a:rPr lang="es-EC" sz="1400" dirty="0" smtClean="0">
                <a:solidFill>
                  <a:srgbClr val="000000"/>
                </a:solidFill>
              </a:rPr>
              <a:t/>
            </a:r>
            <a:br>
              <a:rPr lang="es-EC" sz="1400" dirty="0" smtClean="0">
                <a:solidFill>
                  <a:srgbClr val="000000"/>
                </a:solidFill>
              </a:rPr>
            </a:br>
            <a:r>
              <a:rPr lang="es-EC" sz="1400" dirty="0">
                <a:solidFill>
                  <a:srgbClr val="000000"/>
                </a:solidFill>
              </a:rPr>
              <a:t/>
            </a:r>
            <a:br>
              <a:rPr lang="es-EC" sz="1400" dirty="0">
                <a:solidFill>
                  <a:srgbClr val="000000"/>
                </a:solidFill>
              </a:rPr>
            </a:br>
            <a:r>
              <a:rPr lang="es-EC" sz="1400" dirty="0" smtClean="0">
                <a:solidFill>
                  <a:srgbClr val="000000"/>
                </a:solidFill>
              </a:rPr>
              <a:t/>
            </a:r>
            <a:br>
              <a:rPr lang="es-EC" sz="1400" dirty="0" smtClean="0">
                <a:solidFill>
                  <a:srgbClr val="000000"/>
                </a:solidFill>
              </a:rPr>
            </a:br>
            <a:r>
              <a:rPr lang="es-EC" sz="1400" dirty="0" smtClean="0">
                <a:solidFill>
                  <a:srgbClr val="000000"/>
                </a:solidFill>
              </a:rPr>
              <a:t>SANGOLQUÍ 2020</a:t>
            </a:r>
            <a:r>
              <a:rPr lang="es-EC" sz="1400" dirty="0">
                <a:solidFill>
                  <a:srgbClr val="000000"/>
                </a:solidFill>
              </a:rPr>
              <a:t/>
            </a:r>
            <a:br>
              <a:rPr lang="es-EC" sz="1400" dirty="0">
                <a:solidFill>
                  <a:srgbClr val="000000"/>
                </a:solidFill>
              </a:rPr>
            </a:br>
            <a:endParaRPr sz="1400" dirty="0">
              <a:solidFill>
                <a:srgbClr val="000000"/>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8230" y="262194"/>
            <a:ext cx="4132664" cy="129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Resultado de imagen para turismo espe">
            <a:extLst>
              <a:ext uri="{FF2B5EF4-FFF2-40B4-BE49-F238E27FC236}">
                <a16:creationId xmlns="" xmlns:a16="http://schemas.microsoft.com/office/drawing/2014/main" id="{01F7D6D1-EBD9-4A2C-BA8D-43888068C9F0}"/>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6664" y="262194"/>
            <a:ext cx="1160318" cy="1134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3" name="2 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5038" y="965860"/>
            <a:ext cx="1977082" cy="4143343"/>
          </a:xfrm>
          <a:prstGeom prst="rect">
            <a:avLst/>
          </a:prstGeom>
        </p:spPr>
      </p:pic>
      <p:pic>
        <p:nvPicPr>
          <p:cNvPr id="4" name="3 Image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86800" y="28313"/>
            <a:ext cx="1742275" cy="3009219"/>
          </a:xfrm>
          <a:prstGeom prst="rect">
            <a:avLst/>
          </a:prstGeom>
        </p:spPr>
      </p:pic>
      <p:pic>
        <p:nvPicPr>
          <p:cNvPr id="2" name="1 Image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52519" y="931565"/>
            <a:ext cx="2057784" cy="4211935"/>
          </a:xfrm>
          <a:prstGeom prst="rect">
            <a:avLst/>
          </a:prstGeom>
        </p:spPr>
      </p:pic>
      <p:sp>
        <p:nvSpPr>
          <p:cNvPr id="177" name="Google Shape;177;p20"/>
          <p:cNvSpPr/>
          <p:nvPr/>
        </p:nvSpPr>
        <p:spPr>
          <a:xfrm>
            <a:off x="501039" y="2606875"/>
            <a:ext cx="2114100" cy="229470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lumMod val="50000"/>
                </a:schemeClr>
              </a:solidFill>
            </a:endParaRPr>
          </a:p>
        </p:txBody>
      </p:sp>
      <p:sp>
        <p:nvSpPr>
          <p:cNvPr id="178" name="Google Shape;178;p20"/>
          <p:cNvSpPr/>
          <p:nvPr/>
        </p:nvSpPr>
        <p:spPr>
          <a:xfrm>
            <a:off x="3514975" y="2606875"/>
            <a:ext cx="2114100" cy="2294700"/>
          </a:xfrm>
          <a:prstGeom prst="rect">
            <a:avLst/>
          </a:prstGeom>
          <a:solidFill>
            <a:srgbClr val="338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0"/>
          <p:cNvSpPr/>
          <p:nvPr/>
        </p:nvSpPr>
        <p:spPr>
          <a:xfrm>
            <a:off x="6536561" y="2606875"/>
            <a:ext cx="2114100" cy="2294700"/>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565A97"/>
              </a:solidFill>
            </a:endParaRPr>
          </a:p>
        </p:txBody>
      </p:sp>
      <p:sp>
        <p:nvSpPr>
          <p:cNvPr id="180" name="Google Shape;180;p20"/>
          <p:cNvSpPr txBox="1">
            <a:spLocks noGrp="1"/>
          </p:cNvSpPr>
          <p:nvPr>
            <p:ph type="subTitle" idx="1"/>
          </p:nvPr>
        </p:nvSpPr>
        <p:spPr>
          <a:xfrm>
            <a:off x="649089" y="3226323"/>
            <a:ext cx="1818000" cy="1112400"/>
          </a:xfrm>
          <a:prstGeom prst="rect">
            <a:avLst/>
          </a:prstGeom>
        </p:spPr>
        <p:txBody>
          <a:bodyPr spcFirstLastPara="1" wrap="square" lIns="91425" tIns="91425" rIns="91425" bIns="91425" anchor="t" anchorCtr="0">
            <a:noAutofit/>
          </a:bodyPr>
          <a:lstStyle/>
          <a:p>
            <a:pPr marL="0" lvl="0" indent="0"/>
            <a:r>
              <a:rPr lang="es-EC" sz="1200" dirty="0" smtClean="0">
                <a:solidFill>
                  <a:schemeClr val="bg1">
                    <a:lumMod val="50000"/>
                  </a:schemeClr>
                </a:solidFill>
                <a:latin typeface="+mj-lt"/>
              </a:rPr>
              <a:t>Basada </a:t>
            </a:r>
            <a:r>
              <a:rPr lang="es-EC" sz="1200" dirty="0">
                <a:solidFill>
                  <a:schemeClr val="bg1">
                    <a:lumMod val="50000"/>
                  </a:schemeClr>
                </a:solidFill>
                <a:latin typeface="+mj-lt"/>
              </a:rPr>
              <a:t>en la agricultura, ganadería, comercialización de productos primarios en sus </a:t>
            </a:r>
            <a:r>
              <a:rPr lang="es-EC" sz="1200" dirty="0" smtClean="0">
                <a:solidFill>
                  <a:schemeClr val="bg1">
                    <a:lumMod val="50000"/>
                  </a:schemeClr>
                </a:solidFill>
                <a:latin typeface="+mj-lt"/>
              </a:rPr>
              <a:t>siete </a:t>
            </a:r>
            <a:r>
              <a:rPr lang="es-EC" sz="1200" dirty="0">
                <a:solidFill>
                  <a:schemeClr val="bg1">
                    <a:lumMod val="50000"/>
                  </a:schemeClr>
                </a:solidFill>
                <a:latin typeface="+mj-lt"/>
              </a:rPr>
              <a:t>plazas </a:t>
            </a:r>
            <a:r>
              <a:rPr lang="es-EC" sz="1200" dirty="0" smtClean="0">
                <a:solidFill>
                  <a:schemeClr val="bg1">
                    <a:lumMod val="50000"/>
                  </a:schemeClr>
                </a:solidFill>
                <a:latin typeface="+mj-lt"/>
              </a:rPr>
              <a:t>ubicados </a:t>
            </a:r>
            <a:r>
              <a:rPr lang="es-EC" sz="1200" dirty="0">
                <a:solidFill>
                  <a:schemeClr val="bg1">
                    <a:lumMod val="50000"/>
                  </a:schemeClr>
                </a:solidFill>
                <a:latin typeface="+mj-lt"/>
              </a:rPr>
              <a:t>en las cuatro parroquias del cantón</a:t>
            </a:r>
            <a:endParaRPr lang="es-EC" sz="1200" dirty="0" smtClean="0">
              <a:solidFill>
                <a:schemeClr val="bg1">
                  <a:lumMod val="50000"/>
                </a:schemeClr>
              </a:solidFill>
              <a:latin typeface="+mj-lt"/>
            </a:endParaRPr>
          </a:p>
        </p:txBody>
      </p:sp>
      <p:sp>
        <p:nvSpPr>
          <p:cNvPr id="181" name="Google Shape;181;p20"/>
          <p:cNvSpPr txBox="1">
            <a:spLocks noGrp="1"/>
          </p:cNvSpPr>
          <p:nvPr>
            <p:ph type="subTitle" idx="2"/>
          </p:nvPr>
        </p:nvSpPr>
        <p:spPr>
          <a:xfrm>
            <a:off x="6684611" y="3318570"/>
            <a:ext cx="1818000" cy="1112400"/>
          </a:xfrm>
          <a:prstGeom prst="rect">
            <a:avLst/>
          </a:prstGeom>
        </p:spPr>
        <p:txBody>
          <a:bodyPr spcFirstLastPara="1" wrap="square" lIns="91425" tIns="91425" rIns="91425" bIns="91425" anchor="t" anchorCtr="0">
            <a:noAutofit/>
          </a:bodyPr>
          <a:lstStyle/>
          <a:p>
            <a:pPr marL="0" lvl="0" indent="0"/>
            <a:r>
              <a:rPr lang="es-EC" sz="1200" dirty="0">
                <a:solidFill>
                  <a:schemeClr val="bg1">
                    <a:lumMod val="50000"/>
                  </a:schemeClr>
                </a:solidFill>
                <a:latin typeface="+mj-lt"/>
              </a:rPr>
              <a:t>Tortillas de </a:t>
            </a:r>
            <a:r>
              <a:rPr lang="es-EC" sz="1200" dirty="0" smtClean="0">
                <a:solidFill>
                  <a:schemeClr val="bg1">
                    <a:lumMod val="50000"/>
                  </a:schemeClr>
                </a:solidFill>
                <a:latin typeface="+mj-lt"/>
              </a:rPr>
              <a:t>maíz</a:t>
            </a:r>
          </a:p>
          <a:p>
            <a:pPr marL="0" lvl="0" indent="0"/>
            <a:r>
              <a:rPr lang="es-EC" sz="1200" dirty="0">
                <a:solidFill>
                  <a:schemeClr val="bg1">
                    <a:lumMod val="50000"/>
                  </a:schemeClr>
                </a:solidFill>
                <a:latin typeface="+mj-lt"/>
              </a:rPr>
              <a:t>Mote con </a:t>
            </a:r>
            <a:r>
              <a:rPr lang="es-EC" sz="1200" dirty="0" smtClean="0">
                <a:solidFill>
                  <a:schemeClr val="bg1">
                    <a:lumMod val="50000"/>
                  </a:schemeClr>
                </a:solidFill>
                <a:latin typeface="+mj-lt"/>
              </a:rPr>
              <a:t>hornado</a:t>
            </a:r>
          </a:p>
          <a:p>
            <a:pPr marL="0" lvl="0" indent="0"/>
            <a:r>
              <a:rPr lang="es-EC" sz="1200" dirty="0">
                <a:solidFill>
                  <a:schemeClr val="bg1">
                    <a:lumMod val="50000"/>
                  </a:schemeClr>
                </a:solidFill>
                <a:latin typeface="+mj-lt"/>
              </a:rPr>
              <a:t>Ají de </a:t>
            </a:r>
            <a:r>
              <a:rPr lang="es-EC" sz="1200" dirty="0" smtClean="0">
                <a:solidFill>
                  <a:schemeClr val="bg1">
                    <a:lumMod val="50000"/>
                  </a:schemeClr>
                </a:solidFill>
                <a:latin typeface="+mj-lt"/>
              </a:rPr>
              <a:t>cuy</a:t>
            </a:r>
          </a:p>
          <a:p>
            <a:pPr marL="0" lvl="0" indent="0"/>
            <a:r>
              <a:rPr lang="es-EC" sz="1200" dirty="0">
                <a:solidFill>
                  <a:schemeClr val="bg1">
                    <a:lumMod val="50000"/>
                  </a:schemeClr>
                </a:solidFill>
                <a:latin typeface="+mj-lt"/>
              </a:rPr>
              <a:t>Tripa mishqui o </a:t>
            </a:r>
            <a:r>
              <a:rPr lang="es-EC" sz="1200" dirty="0" smtClean="0">
                <a:solidFill>
                  <a:schemeClr val="bg1">
                    <a:lumMod val="50000"/>
                  </a:schemeClr>
                </a:solidFill>
                <a:latin typeface="+mj-lt"/>
              </a:rPr>
              <a:t>chinchulines</a:t>
            </a:r>
          </a:p>
          <a:p>
            <a:pPr marL="0" lvl="0" indent="0"/>
            <a:r>
              <a:rPr lang="es-EC" sz="1200" dirty="0">
                <a:solidFill>
                  <a:schemeClr val="bg1">
                    <a:lumMod val="50000"/>
                  </a:schemeClr>
                </a:solidFill>
                <a:latin typeface="+mj-lt"/>
              </a:rPr>
              <a:t>Chahuarmishqui o Arroz Mishqui:</a:t>
            </a:r>
            <a:endParaRPr sz="1200" dirty="0">
              <a:solidFill>
                <a:schemeClr val="bg1">
                  <a:lumMod val="50000"/>
                </a:schemeClr>
              </a:solidFill>
              <a:latin typeface="+mj-lt"/>
            </a:endParaRPr>
          </a:p>
        </p:txBody>
      </p:sp>
      <p:sp>
        <p:nvSpPr>
          <p:cNvPr id="182" name="Google Shape;182;p20"/>
          <p:cNvSpPr txBox="1">
            <a:spLocks noGrp="1"/>
          </p:cNvSpPr>
          <p:nvPr>
            <p:ph type="subTitle" idx="4"/>
          </p:nvPr>
        </p:nvSpPr>
        <p:spPr>
          <a:xfrm>
            <a:off x="3670100" y="3367997"/>
            <a:ext cx="1818000" cy="1112400"/>
          </a:xfrm>
          <a:prstGeom prst="rect">
            <a:avLst/>
          </a:prstGeom>
        </p:spPr>
        <p:txBody>
          <a:bodyPr spcFirstLastPara="1" wrap="square" lIns="91425" tIns="91425" rIns="91425" bIns="91425" anchor="t" anchorCtr="0">
            <a:noAutofit/>
          </a:bodyPr>
          <a:lstStyle/>
          <a:p>
            <a:pPr marL="0" lvl="0" indent="0"/>
            <a:r>
              <a:rPr lang="es-EC" sz="1200" dirty="0">
                <a:latin typeface="+mj-lt"/>
              </a:rPr>
              <a:t>47% de sus habitantes son indígenas, el 51% de la  población es mestiza y el 2% sobrante se identifican con otro tipo de cultura.</a:t>
            </a:r>
            <a:endParaRPr lang="es-EC" sz="1200" dirty="0" smtClean="0">
              <a:latin typeface="+mj-lt"/>
            </a:endParaRPr>
          </a:p>
        </p:txBody>
      </p:sp>
      <p:sp>
        <p:nvSpPr>
          <p:cNvPr id="194" name="Google Shape;194;p20"/>
          <p:cNvSpPr txBox="1">
            <a:spLocks noGrp="1"/>
          </p:cNvSpPr>
          <p:nvPr>
            <p:ph type="ctrTitle"/>
          </p:nvPr>
        </p:nvSpPr>
        <p:spPr>
          <a:xfrm>
            <a:off x="248439" y="2984558"/>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1400" dirty="0" smtClean="0">
                <a:solidFill>
                  <a:schemeClr val="bg1">
                    <a:lumMod val="50000"/>
                  </a:schemeClr>
                </a:solidFill>
              </a:rPr>
              <a:t>F</a:t>
            </a:r>
            <a:r>
              <a:rPr lang="es" sz="1400" dirty="0" smtClean="0">
                <a:solidFill>
                  <a:schemeClr val="bg1">
                    <a:lumMod val="50000"/>
                  </a:schemeClr>
                </a:solidFill>
              </a:rPr>
              <a:t>actor Económico </a:t>
            </a:r>
            <a:endParaRPr sz="1400" dirty="0">
              <a:solidFill>
                <a:schemeClr val="bg1">
                  <a:lumMod val="50000"/>
                </a:schemeClr>
              </a:solidFill>
            </a:endParaRPr>
          </a:p>
        </p:txBody>
      </p:sp>
      <p:sp>
        <p:nvSpPr>
          <p:cNvPr id="195" name="Google Shape;195;p20"/>
          <p:cNvSpPr txBox="1">
            <a:spLocks noGrp="1"/>
          </p:cNvSpPr>
          <p:nvPr>
            <p:ph type="ctrTitle" idx="3"/>
          </p:nvPr>
        </p:nvSpPr>
        <p:spPr>
          <a:xfrm>
            <a:off x="6283961" y="2990522"/>
            <a:ext cx="2619300" cy="384900"/>
          </a:xfrm>
          <a:prstGeom prst="rect">
            <a:avLst/>
          </a:prstGeom>
        </p:spPr>
        <p:txBody>
          <a:bodyPr spcFirstLastPara="1" wrap="square" lIns="91425" tIns="91425" rIns="91425" bIns="91425" anchor="b" anchorCtr="0">
            <a:noAutofit/>
          </a:bodyPr>
          <a:lstStyle/>
          <a:p>
            <a:pPr lvl="0"/>
            <a:r>
              <a:rPr lang="es-EC" sz="1400" dirty="0">
                <a:solidFill>
                  <a:schemeClr val="bg1">
                    <a:lumMod val="50000"/>
                  </a:schemeClr>
                </a:solidFill>
              </a:rPr>
              <a:t>Gastronomía</a:t>
            </a:r>
            <a:endParaRPr sz="1400" dirty="0">
              <a:solidFill>
                <a:schemeClr val="bg1">
                  <a:lumMod val="50000"/>
                </a:schemeClr>
              </a:solidFill>
            </a:endParaRPr>
          </a:p>
        </p:txBody>
      </p:sp>
      <p:sp>
        <p:nvSpPr>
          <p:cNvPr id="196" name="Google Shape;196;p20"/>
          <p:cNvSpPr txBox="1">
            <a:spLocks noGrp="1"/>
          </p:cNvSpPr>
          <p:nvPr>
            <p:ph type="ctrTitle" idx="5"/>
          </p:nvPr>
        </p:nvSpPr>
        <p:spPr>
          <a:xfrm>
            <a:off x="3262375" y="2946279"/>
            <a:ext cx="2619300" cy="384900"/>
          </a:xfrm>
          <a:prstGeom prst="rect">
            <a:avLst/>
          </a:prstGeom>
        </p:spPr>
        <p:txBody>
          <a:bodyPr spcFirstLastPara="1" wrap="square" lIns="91425" tIns="91425" rIns="91425" bIns="91425" anchor="b" anchorCtr="0">
            <a:noAutofit/>
          </a:bodyPr>
          <a:lstStyle/>
          <a:p>
            <a:pPr lvl="0"/>
            <a:r>
              <a:rPr lang="es-EC" sz="1400" dirty="0"/>
              <a:t>Factor Socio Cultural</a:t>
            </a:r>
            <a:endParaRPr sz="1400" dirty="0"/>
          </a:p>
        </p:txBody>
      </p:sp>
    </p:spTree>
    <p:extLst>
      <p:ext uri="{BB962C8B-B14F-4D97-AF65-F5344CB8AC3E}">
        <p14:creationId xmlns:p14="http://schemas.microsoft.com/office/powerpoint/2010/main" val="28332130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90" name="Google Shape;290;p23"/>
          <p:cNvSpPr/>
          <p:nvPr/>
        </p:nvSpPr>
        <p:spPr>
          <a:xfrm>
            <a:off x="98" y="4048798"/>
            <a:ext cx="28596" cy="32"/>
          </a:xfrm>
          <a:custGeom>
            <a:avLst/>
            <a:gdLst/>
            <a:ahLst/>
            <a:cxnLst/>
            <a:rect l="l" t="t" r="r" b="b"/>
            <a:pathLst>
              <a:path w="893" h="1" fill="none" extrusionOk="0">
                <a:moveTo>
                  <a:pt x="0" y="1"/>
                </a:moveTo>
                <a:lnTo>
                  <a:pt x="892" y="1"/>
                </a:lnTo>
              </a:path>
            </a:pathLst>
          </a:custGeom>
          <a:noFill/>
          <a:ln w="3800" cap="flat" cmpd="sng">
            <a:solidFill>
              <a:srgbClr val="1F1F1F"/>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23"/>
          <p:cNvSpPr/>
          <p:nvPr/>
        </p:nvSpPr>
        <p:spPr>
          <a:xfrm>
            <a:off x="4200649" y="1580401"/>
            <a:ext cx="796496" cy="81177"/>
          </a:xfrm>
          <a:custGeom>
            <a:avLst/>
            <a:gdLst/>
            <a:ahLst/>
            <a:cxnLst/>
            <a:rect l="l" t="t" r="r" b="b"/>
            <a:pathLst>
              <a:path w="24873" h="2535" fill="none" extrusionOk="0">
                <a:moveTo>
                  <a:pt x="0" y="1"/>
                </a:moveTo>
                <a:lnTo>
                  <a:pt x="10188" y="1"/>
                </a:lnTo>
                <a:lnTo>
                  <a:pt x="12454" y="2534"/>
                </a:lnTo>
                <a:lnTo>
                  <a:pt x="14720" y="1"/>
                </a:lnTo>
                <a:lnTo>
                  <a:pt x="24872" y="1"/>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3"/>
          <p:cNvSpPr/>
          <p:nvPr/>
        </p:nvSpPr>
        <p:spPr>
          <a:xfrm>
            <a:off x="3598434" y="3631244"/>
            <a:ext cx="795087" cy="59434"/>
          </a:xfrm>
          <a:custGeom>
            <a:avLst/>
            <a:gdLst/>
            <a:ahLst/>
            <a:cxnLst/>
            <a:rect l="l" t="t" r="r" b="b"/>
            <a:pathLst>
              <a:path w="24829" h="1856" fill="none" extrusionOk="0">
                <a:moveTo>
                  <a:pt x="24828" y="1856"/>
                </a:moveTo>
                <a:lnTo>
                  <a:pt x="14685" y="1856"/>
                </a:lnTo>
                <a:lnTo>
                  <a:pt x="12410" y="0"/>
                </a:lnTo>
                <a:lnTo>
                  <a:pt x="10144" y="1856"/>
                </a:lnTo>
                <a:lnTo>
                  <a:pt x="1" y="1856"/>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3"/>
          <p:cNvSpPr/>
          <p:nvPr/>
        </p:nvSpPr>
        <p:spPr>
          <a:xfrm>
            <a:off x="4805426" y="3349286"/>
            <a:ext cx="796207" cy="80857"/>
          </a:xfrm>
          <a:custGeom>
            <a:avLst/>
            <a:gdLst/>
            <a:ahLst/>
            <a:cxnLst/>
            <a:rect l="l" t="t" r="r" b="b"/>
            <a:pathLst>
              <a:path w="24864" h="2525" fill="none" extrusionOk="0">
                <a:moveTo>
                  <a:pt x="24863" y="2525"/>
                </a:moveTo>
                <a:lnTo>
                  <a:pt x="14684" y="2525"/>
                </a:lnTo>
                <a:lnTo>
                  <a:pt x="12454" y="0"/>
                </a:lnTo>
                <a:lnTo>
                  <a:pt x="10179" y="2525"/>
                </a:lnTo>
                <a:lnTo>
                  <a:pt x="0" y="2525"/>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3"/>
          <p:cNvSpPr/>
          <p:nvPr/>
        </p:nvSpPr>
        <p:spPr>
          <a:xfrm>
            <a:off x="2981374" y="2254040"/>
            <a:ext cx="796496" cy="81177"/>
          </a:xfrm>
          <a:custGeom>
            <a:avLst/>
            <a:gdLst/>
            <a:ahLst/>
            <a:cxnLst/>
            <a:rect l="l" t="t" r="r" b="b"/>
            <a:pathLst>
              <a:path w="24873" h="2535" fill="none" extrusionOk="0">
                <a:moveTo>
                  <a:pt x="0" y="1"/>
                </a:moveTo>
                <a:lnTo>
                  <a:pt x="10188" y="1"/>
                </a:lnTo>
                <a:lnTo>
                  <a:pt x="12454" y="2534"/>
                </a:lnTo>
                <a:lnTo>
                  <a:pt x="14720" y="1"/>
                </a:lnTo>
                <a:lnTo>
                  <a:pt x="24872" y="1"/>
                </a:lnTo>
              </a:path>
            </a:pathLst>
          </a:custGeom>
          <a:noFill/>
          <a:ln w="19050" cap="flat" cmpd="sng">
            <a:solidFill>
              <a:srgbClr val="338987"/>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mc:AlternateContent xmlns:mc="http://schemas.openxmlformats.org/markup-compatibility/2006" xmlns:a14="http://schemas.microsoft.com/office/drawing/2010/main">
        <mc:Choice Requires="a14">
          <p:graphicFrame>
            <p:nvGraphicFramePr>
              <p:cNvPr id="3" name="2 Tabla"/>
              <p:cNvGraphicFramePr>
                <a:graphicFrameLocks noGrp="1"/>
              </p:cNvGraphicFramePr>
              <p:nvPr>
                <p:extLst>
                  <p:ext uri="{D42A27DB-BD31-4B8C-83A1-F6EECF244321}">
                    <p14:modId xmlns:p14="http://schemas.microsoft.com/office/powerpoint/2010/main" val="3196691079"/>
                  </p:ext>
                </p:extLst>
              </p:nvPr>
            </p:nvGraphicFramePr>
            <p:xfrm>
              <a:off x="425145" y="1567134"/>
              <a:ext cx="6296931" cy="1480820"/>
            </p:xfrm>
            <a:graphic>
              <a:graphicData uri="http://schemas.openxmlformats.org/drawingml/2006/table">
                <a:tbl>
                  <a:tblPr firstRow="1" firstCol="1" bandRow="1">
                    <a:tableStyleId>{5C22544A-7EE6-4342-B048-85BDC9FD1C3A}</a:tableStyleId>
                  </a:tblPr>
                  <a:tblGrid>
                    <a:gridCol w="2058563"/>
                    <a:gridCol w="2669060"/>
                    <a:gridCol w="1569308"/>
                  </a:tblGrid>
                  <a:tr h="227330">
                    <a:tc>
                      <a:txBody>
                        <a:bodyPr/>
                        <a:lstStyle/>
                        <a:p>
                          <a:pPr indent="180340" algn="ctr">
                            <a:lnSpc>
                              <a:spcPct val="100000"/>
                            </a:lnSpc>
                            <a:spcAft>
                              <a:spcPts val="0"/>
                            </a:spcAft>
                          </a:pPr>
                          <a:r>
                            <a:rPr lang="es-EC" sz="1100" dirty="0">
                              <a:solidFill>
                                <a:schemeClr val="bg1">
                                  <a:lumMod val="50000"/>
                                </a:schemeClr>
                              </a:solidFill>
                              <a:effectLst/>
                            </a:rPr>
                            <a:t>PLAZA TRADICIONAL</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ctr">
                            <a:lnSpc>
                              <a:spcPct val="100000"/>
                            </a:lnSpc>
                            <a:spcAft>
                              <a:spcPts val="0"/>
                            </a:spcAft>
                          </a:pPr>
                          <a:r>
                            <a:rPr lang="es-EC" sz="1100" dirty="0">
                              <a:solidFill>
                                <a:schemeClr val="bg1">
                                  <a:lumMod val="50000"/>
                                </a:schemeClr>
                              </a:solidFill>
                              <a:effectLst/>
                            </a:rPr>
                            <a:t>TIPO DE COMERCIO PRINCIPAL</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ctr">
                            <a:lnSpc>
                              <a:spcPct val="100000"/>
                            </a:lnSpc>
                            <a:spcAft>
                              <a:spcPts val="0"/>
                            </a:spcAft>
                          </a:pPr>
                          <a:r>
                            <a:rPr lang="es-EC" sz="1100" dirty="0">
                              <a:solidFill>
                                <a:schemeClr val="bg1">
                                  <a:lumMod val="50000"/>
                                </a:schemeClr>
                              </a:solidFill>
                              <a:effectLst/>
                            </a:rPr>
                            <a:t>AREA TOTAL</a:t>
                          </a:r>
                          <a:endParaRPr lang="es-EC" sz="1100" dirty="0">
                            <a:solidFill>
                              <a:schemeClr val="bg1">
                                <a:lumMod val="50000"/>
                              </a:schemeClr>
                            </a:solidFill>
                            <a:effectLst/>
                            <a:latin typeface="Calibri"/>
                            <a:ea typeface="Calibri"/>
                            <a:cs typeface="Times New Roman"/>
                          </a:endParaRPr>
                        </a:p>
                      </a:txBody>
                      <a:tcPr marL="68580" marR="68580" marT="0" marB="0"/>
                    </a:tc>
                  </a:tr>
                  <a:tr h="177165">
                    <a:tc>
                      <a:txBody>
                        <a:bodyPr/>
                        <a:lstStyle/>
                        <a:p>
                          <a:pPr indent="180340" algn="just">
                            <a:lnSpc>
                              <a:spcPct val="100000"/>
                            </a:lnSpc>
                            <a:spcAft>
                              <a:spcPts val="0"/>
                            </a:spcAft>
                          </a:pPr>
                          <a:r>
                            <a:rPr lang="es-EC" sz="1100" dirty="0">
                              <a:solidFill>
                                <a:schemeClr val="bg1">
                                  <a:lumMod val="50000"/>
                                </a:schemeClr>
                              </a:solidFill>
                              <a:effectLst/>
                            </a:rPr>
                            <a:t>Plaza Kennedy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Granos</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smtClean="0">
                              <a:solidFill>
                                <a:schemeClr val="bg1">
                                  <a:lumMod val="50000"/>
                                </a:schemeClr>
                              </a:solidFill>
                              <a:effectLst/>
                            </a:rPr>
                            <a:t>7,064.23 </a:t>
                          </a:r>
                          <a14:m>
                            <m:oMath xmlns:m="http://schemas.openxmlformats.org/officeDocument/2006/math">
                              <m:sSup>
                                <m:sSupPr>
                                  <m:ctrlPr>
                                    <a:rPr lang="es-EC" sz="1100" i="1">
                                      <a:solidFill>
                                        <a:schemeClr val="bg1">
                                          <a:lumMod val="50000"/>
                                        </a:schemeClr>
                                      </a:solidFill>
                                      <a:effectLst/>
                                      <a:latin typeface="Cambria Math"/>
                                    </a:rPr>
                                  </m:ctrlPr>
                                </m:sSupPr>
                                <m:e>
                                  <m:r>
                                    <a:rPr lang="es-EC" sz="1100">
                                      <a:solidFill>
                                        <a:schemeClr val="bg1">
                                          <a:lumMod val="50000"/>
                                        </a:schemeClr>
                                      </a:solidFill>
                                      <a:effectLst/>
                                      <a:latin typeface="Cambria Math"/>
                                    </a:rPr>
                                    <m:t>𝑚</m:t>
                                  </m:r>
                                </m:e>
                                <m:sup>
                                  <m:r>
                                    <a:rPr lang="es-EC" sz="1100">
                                      <a:solidFill>
                                        <a:schemeClr val="bg1">
                                          <a:lumMod val="50000"/>
                                        </a:schemeClr>
                                      </a:solidFill>
                                      <a:effectLst/>
                                      <a:latin typeface="Cambria Math"/>
                                    </a:rPr>
                                    <m:t>2</m:t>
                                  </m:r>
                                </m:sup>
                              </m:sSup>
                            </m:oMath>
                          </a14:m>
                          <a:endParaRPr lang="es-EC" sz="1100" dirty="0">
                            <a:solidFill>
                              <a:schemeClr val="bg1">
                                <a:lumMod val="50000"/>
                              </a:schemeClr>
                            </a:solidFill>
                            <a:effectLst/>
                            <a:latin typeface="Calibri"/>
                            <a:ea typeface="Calibri"/>
                            <a:cs typeface="Times New Roman"/>
                          </a:endParaRPr>
                        </a:p>
                      </a:txBody>
                      <a:tcPr marL="68580" marR="68580" marT="0" marB="0"/>
                    </a:tc>
                  </a:tr>
                  <a:tr h="174625">
                    <a:tc>
                      <a:txBody>
                        <a:bodyPr/>
                        <a:lstStyle/>
                        <a:p>
                          <a:pPr indent="180340" algn="just">
                            <a:lnSpc>
                              <a:spcPct val="100000"/>
                            </a:lnSpc>
                            <a:spcAft>
                              <a:spcPts val="0"/>
                            </a:spcAft>
                          </a:pPr>
                          <a:r>
                            <a:rPr lang="es-EC" sz="1100" dirty="0">
                              <a:solidFill>
                                <a:schemeClr val="bg1">
                                  <a:lumMod val="50000"/>
                                </a:schemeClr>
                              </a:solidFill>
                              <a:effectLst/>
                            </a:rPr>
                            <a:t>Plaza Vicente Rocafuerte</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Aves, Mascotas, Animales de granja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smtClean="0">
                              <a:solidFill>
                                <a:schemeClr val="bg1">
                                  <a:lumMod val="50000"/>
                                </a:schemeClr>
                              </a:solidFill>
                              <a:effectLst/>
                            </a:rPr>
                            <a:t>5,812 </a:t>
                          </a:r>
                          <a14:m>
                            <m:oMath xmlns:m="http://schemas.openxmlformats.org/officeDocument/2006/math">
                              <m:sSup>
                                <m:sSupPr>
                                  <m:ctrlPr>
                                    <a:rPr lang="es-EC" sz="1100" i="1">
                                      <a:solidFill>
                                        <a:schemeClr val="bg1">
                                          <a:lumMod val="50000"/>
                                        </a:schemeClr>
                                      </a:solidFill>
                                      <a:effectLst/>
                                      <a:latin typeface="Cambria Math"/>
                                    </a:rPr>
                                  </m:ctrlPr>
                                </m:sSupPr>
                                <m:e>
                                  <m:r>
                                    <a:rPr lang="es-EC" sz="1100">
                                      <a:solidFill>
                                        <a:schemeClr val="bg1">
                                          <a:lumMod val="50000"/>
                                        </a:schemeClr>
                                      </a:solidFill>
                                      <a:effectLst/>
                                      <a:latin typeface="Cambria Math"/>
                                    </a:rPr>
                                    <m:t>𝑚</m:t>
                                  </m:r>
                                </m:e>
                                <m:sup>
                                  <m:r>
                                    <a:rPr lang="es-EC" sz="1100">
                                      <a:solidFill>
                                        <a:schemeClr val="bg1">
                                          <a:lumMod val="50000"/>
                                        </a:schemeClr>
                                      </a:solidFill>
                                      <a:effectLst/>
                                      <a:latin typeface="Cambria Math"/>
                                    </a:rPr>
                                    <m:t>2</m:t>
                                  </m:r>
                                </m:sup>
                              </m:sSup>
                            </m:oMath>
                          </a14:m>
                          <a:endParaRPr lang="es-EC" sz="1100" dirty="0">
                            <a:solidFill>
                              <a:schemeClr val="bg1">
                                <a:lumMod val="50000"/>
                              </a:schemeClr>
                            </a:solidFill>
                            <a:effectLst/>
                            <a:latin typeface="Calibri"/>
                            <a:ea typeface="Calibri"/>
                            <a:cs typeface="Times New Roman"/>
                          </a:endParaRPr>
                        </a:p>
                      </a:txBody>
                      <a:tcPr marL="68580" marR="68580" marT="0" marB="0"/>
                    </a:tc>
                  </a:tr>
                  <a:tr h="186055">
                    <a:tc>
                      <a:txBody>
                        <a:bodyPr/>
                        <a:lstStyle/>
                        <a:p>
                          <a:pPr indent="180340" algn="just">
                            <a:lnSpc>
                              <a:spcPct val="100000"/>
                            </a:lnSpc>
                            <a:spcAft>
                              <a:spcPts val="0"/>
                            </a:spcAft>
                          </a:pPr>
                          <a:r>
                            <a:rPr lang="es-EC" sz="1100" dirty="0">
                              <a:solidFill>
                                <a:schemeClr val="bg1">
                                  <a:lumMod val="50000"/>
                                </a:schemeClr>
                              </a:solidFill>
                              <a:effectLst/>
                            </a:rPr>
                            <a:t>Plaza 18 de Octubre</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Artesanías en general</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smtClean="0">
                              <a:solidFill>
                                <a:schemeClr val="bg1">
                                  <a:lumMod val="50000"/>
                                </a:schemeClr>
                              </a:solidFill>
                              <a:effectLst/>
                            </a:rPr>
                            <a:t>5,508.08 </a:t>
                          </a:r>
                          <a14:m>
                            <m:oMath xmlns:m="http://schemas.openxmlformats.org/officeDocument/2006/math">
                              <m:sSup>
                                <m:sSupPr>
                                  <m:ctrlPr>
                                    <a:rPr lang="es-EC" sz="1100" i="1">
                                      <a:solidFill>
                                        <a:schemeClr val="bg1">
                                          <a:lumMod val="50000"/>
                                        </a:schemeClr>
                                      </a:solidFill>
                                      <a:effectLst/>
                                      <a:latin typeface="Cambria Math"/>
                                    </a:rPr>
                                  </m:ctrlPr>
                                </m:sSupPr>
                                <m:e>
                                  <m:r>
                                    <a:rPr lang="es-EC" sz="1100">
                                      <a:solidFill>
                                        <a:schemeClr val="bg1">
                                          <a:lumMod val="50000"/>
                                        </a:schemeClr>
                                      </a:solidFill>
                                      <a:effectLst/>
                                      <a:latin typeface="Cambria Math"/>
                                    </a:rPr>
                                    <m:t>𝑚</m:t>
                                  </m:r>
                                </m:e>
                                <m:sup>
                                  <m:r>
                                    <a:rPr lang="es-EC" sz="1100">
                                      <a:solidFill>
                                        <a:schemeClr val="bg1">
                                          <a:lumMod val="50000"/>
                                        </a:schemeClr>
                                      </a:solidFill>
                                      <a:effectLst/>
                                      <a:latin typeface="Cambria Math"/>
                                    </a:rPr>
                                    <m:t>2</m:t>
                                  </m:r>
                                </m:sup>
                              </m:sSup>
                            </m:oMath>
                          </a14:m>
                          <a:endParaRPr lang="es-EC" sz="1100" dirty="0">
                            <a:solidFill>
                              <a:schemeClr val="bg1">
                                <a:lumMod val="50000"/>
                              </a:schemeClr>
                            </a:solidFill>
                            <a:effectLst/>
                            <a:latin typeface="Calibri"/>
                            <a:ea typeface="Calibri"/>
                            <a:cs typeface="Times New Roman"/>
                          </a:endParaRPr>
                        </a:p>
                      </a:txBody>
                      <a:tcPr marL="68580" marR="68580" marT="0" marB="0"/>
                    </a:tc>
                  </a:tr>
                  <a:tr h="179705">
                    <a:tc>
                      <a:txBody>
                        <a:bodyPr/>
                        <a:lstStyle/>
                        <a:p>
                          <a:pPr indent="180340" algn="just">
                            <a:lnSpc>
                              <a:spcPct val="100000"/>
                            </a:lnSpc>
                            <a:spcAft>
                              <a:spcPts val="0"/>
                            </a:spcAft>
                          </a:pPr>
                          <a:r>
                            <a:rPr lang="es-EC" sz="1100" dirty="0">
                              <a:solidFill>
                                <a:schemeClr val="bg1">
                                  <a:lumMod val="50000"/>
                                </a:schemeClr>
                              </a:solidFill>
                              <a:effectLst/>
                            </a:rPr>
                            <a:t>Plaza Gran Colombia</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Papas, Carnes, Mariscos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smtClean="0">
                              <a:solidFill>
                                <a:schemeClr val="bg1">
                                  <a:lumMod val="50000"/>
                                </a:schemeClr>
                              </a:solidFill>
                              <a:effectLst/>
                            </a:rPr>
                            <a:t>4,703.88 </a:t>
                          </a:r>
                          <a14:m>
                            <m:oMath xmlns:m="http://schemas.openxmlformats.org/officeDocument/2006/math">
                              <m:sSup>
                                <m:sSupPr>
                                  <m:ctrlPr>
                                    <a:rPr lang="es-EC" sz="1100" i="1">
                                      <a:solidFill>
                                        <a:schemeClr val="bg1">
                                          <a:lumMod val="50000"/>
                                        </a:schemeClr>
                                      </a:solidFill>
                                      <a:effectLst/>
                                      <a:latin typeface="Cambria Math"/>
                                    </a:rPr>
                                  </m:ctrlPr>
                                </m:sSupPr>
                                <m:e>
                                  <m:r>
                                    <a:rPr lang="es-EC" sz="1100">
                                      <a:solidFill>
                                        <a:schemeClr val="bg1">
                                          <a:lumMod val="50000"/>
                                        </a:schemeClr>
                                      </a:solidFill>
                                      <a:effectLst/>
                                      <a:latin typeface="Cambria Math"/>
                                    </a:rPr>
                                    <m:t>𝑚</m:t>
                                  </m:r>
                                </m:e>
                                <m:sup>
                                  <m:r>
                                    <a:rPr lang="es-EC" sz="1100">
                                      <a:solidFill>
                                        <a:schemeClr val="bg1">
                                          <a:lumMod val="50000"/>
                                        </a:schemeClr>
                                      </a:solidFill>
                                      <a:effectLst/>
                                      <a:latin typeface="Cambria Math"/>
                                    </a:rPr>
                                    <m:t>2</m:t>
                                  </m:r>
                                </m:sup>
                              </m:sSup>
                            </m:oMath>
                          </a14:m>
                          <a:endParaRPr lang="es-EC" sz="1100" dirty="0">
                            <a:solidFill>
                              <a:schemeClr val="bg1">
                                <a:lumMod val="50000"/>
                              </a:schemeClr>
                            </a:solidFill>
                            <a:effectLst/>
                            <a:latin typeface="Calibri"/>
                            <a:ea typeface="Calibri"/>
                            <a:cs typeface="Times New Roman"/>
                          </a:endParaRPr>
                        </a:p>
                      </a:txBody>
                      <a:tcPr marL="68580" marR="68580" marT="0" marB="0"/>
                    </a:tc>
                  </a:tr>
                  <a:tr h="173355">
                    <a:tc>
                      <a:txBody>
                        <a:bodyPr/>
                        <a:lstStyle/>
                        <a:p>
                          <a:pPr indent="180340" algn="just">
                            <a:lnSpc>
                              <a:spcPct val="100000"/>
                            </a:lnSpc>
                            <a:spcAft>
                              <a:spcPts val="0"/>
                            </a:spcAft>
                          </a:pPr>
                          <a:r>
                            <a:rPr lang="es-EC" sz="1100" dirty="0">
                              <a:solidFill>
                                <a:schemeClr val="bg1">
                                  <a:lumMod val="50000"/>
                                </a:schemeClr>
                              </a:solidFill>
                              <a:effectLst/>
                            </a:rPr>
                            <a:t>Plaza San Juan Bautista</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Ropa, Bisutería y Cachinería</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smtClean="0">
                              <a:solidFill>
                                <a:schemeClr val="bg1">
                                  <a:lumMod val="50000"/>
                                </a:schemeClr>
                              </a:solidFill>
                              <a:effectLst/>
                            </a:rPr>
                            <a:t>2, 469.77 </a:t>
                          </a:r>
                          <a14:m>
                            <m:oMath xmlns:m="http://schemas.openxmlformats.org/officeDocument/2006/math">
                              <m:sSup>
                                <m:sSupPr>
                                  <m:ctrlPr>
                                    <a:rPr lang="es-EC" sz="1100" i="1">
                                      <a:solidFill>
                                        <a:schemeClr val="bg1">
                                          <a:lumMod val="50000"/>
                                        </a:schemeClr>
                                      </a:solidFill>
                                      <a:effectLst/>
                                      <a:latin typeface="Cambria Math"/>
                                    </a:rPr>
                                  </m:ctrlPr>
                                </m:sSupPr>
                                <m:e>
                                  <m:r>
                                    <a:rPr lang="es-EC" sz="1100">
                                      <a:solidFill>
                                        <a:schemeClr val="bg1">
                                          <a:lumMod val="50000"/>
                                        </a:schemeClr>
                                      </a:solidFill>
                                      <a:effectLst/>
                                      <a:latin typeface="Cambria Math"/>
                                    </a:rPr>
                                    <m:t>𝑚</m:t>
                                  </m:r>
                                </m:e>
                                <m:sup>
                                  <m:r>
                                    <a:rPr lang="es-EC" sz="1100">
                                      <a:solidFill>
                                        <a:schemeClr val="bg1">
                                          <a:lumMod val="50000"/>
                                        </a:schemeClr>
                                      </a:solidFill>
                                      <a:effectLst/>
                                      <a:latin typeface="Cambria Math"/>
                                    </a:rPr>
                                    <m:t>2</m:t>
                                  </m:r>
                                </m:sup>
                              </m:sSup>
                            </m:oMath>
                          </a14:m>
                          <a:endParaRPr lang="es-EC" sz="1100" dirty="0">
                            <a:solidFill>
                              <a:schemeClr val="bg1">
                                <a:lumMod val="50000"/>
                              </a:schemeClr>
                            </a:solidFill>
                            <a:effectLst/>
                            <a:latin typeface="Calibri"/>
                            <a:ea typeface="Calibri"/>
                            <a:cs typeface="Times New Roman"/>
                          </a:endParaRPr>
                        </a:p>
                      </a:txBody>
                      <a:tcPr marL="68580" marR="68580" marT="0" marB="0"/>
                    </a:tc>
                  </a:tr>
                  <a:tr h="184150">
                    <a:tc>
                      <a:txBody>
                        <a:bodyPr/>
                        <a:lstStyle/>
                        <a:p>
                          <a:pPr indent="180340" algn="just">
                            <a:lnSpc>
                              <a:spcPct val="100000"/>
                            </a:lnSpc>
                            <a:spcAft>
                              <a:spcPts val="0"/>
                            </a:spcAft>
                          </a:pPr>
                          <a:r>
                            <a:rPr lang="es-EC" sz="1100" dirty="0">
                              <a:solidFill>
                                <a:schemeClr val="bg1">
                                  <a:lumMod val="50000"/>
                                </a:schemeClr>
                              </a:solidFill>
                              <a:effectLst/>
                            </a:rPr>
                            <a:t>Plazoleta Juan Montalvo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Zapatos y confites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 </a:t>
                          </a:r>
                          <a:endParaRPr lang="es-EC" sz="1100" dirty="0">
                            <a:solidFill>
                              <a:schemeClr val="bg1">
                                <a:lumMod val="50000"/>
                              </a:schemeClr>
                            </a:solidFill>
                            <a:effectLst/>
                            <a:latin typeface="Calibri"/>
                            <a:ea typeface="Calibri"/>
                            <a:cs typeface="Times New Roman"/>
                          </a:endParaRPr>
                        </a:p>
                      </a:txBody>
                      <a:tcPr marL="68580" marR="68580" marT="0" marB="0"/>
                    </a:tc>
                  </a:tr>
                  <a:tr h="178435">
                    <a:tc>
                      <a:txBody>
                        <a:bodyPr/>
                        <a:lstStyle/>
                        <a:p>
                          <a:pPr indent="180340" algn="just">
                            <a:lnSpc>
                              <a:spcPct val="100000"/>
                            </a:lnSpc>
                            <a:spcAft>
                              <a:spcPts val="0"/>
                            </a:spcAft>
                          </a:pPr>
                          <a:r>
                            <a:rPr lang="es-EC" sz="1100" dirty="0">
                              <a:solidFill>
                                <a:schemeClr val="bg1">
                                  <a:lumMod val="50000"/>
                                </a:schemeClr>
                              </a:solidFill>
                              <a:effectLst/>
                            </a:rPr>
                            <a:t>Plaza del Rastro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Animales Reces</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 </a:t>
                          </a:r>
                          <a:r>
                            <a:rPr lang="es-EC" sz="1100" b="0" i="0" u="none" strike="noStrike" cap="none" dirty="0" smtClean="0">
                              <a:solidFill>
                                <a:schemeClr val="bg1">
                                  <a:lumMod val="50000"/>
                                </a:schemeClr>
                              </a:solidFill>
                              <a:effectLst/>
                              <a:latin typeface="+mn-lt"/>
                              <a:ea typeface="+mn-ea"/>
                              <a:cs typeface="+mn-cs"/>
                              <a:sym typeface="Arial"/>
                            </a:rPr>
                            <a:t>3,640.24 </a:t>
                          </a:r>
                          <a14:m>
                            <m:oMath xmlns:m="http://schemas.openxmlformats.org/officeDocument/2006/math">
                              <m:sSup>
                                <m:sSupPr>
                                  <m:ctrlPr>
                                    <a:rPr lang="es-EC" sz="1100" i="1" smtClean="0">
                                      <a:solidFill>
                                        <a:schemeClr val="bg1">
                                          <a:lumMod val="50000"/>
                                        </a:schemeClr>
                                      </a:solidFill>
                                      <a:effectLst/>
                                      <a:latin typeface="Cambria Math"/>
                                    </a:rPr>
                                  </m:ctrlPr>
                                </m:sSupPr>
                                <m:e>
                                  <m:r>
                                    <a:rPr lang="es-EC" sz="1100">
                                      <a:solidFill>
                                        <a:schemeClr val="bg1">
                                          <a:lumMod val="50000"/>
                                        </a:schemeClr>
                                      </a:solidFill>
                                      <a:effectLst/>
                                      <a:latin typeface="Cambria Math"/>
                                    </a:rPr>
                                    <m:t>𝑚</m:t>
                                  </m:r>
                                </m:e>
                                <m:sup>
                                  <m:r>
                                    <a:rPr lang="es-EC" sz="1100">
                                      <a:solidFill>
                                        <a:schemeClr val="bg1">
                                          <a:lumMod val="50000"/>
                                        </a:schemeClr>
                                      </a:solidFill>
                                      <a:effectLst/>
                                      <a:latin typeface="Cambria Math"/>
                                    </a:rPr>
                                    <m:t>2</m:t>
                                  </m:r>
                                </m:sup>
                              </m:sSup>
                            </m:oMath>
                          </a14:m>
                          <a:endParaRPr lang="es-EC" sz="1100" dirty="0">
                            <a:solidFill>
                              <a:schemeClr val="bg1">
                                <a:lumMod val="50000"/>
                              </a:schemeClr>
                            </a:solidFill>
                            <a:effectLst/>
                            <a:latin typeface="Calibri"/>
                            <a:ea typeface="Calibri"/>
                            <a:cs typeface="Times New Roman"/>
                          </a:endParaRPr>
                        </a:p>
                      </a:txBody>
                      <a:tcPr marL="68580" marR="68580" marT="0" marB="0"/>
                    </a:tc>
                  </a:tr>
                </a:tbl>
              </a:graphicData>
            </a:graphic>
          </p:graphicFrame>
        </mc:Choice>
        <mc:Fallback xmlns="">
          <p:graphicFrame>
            <p:nvGraphicFramePr>
              <p:cNvPr id="3" name="2 Tabla"/>
              <p:cNvGraphicFramePr>
                <a:graphicFrameLocks noGrp="1"/>
              </p:cNvGraphicFramePr>
              <p:nvPr>
                <p:extLst>
                  <p:ext uri="{D42A27DB-BD31-4B8C-83A1-F6EECF244321}">
                    <p14:modId xmlns:p14="http://schemas.microsoft.com/office/powerpoint/2010/main" val="3196691079"/>
                  </p:ext>
                </p:extLst>
              </p:nvPr>
            </p:nvGraphicFramePr>
            <p:xfrm>
              <a:off x="425145" y="1567134"/>
              <a:ext cx="6296931" cy="1480820"/>
            </p:xfrm>
            <a:graphic>
              <a:graphicData uri="http://schemas.openxmlformats.org/drawingml/2006/table">
                <a:tbl>
                  <a:tblPr firstRow="1" firstCol="1" bandRow="1">
                    <a:tableStyleId>{5C22544A-7EE6-4342-B048-85BDC9FD1C3A}</a:tableStyleId>
                  </a:tblPr>
                  <a:tblGrid>
                    <a:gridCol w="2058563"/>
                    <a:gridCol w="2669060"/>
                    <a:gridCol w="1569308"/>
                  </a:tblGrid>
                  <a:tr h="227330">
                    <a:tc>
                      <a:txBody>
                        <a:bodyPr/>
                        <a:lstStyle/>
                        <a:p>
                          <a:pPr indent="180340" algn="ctr">
                            <a:lnSpc>
                              <a:spcPct val="100000"/>
                            </a:lnSpc>
                            <a:spcAft>
                              <a:spcPts val="0"/>
                            </a:spcAft>
                          </a:pPr>
                          <a:r>
                            <a:rPr lang="es-EC" sz="1100" dirty="0">
                              <a:solidFill>
                                <a:schemeClr val="bg1">
                                  <a:lumMod val="50000"/>
                                </a:schemeClr>
                              </a:solidFill>
                              <a:effectLst/>
                            </a:rPr>
                            <a:t>PLAZA TRADICIONAL</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ctr">
                            <a:lnSpc>
                              <a:spcPct val="100000"/>
                            </a:lnSpc>
                            <a:spcAft>
                              <a:spcPts val="0"/>
                            </a:spcAft>
                          </a:pPr>
                          <a:r>
                            <a:rPr lang="es-EC" sz="1100" dirty="0">
                              <a:solidFill>
                                <a:schemeClr val="bg1">
                                  <a:lumMod val="50000"/>
                                </a:schemeClr>
                              </a:solidFill>
                              <a:effectLst/>
                            </a:rPr>
                            <a:t>TIPO DE COMERCIO PRINCIPAL</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ctr">
                            <a:lnSpc>
                              <a:spcPct val="100000"/>
                            </a:lnSpc>
                            <a:spcAft>
                              <a:spcPts val="0"/>
                            </a:spcAft>
                          </a:pPr>
                          <a:r>
                            <a:rPr lang="es-EC" sz="1100" dirty="0">
                              <a:solidFill>
                                <a:schemeClr val="bg1">
                                  <a:lumMod val="50000"/>
                                </a:schemeClr>
                              </a:solidFill>
                              <a:effectLst/>
                            </a:rPr>
                            <a:t>AREA TOTAL</a:t>
                          </a:r>
                          <a:endParaRPr lang="es-EC" sz="1100" dirty="0">
                            <a:solidFill>
                              <a:schemeClr val="bg1">
                                <a:lumMod val="50000"/>
                              </a:schemeClr>
                            </a:solidFill>
                            <a:effectLst/>
                            <a:latin typeface="Calibri"/>
                            <a:ea typeface="Calibri"/>
                            <a:cs typeface="Times New Roman"/>
                          </a:endParaRPr>
                        </a:p>
                      </a:txBody>
                      <a:tcPr marL="68580" marR="68580" marT="0" marB="0"/>
                    </a:tc>
                  </a:tr>
                  <a:tr h="177165">
                    <a:tc>
                      <a:txBody>
                        <a:bodyPr/>
                        <a:lstStyle/>
                        <a:p>
                          <a:pPr indent="180340" algn="just">
                            <a:lnSpc>
                              <a:spcPct val="100000"/>
                            </a:lnSpc>
                            <a:spcAft>
                              <a:spcPts val="0"/>
                            </a:spcAft>
                          </a:pPr>
                          <a:r>
                            <a:rPr lang="es-EC" sz="1100" dirty="0">
                              <a:solidFill>
                                <a:schemeClr val="bg1">
                                  <a:lumMod val="50000"/>
                                </a:schemeClr>
                              </a:solidFill>
                              <a:effectLst/>
                            </a:rPr>
                            <a:t>Plaza Kennedy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Granos</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302335" t="-155172" b="-651724"/>
                          </a:stretch>
                        </a:blipFill>
                      </a:tcPr>
                    </a:tc>
                  </a:tr>
                  <a:tr h="174625">
                    <a:tc>
                      <a:txBody>
                        <a:bodyPr/>
                        <a:lstStyle/>
                        <a:p>
                          <a:pPr indent="180340" algn="just">
                            <a:lnSpc>
                              <a:spcPct val="100000"/>
                            </a:lnSpc>
                            <a:spcAft>
                              <a:spcPts val="0"/>
                            </a:spcAft>
                          </a:pPr>
                          <a:r>
                            <a:rPr lang="es-EC" sz="1100" dirty="0">
                              <a:solidFill>
                                <a:schemeClr val="bg1">
                                  <a:lumMod val="50000"/>
                                </a:schemeClr>
                              </a:solidFill>
                              <a:effectLst/>
                            </a:rPr>
                            <a:t>Plaza Vicente Rocafuerte</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Aves, Mascotas, Animales de granja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302335" t="-255172" b="-551724"/>
                          </a:stretch>
                        </a:blipFill>
                      </a:tcPr>
                    </a:tc>
                  </a:tr>
                  <a:tr h="186055">
                    <a:tc>
                      <a:txBody>
                        <a:bodyPr/>
                        <a:lstStyle/>
                        <a:p>
                          <a:pPr indent="180340" algn="just">
                            <a:lnSpc>
                              <a:spcPct val="100000"/>
                            </a:lnSpc>
                            <a:spcAft>
                              <a:spcPts val="0"/>
                            </a:spcAft>
                          </a:pPr>
                          <a:r>
                            <a:rPr lang="es-EC" sz="1100" dirty="0">
                              <a:solidFill>
                                <a:schemeClr val="bg1">
                                  <a:lumMod val="50000"/>
                                </a:schemeClr>
                              </a:solidFill>
                              <a:effectLst/>
                            </a:rPr>
                            <a:t>Plaza 18 de Octubre</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Artesanías en general</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302335" t="-332258" b="-416129"/>
                          </a:stretch>
                        </a:blipFill>
                      </a:tcPr>
                    </a:tc>
                  </a:tr>
                  <a:tr h="179705">
                    <a:tc>
                      <a:txBody>
                        <a:bodyPr/>
                        <a:lstStyle/>
                        <a:p>
                          <a:pPr indent="180340" algn="just">
                            <a:lnSpc>
                              <a:spcPct val="100000"/>
                            </a:lnSpc>
                            <a:spcAft>
                              <a:spcPts val="0"/>
                            </a:spcAft>
                          </a:pPr>
                          <a:r>
                            <a:rPr lang="es-EC" sz="1100" dirty="0">
                              <a:solidFill>
                                <a:schemeClr val="bg1">
                                  <a:lumMod val="50000"/>
                                </a:schemeClr>
                              </a:solidFill>
                              <a:effectLst/>
                            </a:rPr>
                            <a:t>Plaza Gran Colombia</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Papas, Carnes, Mariscos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302335" t="-462069" b="-344828"/>
                          </a:stretch>
                        </a:blipFill>
                      </a:tcPr>
                    </a:tc>
                  </a:tr>
                  <a:tr h="173355">
                    <a:tc>
                      <a:txBody>
                        <a:bodyPr/>
                        <a:lstStyle/>
                        <a:p>
                          <a:pPr indent="180340" algn="just">
                            <a:lnSpc>
                              <a:spcPct val="100000"/>
                            </a:lnSpc>
                            <a:spcAft>
                              <a:spcPts val="0"/>
                            </a:spcAft>
                          </a:pPr>
                          <a:r>
                            <a:rPr lang="es-EC" sz="1100" dirty="0">
                              <a:solidFill>
                                <a:schemeClr val="bg1">
                                  <a:lumMod val="50000"/>
                                </a:schemeClr>
                              </a:solidFill>
                              <a:effectLst/>
                            </a:rPr>
                            <a:t>Plaza San Juan Bautista</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Ropa, Bisutería y Cachinería</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302335" t="-562069" b="-244828"/>
                          </a:stretch>
                        </a:blipFill>
                      </a:tcPr>
                    </a:tc>
                  </a:tr>
                  <a:tr h="184150">
                    <a:tc>
                      <a:txBody>
                        <a:bodyPr/>
                        <a:lstStyle/>
                        <a:p>
                          <a:pPr indent="180340" algn="just">
                            <a:lnSpc>
                              <a:spcPct val="100000"/>
                            </a:lnSpc>
                            <a:spcAft>
                              <a:spcPts val="0"/>
                            </a:spcAft>
                          </a:pPr>
                          <a:r>
                            <a:rPr lang="es-EC" sz="1100" dirty="0">
                              <a:solidFill>
                                <a:schemeClr val="bg1">
                                  <a:lumMod val="50000"/>
                                </a:schemeClr>
                              </a:solidFill>
                              <a:effectLst/>
                            </a:rPr>
                            <a:t>Plazoleta Juan Montalvo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Zapatos y confites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 </a:t>
                          </a:r>
                          <a:endParaRPr lang="es-EC" sz="1100" dirty="0">
                            <a:solidFill>
                              <a:schemeClr val="bg1">
                                <a:lumMod val="50000"/>
                              </a:schemeClr>
                            </a:solidFill>
                            <a:effectLst/>
                            <a:latin typeface="Calibri"/>
                            <a:ea typeface="Calibri"/>
                            <a:cs typeface="Times New Roman"/>
                          </a:endParaRPr>
                        </a:p>
                      </a:txBody>
                      <a:tcPr marL="68580" marR="68580" marT="0" marB="0"/>
                    </a:tc>
                  </a:tr>
                  <a:tr h="178435">
                    <a:tc>
                      <a:txBody>
                        <a:bodyPr/>
                        <a:lstStyle/>
                        <a:p>
                          <a:pPr indent="180340" algn="just">
                            <a:lnSpc>
                              <a:spcPct val="100000"/>
                            </a:lnSpc>
                            <a:spcAft>
                              <a:spcPts val="0"/>
                            </a:spcAft>
                          </a:pPr>
                          <a:r>
                            <a:rPr lang="es-EC" sz="1100" dirty="0">
                              <a:solidFill>
                                <a:schemeClr val="bg1">
                                  <a:lumMod val="50000"/>
                                </a:schemeClr>
                              </a:solidFill>
                              <a:effectLst/>
                            </a:rPr>
                            <a:t>Plaza del Rastro </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pPr indent="180340" algn="just">
                            <a:lnSpc>
                              <a:spcPct val="100000"/>
                            </a:lnSpc>
                            <a:spcAft>
                              <a:spcPts val="0"/>
                            </a:spcAft>
                          </a:pPr>
                          <a:r>
                            <a:rPr lang="es-EC" sz="1100" dirty="0">
                              <a:solidFill>
                                <a:schemeClr val="bg1">
                                  <a:lumMod val="50000"/>
                                </a:schemeClr>
                              </a:solidFill>
                              <a:effectLst/>
                            </a:rPr>
                            <a:t>Animales Reces</a:t>
                          </a:r>
                          <a:endParaRPr lang="es-EC" sz="1100" dirty="0">
                            <a:solidFill>
                              <a:schemeClr val="bg1">
                                <a:lumMod val="50000"/>
                              </a:schemeClr>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302335" t="-765517" b="-41379"/>
                          </a:stretch>
                        </a:blipFill>
                      </a:tcPr>
                    </a:tc>
                  </a:tr>
                </a:tbl>
              </a:graphicData>
            </a:graphic>
          </p:graphicFrame>
        </mc:Fallback>
      </mc:AlternateContent>
      <p:pic>
        <p:nvPicPr>
          <p:cNvPr id="4" name="3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145" y="3182548"/>
            <a:ext cx="2478678" cy="1859009"/>
          </a:xfrm>
          <a:prstGeom prst="rect">
            <a:avLst/>
          </a:prstGeom>
          <a:ln>
            <a:noFill/>
          </a:ln>
          <a:effectLst>
            <a:softEdge rad="112500"/>
          </a:effectLst>
        </p:spPr>
      </p:pic>
      <p:pic>
        <p:nvPicPr>
          <p:cNvPr id="5" name="4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592" y="3203089"/>
            <a:ext cx="2514135" cy="1838467"/>
          </a:xfrm>
          <a:prstGeom prst="rect">
            <a:avLst/>
          </a:prstGeom>
          <a:ln>
            <a:noFill/>
          </a:ln>
          <a:effectLst>
            <a:softEdge rad="112500"/>
          </a:effectLst>
        </p:spPr>
      </p:pic>
      <p:pic>
        <p:nvPicPr>
          <p:cNvPr id="7" name="6 Imagen"/>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4797" y="840784"/>
            <a:ext cx="2188972" cy="2207170"/>
          </a:xfrm>
          <a:prstGeom prst="rect">
            <a:avLst/>
          </a:prstGeom>
          <a:ln>
            <a:noFill/>
          </a:ln>
          <a:effectLst>
            <a:softEdge rad="112500"/>
          </a:effectLst>
        </p:spPr>
      </p:pic>
      <p:pic>
        <p:nvPicPr>
          <p:cNvPr id="8" name="7 Image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65333" y="3236151"/>
            <a:ext cx="2602800" cy="1805405"/>
          </a:xfrm>
          <a:prstGeom prst="rect">
            <a:avLst/>
          </a:prstGeom>
          <a:ln>
            <a:noFill/>
          </a:ln>
          <a:effectLst>
            <a:softEdge rad="112500"/>
          </a:effectLst>
        </p:spPr>
      </p:pic>
      <p:grpSp>
        <p:nvGrpSpPr>
          <p:cNvPr id="20" name="Google Shape;719;p33"/>
          <p:cNvGrpSpPr/>
          <p:nvPr/>
        </p:nvGrpSpPr>
        <p:grpSpPr>
          <a:xfrm>
            <a:off x="399050" y="753519"/>
            <a:ext cx="670968" cy="449065"/>
            <a:chOff x="4854075" y="2527625"/>
            <a:chExt cx="56000" cy="59050"/>
          </a:xfrm>
        </p:grpSpPr>
        <p:sp>
          <p:nvSpPr>
            <p:cNvPr id="21"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22 Rectángulo"/>
          <p:cNvSpPr/>
          <p:nvPr/>
        </p:nvSpPr>
        <p:spPr>
          <a:xfrm>
            <a:off x="541431" y="840784"/>
            <a:ext cx="5896439" cy="338554"/>
          </a:xfrm>
          <a:prstGeom prst="rect">
            <a:avLst/>
          </a:prstGeom>
        </p:spPr>
        <p:txBody>
          <a:bodyPr wrap="square">
            <a:spAutoFit/>
          </a:bodyPr>
          <a:lstStyle/>
          <a:p>
            <a:pPr algn="ctr"/>
            <a:r>
              <a:rPr lang="es-EC"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PLAZAS TRADICIONALES DE SAQUISILÍ</a:t>
            </a:r>
            <a:endParaRPr lang="es-EC"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
        <p:nvSpPr>
          <p:cNvPr id="25" name="24 Rectángulo"/>
          <p:cNvSpPr/>
          <p:nvPr/>
        </p:nvSpPr>
        <p:spPr>
          <a:xfrm>
            <a:off x="2894454" y="372958"/>
            <a:ext cx="2612389" cy="369332"/>
          </a:xfrm>
          <a:prstGeom prst="rect">
            <a:avLst/>
          </a:prstGeom>
        </p:spPr>
        <p:txBody>
          <a:bodyPr wrap="square">
            <a:spAutoFit/>
          </a:bodyPr>
          <a:lstStyle/>
          <a:p>
            <a:pPr algn="ctr"/>
            <a:r>
              <a:rPr lang="es-EC" sz="1800" b="1" dirty="0" smtClean="0">
                <a:solidFill>
                  <a:schemeClr val="bg2"/>
                </a:solidFill>
                <a:latin typeface="Josefin Sans" panose="020B0604020202020204" charset="0"/>
              </a:rPr>
              <a:t>MICRO AMBIENTE  </a:t>
            </a:r>
            <a:endParaRPr lang="es-EC" sz="1800" b="1" dirty="0">
              <a:solidFill>
                <a:schemeClr val="bg2"/>
              </a:solidFill>
              <a:latin typeface="Josefin Sans" panose="020B0604020202020204"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90" name="Google Shape;290;p23"/>
          <p:cNvSpPr/>
          <p:nvPr/>
        </p:nvSpPr>
        <p:spPr>
          <a:xfrm>
            <a:off x="98" y="4048798"/>
            <a:ext cx="28596" cy="32"/>
          </a:xfrm>
          <a:custGeom>
            <a:avLst/>
            <a:gdLst/>
            <a:ahLst/>
            <a:cxnLst/>
            <a:rect l="l" t="t" r="r" b="b"/>
            <a:pathLst>
              <a:path w="893" h="1" fill="none" extrusionOk="0">
                <a:moveTo>
                  <a:pt x="0" y="1"/>
                </a:moveTo>
                <a:lnTo>
                  <a:pt x="892" y="1"/>
                </a:lnTo>
              </a:path>
            </a:pathLst>
          </a:custGeom>
          <a:noFill/>
          <a:ln w="3800" cap="flat" cmpd="sng">
            <a:solidFill>
              <a:srgbClr val="1F1F1F"/>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1483" y="1597179"/>
            <a:ext cx="5967664" cy="282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1193647797"/>
              </p:ext>
            </p:extLst>
          </p:nvPr>
        </p:nvGraphicFramePr>
        <p:xfrm>
          <a:off x="4022023" y="1554584"/>
          <a:ext cx="4948981" cy="2738234"/>
        </p:xfrm>
        <a:graphic>
          <a:graphicData uri="http://schemas.openxmlformats.org/drawingml/2006/table">
            <a:tbl>
              <a:tblPr firstRow="1" firstCol="1" bandRow="1">
                <a:tableStyleId>{5DA37D80-6434-44D0-A028-1B22A696006F}</a:tableStyleId>
              </a:tblPr>
              <a:tblGrid>
                <a:gridCol w="451123"/>
                <a:gridCol w="1352572"/>
                <a:gridCol w="1688637"/>
                <a:gridCol w="1456649"/>
              </a:tblGrid>
              <a:tr h="302317">
                <a:tc>
                  <a:txBody>
                    <a:bodyPr/>
                    <a:lstStyle/>
                    <a:p>
                      <a:pPr indent="180340" algn="ctr">
                        <a:lnSpc>
                          <a:spcPct val="100000"/>
                        </a:lnSpc>
                        <a:spcAft>
                          <a:spcPts val="0"/>
                        </a:spcAft>
                      </a:pPr>
                      <a:r>
                        <a:rPr lang="es-EC" sz="1000" dirty="0">
                          <a:solidFill>
                            <a:schemeClr val="bg1">
                              <a:lumMod val="50000"/>
                            </a:schemeClr>
                          </a:solidFill>
                          <a:effectLst/>
                        </a:rPr>
                        <a:t>N° </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NOMBRE </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PRODUCTO TURISTICO </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OFERTA </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23</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Carmen Alomoto</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Agroturismo ( Hortalizas)</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 </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56</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María Ashca</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smtClean="0">
                          <a:solidFill>
                            <a:schemeClr val="bg1">
                              <a:lumMod val="50000"/>
                            </a:schemeClr>
                          </a:solidFill>
                          <a:effectLst/>
                        </a:rPr>
                        <a:t>Agroturismo                   </a:t>
                      </a:r>
                      <a:r>
                        <a:rPr lang="es-EC" sz="1000" baseline="0" dirty="0" smtClean="0">
                          <a:solidFill>
                            <a:schemeClr val="bg1">
                              <a:lumMod val="50000"/>
                            </a:schemeClr>
                          </a:solidFill>
                          <a:effectLst/>
                        </a:rPr>
                        <a:t> </a:t>
                      </a:r>
                      <a:r>
                        <a:rPr lang="es-EC" sz="1000" dirty="0" smtClean="0">
                          <a:solidFill>
                            <a:schemeClr val="bg1">
                              <a:lumMod val="50000"/>
                            </a:schemeClr>
                          </a:solidFill>
                          <a:effectLst/>
                        </a:rPr>
                        <a:t> </a:t>
                      </a:r>
                      <a:r>
                        <a:rPr lang="es-EC" sz="1000" dirty="0">
                          <a:solidFill>
                            <a:schemeClr val="bg1">
                              <a:lumMod val="50000"/>
                            </a:schemeClr>
                          </a:solidFill>
                          <a:effectLst/>
                        </a:rPr>
                        <a:t>( Legumbres)</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34</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Martha Llumitasig</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Agroturismo ( Frutas)</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 </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47</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José Rivera</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Folclórico (Artesanías)</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 y Extranjeros </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14</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Miguel Vaca</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Cultural (Pinturas)</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 y Extranjeros </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12</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Juliana Ayala</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Folclórico ( Bisutería)</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 y Extranjeros </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7</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Nelly Pilatasig</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Folclórico (Artesanías)</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 y Extranjeros </a:t>
                      </a:r>
                      <a:endParaRPr lang="es-EC" sz="1000" dirty="0">
                        <a:solidFill>
                          <a:schemeClr val="bg1">
                            <a:lumMod val="50000"/>
                          </a:schemeClr>
                        </a:solidFill>
                        <a:effectLst/>
                        <a:latin typeface="Calibri"/>
                        <a:ea typeface="Calibri"/>
                        <a:cs typeface="Times New Roman"/>
                      </a:endParaRPr>
                    </a:p>
                  </a:txBody>
                  <a:tcPr marL="38822" marR="38822" marT="0" marB="0"/>
                </a:tc>
              </a:tr>
              <a:tr h="302317">
                <a:tc>
                  <a:txBody>
                    <a:bodyPr/>
                    <a:lstStyle/>
                    <a:p>
                      <a:pPr indent="180340" algn="ctr">
                        <a:lnSpc>
                          <a:spcPct val="100000"/>
                        </a:lnSpc>
                        <a:spcAft>
                          <a:spcPts val="0"/>
                        </a:spcAft>
                      </a:pPr>
                      <a:r>
                        <a:rPr lang="es-EC" sz="1000" dirty="0">
                          <a:solidFill>
                            <a:schemeClr val="bg1">
                              <a:lumMod val="50000"/>
                            </a:schemeClr>
                          </a:solidFill>
                          <a:effectLst/>
                        </a:rPr>
                        <a:t>3</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Alejandro Toapanta</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Compras (Artículos de bronce)</a:t>
                      </a:r>
                      <a:endParaRPr lang="es-EC" sz="1000" dirty="0">
                        <a:solidFill>
                          <a:schemeClr val="bg1">
                            <a:lumMod val="50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50000"/>
                            </a:schemeClr>
                          </a:solidFill>
                          <a:effectLst/>
                        </a:rPr>
                        <a:t>Nacional y Extranjeros </a:t>
                      </a:r>
                      <a:endParaRPr lang="es-EC" sz="1000" dirty="0">
                        <a:solidFill>
                          <a:schemeClr val="bg1">
                            <a:lumMod val="50000"/>
                          </a:schemeClr>
                        </a:solidFill>
                        <a:effectLst/>
                        <a:latin typeface="Calibri"/>
                        <a:ea typeface="Calibri"/>
                        <a:cs typeface="Times New Roman"/>
                      </a:endParaRPr>
                    </a:p>
                  </a:txBody>
                  <a:tcPr marL="38822" marR="38822" marT="0" marB="0"/>
                </a:tc>
              </a:tr>
            </a:tbl>
          </a:graphicData>
        </a:graphic>
      </p:graphicFrame>
      <p:grpSp>
        <p:nvGrpSpPr>
          <p:cNvPr id="7" name="Google Shape;719;p33"/>
          <p:cNvGrpSpPr/>
          <p:nvPr/>
        </p:nvGrpSpPr>
        <p:grpSpPr>
          <a:xfrm>
            <a:off x="458467" y="443158"/>
            <a:ext cx="642551" cy="467908"/>
            <a:chOff x="4854075" y="2527625"/>
            <a:chExt cx="56000" cy="59050"/>
          </a:xfrm>
        </p:grpSpPr>
        <p:sp>
          <p:nvSpPr>
            <p:cNvPr id="8"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9 Rectángulo"/>
          <p:cNvSpPr/>
          <p:nvPr/>
        </p:nvSpPr>
        <p:spPr>
          <a:xfrm>
            <a:off x="884444" y="482433"/>
            <a:ext cx="4211737" cy="646331"/>
          </a:xfrm>
          <a:prstGeom prst="rect">
            <a:avLst/>
          </a:prstGeom>
        </p:spPr>
        <p:txBody>
          <a:bodyPr wrap="square">
            <a:spAutoFit/>
          </a:bodyPr>
          <a:lstStyle/>
          <a:p>
            <a:pPr algn="ctr"/>
            <a:r>
              <a:rPr lang="es-EC"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INVENTARIO DE LAS PLAZAS TRADICIONALES </a:t>
            </a:r>
            <a:endParaRPr lang="es-EC"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
        <p:nvSpPr>
          <p:cNvPr id="4" name="3 Rectángulo"/>
          <p:cNvSpPr/>
          <p:nvPr/>
        </p:nvSpPr>
        <p:spPr>
          <a:xfrm>
            <a:off x="5308163" y="1145420"/>
            <a:ext cx="2601994" cy="307777"/>
          </a:xfrm>
          <a:prstGeom prst="rect">
            <a:avLst/>
          </a:prstGeom>
        </p:spPr>
        <p:txBody>
          <a:bodyPr wrap="none">
            <a:spAutoFit/>
          </a:bodyPr>
          <a:lstStyle/>
          <a:p>
            <a:r>
              <a:rPr lang="es-EC" b="1" i="1" dirty="0">
                <a:solidFill>
                  <a:schemeClr val="bg1">
                    <a:lumMod val="75000"/>
                  </a:schemeClr>
                </a:solidFill>
              </a:rPr>
              <a:t>Actores Plaza 18 de Octubre</a:t>
            </a:r>
            <a:endParaRPr lang="es-EC" b="1" dirty="0">
              <a:solidFill>
                <a:schemeClr val="bg1">
                  <a:lumMod val="75000"/>
                </a:schemeClr>
              </a:solidFill>
            </a:endParaRPr>
          </a:p>
        </p:txBody>
      </p:sp>
      <p:sp>
        <p:nvSpPr>
          <p:cNvPr id="5" name="4 Rectángulo"/>
          <p:cNvSpPr/>
          <p:nvPr/>
        </p:nvSpPr>
        <p:spPr>
          <a:xfrm>
            <a:off x="395426" y="3934226"/>
            <a:ext cx="3433845" cy="461665"/>
          </a:xfrm>
          <a:prstGeom prst="rect">
            <a:avLst/>
          </a:prstGeom>
        </p:spPr>
        <p:txBody>
          <a:bodyPr wrap="square">
            <a:spAutoFit/>
          </a:bodyPr>
          <a:lstStyle/>
          <a:p>
            <a:pPr algn="ctr"/>
            <a:r>
              <a:rPr lang="es-EC" sz="1200" dirty="0">
                <a:solidFill>
                  <a:schemeClr val="bg1">
                    <a:lumMod val="75000"/>
                  </a:schemeClr>
                </a:solidFill>
              </a:rPr>
              <a:t>Puestos de oferta de productos turísticos de la Plaza 18 de Octubre</a:t>
            </a:r>
          </a:p>
        </p:txBody>
      </p:sp>
    </p:spTree>
    <p:extLst>
      <p:ext uri="{BB962C8B-B14F-4D97-AF65-F5344CB8AC3E}">
        <p14:creationId xmlns:p14="http://schemas.microsoft.com/office/powerpoint/2010/main" val="180783720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13</a:t>
            </a:fld>
            <a:endParaRPr lang="es-EC" dirty="0"/>
          </a:p>
        </p:txBody>
      </p:sp>
      <p:pic>
        <p:nvPicPr>
          <p:cNvPr id="20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9750" y="1806084"/>
            <a:ext cx="6277232" cy="246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10 Tabla"/>
          <p:cNvGraphicFramePr>
            <a:graphicFrameLocks noGrp="1"/>
          </p:cNvGraphicFramePr>
          <p:nvPr>
            <p:extLst>
              <p:ext uri="{D42A27DB-BD31-4B8C-83A1-F6EECF244321}">
                <p14:modId xmlns:p14="http://schemas.microsoft.com/office/powerpoint/2010/main" val="2099845266"/>
              </p:ext>
            </p:extLst>
          </p:nvPr>
        </p:nvGraphicFramePr>
        <p:xfrm>
          <a:off x="4006119" y="1593597"/>
          <a:ext cx="4968000" cy="2818184"/>
        </p:xfrm>
        <a:graphic>
          <a:graphicData uri="http://schemas.openxmlformats.org/drawingml/2006/table">
            <a:tbl>
              <a:tblPr firstRow="1" firstCol="1" bandRow="1">
                <a:tableStyleId>{5C22544A-7EE6-4342-B048-85BDC9FD1C3A}</a:tableStyleId>
              </a:tblPr>
              <a:tblGrid>
                <a:gridCol w="426945"/>
                <a:gridCol w="1578923"/>
                <a:gridCol w="1679201"/>
                <a:gridCol w="1282931"/>
              </a:tblGrid>
              <a:tr h="379784">
                <a:tc>
                  <a:txBody>
                    <a:bodyPr/>
                    <a:lstStyle/>
                    <a:p>
                      <a:pPr indent="180340" algn="ctr">
                        <a:lnSpc>
                          <a:spcPct val="200000"/>
                        </a:lnSpc>
                        <a:spcAft>
                          <a:spcPts val="0"/>
                        </a:spcAft>
                      </a:pPr>
                      <a:r>
                        <a:rPr lang="es-EC" sz="1000" dirty="0">
                          <a:solidFill>
                            <a:schemeClr val="bg1">
                              <a:lumMod val="75000"/>
                            </a:schemeClr>
                          </a:solidFill>
                          <a:effectLst/>
                        </a:rPr>
                        <a:t>N°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NOMBRE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PRODUCTO </a:t>
                      </a:r>
                      <a:r>
                        <a:rPr lang="es-EC" sz="1000" dirty="0" smtClean="0">
                          <a:solidFill>
                            <a:schemeClr val="bg1">
                              <a:lumMod val="75000"/>
                            </a:schemeClr>
                          </a:solidFill>
                          <a:effectLst/>
                        </a:rPr>
                        <a:t>TURÍSTICO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OFERTA </a:t>
                      </a:r>
                      <a:endParaRPr lang="es-EC" sz="1000" dirty="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34</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Maria Pastuña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smtClean="0">
                          <a:solidFill>
                            <a:schemeClr val="bg1">
                              <a:lumMod val="75000"/>
                            </a:schemeClr>
                          </a:solidFill>
                          <a:effectLst/>
                        </a:rPr>
                        <a:t>Compras </a:t>
                      </a:r>
                      <a:r>
                        <a:rPr lang="es-EC" sz="1000" dirty="0">
                          <a:solidFill>
                            <a:schemeClr val="bg1">
                              <a:lumMod val="75000"/>
                            </a:schemeClr>
                          </a:solidFill>
                          <a:effectLst/>
                        </a:rPr>
                        <a:t>( Vestimenta)</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Nacionales y Extranjeros </a:t>
                      </a:r>
                      <a:endParaRPr lang="es-EC" sz="1000" dirty="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28</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smtClean="0">
                          <a:solidFill>
                            <a:schemeClr val="bg1">
                              <a:lumMod val="75000"/>
                            </a:schemeClr>
                          </a:solidFill>
                          <a:effectLst/>
                        </a:rPr>
                        <a:t>Maria </a:t>
                      </a:r>
                      <a:r>
                        <a:rPr lang="es-EC" sz="1000" dirty="0">
                          <a:solidFill>
                            <a:schemeClr val="bg1">
                              <a:lumMod val="75000"/>
                            </a:schemeClr>
                          </a:solidFill>
                          <a:effectLst/>
                        </a:rPr>
                        <a:t>Cuchiparte</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Compras ( Vestimenta)</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Nacionales y Extranjeros </a:t>
                      </a:r>
                      <a:endParaRPr lang="es-EC" sz="100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14</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Manuel Oña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Compras (Sombreros)</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Nacionales y Extranjeros </a:t>
                      </a:r>
                      <a:endParaRPr lang="es-EC" sz="100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42</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Mercedes Molina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Compras ( Zapatos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Nacionales y Extranjeros </a:t>
                      </a:r>
                      <a:endParaRPr lang="es-EC" sz="1000" dirty="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19</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Maria Astudillo</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Compras ( Bisutería)</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Nacionales y Extranjeros </a:t>
                      </a:r>
                      <a:endParaRPr lang="es-EC" sz="1000" dirty="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4</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Lucrecia Chiluisa</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Compras (Ropa)</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Nacionales y Extranjeros </a:t>
                      </a:r>
                      <a:endParaRPr lang="es-EC" sz="1000" dirty="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57</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Manuel Monta</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Compras (Sombreros)</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Nacionales y Extranjeros </a:t>
                      </a:r>
                      <a:endParaRPr lang="es-EC" sz="1000" dirty="0">
                        <a:solidFill>
                          <a:schemeClr val="bg1">
                            <a:lumMod val="75000"/>
                          </a:schemeClr>
                        </a:solidFill>
                        <a:effectLst/>
                        <a:latin typeface="Calibri"/>
                        <a:ea typeface="Calibri"/>
                        <a:cs typeface="Times New Roman"/>
                      </a:endParaRPr>
                    </a:p>
                  </a:txBody>
                  <a:tcPr marL="38822" marR="38822" marT="0" marB="0"/>
                </a:tc>
              </a:tr>
              <a:tr h="303527">
                <a:tc>
                  <a:txBody>
                    <a:bodyPr/>
                    <a:lstStyle/>
                    <a:p>
                      <a:pPr indent="180340" algn="ctr">
                        <a:lnSpc>
                          <a:spcPct val="200000"/>
                        </a:lnSpc>
                        <a:spcAft>
                          <a:spcPts val="0"/>
                        </a:spcAft>
                      </a:pPr>
                      <a:r>
                        <a:rPr lang="es-EC" sz="1000">
                          <a:solidFill>
                            <a:schemeClr val="bg1">
                              <a:lumMod val="75000"/>
                            </a:schemeClr>
                          </a:solidFill>
                          <a:effectLst/>
                        </a:rPr>
                        <a:t>40</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Sonia Sinchuguano </a:t>
                      </a:r>
                      <a:endParaRPr lang="es-EC" sz="1000" dirty="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a:solidFill>
                            <a:schemeClr val="bg1">
                              <a:lumMod val="75000"/>
                            </a:schemeClr>
                          </a:solidFill>
                          <a:effectLst/>
                        </a:rPr>
                        <a:t>Compras ( Ropa interior )</a:t>
                      </a:r>
                      <a:endParaRPr lang="es-EC" sz="1000">
                        <a:solidFill>
                          <a:schemeClr val="bg1">
                            <a:lumMod val="75000"/>
                          </a:schemeClr>
                        </a:solidFill>
                        <a:effectLst/>
                        <a:latin typeface="Calibri"/>
                        <a:ea typeface="Calibri"/>
                        <a:cs typeface="Times New Roman"/>
                      </a:endParaRPr>
                    </a:p>
                  </a:txBody>
                  <a:tcPr marL="38822" marR="38822" marT="0" marB="0"/>
                </a:tc>
                <a:tc>
                  <a:txBody>
                    <a:bodyPr/>
                    <a:lstStyle/>
                    <a:p>
                      <a:pPr indent="180340" algn="ctr">
                        <a:lnSpc>
                          <a:spcPct val="100000"/>
                        </a:lnSpc>
                        <a:spcAft>
                          <a:spcPts val="0"/>
                        </a:spcAft>
                      </a:pPr>
                      <a:r>
                        <a:rPr lang="es-EC" sz="1000" dirty="0">
                          <a:solidFill>
                            <a:schemeClr val="bg1">
                              <a:lumMod val="75000"/>
                            </a:schemeClr>
                          </a:solidFill>
                          <a:effectLst/>
                        </a:rPr>
                        <a:t>Nacionales  </a:t>
                      </a:r>
                      <a:endParaRPr lang="es-EC" sz="1000" dirty="0">
                        <a:solidFill>
                          <a:schemeClr val="bg1">
                            <a:lumMod val="75000"/>
                          </a:schemeClr>
                        </a:solidFill>
                        <a:effectLst/>
                        <a:latin typeface="Calibri"/>
                        <a:ea typeface="Calibri"/>
                        <a:cs typeface="Times New Roman"/>
                      </a:endParaRPr>
                    </a:p>
                  </a:txBody>
                  <a:tcPr marL="38822" marR="38822" marT="0" marB="0"/>
                </a:tc>
              </a:tr>
            </a:tbl>
          </a:graphicData>
        </a:graphic>
      </p:graphicFrame>
      <p:sp>
        <p:nvSpPr>
          <p:cNvPr id="13" name="12 Rectángulo"/>
          <p:cNvSpPr/>
          <p:nvPr/>
        </p:nvSpPr>
        <p:spPr>
          <a:xfrm>
            <a:off x="5177482" y="1157473"/>
            <a:ext cx="2959465" cy="307777"/>
          </a:xfrm>
          <a:prstGeom prst="rect">
            <a:avLst/>
          </a:prstGeom>
        </p:spPr>
        <p:txBody>
          <a:bodyPr wrap="none">
            <a:spAutoFit/>
          </a:bodyPr>
          <a:lstStyle/>
          <a:p>
            <a:r>
              <a:rPr lang="es-EC" b="1" i="1" dirty="0">
                <a:solidFill>
                  <a:schemeClr val="bg1">
                    <a:lumMod val="75000"/>
                  </a:schemeClr>
                </a:solidFill>
              </a:rPr>
              <a:t>Actores Plaza San Juan Bautista</a:t>
            </a:r>
            <a:endParaRPr lang="es-EC" b="1" dirty="0">
              <a:solidFill>
                <a:schemeClr val="bg1">
                  <a:lumMod val="75000"/>
                </a:schemeClr>
              </a:solidFill>
            </a:endParaRPr>
          </a:p>
        </p:txBody>
      </p:sp>
      <p:sp>
        <p:nvSpPr>
          <p:cNvPr id="14" name="13 Rectángulo"/>
          <p:cNvSpPr/>
          <p:nvPr/>
        </p:nvSpPr>
        <p:spPr>
          <a:xfrm>
            <a:off x="191531" y="3821312"/>
            <a:ext cx="3694670" cy="461665"/>
          </a:xfrm>
          <a:prstGeom prst="rect">
            <a:avLst/>
          </a:prstGeom>
        </p:spPr>
        <p:txBody>
          <a:bodyPr wrap="square">
            <a:spAutoFit/>
          </a:bodyPr>
          <a:lstStyle/>
          <a:p>
            <a:pPr algn="ctr"/>
            <a:r>
              <a:rPr lang="es-EC" sz="1200" dirty="0">
                <a:solidFill>
                  <a:schemeClr val="bg1">
                    <a:lumMod val="75000"/>
                  </a:schemeClr>
                </a:solidFill>
              </a:rPr>
              <a:t>Puestos de oferta de productos turísticos de la Plaza San Juan Bautista</a:t>
            </a:r>
          </a:p>
        </p:txBody>
      </p:sp>
    </p:spTree>
    <p:extLst>
      <p:ext uri="{BB962C8B-B14F-4D97-AF65-F5344CB8AC3E}">
        <p14:creationId xmlns:p14="http://schemas.microsoft.com/office/powerpoint/2010/main" val="1679792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a:extLst>
              <a:ext uri="{FF2B5EF4-FFF2-40B4-BE49-F238E27FC236}">
                <a16:creationId xmlns="" xmlns:a16="http://schemas.microsoft.com/office/drawing/2014/main" id="{6539E522-E660-4C0D-8FC0-B5AF6F7D1F90}"/>
              </a:ext>
            </a:extLst>
          </p:cNvPr>
          <p:cNvGraphicFramePr>
            <a:graphicFrameLocks/>
          </p:cNvGraphicFramePr>
          <p:nvPr>
            <p:extLst>
              <p:ext uri="{D42A27DB-BD31-4B8C-83A1-F6EECF244321}">
                <p14:modId xmlns:p14="http://schemas.microsoft.com/office/powerpoint/2010/main" val="2392227137"/>
              </p:ext>
            </p:extLst>
          </p:nvPr>
        </p:nvGraphicFramePr>
        <p:xfrm>
          <a:off x="1338164" y="1065316"/>
          <a:ext cx="6384809" cy="3667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oogle Shape;719;p33"/>
          <p:cNvGrpSpPr/>
          <p:nvPr/>
        </p:nvGrpSpPr>
        <p:grpSpPr>
          <a:xfrm>
            <a:off x="399050" y="616251"/>
            <a:ext cx="670968" cy="449065"/>
            <a:chOff x="4854075" y="2527625"/>
            <a:chExt cx="56000" cy="59050"/>
          </a:xfrm>
        </p:grpSpPr>
        <p:sp>
          <p:nvSpPr>
            <p:cNvPr id="11"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14 Rectángulo"/>
          <p:cNvSpPr/>
          <p:nvPr/>
        </p:nvSpPr>
        <p:spPr>
          <a:xfrm>
            <a:off x="711468" y="656118"/>
            <a:ext cx="3177953" cy="369332"/>
          </a:xfrm>
          <a:prstGeom prst="rect">
            <a:avLst/>
          </a:prstGeom>
        </p:spPr>
        <p:txBody>
          <a:bodyPr wrap="square">
            <a:spAutoFit/>
          </a:bodyPr>
          <a:lstStyle/>
          <a:p>
            <a:pPr algn="ctr"/>
            <a:r>
              <a:rPr lang="es-EC"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METODOLOGÍA</a:t>
            </a:r>
            <a:endParaRPr lang="es-EC"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Tree>
    <p:extLst>
      <p:ext uri="{BB962C8B-B14F-4D97-AF65-F5344CB8AC3E}">
        <p14:creationId xmlns:p14="http://schemas.microsoft.com/office/powerpoint/2010/main" val="418123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4285" y="1637996"/>
            <a:ext cx="3469567" cy="198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oogle Shape;719;p33"/>
          <p:cNvGrpSpPr/>
          <p:nvPr/>
        </p:nvGrpSpPr>
        <p:grpSpPr>
          <a:xfrm>
            <a:off x="399050" y="753519"/>
            <a:ext cx="670968" cy="449065"/>
            <a:chOff x="4854075" y="2527625"/>
            <a:chExt cx="56000" cy="59050"/>
          </a:xfrm>
        </p:grpSpPr>
        <p:sp>
          <p:nvSpPr>
            <p:cNvPr id="11"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12 Rectángulo"/>
          <p:cNvSpPr/>
          <p:nvPr/>
        </p:nvSpPr>
        <p:spPr>
          <a:xfrm>
            <a:off x="399050" y="791115"/>
            <a:ext cx="3029672" cy="369332"/>
          </a:xfrm>
          <a:prstGeom prst="rect">
            <a:avLst/>
          </a:prstGeom>
        </p:spPr>
        <p:txBody>
          <a:bodyPr wrap="square">
            <a:spAutoFit/>
          </a:bodyPr>
          <a:lstStyle/>
          <a:p>
            <a:pPr algn="ctr"/>
            <a:r>
              <a:rPr lang="es-EC"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MUESTRA </a:t>
            </a:r>
            <a:endParaRPr lang="es-EC"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
        <p:nvSpPr>
          <p:cNvPr id="2" name="1 CuadroTexto"/>
          <p:cNvSpPr txBox="1"/>
          <p:nvPr/>
        </p:nvSpPr>
        <p:spPr>
          <a:xfrm>
            <a:off x="1070018" y="1360997"/>
            <a:ext cx="2014153" cy="276999"/>
          </a:xfrm>
          <a:prstGeom prst="rect">
            <a:avLst/>
          </a:prstGeom>
          <a:noFill/>
        </p:spPr>
        <p:txBody>
          <a:bodyPr wrap="square" rtlCol="0">
            <a:spAutoFit/>
          </a:bodyPr>
          <a:lstStyle/>
          <a:p>
            <a:r>
              <a:rPr lang="es-EC" sz="1200" b="1" dirty="0" smtClean="0">
                <a:solidFill>
                  <a:schemeClr val="bg1">
                    <a:lumMod val="50000"/>
                  </a:schemeClr>
                </a:solidFill>
              </a:rPr>
              <a:t>Fórmula muestra </a:t>
            </a:r>
            <a:r>
              <a:rPr lang="es-EC" sz="1200" b="1" dirty="0">
                <a:solidFill>
                  <a:schemeClr val="bg1">
                    <a:lumMod val="50000"/>
                  </a:schemeClr>
                </a:solidFill>
              </a:rPr>
              <a:t>f</a:t>
            </a:r>
            <a:r>
              <a:rPr lang="es-EC" sz="1200" b="1" dirty="0" smtClean="0">
                <a:solidFill>
                  <a:schemeClr val="bg1">
                    <a:lumMod val="50000"/>
                  </a:schemeClr>
                </a:solidFill>
              </a:rPr>
              <a:t>inita </a:t>
            </a:r>
            <a:endParaRPr lang="es-EC" sz="1200" b="1" dirty="0">
              <a:solidFill>
                <a:schemeClr val="bg1">
                  <a:lumMod val="50000"/>
                </a:schemeClr>
              </a:solidFill>
            </a:endParaRPr>
          </a:p>
        </p:txBody>
      </p:sp>
      <p:graphicFrame>
        <p:nvGraphicFramePr>
          <p:cNvPr id="3" name="2 Diagrama"/>
          <p:cNvGraphicFramePr/>
          <p:nvPr>
            <p:extLst>
              <p:ext uri="{D42A27DB-BD31-4B8C-83A1-F6EECF244321}">
                <p14:modId xmlns:p14="http://schemas.microsoft.com/office/powerpoint/2010/main" val="745962423"/>
              </p:ext>
            </p:extLst>
          </p:nvPr>
        </p:nvGraphicFramePr>
        <p:xfrm>
          <a:off x="3803853" y="975781"/>
          <a:ext cx="4648170" cy="3769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89472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352"/>
        <p:cNvGrpSpPr/>
        <p:nvPr/>
      </p:nvGrpSpPr>
      <p:grpSpPr>
        <a:xfrm>
          <a:off x="0" y="0"/>
          <a:ext cx="0" cy="0"/>
          <a:chOff x="0" y="0"/>
          <a:chExt cx="0" cy="0"/>
        </a:xfrm>
      </p:grpSpPr>
      <p:graphicFrame>
        <p:nvGraphicFramePr>
          <p:cNvPr id="21" name="20 Gráfico"/>
          <p:cNvGraphicFramePr/>
          <p:nvPr>
            <p:extLst>
              <p:ext uri="{D42A27DB-BD31-4B8C-83A1-F6EECF244321}">
                <p14:modId xmlns:p14="http://schemas.microsoft.com/office/powerpoint/2010/main" val="3776579249"/>
              </p:ext>
            </p:extLst>
          </p:nvPr>
        </p:nvGraphicFramePr>
        <p:xfrm>
          <a:off x="4606300" y="1806418"/>
          <a:ext cx="3899642" cy="2565108"/>
        </p:xfrm>
        <a:graphic>
          <a:graphicData uri="http://schemas.openxmlformats.org/drawingml/2006/chart">
            <c:chart xmlns:c="http://schemas.openxmlformats.org/drawingml/2006/chart" xmlns:r="http://schemas.openxmlformats.org/officeDocument/2006/relationships" r:id="rId3"/>
          </a:graphicData>
        </a:graphic>
      </p:graphicFrame>
      <p:sp>
        <p:nvSpPr>
          <p:cNvPr id="2" name="1 Rectángulo"/>
          <p:cNvSpPr/>
          <p:nvPr/>
        </p:nvSpPr>
        <p:spPr>
          <a:xfrm>
            <a:off x="785018" y="1361010"/>
            <a:ext cx="4834978" cy="307777"/>
          </a:xfrm>
          <a:prstGeom prst="rect">
            <a:avLst/>
          </a:prstGeom>
        </p:spPr>
        <p:txBody>
          <a:bodyPr wrap="none">
            <a:spAutoFit/>
          </a:bodyPr>
          <a:lstStyle/>
          <a:p>
            <a:r>
              <a:rPr lang="es-EC" b="1" dirty="0" smtClean="0">
                <a:solidFill>
                  <a:schemeClr val="bg1">
                    <a:lumMod val="75000"/>
                  </a:schemeClr>
                </a:solidFill>
                <a:latin typeface="Josefin Sans" panose="020B0604020202020204" charset="0"/>
              </a:rPr>
              <a:t>¿Cuál </a:t>
            </a:r>
            <a:r>
              <a:rPr lang="es-EC" b="1" dirty="0">
                <a:solidFill>
                  <a:schemeClr val="bg1">
                    <a:lumMod val="75000"/>
                  </a:schemeClr>
                </a:solidFill>
                <a:latin typeface="Josefin Sans" panose="020B0604020202020204" charset="0"/>
              </a:rPr>
              <a:t>es el tiempo de estancia en el cantón Saquisilí? </a:t>
            </a:r>
          </a:p>
        </p:txBody>
      </p:sp>
      <p:graphicFrame>
        <p:nvGraphicFramePr>
          <p:cNvPr id="3" name="2 Tabla"/>
          <p:cNvGraphicFramePr>
            <a:graphicFrameLocks noGrp="1"/>
          </p:cNvGraphicFramePr>
          <p:nvPr>
            <p:extLst>
              <p:ext uri="{D42A27DB-BD31-4B8C-83A1-F6EECF244321}">
                <p14:modId xmlns:p14="http://schemas.microsoft.com/office/powerpoint/2010/main" val="323788428"/>
              </p:ext>
            </p:extLst>
          </p:nvPr>
        </p:nvGraphicFramePr>
        <p:xfrm>
          <a:off x="711469" y="2080835"/>
          <a:ext cx="3456586" cy="1920240"/>
        </p:xfrm>
        <a:graphic>
          <a:graphicData uri="http://schemas.openxmlformats.org/drawingml/2006/table">
            <a:tbl>
              <a:tblPr firstRow="1" firstCol="1" bandRow="1">
                <a:tableStyleId>{72833802-FEF1-4C79-8D5D-14CF1EAF98D9}</a:tableStyleId>
              </a:tblPr>
              <a:tblGrid>
                <a:gridCol w="1235830"/>
                <a:gridCol w="1186632"/>
                <a:gridCol w="1034124"/>
              </a:tblGrid>
              <a:tr h="288000">
                <a:tc>
                  <a:txBody>
                    <a:bodyPr/>
                    <a:lstStyle/>
                    <a:p>
                      <a:pPr indent="180340" algn="just">
                        <a:lnSpc>
                          <a:spcPct val="200000"/>
                        </a:lnSpc>
                        <a:spcAft>
                          <a:spcPts val="0"/>
                        </a:spcAft>
                      </a:pPr>
                      <a:r>
                        <a:rPr lang="es-EC" sz="1000" dirty="0" smtClean="0">
                          <a:solidFill>
                            <a:schemeClr val="bg1">
                              <a:lumMod val="75000"/>
                            </a:schemeClr>
                          </a:solidFill>
                          <a:effectLst/>
                          <a:latin typeface="+mj-lt"/>
                        </a:rPr>
                        <a:t> </a:t>
                      </a:r>
                      <a:endParaRPr lang="es-EC" sz="1000" dirty="0">
                        <a:solidFill>
                          <a:schemeClr val="bg1">
                            <a:lumMod val="75000"/>
                          </a:schemeClr>
                        </a:solidFill>
                        <a:effectLst/>
                        <a:latin typeface="+mj-lt"/>
                        <a:ea typeface="Calibri"/>
                        <a:cs typeface="Times New Roman"/>
                      </a:endParaRPr>
                    </a:p>
                  </a:txBody>
                  <a:tcPr marL="68580" marR="68580" marT="0" marB="0"/>
                </a:tc>
                <a:tc>
                  <a:txBody>
                    <a:bodyPr/>
                    <a:lstStyle/>
                    <a:p>
                      <a:pPr indent="180340" algn="just">
                        <a:lnSpc>
                          <a:spcPct val="200000"/>
                        </a:lnSpc>
                        <a:spcAft>
                          <a:spcPts val="0"/>
                        </a:spcAft>
                      </a:pPr>
                      <a:r>
                        <a:rPr lang="es-EC" sz="1050" dirty="0">
                          <a:solidFill>
                            <a:schemeClr val="tx1"/>
                          </a:solidFill>
                          <a:effectLst/>
                          <a:latin typeface="+mj-lt"/>
                        </a:rPr>
                        <a:t>Frecuencia </a:t>
                      </a:r>
                      <a:endParaRPr lang="es-EC" sz="1050" dirty="0">
                        <a:solidFill>
                          <a:schemeClr val="tx1"/>
                        </a:solidFill>
                        <a:effectLst/>
                        <a:latin typeface="+mj-lt"/>
                        <a:ea typeface="Calibri"/>
                        <a:cs typeface="Times New Roman"/>
                      </a:endParaRPr>
                    </a:p>
                  </a:txBody>
                  <a:tcPr marL="68580" marR="68580" marT="0" marB="0"/>
                </a:tc>
                <a:tc>
                  <a:txBody>
                    <a:bodyPr/>
                    <a:lstStyle/>
                    <a:p>
                      <a:pPr indent="180340" algn="just">
                        <a:lnSpc>
                          <a:spcPct val="200000"/>
                        </a:lnSpc>
                        <a:spcAft>
                          <a:spcPts val="0"/>
                        </a:spcAft>
                      </a:pPr>
                      <a:r>
                        <a:rPr lang="es-EC" sz="1050" dirty="0">
                          <a:solidFill>
                            <a:schemeClr val="tx1"/>
                          </a:solidFill>
                          <a:effectLst/>
                          <a:latin typeface="+mj-lt"/>
                        </a:rPr>
                        <a:t>Porcentaje </a:t>
                      </a:r>
                      <a:endParaRPr lang="es-EC" sz="1050" dirty="0">
                        <a:solidFill>
                          <a:schemeClr val="tx1"/>
                        </a:solidFill>
                        <a:effectLst/>
                        <a:latin typeface="+mj-lt"/>
                        <a:ea typeface="Calibri"/>
                        <a:cs typeface="Times New Roman"/>
                      </a:endParaRPr>
                    </a:p>
                  </a:txBody>
                  <a:tcPr marL="68580" marR="68580" marT="0" marB="0"/>
                </a:tc>
              </a:tr>
              <a:tr h="288000">
                <a:tc>
                  <a:txBody>
                    <a:bodyPr/>
                    <a:lstStyle/>
                    <a:p>
                      <a:pPr indent="180340" algn="just">
                        <a:lnSpc>
                          <a:spcPct val="200000"/>
                        </a:lnSpc>
                        <a:spcAft>
                          <a:spcPts val="0"/>
                        </a:spcAft>
                      </a:pPr>
                      <a:r>
                        <a:rPr lang="es-EC" sz="1000" dirty="0">
                          <a:solidFill>
                            <a:schemeClr val="bg1">
                              <a:lumMod val="75000"/>
                            </a:schemeClr>
                          </a:solidFill>
                          <a:effectLst/>
                          <a:latin typeface="+mj-lt"/>
                        </a:rPr>
                        <a:t>1 día </a:t>
                      </a:r>
                      <a:endParaRPr lang="es-EC" sz="100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68</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41%</a:t>
                      </a:r>
                      <a:endParaRPr lang="es-EC" sz="1050" dirty="0">
                        <a:solidFill>
                          <a:schemeClr val="bg1">
                            <a:lumMod val="75000"/>
                          </a:schemeClr>
                        </a:solidFill>
                        <a:effectLst/>
                        <a:latin typeface="+mj-lt"/>
                        <a:ea typeface="Calibri"/>
                        <a:cs typeface="Times New Roman"/>
                      </a:endParaRPr>
                    </a:p>
                  </a:txBody>
                  <a:tcPr marL="68580" marR="68580" marT="0" marB="0"/>
                </a:tc>
              </a:tr>
              <a:tr h="288000">
                <a:tc>
                  <a:txBody>
                    <a:bodyPr/>
                    <a:lstStyle/>
                    <a:p>
                      <a:pPr indent="180340" algn="just">
                        <a:lnSpc>
                          <a:spcPct val="200000"/>
                        </a:lnSpc>
                        <a:spcAft>
                          <a:spcPts val="0"/>
                        </a:spcAft>
                      </a:pPr>
                      <a:r>
                        <a:rPr lang="es-EC" sz="1000" dirty="0">
                          <a:solidFill>
                            <a:schemeClr val="bg1">
                              <a:lumMod val="75000"/>
                            </a:schemeClr>
                          </a:solidFill>
                          <a:effectLst/>
                          <a:latin typeface="+mj-lt"/>
                        </a:rPr>
                        <a:t>2 día </a:t>
                      </a:r>
                      <a:endParaRPr lang="es-EC" sz="100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38</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23%</a:t>
                      </a:r>
                      <a:endParaRPr lang="es-EC" sz="1050" dirty="0">
                        <a:solidFill>
                          <a:schemeClr val="bg1">
                            <a:lumMod val="75000"/>
                          </a:schemeClr>
                        </a:solidFill>
                        <a:effectLst/>
                        <a:latin typeface="+mj-lt"/>
                        <a:ea typeface="Calibri"/>
                        <a:cs typeface="Times New Roman"/>
                      </a:endParaRPr>
                    </a:p>
                  </a:txBody>
                  <a:tcPr marL="68580" marR="68580" marT="0" marB="0"/>
                </a:tc>
              </a:tr>
              <a:tr h="288000">
                <a:tc>
                  <a:txBody>
                    <a:bodyPr/>
                    <a:lstStyle/>
                    <a:p>
                      <a:pPr indent="180340" algn="just">
                        <a:lnSpc>
                          <a:spcPct val="200000"/>
                        </a:lnSpc>
                        <a:spcAft>
                          <a:spcPts val="0"/>
                        </a:spcAft>
                      </a:pPr>
                      <a:r>
                        <a:rPr lang="es-EC" sz="1000" dirty="0">
                          <a:solidFill>
                            <a:schemeClr val="bg1">
                              <a:lumMod val="75000"/>
                            </a:schemeClr>
                          </a:solidFill>
                          <a:effectLst/>
                          <a:latin typeface="+mj-lt"/>
                        </a:rPr>
                        <a:t>3 día </a:t>
                      </a:r>
                      <a:endParaRPr lang="es-EC" sz="100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30</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18%</a:t>
                      </a:r>
                      <a:endParaRPr lang="es-EC" sz="1050" dirty="0">
                        <a:solidFill>
                          <a:schemeClr val="bg1">
                            <a:lumMod val="75000"/>
                          </a:schemeClr>
                        </a:solidFill>
                        <a:effectLst/>
                        <a:latin typeface="+mj-lt"/>
                        <a:ea typeface="Calibri"/>
                        <a:cs typeface="Times New Roman"/>
                      </a:endParaRPr>
                    </a:p>
                  </a:txBody>
                  <a:tcPr marL="68580" marR="68580" marT="0" marB="0"/>
                </a:tc>
              </a:tr>
              <a:tr h="288000">
                <a:tc>
                  <a:txBody>
                    <a:bodyPr/>
                    <a:lstStyle/>
                    <a:p>
                      <a:pPr indent="180340" algn="just">
                        <a:lnSpc>
                          <a:spcPct val="200000"/>
                        </a:lnSpc>
                        <a:spcAft>
                          <a:spcPts val="0"/>
                        </a:spcAft>
                      </a:pPr>
                      <a:r>
                        <a:rPr lang="es-EC" sz="1000" dirty="0">
                          <a:solidFill>
                            <a:schemeClr val="bg1">
                              <a:lumMod val="75000"/>
                            </a:schemeClr>
                          </a:solidFill>
                          <a:effectLst/>
                          <a:latin typeface="+mj-lt"/>
                        </a:rPr>
                        <a:t>Más de 4 días </a:t>
                      </a:r>
                      <a:endParaRPr lang="es-EC" sz="100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29</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18%</a:t>
                      </a:r>
                      <a:endParaRPr lang="es-EC" sz="1050" dirty="0">
                        <a:solidFill>
                          <a:schemeClr val="bg1">
                            <a:lumMod val="75000"/>
                          </a:schemeClr>
                        </a:solidFill>
                        <a:effectLst/>
                        <a:latin typeface="+mj-lt"/>
                        <a:ea typeface="Calibri"/>
                        <a:cs typeface="Times New Roman"/>
                      </a:endParaRPr>
                    </a:p>
                  </a:txBody>
                  <a:tcPr marL="68580" marR="68580" marT="0" marB="0"/>
                </a:tc>
              </a:tr>
              <a:tr h="288000">
                <a:tc>
                  <a:txBody>
                    <a:bodyPr/>
                    <a:lstStyle/>
                    <a:p>
                      <a:pPr indent="180340" algn="just">
                        <a:lnSpc>
                          <a:spcPct val="200000"/>
                        </a:lnSpc>
                        <a:spcAft>
                          <a:spcPts val="0"/>
                        </a:spcAft>
                      </a:pPr>
                      <a:r>
                        <a:rPr lang="es-EC" sz="1000" dirty="0">
                          <a:solidFill>
                            <a:schemeClr val="bg1">
                              <a:lumMod val="75000"/>
                            </a:schemeClr>
                          </a:solidFill>
                          <a:effectLst/>
                          <a:latin typeface="+mj-lt"/>
                        </a:rPr>
                        <a:t>Total</a:t>
                      </a:r>
                      <a:endParaRPr lang="es-EC" sz="100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165</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100%</a:t>
                      </a:r>
                      <a:endParaRPr lang="es-EC" sz="1050" dirty="0">
                        <a:solidFill>
                          <a:schemeClr val="bg1">
                            <a:lumMod val="75000"/>
                          </a:schemeClr>
                        </a:solidFill>
                        <a:effectLst/>
                        <a:latin typeface="+mj-lt"/>
                        <a:ea typeface="Calibri"/>
                        <a:cs typeface="Times New Roman"/>
                      </a:endParaRPr>
                    </a:p>
                  </a:txBody>
                  <a:tcPr marL="68580" marR="68580" marT="0" marB="0"/>
                </a:tc>
              </a:tr>
            </a:tbl>
          </a:graphicData>
        </a:graphic>
      </p:graphicFrame>
      <p:grpSp>
        <p:nvGrpSpPr>
          <p:cNvPr id="6" name="Google Shape;719;p33"/>
          <p:cNvGrpSpPr/>
          <p:nvPr/>
        </p:nvGrpSpPr>
        <p:grpSpPr>
          <a:xfrm>
            <a:off x="399050" y="753519"/>
            <a:ext cx="670968" cy="449065"/>
            <a:chOff x="4854075" y="2527625"/>
            <a:chExt cx="56000" cy="59050"/>
          </a:xfrm>
        </p:grpSpPr>
        <p:sp>
          <p:nvSpPr>
            <p:cNvPr id="7"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8 Rectángulo"/>
          <p:cNvSpPr/>
          <p:nvPr/>
        </p:nvSpPr>
        <p:spPr>
          <a:xfrm>
            <a:off x="399050" y="840784"/>
            <a:ext cx="3177953" cy="369332"/>
          </a:xfrm>
          <a:prstGeom prst="rect">
            <a:avLst/>
          </a:prstGeom>
        </p:spPr>
        <p:txBody>
          <a:bodyPr wrap="square">
            <a:spAutoFit/>
          </a:bodyPr>
          <a:lstStyle/>
          <a:p>
            <a:pPr algn="ctr"/>
            <a:r>
              <a:rPr lang="es-EC"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RESULTADOS </a:t>
            </a:r>
            <a:endParaRPr lang="es-EC"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39906011"/>
              </p:ext>
            </p:extLst>
          </p:nvPr>
        </p:nvGraphicFramePr>
        <p:xfrm>
          <a:off x="914400" y="1902109"/>
          <a:ext cx="3129279" cy="1920240"/>
        </p:xfrm>
        <a:graphic>
          <a:graphicData uri="http://schemas.openxmlformats.org/drawingml/2006/table">
            <a:tbl>
              <a:tblPr firstRow="1" firstCol="1" bandRow="1">
                <a:tableStyleId>{F2DE63D5-997A-4646-A377-4702673A728D}</a:tableStyleId>
              </a:tblPr>
              <a:tblGrid>
                <a:gridCol w="971375"/>
                <a:gridCol w="1078952"/>
                <a:gridCol w="1078952"/>
              </a:tblGrid>
              <a:tr h="280160">
                <a:tc>
                  <a:txBody>
                    <a:bodyPr/>
                    <a:lstStyle/>
                    <a:p>
                      <a:pPr indent="180340" algn="just">
                        <a:lnSpc>
                          <a:spcPct val="200000"/>
                        </a:lnSpc>
                        <a:spcAft>
                          <a:spcPts val="0"/>
                        </a:spcAft>
                      </a:pPr>
                      <a:r>
                        <a:rPr lang="es-EC" sz="1050" dirty="0" smtClean="0">
                          <a:solidFill>
                            <a:schemeClr val="bg1">
                              <a:lumMod val="75000"/>
                            </a:schemeClr>
                          </a:solidFill>
                          <a:effectLst/>
                          <a:latin typeface="+mj-lt"/>
                        </a:rPr>
                        <a:t> </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just">
                        <a:lnSpc>
                          <a:spcPct val="200000"/>
                        </a:lnSpc>
                        <a:spcAft>
                          <a:spcPts val="0"/>
                        </a:spcAft>
                      </a:pPr>
                      <a:r>
                        <a:rPr lang="es-EC" sz="1050" dirty="0">
                          <a:solidFill>
                            <a:schemeClr val="bg1">
                              <a:lumMod val="75000"/>
                            </a:schemeClr>
                          </a:solidFill>
                          <a:effectLst/>
                          <a:latin typeface="+mj-lt"/>
                        </a:rPr>
                        <a:t>Frecuencia </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just">
                        <a:lnSpc>
                          <a:spcPct val="200000"/>
                        </a:lnSpc>
                        <a:spcAft>
                          <a:spcPts val="0"/>
                        </a:spcAft>
                      </a:pPr>
                      <a:r>
                        <a:rPr lang="es-EC" sz="1050" dirty="0">
                          <a:solidFill>
                            <a:schemeClr val="bg1">
                              <a:lumMod val="75000"/>
                            </a:schemeClr>
                          </a:solidFill>
                          <a:effectLst/>
                          <a:latin typeface="+mj-lt"/>
                        </a:rPr>
                        <a:t>Porcentaje </a:t>
                      </a:r>
                      <a:endParaRPr lang="es-EC" sz="1050" dirty="0">
                        <a:solidFill>
                          <a:schemeClr val="bg1">
                            <a:lumMod val="75000"/>
                          </a:schemeClr>
                        </a:solidFill>
                        <a:effectLst/>
                        <a:latin typeface="+mj-lt"/>
                        <a:ea typeface="Calibri"/>
                        <a:cs typeface="Times New Roman"/>
                      </a:endParaRPr>
                    </a:p>
                  </a:txBody>
                  <a:tcPr marL="68580" marR="68580" marT="0" marB="0"/>
                </a:tc>
              </a:tr>
              <a:tr h="275168">
                <a:tc>
                  <a:txBody>
                    <a:bodyPr/>
                    <a:lstStyle/>
                    <a:p>
                      <a:pPr indent="180340" algn="just">
                        <a:lnSpc>
                          <a:spcPct val="200000"/>
                        </a:lnSpc>
                        <a:spcAft>
                          <a:spcPts val="0"/>
                        </a:spcAft>
                      </a:pPr>
                      <a:r>
                        <a:rPr lang="es-EC" sz="1050" dirty="0">
                          <a:solidFill>
                            <a:schemeClr val="bg1">
                              <a:lumMod val="75000"/>
                            </a:schemeClr>
                          </a:solidFill>
                          <a:effectLst/>
                          <a:latin typeface="+mj-lt"/>
                        </a:rPr>
                        <a:t>Excelente</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35</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21%</a:t>
                      </a:r>
                      <a:endParaRPr lang="es-EC" sz="1050" dirty="0">
                        <a:solidFill>
                          <a:schemeClr val="bg1">
                            <a:lumMod val="75000"/>
                          </a:schemeClr>
                        </a:solidFill>
                        <a:effectLst/>
                        <a:latin typeface="+mj-lt"/>
                        <a:ea typeface="Calibri"/>
                        <a:cs typeface="Times New Roman"/>
                      </a:endParaRPr>
                    </a:p>
                  </a:txBody>
                  <a:tcPr marL="68580" marR="68580" marT="0" marB="0"/>
                </a:tc>
              </a:tr>
              <a:tr h="275168">
                <a:tc>
                  <a:txBody>
                    <a:bodyPr/>
                    <a:lstStyle/>
                    <a:p>
                      <a:pPr indent="180340" algn="just">
                        <a:lnSpc>
                          <a:spcPct val="200000"/>
                        </a:lnSpc>
                        <a:spcAft>
                          <a:spcPts val="0"/>
                        </a:spcAft>
                      </a:pPr>
                      <a:r>
                        <a:rPr lang="es-EC" sz="1050" dirty="0">
                          <a:solidFill>
                            <a:schemeClr val="bg1">
                              <a:lumMod val="75000"/>
                            </a:schemeClr>
                          </a:solidFill>
                          <a:effectLst/>
                          <a:latin typeface="+mj-lt"/>
                        </a:rPr>
                        <a:t>Buena </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64</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39%</a:t>
                      </a:r>
                      <a:endParaRPr lang="es-EC" sz="1050" dirty="0">
                        <a:solidFill>
                          <a:schemeClr val="bg1">
                            <a:lumMod val="75000"/>
                          </a:schemeClr>
                        </a:solidFill>
                        <a:effectLst/>
                        <a:latin typeface="+mj-lt"/>
                        <a:ea typeface="Calibri"/>
                        <a:cs typeface="Times New Roman"/>
                      </a:endParaRPr>
                    </a:p>
                  </a:txBody>
                  <a:tcPr marL="68580" marR="68580" marT="0" marB="0"/>
                </a:tc>
              </a:tr>
              <a:tr h="275168">
                <a:tc>
                  <a:txBody>
                    <a:bodyPr/>
                    <a:lstStyle/>
                    <a:p>
                      <a:pPr indent="180340" algn="just">
                        <a:lnSpc>
                          <a:spcPct val="200000"/>
                        </a:lnSpc>
                        <a:spcAft>
                          <a:spcPts val="0"/>
                        </a:spcAft>
                      </a:pPr>
                      <a:r>
                        <a:rPr lang="es-EC" sz="1050" dirty="0">
                          <a:solidFill>
                            <a:schemeClr val="bg1">
                              <a:lumMod val="75000"/>
                            </a:schemeClr>
                          </a:solidFill>
                          <a:effectLst/>
                          <a:latin typeface="+mj-lt"/>
                        </a:rPr>
                        <a:t>Regular</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47</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28%</a:t>
                      </a:r>
                      <a:endParaRPr lang="es-EC" sz="1050" dirty="0">
                        <a:solidFill>
                          <a:schemeClr val="bg1">
                            <a:lumMod val="75000"/>
                          </a:schemeClr>
                        </a:solidFill>
                        <a:effectLst/>
                        <a:latin typeface="+mj-lt"/>
                        <a:ea typeface="Calibri"/>
                        <a:cs typeface="Times New Roman"/>
                      </a:endParaRPr>
                    </a:p>
                  </a:txBody>
                  <a:tcPr marL="68580" marR="68580" marT="0" marB="0"/>
                </a:tc>
              </a:tr>
              <a:tr h="275168">
                <a:tc>
                  <a:txBody>
                    <a:bodyPr/>
                    <a:lstStyle/>
                    <a:p>
                      <a:pPr indent="180340" algn="just">
                        <a:lnSpc>
                          <a:spcPct val="200000"/>
                        </a:lnSpc>
                        <a:spcAft>
                          <a:spcPts val="0"/>
                        </a:spcAft>
                      </a:pPr>
                      <a:r>
                        <a:rPr lang="es-EC" sz="1050" dirty="0">
                          <a:solidFill>
                            <a:schemeClr val="bg1">
                              <a:lumMod val="75000"/>
                            </a:schemeClr>
                          </a:solidFill>
                          <a:effectLst/>
                          <a:latin typeface="+mj-lt"/>
                        </a:rPr>
                        <a:t>Mala </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19</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12%</a:t>
                      </a:r>
                      <a:endParaRPr lang="es-EC" sz="1050" dirty="0">
                        <a:solidFill>
                          <a:schemeClr val="bg1">
                            <a:lumMod val="75000"/>
                          </a:schemeClr>
                        </a:solidFill>
                        <a:effectLst/>
                        <a:latin typeface="+mj-lt"/>
                        <a:ea typeface="Calibri"/>
                        <a:cs typeface="Times New Roman"/>
                      </a:endParaRPr>
                    </a:p>
                  </a:txBody>
                  <a:tcPr marL="68580" marR="68580" marT="0" marB="0"/>
                </a:tc>
              </a:tr>
              <a:tr h="275168">
                <a:tc>
                  <a:txBody>
                    <a:bodyPr/>
                    <a:lstStyle/>
                    <a:p>
                      <a:pPr indent="180340" algn="just">
                        <a:lnSpc>
                          <a:spcPct val="200000"/>
                        </a:lnSpc>
                        <a:spcAft>
                          <a:spcPts val="0"/>
                        </a:spcAft>
                      </a:pPr>
                      <a:r>
                        <a:rPr lang="es-EC" sz="1050" dirty="0">
                          <a:solidFill>
                            <a:schemeClr val="bg1">
                              <a:lumMod val="75000"/>
                            </a:schemeClr>
                          </a:solidFill>
                          <a:effectLst/>
                          <a:latin typeface="+mj-lt"/>
                        </a:rPr>
                        <a:t>Total </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165</a:t>
                      </a:r>
                      <a:endParaRPr lang="es-EC" sz="1050" dirty="0">
                        <a:solidFill>
                          <a:schemeClr val="bg1">
                            <a:lumMod val="75000"/>
                          </a:schemeClr>
                        </a:solidFill>
                        <a:effectLst/>
                        <a:latin typeface="+mj-lt"/>
                        <a:ea typeface="Calibri"/>
                        <a:cs typeface="Times New Roman"/>
                      </a:endParaRPr>
                    </a:p>
                  </a:txBody>
                  <a:tcPr marL="68580" marR="68580" marT="0" marB="0"/>
                </a:tc>
                <a:tc>
                  <a:txBody>
                    <a:bodyPr/>
                    <a:lstStyle/>
                    <a:p>
                      <a:pPr indent="180340" algn="r">
                        <a:lnSpc>
                          <a:spcPct val="200000"/>
                        </a:lnSpc>
                        <a:spcAft>
                          <a:spcPts val="0"/>
                        </a:spcAft>
                      </a:pPr>
                      <a:r>
                        <a:rPr lang="es-EC" sz="1050" dirty="0">
                          <a:solidFill>
                            <a:schemeClr val="bg1">
                              <a:lumMod val="75000"/>
                            </a:schemeClr>
                          </a:solidFill>
                          <a:effectLst/>
                          <a:latin typeface="+mj-lt"/>
                        </a:rPr>
                        <a:t>100%</a:t>
                      </a:r>
                      <a:endParaRPr lang="es-EC" sz="1050" dirty="0">
                        <a:solidFill>
                          <a:schemeClr val="bg1">
                            <a:lumMod val="75000"/>
                          </a:schemeClr>
                        </a:solidFill>
                        <a:effectLst/>
                        <a:latin typeface="+mj-lt"/>
                        <a:ea typeface="Calibri"/>
                        <a:cs typeface="Times New Roman"/>
                      </a:endParaRPr>
                    </a:p>
                  </a:txBody>
                  <a:tcPr marL="68580" marR="68580" marT="0" marB="0"/>
                </a:tc>
              </a:tr>
            </a:tbl>
          </a:graphicData>
        </a:graphic>
      </p:graphicFrame>
      <p:sp>
        <p:nvSpPr>
          <p:cNvPr id="5" name="4 Rectángulo"/>
          <p:cNvSpPr/>
          <p:nvPr/>
        </p:nvSpPr>
        <p:spPr>
          <a:xfrm>
            <a:off x="587827" y="776500"/>
            <a:ext cx="5728997" cy="954107"/>
          </a:xfrm>
          <a:prstGeom prst="rect">
            <a:avLst/>
          </a:prstGeom>
        </p:spPr>
        <p:txBody>
          <a:bodyPr wrap="square">
            <a:spAutoFit/>
          </a:bodyPr>
          <a:lstStyle/>
          <a:p>
            <a:pPr indent="180340" algn="ctr">
              <a:lnSpc>
                <a:spcPct val="200000"/>
              </a:lnSpc>
            </a:pPr>
            <a:r>
              <a:rPr lang="es-EC" b="1" dirty="0" smtClean="0">
                <a:solidFill>
                  <a:schemeClr val="bg1">
                    <a:lumMod val="75000"/>
                  </a:schemeClr>
                </a:solidFill>
                <a:latin typeface="Josefin Sans" panose="020B0604020202020204" charset="0"/>
              </a:rPr>
              <a:t>¿Cómo considera </a:t>
            </a:r>
            <a:r>
              <a:rPr lang="es-EC" b="1" dirty="0">
                <a:solidFill>
                  <a:schemeClr val="bg1">
                    <a:lumMod val="75000"/>
                  </a:schemeClr>
                </a:solidFill>
                <a:latin typeface="Josefin Sans" panose="020B0604020202020204" charset="0"/>
              </a:rPr>
              <a:t>la atención por parte de </a:t>
            </a:r>
            <a:r>
              <a:rPr lang="es-EC" b="1" dirty="0" smtClean="0">
                <a:solidFill>
                  <a:schemeClr val="bg1">
                    <a:lumMod val="75000"/>
                  </a:schemeClr>
                </a:solidFill>
                <a:latin typeface="Josefin Sans" panose="020B0604020202020204" charset="0"/>
              </a:rPr>
              <a:t>los comerciantes </a:t>
            </a:r>
            <a:r>
              <a:rPr lang="es-EC" b="1" dirty="0">
                <a:solidFill>
                  <a:schemeClr val="bg1">
                    <a:lumMod val="75000"/>
                  </a:schemeClr>
                </a:solidFill>
                <a:latin typeface="Josefin Sans" panose="020B0604020202020204" charset="0"/>
              </a:rPr>
              <a:t>hacia usted?</a:t>
            </a:r>
            <a:endParaRPr lang="es-EC" b="1" dirty="0">
              <a:solidFill>
                <a:schemeClr val="bg1">
                  <a:lumMod val="75000"/>
                </a:schemeClr>
              </a:solidFill>
              <a:latin typeface="Josefin Sans" panose="020B0604020202020204" charset="0"/>
              <a:ea typeface="Calibri"/>
              <a:cs typeface="Times New Roman"/>
            </a:endParaRPr>
          </a:p>
        </p:txBody>
      </p:sp>
      <p:graphicFrame>
        <p:nvGraphicFramePr>
          <p:cNvPr id="6" name="5 Gráfico"/>
          <p:cNvGraphicFramePr/>
          <p:nvPr>
            <p:extLst>
              <p:ext uri="{D42A27DB-BD31-4B8C-83A1-F6EECF244321}">
                <p14:modId xmlns:p14="http://schemas.microsoft.com/office/powerpoint/2010/main" val="410023897"/>
              </p:ext>
            </p:extLst>
          </p:nvPr>
        </p:nvGraphicFramePr>
        <p:xfrm>
          <a:off x="4750182" y="1731267"/>
          <a:ext cx="3599815" cy="2519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19398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330767604"/>
              </p:ext>
            </p:extLst>
          </p:nvPr>
        </p:nvGraphicFramePr>
        <p:xfrm>
          <a:off x="796717" y="2121691"/>
          <a:ext cx="3669030" cy="1845310"/>
        </p:xfrm>
        <a:graphic>
          <a:graphicData uri="http://schemas.openxmlformats.org/drawingml/2006/table">
            <a:tbl>
              <a:tblPr firstRow="1" firstCol="1" bandRow="1">
                <a:tableStyleId>{17292A2E-F333-43FB-9621-5CBBE7FDCDCB}</a:tableStyleId>
              </a:tblPr>
              <a:tblGrid>
                <a:gridCol w="1511900"/>
                <a:gridCol w="1078565"/>
                <a:gridCol w="1078565"/>
              </a:tblGrid>
              <a:tr h="382270">
                <a:tc>
                  <a:txBody>
                    <a:bodyPr/>
                    <a:lstStyle/>
                    <a:p>
                      <a:pPr indent="180340" algn="just">
                        <a:lnSpc>
                          <a:spcPct val="200000"/>
                        </a:lnSpc>
                        <a:spcAft>
                          <a:spcPts val="0"/>
                        </a:spcAft>
                      </a:pP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just">
                        <a:lnSpc>
                          <a:spcPct val="200000"/>
                        </a:lnSpc>
                        <a:spcAft>
                          <a:spcPts val="0"/>
                        </a:spcAft>
                      </a:pPr>
                      <a:r>
                        <a:rPr lang="es-EC" sz="1200" dirty="0" smtClean="0">
                          <a:solidFill>
                            <a:schemeClr val="bg1">
                              <a:lumMod val="75000"/>
                            </a:schemeClr>
                          </a:solidFill>
                          <a:effectLst/>
                          <a:latin typeface="Josefin Slab SemiBold" panose="020B0604020202020204" charset="0"/>
                        </a:rPr>
                        <a:t>Frecuencia </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just">
                        <a:lnSpc>
                          <a:spcPct val="200000"/>
                        </a:lnSpc>
                        <a:spcAft>
                          <a:spcPts val="0"/>
                        </a:spcAft>
                      </a:pPr>
                      <a:r>
                        <a:rPr lang="es-EC" sz="1200" dirty="0" smtClean="0">
                          <a:solidFill>
                            <a:schemeClr val="bg1">
                              <a:lumMod val="75000"/>
                            </a:schemeClr>
                          </a:solidFill>
                          <a:effectLst/>
                          <a:latin typeface="Josefin Slab SemiBold" panose="020B0604020202020204" charset="0"/>
                        </a:rPr>
                        <a:t>Porcentaje </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r>
              <a:tr h="190500">
                <a:tc>
                  <a:txBody>
                    <a:bodyPr/>
                    <a:lstStyle/>
                    <a:p>
                      <a:pPr indent="180340" algn="just">
                        <a:lnSpc>
                          <a:spcPct val="200000"/>
                        </a:lnSpc>
                        <a:spcAft>
                          <a:spcPts val="0"/>
                        </a:spcAft>
                      </a:pPr>
                      <a:r>
                        <a:rPr lang="es-EC" sz="1200" dirty="0">
                          <a:solidFill>
                            <a:schemeClr val="bg1">
                              <a:lumMod val="75000"/>
                            </a:schemeClr>
                          </a:solidFill>
                          <a:effectLst/>
                          <a:latin typeface="Josefin Slab SemiBold" panose="020B0604020202020204" charset="0"/>
                        </a:rPr>
                        <a:t>Muy Importante</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128</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78%</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r>
              <a:tr h="190500">
                <a:tc>
                  <a:txBody>
                    <a:bodyPr/>
                    <a:lstStyle/>
                    <a:p>
                      <a:pPr indent="180340" algn="just">
                        <a:lnSpc>
                          <a:spcPct val="200000"/>
                        </a:lnSpc>
                        <a:spcAft>
                          <a:spcPts val="0"/>
                        </a:spcAft>
                      </a:pPr>
                      <a:r>
                        <a:rPr lang="es-EC" sz="1200" dirty="0">
                          <a:solidFill>
                            <a:schemeClr val="bg1">
                              <a:lumMod val="75000"/>
                            </a:schemeClr>
                          </a:solidFill>
                          <a:effectLst/>
                          <a:latin typeface="Josefin Slab SemiBold" panose="020B0604020202020204" charset="0"/>
                        </a:rPr>
                        <a:t>Poco importante </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25</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15%</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r>
              <a:tr h="190500">
                <a:tc>
                  <a:txBody>
                    <a:bodyPr/>
                    <a:lstStyle/>
                    <a:p>
                      <a:pPr indent="180340" algn="just">
                        <a:lnSpc>
                          <a:spcPct val="200000"/>
                        </a:lnSpc>
                        <a:spcAft>
                          <a:spcPts val="0"/>
                        </a:spcAft>
                      </a:pPr>
                      <a:r>
                        <a:rPr lang="es-EC" sz="1200" dirty="0">
                          <a:solidFill>
                            <a:schemeClr val="bg1">
                              <a:lumMod val="75000"/>
                            </a:schemeClr>
                          </a:solidFill>
                          <a:effectLst/>
                          <a:latin typeface="Josefin Slab SemiBold" panose="020B0604020202020204" charset="0"/>
                        </a:rPr>
                        <a:t>Nada importante </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12</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7%</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r>
              <a:tr h="190500">
                <a:tc>
                  <a:txBody>
                    <a:bodyPr/>
                    <a:lstStyle/>
                    <a:p>
                      <a:pPr indent="180340" algn="just">
                        <a:lnSpc>
                          <a:spcPct val="200000"/>
                        </a:lnSpc>
                        <a:spcAft>
                          <a:spcPts val="0"/>
                        </a:spcAft>
                      </a:pPr>
                      <a:r>
                        <a:rPr lang="es-EC" sz="1200" dirty="0">
                          <a:solidFill>
                            <a:schemeClr val="bg1">
                              <a:lumMod val="75000"/>
                            </a:schemeClr>
                          </a:solidFill>
                          <a:effectLst/>
                          <a:latin typeface="Josefin Slab SemiBold" panose="020B0604020202020204" charset="0"/>
                        </a:rPr>
                        <a:t>Total </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165</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c>
                  <a:txBody>
                    <a:bodyPr/>
                    <a:lstStyle/>
                    <a:p>
                      <a:pPr indent="180340" algn="r">
                        <a:lnSpc>
                          <a:spcPct val="200000"/>
                        </a:lnSpc>
                        <a:spcAft>
                          <a:spcPts val="0"/>
                        </a:spcAft>
                      </a:pPr>
                      <a:r>
                        <a:rPr lang="es-EC" sz="1200" dirty="0">
                          <a:solidFill>
                            <a:schemeClr val="bg1">
                              <a:lumMod val="75000"/>
                            </a:schemeClr>
                          </a:solidFill>
                          <a:effectLst/>
                          <a:latin typeface="Josefin Slab SemiBold" panose="020B0604020202020204" charset="0"/>
                        </a:rPr>
                        <a:t>100%</a:t>
                      </a:r>
                      <a:endParaRPr lang="es-EC" sz="1100" dirty="0">
                        <a:solidFill>
                          <a:schemeClr val="bg1">
                            <a:lumMod val="75000"/>
                          </a:schemeClr>
                        </a:solidFill>
                        <a:effectLst/>
                        <a:latin typeface="Josefin Slab SemiBold" panose="020B0604020202020204" charset="0"/>
                        <a:ea typeface="Calibri"/>
                        <a:cs typeface="Times New Roman"/>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2752433292"/>
              </p:ext>
            </p:extLst>
          </p:nvPr>
        </p:nvGraphicFramePr>
        <p:xfrm>
          <a:off x="4767943" y="1539551"/>
          <a:ext cx="3852641" cy="2702585"/>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59835" y="831080"/>
            <a:ext cx="5784981" cy="1015663"/>
          </a:xfrm>
          <a:prstGeom prst="rect">
            <a:avLst/>
          </a:prstGeom>
        </p:spPr>
        <p:txBody>
          <a:bodyPr wrap="square">
            <a:spAutoFit/>
          </a:bodyPr>
          <a:lstStyle/>
          <a:p>
            <a:pPr indent="180340" algn="ctr">
              <a:lnSpc>
                <a:spcPct val="200000"/>
              </a:lnSpc>
            </a:pPr>
            <a:r>
              <a:rPr lang="es-EC" sz="1600" b="1" dirty="0">
                <a:solidFill>
                  <a:schemeClr val="bg1">
                    <a:lumMod val="75000"/>
                  </a:schemeClr>
                </a:solidFill>
                <a:latin typeface="Josefin Sans" panose="020B0604020202020204" charset="0"/>
              </a:rPr>
              <a:t>¿Qué tan importante considera valorar las plazas de Saquisilí?</a:t>
            </a:r>
            <a:endParaRPr lang="es-EC" b="1" dirty="0">
              <a:solidFill>
                <a:schemeClr val="bg1">
                  <a:lumMod val="75000"/>
                </a:schemeClr>
              </a:solidFill>
              <a:latin typeface="Josefin Sans" panose="020B0604020202020204" charset="0"/>
              <a:ea typeface="Calibri"/>
              <a:cs typeface="Times New Roman"/>
            </a:endParaRPr>
          </a:p>
        </p:txBody>
      </p:sp>
    </p:spTree>
    <p:extLst>
      <p:ext uri="{BB962C8B-B14F-4D97-AF65-F5344CB8AC3E}">
        <p14:creationId xmlns:p14="http://schemas.microsoft.com/office/powerpoint/2010/main" val="275997439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381296" y="2489644"/>
            <a:ext cx="8183700" cy="463500"/>
          </a:xfrm>
        </p:spPr>
        <p:txBody>
          <a:bodyPr/>
          <a:lstStyle/>
          <a:p>
            <a:r>
              <a:rPr lang="es-EC" sz="6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CAPITULO III</a:t>
            </a:r>
            <a:endParaRPr lang="es-EC" sz="6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Marcador de número de diapositiva"/>
          <p:cNvSpPr>
            <a:spLocks noGrp="1"/>
          </p:cNvSpPr>
          <p:nvPr>
            <p:ph type="sldNum" idx="4294967295"/>
          </p:nvPr>
        </p:nvSpPr>
        <p:spPr>
          <a:xfrm>
            <a:off x="8596313" y="473075"/>
            <a:ext cx="547687" cy="393700"/>
          </a:xfrm>
          <a:prstGeom prst="rect">
            <a:avLst/>
          </a:prstGeom>
        </p:spPr>
        <p:txBody>
          <a:bodyPr/>
          <a:lstStyle/>
          <a:p>
            <a:pPr marL="0" lvl="0" indent="0" algn="r" rtl="0">
              <a:spcBef>
                <a:spcPts val="0"/>
              </a:spcBef>
              <a:spcAft>
                <a:spcPts val="0"/>
              </a:spcAft>
              <a:buNone/>
            </a:pPr>
            <a:fld id="{00000000-1234-1234-1234-123412341234}" type="slidenum">
              <a:rPr lang="es-EC" smtClean="0"/>
              <a:t>19</a:t>
            </a:fld>
            <a:endParaRPr lang="es-EC" dirty="0"/>
          </a:p>
        </p:txBody>
      </p:sp>
    </p:spTree>
    <p:extLst>
      <p:ext uri="{BB962C8B-B14F-4D97-AF65-F5344CB8AC3E}">
        <p14:creationId xmlns:p14="http://schemas.microsoft.com/office/powerpoint/2010/main" val="1981516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147"/>
        <p:cNvGrpSpPr/>
        <p:nvPr/>
      </p:nvGrpSpPr>
      <p:grpSpPr>
        <a:xfrm>
          <a:off x="0" y="0"/>
          <a:ext cx="0" cy="0"/>
          <a:chOff x="0" y="0"/>
          <a:chExt cx="0" cy="0"/>
        </a:xfrm>
      </p:grpSpPr>
      <p:sp>
        <p:nvSpPr>
          <p:cNvPr id="148" name="Google Shape;148;p18"/>
          <p:cNvSpPr txBox="1">
            <a:spLocks noGrp="1"/>
          </p:cNvSpPr>
          <p:nvPr>
            <p:ph type="ctrTitle"/>
          </p:nvPr>
        </p:nvSpPr>
        <p:spPr>
          <a:xfrm>
            <a:off x="5195356" y="1026619"/>
            <a:ext cx="3090900" cy="1122893"/>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Introducción</a:t>
            </a:r>
            <a:endParaRPr sz="2800" dirty="0"/>
          </a:p>
        </p:txBody>
      </p:sp>
      <p:sp>
        <p:nvSpPr>
          <p:cNvPr id="149" name="Google Shape;149;p18"/>
          <p:cNvSpPr txBox="1">
            <a:spLocks noGrp="1"/>
          </p:cNvSpPr>
          <p:nvPr>
            <p:ph type="subTitle" idx="1"/>
          </p:nvPr>
        </p:nvSpPr>
        <p:spPr>
          <a:xfrm>
            <a:off x="4819135" y="2047007"/>
            <a:ext cx="3454504" cy="2007522"/>
          </a:xfrm>
          <a:prstGeom prst="rect">
            <a:avLst/>
          </a:prstGeom>
        </p:spPr>
        <p:txBody>
          <a:bodyPr spcFirstLastPara="1" wrap="square" lIns="91425" tIns="91425" rIns="91425" bIns="91425" anchor="t" anchorCtr="0">
            <a:noAutofit/>
          </a:bodyPr>
          <a:lstStyle/>
          <a:p>
            <a:pPr marL="0" indent="0"/>
            <a:r>
              <a:rPr lang="es-EC" dirty="0">
                <a:solidFill>
                  <a:schemeClr val="bg1">
                    <a:lumMod val="50000"/>
                  </a:schemeClr>
                </a:solidFill>
                <a:latin typeface="+mj-lt"/>
              </a:rPr>
              <a:t>Esta investigación se realiza con el propósito de conocer el valor cultural de las plazas tradicionales del cantón </a:t>
            </a:r>
            <a:r>
              <a:rPr lang="es-EC" dirty="0" smtClean="0">
                <a:solidFill>
                  <a:schemeClr val="bg1">
                    <a:lumMod val="50000"/>
                  </a:schemeClr>
                </a:solidFill>
                <a:latin typeface="+mj-lt"/>
              </a:rPr>
              <a:t>Saquisilí, para lo cual </a:t>
            </a:r>
            <a:r>
              <a:rPr lang="es-EC" dirty="0">
                <a:solidFill>
                  <a:schemeClr val="bg1">
                    <a:lumMod val="50000"/>
                  </a:schemeClr>
                </a:solidFill>
                <a:latin typeface="+mj-lt"/>
              </a:rPr>
              <a:t>se realiza un análisis de las plazas </a:t>
            </a:r>
            <a:r>
              <a:rPr lang="es-EC" dirty="0" smtClean="0">
                <a:solidFill>
                  <a:schemeClr val="bg1">
                    <a:lumMod val="50000"/>
                  </a:schemeClr>
                </a:solidFill>
                <a:latin typeface="+mj-lt"/>
              </a:rPr>
              <a:t>tradicionales </a:t>
            </a:r>
            <a:r>
              <a:rPr lang="es-EC" dirty="0">
                <a:solidFill>
                  <a:schemeClr val="bg1">
                    <a:lumMod val="50000"/>
                  </a:schemeClr>
                </a:solidFill>
                <a:latin typeface="+mj-lt"/>
              </a:rPr>
              <a:t>a través de un diagnóstico situacional del macro y micro ambiente, también se elaborara un inventario de las plazas, seguido por encuestas y </a:t>
            </a:r>
            <a:r>
              <a:rPr lang="es-EC" dirty="0" smtClean="0">
                <a:solidFill>
                  <a:schemeClr val="bg1">
                    <a:lumMod val="50000"/>
                  </a:schemeClr>
                </a:solidFill>
                <a:latin typeface="+mj-lt"/>
              </a:rPr>
              <a:t>entrevistas, los </a:t>
            </a:r>
            <a:r>
              <a:rPr lang="es-EC" dirty="0">
                <a:solidFill>
                  <a:schemeClr val="bg1">
                    <a:lumMod val="50000"/>
                  </a:schemeClr>
                </a:solidFill>
                <a:latin typeface="+mj-lt"/>
              </a:rPr>
              <a:t>cuales fueron base fundamental para el diseño de acciones que ayuden al proceso del desarrollo turístico local del cantón</a:t>
            </a:r>
            <a:r>
              <a:rPr lang="es-EC" dirty="0" smtClean="0">
                <a:solidFill>
                  <a:schemeClr val="bg1">
                    <a:lumMod val="50000"/>
                  </a:schemeClr>
                </a:solidFill>
                <a:latin typeface="+mj-lt"/>
              </a:rPr>
              <a:t>  </a:t>
            </a:r>
            <a:endParaRPr lang="es-EC" dirty="0">
              <a:solidFill>
                <a:schemeClr val="bg1">
                  <a:lumMod val="50000"/>
                </a:schemeClr>
              </a:solidFill>
              <a:latin typeface="+mj-lt"/>
            </a:endParaRPr>
          </a:p>
          <a:p>
            <a:pPr marL="0" lvl="0" indent="0"/>
            <a:endParaRPr dirty="0">
              <a:solidFill>
                <a:schemeClr val="bg1">
                  <a:lumMod val="50000"/>
                </a:schemeClr>
              </a:solidFill>
              <a:latin typeface="+mj-lt"/>
            </a:endParaRPr>
          </a:p>
        </p:txBody>
      </p:sp>
      <p:pic>
        <p:nvPicPr>
          <p:cNvPr id="2" name="1 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135" y="606490"/>
            <a:ext cx="3573625" cy="3918857"/>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sz="1200" dirty="0" smtClean="0"/>
              <a:t>PROPUESTA </a:t>
            </a:r>
            <a:endParaRPr lang="es-EC" sz="1200" dirty="0"/>
          </a:p>
        </p:txBody>
      </p:sp>
      <p:pic>
        <p:nvPicPr>
          <p:cNvPr id="7" name="6 Imagen"/>
          <p:cNvPicPr/>
          <p:nvPr/>
        </p:nvPicPr>
        <p:blipFill rotWithShape="1">
          <a:blip r:embed="rId2" cstate="email">
            <a:extLst>
              <a:ext uri="{28A0092B-C50C-407E-A947-70E740481C1C}">
                <a14:useLocalDpi xmlns:a14="http://schemas.microsoft.com/office/drawing/2010/main"/>
              </a:ext>
            </a:extLst>
          </a:blip>
          <a:srcRect/>
          <a:stretch/>
        </p:blipFill>
        <p:spPr bwMode="auto">
          <a:xfrm>
            <a:off x="222926" y="646331"/>
            <a:ext cx="7351765" cy="4021948"/>
          </a:xfrm>
          <a:prstGeom prst="rect">
            <a:avLst/>
          </a:prstGeom>
          <a:ln>
            <a:noFill/>
          </a:ln>
          <a:extLst>
            <a:ext uri="{53640926-AAD7-44D8-BBD7-CCE9431645EC}">
              <a14:shadowObscured xmlns:a14="http://schemas.microsoft.com/office/drawing/2010/main"/>
            </a:ext>
          </a:extLst>
        </p:spPr>
      </p:pic>
      <p:sp>
        <p:nvSpPr>
          <p:cNvPr id="10" name="9 Rectángulo"/>
          <p:cNvSpPr/>
          <p:nvPr/>
        </p:nvSpPr>
        <p:spPr>
          <a:xfrm>
            <a:off x="1070018" y="0"/>
            <a:ext cx="3978371" cy="646331"/>
          </a:xfrm>
          <a:prstGeom prst="rect">
            <a:avLst/>
          </a:prstGeom>
        </p:spPr>
        <p:txBody>
          <a:bodyPr wrap="square">
            <a:spAutoFit/>
          </a:bodyPr>
          <a:lstStyle/>
          <a:p>
            <a:pPr indent="180340" algn="ctr">
              <a:lnSpc>
                <a:spcPct val="200000"/>
              </a:lnSpc>
            </a:pPr>
            <a:r>
              <a:rPr lang="es-EC" sz="1800" b="1" dirty="0" smtClean="0">
                <a:solidFill>
                  <a:schemeClr val="bg1">
                    <a:lumMod val="75000"/>
                  </a:schemeClr>
                </a:solidFill>
                <a:latin typeface="Josefin Sans" panose="020B0604020202020204" charset="0"/>
              </a:rPr>
              <a:t>Circuito turístico Las 7 plazas</a:t>
            </a:r>
            <a:endParaRPr lang="es-EC" sz="1600" b="1" dirty="0">
              <a:solidFill>
                <a:schemeClr val="bg1">
                  <a:lumMod val="75000"/>
                </a:schemeClr>
              </a:solidFill>
              <a:latin typeface="Josefin Sans" panose="020B0604020202020204" charset="0"/>
              <a:ea typeface="Calibri"/>
              <a:cs typeface="Times New Roman"/>
            </a:endParaRPr>
          </a:p>
        </p:txBody>
      </p:sp>
      <p:graphicFrame>
        <p:nvGraphicFramePr>
          <p:cNvPr id="11" name="10 Tabla"/>
          <p:cNvGraphicFramePr>
            <a:graphicFrameLocks noGrp="1"/>
          </p:cNvGraphicFramePr>
          <p:nvPr>
            <p:extLst>
              <p:ext uri="{D42A27DB-BD31-4B8C-83A1-F6EECF244321}">
                <p14:modId xmlns:p14="http://schemas.microsoft.com/office/powerpoint/2010/main" val="3797551701"/>
              </p:ext>
            </p:extLst>
          </p:nvPr>
        </p:nvGraphicFramePr>
        <p:xfrm>
          <a:off x="4816864" y="2907016"/>
          <a:ext cx="4252995" cy="2136625"/>
        </p:xfrm>
        <a:graphic>
          <a:graphicData uri="http://schemas.openxmlformats.org/drawingml/2006/table">
            <a:tbl>
              <a:tblPr firstRow="1" firstCol="1" bandRow="1">
                <a:tableStyleId>{7DF18680-E054-41AD-8BC1-D1AEF772440D}</a:tableStyleId>
              </a:tblPr>
              <a:tblGrid>
                <a:gridCol w="739450"/>
                <a:gridCol w="1351113"/>
                <a:gridCol w="2162432"/>
              </a:tblGrid>
              <a:tr h="189794">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Salida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Parque la Concordia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Calles 24 de Mayo y Barrenos</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38562">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Lugar 1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Plaza Kennedy</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Calles Pullupaxi y Barreno</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51926">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Lugar 2</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Plaza Juan Montalvo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pPr>
                      <a:r>
                        <a:rPr lang="es-EC" sz="800" b="1" dirty="0">
                          <a:solidFill>
                            <a:schemeClr val="bg1">
                              <a:lumMod val="75000"/>
                            </a:schemeClr>
                          </a:solidFill>
                          <a:effectLst/>
                          <a:latin typeface="Calibri" panose="020F0502020204030204" pitchFamily="34" charset="0"/>
                        </a:rPr>
                        <a:t>Calles 24 de Mayo y Barreno</a:t>
                      </a:r>
                    </a:p>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38900">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Lugar 3</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Plaza San Juan Bautista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pPr>
                      <a:r>
                        <a:rPr lang="es-EC" sz="800" b="1" dirty="0">
                          <a:solidFill>
                            <a:schemeClr val="bg1">
                              <a:lumMod val="75000"/>
                            </a:schemeClr>
                          </a:solidFill>
                          <a:effectLst/>
                          <a:latin typeface="Calibri" panose="020F0502020204030204" pitchFamily="34" charset="0"/>
                        </a:rPr>
                        <a:t>Calles Simón Bolívar y Abdón Calderón</a:t>
                      </a:r>
                    </a:p>
                    <a:p>
                      <a:pPr indent="180340" algn="just">
                        <a:lnSpc>
                          <a:spcPct val="100000"/>
                        </a:lnSpc>
                        <a:spcAft>
                          <a:spcPts val="0"/>
                        </a:spcAft>
                      </a:pPr>
                      <a:r>
                        <a:rPr lang="es-EC" sz="800" b="1" dirty="0">
                          <a:solidFill>
                            <a:schemeClr val="bg1">
                              <a:lumMod val="75000"/>
                            </a:schemeClr>
                          </a:solidFill>
                          <a:effectLst/>
                          <a:latin typeface="Calibri" panose="020F0502020204030204" pitchFamily="34" charset="0"/>
                        </a:rPr>
                        <a:t>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16543">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Lugar 4</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Plaza Gran Colombia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pPr>
                      <a:r>
                        <a:rPr lang="es-EC" sz="800" b="1" dirty="0">
                          <a:solidFill>
                            <a:schemeClr val="bg1">
                              <a:lumMod val="75000"/>
                            </a:schemeClr>
                          </a:solidFill>
                          <a:effectLst/>
                          <a:latin typeface="Calibri" panose="020F0502020204030204" pitchFamily="34" charset="0"/>
                        </a:rPr>
                        <a:t>Calles García Moreno y Mariscal Sucre</a:t>
                      </a:r>
                    </a:p>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83651">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Lagar 5</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Plaza 18 de Octubre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pPr>
                      <a:r>
                        <a:rPr lang="es-EC" sz="800" b="1" dirty="0">
                          <a:solidFill>
                            <a:schemeClr val="bg1">
                              <a:lumMod val="75000"/>
                            </a:schemeClr>
                          </a:solidFill>
                          <a:effectLst/>
                          <a:latin typeface="Calibri" panose="020F0502020204030204" pitchFamily="34" charset="0"/>
                        </a:rPr>
                        <a:t>Calles 24 de Mayo y Bartolomé de las Casas</a:t>
                      </a:r>
                    </a:p>
                    <a:p>
                      <a:pPr indent="180340" algn="just">
                        <a:lnSpc>
                          <a:spcPct val="100000"/>
                        </a:lnSpc>
                        <a:spcAft>
                          <a:spcPts val="0"/>
                        </a:spcAft>
                      </a:pPr>
                      <a:r>
                        <a:rPr lang="es-EC" sz="800" b="1" dirty="0">
                          <a:solidFill>
                            <a:schemeClr val="bg1">
                              <a:lumMod val="75000"/>
                            </a:schemeClr>
                          </a:solidFill>
                          <a:effectLst/>
                          <a:latin typeface="Calibri" panose="020F0502020204030204" pitchFamily="34" charset="0"/>
                        </a:rPr>
                        <a:t>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37143">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Lagar 6</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Plaza Vicente Rocafuerte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Calles Manabí y Gonzales Suarez</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23934">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Lugar 7</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Plaza del Rastro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Sector Carlosama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r h="223935">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Llegada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Parque la Concordia </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c>
                  <a:txBody>
                    <a:bodyPr/>
                    <a:lstStyle/>
                    <a:p>
                      <a:pPr indent="180340" algn="just">
                        <a:lnSpc>
                          <a:spcPct val="100000"/>
                        </a:lnSpc>
                        <a:spcAft>
                          <a:spcPts val="0"/>
                        </a:spcAft>
                        <a:tabLst>
                          <a:tab pos="2457450" algn="l"/>
                        </a:tabLst>
                      </a:pPr>
                      <a:r>
                        <a:rPr lang="es-EC" sz="800" b="1" dirty="0">
                          <a:solidFill>
                            <a:schemeClr val="bg1">
                              <a:lumMod val="75000"/>
                            </a:schemeClr>
                          </a:solidFill>
                          <a:effectLst/>
                          <a:latin typeface="Calibri" panose="020F0502020204030204" pitchFamily="34" charset="0"/>
                        </a:rPr>
                        <a:t>Calles 24 de Mayo y Barrenos</a:t>
                      </a:r>
                      <a:endParaRPr lang="es-EC" sz="800" b="1" dirty="0">
                        <a:solidFill>
                          <a:schemeClr val="bg1">
                            <a:lumMod val="75000"/>
                          </a:schemeClr>
                        </a:solidFill>
                        <a:effectLst/>
                        <a:latin typeface="Calibri" panose="020F0502020204030204" pitchFamily="34" charset="0"/>
                        <a:ea typeface="Calibri"/>
                        <a:cs typeface="Times New Roman"/>
                      </a:endParaRPr>
                    </a:p>
                  </a:txBody>
                  <a:tcPr marL="38822" marR="38822" marT="0" marB="0" anchor="ctr"/>
                </a:tc>
              </a:tr>
            </a:tbl>
          </a:graphicData>
        </a:graphic>
      </p:graphicFrame>
      <p:grpSp>
        <p:nvGrpSpPr>
          <p:cNvPr id="6" name="Google Shape;719;p33"/>
          <p:cNvGrpSpPr/>
          <p:nvPr/>
        </p:nvGrpSpPr>
        <p:grpSpPr>
          <a:xfrm>
            <a:off x="375985" y="147838"/>
            <a:ext cx="670968" cy="449065"/>
            <a:chOff x="4854075" y="2527625"/>
            <a:chExt cx="56000" cy="59050"/>
          </a:xfrm>
        </p:grpSpPr>
        <p:sp>
          <p:nvSpPr>
            <p:cNvPr id="8"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655206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839589" y="83829"/>
            <a:ext cx="3564294" cy="577081"/>
          </a:xfrm>
          <a:prstGeom prst="rect">
            <a:avLst/>
          </a:prstGeom>
        </p:spPr>
        <p:txBody>
          <a:bodyPr wrap="square">
            <a:spAutoFit/>
          </a:bodyPr>
          <a:lstStyle/>
          <a:p>
            <a:pPr indent="180340" algn="ctr">
              <a:lnSpc>
                <a:spcPct val="200000"/>
              </a:lnSpc>
            </a:pPr>
            <a:r>
              <a:rPr lang="es-EC" sz="1800" b="1" dirty="0" smtClean="0">
                <a:solidFill>
                  <a:schemeClr val="bg1">
                    <a:lumMod val="75000"/>
                  </a:schemeClr>
                </a:solidFill>
                <a:latin typeface="Josefin Sans" panose="020B0604020202020204" charset="0"/>
                <a:ea typeface="Calibri"/>
              </a:rPr>
              <a:t>Sectorización de puestos </a:t>
            </a:r>
            <a:endParaRPr lang="es-EC" sz="1600" b="1" dirty="0">
              <a:solidFill>
                <a:schemeClr val="bg1">
                  <a:lumMod val="75000"/>
                </a:schemeClr>
              </a:solidFill>
              <a:latin typeface="Josefin Sans" panose="020B0604020202020204" charset="0"/>
              <a:ea typeface="Calibri"/>
              <a:cs typeface="Times New Roman"/>
            </a:endParaRPr>
          </a:p>
        </p:txBody>
      </p:sp>
      <p:pic>
        <p:nvPicPr>
          <p:cNvPr id="9" name="8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851" y="939114"/>
            <a:ext cx="2730338" cy="3892378"/>
          </a:xfrm>
          <a:prstGeom prst="rect">
            <a:avLst/>
          </a:prstGeom>
          <a:noFill/>
        </p:spPr>
      </p:pic>
      <p:pic>
        <p:nvPicPr>
          <p:cNvPr id="10" name="9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1611" y="939114"/>
            <a:ext cx="2570205" cy="3892378"/>
          </a:xfrm>
          <a:prstGeom prst="rect">
            <a:avLst/>
          </a:prstGeom>
          <a:noFill/>
        </p:spPr>
      </p:pic>
      <p:pic>
        <p:nvPicPr>
          <p:cNvPr id="11" name="10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9524" y="939114"/>
            <a:ext cx="2706129" cy="3892378"/>
          </a:xfrm>
          <a:prstGeom prst="rect">
            <a:avLst/>
          </a:prstGeom>
          <a:noFill/>
        </p:spPr>
      </p:pic>
      <p:grpSp>
        <p:nvGrpSpPr>
          <p:cNvPr id="6" name="Google Shape;719;p33"/>
          <p:cNvGrpSpPr/>
          <p:nvPr/>
        </p:nvGrpSpPr>
        <p:grpSpPr>
          <a:xfrm>
            <a:off x="485317" y="211845"/>
            <a:ext cx="670968" cy="449065"/>
            <a:chOff x="4854075" y="2527625"/>
            <a:chExt cx="56000" cy="59050"/>
          </a:xfrm>
        </p:grpSpPr>
        <p:sp>
          <p:nvSpPr>
            <p:cNvPr id="7"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543101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4649" y="82973"/>
            <a:ext cx="3564294" cy="577081"/>
          </a:xfrm>
          <a:prstGeom prst="rect">
            <a:avLst/>
          </a:prstGeom>
        </p:spPr>
        <p:txBody>
          <a:bodyPr wrap="square">
            <a:spAutoFit/>
          </a:bodyPr>
          <a:lstStyle/>
          <a:p>
            <a:pPr indent="180340" algn="ctr">
              <a:lnSpc>
                <a:spcPct val="200000"/>
              </a:lnSpc>
            </a:pPr>
            <a:r>
              <a:rPr lang="es-EC" sz="1800" b="1" dirty="0" smtClean="0">
                <a:solidFill>
                  <a:schemeClr val="bg1">
                    <a:lumMod val="75000"/>
                  </a:schemeClr>
                </a:solidFill>
                <a:latin typeface="Josefin Sans" panose="020B0604020202020204" charset="0"/>
                <a:ea typeface="Calibri"/>
              </a:rPr>
              <a:t>Feria gastronómica </a:t>
            </a:r>
            <a:endParaRPr lang="es-EC" sz="1600" b="1" dirty="0">
              <a:solidFill>
                <a:schemeClr val="bg1">
                  <a:lumMod val="75000"/>
                </a:schemeClr>
              </a:solidFill>
              <a:latin typeface="Josefin Sans" panose="020B0604020202020204" charset="0"/>
              <a:ea typeface="Calibri"/>
              <a:cs typeface="Times New Roman"/>
            </a:endParaRPr>
          </a:p>
        </p:txBody>
      </p:sp>
      <p:sp>
        <p:nvSpPr>
          <p:cNvPr id="7" name="7 Cuadro de texto"/>
          <p:cNvSpPr txBox="1">
            <a:spLocks noChangeArrowheads="1"/>
          </p:cNvSpPr>
          <p:nvPr/>
        </p:nvSpPr>
        <p:spPr bwMode="auto">
          <a:xfrm>
            <a:off x="4864100" y="1504950"/>
            <a:ext cx="1012825" cy="28733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11 Flecha derecha"/>
          <p:cNvSpPr/>
          <p:nvPr/>
        </p:nvSpPr>
        <p:spPr>
          <a:xfrm>
            <a:off x="9207500" y="10945813"/>
            <a:ext cx="506413" cy="217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2511129688"/>
              </p:ext>
            </p:extLst>
          </p:nvPr>
        </p:nvGraphicFramePr>
        <p:xfrm>
          <a:off x="506372" y="742506"/>
          <a:ext cx="2603157" cy="2427726"/>
        </p:xfrm>
        <a:graphic>
          <a:graphicData uri="http://schemas.openxmlformats.org/drawingml/2006/table">
            <a:tbl>
              <a:tblPr firstRow="1" bandRow="1">
                <a:tableStyleId>{B301B821-A1FF-4177-AEE7-76D212191A09}</a:tableStyleId>
              </a:tblPr>
              <a:tblGrid>
                <a:gridCol w="2603157"/>
              </a:tblGrid>
              <a:tr h="404621">
                <a:tc>
                  <a:txBody>
                    <a:bodyPr/>
                    <a:lstStyle/>
                    <a:p>
                      <a:pPr indent="180340" algn="just">
                        <a:lnSpc>
                          <a:spcPct val="200000"/>
                        </a:lnSpc>
                        <a:spcAft>
                          <a:spcPts val="0"/>
                        </a:spcAft>
                        <a:tabLst>
                          <a:tab pos="2457450" algn="l"/>
                        </a:tabLst>
                      </a:pPr>
                      <a:r>
                        <a:rPr lang="es-EC" sz="1050" dirty="0">
                          <a:solidFill>
                            <a:schemeClr val="bg1">
                              <a:lumMod val="75000"/>
                            </a:schemeClr>
                          </a:solidFill>
                          <a:effectLst/>
                        </a:rPr>
                        <a:t>Platos </a:t>
                      </a:r>
                      <a:endParaRPr lang="es-EC" sz="1050" dirty="0">
                        <a:solidFill>
                          <a:schemeClr val="bg1">
                            <a:lumMod val="75000"/>
                          </a:schemeClr>
                        </a:solidFill>
                        <a:effectLst/>
                        <a:latin typeface="Calibri"/>
                        <a:ea typeface="Calibri"/>
                        <a:cs typeface="Times New Roman"/>
                      </a:endParaRPr>
                    </a:p>
                  </a:txBody>
                  <a:tcPr marL="36201" marR="36201" marT="0" marB="0"/>
                </a:tc>
              </a:tr>
              <a:tr h="404621">
                <a:tc>
                  <a:txBody>
                    <a:bodyPr/>
                    <a:lstStyle/>
                    <a:p>
                      <a:pPr indent="180340" algn="just">
                        <a:lnSpc>
                          <a:spcPct val="200000"/>
                        </a:lnSpc>
                        <a:spcAft>
                          <a:spcPts val="0"/>
                        </a:spcAft>
                        <a:tabLst>
                          <a:tab pos="2457450" algn="l"/>
                        </a:tabLst>
                      </a:pPr>
                      <a:r>
                        <a:rPr lang="es-EC" sz="1050" dirty="0">
                          <a:solidFill>
                            <a:schemeClr val="bg1">
                              <a:lumMod val="75000"/>
                            </a:schemeClr>
                          </a:solidFill>
                          <a:effectLst/>
                        </a:rPr>
                        <a:t>Tortillas de maíz</a:t>
                      </a:r>
                      <a:endParaRPr lang="es-EC" sz="1050" dirty="0">
                        <a:solidFill>
                          <a:schemeClr val="bg1">
                            <a:lumMod val="75000"/>
                          </a:schemeClr>
                        </a:solidFill>
                        <a:effectLst/>
                        <a:latin typeface="Calibri"/>
                        <a:ea typeface="Calibri"/>
                        <a:cs typeface="Times New Roman"/>
                      </a:endParaRPr>
                    </a:p>
                  </a:txBody>
                  <a:tcPr marL="36201" marR="36201" marT="0" marB="0"/>
                </a:tc>
              </a:tr>
              <a:tr h="404621">
                <a:tc>
                  <a:txBody>
                    <a:bodyPr/>
                    <a:lstStyle/>
                    <a:p>
                      <a:pPr indent="180340" algn="just">
                        <a:lnSpc>
                          <a:spcPct val="200000"/>
                        </a:lnSpc>
                        <a:spcAft>
                          <a:spcPts val="0"/>
                        </a:spcAft>
                        <a:tabLst>
                          <a:tab pos="2457450" algn="l"/>
                        </a:tabLst>
                      </a:pPr>
                      <a:r>
                        <a:rPr lang="es-EC" sz="1050" dirty="0">
                          <a:solidFill>
                            <a:schemeClr val="tx1"/>
                          </a:solidFill>
                          <a:effectLst/>
                        </a:rPr>
                        <a:t>Mote con hornado</a:t>
                      </a:r>
                      <a:endParaRPr lang="es-EC" sz="1050" dirty="0">
                        <a:solidFill>
                          <a:schemeClr val="tx1"/>
                        </a:solidFill>
                        <a:effectLst/>
                        <a:latin typeface="Calibri"/>
                        <a:ea typeface="Calibri"/>
                        <a:cs typeface="Times New Roman"/>
                      </a:endParaRPr>
                    </a:p>
                  </a:txBody>
                  <a:tcPr marL="36201" marR="36201" marT="0" marB="0"/>
                </a:tc>
              </a:tr>
              <a:tr h="404621">
                <a:tc>
                  <a:txBody>
                    <a:bodyPr/>
                    <a:lstStyle/>
                    <a:p>
                      <a:pPr indent="180340" algn="just">
                        <a:lnSpc>
                          <a:spcPct val="200000"/>
                        </a:lnSpc>
                        <a:spcAft>
                          <a:spcPts val="0"/>
                        </a:spcAft>
                        <a:tabLst>
                          <a:tab pos="2457450" algn="l"/>
                        </a:tabLst>
                      </a:pPr>
                      <a:r>
                        <a:rPr lang="es-EC" sz="1050" dirty="0">
                          <a:solidFill>
                            <a:schemeClr val="bg1">
                              <a:lumMod val="75000"/>
                            </a:schemeClr>
                          </a:solidFill>
                          <a:effectLst/>
                        </a:rPr>
                        <a:t>Tripa mishqui o chinchulines</a:t>
                      </a:r>
                      <a:endParaRPr lang="es-EC" sz="1050" dirty="0">
                        <a:solidFill>
                          <a:schemeClr val="bg1">
                            <a:lumMod val="75000"/>
                          </a:schemeClr>
                        </a:solidFill>
                        <a:effectLst/>
                        <a:latin typeface="Calibri"/>
                        <a:ea typeface="Calibri"/>
                        <a:cs typeface="Times New Roman"/>
                      </a:endParaRPr>
                    </a:p>
                  </a:txBody>
                  <a:tcPr marL="36201" marR="36201" marT="0" marB="0"/>
                </a:tc>
              </a:tr>
              <a:tr h="404621">
                <a:tc>
                  <a:txBody>
                    <a:bodyPr/>
                    <a:lstStyle/>
                    <a:p>
                      <a:pPr indent="180340" algn="just">
                        <a:lnSpc>
                          <a:spcPct val="200000"/>
                        </a:lnSpc>
                        <a:spcAft>
                          <a:spcPts val="0"/>
                        </a:spcAft>
                        <a:tabLst>
                          <a:tab pos="725805" algn="l"/>
                        </a:tabLst>
                      </a:pPr>
                      <a:r>
                        <a:rPr lang="es-EC" sz="1050" dirty="0">
                          <a:solidFill>
                            <a:schemeClr val="tx1"/>
                          </a:solidFill>
                          <a:effectLst/>
                        </a:rPr>
                        <a:t>Chahuarmishqui o Arroz Mishqui</a:t>
                      </a:r>
                      <a:endParaRPr lang="es-EC" sz="1050" dirty="0">
                        <a:solidFill>
                          <a:schemeClr val="tx1"/>
                        </a:solidFill>
                        <a:effectLst/>
                        <a:latin typeface="Calibri"/>
                        <a:ea typeface="Calibri"/>
                        <a:cs typeface="Times New Roman"/>
                      </a:endParaRPr>
                    </a:p>
                  </a:txBody>
                  <a:tcPr marL="36201" marR="36201" marT="0" marB="0"/>
                </a:tc>
              </a:tr>
              <a:tr h="404621">
                <a:tc>
                  <a:txBody>
                    <a:bodyPr/>
                    <a:lstStyle/>
                    <a:p>
                      <a:pPr indent="180340" algn="just">
                        <a:lnSpc>
                          <a:spcPct val="200000"/>
                        </a:lnSpc>
                        <a:spcAft>
                          <a:spcPts val="0"/>
                        </a:spcAft>
                        <a:tabLst>
                          <a:tab pos="2457450" algn="l"/>
                        </a:tabLst>
                      </a:pPr>
                      <a:r>
                        <a:rPr lang="es-EC" sz="1050" dirty="0">
                          <a:solidFill>
                            <a:schemeClr val="bg1">
                              <a:lumMod val="75000"/>
                            </a:schemeClr>
                          </a:solidFill>
                          <a:effectLst/>
                        </a:rPr>
                        <a:t>Ají de cuy</a:t>
                      </a:r>
                      <a:endParaRPr lang="es-EC" sz="1050" dirty="0">
                        <a:solidFill>
                          <a:schemeClr val="bg1">
                            <a:lumMod val="75000"/>
                          </a:schemeClr>
                        </a:solidFill>
                        <a:effectLst/>
                        <a:latin typeface="Calibri"/>
                        <a:ea typeface="Calibri"/>
                        <a:cs typeface="Times New Roman"/>
                      </a:endParaRPr>
                    </a:p>
                  </a:txBody>
                  <a:tcPr marL="36201" marR="36201" marT="0" marB="0"/>
                </a:tc>
              </a:tr>
            </a:tbl>
          </a:graphicData>
        </a:graphic>
      </p:graphicFrame>
      <p:pic>
        <p:nvPicPr>
          <p:cNvPr id="10" name="9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2200" y="938982"/>
            <a:ext cx="1473367" cy="1964490"/>
          </a:xfrm>
          <a:prstGeom prst="rect">
            <a:avLst/>
          </a:prstGeom>
        </p:spPr>
      </p:pic>
      <p:pic>
        <p:nvPicPr>
          <p:cNvPr id="11" name="10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93" y="3141992"/>
            <a:ext cx="1333358" cy="1753062"/>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55556" y="938982"/>
            <a:ext cx="2609850" cy="1752600"/>
          </a:xfrm>
          <a:prstGeom prst="rect">
            <a:avLst/>
          </a:prstGeom>
        </p:spPr>
      </p:pic>
      <p:pic>
        <p:nvPicPr>
          <p:cNvPr id="13" name="12 Image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70512" y="3094829"/>
            <a:ext cx="2552700" cy="1790700"/>
          </a:xfrm>
          <a:prstGeom prst="rect">
            <a:avLst/>
          </a:prstGeom>
        </p:spPr>
      </p:pic>
      <p:pic>
        <p:nvPicPr>
          <p:cNvPr id="14" name="13 Imagen"/>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20925" y="3094829"/>
            <a:ext cx="2543175" cy="1800225"/>
          </a:xfrm>
          <a:prstGeom prst="rect">
            <a:avLst/>
          </a:prstGeom>
        </p:spPr>
      </p:pic>
      <p:grpSp>
        <p:nvGrpSpPr>
          <p:cNvPr id="15" name="Google Shape;719;p33"/>
          <p:cNvGrpSpPr/>
          <p:nvPr/>
        </p:nvGrpSpPr>
        <p:grpSpPr>
          <a:xfrm>
            <a:off x="470304" y="210989"/>
            <a:ext cx="670968" cy="449065"/>
            <a:chOff x="4854075" y="2527625"/>
            <a:chExt cx="56000" cy="59050"/>
          </a:xfrm>
        </p:grpSpPr>
        <p:sp>
          <p:nvSpPr>
            <p:cNvPr id="16"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071223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6947" y="549030"/>
            <a:ext cx="3564294" cy="577081"/>
          </a:xfrm>
          <a:prstGeom prst="rect">
            <a:avLst/>
          </a:prstGeom>
        </p:spPr>
        <p:txBody>
          <a:bodyPr wrap="square">
            <a:spAutoFit/>
          </a:bodyPr>
          <a:lstStyle/>
          <a:p>
            <a:pPr indent="180340" algn="ctr">
              <a:lnSpc>
                <a:spcPct val="200000"/>
              </a:lnSpc>
            </a:pPr>
            <a:r>
              <a:rPr lang="es-EC" sz="1800" b="1" dirty="0" smtClean="0">
                <a:solidFill>
                  <a:schemeClr val="bg1">
                    <a:lumMod val="75000"/>
                  </a:schemeClr>
                </a:solidFill>
                <a:latin typeface="Josefin Sans" panose="020B0604020202020204" charset="0"/>
                <a:ea typeface="Calibri"/>
              </a:rPr>
              <a:t>Taller interactivo</a:t>
            </a:r>
            <a:endParaRPr lang="es-EC" sz="1600" b="1" dirty="0">
              <a:solidFill>
                <a:schemeClr val="bg1">
                  <a:lumMod val="75000"/>
                </a:schemeClr>
              </a:solidFill>
              <a:latin typeface="Josefin Sans" panose="020B0604020202020204" charset="0"/>
              <a:ea typeface="Calibri"/>
              <a:cs typeface="Times New Roman"/>
            </a:endParaRPr>
          </a:p>
        </p:txBody>
      </p:sp>
      <p:grpSp>
        <p:nvGrpSpPr>
          <p:cNvPr id="5" name="Google Shape;719;p33"/>
          <p:cNvGrpSpPr/>
          <p:nvPr/>
        </p:nvGrpSpPr>
        <p:grpSpPr>
          <a:xfrm>
            <a:off x="512602" y="677046"/>
            <a:ext cx="670968" cy="449065"/>
            <a:chOff x="4854075" y="2527625"/>
            <a:chExt cx="56000" cy="59050"/>
          </a:xfrm>
        </p:grpSpPr>
        <p:sp>
          <p:nvSpPr>
            <p:cNvPr id="6"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AutoShape 2" descr="Taller Interactivo De Diseño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8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40822" y="2931827"/>
            <a:ext cx="2181225" cy="2095500"/>
          </a:xfrm>
          <a:prstGeom prst="rect">
            <a:avLst/>
          </a:prstGeom>
        </p:spPr>
      </p:pic>
      <p:sp>
        <p:nvSpPr>
          <p:cNvPr id="10" name="AutoShape 4" descr="Información Feria de Saquisilí Saquisil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10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266" y="3113588"/>
            <a:ext cx="2258402" cy="1854322"/>
          </a:xfrm>
          <a:prstGeom prst="ellipse">
            <a:avLst/>
          </a:prstGeom>
          <a:ln>
            <a:noFill/>
          </a:ln>
          <a:effectLst>
            <a:softEdge rad="112500"/>
          </a:effectLst>
        </p:spPr>
      </p:pic>
      <p:pic>
        <p:nvPicPr>
          <p:cNvPr id="12" name="11 Image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0758" y="1227918"/>
            <a:ext cx="2250394" cy="1865630"/>
          </a:xfrm>
          <a:prstGeom prst="ellipse">
            <a:avLst/>
          </a:prstGeom>
          <a:ln>
            <a:noFill/>
          </a:ln>
          <a:effectLst>
            <a:softEdge rad="112500"/>
          </a:effectLst>
        </p:spPr>
      </p:pic>
      <p:pic>
        <p:nvPicPr>
          <p:cNvPr id="13" name="12 Image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28967" y="2992999"/>
            <a:ext cx="2615033" cy="2095500"/>
          </a:xfrm>
          <a:prstGeom prst="ellipse">
            <a:avLst/>
          </a:prstGeom>
          <a:ln>
            <a:noFill/>
          </a:ln>
          <a:effectLst>
            <a:softEdge rad="112500"/>
          </a:effectLst>
        </p:spPr>
      </p:pic>
      <p:pic>
        <p:nvPicPr>
          <p:cNvPr id="14" name="13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7354" y="1307375"/>
            <a:ext cx="2885739" cy="1151053"/>
          </a:xfrm>
          <a:prstGeom prst="rect">
            <a:avLst/>
          </a:prstGeom>
        </p:spPr>
      </p:pic>
      <p:pic>
        <p:nvPicPr>
          <p:cNvPr id="15" name="14 Image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8684" y="1037245"/>
            <a:ext cx="2488334" cy="1955754"/>
          </a:xfrm>
          <a:prstGeom prst="ellipse">
            <a:avLst/>
          </a:prstGeom>
          <a:ln>
            <a:noFill/>
          </a:ln>
          <a:effectLst>
            <a:softEdge rad="112500"/>
          </a:effectLst>
        </p:spPr>
      </p:pic>
      <p:pic>
        <p:nvPicPr>
          <p:cNvPr id="16" name="15 Image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01241" y="42318"/>
            <a:ext cx="1146515" cy="1146515"/>
          </a:xfrm>
          <a:prstGeom prst="rect">
            <a:avLst/>
          </a:prstGeom>
        </p:spPr>
      </p:pic>
    </p:spTree>
    <p:extLst>
      <p:ext uri="{BB962C8B-B14F-4D97-AF65-F5344CB8AC3E}">
        <p14:creationId xmlns:p14="http://schemas.microsoft.com/office/powerpoint/2010/main" val="406835965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94146" y="577556"/>
            <a:ext cx="5887421" cy="646331"/>
          </a:xfrm>
          <a:prstGeom prst="rect">
            <a:avLst/>
          </a:prstGeom>
        </p:spPr>
        <p:txBody>
          <a:bodyPr wrap="square">
            <a:spAutoFit/>
          </a:bodyPr>
          <a:lstStyle/>
          <a:p>
            <a:pPr indent="180340" algn="ctr">
              <a:lnSpc>
                <a:spcPct val="200000"/>
              </a:lnSpc>
            </a:pPr>
            <a:r>
              <a:rPr lang="es-EC" sz="1800" b="1" dirty="0" smtClean="0">
                <a:solidFill>
                  <a:schemeClr val="bg1">
                    <a:lumMod val="75000"/>
                  </a:schemeClr>
                </a:solidFill>
                <a:latin typeface="Josefin Sans" panose="020B0604020202020204" charset="0"/>
                <a:ea typeface="Calibri"/>
              </a:rPr>
              <a:t>Creación de un punto de información turística</a:t>
            </a:r>
            <a:endParaRPr lang="es-EC" sz="1600" b="1" dirty="0">
              <a:solidFill>
                <a:schemeClr val="bg1">
                  <a:lumMod val="75000"/>
                </a:schemeClr>
              </a:solidFill>
              <a:latin typeface="Josefin Sans" panose="020B0604020202020204" charset="0"/>
              <a:ea typeface="Calibri"/>
              <a:cs typeface="Times New Roman"/>
            </a:endParaRPr>
          </a:p>
        </p:txBody>
      </p:sp>
      <p:grpSp>
        <p:nvGrpSpPr>
          <p:cNvPr id="6" name="Google Shape;719;p33"/>
          <p:cNvGrpSpPr/>
          <p:nvPr/>
        </p:nvGrpSpPr>
        <p:grpSpPr>
          <a:xfrm>
            <a:off x="512602" y="677046"/>
            <a:ext cx="670968" cy="449065"/>
            <a:chOff x="4854075" y="2527625"/>
            <a:chExt cx="56000" cy="59050"/>
          </a:xfrm>
        </p:grpSpPr>
        <p:sp>
          <p:nvSpPr>
            <p:cNvPr id="7"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AutoShape 2" descr="3 puntos de información turística le dan información de Rionegro -  DiariOrie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9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815" y="2993297"/>
            <a:ext cx="2366909" cy="1776928"/>
          </a:xfrm>
          <a:prstGeom prst="ellipse">
            <a:avLst/>
          </a:prstGeom>
          <a:ln>
            <a:noFill/>
          </a:ln>
          <a:effectLst>
            <a:softEdge rad="112500"/>
          </a:effectLst>
        </p:spPr>
      </p:pic>
      <p:pic>
        <p:nvPicPr>
          <p:cNvPr id="12" name="11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7040" y="1126110"/>
            <a:ext cx="2976182" cy="2240462"/>
          </a:xfrm>
          <a:prstGeom prst="ellipse">
            <a:avLst/>
          </a:prstGeom>
          <a:ln>
            <a:noFill/>
          </a:ln>
          <a:effectLst>
            <a:softEdge rad="112500"/>
          </a:effectLst>
        </p:spPr>
      </p:pic>
      <p:pic>
        <p:nvPicPr>
          <p:cNvPr id="13" name="12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975" y="1662946"/>
            <a:ext cx="3572047" cy="3107279"/>
          </a:xfrm>
          <a:prstGeom prst="rect">
            <a:avLst/>
          </a:prstGeom>
        </p:spPr>
      </p:pic>
      <p:pic>
        <p:nvPicPr>
          <p:cNvPr id="14" name="13 Imagen"/>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23222" y="1126110"/>
            <a:ext cx="2261286" cy="1777727"/>
          </a:xfrm>
          <a:prstGeom prst="ellipse">
            <a:avLst/>
          </a:prstGeom>
          <a:ln>
            <a:noFill/>
          </a:ln>
          <a:effectLst>
            <a:softEdge rad="112500"/>
          </a:effectLst>
        </p:spPr>
      </p:pic>
      <p:pic>
        <p:nvPicPr>
          <p:cNvPr id="15" name="14 Image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81327" y="3453211"/>
            <a:ext cx="2558836" cy="1493280"/>
          </a:xfrm>
          <a:prstGeom prst="rect">
            <a:avLst/>
          </a:prstGeom>
        </p:spPr>
      </p:pic>
      <p:sp>
        <p:nvSpPr>
          <p:cNvPr id="16" name="15 Elipse"/>
          <p:cNvSpPr/>
          <p:nvPr/>
        </p:nvSpPr>
        <p:spPr>
          <a:xfrm>
            <a:off x="1327879" y="3739847"/>
            <a:ext cx="766119" cy="746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056905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38428307"/>
              </p:ext>
            </p:extLst>
          </p:nvPr>
        </p:nvGraphicFramePr>
        <p:xfrm>
          <a:off x="325896" y="1248554"/>
          <a:ext cx="5346725" cy="1600200"/>
        </p:xfrm>
        <a:graphic>
          <a:graphicData uri="http://schemas.openxmlformats.org/drawingml/2006/table">
            <a:tbl>
              <a:tblPr firstRow="1" firstCol="1" bandRow="1">
                <a:tableStyleId>{9DCAF9ED-07DC-4A11-8D7F-57B35C25682E}</a:tableStyleId>
              </a:tblPr>
              <a:tblGrid>
                <a:gridCol w="2109255"/>
                <a:gridCol w="1545205"/>
                <a:gridCol w="1692265"/>
              </a:tblGrid>
              <a:tr h="0">
                <a:tc>
                  <a:txBody>
                    <a:bodyPr/>
                    <a:lstStyle/>
                    <a:p>
                      <a:pPr indent="180340" algn="l">
                        <a:lnSpc>
                          <a:spcPct val="200000"/>
                        </a:lnSpc>
                        <a:spcAft>
                          <a:spcPts val="0"/>
                        </a:spcAft>
                        <a:tabLst>
                          <a:tab pos="2457450" algn="l"/>
                        </a:tabLst>
                      </a:pPr>
                      <a:r>
                        <a:rPr lang="es-EC" sz="1050" dirty="0">
                          <a:solidFill>
                            <a:schemeClr val="tx1"/>
                          </a:solidFill>
                          <a:effectLst/>
                        </a:rPr>
                        <a:t>CAPACITACIÓN  </a:t>
                      </a:r>
                      <a:endParaRPr lang="es-EC" sz="1050" dirty="0">
                        <a:solidFill>
                          <a:schemeClr val="tx1"/>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solidFill>
                            <a:schemeClr val="tx1"/>
                          </a:solidFill>
                          <a:effectLst/>
                        </a:rPr>
                        <a:t>DÍAS</a:t>
                      </a:r>
                      <a:endParaRPr lang="es-EC" sz="1050" dirty="0">
                        <a:solidFill>
                          <a:schemeClr val="tx1"/>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solidFill>
                            <a:schemeClr val="tx1"/>
                          </a:solidFill>
                          <a:effectLst/>
                        </a:rPr>
                        <a:t>TOTAL </a:t>
                      </a:r>
                      <a:r>
                        <a:rPr lang="es-EC" sz="1050" dirty="0" smtClean="0">
                          <a:solidFill>
                            <a:schemeClr val="tx1"/>
                          </a:solidFill>
                          <a:effectLst/>
                        </a:rPr>
                        <a:t>HORAS </a:t>
                      </a:r>
                      <a:endParaRPr lang="es-EC" sz="1050" dirty="0">
                        <a:solidFill>
                          <a:schemeClr val="tx1"/>
                        </a:solidFill>
                        <a:effectLst/>
                        <a:latin typeface="Calibri"/>
                        <a:ea typeface="Calibri"/>
                        <a:cs typeface="Times New Roman"/>
                      </a:endParaRPr>
                    </a:p>
                  </a:txBody>
                  <a:tcPr marL="68580" marR="68580" marT="0" marB="0"/>
                </a:tc>
              </a:tr>
              <a:tr h="0">
                <a:tc>
                  <a:txBody>
                    <a:bodyPr/>
                    <a:lstStyle/>
                    <a:p>
                      <a:pPr indent="180340" algn="l">
                        <a:lnSpc>
                          <a:spcPct val="200000"/>
                        </a:lnSpc>
                        <a:spcAft>
                          <a:spcPts val="0"/>
                        </a:spcAft>
                        <a:tabLst>
                          <a:tab pos="2457450" algn="l"/>
                        </a:tabLst>
                      </a:pPr>
                      <a:r>
                        <a:rPr lang="es-EC" sz="1050" dirty="0">
                          <a:solidFill>
                            <a:schemeClr val="bg1">
                              <a:lumMod val="75000"/>
                            </a:schemeClr>
                          </a:solidFill>
                          <a:effectLst/>
                        </a:rPr>
                        <a:t>Atención al cliente </a:t>
                      </a:r>
                      <a:endParaRPr lang="es-EC" sz="1050" dirty="0">
                        <a:solidFill>
                          <a:schemeClr val="bg1">
                            <a:lumMod val="75000"/>
                          </a:schemeClr>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solidFill>
                            <a:schemeClr val="bg1">
                              <a:lumMod val="75000"/>
                            </a:schemeClr>
                          </a:solidFill>
                          <a:effectLst/>
                        </a:rPr>
                        <a:t>2 Lunes ( 4 horas)</a:t>
                      </a:r>
                      <a:endParaRPr lang="es-EC" sz="1050" dirty="0">
                        <a:solidFill>
                          <a:schemeClr val="bg1">
                            <a:lumMod val="75000"/>
                          </a:schemeClr>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solidFill>
                            <a:schemeClr val="bg1">
                              <a:lumMod val="75000"/>
                            </a:schemeClr>
                          </a:solidFill>
                          <a:effectLst/>
                        </a:rPr>
                        <a:t>8 horas </a:t>
                      </a:r>
                      <a:endParaRPr lang="es-EC" sz="1050" dirty="0">
                        <a:solidFill>
                          <a:schemeClr val="bg1">
                            <a:lumMod val="75000"/>
                          </a:schemeClr>
                        </a:solidFill>
                        <a:effectLst/>
                        <a:latin typeface="Calibri"/>
                        <a:ea typeface="Calibri"/>
                        <a:cs typeface="Times New Roman"/>
                      </a:endParaRPr>
                    </a:p>
                  </a:txBody>
                  <a:tcPr marL="68580" marR="68580" marT="0" marB="0"/>
                </a:tc>
              </a:tr>
              <a:tr h="0">
                <a:tc>
                  <a:txBody>
                    <a:bodyPr/>
                    <a:lstStyle/>
                    <a:p>
                      <a:pPr indent="180340" algn="l">
                        <a:lnSpc>
                          <a:spcPct val="200000"/>
                        </a:lnSpc>
                        <a:spcAft>
                          <a:spcPts val="0"/>
                        </a:spcAft>
                        <a:tabLst>
                          <a:tab pos="2457450" algn="l"/>
                        </a:tabLst>
                      </a:pPr>
                      <a:r>
                        <a:rPr lang="es-EC" sz="1050" dirty="0">
                          <a:effectLst/>
                        </a:rPr>
                        <a:t>Atención al cliente</a:t>
                      </a:r>
                      <a:endParaRPr lang="es-EC" sz="1050" dirty="0">
                        <a:solidFill>
                          <a:schemeClr val="tx1"/>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effectLst/>
                        </a:rPr>
                        <a:t>2 Lunes ( 4 horas) </a:t>
                      </a:r>
                      <a:endParaRPr lang="es-EC" sz="1050" dirty="0">
                        <a:solidFill>
                          <a:schemeClr val="bg1">
                            <a:lumMod val="75000"/>
                          </a:schemeClr>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effectLst/>
                        </a:rPr>
                        <a:t>8 horas </a:t>
                      </a:r>
                      <a:endParaRPr lang="es-EC" sz="1050" dirty="0">
                        <a:solidFill>
                          <a:schemeClr val="bg1">
                            <a:lumMod val="75000"/>
                          </a:schemeClr>
                        </a:solidFill>
                        <a:effectLst/>
                        <a:latin typeface="Calibri"/>
                        <a:ea typeface="Calibri"/>
                        <a:cs typeface="Times New Roman"/>
                      </a:endParaRPr>
                    </a:p>
                  </a:txBody>
                  <a:tcPr marL="68580" marR="68580" marT="0" marB="0"/>
                </a:tc>
              </a:tr>
              <a:tr h="0">
                <a:tc>
                  <a:txBody>
                    <a:bodyPr/>
                    <a:lstStyle/>
                    <a:p>
                      <a:pPr indent="180340" algn="l">
                        <a:lnSpc>
                          <a:spcPct val="200000"/>
                        </a:lnSpc>
                        <a:spcAft>
                          <a:spcPts val="0"/>
                        </a:spcAft>
                        <a:tabLst>
                          <a:tab pos="2457450" algn="l"/>
                        </a:tabLst>
                      </a:pPr>
                      <a:r>
                        <a:rPr lang="es-EC" sz="1050" dirty="0">
                          <a:solidFill>
                            <a:schemeClr val="bg1">
                              <a:lumMod val="75000"/>
                            </a:schemeClr>
                          </a:solidFill>
                          <a:effectLst/>
                        </a:rPr>
                        <a:t>Manipulación de alimentos</a:t>
                      </a:r>
                      <a:endParaRPr lang="es-EC" sz="1050" dirty="0">
                        <a:solidFill>
                          <a:schemeClr val="bg1">
                            <a:lumMod val="75000"/>
                          </a:schemeClr>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solidFill>
                            <a:schemeClr val="bg1">
                              <a:lumMod val="75000"/>
                            </a:schemeClr>
                          </a:solidFill>
                          <a:effectLst/>
                        </a:rPr>
                        <a:t>2 Viernes (4 horas)</a:t>
                      </a:r>
                      <a:endParaRPr lang="es-EC" sz="1050" dirty="0">
                        <a:solidFill>
                          <a:schemeClr val="bg1">
                            <a:lumMod val="75000"/>
                          </a:schemeClr>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solidFill>
                            <a:schemeClr val="bg1">
                              <a:lumMod val="75000"/>
                            </a:schemeClr>
                          </a:solidFill>
                          <a:effectLst/>
                        </a:rPr>
                        <a:t>8 horas </a:t>
                      </a:r>
                      <a:endParaRPr lang="es-EC" sz="1050" dirty="0">
                        <a:solidFill>
                          <a:schemeClr val="bg1">
                            <a:lumMod val="75000"/>
                          </a:schemeClr>
                        </a:solidFill>
                        <a:effectLst/>
                        <a:latin typeface="Calibri"/>
                        <a:ea typeface="Calibri"/>
                        <a:cs typeface="Times New Roman"/>
                      </a:endParaRPr>
                    </a:p>
                  </a:txBody>
                  <a:tcPr marL="68580" marR="68580" marT="0" marB="0"/>
                </a:tc>
              </a:tr>
              <a:tr h="0">
                <a:tc>
                  <a:txBody>
                    <a:bodyPr/>
                    <a:lstStyle/>
                    <a:p>
                      <a:pPr indent="180340" algn="l">
                        <a:lnSpc>
                          <a:spcPct val="200000"/>
                        </a:lnSpc>
                        <a:spcAft>
                          <a:spcPts val="0"/>
                        </a:spcAft>
                        <a:tabLst>
                          <a:tab pos="2457450" algn="l"/>
                        </a:tabLst>
                      </a:pPr>
                      <a:r>
                        <a:rPr lang="es-EC" sz="1050" dirty="0">
                          <a:effectLst/>
                        </a:rPr>
                        <a:t>Manipulación de alimentos</a:t>
                      </a:r>
                      <a:endParaRPr lang="es-EC" sz="1050" dirty="0">
                        <a:solidFill>
                          <a:schemeClr val="tx1"/>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effectLst/>
                        </a:rPr>
                        <a:t>2 Viernes (4 horas) </a:t>
                      </a:r>
                      <a:endParaRPr lang="es-EC" sz="1050" dirty="0">
                        <a:solidFill>
                          <a:schemeClr val="bg1">
                            <a:lumMod val="75000"/>
                          </a:schemeClr>
                        </a:solidFill>
                        <a:effectLst/>
                        <a:latin typeface="Calibri"/>
                        <a:ea typeface="Calibri"/>
                        <a:cs typeface="Times New Roman"/>
                      </a:endParaRPr>
                    </a:p>
                  </a:txBody>
                  <a:tcPr marL="68580" marR="68580" marT="0" marB="0"/>
                </a:tc>
                <a:tc>
                  <a:txBody>
                    <a:bodyPr/>
                    <a:lstStyle/>
                    <a:p>
                      <a:pPr indent="180340" algn="l">
                        <a:lnSpc>
                          <a:spcPct val="200000"/>
                        </a:lnSpc>
                        <a:spcAft>
                          <a:spcPts val="0"/>
                        </a:spcAft>
                        <a:tabLst>
                          <a:tab pos="2457450" algn="l"/>
                        </a:tabLst>
                      </a:pPr>
                      <a:r>
                        <a:rPr lang="es-EC" sz="1050" dirty="0">
                          <a:effectLst/>
                        </a:rPr>
                        <a:t>8 horas </a:t>
                      </a:r>
                      <a:endParaRPr lang="es-EC" sz="1050" dirty="0">
                        <a:solidFill>
                          <a:schemeClr val="bg1">
                            <a:lumMod val="75000"/>
                          </a:schemeClr>
                        </a:solidFill>
                        <a:effectLst/>
                        <a:latin typeface="Calibri"/>
                        <a:ea typeface="Calibri"/>
                        <a:cs typeface="Times New Roman"/>
                      </a:endParaRPr>
                    </a:p>
                  </a:txBody>
                  <a:tcPr marL="68580" marR="68580" marT="0" marB="0"/>
                </a:tc>
              </a:tr>
            </a:tbl>
          </a:graphicData>
        </a:graphic>
      </p:graphicFrame>
      <p:sp>
        <p:nvSpPr>
          <p:cNvPr id="5" name="4 Rectángulo"/>
          <p:cNvSpPr/>
          <p:nvPr/>
        </p:nvSpPr>
        <p:spPr>
          <a:xfrm>
            <a:off x="1046953" y="308362"/>
            <a:ext cx="4023679" cy="577081"/>
          </a:xfrm>
          <a:prstGeom prst="rect">
            <a:avLst/>
          </a:prstGeom>
        </p:spPr>
        <p:txBody>
          <a:bodyPr wrap="square">
            <a:spAutoFit/>
          </a:bodyPr>
          <a:lstStyle/>
          <a:p>
            <a:pPr indent="180340">
              <a:lnSpc>
                <a:spcPct val="200000"/>
              </a:lnSpc>
            </a:pPr>
            <a:r>
              <a:rPr lang="es-EC" sz="1800" b="1" dirty="0" smtClean="0">
                <a:solidFill>
                  <a:schemeClr val="bg1">
                    <a:lumMod val="75000"/>
                  </a:schemeClr>
                </a:solidFill>
                <a:latin typeface="Josefin Sans" panose="020B0604020202020204" charset="0"/>
                <a:ea typeface="Calibri"/>
                <a:cs typeface="Times New Roman"/>
              </a:rPr>
              <a:t>Capacitaciones</a:t>
            </a:r>
            <a:endParaRPr lang="es-EC" sz="1800" b="1" dirty="0">
              <a:solidFill>
                <a:schemeClr val="bg1">
                  <a:lumMod val="75000"/>
                </a:schemeClr>
              </a:solidFill>
              <a:latin typeface="Josefin Sans" panose="020B0604020202020204" charset="0"/>
              <a:ea typeface="Calibri"/>
              <a:cs typeface="Times New Roman"/>
            </a:endParaRPr>
          </a:p>
        </p:txBody>
      </p:sp>
      <p:pic>
        <p:nvPicPr>
          <p:cNvPr id="6" name="5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3331" y="995612"/>
            <a:ext cx="1862062" cy="1862062"/>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9681" y="3156379"/>
            <a:ext cx="2533650" cy="1800225"/>
          </a:xfrm>
          <a:prstGeom prst="rect">
            <a:avLst/>
          </a:prstGeom>
        </p:spPr>
      </p:pic>
      <p:pic>
        <p:nvPicPr>
          <p:cNvPr id="8" name="7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5393" y="1190322"/>
            <a:ext cx="1531318" cy="1966057"/>
          </a:xfrm>
          <a:prstGeom prst="rect">
            <a:avLst/>
          </a:prstGeom>
        </p:spPr>
      </p:pic>
      <p:pic>
        <p:nvPicPr>
          <p:cNvPr id="10" name="9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3196" y="3172482"/>
            <a:ext cx="2449469" cy="1622518"/>
          </a:xfrm>
          <a:prstGeom prst="rect">
            <a:avLst/>
          </a:prstGeom>
        </p:spPr>
      </p:pic>
      <p:pic>
        <p:nvPicPr>
          <p:cNvPr id="12" name="11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896" y="3214611"/>
            <a:ext cx="2221903" cy="1595178"/>
          </a:xfrm>
          <a:prstGeom prst="rect">
            <a:avLst/>
          </a:prstGeom>
        </p:spPr>
      </p:pic>
      <p:grpSp>
        <p:nvGrpSpPr>
          <p:cNvPr id="9" name="Google Shape;719;p33"/>
          <p:cNvGrpSpPr/>
          <p:nvPr/>
        </p:nvGrpSpPr>
        <p:grpSpPr>
          <a:xfrm>
            <a:off x="375985" y="408883"/>
            <a:ext cx="670968" cy="449065"/>
            <a:chOff x="4854075" y="2527625"/>
            <a:chExt cx="56000" cy="59050"/>
          </a:xfrm>
        </p:grpSpPr>
        <p:sp>
          <p:nvSpPr>
            <p:cNvPr id="11"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303716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0" y="2551428"/>
            <a:ext cx="8183700" cy="463500"/>
          </a:xfrm>
        </p:spPr>
        <p:txBody>
          <a:bodyPr/>
          <a:lstStyle/>
          <a:p>
            <a:r>
              <a:rPr lang="es-EC" sz="44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CONCLUSIONES Y RECOMENDACIONES </a:t>
            </a:r>
            <a:endParaRPr lang="es-EC" sz="4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2 Marcador de número de diapositiva"/>
          <p:cNvSpPr>
            <a:spLocks noGrp="1"/>
          </p:cNvSpPr>
          <p:nvPr>
            <p:ph type="sldNum" idx="4294967295"/>
          </p:nvPr>
        </p:nvSpPr>
        <p:spPr>
          <a:xfrm>
            <a:off x="8596313" y="473075"/>
            <a:ext cx="547687" cy="393700"/>
          </a:xfrm>
          <a:prstGeom prst="rect">
            <a:avLst/>
          </a:prstGeom>
        </p:spPr>
        <p:txBody>
          <a:bodyPr/>
          <a:lstStyle/>
          <a:p>
            <a:pPr marL="0" lvl="0" indent="0" algn="r" rtl="0">
              <a:spcBef>
                <a:spcPts val="0"/>
              </a:spcBef>
              <a:spcAft>
                <a:spcPts val="0"/>
              </a:spcAft>
              <a:buNone/>
            </a:pPr>
            <a:fld id="{00000000-1234-1234-1234-123412341234}" type="slidenum">
              <a:rPr lang="es-EC" smtClean="0"/>
              <a:t>26</a:t>
            </a:fld>
            <a:endParaRPr lang="es-EC" dirty="0"/>
          </a:p>
        </p:txBody>
      </p:sp>
    </p:spTree>
    <p:extLst>
      <p:ext uri="{BB962C8B-B14F-4D97-AF65-F5344CB8AC3E}">
        <p14:creationId xmlns:p14="http://schemas.microsoft.com/office/powerpoint/2010/main" val="37832072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4276019" y="3971514"/>
            <a:ext cx="1682100" cy="577800"/>
          </a:xfrm>
        </p:spPr>
        <p:txBody>
          <a:bodyPr/>
          <a:lstStyle/>
          <a:p>
            <a:r>
              <a:rPr lang="es-EC" dirty="0" smtClean="0"/>
              <a:t>2</a:t>
            </a:r>
            <a:endParaRPr lang="es-EC" dirty="0"/>
          </a:p>
        </p:txBody>
      </p:sp>
      <p:sp>
        <p:nvSpPr>
          <p:cNvPr id="5" name="4 Título"/>
          <p:cNvSpPr>
            <a:spLocks noGrp="1"/>
          </p:cNvSpPr>
          <p:nvPr>
            <p:ph type="title" idx="3"/>
          </p:nvPr>
        </p:nvSpPr>
        <p:spPr>
          <a:xfrm>
            <a:off x="-516394" y="1098065"/>
            <a:ext cx="1682100" cy="577800"/>
          </a:xfrm>
        </p:spPr>
        <p:txBody>
          <a:bodyPr/>
          <a:lstStyle/>
          <a:p>
            <a:pPr lvl="0"/>
            <a:r>
              <a:rPr lang="es" dirty="0"/>
              <a:t>1</a:t>
            </a:r>
            <a:br>
              <a:rPr lang="es" dirty="0"/>
            </a:br>
            <a:endParaRPr lang="es-EC" dirty="0"/>
          </a:p>
        </p:txBody>
      </p:sp>
      <p:sp>
        <p:nvSpPr>
          <p:cNvPr id="6" name="5 Título"/>
          <p:cNvSpPr>
            <a:spLocks noGrp="1"/>
          </p:cNvSpPr>
          <p:nvPr>
            <p:ph type="ctrTitle" idx="4"/>
          </p:nvPr>
        </p:nvSpPr>
        <p:spPr>
          <a:xfrm>
            <a:off x="5662786" y="101634"/>
            <a:ext cx="2866800" cy="481200"/>
          </a:xfrm>
        </p:spPr>
        <p:txBody>
          <a:bodyPr/>
          <a:lstStyle/>
          <a:p>
            <a:r>
              <a:rPr lang="es-EC" sz="1200" dirty="0" smtClean="0"/>
              <a:t>CONCLUSIONES   </a:t>
            </a:r>
            <a:endParaRPr lang="es-EC" sz="1200" dirty="0"/>
          </a:p>
        </p:txBody>
      </p:sp>
      <p:sp>
        <p:nvSpPr>
          <p:cNvPr id="8" name="Google Shape;377;p26"/>
          <p:cNvSpPr txBox="1">
            <a:spLocks noGrp="1"/>
          </p:cNvSpPr>
          <p:nvPr>
            <p:ph type="subTitle" idx="2"/>
          </p:nvPr>
        </p:nvSpPr>
        <p:spPr>
          <a:xfrm>
            <a:off x="1243499" y="580768"/>
            <a:ext cx="2760089" cy="685317"/>
          </a:xfrm>
          <a:prstGeom prst="rect">
            <a:avLst/>
          </a:prstGeom>
        </p:spPr>
        <p:txBody>
          <a:bodyPr spcFirstLastPara="1" wrap="square" lIns="91425" tIns="91425" rIns="91425" bIns="91425" anchor="t" anchorCtr="0">
            <a:noAutofit/>
          </a:bodyPr>
          <a:lstStyle/>
          <a:p>
            <a:pPr marL="0" indent="0"/>
            <a:r>
              <a:rPr lang="es-EC" sz="1100" dirty="0" smtClean="0">
                <a:latin typeface="+mj-lt"/>
              </a:rPr>
              <a:t>El cantón Saquisilí necesita iniciativas turísticas respecto a las plazas de manera que sean factibles para que le turista decida permanecer más tiempo en el sector, mediante propuestas que llamen la atención, involucrando más servicios turísticos y brindando un experiencia al turista.</a:t>
            </a:r>
          </a:p>
          <a:p>
            <a:pPr marL="0" lvl="0" indent="0" algn="l" rtl="0">
              <a:spcBef>
                <a:spcPts val="0"/>
              </a:spcBef>
              <a:spcAft>
                <a:spcPts val="0"/>
              </a:spcAft>
              <a:buNone/>
            </a:pPr>
            <a:endParaRPr sz="1100" dirty="0">
              <a:latin typeface="+mj-lt"/>
            </a:endParaRPr>
          </a:p>
        </p:txBody>
      </p:sp>
      <p:sp>
        <p:nvSpPr>
          <p:cNvPr id="10" name="Google Shape;376;p26"/>
          <p:cNvSpPr txBox="1">
            <a:spLocks noGrp="1"/>
          </p:cNvSpPr>
          <p:nvPr>
            <p:ph type="subTitle" idx="1"/>
          </p:nvPr>
        </p:nvSpPr>
        <p:spPr>
          <a:xfrm>
            <a:off x="6042217" y="4290383"/>
            <a:ext cx="2930805" cy="637200"/>
          </a:xfrm>
          <a:prstGeom prst="rect">
            <a:avLst/>
          </a:prstGeom>
        </p:spPr>
        <p:txBody>
          <a:bodyPr spcFirstLastPara="1" wrap="square" lIns="91425" tIns="91425" rIns="91425" bIns="91425" anchor="b" anchorCtr="0">
            <a:noAutofit/>
          </a:bodyPr>
          <a:lstStyle/>
          <a:p>
            <a:pPr marL="0" indent="0"/>
            <a:r>
              <a:rPr lang="es-EC" sz="1100" dirty="0" smtClean="0">
                <a:latin typeface="+mj-lt"/>
              </a:rPr>
              <a:t>Se pudo observar que los comerciantes prestan servicios turísticos de manera empírica, debido a la falta de capacitaciones por lo tanto los productos y servicios que brindan no son de calidad ya que no tienen conocimiento acerca de la atención al turista, la correcta manipulación de alimentos ni del patrimonio cultural que posee su cantón.</a:t>
            </a:r>
          </a:p>
          <a:p>
            <a:pPr marL="0" lvl="0" indent="0" algn="l" rtl="0">
              <a:spcBef>
                <a:spcPts val="0"/>
              </a:spcBef>
              <a:spcAft>
                <a:spcPts val="0"/>
              </a:spcAft>
              <a:buNone/>
            </a:pPr>
            <a:endParaRPr sz="1100" dirty="0">
              <a:solidFill>
                <a:srgbClr val="FDF3E5"/>
              </a:solidFill>
              <a:latin typeface="+mj-lt"/>
            </a:endParaRPr>
          </a:p>
        </p:txBody>
      </p:sp>
    </p:spTree>
    <p:extLst>
      <p:ext uri="{BB962C8B-B14F-4D97-AF65-F5344CB8AC3E}">
        <p14:creationId xmlns:p14="http://schemas.microsoft.com/office/powerpoint/2010/main" val="329148700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082567" y="3762824"/>
            <a:ext cx="2752514" cy="637200"/>
          </a:xfrm>
        </p:spPr>
        <p:txBody>
          <a:bodyPr/>
          <a:lstStyle/>
          <a:p>
            <a:pPr lvl="0"/>
            <a:r>
              <a:rPr lang="es-EC" sz="1100" dirty="0" smtClean="0">
                <a:latin typeface="+mj-lt"/>
              </a:rPr>
              <a:t>El </a:t>
            </a:r>
            <a:r>
              <a:rPr lang="es-EC" sz="1100" dirty="0">
                <a:latin typeface="+mj-lt"/>
              </a:rPr>
              <a:t>municipio debería </a:t>
            </a:r>
            <a:r>
              <a:rPr lang="es-EC" sz="1100" dirty="0" smtClean="0">
                <a:latin typeface="+mj-lt"/>
              </a:rPr>
              <a:t>trabajar</a:t>
            </a:r>
          </a:p>
          <a:p>
            <a:pPr lvl="0"/>
            <a:r>
              <a:rPr lang="es-EC" sz="1100" dirty="0" smtClean="0">
                <a:latin typeface="+mj-lt"/>
              </a:rPr>
              <a:t>conjunto </a:t>
            </a:r>
            <a:r>
              <a:rPr lang="es-EC" sz="1100" dirty="0">
                <a:latin typeface="+mj-lt"/>
              </a:rPr>
              <a:t>con </a:t>
            </a:r>
            <a:r>
              <a:rPr lang="es-EC" sz="1100" dirty="0" smtClean="0">
                <a:latin typeface="+mj-lt"/>
              </a:rPr>
              <a:t>instituciones,</a:t>
            </a:r>
          </a:p>
          <a:p>
            <a:pPr lvl="0"/>
            <a:r>
              <a:rPr lang="es-EC" sz="1100" dirty="0" smtClean="0">
                <a:latin typeface="+mj-lt"/>
              </a:rPr>
              <a:t>comunidades</a:t>
            </a:r>
            <a:r>
              <a:rPr lang="es-EC" sz="1100" dirty="0">
                <a:latin typeface="+mj-lt"/>
              </a:rPr>
              <a:t>, personas </a:t>
            </a:r>
            <a:r>
              <a:rPr lang="es-EC" sz="1100" dirty="0" smtClean="0">
                <a:latin typeface="+mj-lt"/>
              </a:rPr>
              <a:t>particulares</a:t>
            </a:r>
          </a:p>
          <a:p>
            <a:pPr lvl="0"/>
            <a:r>
              <a:rPr lang="es-EC" sz="1100" dirty="0" smtClean="0">
                <a:latin typeface="+mj-lt"/>
              </a:rPr>
              <a:t>del </a:t>
            </a:r>
            <a:r>
              <a:rPr lang="es-EC" sz="1100" dirty="0">
                <a:latin typeface="+mj-lt"/>
              </a:rPr>
              <a:t>medio rural y generar </a:t>
            </a:r>
            <a:r>
              <a:rPr lang="es-EC" sz="1100" dirty="0" smtClean="0">
                <a:latin typeface="+mj-lt"/>
              </a:rPr>
              <a:t>ideas</a:t>
            </a:r>
          </a:p>
          <a:p>
            <a:pPr lvl="0"/>
            <a:r>
              <a:rPr lang="es-EC" sz="1100" dirty="0" smtClean="0">
                <a:latin typeface="+mj-lt"/>
              </a:rPr>
              <a:t>para </a:t>
            </a:r>
            <a:r>
              <a:rPr lang="es-EC" sz="1100" dirty="0">
                <a:latin typeface="+mj-lt"/>
              </a:rPr>
              <a:t>el desarrollo de </a:t>
            </a:r>
            <a:r>
              <a:rPr lang="es-EC" sz="1100" dirty="0" smtClean="0">
                <a:latin typeface="+mj-lt"/>
              </a:rPr>
              <a:t>actividades</a:t>
            </a:r>
          </a:p>
          <a:p>
            <a:pPr lvl="0"/>
            <a:r>
              <a:rPr lang="es-EC" sz="1100" dirty="0" smtClean="0">
                <a:latin typeface="+mj-lt"/>
              </a:rPr>
              <a:t>turísticas </a:t>
            </a:r>
            <a:r>
              <a:rPr lang="es-EC" sz="1100" dirty="0">
                <a:latin typeface="+mj-lt"/>
              </a:rPr>
              <a:t>que contemplen las </a:t>
            </a:r>
            <a:r>
              <a:rPr lang="es-EC" sz="1100" dirty="0" smtClean="0">
                <a:latin typeface="+mj-lt"/>
              </a:rPr>
              <a:t>plazas</a:t>
            </a:r>
          </a:p>
          <a:p>
            <a:pPr lvl="0"/>
            <a:r>
              <a:rPr lang="es-EC" sz="1100" dirty="0" smtClean="0">
                <a:latin typeface="+mj-lt"/>
              </a:rPr>
              <a:t>siendo </a:t>
            </a:r>
            <a:r>
              <a:rPr lang="es-EC" sz="1100" dirty="0">
                <a:latin typeface="+mj-lt"/>
              </a:rPr>
              <a:t>el mayor atractivo para </a:t>
            </a:r>
            <a:r>
              <a:rPr lang="es-EC" sz="1100" dirty="0" smtClean="0">
                <a:latin typeface="+mj-lt"/>
              </a:rPr>
              <a:t>el</a:t>
            </a:r>
          </a:p>
          <a:p>
            <a:pPr lvl="0"/>
            <a:r>
              <a:rPr lang="es-EC" sz="1100" dirty="0" smtClean="0">
                <a:latin typeface="+mj-lt"/>
              </a:rPr>
              <a:t>turista</a:t>
            </a:r>
            <a:r>
              <a:rPr lang="es-EC" sz="1100" dirty="0">
                <a:latin typeface="+mj-lt"/>
              </a:rPr>
              <a:t>.</a:t>
            </a:r>
          </a:p>
          <a:p>
            <a:endParaRPr lang="es-EC" sz="1100" dirty="0">
              <a:latin typeface="+mj-lt"/>
            </a:endParaRPr>
          </a:p>
        </p:txBody>
      </p:sp>
      <p:sp>
        <p:nvSpPr>
          <p:cNvPr id="3" name="2 Título"/>
          <p:cNvSpPr>
            <a:spLocks noGrp="1"/>
          </p:cNvSpPr>
          <p:nvPr>
            <p:ph type="title"/>
          </p:nvPr>
        </p:nvSpPr>
        <p:spPr>
          <a:xfrm>
            <a:off x="4285350" y="4046159"/>
            <a:ext cx="1682100" cy="577800"/>
          </a:xfrm>
        </p:spPr>
        <p:txBody>
          <a:bodyPr/>
          <a:lstStyle/>
          <a:p>
            <a:r>
              <a:rPr lang="es-EC" dirty="0" smtClean="0"/>
              <a:t>2</a:t>
            </a:r>
            <a:endParaRPr lang="es-EC" dirty="0"/>
          </a:p>
        </p:txBody>
      </p:sp>
      <p:sp>
        <p:nvSpPr>
          <p:cNvPr id="4" name="3 Subtítulo"/>
          <p:cNvSpPr>
            <a:spLocks noGrp="1"/>
          </p:cNvSpPr>
          <p:nvPr>
            <p:ph type="subTitle" idx="2"/>
          </p:nvPr>
        </p:nvSpPr>
        <p:spPr>
          <a:xfrm>
            <a:off x="1087394" y="1011440"/>
            <a:ext cx="3002691" cy="637200"/>
          </a:xfrm>
        </p:spPr>
        <p:txBody>
          <a:bodyPr/>
          <a:lstStyle/>
          <a:p>
            <a:pPr lvl="0"/>
            <a:r>
              <a:rPr lang="es-EC" sz="1100" dirty="0">
                <a:latin typeface="+mj-lt"/>
              </a:rPr>
              <a:t>Las autoridades deberían incentivar a </a:t>
            </a:r>
            <a:r>
              <a:rPr lang="es-EC" sz="1100" dirty="0" smtClean="0">
                <a:latin typeface="+mj-lt"/>
              </a:rPr>
              <a:t>la</a:t>
            </a:r>
          </a:p>
          <a:p>
            <a:pPr lvl="0"/>
            <a:r>
              <a:rPr lang="es-EC" sz="1100" dirty="0" smtClean="0">
                <a:latin typeface="+mj-lt"/>
              </a:rPr>
              <a:t>población </a:t>
            </a:r>
            <a:r>
              <a:rPr lang="es-EC" sz="1100" dirty="0">
                <a:latin typeface="+mj-lt"/>
              </a:rPr>
              <a:t>y a los </a:t>
            </a:r>
            <a:r>
              <a:rPr lang="es-EC" sz="1100" dirty="0" smtClean="0">
                <a:latin typeface="+mj-lt"/>
              </a:rPr>
              <a:t>comerciantes participar</a:t>
            </a:r>
          </a:p>
          <a:p>
            <a:pPr lvl="0"/>
            <a:r>
              <a:rPr lang="es-EC" sz="1100" dirty="0" smtClean="0">
                <a:latin typeface="+mj-lt"/>
              </a:rPr>
              <a:t>en </a:t>
            </a:r>
            <a:r>
              <a:rPr lang="es-EC" sz="1100" dirty="0">
                <a:latin typeface="+mj-lt"/>
              </a:rPr>
              <a:t>talleres y capacitaciones para </a:t>
            </a:r>
            <a:r>
              <a:rPr lang="es-EC" sz="1100" dirty="0" smtClean="0">
                <a:latin typeface="+mj-lt"/>
              </a:rPr>
              <a:t>que</a:t>
            </a:r>
          </a:p>
          <a:p>
            <a:pPr lvl="0"/>
            <a:r>
              <a:rPr lang="es-EC" sz="1100" dirty="0" smtClean="0">
                <a:latin typeface="+mj-lt"/>
              </a:rPr>
              <a:t>puedan </a:t>
            </a:r>
            <a:r>
              <a:rPr lang="es-EC" sz="1100" dirty="0">
                <a:latin typeface="+mj-lt"/>
              </a:rPr>
              <a:t>tener conocimientos más </a:t>
            </a:r>
            <a:r>
              <a:rPr lang="es-EC" sz="1100" dirty="0" smtClean="0">
                <a:latin typeface="+mj-lt"/>
              </a:rPr>
              <a:t>claros</a:t>
            </a:r>
          </a:p>
          <a:p>
            <a:pPr lvl="0"/>
            <a:r>
              <a:rPr lang="es-EC" sz="1100" dirty="0" smtClean="0">
                <a:latin typeface="+mj-lt"/>
              </a:rPr>
              <a:t>sobre </a:t>
            </a:r>
            <a:r>
              <a:rPr lang="es-EC" sz="1100" dirty="0">
                <a:latin typeface="+mj-lt"/>
              </a:rPr>
              <a:t>lo que posee su cantón y de </a:t>
            </a:r>
            <a:r>
              <a:rPr lang="es-EC" sz="1100" dirty="0" smtClean="0">
                <a:latin typeface="+mj-lt"/>
              </a:rPr>
              <a:t>igual</a:t>
            </a:r>
          </a:p>
          <a:p>
            <a:pPr lvl="0"/>
            <a:r>
              <a:rPr lang="es-EC" sz="1100" dirty="0" smtClean="0">
                <a:latin typeface="+mj-lt"/>
              </a:rPr>
              <a:t>manera </a:t>
            </a:r>
            <a:r>
              <a:rPr lang="es-EC" sz="1100" dirty="0">
                <a:latin typeface="+mj-lt"/>
              </a:rPr>
              <a:t>poder brindar un servicio </a:t>
            </a:r>
            <a:r>
              <a:rPr lang="es-EC" sz="1100" dirty="0" smtClean="0">
                <a:latin typeface="+mj-lt"/>
              </a:rPr>
              <a:t>de</a:t>
            </a:r>
          </a:p>
          <a:p>
            <a:pPr lvl="0"/>
            <a:r>
              <a:rPr lang="es-EC" sz="1100" dirty="0" smtClean="0">
                <a:latin typeface="+mj-lt"/>
              </a:rPr>
              <a:t>calidad </a:t>
            </a:r>
            <a:r>
              <a:rPr lang="es-EC" sz="1100" dirty="0">
                <a:latin typeface="+mj-lt"/>
              </a:rPr>
              <a:t>al turista que llega a visitar </a:t>
            </a:r>
            <a:r>
              <a:rPr lang="es-EC" sz="1100" dirty="0" smtClean="0">
                <a:latin typeface="+mj-lt"/>
              </a:rPr>
              <a:t>un</a:t>
            </a:r>
          </a:p>
          <a:p>
            <a:pPr lvl="0"/>
            <a:r>
              <a:rPr lang="es-EC" sz="1100" dirty="0" smtClean="0">
                <a:latin typeface="+mj-lt"/>
              </a:rPr>
              <a:t>atractivo</a:t>
            </a:r>
            <a:r>
              <a:rPr lang="es-EC" sz="1100" dirty="0">
                <a:latin typeface="+mj-lt"/>
              </a:rPr>
              <a:t>.</a:t>
            </a:r>
          </a:p>
          <a:p>
            <a:endParaRPr lang="es-EC" sz="1100" dirty="0">
              <a:latin typeface="+mj-lt"/>
            </a:endParaRPr>
          </a:p>
        </p:txBody>
      </p:sp>
      <p:sp>
        <p:nvSpPr>
          <p:cNvPr id="5" name="4 Título"/>
          <p:cNvSpPr>
            <a:spLocks noGrp="1"/>
          </p:cNvSpPr>
          <p:nvPr>
            <p:ph type="title" idx="3"/>
          </p:nvPr>
        </p:nvSpPr>
        <p:spPr/>
        <p:txBody>
          <a:bodyPr/>
          <a:lstStyle/>
          <a:p>
            <a:r>
              <a:rPr lang="es-EC" dirty="0" smtClean="0"/>
              <a:t>1</a:t>
            </a:r>
            <a:endParaRPr lang="es-EC" dirty="0"/>
          </a:p>
        </p:txBody>
      </p:sp>
      <p:sp>
        <p:nvSpPr>
          <p:cNvPr id="6" name="5 Título"/>
          <p:cNvSpPr>
            <a:spLocks noGrp="1"/>
          </p:cNvSpPr>
          <p:nvPr>
            <p:ph type="ctrTitle" idx="4"/>
          </p:nvPr>
        </p:nvSpPr>
        <p:spPr>
          <a:xfrm>
            <a:off x="5829479" y="129625"/>
            <a:ext cx="2866800" cy="481200"/>
          </a:xfrm>
        </p:spPr>
        <p:txBody>
          <a:bodyPr/>
          <a:lstStyle/>
          <a:p>
            <a:r>
              <a:rPr lang="es-EC" sz="1200" dirty="0" smtClean="0"/>
              <a:t>RECOMENDACIONES </a:t>
            </a:r>
            <a:endParaRPr lang="es-EC" sz="1200" dirty="0"/>
          </a:p>
        </p:txBody>
      </p:sp>
    </p:spTree>
    <p:extLst>
      <p:ext uri="{BB962C8B-B14F-4D97-AF65-F5344CB8AC3E}">
        <p14:creationId xmlns:p14="http://schemas.microsoft.com/office/powerpoint/2010/main" val="380131207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50065" y="1356213"/>
            <a:ext cx="3867300" cy="2054100"/>
          </a:xfrm>
        </p:spPr>
        <p:txBody>
          <a:bodyPr/>
          <a:lstStyle/>
          <a:p>
            <a:pPr algn="ctr"/>
            <a:r>
              <a:rPr lang="es-EC" dirty="0" smtClean="0"/>
              <a:t>GRACIAS POR SU ATENCIÓN</a:t>
            </a:r>
            <a:endParaRPr lang="es-EC" dirty="0"/>
          </a:p>
        </p:txBody>
      </p:sp>
    </p:spTree>
    <p:extLst>
      <p:ext uri="{BB962C8B-B14F-4D97-AF65-F5344CB8AC3E}">
        <p14:creationId xmlns:p14="http://schemas.microsoft.com/office/powerpoint/2010/main" val="3783361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837310313"/>
              </p:ext>
            </p:extLst>
          </p:nvPr>
        </p:nvGraphicFramePr>
        <p:xfrm>
          <a:off x="557367" y="994684"/>
          <a:ext cx="7968795" cy="419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oogle Shape;719;p33"/>
          <p:cNvGrpSpPr/>
          <p:nvPr/>
        </p:nvGrpSpPr>
        <p:grpSpPr>
          <a:xfrm>
            <a:off x="382351" y="854060"/>
            <a:ext cx="642551" cy="467908"/>
            <a:chOff x="4854075" y="2527625"/>
            <a:chExt cx="56000" cy="59050"/>
          </a:xfrm>
        </p:grpSpPr>
        <p:sp>
          <p:nvSpPr>
            <p:cNvPr id="22"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102 Rectángulo"/>
          <p:cNvSpPr/>
          <p:nvPr/>
        </p:nvSpPr>
        <p:spPr>
          <a:xfrm>
            <a:off x="1050324" y="834803"/>
            <a:ext cx="3290216" cy="646331"/>
          </a:xfrm>
          <a:prstGeom prst="rect">
            <a:avLst/>
          </a:prstGeom>
        </p:spPr>
        <p:txBody>
          <a:bodyPr wrap="square">
            <a:spAutoFit/>
          </a:bodyPr>
          <a:lstStyle/>
          <a:p>
            <a:pPr algn="ctr"/>
            <a:r>
              <a:rPr lang="es-EC"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PLANTEAMIENTO DEL PROBLEMA </a:t>
            </a:r>
          </a:p>
        </p:txBody>
      </p:sp>
      <p:sp>
        <p:nvSpPr>
          <p:cNvPr id="105" name="AutoShape 4" descr="Nuestra experiencia – SN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6" name="AutoShape 6" descr="Nuestra experiencia – SN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107" name="Google Shape;7894;p44"/>
          <p:cNvGrpSpPr/>
          <p:nvPr/>
        </p:nvGrpSpPr>
        <p:grpSpPr>
          <a:xfrm>
            <a:off x="1712370" y="4125039"/>
            <a:ext cx="681692" cy="717891"/>
            <a:chOff x="-5635200" y="2037975"/>
            <a:chExt cx="293025" cy="291450"/>
          </a:xfrm>
        </p:grpSpPr>
        <p:sp>
          <p:nvSpPr>
            <p:cNvPr id="108" name="Google Shape;7895;p44"/>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896;p44"/>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8221;p45"/>
          <p:cNvGrpSpPr/>
          <p:nvPr/>
        </p:nvGrpSpPr>
        <p:grpSpPr>
          <a:xfrm>
            <a:off x="3290802" y="3575656"/>
            <a:ext cx="720934" cy="657175"/>
            <a:chOff x="683125" y="1955275"/>
            <a:chExt cx="299325" cy="294600"/>
          </a:xfrm>
        </p:grpSpPr>
        <p:sp>
          <p:nvSpPr>
            <p:cNvPr id="115" name="Google Shape;8222;p45"/>
            <p:cNvSpPr/>
            <p:nvPr/>
          </p:nvSpPr>
          <p:spPr>
            <a:xfrm>
              <a:off x="876875" y="1989925"/>
              <a:ext cx="52800" cy="63825"/>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223;p45"/>
            <p:cNvSpPr/>
            <p:nvPr/>
          </p:nvSpPr>
          <p:spPr>
            <a:xfrm>
              <a:off x="683125" y="2058450"/>
              <a:ext cx="159900" cy="191425"/>
            </a:xfrm>
            <a:custGeom>
              <a:avLst/>
              <a:gdLst/>
              <a:ahLst/>
              <a:cxnLst/>
              <a:rect l="l" t="t" r="r" b="b"/>
              <a:pathLst>
                <a:path w="6396" h="7657" extrusionOk="0">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224;p45"/>
            <p:cNvSpPr/>
            <p:nvPr/>
          </p:nvSpPr>
          <p:spPr>
            <a:xfrm>
              <a:off x="824900" y="1955275"/>
              <a:ext cx="157550" cy="155975"/>
            </a:xfrm>
            <a:custGeom>
              <a:avLst/>
              <a:gdLst/>
              <a:ahLst/>
              <a:cxnLst/>
              <a:rect l="l" t="t" r="r" b="b"/>
              <a:pathLst>
                <a:path w="6302" h="6239" extrusionOk="0">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225;p45"/>
            <p:cNvSpPr/>
            <p:nvPr/>
          </p:nvSpPr>
          <p:spPr>
            <a:xfrm>
              <a:off x="895000" y="205845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8230;p45"/>
          <p:cNvSpPr/>
          <p:nvPr/>
        </p:nvSpPr>
        <p:spPr>
          <a:xfrm>
            <a:off x="4832769" y="3242960"/>
            <a:ext cx="703058" cy="603284"/>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8318;p45"/>
          <p:cNvGrpSpPr/>
          <p:nvPr/>
        </p:nvGrpSpPr>
        <p:grpSpPr>
          <a:xfrm>
            <a:off x="7836127" y="2801234"/>
            <a:ext cx="677893" cy="632442"/>
            <a:chOff x="5421475" y="1945825"/>
            <a:chExt cx="278050" cy="296150"/>
          </a:xfrm>
        </p:grpSpPr>
        <p:sp>
          <p:nvSpPr>
            <p:cNvPr id="121" name="Google Shape;8319;p45"/>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320;p45"/>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321;p45"/>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322;p45"/>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323;p45"/>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324;p45"/>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25;p45"/>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26;p45"/>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4226;p35"/>
          <p:cNvGrpSpPr/>
          <p:nvPr/>
        </p:nvGrpSpPr>
        <p:grpSpPr>
          <a:xfrm>
            <a:off x="6477301" y="2995098"/>
            <a:ext cx="519787" cy="484056"/>
            <a:chOff x="5053975" y="4399375"/>
            <a:chExt cx="483000" cy="482975"/>
          </a:xfrm>
        </p:grpSpPr>
        <p:sp>
          <p:nvSpPr>
            <p:cNvPr id="130" name="Google Shape;4227;p35"/>
            <p:cNvSpPr/>
            <p:nvPr/>
          </p:nvSpPr>
          <p:spPr>
            <a:xfrm>
              <a:off x="5053975" y="4399375"/>
              <a:ext cx="483000" cy="482975"/>
            </a:xfrm>
            <a:custGeom>
              <a:avLst/>
              <a:gdLst/>
              <a:ahLst/>
              <a:cxnLst/>
              <a:rect l="l" t="t" r="r" b="b"/>
              <a:pathLst>
                <a:path w="19320" h="19319" extrusionOk="0">
                  <a:moveTo>
                    <a:pt x="9660" y="1130"/>
                  </a:moveTo>
                  <a:cubicBezTo>
                    <a:pt x="11822" y="1130"/>
                    <a:pt x="13981" y="1972"/>
                    <a:pt x="15666" y="3654"/>
                  </a:cubicBezTo>
                  <a:cubicBezTo>
                    <a:pt x="19033" y="7021"/>
                    <a:pt x="19033" y="12299"/>
                    <a:pt x="15666" y="15665"/>
                  </a:cubicBezTo>
                  <a:cubicBezTo>
                    <a:pt x="13983" y="17349"/>
                    <a:pt x="11821" y="18190"/>
                    <a:pt x="9660" y="18190"/>
                  </a:cubicBezTo>
                  <a:cubicBezTo>
                    <a:pt x="7499" y="18190"/>
                    <a:pt x="5338" y="17349"/>
                    <a:pt x="3655" y="15665"/>
                  </a:cubicBezTo>
                  <a:cubicBezTo>
                    <a:pt x="288" y="12299"/>
                    <a:pt x="288" y="7024"/>
                    <a:pt x="3655" y="3654"/>
                  </a:cubicBezTo>
                  <a:cubicBezTo>
                    <a:pt x="5339" y="1972"/>
                    <a:pt x="7498" y="1130"/>
                    <a:pt x="9660" y="1130"/>
                  </a:cubicBezTo>
                  <a:close/>
                  <a:moveTo>
                    <a:pt x="9660" y="0"/>
                  </a:moveTo>
                  <a:cubicBezTo>
                    <a:pt x="7112" y="0"/>
                    <a:pt x="4693" y="1015"/>
                    <a:pt x="2854" y="2854"/>
                  </a:cubicBezTo>
                  <a:cubicBezTo>
                    <a:pt x="1016" y="4693"/>
                    <a:pt x="1" y="7111"/>
                    <a:pt x="1" y="9660"/>
                  </a:cubicBezTo>
                  <a:cubicBezTo>
                    <a:pt x="1" y="12208"/>
                    <a:pt x="1016" y="14627"/>
                    <a:pt x="2854" y="16465"/>
                  </a:cubicBezTo>
                  <a:cubicBezTo>
                    <a:pt x="4693" y="18304"/>
                    <a:pt x="7112" y="19319"/>
                    <a:pt x="9660" y="19319"/>
                  </a:cubicBezTo>
                  <a:cubicBezTo>
                    <a:pt x="12209" y="19319"/>
                    <a:pt x="14627" y="18304"/>
                    <a:pt x="16466" y="16465"/>
                  </a:cubicBezTo>
                  <a:cubicBezTo>
                    <a:pt x="18305" y="14627"/>
                    <a:pt x="19319" y="12208"/>
                    <a:pt x="19319" y="9660"/>
                  </a:cubicBezTo>
                  <a:cubicBezTo>
                    <a:pt x="19319" y="7111"/>
                    <a:pt x="18305" y="4693"/>
                    <a:pt x="16466" y="2854"/>
                  </a:cubicBezTo>
                  <a:cubicBezTo>
                    <a:pt x="14627" y="1015"/>
                    <a:pt x="12209" y="0"/>
                    <a:pt x="96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31" name="Google Shape;4228;p35"/>
            <p:cNvSpPr/>
            <p:nvPr/>
          </p:nvSpPr>
          <p:spPr>
            <a:xfrm>
              <a:off x="5100725" y="4528375"/>
              <a:ext cx="309350" cy="296450"/>
            </a:xfrm>
            <a:custGeom>
              <a:avLst/>
              <a:gdLst/>
              <a:ahLst/>
              <a:cxnLst/>
              <a:rect l="l" t="t" r="r" b="b"/>
              <a:pathLst>
                <a:path w="12374" h="11858" extrusionOk="0">
                  <a:moveTo>
                    <a:pt x="2352" y="1462"/>
                  </a:moveTo>
                  <a:lnTo>
                    <a:pt x="10828" y="9938"/>
                  </a:lnTo>
                  <a:cubicBezTo>
                    <a:pt x="9875" y="10469"/>
                    <a:pt x="8830" y="10728"/>
                    <a:pt x="7793" y="10728"/>
                  </a:cubicBezTo>
                  <a:cubicBezTo>
                    <a:pt x="6180" y="10728"/>
                    <a:pt x="4586" y="10102"/>
                    <a:pt x="3388" y="8902"/>
                  </a:cubicBezTo>
                  <a:cubicBezTo>
                    <a:pt x="1416" y="6933"/>
                    <a:pt x="993" y="3896"/>
                    <a:pt x="2352" y="1462"/>
                  </a:cubicBezTo>
                  <a:close/>
                  <a:moveTo>
                    <a:pt x="2253" y="0"/>
                  </a:moveTo>
                  <a:cubicBezTo>
                    <a:pt x="2078" y="0"/>
                    <a:pt x="1904" y="81"/>
                    <a:pt x="1794" y="236"/>
                  </a:cubicBezTo>
                  <a:cubicBezTo>
                    <a:pt x="257" y="2395"/>
                    <a:pt x="0" y="5215"/>
                    <a:pt x="1120" y="7616"/>
                  </a:cubicBezTo>
                  <a:cubicBezTo>
                    <a:pt x="2243" y="10016"/>
                    <a:pt x="4568" y="11628"/>
                    <a:pt x="7210" y="11837"/>
                  </a:cubicBezTo>
                  <a:lnTo>
                    <a:pt x="7210" y="11834"/>
                  </a:lnTo>
                  <a:cubicBezTo>
                    <a:pt x="7404" y="11849"/>
                    <a:pt x="7597" y="11858"/>
                    <a:pt x="7787" y="11858"/>
                  </a:cubicBezTo>
                  <a:cubicBezTo>
                    <a:pt x="9318" y="11858"/>
                    <a:pt x="10807" y="11384"/>
                    <a:pt x="12057" y="10502"/>
                  </a:cubicBezTo>
                  <a:cubicBezTo>
                    <a:pt x="12340" y="10297"/>
                    <a:pt x="12374" y="9886"/>
                    <a:pt x="12126" y="9639"/>
                  </a:cubicBezTo>
                  <a:lnTo>
                    <a:pt x="2654" y="167"/>
                  </a:lnTo>
                  <a:cubicBezTo>
                    <a:pt x="2542" y="55"/>
                    <a:pt x="2397" y="0"/>
                    <a:pt x="225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32" name="Google Shape;4229;p35"/>
            <p:cNvSpPr/>
            <p:nvPr/>
          </p:nvSpPr>
          <p:spPr>
            <a:xfrm>
              <a:off x="5180875" y="4456850"/>
              <a:ext cx="316625" cy="296575"/>
            </a:xfrm>
            <a:custGeom>
              <a:avLst/>
              <a:gdLst/>
              <a:ahLst/>
              <a:cxnLst/>
              <a:rect l="l" t="t" r="r" b="b"/>
              <a:pathLst>
                <a:path w="12665" h="11863" extrusionOk="0">
                  <a:moveTo>
                    <a:pt x="4584" y="1128"/>
                  </a:moveTo>
                  <a:cubicBezTo>
                    <a:pt x="6196" y="1128"/>
                    <a:pt x="7791" y="1755"/>
                    <a:pt x="8987" y="2958"/>
                  </a:cubicBezTo>
                  <a:cubicBezTo>
                    <a:pt x="10964" y="4924"/>
                    <a:pt x="11387" y="7967"/>
                    <a:pt x="10022" y="10398"/>
                  </a:cubicBezTo>
                  <a:lnTo>
                    <a:pt x="1547" y="1923"/>
                  </a:lnTo>
                  <a:cubicBezTo>
                    <a:pt x="2499" y="1388"/>
                    <a:pt x="3545" y="1128"/>
                    <a:pt x="4584" y="1128"/>
                  </a:cubicBezTo>
                  <a:close/>
                  <a:moveTo>
                    <a:pt x="4578" y="1"/>
                  </a:moveTo>
                  <a:cubicBezTo>
                    <a:pt x="3095" y="1"/>
                    <a:pt x="1604" y="448"/>
                    <a:pt x="321" y="1361"/>
                  </a:cubicBezTo>
                  <a:cubicBezTo>
                    <a:pt x="34" y="1563"/>
                    <a:pt x="1" y="1977"/>
                    <a:pt x="248" y="2224"/>
                  </a:cubicBezTo>
                  <a:lnTo>
                    <a:pt x="9723" y="11697"/>
                  </a:lnTo>
                  <a:cubicBezTo>
                    <a:pt x="9829" y="11802"/>
                    <a:pt x="9971" y="11863"/>
                    <a:pt x="10122" y="11863"/>
                  </a:cubicBezTo>
                  <a:lnTo>
                    <a:pt x="10170" y="11863"/>
                  </a:lnTo>
                  <a:cubicBezTo>
                    <a:pt x="10336" y="11847"/>
                    <a:pt x="10487" y="11763"/>
                    <a:pt x="10584" y="11624"/>
                  </a:cubicBezTo>
                  <a:cubicBezTo>
                    <a:pt x="12664" y="8698"/>
                    <a:pt x="12326" y="4697"/>
                    <a:pt x="9787" y="2158"/>
                  </a:cubicBezTo>
                  <a:cubicBezTo>
                    <a:pt x="8361" y="733"/>
                    <a:pt x="6476" y="1"/>
                    <a:pt x="4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Tree>
    <p:extLst>
      <p:ext uri="{BB962C8B-B14F-4D97-AF65-F5344CB8AC3E}">
        <p14:creationId xmlns:p14="http://schemas.microsoft.com/office/powerpoint/2010/main" val="398437326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127"/>
        <p:cNvGrpSpPr/>
        <p:nvPr/>
      </p:nvGrpSpPr>
      <p:grpSpPr>
        <a:xfrm>
          <a:off x="0" y="0"/>
          <a:ext cx="0" cy="0"/>
          <a:chOff x="0" y="0"/>
          <a:chExt cx="0" cy="0"/>
        </a:xfrm>
      </p:grpSpPr>
      <p:sp>
        <p:nvSpPr>
          <p:cNvPr id="128" name="Google Shape;128;p17"/>
          <p:cNvSpPr txBox="1">
            <a:spLocks noGrp="1"/>
          </p:cNvSpPr>
          <p:nvPr>
            <p:ph type="ctrTitle" idx="6"/>
          </p:nvPr>
        </p:nvSpPr>
        <p:spPr>
          <a:xfrm>
            <a:off x="3776107" y="3943139"/>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400" dirty="0" smtClean="0">
                <a:solidFill>
                  <a:schemeClr val="bg2"/>
                </a:solidFill>
              </a:rPr>
              <a:t>ANALIZAR</a:t>
            </a:r>
            <a:endParaRPr sz="1400" dirty="0">
              <a:solidFill>
                <a:schemeClr val="bg2"/>
              </a:solidFill>
            </a:endParaRPr>
          </a:p>
        </p:txBody>
      </p:sp>
      <p:sp>
        <p:nvSpPr>
          <p:cNvPr id="129" name="Google Shape;129;p17"/>
          <p:cNvSpPr txBox="1">
            <a:spLocks noGrp="1"/>
          </p:cNvSpPr>
          <p:nvPr>
            <p:ph type="subTitle" idx="7"/>
          </p:nvPr>
        </p:nvSpPr>
        <p:spPr>
          <a:xfrm>
            <a:off x="3433398" y="4381001"/>
            <a:ext cx="1906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400" dirty="0" smtClean="0">
                <a:solidFill>
                  <a:schemeClr val="bg1">
                    <a:lumMod val="50000"/>
                  </a:schemeClr>
                </a:solidFill>
                <a:latin typeface="+mj-lt"/>
              </a:rPr>
              <a:t>Patrimonio cultural </a:t>
            </a:r>
          </a:p>
          <a:p>
            <a:pPr marL="0" lvl="0" indent="0" algn="ctr" rtl="0">
              <a:spcBef>
                <a:spcPts val="0"/>
              </a:spcBef>
              <a:spcAft>
                <a:spcPts val="0"/>
              </a:spcAft>
              <a:buNone/>
            </a:pPr>
            <a:r>
              <a:rPr lang="es-EC" sz="1400" dirty="0" smtClean="0">
                <a:solidFill>
                  <a:schemeClr val="bg1">
                    <a:lumMod val="50000"/>
                  </a:schemeClr>
                </a:solidFill>
                <a:latin typeface="+mj-lt"/>
              </a:rPr>
              <a:t>Desarrollo local </a:t>
            </a:r>
            <a:endParaRPr sz="1400" dirty="0">
              <a:solidFill>
                <a:schemeClr val="bg1">
                  <a:lumMod val="50000"/>
                </a:schemeClr>
              </a:solidFill>
              <a:latin typeface="+mj-lt"/>
            </a:endParaRPr>
          </a:p>
        </p:txBody>
      </p:sp>
      <p:sp>
        <p:nvSpPr>
          <p:cNvPr id="130" name="Google Shape;130;p17"/>
          <p:cNvSpPr txBox="1">
            <a:spLocks noGrp="1"/>
          </p:cNvSpPr>
          <p:nvPr>
            <p:ph type="title" idx="8"/>
          </p:nvPr>
        </p:nvSpPr>
        <p:spPr>
          <a:xfrm>
            <a:off x="3887325" y="3581278"/>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03</a:t>
            </a:r>
            <a:endParaRPr dirty="0"/>
          </a:p>
        </p:txBody>
      </p:sp>
      <p:sp>
        <p:nvSpPr>
          <p:cNvPr id="132" name="Google Shape;132;p17"/>
          <p:cNvSpPr txBox="1">
            <a:spLocks noGrp="1"/>
          </p:cNvSpPr>
          <p:nvPr>
            <p:ph type="ctrTitle"/>
          </p:nvPr>
        </p:nvSpPr>
        <p:spPr>
          <a:xfrm>
            <a:off x="3689609" y="684206"/>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sz="1400" dirty="0">
              <a:solidFill>
                <a:schemeClr val="bg2"/>
              </a:solidFill>
            </a:endParaRPr>
          </a:p>
          <a:p>
            <a:pPr marL="0" lvl="0" indent="0" algn="l" rtl="0">
              <a:spcBef>
                <a:spcPts val="0"/>
              </a:spcBef>
              <a:spcAft>
                <a:spcPts val="0"/>
              </a:spcAft>
              <a:buNone/>
            </a:pPr>
            <a:r>
              <a:rPr lang="es" sz="1400" dirty="0" smtClean="0">
                <a:solidFill>
                  <a:schemeClr val="bg2"/>
                </a:solidFill>
              </a:rPr>
              <a:t>DETERMINAR</a:t>
            </a:r>
            <a:endParaRPr sz="1400" dirty="0">
              <a:solidFill>
                <a:schemeClr val="bg2"/>
              </a:solidFill>
            </a:endParaRPr>
          </a:p>
        </p:txBody>
      </p:sp>
      <p:sp>
        <p:nvSpPr>
          <p:cNvPr id="133" name="Google Shape;133;p17"/>
          <p:cNvSpPr txBox="1">
            <a:spLocks noGrp="1"/>
          </p:cNvSpPr>
          <p:nvPr>
            <p:ph type="subTitle" idx="1"/>
          </p:nvPr>
        </p:nvSpPr>
        <p:spPr>
          <a:xfrm>
            <a:off x="3445757" y="1109732"/>
            <a:ext cx="1906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400" dirty="0" smtClean="0">
                <a:solidFill>
                  <a:schemeClr val="bg1">
                    <a:lumMod val="50000"/>
                  </a:schemeClr>
                </a:solidFill>
                <a:latin typeface="+mj-lt"/>
              </a:rPr>
              <a:t>V</a:t>
            </a:r>
            <a:r>
              <a:rPr lang="es" sz="1400" dirty="0" smtClean="0">
                <a:solidFill>
                  <a:schemeClr val="bg1">
                    <a:lumMod val="50000"/>
                  </a:schemeClr>
                </a:solidFill>
                <a:latin typeface="+mj-lt"/>
              </a:rPr>
              <a:t>alor cultural </a:t>
            </a:r>
          </a:p>
          <a:p>
            <a:pPr marL="0" lvl="0" indent="0" algn="ctr" rtl="0">
              <a:spcBef>
                <a:spcPts val="0"/>
              </a:spcBef>
              <a:spcAft>
                <a:spcPts val="0"/>
              </a:spcAft>
              <a:buNone/>
            </a:pPr>
            <a:r>
              <a:rPr lang="es" sz="1400" dirty="0" smtClean="0">
                <a:solidFill>
                  <a:schemeClr val="bg1">
                    <a:lumMod val="50000"/>
                  </a:schemeClr>
                </a:solidFill>
                <a:latin typeface="+mj-lt"/>
              </a:rPr>
              <a:t>Plazas tardicionales </a:t>
            </a:r>
          </a:p>
          <a:p>
            <a:pPr marL="0" lvl="0" indent="0" algn="ctr" rtl="0">
              <a:spcBef>
                <a:spcPts val="0"/>
              </a:spcBef>
              <a:spcAft>
                <a:spcPts val="0"/>
              </a:spcAft>
              <a:buNone/>
            </a:pPr>
            <a:r>
              <a:rPr lang="es-EC" sz="1400" dirty="0" smtClean="0">
                <a:solidFill>
                  <a:schemeClr val="bg1">
                    <a:lumMod val="50000"/>
                  </a:schemeClr>
                </a:solidFill>
                <a:latin typeface="+mj-lt"/>
              </a:rPr>
              <a:t>D</a:t>
            </a:r>
            <a:r>
              <a:rPr lang="es" sz="1400" dirty="0" smtClean="0">
                <a:solidFill>
                  <a:schemeClr val="bg1">
                    <a:lumMod val="50000"/>
                  </a:schemeClr>
                </a:solidFill>
                <a:latin typeface="+mj-lt"/>
              </a:rPr>
              <a:t>esarrollo local </a:t>
            </a:r>
          </a:p>
          <a:p>
            <a:pPr marL="0" lvl="0" indent="0" algn="ctr" rtl="0">
              <a:spcBef>
                <a:spcPts val="0"/>
              </a:spcBef>
              <a:spcAft>
                <a:spcPts val="0"/>
              </a:spcAft>
              <a:buNone/>
            </a:pPr>
            <a:endParaRPr sz="1400" dirty="0">
              <a:solidFill>
                <a:schemeClr val="bg1">
                  <a:lumMod val="50000"/>
                </a:schemeClr>
              </a:solidFill>
              <a:latin typeface="+mj-lt"/>
            </a:endParaRPr>
          </a:p>
        </p:txBody>
      </p:sp>
      <p:sp>
        <p:nvSpPr>
          <p:cNvPr id="134" name="Google Shape;134;p17"/>
          <p:cNvSpPr txBox="1">
            <a:spLocks noGrp="1"/>
          </p:cNvSpPr>
          <p:nvPr>
            <p:ph type="title" idx="2"/>
          </p:nvPr>
        </p:nvSpPr>
        <p:spPr>
          <a:xfrm>
            <a:off x="3949110" y="381270"/>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t>01</a:t>
            </a:r>
            <a:endParaRPr dirty="0"/>
          </a:p>
        </p:txBody>
      </p:sp>
      <p:sp>
        <p:nvSpPr>
          <p:cNvPr id="135" name="Google Shape;135;p17"/>
          <p:cNvSpPr txBox="1">
            <a:spLocks noGrp="1"/>
          </p:cNvSpPr>
          <p:nvPr>
            <p:ph type="ctrTitle" idx="3"/>
          </p:nvPr>
        </p:nvSpPr>
        <p:spPr>
          <a:xfrm>
            <a:off x="509857" y="4007005"/>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400" dirty="0" smtClean="0">
                <a:solidFill>
                  <a:schemeClr val="bg2"/>
                </a:solidFill>
              </a:rPr>
              <a:t>DIAGNOSTICAR</a:t>
            </a:r>
            <a:endParaRPr sz="1400" dirty="0">
              <a:solidFill>
                <a:schemeClr val="bg2"/>
              </a:solidFill>
            </a:endParaRPr>
          </a:p>
        </p:txBody>
      </p:sp>
      <p:sp>
        <p:nvSpPr>
          <p:cNvPr id="136" name="Google Shape;136;p17"/>
          <p:cNvSpPr txBox="1">
            <a:spLocks noGrp="1"/>
          </p:cNvSpPr>
          <p:nvPr>
            <p:ph type="subTitle" idx="4"/>
          </p:nvPr>
        </p:nvSpPr>
        <p:spPr>
          <a:xfrm>
            <a:off x="341486" y="4470773"/>
            <a:ext cx="19767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400" dirty="0" smtClean="0">
                <a:solidFill>
                  <a:schemeClr val="bg1">
                    <a:lumMod val="50000"/>
                  </a:schemeClr>
                </a:solidFill>
                <a:latin typeface="+mj-lt"/>
              </a:rPr>
              <a:t>Situación actual </a:t>
            </a:r>
          </a:p>
          <a:p>
            <a:pPr marL="0" lvl="0" indent="0" algn="ctr" rtl="0">
              <a:spcBef>
                <a:spcPts val="0"/>
              </a:spcBef>
              <a:spcAft>
                <a:spcPts val="0"/>
              </a:spcAft>
              <a:buNone/>
            </a:pPr>
            <a:r>
              <a:rPr lang="es-EC" sz="1400" dirty="0" smtClean="0">
                <a:solidFill>
                  <a:schemeClr val="bg1">
                    <a:lumMod val="50000"/>
                  </a:schemeClr>
                </a:solidFill>
                <a:latin typeface="+mj-lt"/>
              </a:rPr>
              <a:t>Plazas tradicionales</a:t>
            </a:r>
            <a:endParaRPr sz="1400" dirty="0">
              <a:solidFill>
                <a:schemeClr val="bg1">
                  <a:lumMod val="50000"/>
                </a:schemeClr>
              </a:solidFill>
              <a:latin typeface="+mj-lt"/>
            </a:endParaRPr>
          </a:p>
        </p:txBody>
      </p:sp>
      <p:sp>
        <p:nvSpPr>
          <p:cNvPr id="137" name="Google Shape;137;p17"/>
          <p:cNvSpPr txBox="1">
            <a:spLocks noGrp="1"/>
          </p:cNvSpPr>
          <p:nvPr>
            <p:ph type="title" idx="5"/>
          </p:nvPr>
        </p:nvSpPr>
        <p:spPr>
          <a:xfrm>
            <a:off x="872737" y="3616657"/>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02</a:t>
            </a:r>
            <a:endParaRPr dirty="0"/>
          </a:p>
        </p:txBody>
      </p:sp>
      <p:sp>
        <p:nvSpPr>
          <p:cNvPr id="138" name="Google Shape;138;p17"/>
          <p:cNvSpPr txBox="1">
            <a:spLocks noGrp="1"/>
          </p:cNvSpPr>
          <p:nvPr>
            <p:ph type="ctrTitle" idx="9"/>
          </p:nvPr>
        </p:nvSpPr>
        <p:spPr>
          <a:xfrm>
            <a:off x="6604821" y="3930782"/>
            <a:ext cx="2251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400" dirty="0" smtClean="0">
                <a:solidFill>
                  <a:schemeClr val="bg2"/>
                </a:solidFill>
              </a:rPr>
              <a:t>PROPONER</a:t>
            </a:r>
            <a:endParaRPr sz="1400" dirty="0">
              <a:solidFill>
                <a:schemeClr val="bg2"/>
              </a:solidFill>
            </a:endParaRPr>
          </a:p>
        </p:txBody>
      </p:sp>
      <p:sp>
        <p:nvSpPr>
          <p:cNvPr id="139" name="Google Shape;139;p17"/>
          <p:cNvSpPr txBox="1">
            <a:spLocks noGrp="1"/>
          </p:cNvSpPr>
          <p:nvPr>
            <p:ph type="subTitle" idx="13"/>
          </p:nvPr>
        </p:nvSpPr>
        <p:spPr>
          <a:xfrm>
            <a:off x="5813988" y="4333472"/>
            <a:ext cx="2971666"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400" dirty="0" smtClean="0">
                <a:solidFill>
                  <a:schemeClr val="bg1">
                    <a:lumMod val="50000"/>
                  </a:schemeClr>
                </a:solidFill>
                <a:latin typeface="+mj-lt"/>
              </a:rPr>
              <a:t>Acciones </a:t>
            </a:r>
          </a:p>
          <a:p>
            <a:pPr marL="0" lvl="0" indent="0" algn="ctr" rtl="0">
              <a:spcBef>
                <a:spcPts val="0"/>
              </a:spcBef>
              <a:spcAft>
                <a:spcPts val="0"/>
              </a:spcAft>
              <a:buNone/>
            </a:pPr>
            <a:r>
              <a:rPr lang="es-EC" sz="1400" dirty="0" smtClean="0">
                <a:solidFill>
                  <a:schemeClr val="bg1">
                    <a:lumMod val="50000"/>
                  </a:schemeClr>
                </a:solidFill>
                <a:latin typeface="+mj-lt"/>
              </a:rPr>
              <a:t>Aprovechamiento de las plazas </a:t>
            </a:r>
            <a:endParaRPr sz="1400" dirty="0">
              <a:solidFill>
                <a:schemeClr val="bg1">
                  <a:lumMod val="50000"/>
                </a:schemeClr>
              </a:solidFill>
              <a:latin typeface="+mj-lt"/>
            </a:endParaRPr>
          </a:p>
          <a:p>
            <a:pPr marL="0" lvl="0" indent="0" algn="ctr" rtl="0">
              <a:spcBef>
                <a:spcPts val="0"/>
              </a:spcBef>
              <a:spcAft>
                <a:spcPts val="0"/>
              </a:spcAft>
              <a:buNone/>
            </a:pPr>
            <a:endParaRPr sz="1400" dirty="0">
              <a:solidFill>
                <a:schemeClr val="bg1">
                  <a:lumMod val="50000"/>
                </a:schemeClr>
              </a:solidFill>
              <a:latin typeface="+mj-lt"/>
            </a:endParaRPr>
          </a:p>
        </p:txBody>
      </p:sp>
      <p:sp>
        <p:nvSpPr>
          <p:cNvPr id="140" name="Google Shape;140;p17"/>
          <p:cNvSpPr txBox="1">
            <a:spLocks noGrp="1"/>
          </p:cNvSpPr>
          <p:nvPr>
            <p:ph type="title" idx="14"/>
          </p:nvPr>
        </p:nvSpPr>
        <p:spPr>
          <a:xfrm>
            <a:off x="6802539" y="3556578"/>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04</a:t>
            </a:r>
            <a:endParaRPr dirty="0"/>
          </a:p>
        </p:txBody>
      </p:sp>
      <p:pic>
        <p:nvPicPr>
          <p:cNvPr id="3" name="2 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062063"/>
            <a:ext cx="9144000" cy="1273621"/>
          </a:xfrm>
          <a:prstGeom prst="rect">
            <a:avLst/>
          </a:prstGeom>
        </p:spPr>
      </p:pic>
      <p:grpSp>
        <p:nvGrpSpPr>
          <p:cNvPr id="18" name="Google Shape;719;p33"/>
          <p:cNvGrpSpPr/>
          <p:nvPr/>
        </p:nvGrpSpPr>
        <p:grpSpPr>
          <a:xfrm>
            <a:off x="360263" y="436216"/>
            <a:ext cx="642551" cy="467908"/>
            <a:chOff x="4854075" y="2527625"/>
            <a:chExt cx="56000" cy="59050"/>
          </a:xfrm>
        </p:grpSpPr>
        <p:sp>
          <p:nvSpPr>
            <p:cNvPr id="19"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1 Rectángulo"/>
          <p:cNvSpPr/>
          <p:nvPr/>
        </p:nvSpPr>
        <p:spPr>
          <a:xfrm>
            <a:off x="1089312" y="468889"/>
            <a:ext cx="1663844" cy="400110"/>
          </a:xfrm>
          <a:prstGeom prst="rect">
            <a:avLst/>
          </a:prstGeom>
        </p:spPr>
        <p:txBody>
          <a:bodyPr wrap="square">
            <a:spAutoFit/>
          </a:bodyPr>
          <a:lstStyle/>
          <a:p>
            <a:pPr algn="ct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OBJETIVOS </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20 Título"/>
          <p:cNvSpPr>
            <a:spLocks noGrp="1"/>
          </p:cNvSpPr>
          <p:nvPr>
            <p:ph type="ctrTitle"/>
          </p:nvPr>
        </p:nvSpPr>
        <p:spPr>
          <a:xfrm>
            <a:off x="1297458" y="2625506"/>
            <a:ext cx="5733536" cy="463500"/>
          </a:xfrm>
        </p:spPr>
        <p:txBody>
          <a:bodyPr/>
          <a:lstStyle/>
          <a:p>
            <a:r>
              <a:rPr lang="es-EC" sz="66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CAPÍTULO I</a:t>
            </a:r>
            <a:endParaRPr lang="es-EC" sz="66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8753112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97 Imagen"/>
          <p:cNvPicPr/>
          <p:nvPr/>
        </p:nvPicPr>
        <p:blipFill rotWithShape="1">
          <a:blip r:embed="rId3" cstate="email">
            <a:extLst>
              <a:ext uri="{28A0092B-C50C-407E-A947-70E740481C1C}">
                <a14:useLocalDpi xmlns:a14="http://schemas.microsoft.com/office/drawing/2010/main"/>
              </a:ext>
            </a:extLst>
          </a:blip>
          <a:srcRect/>
          <a:stretch/>
        </p:blipFill>
        <p:spPr bwMode="auto">
          <a:xfrm>
            <a:off x="4820632" y="3039352"/>
            <a:ext cx="2577446" cy="2061289"/>
          </a:xfrm>
          <a:prstGeom prst="flowChartPunchedCard">
            <a:avLst/>
          </a:prstGeom>
          <a:ln>
            <a:noFill/>
          </a:ln>
          <a:extLst>
            <a:ext uri="{53640926-AAD7-44D8-BBD7-CCE9431645EC}">
              <a14:shadowObscured xmlns:a14="http://schemas.microsoft.com/office/drawing/2010/main"/>
            </a:ext>
          </a:extLst>
        </p:spPr>
      </p:pic>
      <p:graphicFrame>
        <p:nvGraphicFramePr>
          <p:cNvPr id="97" name="96 Diagrama"/>
          <p:cNvGraphicFramePr/>
          <p:nvPr>
            <p:extLst>
              <p:ext uri="{D42A27DB-BD31-4B8C-83A1-F6EECF244321}">
                <p14:modId xmlns:p14="http://schemas.microsoft.com/office/powerpoint/2010/main" val="3638837815"/>
              </p:ext>
            </p:extLst>
          </p:nvPr>
        </p:nvGraphicFramePr>
        <p:xfrm>
          <a:off x="4683211" y="1061955"/>
          <a:ext cx="4366102" cy="2464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7" name="Google Shape;719;p33"/>
          <p:cNvGrpSpPr/>
          <p:nvPr/>
        </p:nvGrpSpPr>
        <p:grpSpPr>
          <a:xfrm>
            <a:off x="360263" y="401119"/>
            <a:ext cx="642551" cy="467908"/>
            <a:chOff x="4854075" y="2527625"/>
            <a:chExt cx="56000" cy="59050"/>
          </a:xfrm>
        </p:grpSpPr>
        <p:sp>
          <p:nvSpPr>
            <p:cNvPr id="18"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19 Rectángulo"/>
          <p:cNvSpPr/>
          <p:nvPr/>
        </p:nvSpPr>
        <p:spPr>
          <a:xfrm>
            <a:off x="903960" y="440395"/>
            <a:ext cx="3030723" cy="400110"/>
          </a:xfrm>
          <a:prstGeom prst="rect">
            <a:avLst/>
          </a:prstGeom>
        </p:spPr>
        <p:txBody>
          <a:bodyPr wrap="square">
            <a:spAutoFit/>
          </a:bodyPr>
          <a:lstStyle/>
          <a:p>
            <a:pPr algn="ct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MARCO TEÓRICO </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
        <p:nvSpPr>
          <p:cNvPr id="27" name="Google Shape;209;p21"/>
          <p:cNvSpPr txBox="1">
            <a:spLocks noGrp="1"/>
          </p:cNvSpPr>
          <p:nvPr>
            <p:ph type="ctrTitle"/>
          </p:nvPr>
        </p:nvSpPr>
        <p:spPr>
          <a:xfrm>
            <a:off x="1036273" y="1026169"/>
            <a:ext cx="26193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400" dirty="0" smtClean="0">
                <a:solidFill>
                  <a:schemeClr val="bg2"/>
                </a:solidFill>
              </a:rPr>
              <a:t>PATRIMONIO CULTURAL </a:t>
            </a:r>
            <a:endParaRPr sz="1400" dirty="0">
              <a:solidFill>
                <a:schemeClr val="bg2"/>
              </a:solidFill>
            </a:endParaRPr>
          </a:p>
        </p:txBody>
      </p:sp>
      <p:sp>
        <p:nvSpPr>
          <p:cNvPr id="28" name="Google Shape;210;p21"/>
          <p:cNvSpPr txBox="1">
            <a:spLocks/>
          </p:cNvSpPr>
          <p:nvPr/>
        </p:nvSpPr>
        <p:spPr>
          <a:xfrm>
            <a:off x="5102552" y="1188505"/>
            <a:ext cx="3262184" cy="384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b="1" dirty="0" smtClean="0">
                <a:solidFill>
                  <a:schemeClr val="bg2"/>
                </a:solidFill>
                <a:latin typeface="Josefin Sans"/>
                <a:sym typeface="Josefin Sans"/>
              </a:rPr>
              <a:t>DESARROLLO LOCAL APLICADO AL TURISMO </a:t>
            </a:r>
            <a:endParaRPr lang="es-EC" sz="1800" dirty="0">
              <a:solidFill>
                <a:schemeClr val="bg2"/>
              </a:solidFill>
            </a:endParaRPr>
          </a:p>
        </p:txBody>
      </p:sp>
      <p:sp>
        <p:nvSpPr>
          <p:cNvPr id="30" name="29 Rectángulo"/>
          <p:cNvSpPr/>
          <p:nvPr/>
        </p:nvSpPr>
        <p:spPr>
          <a:xfrm>
            <a:off x="7766656" y="4563979"/>
            <a:ext cx="1196160" cy="286232"/>
          </a:xfrm>
          <a:prstGeom prst="rect">
            <a:avLst/>
          </a:prstGeom>
        </p:spPr>
        <p:txBody>
          <a:bodyPr wrap="none">
            <a:spAutoFit/>
          </a:bodyPr>
          <a:lstStyle/>
          <a:p>
            <a:pPr lvl="0" algn="ctr" defTabSz="8445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rPr>
              <a:t>Amartya </a:t>
            </a:r>
            <a:r>
              <a:rPr lang="es-EC" b="1" dirty="0">
                <a:solidFill>
                  <a:schemeClr val="tx1"/>
                </a:solidFill>
                <a:latin typeface="Times New Roman" panose="02020603050405020304" pitchFamily="18" charset="0"/>
                <a:cs typeface="Times New Roman" panose="02020603050405020304" pitchFamily="18" charset="0"/>
              </a:rPr>
              <a:t>Sen</a:t>
            </a:r>
          </a:p>
        </p:txBody>
      </p:sp>
      <p:grpSp>
        <p:nvGrpSpPr>
          <p:cNvPr id="36" name="Google Shape;1178;p34"/>
          <p:cNvGrpSpPr/>
          <p:nvPr/>
        </p:nvGrpSpPr>
        <p:grpSpPr>
          <a:xfrm rot="5400000">
            <a:off x="2275236" y="2776747"/>
            <a:ext cx="4241795" cy="114830"/>
            <a:chOff x="2521850" y="1810250"/>
            <a:chExt cx="540225" cy="34025"/>
          </a:xfrm>
        </p:grpSpPr>
        <p:sp>
          <p:nvSpPr>
            <p:cNvPr id="37" name="Google Shape;1179;p34"/>
            <p:cNvSpPr/>
            <p:nvPr/>
          </p:nvSpPr>
          <p:spPr>
            <a:xfrm>
              <a:off x="3022550" y="1810250"/>
              <a:ext cx="39525" cy="34025"/>
            </a:xfrm>
            <a:custGeom>
              <a:avLst/>
              <a:gdLst/>
              <a:ahLst/>
              <a:cxnLst/>
              <a:rect l="l" t="t" r="r" b="b"/>
              <a:pathLst>
                <a:path w="1581" h="1361" extrusionOk="0">
                  <a:moveTo>
                    <a:pt x="903" y="0"/>
                  </a:moveTo>
                  <a:cubicBezTo>
                    <a:pt x="304" y="0"/>
                    <a:pt x="1" y="736"/>
                    <a:pt x="426" y="1161"/>
                  </a:cubicBezTo>
                  <a:cubicBezTo>
                    <a:pt x="564" y="1299"/>
                    <a:pt x="732" y="1360"/>
                    <a:pt x="898" y="1360"/>
                  </a:cubicBezTo>
                  <a:cubicBezTo>
                    <a:pt x="1246" y="1360"/>
                    <a:pt x="1580" y="1089"/>
                    <a:pt x="1580" y="678"/>
                  </a:cubicBezTo>
                  <a:cubicBezTo>
                    <a:pt x="1580" y="303"/>
                    <a:pt x="1278" y="0"/>
                    <a:pt x="9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80;p34"/>
            <p:cNvSpPr/>
            <p:nvPr/>
          </p:nvSpPr>
          <p:spPr>
            <a:xfrm>
              <a:off x="2966850" y="1810250"/>
              <a:ext cx="39700" cy="34025"/>
            </a:xfrm>
            <a:custGeom>
              <a:avLst/>
              <a:gdLst/>
              <a:ahLst/>
              <a:cxnLst/>
              <a:rect l="l" t="t" r="r" b="b"/>
              <a:pathLst>
                <a:path w="1588" h="1361" extrusionOk="0">
                  <a:moveTo>
                    <a:pt x="909" y="0"/>
                  </a:moveTo>
                  <a:cubicBezTo>
                    <a:pt x="303" y="0"/>
                    <a:pt x="0" y="736"/>
                    <a:pt x="426" y="1161"/>
                  </a:cubicBezTo>
                  <a:cubicBezTo>
                    <a:pt x="563" y="1299"/>
                    <a:pt x="733" y="1360"/>
                    <a:pt x="899" y="1360"/>
                  </a:cubicBezTo>
                  <a:cubicBezTo>
                    <a:pt x="1249" y="1360"/>
                    <a:pt x="1587" y="1089"/>
                    <a:pt x="1587" y="678"/>
                  </a:cubicBezTo>
                  <a:cubicBezTo>
                    <a:pt x="1587" y="303"/>
                    <a:pt x="1284" y="0"/>
                    <a:pt x="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81;p34"/>
            <p:cNvSpPr/>
            <p:nvPr/>
          </p:nvSpPr>
          <p:spPr>
            <a:xfrm>
              <a:off x="2911125" y="1810250"/>
              <a:ext cx="39700" cy="34025"/>
            </a:xfrm>
            <a:custGeom>
              <a:avLst/>
              <a:gdLst/>
              <a:ahLst/>
              <a:cxnLst/>
              <a:rect l="l" t="t" r="r" b="b"/>
              <a:pathLst>
                <a:path w="1588" h="1361" extrusionOk="0">
                  <a:moveTo>
                    <a:pt x="909" y="0"/>
                  </a:moveTo>
                  <a:cubicBezTo>
                    <a:pt x="304" y="0"/>
                    <a:pt x="1" y="736"/>
                    <a:pt x="433" y="1161"/>
                  </a:cubicBezTo>
                  <a:cubicBezTo>
                    <a:pt x="571" y="1299"/>
                    <a:pt x="739" y="1360"/>
                    <a:pt x="905" y="1360"/>
                  </a:cubicBezTo>
                  <a:cubicBezTo>
                    <a:pt x="1253" y="1360"/>
                    <a:pt x="1587" y="1089"/>
                    <a:pt x="1587" y="678"/>
                  </a:cubicBezTo>
                  <a:cubicBezTo>
                    <a:pt x="1587" y="303"/>
                    <a:pt x="1285" y="0"/>
                    <a:pt x="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82;p34"/>
            <p:cNvSpPr/>
            <p:nvPr/>
          </p:nvSpPr>
          <p:spPr>
            <a:xfrm>
              <a:off x="2855600" y="1810250"/>
              <a:ext cx="39700" cy="34025"/>
            </a:xfrm>
            <a:custGeom>
              <a:avLst/>
              <a:gdLst/>
              <a:ahLst/>
              <a:cxnLst/>
              <a:rect l="l" t="t" r="r" b="b"/>
              <a:pathLst>
                <a:path w="1588" h="1361" extrusionOk="0">
                  <a:moveTo>
                    <a:pt x="909" y="0"/>
                  </a:moveTo>
                  <a:cubicBezTo>
                    <a:pt x="303" y="0"/>
                    <a:pt x="0" y="736"/>
                    <a:pt x="426" y="1161"/>
                  </a:cubicBezTo>
                  <a:cubicBezTo>
                    <a:pt x="563" y="1299"/>
                    <a:pt x="732" y="1360"/>
                    <a:pt x="899" y="1360"/>
                  </a:cubicBezTo>
                  <a:cubicBezTo>
                    <a:pt x="1249" y="1360"/>
                    <a:pt x="1587" y="1089"/>
                    <a:pt x="1587" y="678"/>
                  </a:cubicBezTo>
                  <a:cubicBezTo>
                    <a:pt x="1587" y="303"/>
                    <a:pt x="1277" y="0"/>
                    <a:pt x="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83;p34"/>
            <p:cNvSpPr/>
            <p:nvPr/>
          </p:nvSpPr>
          <p:spPr>
            <a:xfrm>
              <a:off x="2799875" y="1810250"/>
              <a:ext cx="39700" cy="34025"/>
            </a:xfrm>
            <a:custGeom>
              <a:avLst/>
              <a:gdLst/>
              <a:ahLst/>
              <a:cxnLst/>
              <a:rect l="l" t="t" r="r" b="b"/>
              <a:pathLst>
                <a:path w="1588" h="1361" extrusionOk="0">
                  <a:moveTo>
                    <a:pt x="909" y="0"/>
                  </a:moveTo>
                  <a:cubicBezTo>
                    <a:pt x="304" y="0"/>
                    <a:pt x="1" y="736"/>
                    <a:pt x="426" y="1161"/>
                  </a:cubicBezTo>
                  <a:cubicBezTo>
                    <a:pt x="566" y="1299"/>
                    <a:pt x="736" y="1360"/>
                    <a:pt x="903" y="1360"/>
                  </a:cubicBezTo>
                  <a:cubicBezTo>
                    <a:pt x="1253" y="1360"/>
                    <a:pt x="1587" y="1089"/>
                    <a:pt x="1587" y="678"/>
                  </a:cubicBezTo>
                  <a:cubicBezTo>
                    <a:pt x="1587" y="310"/>
                    <a:pt x="1284" y="0"/>
                    <a:pt x="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84;p34"/>
            <p:cNvSpPr/>
            <p:nvPr/>
          </p:nvSpPr>
          <p:spPr>
            <a:xfrm>
              <a:off x="2744350" y="1810250"/>
              <a:ext cx="39500" cy="34025"/>
            </a:xfrm>
            <a:custGeom>
              <a:avLst/>
              <a:gdLst/>
              <a:ahLst/>
              <a:cxnLst/>
              <a:rect l="l" t="t" r="r" b="b"/>
              <a:pathLst>
                <a:path w="1580" h="1361" extrusionOk="0">
                  <a:moveTo>
                    <a:pt x="902" y="0"/>
                  </a:moveTo>
                  <a:cubicBezTo>
                    <a:pt x="303" y="0"/>
                    <a:pt x="0" y="736"/>
                    <a:pt x="426" y="1161"/>
                  </a:cubicBezTo>
                  <a:cubicBezTo>
                    <a:pt x="563" y="1299"/>
                    <a:pt x="732" y="1360"/>
                    <a:pt x="897" y="1360"/>
                  </a:cubicBezTo>
                  <a:cubicBezTo>
                    <a:pt x="1245" y="1360"/>
                    <a:pt x="1580" y="1089"/>
                    <a:pt x="1580" y="678"/>
                  </a:cubicBezTo>
                  <a:cubicBezTo>
                    <a:pt x="1580" y="310"/>
                    <a:pt x="1277" y="0"/>
                    <a:pt x="90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85;p34"/>
            <p:cNvSpPr/>
            <p:nvPr/>
          </p:nvSpPr>
          <p:spPr>
            <a:xfrm>
              <a:off x="2688625" y="1810250"/>
              <a:ext cx="39700" cy="34025"/>
            </a:xfrm>
            <a:custGeom>
              <a:avLst/>
              <a:gdLst/>
              <a:ahLst/>
              <a:cxnLst/>
              <a:rect l="l" t="t" r="r" b="b"/>
              <a:pathLst>
                <a:path w="1588" h="1361" extrusionOk="0">
                  <a:moveTo>
                    <a:pt x="909" y="0"/>
                  </a:moveTo>
                  <a:cubicBezTo>
                    <a:pt x="304" y="0"/>
                    <a:pt x="1" y="736"/>
                    <a:pt x="426" y="1161"/>
                  </a:cubicBezTo>
                  <a:cubicBezTo>
                    <a:pt x="563" y="1299"/>
                    <a:pt x="733" y="1360"/>
                    <a:pt x="899" y="1360"/>
                  </a:cubicBezTo>
                  <a:cubicBezTo>
                    <a:pt x="1250" y="1360"/>
                    <a:pt x="1587" y="1089"/>
                    <a:pt x="1587" y="678"/>
                  </a:cubicBezTo>
                  <a:cubicBezTo>
                    <a:pt x="1587" y="303"/>
                    <a:pt x="1277" y="0"/>
                    <a:pt x="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86;p34"/>
            <p:cNvSpPr/>
            <p:nvPr/>
          </p:nvSpPr>
          <p:spPr>
            <a:xfrm>
              <a:off x="2632900" y="1810250"/>
              <a:ext cx="39700" cy="34025"/>
            </a:xfrm>
            <a:custGeom>
              <a:avLst/>
              <a:gdLst/>
              <a:ahLst/>
              <a:cxnLst/>
              <a:rect l="l" t="t" r="r" b="b"/>
              <a:pathLst>
                <a:path w="1588" h="1361" extrusionOk="0">
                  <a:moveTo>
                    <a:pt x="910" y="0"/>
                  </a:moveTo>
                  <a:cubicBezTo>
                    <a:pt x="304" y="0"/>
                    <a:pt x="1" y="736"/>
                    <a:pt x="434" y="1161"/>
                  </a:cubicBezTo>
                  <a:cubicBezTo>
                    <a:pt x="571" y="1299"/>
                    <a:pt x="740" y="1360"/>
                    <a:pt x="905" y="1360"/>
                  </a:cubicBezTo>
                  <a:cubicBezTo>
                    <a:pt x="1253" y="1360"/>
                    <a:pt x="1588" y="1089"/>
                    <a:pt x="1588" y="678"/>
                  </a:cubicBezTo>
                  <a:cubicBezTo>
                    <a:pt x="1588" y="303"/>
                    <a:pt x="1285" y="0"/>
                    <a:pt x="91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87;p34"/>
            <p:cNvSpPr/>
            <p:nvPr/>
          </p:nvSpPr>
          <p:spPr>
            <a:xfrm>
              <a:off x="2577375" y="1810250"/>
              <a:ext cx="39700" cy="34025"/>
            </a:xfrm>
            <a:custGeom>
              <a:avLst/>
              <a:gdLst/>
              <a:ahLst/>
              <a:cxnLst/>
              <a:rect l="l" t="t" r="r" b="b"/>
              <a:pathLst>
                <a:path w="1588" h="1361" extrusionOk="0">
                  <a:moveTo>
                    <a:pt x="909" y="0"/>
                  </a:moveTo>
                  <a:cubicBezTo>
                    <a:pt x="303" y="0"/>
                    <a:pt x="1" y="736"/>
                    <a:pt x="426" y="1161"/>
                  </a:cubicBezTo>
                  <a:cubicBezTo>
                    <a:pt x="563" y="1299"/>
                    <a:pt x="733" y="1360"/>
                    <a:pt x="899" y="1360"/>
                  </a:cubicBezTo>
                  <a:cubicBezTo>
                    <a:pt x="1250" y="1360"/>
                    <a:pt x="1587" y="1089"/>
                    <a:pt x="1587" y="678"/>
                  </a:cubicBezTo>
                  <a:cubicBezTo>
                    <a:pt x="1587" y="303"/>
                    <a:pt x="1277" y="0"/>
                    <a:pt x="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88;p34"/>
            <p:cNvSpPr/>
            <p:nvPr/>
          </p:nvSpPr>
          <p:spPr>
            <a:xfrm>
              <a:off x="2521850" y="1810250"/>
              <a:ext cx="39675" cy="34025"/>
            </a:xfrm>
            <a:custGeom>
              <a:avLst/>
              <a:gdLst/>
              <a:ahLst/>
              <a:cxnLst/>
              <a:rect l="l" t="t" r="r" b="b"/>
              <a:pathLst>
                <a:path w="1587" h="1361" extrusionOk="0">
                  <a:moveTo>
                    <a:pt x="909" y="0"/>
                  </a:moveTo>
                  <a:cubicBezTo>
                    <a:pt x="303" y="0"/>
                    <a:pt x="0" y="736"/>
                    <a:pt x="426" y="1161"/>
                  </a:cubicBezTo>
                  <a:cubicBezTo>
                    <a:pt x="563" y="1299"/>
                    <a:pt x="732" y="1360"/>
                    <a:pt x="899" y="1360"/>
                  </a:cubicBezTo>
                  <a:cubicBezTo>
                    <a:pt x="1249" y="1360"/>
                    <a:pt x="1587" y="1089"/>
                    <a:pt x="1587" y="678"/>
                  </a:cubicBezTo>
                  <a:cubicBezTo>
                    <a:pt x="1587" y="303"/>
                    <a:pt x="1277" y="0"/>
                    <a:pt x="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346;p34"/>
          <p:cNvGrpSpPr/>
          <p:nvPr/>
        </p:nvGrpSpPr>
        <p:grpSpPr>
          <a:xfrm flipH="1">
            <a:off x="522952" y="2550762"/>
            <a:ext cx="1462535" cy="1296918"/>
            <a:chOff x="3564075" y="2246173"/>
            <a:chExt cx="279392" cy="362364"/>
          </a:xfrm>
        </p:grpSpPr>
        <p:sp>
          <p:nvSpPr>
            <p:cNvPr id="50" name="Google Shape;1347;p34"/>
            <p:cNvSpPr/>
            <p:nvPr/>
          </p:nvSpPr>
          <p:spPr>
            <a:xfrm>
              <a:off x="3564075" y="2382687"/>
              <a:ext cx="279392" cy="38541"/>
            </a:xfrm>
            <a:custGeom>
              <a:avLst/>
              <a:gdLst/>
              <a:ahLst/>
              <a:cxnLst/>
              <a:rect l="l" t="t" r="r" b="b"/>
              <a:pathLst>
                <a:path w="10156" h="1" fill="none" extrusionOk="0">
                  <a:moveTo>
                    <a:pt x="0" y="1"/>
                  </a:moveTo>
                  <a:lnTo>
                    <a:pt x="10155" y="1"/>
                  </a:lnTo>
                </a:path>
              </a:pathLst>
            </a:custGeom>
            <a:noFill/>
            <a:ln w="5600" cap="rnd" cmpd="sng">
              <a:solidFill>
                <a:srgbClr val="374957"/>
              </a:solidFill>
              <a:prstDash val="solid"/>
              <a:miter lim="72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348;p34"/>
            <p:cNvGrpSpPr/>
            <p:nvPr/>
          </p:nvGrpSpPr>
          <p:grpSpPr>
            <a:xfrm>
              <a:off x="3604957" y="2246173"/>
              <a:ext cx="88925" cy="197731"/>
              <a:chOff x="3991000" y="5126700"/>
              <a:chExt cx="47100" cy="104725"/>
            </a:xfrm>
          </p:grpSpPr>
          <p:sp>
            <p:nvSpPr>
              <p:cNvPr id="57" name="Google Shape;1349;p34"/>
              <p:cNvSpPr/>
              <p:nvPr/>
            </p:nvSpPr>
            <p:spPr>
              <a:xfrm>
                <a:off x="4011550" y="5126700"/>
                <a:ext cx="26550" cy="89275"/>
              </a:xfrm>
              <a:custGeom>
                <a:avLst/>
                <a:gdLst/>
                <a:ahLst/>
                <a:cxnLst/>
                <a:rect l="l" t="t" r="r" b="b"/>
                <a:pathLst>
                  <a:path w="1062" h="3571" fill="none" extrusionOk="0">
                    <a:moveTo>
                      <a:pt x="1" y="3571"/>
                    </a:moveTo>
                    <a:lnTo>
                      <a:pt x="1" y="1594"/>
                    </a:lnTo>
                    <a:lnTo>
                      <a:pt x="1061" y="1594"/>
                    </a:lnTo>
                    <a:lnTo>
                      <a:pt x="1061" y="0"/>
                    </a:lnTo>
                  </a:path>
                </a:pathLst>
              </a:custGeom>
              <a:noFill/>
              <a:ln w="5600" cap="flat" cmpd="sng">
                <a:solidFill>
                  <a:srgbClr val="CFD9E0"/>
                </a:solidFill>
                <a:prstDash val="solid"/>
                <a:miter lim="72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51;p34"/>
              <p:cNvSpPr/>
              <p:nvPr/>
            </p:nvSpPr>
            <p:spPr>
              <a:xfrm>
                <a:off x="3994800" y="5203400"/>
                <a:ext cx="29400" cy="25200"/>
              </a:xfrm>
              <a:custGeom>
                <a:avLst/>
                <a:gdLst/>
                <a:ahLst/>
                <a:cxnLst/>
                <a:rect l="l" t="t" r="r" b="b"/>
                <a:pathLst>
                  <a:path w="1176" h="1008" extrusionOk="0">
                    <a:moveTo>
                      <a:pt x="671" y="0"/>
                    </a:moveTo>
                    <a:cubicBezTo>
                      <a:pt x="547" y="0"/>
                      <a:pt x="420" y="46"/>
                      <a:pt x="318" y="149"/>
                    </a:cubicBezTo>
                    <a:cubicBezTo>
                      <a:pt x="0" y="467"/>
                      <a:pt x="224" y="1007"/>
                      <a:pt x="671" y="1007"/>
                    </a:cubicBezTo>
                    <a:cubicBezTo>
                      <a:pt x="952" y="1007"/>
                      <a:pt x="1176" y="784"/>
                      <a:pt x="1176" y="503"/>
                    </a:cubicBezTo>
                    <a:cubicBezTo>
                      <a:pt x="1176" y="200"/>
                      <a:pt x="929"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52;p34"/>
              <p:cNvSpPr/>
              <p:nvPr/>
            </p:nvSpPr>
            <p:spPr>
              <a:xfrm>
                <a:off x="3991000" y="5200625"/>
                <a:ext cx="35925" cy="30800"/>
              </a:xfrm>
              <a:custGeom>
                <a:avLst/>
                <a:gdLst/>
                <a:ahLst/>
                <a:cxnLst/>
                <a:rect l="l" t="t" r="r" b="b"/>
                <a:pathLst>
                  <a:path w="1437" h="1232" extrusionOk="0">
                    <a:moveTo>
                      <a:pt x="823" y="224"/>
                    </a:moveTo>
                    <a:cubicBezTo>
                      <a:pt x="1169" y="224"/>
                      <a:pt x="1342" y="650"/>
                      <a:pt x="1097" y="895"/>
                    </a:cubicBezTo>
                    <a:cubicBezTo>
                      <a:pt x="1018" y="974"/>
                      <a:pt x="921" y="1010"/>
                      <a:pt x="825" y="1010"/>
                    </a:cubicBezTo>
                    <a:cubicBezTo>
                      <a:pt x="625" y="1010"/>
                      <a:pt x="433" y="853"/>
                      <a:pt x="433" y="614"/>
                    </a:cubicBezTo>
                    <a:cubicBezTo>
                      <a:pt x="433" y="404"/>
                      <a:pt x="607" y="224"/>
                      <a:pt x="823" y="224"/>
                    </a:cubicBezTo>
                    <a:close/>
                    <a:moveTo>
                      <a:pt x="823" y="1"/>
                    </a:moveTo>
                    <a:cubicBezTo>
                      <a:pt x="275" y="1"/>
                      <a:pt x="1" y="664"/>
                      <a:pt x="390" y="1054"/>
                    </a:cubicBezTo>
                    <a:cubicBezTo>
                      <a:pt x="515" y="1176"/>
                      <a:pt x="668" y="1231"/>
                      <a:pt x="818" y="1231"/>
                    </a:cubicBezTo>
                    <a:cubicBezTo>
                      <a:pt x="1134" y="1231"/>
                      <a:pt x="1436" y="986"/>
                      <a:pt x="1436" y="614"/>
                    </a:cubicBezTo>
                    <a:cubicBezTo>
                      <a:pt x="1436" y="275"/>
                      <a:pt x="1162" y="1"/>
                      <a:pt x="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353;p34"/>
            <p:cNvGrpSpPr/>
            <p:nvPr/>
          </p:nvGrpSpPr>
          <p:grpSpPr>
            <a:xfrm>
              <a:off x="3710478" y="2391594"/>
              <a:ext cx="92323" cy="216943"/>
              <a:chOff x="4046900" y="5279050"/>
              <a:chExt cx="48900" cy="114900"/>
            </a:xfrm>
          </p:grpSpPr>
          <p:sp>
            <p:nvSpPr>
              <p:cNvPr id="53" name="Google Shape;1354;p34"/>
              <p:cNvSpPr/>
              <p:nvPr/>
            </p:nvSpPr>
            <p:spPr>
              <a:xfrm>
                <a:off x="4067450" y="5294200"/>
                <a:ext cx="28350" cy="99750"/>
              </a:xfrm>
              <a:custGeom>
                <a:avLst/>
                <a:gdLst/>
                <a:ahLst/>
                <a:cxnLst/>
                <a:rect l="l" t="t" r="r" b="b"/>
                <a:pathLst>
                  <a:path w="1134" h="3990" fill="none" extrusionOk="0">
                    <a:moveTo>
                      <a:pt x="1" y="1"/>
                    </a:moveTo>
                    <a:lnTo>
                      <a:pt x="1" y="1898"/>
                    </a:lnTo>
                    <a:lnTo>
                      <a:pt x="1133" y="1898"/>
                    </a:lnTo>
                    <a:lnTo>
                      <a:pt x="1133" y="3989"/>
                    </a:lnTo>
                  </a:path>
                </a:pathLst>
              </a:custGeom>
              <a:noFill/>
              <a:ln w="5600" cap="flat" cmpd="sng">
                <a:solidFill>
                  <a:srgbClr val="869FB2"/>
                </a:solidFill>
                <a:prstDash val="solid"/>
                <a:miter lim="72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6;p34"/>
              <p:cNvSpPr/>
              <p:nvPr/>
            </p:nvSpPr>
            <p:spPr>
              <a:xfrm>
                <a:off x="4050700" y="5281650"/>
                <a:ext cx="29400" cy="25200"/>
              </a:xfrm>
              <a:custGeom>
                <a:avLst/>
                <a:gdLst/>
                <a:ahLst/>
                <a:cxnLst/>
                <a:rect l="l" t="t" r="r" b="b"/>
                <a:pathLst>
                  <a:path w="1176" h="1008" extrusionOk="0">
                    <a:moveTo>
                      <a:pt x="670" y="1"/>
                    </a:moveTo>
                    <a:cubicBezTo>
                      <a:pt x="547" y="1"/>
                      <a:pt x="420" y="47"/>
                      <a:pt x="317" y="149"/>
                    </a:cubicBezTo>
                    <a:cubicBezTo>
                      <a:pt x="0" y="467"/>
                      <a:pt x="224" y="1008"/>
                      <a:pt x="671" y="1008"/>
                    </a:cubicBezTo>
                    <a:cubicBezTo>
                      <a:pt x="952" y="1008"/>
                      <a:pt x="1176" y="777"/>
                      <a:pt x="1176" y="503"/>
                    </a:cubicBezTo>
                    <a:cubicBezTo>
                      <a:pt x="1176" y="201"/>
                      <a:pt x="929"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57;p34"/>
              <p:cNvSpPr/>
              <p:nvPr/>
            </p:nvSpPr>
            <p:spPr>
              <a:xfrm>
                <a:off x="4046900" y="5279050"/>
                <a:ext cx="35900" cy="30725"/>
              </a:xfrm>
              <a:custGeom>
                <a:avLst/>
                <a:gdLst/>
                <a:ahLst/>
                <a:cxnLst/>
                <a:rect l="l" t="t" r="r" b="b"/>
                <a:pathLst>
                  <a:path w="1436" h="1229" extrusionOk="0">
                    <a:moveTo>
                      <a:pt x="823" y="225"/>
                    </a:moveTo>
                    <a:cubicBezTo>
                      <a:pt x="1169" y="225"/>
                      <a:pt x="1349" y="643"/>
                      <a:pt x="1104" y="888"/>
                    </a:cubicBezTo>
                    <a:cubicBezTo>
                      <a:pt x="1022" y="968"/>
                      <a:pt x="923" y="1003"/>
                      <a:pt x="826" y="1003"/>
                    </a:cubicBezTo>
                    <a:cubicBezTo>
                      <a:pt x="625" y="1003"/>
                      <a:pt x="433" y="848"/>
                      <a:pt x="433" y="614"/>
                    </a:cubicBezTo>
                    <a:cubicBezTo>
                      <a:pt x="433" y="398"/>
                      <a:pt x="606" y="225"/>
                      <a:pt x="823" y="225"/>
                    </a:cubicBezTo>
                    <a:close/>
                    <a:moveTo>
                      <a:pt x="823" y="1"/>
                    </a:moveTo>
                    <a:cubicBezTo>
                      <a:pt x="275" y="1"/>
                      <a:pt x="1" y="657"/>
                      <a:pt x="390" y="1047"/>
                    </a:cubicBezTo>
                    <a:cubicBezTo>
                      <a:pt x="516" y="1172"/>
                      <a:pt x="669" y="1228"/>
                      <a:pt x="819" y="1228"/>
                    </a:cubicBezTo>
                    <a:cubicBezTo>
                      <a:pt x="1134" y="1228"/>
                      <a:pt x="1436" y="981"/>
                      <a:pt x="1436" y="614"/>
                    </a:cubicBezTo>
                    <a:cubicBezTo>
                      <a:pt x="1436" y="275"/>
                      <a:pt x="1162" y="1"/>
                      <a:pt x="8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 name="Google Shape;1346;p34"/>
          <p:cNvGrpSpPr/>
          <p:nvPr/>
        </p:nvGrpSpPr>
        <p:grpSpPr>
          <a:xfrm rot="10800000" flipH="1">
            <a:off x="2244001" y="2774193"/>
            <a:ext cx="1508198" cy="1307343"/>
            <a:chOff x="3564075" y="2246173"/>
            <a:chExt cx="279392" cy="362364"/>
          </a:xfrm>
        </p:grpSpPr>
        <p:sp>
          <p:nvSpPr>
            <p:cNvPr id="62" name="Google Shape;1347;p34"/>
            <p:cNvSpPr/>
            <p:nvPr/>
          </p:nvSpPr>
          <p:spPr>
            <a:xfrm>
              <a:off x="3564075" y="2382687"/>
              <a:ext cx="279392" cy="38541"/>
            </a:xfrm>
            <a:custGeom>
              <a:avLst/>
              <a:gdLst/>
              <a:ahLst/>
              <a:cxnLst/>
              <a:rect l="l" t="t" r="r" b="b"/>
              <a:pathLst>
                <a:path w="10156" h="1" fill="none" extrusionOk="0">
                  <a:moveTo>
                    <a:pt x="0" y="1"/>
                  </a:moveTo>
                  <a:lnTo>
                    <a:pt x="10155" y="1"/>
                  </a:lnTo>
                </a:path>
              </a:pathLst>
            </a:custGeom>
            <a:noFill/>
            <a:ln w="5600" cap="rnd" cmpd="sng">
              <a:solidFill>
                <a:srgbClr val="374957"/>
              </a:solidFill>
              <a:prstDash val="solid"/>
              <a:miter lim="72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1348;p34"/>
            <p:cNvGrpSpPr/>
            <p:nvPr/>
          </p:nvGrpSpPr>
          <p:grpSpPr>
            <a:xfrm>
              <a:off x="3604957" y="2246173"/>
              <a:ext cx="88925" cy="197731"/>
              <a:chOff x="3991000" y="5126700"/>
              <a:chExt cx="47100" cy="104725"/>
            </a:xfrm>
          </p:grpSpPr>
          <p:sp>
            <p:nvSpPr>
              <p:cNvPr id="69" name="Google Shape;1349;p34"/>
              <p:cNvSpPr/>
              <p:nvPr/>
            </p:nvSpPr>
            <p:spPr>
              <a:xfrm>
                <a:off x="4011550" y="5126700"/>
                <a:ext cx="26550" cy="89275"/>
              </a:xfrm>
              <a:custGeom>
                <a:avLst/>
                <a:gdLst/>
                <a:ahLst/>
                <a:cxnLst/>
                <a:rect l="l" t="t" r="r" b="b"/>
                <a:pathLst>
                  <a:path w="1062" h="3571" fill="none" extrusionOk="0">
                    <a:moveTo>
                      <a:pt x="1" y="3571"/>
                    </a:moveTo>
                    <a:lnTo>
                      <a:pt x="1" y="1594"/>
                    </a:lnTo>
                    <a:lnTo>
                      <a:pt x="1061" y="1594"/>
                    </a:lnTo>
                    <a:lnTo>
                      <a:pt x="1061" y="0"/>
                    </a:lnTo>
                  </a:path>
                </a:pathLst>
              </a:custGeom>
              <a:noFill/>
              <a:ln w="5600" cap="flat" cmpd="sng">
                <a:solidFill>
                  <a:srgbClr val="CFD9E0"/>
                </a:solidFill>
                <a:prstDash val="solid"/>
                <a:miter lim="72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1;p34"/>
              <p:cNvSpPr/>
              <p:nvPr/>
            </p:nvSpPr>
            <p:spPr>
              <a:xfrm>
                <a:off x="3994800" y="5203400"/>
                <a:ext cx="29400" cy="25200"/>
              </a:xfrm>
              <a:custGeom>
                <a:avLst/>
                <a:gdLst/>
                <a:ahLst/>
                <a:cxnLst/>
                <a:rect l="l" t="t" r="r" b="b"/>
                <a:pathLst>
                  <a:path w="1176" h="1008" extrusionOk="0">
                    <a:moveTo>
                      <a:pt x="671" y="0"/>
                    </a:moveTo>
                    <a:cubicBezTo>
                      <a:pt x="547" y="0"/>
                      <a:pt x="420" y="46"/>
                      <a:pt x="318" y="149"/>
                    </a:cubicBezTo>
                    <a:cubicBezTo>
                      <a:pt x="0" y="467"/>
                      <a:pt x="224" y="1007"/>
                      <a:pt x="671" y="1007"/>
                    </a:cubicBezTo>
                    <a:cubicBezTo>
                      <a:pt x="952" y="1007"/>
                      <a:pt x="1176" y="784"/>
                      <a:pt x="1176" y="503"/>
                    </a:cubicBezTo>
                    <a:cubicBezTo>
                      <a:pt x="1176" y="200"/>
                      <a:pt x="929"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52;p34"/>
              <p:cNvSpPr/>
              <p:nvPr/>
            </p:nvSpPr>
            <p:spPr>
              <a:xfrm>
                <a:off x="3991000" y="5200625"/>
                <a:ext cx="35925" cy="30800"/>
              </a:xfrm>
              <a:custGeom>
                <a:avLst/>
                <a:gdLst/>
                <a:ahLst/>
                <a:cxnLst/>
                <a:rect l="l" t="t" r="r" b="b"/>
                <a:pathLst>
                  <a:path w="1437" h="1232" extrusionOk="0">
                    <a:moveTo>
                      <a:pt x="823" y="224"/>
                    </a:moveTo>
                    <a:cubicBezTo>
                      <a:pt x="1169" y="224"/>
                      <a:pt x="1342" y="650"/>
                      <a:pt x="1097" y="895"/>
                    </a:cubicBezTo>
                    <a:cubicBezTo>
                      <a:pt x="1018" y="974"/>
                      <a:pt x="921" y="1010"/>
                      <a:pt x="825" y="1010"/>
                    </a:cubicBezTo>
                    <a:cubicBezTo>
                      <a:pt x="625" y="1010"/>
                      <a:pt x="433" y="853"/>
                      <a:pt x="433" y="614"/>
                    </a:cubicBezTo>
                    <a:cubicBezTo>
                      <a:pt x="433" y="404"/>
                      <a:pt x="607" y="224"/>
                      <a:pt x="823" y="224"/>
                    </a:cubicBezTo>
                    <a:close/>
                    <a:moveTo>
                      <a:pt x="823" y="1"/>
                    </a:moveTo>
                    <a:cubicBezTo>
                      <a:pt x="275" y="1"/>
                      <a:pt x="1" y="664"/>
                      <a:pt x="390" y="1054"/>
                    </a:cubicBezTo>
                    <a:cubicBezTo>
                      <a:pt x="515" y="1176"/>
                      <a:pt x="668" y="1231"/>
                      <a:pt x="818" y="1231"/>
                    </a:cubicBezTo>
                    <a:cubicBezTo>
                      <a:pt x="1134" y="1231"/>
                      <a:pt x="1436" y="986"/>
                      <a:pt x="1436" y="614"/>
                    </a:cubicBezTo>
                    <a:cubicBezTo>
                      <a:pt x="1436" y="275"/>
                      <a:pt x="1162" y="1"/>
                      <a:pt x="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353;p34"/>
            <p:cNvGrpSpPr/>
            <p:nvPr/>
          </p:nvGrpSpPr>
          <p:grpSpPr>
            <a:xfrm>
              <a:off x="3710478" y="2391594"/>
              <a:ext cx="92323" cy="216943"/>
              <a:chOff x="4046900" y="5279050"/>
              <a:chExt cx="48900" cy="114900"/>
            </a:xfrm>
          </p:grpSpPr>
          <p:sp>
            <p:nvSpPr>
              <p:cNvPr id="65" name="Google Shape;1354;p34"/>
              <p:cNvSpPr/>
              <p:nvPr/>
            </p:nvSpPr>
            <p:spPr>
              <a:xfrm>
                <a:off x="4067450" y="5294200"/>
                <a:ext cx="28350" cy="99750"/>
              </a:xfrm>
              <a:custGeom>
                <a:avLst/>
                <a:gdLst/>
                <a:ahLst/>
                <a:cxnLst/>
                <a:rect l="l" t="t" r="r" b="b"/>
                <a:pathLst>
                  <a:path w="1134" h="3990" fill="none" extrusionOk="0">
                    <a:moveTo>
                      <a:pt x="1" y="1"/>
                    </a:moveTo>
                    <a:lnTo>
                      <a:pt x="1" y="1898"/>
                    </a:lnTo>
                    <a:lnTo>
                      <a:pt x="1133" y="1898"/>
                    </a:lnTo>
                    <a:lnTo>
                      <a:pt x="1133" y="3989"/>
                    </a:lnTo>
                  </a:path>
                </a:pathLst>
              </a:custGeom>
              <a:noFill/>
              <a:ln w="5600" cap="flat" cmpd="sng">
                <a:solidFill>
                  <a:srgbClr val="869FB2"/>
                </a:solidFill>
                <a:prstDash val="solid"/>
                <a:miter lim="72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6;p34"/>
              <p:cNvSpPr/>
              <p:nvPr/>
            </p:nvSpPr>
            <p:spPr>
              <a:xfrm>
                <a:off x="4050700" y="5281650"/>
                <a:ext cx="29400" cy="25200"/>
              </a:xfrm>
              <a:custGeom>
                <a:avLst/>
                <a:gdLst/>
                <a:ahLst/>
                <a:cxnLst/>
                <a:rect l="l" t="t" r="r" b="b"/>
                <a:pathLst>
                  <a:path w="1176" h="1008" extrusionOk="0">
                    <a:moveTo>
                      <a:pt x="670" y="1"/>
                    </a:moveTo>
                    <a:cubicBezTo>
                      <a:pt x="547" y="1"/>
                      <a:pt x="420" y="47"/>
                      <a:pt x="317" y="149"/>
                    </a:cubicBezTo>
                    <a:cubicBezTo>
                      <a:pt x="0" y="467"/>
                      <a:pt x="224" y="1008"/>
                      <a:pt x="671" y="1008"/>
                    </a:cubicBezTo>
                    <a:cubicBezTo>
                      <a:pt x="952" y="1008"/>
                      <a:pt x="1176" y="777"/>
                      <a:pt x="1176" y="503"/>
                    </a:cubicBezTo>
                    <a:cubicBezTo>
                      <a:pt x="1176" y="201"/>
                      <a:pt x="929"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7;p34"/>
              <p:cNvSpPr/>
              <p:nvPr/>
            </p:nvSpPr>
            <p:spPr>
              <a:xfrm>
                <a:off x="4046900" y="5279050"/>
                <a:ext cx="35900" cy="30725"/>
              </a:xfrm>
              <a:custGeom>
                <a:avLst/>
                <a:gdLst/>
                <a:ahLst/>
                <a:cxnLst/>
                <a:rect l="l" t="t" r="r" b="b"/>
                <a:pathLst>
                  <a:path w="1436" h="1229" extrusionOk="0">
                    <a:moveTo>
                      <a:pt x="823" y="225"/>
                    </a:moveTo>
                    <a:cubicBezTo>
                      <a:pt x="1169" y="225"/>
                      <a:pt x="1349" y="643"/>
                      <a:pt x="1104" y="888"/>
                    </a:cubicBezTo>
                    <a:cubicBezTo>
                      <a:pt x="1022" y="968"/>
                      <a:pt x="923" y="1003"/>
                      <a:pt x="826" y="1003"/>
                    </a:cubicBezTo>
                    <a:cubicBezTo>
                      <a:pt x="625" y="1003"/>
                      <a:pt x="433" y="848"/>
                      <a:pt x="433" y="614"/>
                    </a:cubicBezTo>
                    <a:cubicBezTo>
                      <a:pt x="433" y="398"/>
                      <a:pt x="606" y="225"/>
                      <a:pt x="823" y="225"/>
                    </a:cubicBezTo>
                    <a:close/>
                    <a:moveTo>
                      <a:pt x="823" y="1"/>
                    </a:moveTo>
                    <a:cubicBezTo>
                      <a:pt x="275" y="1"/>
                      <a:pt x="1" y="657"/>
                      <a:pt x="390" y="1047"/>
                    </a:cubicBezTo>
                    <a:cubicBezTo>
                      <a:pt x="516" y="1172"/>
                      <a:pt x="669" y="1228"/>
                      <a:pt x="819" y="1228"/>
                    </a:cubicBezTo>
                    <a:cubicBezTo>
                      <a:pt x="1134" y="1228"/>
                      <a:pt x="1436" y="981"/>
                      <a:pt x="1436" y="614"/>
                    </a:cubicBezTo>
                    <a:cubicBezTo>
                      <a:pt x="1436" y="275"/>
                      <a:pt x="1162" y="1"/>
                      <a:pt x="8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72 Rectángulo"/>
          <p:cNvSpPr/>
          <p:nvPr/>
        </p:nvSpPr>
        <p:spPr>
          <a:xfrm>
            <a:off x="2127152" y="4148480"/>
            <a:ext cx="1891759" cy="830997"/>
          </a:xfrm>
          <a:prstGeom prst="rect">
            <a:avLst/>
          </a:prstGeom>
        </p:spPr>
        <p:txBody>
          <a:bodyPr wrap="square">
            <a:spAutoFit/>
          </a:bodyPr>
          <a:lstStyle/>
          <a:p>
            <a:pPr algn="ctr"/>
            <a:r>
              <a:rPr lang="es-EC" sz="1200" dirty="0" smtClean="0">
                <a:solidFill>
                  <a:schemeClr val="accent6">
                    <a:lumMod val="50000"/>
                  </a:schemeClr>
                </a:solidFill>
              </a:rPr>
              <a:t>Siglo XX: Se valora </a:t>
            </a:r>
            <a:r>
              <a:rPr lang="es-EC" sz="1200" dirty="0">
                <a:solidFill>
                  <a:schemeClr val="accent6">
                    <a:lumMod val="50000"/>
                  </a:schemeClr>
                </a:solidFill>
              </a:rPr>
              <a:t>el patrimonio desde su contenido y no desde la apariencia</a:t>
            </a:r>
          </a:p>
        </p:txBody>
      </p:sp>
      <p:sp>
        <p:nvSpPr>
          <p:cNvPr id="74" name="73 Rectángulo"/>
          <p:cNvSpPr/>
          <p:nvPr/>
        </p:nvSpPr>
        <p:spPr>
          <a:xfrm>
            <a:off x="2597359" y="2316666"/>
            <a:ext cx="1664357" cy="461665"/>
          </a:xfrm>
          <a:prstGeom prst="rect">
            <a:avLst/>
          </a:prstGeom>
        </p:spPr>
        <p:txBody>
          <a:bodyPr wrap="square">
            <a:spAutoFit/>
          </a:bodyPr>
          <a:lstStyle/>
          <a:p>
            <a:pPr algn="ctr"/>
            <a:r>
              <a:rPr lang="es-EC" sz="1200" dirty="0">
                <a:solidFill>
                  <a:schemeClr val="bg1">
                    <a:lumMod val="75000"/>
                  </a:schemeClr>
                </a:solidFill>
              </a:rPr>
              <a:t>C</a:t>
            </a:r>
            <a:r>
              <a:rPr lang="es-EC" sz="1200" dirty="0" smtClean="0">
                <a:solidFill>
                  <a:schemeClr val="bg1">
                    <a:lumMod val="75000"/>
                  </a:schemeClr>
                </a:solidFill>
              </a:rPr>
              <a:t>reación-invención </a:t>
            </a:r>
            <a:r>
              <a:rPr lang="es-EC" sz="1200" dirty="0">
                <a:solidFill>
                  <a:schemeClr val="bg1">
                    <a:lumMod val="75000"/>
                  </a:schemeClr>
                </a:solidFill>
              </a:rPr>
              <a:t>y construcción social</a:t>
            </a:r>
          </a:p>
        </p:txBody>
      </p:sp>
      <p:grpSp>
        <p:nvGrpSpPr>
          <p:cNvPr id="75" name="74 Grupo"/>
          <p:cNvGrpSpPr/>
          <p:nvPr/>
        </p:nvGrpSpPr>
        <p:grpSpPr>
          <a:xfrm>
            <a:off x="7827390" y="3847680"/>
            <a:ext cx="1001699" cy="914765"/>
            <a:chOff x="2070601" y="1986742"/>
            <a:chExt cx="1558527" cy="1558527"/>
          </a:xfrm>
        </p:grpSpPr>
        <p:sp>
          <p:nvSpPr>
            <p:cNvPr id="76" name="75 Elipse"/>
            <p:cNvSpPr/>
            <p:nvPr/>
          </p:nvSpPr>
          <p:spPr>
            <a:xfrm>
              <a:off x="2070601" y="1986742"/>
              <a:ext cx="1558527" cy="1558527"/>
            </a:xfrm>
            <a:prstGeom prst="ellipse">
              <a:avLst/>
            </a:prstGeom>
            <a:blipFill rotWithShape="0">
              <a:blip r:embed="rId9"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7" name="Elipse 4"/>
            <p:cNvSpPr/>
            <p:nvPr/>
          </p:nvSpPr>
          <p:spPr>
            <a:xfrm>
              <a:off x="2335138" y="2214983"/>
              <a:ext cx="1102045" cy="1102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C" sz="6500" b="0" kern="1200" dirty="0">
                <a:solidFill>
                  <a:schemeClr val="tx1"/>
                </a:solidFill>
                <a:latin typeface="Times New Roman" panose="02020603050405020304" pitchFamily="18" charset="0"/>
                <a:cs typeface="Times New Roman" panose="02020603050405020304" pitchFamily="18" charset="0"/>
              </a:endParaRPr>
            </a:p>
          </p:txBody>
        </p:sp>
      </p:grpSp>
      <p:sp>
        <p:nvSpPr>
          <p:cNvPr id="78" name="77 Rectángulo"/>
          <p:cNvSpPr/>
          <p:nvPr/>
        </p:nvSpPr>
        <p:spPr>
          <a:xfrm>
            <a:off x="7707181" y="4811944"/>
            <a:ext cx="1196160" cy="286232"/>
          </a:xfrm>
          <a:prstGeom prst="rect">
            <a:avLst/>
          </a:prstGeom>
        </p:spPr>
        <p:txBody>
          <a:bodyPr wrap="none">
            <a:spAutoFit/>
          </a:bodyPr>
          <a:lstStyle/>
          <a:p>
            <a:pPr lvl="0" algn="ctr" defTabSz="844550">
              <a:lnSpc>
                <a:spcPct val="90000"/>
              </a:lnSpc>
              <a:spcBef>
                <a:spcPct val="0"/>
              </a:spcBef>
              <a:spcAft>
                <a:spcPct val="35000"/>
              </a:spcAft>
            </a:pPr>
            <a:r>
              <a:rPr lang="es-EC" b="1" dirty="0" smtClean="0">
                <a:solidFill>
                  <a:schemeClr val="bg1">
                    <a:lumMod val="50000"/>
                  </a:schemeClr>
                </a:solidFill>
                <a:latin typeface="Times New Roman" panose="02020603050405020304" pitchFamily="18" charset="0"/>
                <a:cs typeface="Times New Roman" panose="02020603050405020304" pitchFamily="18" charset="0"/>
              </a:rPr>
              <a:t>Amartya </a:t>
            </a:r>
            <a:r>
              <a:rPr lang="es-EC" b="1" dirty="0">
                <a:solidFill>
                  <a:schemeClr val="bg1">
                    <a:lumMod val="50000"/>
                  </a:schemeClr>
                </a:solidFill>
                <a:latin typeface="Times New Roman" panose="02020603050405020304" pitchFamily="18" charset="0"/>
                <a:cs typeface="Times New Roman" panose="02020603050405020304" pitchFamily="18" charset="0"/>
              </a:rPr>
              <a:t>Sen</a:t>
            </a:r>
          </a:p>
        </p:txBody>
      </p:sp>
      <p:sp>
        <p:nvSpPr>
          <p:cNvPr id="80" name="79 Rectángulo"/>
          <p:cNvSpPr/>
          <p:nvPr/>
        </p:nvSpPr>
        <p:spPr>
          <a:xfrm>
            <a:off x="360263" y="1556549"/>
            <a:ext cx="1891759" cy="1015663"/>
          </a:xfrm>
          <a:prstGeom prst="rect">
            <a:avLst/>
          </a:prstGeom>
        </p:spPr>
        <p:txBody>
          <a:bodyPr wrap="square">
            <a:spAutoFit/>
          </a:bodyPr>
          <a:lstStyle/>
          <a:p>
            <a:pPr algn="ctr"/>
            <a:r>
              <a:rPr lang="es-EC" sz="1200" dirty="0" smtClean="0">
                <a:solidFill>
                  <a:schemeClr val="bg1">
                    <a:lumMod val="75000"/>
                  </a:schemeClr>
                </a:solidFill>
              </a:rPr>
              <a:t>Difusión del valor de los bienes culturales como signos de identidad y referencia de una civilización </a:t>
            </a:r>
            <a:endParaRPr lang="es-EC" sz="1200" dirty="0">
              <a:solidFill>
                <a:schemeClr val="bg1">
                  <a:lumMod val="75000"/>
                </a:schemeClr>
              </a:solidFill>
            </a:endParaRPr>
          </a:p>
        </p:txBody>
      </p:sp>
      <p:sp>
        <p:nvSpPr>
          <p:cNvPr id="81" name="80 Rectángulo"/>
          <p:cNvSpPr/>
          <p:nvPr/>
        </p:nvSpPr>
        <p:spPr>
          <a:xfrm>
            <a:off x="65441" y="3853599"/>
            <a:ext cx="1782147" cy="646331"/>
          </a:xfrm>
          <a:prstGeom prst="rect">
            <a:avLst/>
          </a:prstGeom>
        </p:spPr>
        <p:txBody>
          <a:bodyPr wrap="square">
            <a:spAutoFit/>
          </a:bodyPr>
          <a:lstStyle/>
          <a:p>
            <a:pPr algn="ctr"/>
            <a:r>
              <a:rPr lang="es-EC" sz="1200" dirty="0">
                <a:solidFill>
                  <a:schemeClr val="bg1">
                    <a:lumMod val="75000"/>
                  </a:schemeClr>
                </a:solidFill>
              </a:rPr>
              <a:t>Ayuda a mantener la cohesión social y </a:t>
            </a:r>
            <a:r>
              <a:rPr lang="es-EC" sz="1200" dirty="0" smtClean="0">
                <a:solidFill>
                  <a:schemeClr val="bg1">
                    <a:lumMod val="75000"/>
                  </a:schemeClr>
                </a:solidFill>
              </a:rPr>
              <a:t>territorial.</a:t>
            </a:r>
            <a:endParaRPr lang="es-EC" sz="1200" dirty="0">
              <a:solidFill>
                <a:schemeClr val="bg1">
                  <a:lumMod val="75000"/>
                </a:schemeClr>
              </a:solidFill>
            </a:endParaRPr>
          </a:p>
        </p:txBody>
      </p:sp>
    </p:spTree>
    <p:extLst>
      <p:ext uri="{BB962C8B-B14F-4D97-AF65-F5344CB8AC3E}">
        <p14:creationId xmlns:p14="http://schemas.microsoft.com/office/powerpoint/2010/main" val="206470132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32306738"/>
              </p:ext>
            </p:extLst>
          </p:nvPr>
        </p:nvGraphicFramePr>
        <p:xfrm>
          <a:off x="1336446" y="805142"/>
          <a:ext cx="6939954" cy="443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oogle Shape;719;p33"/>
          <p:cNvGrpSpPr/>
          <p:nvPr/>
        </p:nvGrpSpPr>
        <p:grpSpPr>
          <a:xfrm>
            <a:off x="360263" y="401119"/>
            <a:ext cx="642551" cy="467908"/>
            <a:chOff x="4854075" y="2527625"/>
            <a:chExt cx="56000" cy="59050"/>
          </a:xfrm>
        </p:grpSpPr>
        <p:sp>
          <p:nvSpPr>
            <p:cNvPr id="8"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9 Rectángulo"/>
          <p:cNvSpPr/>
          <p:nvPr/>
        </p:nvSpPr>
        <p:spPr>
          <a:xfrm>
            <a:off x="1002814" y="440395"/>
            <a:ext cx="3284981" cy="400110"/>
          </a:xfrm>
          <a:prstGeom prst="rect">
            <a:avLst/>
          </a:prstGeom>
        </p:spPr>
        <p:txBody>
          <a:bodyPr wrap="square">
            <a:spAutoFit/>
          </a:bodyPr>
          <a:lstStyle/>
          <a:p>
            <a:pPr algn="ct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MARCO REFERENCIAL  </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Tree>
    <p:extLst>
      <p:ext uri="{BB962C8B-B14F-4D97-AF65-F5344CB8AC3E}">
        <p14:creationId xmlns:p14="http://schemas.microsoft.com/office/powerpoint/2010/main" val="2912806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418366" y="2674996"/>
            <a:ext cx="8183700" cy="4635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II</a:t>
            </a:r>
            <a:endParaRPr lang="es-EC"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0077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3E5">
            <a:alpha val="29620"/>
          </a:srgbClr>
        </a:solidFill>
        <a:effectLst/>
      </p:bgPr>
    </p:bg>
    <p:spTree>
      <p:nvGrpSpPr>
        <p:cNvPr id="1" name="Shape 214"/>
        <p:cNvGrpSpPr/>
        <p:nvPr/>
      </p:nvGrpSpPr>
      <p:grpSpPr>
        <a:xfrm>
          <a:off x="0" y="0"/>
          <a:ext cx="0" cy="0"/>
          <a:chOff x="0" y="0"/>
          <a:chExt cx="0" cy="0"/>
        </a:xfrm>
      </p:grpSpPr>
      <p:pic>
        <p:nvPicPr>
          <p:cNvPr id="5121"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5485" y="1340689"/>
            <a:ext cx="3822853" cy="335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oogle Shape;719;p33"/>
          <p:cNvGrpSpPr/>
          <p:nvPr/>
        </p:nvGrpSpPr>
        <p:grpSpPr>
          <a:xfrm>
            <a:off x="360263" y="401119"/>
            <a:ext cx="642551" cy="467908"/>
            <a:chOff x="4854075" y="2527625"/>
            <a:chExt cx="56000" cy="59050"/>
          </a:xfrm>
        </p:grpSpPr>
        <p:sp>
          <p:nvSpPr>
            <p:cNvPr id="12" name="Google Shape;720;p3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1;p3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13 Rectángulo"/>
          <p:cNvSpPr/>
          <p:nvPr/>
        </p:nvSpPr>
        <p:spPr>
          <a:xfrm>
            <a:off x="903960" y="440395"/>
            <a:ext cx="4211737" cy="400110"/>
          </a:xfrm>
          <a:prstGeom prst="rect">
            <a:avLst/>
          </a:prstGeom>
        </p:spPr>
        <p:txBody>
          <a:bodyPr wrap="square">
            <a:spAutoFit/>
          </a:bodyPr>
          <a:lstStyle/>
          <a:p>
            <a:pPr algn="ct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rPr>
              <a:t>DIAGNÓSTICO SITUACIONAL</a:t>
            </a:r>
            <a:endParaRPr lang="es-EC"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Josefin Sans" panose="020B0604020202020204" charset="0"/>
            </a:endParaRPr>
          </a:p>
        </p:txBody>
      </p:sp>
      <p:sp>
        <p:nvSpPr>
          <p:cNvPr id="15" name="14 Rectángulo"/>
          <p:cNvSpPr/>
          <p:nvPr/>
        </p:nvSpPr>
        <p:spPr>
          <a:xfrm>
            <a:off x="3318853" y="971359"/>
            <a:ext cx="2612389" cy="369332"/>
          </a:xfrm>
          <a:prstGeom prst="rect">
            <a:avLst/>
          </a:prstGeom>
        </p:spPr>
        <p:txBody>
          <a:bodyPr wrap="square">
            <a:spAutoFit/>
          </a:bodyPr>
          <a:lstStyle/>
          <a:p>
            <a:pPr algn="ctr"/>
            <a:r>
              <a:rPr lang="es-EC" sz="1800" b="1" dirty="0">
                <a:solidFill>
                  <a:schemeClr val="bg2"/>
                </a:solidFill>
                <a:latin typeface="Josefin Sans" panose="020B0604020202020204" charset="0"/>
              </a:rPr>
              <a:t>MACRO </a:t>
            </a:r>
            <a:r>
              <a:rPr lang="es-EC" sz="1800" b="1" dirty="0" smtClean="0">
                <a:solidFill>
                  <a:schemeClr val="bg2"/>
                </a:solidFill>
                <a:latin typeface="Josefin Sans" panose="020B0604020202020204" charset="0"/>
              </a:rPr>
              <a:t>AMBIENTE  </a:t>
            </a:r>
            <a:endParaRPr lang="es-EC" sz="1800" b="1" dirty="0">
              <a:solidFill>
                <a:schemeClr val="bg2"/>
              </a:solidFill>
              <a:latin typeface="Josefin Sans" panose="020B0604020202020204" charset="0"/>
            </a:endParaRPr>
          </a:p>
        </p:txBody>
      </p:sp>
      <p:graphicFrame>
        <p:nvGraphicFramePr>
          <p:cNvPr id="17" name="16 Diagrama"/>
          <p:cNvGraphicFramePr/>
          <p:nvPr>
            <p:extLst>
              <p:ext uri="{D42A27DB-BD31-4B8C-83A1-F6EECF244321}">
                <p14:modId xmlns:p14="http://schemas.microsoft.com/office/powerpoint/2010/main" val="2407827743"/>
              </p:ext>
            </p:extLst>
          </p:nvPr>
        </p:nvGraphicFramePr>
        <p:xfrm>
          <a:off x="3467028" y="1439540"/>
          <a:ext cx="5676972" cy="3311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Google Shape;194;p20"/>
          <p:cNvSpPr txBox="1">
            <a:spLocks noGrp="1"/>
          </p:cNvSpPr>
          <p:nvPr>
            <p:ph type="ctrTitle"/>
          </p:nvPr>
        </p:nvSpPr>
        <p:spPr>
          <a:xfrm>
            <a:off x="5115697" y="1503525"/>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sz="1400" dirty="0" smtClean="0">
                <a:solidFill>
                  <a:schemeClr val="bg1">
                    <a:lumMod val="50000"/>
                  </a:schemeClr>
                </a:solidFill>
              </a:rPr>
              <a:t>F</a:t>
            </a:r>
            <a:r>
              <a:rPr lang="es" sz="1400" dirty="0" smtClean="0">
                <a:solidFill>
                  <a:schemeClr val="bg1">
                    <a:lumMod val="50000"/>
                  </a:schemeClr>
                </a:solidFill>
              </a:rPr>
              <a:t>actor Geográfico Demográfico </a:t>
            </a:r>
            <a:endParaRPr sz="1400" dirty="0">
              <a:solidFill>
                <a:schemeClr val="bg1">
                  <a:lumMod val="50000"/>
                </a:schemeClr>
              </a:solidFill>
            </a:endParaRPr>
          </a:p>
        </p:txBody>
      </p:sp>
      <p:grpSp>
        <p:nvGrpSpPr>
          <p:cNvPr id="23" name="Google Shape;8064;p44"/>
          <p:cNvGrpSpPr/>
          <p:nvPr/>
        </p:nvGrpSpPr>
        <p:grpSpPr>
          <a:xfrm>
            <a:off x="7820109" y="3975166"/>
            <a:ext cx="1112108" cy="1050323"/>
            <a:chOff x="-5971525" y="3273750"/>
            <a:chExt cx="292250" cy="290650"/>
          </a:xfrm>
        </p:grpSpPr>
        <p:sp>
          <p:nvSpPr>
            <p:cNvPr id="24" name="Google Shape;8065;p44"/>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66;p44"/>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Master's Thesis by Slidesgo">
  <a:themeElements>
    <a:clrScheme name="Simple Light">
      <a:dk1>
        <a:srgbClr val="FDF3E5"/>
      </a:dk1>
      <a:lt1>
        <a:srgbClr val="338987"/>
      </a:lt1>
      <a:dk2>
        <a:srgbClr val="FFB8A5"/>
      </a:dk2>
      <a:lt2>
        <a:srgbClr val="A6B8BF"/>
      </a:lt2>
      <a:accent1>
        <a:srgbClr val="FDF3E5"/>
      </a:accent1>
      <a:accent2>
        <a:srgbClr val="338987"/>
      </a:accent2>
      <a:accent3>
        <a:srgbClr val="FFB8A5"/>
      </a:accent3>
      <a:accent4>
        <a:srgbClr val="A6B8BF"/>
      </a:accent4>
      <a:accent5>
        <a:srgbClr val="FDF3E5"/>
      </a:accent5>
      <a:accent6>
        <a:srgbClr val="338987"/>
      </a:accent6>
      <a:hlink>
        <a:srgbClr val="3389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1288</Words>
  <Application>Microsoft Office PowerPoint</Application>
  <PresentationFormat>Presentación en pantalla (16:9)</PresentationFormat>
  <Paragraphs>333</Paragraphs>
  <Slides>29</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Arial</vt:lpstr>
      <vt:lpstr>Josefin Slab</vt:lpstr>
      <vt:lpstr>Times New Roman</vt:lpstr>
      <vt:lpstr>Cambria Math</vt:lpstr>
      <vt:lpstr>Calibri</vt:lpstr>
      <vt:lpstr>Josefin Slab SemiBold</vt:lpstr>
      <vt:lpstr>Josefin Sans</vt:lpstr>
      <vt:lpstr>Fira Sans Extra Condensed Medium</vt:lpstr>
      <vt:lpstr>Master's Thesis by Slidesgo</vt:lpstr>
      <vt:lpstr>  TEMA: EL VALOR CULTURAL DE LAS PLAZAS TRADICIONALES Y SU CONTRIBUCIÓN AL DESARROLLO LOCAL DEL CANTÓN SAQUISILÍ    AUTOR: NATALY SILVANA CHICAIZA NOBOA  DIRECTOR: ING. MARTHA PATRICIA REA DÁVALOS    SANGOLQUÍ 2020 </vt:lpstr>
      <vt:lpstr>Introducción</vt:lpstr>
      <vt:lpstr>Presentación de PowerPoint</vt:lpstr>
      <vt:lpstr>ANALIZAR</vt:lpstr>
      <vt:lpstr>CAPÍTULO I</vt:lpstr>
      <vt:lpstr>PATRIMONIO CULTURAL </vt:lpstr>
      <vt:lpstr>Presentación de PowerPoint</vt:lpstr>
      <vt:lpstr>CAPITULO II</vt:lpstr>
      <vt:lpstr>Factor Geográfico Demográfico </vt:lpstr>
      <vt:lpstr>Factor Económico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III</vt:lpstr>
      <vt:lpstr>PROPUESTA </vt:lpstr>
      <vt:lpstr>Presentación de PowerPoint</vt:lpstr>
      <vt:lpstr>Presentación de PowerPoint</vt:lpstr>
      <vt:lpstr>Presentación de PowerPoint</vt:lpstr>
      <vt:lpstr>Presentación de PowerPoint</vt:lpstr>
      <vt:lpstr>Presentación de PowerPoint</vt:lpstr>
      <vt:lpstr>CONCLUSIONES Y RECOMENDACIONES </vt:lpstr>
      <vt:lpstr>2</vt:lpstr>
      <vt:lpstr>2</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EL VALOR CULTURAL DE LAS PLAZAS TRADICIONALES Y SU CONTRIBUCIÓN AL DESARROLLO LOCAL DEL CANTÓN SAQUISILÍ    AUTOR: NATALY SILVANA CHICAIZA NOBOA  DIRECTOR: ING. MARTHA PATRICIA REA DÁVALOS    SANGOLQUÍ 2020</dc:title>
  <dc:creator>Natalia</dc:creator>
  <cp:lastModifiedBy>Natalia</cp:lastModifiedBy>
  <cp:revision>73</cp:revision>
  <dcterms:modified xsi:type="dcterms:W3CDTF">2020-10-21T19:31:20Z</dcterms:modified>
</cp:coreProperties>
</file>