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6"/>
  </p:notesMasterIdLst>
  <p:sldIdLst>
    <p:sldId id="256" r:id="rId2"/>
    <p:sldId id="301" r:id="rId3"/>
    <p:sldId id="257" r:id="rId4"/>
    <p:sldId id="302" r:id="rId5"/>
    <p:sldId id="321" r:id="rId6"/>
    <p:sldId id="303" r:id="rId7"/>
    <p:sldId id="304" r:id="rId8"/>
    <p:sldId id="305" r:id="rId9"/>
    <p:sldId id="306" r:id="rId10"/>
    <p:sldId id="307" r:id="rId11"/>
    <p:sldId id="309" r:id="rId12"/>
    <p:sldId id="311" r:id="rId13"/>
    <p:sldId id="312" r:id="rId14"/>
    <p:sldId id="313" r:id="rId15"/>
    <p:sldId id="315" r:id="rId16"/>
    <p:sldId id="316" r:id="rId17"/>
    <p:sldId id="317" r:id="rId18"/>
    <p:sldId id="314" r:id="rId19"/>
    <p:sldId id="318" r:id="rId20"/>
    <p:sldId id="319" r:id="rId21"/>
    <p:sldId id="266" r:id="rId22"/>
    <p:sldId id="322" r:id="rId23"/>
    <p:sldId id="269" r:id="rId24"/>
    <p:sldId id="320" r:id="rId25"/>
  </p:sldIdLst>
  <p:sldSz cx="9144000" cy="5143500" type="screen16x9"/>
  <p:notesSz cx="6858000" cy="9144000"/>
  <p:embeddedFontLst>
    <p:embeddedFont>
      <p:font typeface="Josefin Sans" panose="020B0604020202020204" charset="0"/>
      <p:regular r:id="rId27"/>
      <p:bold r:id="rId28"/>
      <p:italic r:id="rId29"/>
      <p:boldItalic r:id="rId30"/>
    </p:embeddedFont>
    <p:embeddedFont>
      <p:font typeface="Lilita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EE5B"/>
    <a:srgbClr val="F18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9F16A1-58E2-49EC-A878-E53DFF28B2EE}">
  <a:tblStyle styleId="{EF9F16A1-58E2-49EC-A878-E53DFF28B2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AC29-9683-458D-8EF1-1D31971F0E2D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80BCBC0-9BE5-4EA3-BEA6-4F492C92F12B}">
      <dgm:prSet/>
      <dgm:spPr/>
      <dgm:t>
        <a:bodyPr/>
        <a:lstStyle/>
        <a:p>
          <a:r>
            <a:rPr lang="es-EC" noProof="0" dirty="0"/>
            <a:t>Antecedentes</a:t>
          </a:r>
        </a:p>
      </dgm:t>
    </dgm:pt>
    <dgm:pt modelId="{5BBFEDFE-6944-4C3C-9BD4-9830210A164F}" type="parTrans" cxnId="{1065064A-F8A6-4F14-A595-4A8D805E89B9}">
      <dgm:prSet/>
      <dgm:spPr/>
      <dgm:t>
        <a:bodyPr/>
        <a:lstStyle/>
        <a:p>
          <a:endParaRPr lang="es-EC" noProof="0" dirty="0"/>
        </a:p>
      </dgm:t>
    </dgm:pt>
    <dgm:pt modelId="{1D7031B5-C1CD-4199-ADD6-35AAC6660D3B}" type="sibTrans" cxnId="{1065064A-F8A6-4F14-A595-4A8D805E89B9}">
      <dgm:prSet/>
      <dgm:spPr/>
      <dgm:t>
        <a:bodyPr/>
        <a:lstStyle/>
        <a:p>
          <a:endParaRPr lang="es-EC" noProof="0" dirty="0"/>
        </a:p>
      </dgm:t>
    </dgm:pt>
    <dgm:pt modelId="{1CBBC130-02B6-4FE9-9E14-B5A0F1626300}">
      <dgm:prSet/>
      <dgm:spPr/>
      <dgm:t>
        <a:bodyPr/>
        <a:lstStyle/>
        <a:p>
          <a:r>
            <a:rPr lang="es-EC" noProof="0" dirty="0"/>
            <a:t>Problema</a:t>
          </a:r>
        </a:p>
      </dgm:t>
    </dgm:pt>
    <dgm:pt modelId="{E10936DF-2F26-47B0-8067-AE2F99E3A7BC}" type="parTrans" cxnId="{3D503E24-49D3-408F-819D-0D6BEFBF0FB2}">
      <dgm:prSet/>
      <dgm:spPr/>
      <dgm:t>
        <a:bodyPr/>
        <a:lstStyle/>
        <a:p>
          <a:endParaRPr lang="es-EC" noProof="0" dirty="0"/>
        </a:p>
      </dgm:t>
    </dgm:pt>
    <dgm:pt modelId="{5E5EB517-2410-4388-AA2B-3F9700353C96}" type="sibTrans" cxnId="{3D503E24-49D3-408F-819D-0D6BEFBF0FB2}">
      <dgm:prSet/>
      <dgm:spPr/>
      <dgm:t>
        <a:bodyPr/>
        <a:lstStyle/>
        <a:p>
          <a:endParaRPr lang="es-EC" noProof="0" dirty="0"/>
        </a:p>
      </dgm:t>
    </dgm:pt>
    <dgm:pt modelId="{52F283CF-0808-44F3-9015-B8CEE52420DF}">
      <dgm:prSet/>
      <dgm:spPr/>
      <dgm:t>
        <a:bodyPr/>
        <a:lstStyle/>
        <a:p>
          <a:r>
            <a:rPr lang="es-EC" noProof="0" dirty="0"/>
            <a:t>Fundamentos</a:t>
          </a:r>
        </a:p>
      </dgm:t>
    </dgm:pt>
    <dgm:pt modelId="{B048B878-D0C6-4A0C-AFAB-8171AEF301ED}" type="parTrans" cxnId="{E14170FF-70C8-48D0-8187-5EEEF5124CF9}">
      <dgm:prSet/>
      <dgm:spPr/>
      <dgm:t>
        <a:bodyPr/>
        <a:lstStyle/>
        <a:p>
          <a:endParaRPr lang="es-EC" noProof="0" dirty="0"/>
        </a:p>
      </dgm:t>
    </dgm:pt>
    <dgm:pt modelId="{C915E637-032C-4F06-9BE5-06510FD107A9}" type="sibTrans" cxnId="{E14170FF-70C8-48D0-8187-5EEEF5124CF9}">
      <dgm:prSet/>
      <dgm:spPr/>
      <dgm:t>
        <a:bodyPr/>
        <a:lstStyle/>
        <a:p>
          <a:endParaRPr lang="es-EC" noProof="0" dirty="0"/>
        </a:p>
      </dgm:t>
    </dgm:pt>
    <dgm:pt modelId="{1D46BF42-D35F-4AFC-B717-01BC8C0D2DF7}">
      <dgm:prSet/>
      <dgm:spPr/>
      <dgm:t>
        <a:bodyPr/>
        <a:lstStyle/>
        <a:p>
          <a:r>
            <a:rPr lang="es-EC" noProof="0" dirty="0"/>
            <a:t>Diseño de Arquitectura</a:t>
          </a:r>
        </a:p>
      </dgm:t>
    </dgm:pt>
    <dgm:pt modelId="{96739753-3553-4681-8E54-E98CC7735D9D}" type="parTrans" cxnId="{142BEC4C-4344-4E15-AE72-C3E65523CCEF}">
      <dgm:prSet/>
      <dgm:spPr/>
      <dgm:t>
        <a:bodyPr/>
        <a:lstStyle/>
        <a:p>
          <a:endParaRPr lang="es-EC" noProof="0" dirty="0"/>
        </a:p>
      </dgm:t>
    </dgm:pt>
    <dgm:pt modelId="{8DBFC435-E299-4DC1-81A3-2180C527AC86}" type="sibTrans" cxnId="{142BEC4C-4344-4E15-AE72-C3E65523CCEF}">
      <dgm:prSet/>
      <dgm:spPr/>
      <dgm:t>
        <a:bodyPr/>
        <a:lstStyle/>
        <a:p>
          <a:endParaRPr lang="es-EC" noProof="0" dirty="0"/>
        </a:p>
      </dgm:t>
    </dgm:pt>
    <dgm:pt modelId="{F21688CD-FAE5-4C0F-952F-D9CC84650C34}">
      <dgm:prSet/>
      <dgm:spPr/>
      <dgm:t>
        <a:bodyPr/>
        <a:lstStyle/>
        <a:p>
          <a:r>
            <a:rPr lang="es-EC" noProof="0" dirty="0"/>
            <a:t>Resultados</a:t>
          </a:r>
        </a:p>
      </dgm:t>
    </dgm:pt>
    <dgm:pt modelId="{A2142F44-A612-45B3-9FEE-B7490D268349}" type="parTrans" cxnId="{AD1F9773-4D00-4A9F-B7FD-4607EE3F2E8E}">
      <dgm:prSet/>
      <dgm:spPr/>
      <dgm:t>
        <a:bodyPr/>
        <a:lstStyle/>
        <a:p>
          <a:endParaRPr lang="es-EC" noProof="0" dirty="0"/>
        </a:p>
      </dgm:t>
    </dgm:pt>
    <dgm:pt modelId="{F94E7ADC-DD60-43FD-A996-4B37B8285743}" type="sibTrans" cxnId="{AD1F9773-4D00-4A9F-B7FD-4607EE3F2E8E}">
      <dgm:prSet/>
      <dgm:spPr/>
      <dgm:t>
        <a:bodyPr/>
        <a:lstStyle/>
        <a:p>
          <a:endParaRPr lang="es-EC" noProof="0" dirty="0"/>
        </a:p>
      </dgm:t>
    </dgm:pt>
    <dgm:pt modelId="{C882CFCE-23BF-46F6-AE20-AF7B25488010}">
      <dgm:prSet/>
      <dgm:spPr/>
      <dgm:t>
        <a:bodyPr/>
        <a:lstStyle/>
        <a:p>
          <a:r>
            <a:rPr lang="es-EC" noProof="0" dirty="0"/>
            <a:t>Conclusiones</a:t>
          </a:r>
        </a:p>
      </dgm:t>
    </dgm:pt>
    <dgm:pt modelId="{57C59200-9B86-4C45-981A-BEF987B1A9C2}" type="parTrans" cxnId="{2E384B3F-DA3E-4831-8BCB-765E7D7FA29E}">
      <dgm:prSet/>
      <dgm:spPr/>
      <dgm:t>
        <a:bodyPr/>
        <a:lstStyle/>
        <a:p>
          <a:endParaRPr lang="es-EC" noProof="0" dirty="0"/>
        </a:p>
      </dgm:t>
    </dgm:pt>
    <dgm:pt modelId="{F6E39321-7CCB-4C35-A12A-081855A583C9}" type="sibTrans" cxnId="{2E384B3F-DA3E-4831-8BCB-765E7D7FA29E}">
      <dgm:prSet/>
      <dgm:spPr/>
      <dgm:t>
        <a:bodyPr/>
        <a:lstStyle/>
        <a:p>
          <a:endParaRPr lang="es-EC" noProof="0" dirty="0"/>
        </a:p>
      </dgm:t>
    </dgm:pt>
    <dgm:pt modelId="{34321EB0-09A8-434F-84CA-63EEB66AE055}">
      <dgm:prSet/>
      <dgm:spPr/>
      <dgm:t>
        <a:bodyPr/>
        <a:lstStyle/>
        <a:p>
          <a:r>
            <a:rPr lang="es-EC" noProof="0" dirty="0"/>
            <a:t>Trabajos Futuros</a:t>
          </a:r>
        </a:p>
      </dgm:t>
    </dgm:pt>
    <dgm:pt modelId="{71330807-E151-4638-80FF-5480D0363817}" type="parTrans" cxnId="{ECDA8158-89F0-4EAE-BBF9-DD581BEC8818}">
      <dgm:prSet/>
      <dgm:spPr/>
      <dgm:t>
        <a:bodyPr/>
        <a:lstStyle/>
        <a:p>
          <a:endParaRPr lang="es-EC" noProof="0" dirty="0"/>
        </a:p>
      </dgm:t>
    </dgm:pt>
    <dgm:pt modelId="{61F1711B-9753-4479-B1AB-8C1111AAAF71}" type="sibTrans" cxnId="{ECDA8158-89F0-4EAE-BBF9-DD581BEC8818}">
      <dgm:prSet/>
      <dgm:spPr/>
      <dgm:t>
        <a:bodyPr/>
        <a:lstStyle/>
        <a:p>
          <a:endParaRPr lang="es-EC" noProof="0" dirty="0"/>
        </a:p>
      </dgm:t>
    </dgm:pt>
    <dgm:pt modelId="{02C8C7DD-F190-4706-A4FD-2E2616DB7147}">
      <dgm:prSet/>
      <dgm:spPr/>
      <dgm:t>
        <a:bodyPr/>
        <a:lstStyle/>
        <a:p>
          <a:r>
            <a:rPr lang="es-EC" noProof="0" dirty="0"/>
            <a:t>Revisión de la literatura</a:t>
          </a:r>
        </a:p>
      </dgm:t>
    </dgm:pt>
    <dgm:pt modelId="{BD2D989F-4C11-46E3-B86F-417820793F7F}" type="parTrans" cxnId="{815E9AB4-E772-4B72-BB96-EB5F810D9574}">
      <dgm:prSet/>
      <dgm:spPr/>
      <dgm:t>
        <a:bodyPr/>
        <a:lstStyle/>
        <a:p>
          <a:endParaRPr lang="es-EC" noProof="0" dirty="0"/>
        </a:p>
      </dgm:t>
    </dgm:pt>
    <dgm:pt modelId="{0CB10CDF-FEA8-4CFD-A26C-7CB74467D428}" type="sibTrans" cxnId="{815E9AB4-E772-4B72-BB96-EB5F810D9574}">
      <dgm:prSet/>
      <dgm:spPr/>
      <dgm:t>
        <a:bodyPr/>
        <a:lstStyle/>
        <a:p>
          <a:endParaRPr lang="es-EC" noProof="0" dirty="0"/>
        </a:p>
      </dgm:t>
    </dgm:pt>
    <dgm:pt modelId="{CA4E3AA8-D2CB-44A6-B14F-C418B9E56A1F}" type="pres">
      <dgm:prSet presAssocID="{52B5AC29-9683-458D-8EF1-1D31971F0E2D}" presName="vert0" presStyleCnt="0">
        <dgm:presLayoutVars>
          <dgm:dir/>
          <dgm:animOne val="branch"/>
          <dgm:animLvl val="lvl"/>
        </dgm:presLayoutVars>
      </dgm:prSet>
      <dgm:spPr/>
    </dgm:pt>
    <dgm:pt modelId="{5F8607BF-B2CC-4CAC-A119-5341A8E23814}" type="pres">
      <dgm:prSet presAssocID="{780BCBC0-9BE5-4EA3-BEA6-4F492C92F12B}" presName="thickLine" presStyleLbl="alignNode1" presStyleIdx="0" presStyleCnt="8"/>
      <dgm:spPr/>
    </dgm:pt>
    <dgm:pt modelId="{F87506BB-D1BF-4271-A024-D77351DFED95}" type="pres">
      <dgm:prSet presAssocID="{780BCBC0-9BE5-4EA3-BEA6-4F492C92F12B}" presName="horz1" presStyleCnt="0"/>
      <dgm:spPr/>
    </dgm:pt>
    <dgm:pt modelId="{DDECDFA4-3ADE-40C3-817D-A7A965988384}" type="pres">
      <dgm:prSet presAssocID="{780BCBC0-9BE5-4EA3-BEA6-4F492C92F12B}" presName="tx1" presStyleLbl="revTx" presStyleIdx="0" presStyleCnt="8"/>
      <dgm:spPr/>
    </dgm:pt>
    <dgm:pt modelId="{6037EFF6-E50F-4BEC-BDBF-4530E6865370}" type="pres">
      <dgm:prSet presAssocID="{780BCBC0-9BE5-4EA3-BEA6-4F492C92F12B}" presName="vert1" presStyleCnt="0"/>
      <dgm:spPr/>
    </dgm:pt>
    <dgm:pt modelId="{7941B8D1-0BAC-46B6-81E7-90ACBD285E33}" type="pres">
      <dgm:prSet presAssocID="{1CBBC130-02B6-4FE9-9E14-B5A0F1626300}" presName="thickLine" presStyleLbl="alignNode1" presStyleIdx="1" presStyleCnt="8"/>
      <dgm:spPr/>
    </dgm:pt>
    <dgm:pt modelId="{2C11E269-15F4-4DEE-95FC-FAA4B689E839}" type="pres">
      <dgm:prSet presAssocID="{1CBBC130-02B6-4FE9-9E14-B5A0F1626300}" presName="horz1" presStyleCnt="0"/>
      <dgm:spPr/>
    </dgm:pt>
    <dgm:pt modelId="{5DC25AA8-7D7F-4A99-BFFF-C6BD04562B4F}" type="pres">
      <dgm:prSet presAssocID="{1CBBC130-02B6-4FE9-9E14-B5A0F1626300}" presName="tx1" presStyleLbl="revTx" presStyleIdx="1" presStyleCnt="8"/>
      <dgm:spPr/>
    </dgm:pt>
    <dgm:pt modelId="{6E10F4FD-707D-4D29-88E3-FF4B4F9176EB}" type="pres">
      <dgm:prSet presAssocID="{1CBBC130-02B6-4FE9-9E14-B5A0F1626300}" presName="vert1" presStyleCnt="0"/>
      <dgm:spPr/>
    </dgm:pt>
    <dgm:pt modelId="{2BA30D8E-C021-4C6C-B36D-AB8C09B226D0}" type="pres">
      <dgm:prSet presAssocID="{02C8C7DD-F190-4706-A4FD-2E2616DB7147}" presName="thickLine" presStyleLbl="alignNode1" presStyleIdx="2" presStyleCnt="8"/>
      <dgm:spPr/>
    </dgm:pt>
    <dgm:pt modelId="{1AA21E11-EE6E-428D-9E10-898793EEC1FF}" type="pres">
      <dgm:prSet presAssocID="{02C8C7DD-F190-4706-A4FD-2E2616DB7147}" presName="horz1" presStyleCnt="0"/>
      <dgm:spPr/>
    </dgm:pt>
    <dgm:pt modelId="{F851CC6B-5C6B-4287-AFBA-5B020976B454}" type="pres">
      <dgm:prSet presAssocID="{02C8C7DD-F190-4706-A4FD-2E2616DB7147}" presName="tx1" presStyleLbl="revTx" presStyleIdx="2" presStyleCnt="8"/>
      <dgm:spPr/>
    </dgm:pt>
    <dgm:pt modelId="{4330EE55-8B32-4AEA-9DE4-83B3CB7C97E7}" type="pres">
      <dgm:prSet presAssocID="{02C8C7DD-F190-4706-A4FD-2E2616DB7147}" presName="vert1" presStyleCnt="0"/>
      <dgm:spPr/>
    </dgm:pt>
    <dgm:pt modelId="{72A06D4E-D9F5-4153-A209-7904050734EB}" type="pres">
      <dgm:prSet presAssocID="{52F283CF-0808-44F3-9015-B8CEE52420DF}" presName="thickLine" presStyleLbl="alignNode1" presStyleIdx="3" presStyleCnt="8"/>
      <dgm:spPr/>
    </dgm:pt>
    <dgm:pt modelId="{E857F6B0-BA1A-4A12-A8B1-989512907696}" type="pres">
      <dgm:prSet presAssocID="{52F283CF-0808-44F3-9015-B8CEE52420DF}" presName="horz1" presStyleCnt="0"/>
      <dgm:spPr/>
    </dgm:pt>
    <dgm:pt modelId="{3E6E0AF6-7D14-4BEB-A4EC-0FCEDB876CD7}" type="pres">
      <dgm:prSet presAssocID="{52F283CF-0808-44F3-9015-B8CEE52420DF}" presName="tx1" presStyleLbl="revTx" presStyleIdx="3" presStyleCnt="8"/>
      <dgm:spPr/>
    </dgm:pt>
    <dgm:pt modelId="{5AFF6F34-D030-4918-B735-0841389CC07C}" type="pres">
      <dgm:prSet presAssocID="{52F283CF-0808-44F3-9015-B8CEE52420DF}" presName="vert1" presStyleCnt="0"/>
      <dgm:spPr/>
    </dgm:pt>
    <dgm:pt modelId="{4DC6040D-9E8C-4B1A-87D3-29BB02419DAF}" type="pres">
      <dgm:prSet presAssocID="{1D46BF42-D35F-4AFC-B717-01BC8C0D2DF7}" presName="thickLine" presStyleLbl="alignNode1" presStyleIdx="4" presStyleCnt="8"/>
      <dgm:spPr/>
    </dgm:pt>
    <dgm:pt modelId="{3A434E40-A337-4751-B45C-F797F0BC4285}" type="pres">
      <dgm:prSet presAssocID="{1D46BF42-D35F-4AFC-B717-01BC8C0D2DF7}" presName="horz1" presStyleCnt="0"/>
      <dgm:spPr/>
    </dgm:pt>
    <dgm:pt modelId="{6CBA7AAD-4971-4B84-985D-B91D78610DE5}" type="pres">
      <dgm:prSet presAssocID="{1D46BF42-D35F-4AFC-B717-01BC8C0D2DF7}" presName="tx1" presStyleLbl="revTx" presStyleIdx="4" presStyleCnt="8"/>
      <dgm:spPr/>
    </dgm:pt>
    <dgm:pt modelId="{65B95997-582F-4523-8BE3-67DF1512E439}" type="pres">
      <dgm:prSet presAssocID="{1D46BF42-D35F-4AFC-B717-01BC8C0D2DF7}" presName="vert1" presStyleCnt="0"/>
      <dgm:spPr/>
    </dgm:pt>
    <dgm:pt modelId="{3035E3A0-E18F-4363-A00F-C10545223A53}" type="pres">
      <dgm:prSet presAssocID="{F21688CD-FAE5-4C0F-952F-D9CC84650C34}" presName="thickLine" presStyleLbl="alignNode1" presStyleIdx="5" presStyleCnt="8"/>
      <dgm:spPr/>
    </dgm:pt>
    <dgm:pt modelId="{39F1D6E3-888A-4C74-BF54-8841D7A028C0}" type="pres">
      <dgm:prSet presAssocID="{F21688CD-FAE5-4C0F-952F-D9CC84650C34}" presName="horz1" presStyleCnt="0"/>
      <dgm:spPr/>
    </dgm:pt>
    <dgm:pt modelId="{985ADCDB-274A-4BDE-AE97-2B140FE29537}" type="pres">
      <dgm:prSet presAssocID="{F21688CD-FAE5-4C0F-952F-D9CC84650C34}" presName="tx1" presStyleLbl="revTx" presStyleIdx="5" presStyleCnt="8"/>
      <dgm:spPr/>
    </dgm:pt>
    <dgm:pt modelId="{C1B9C17C-73ED-446F-AFEC-D25260052F10}" type="pres">
      <dgm:prSet presAssocID="{F21688CD-FAE5-4C0F-952F-D9CC84650C34}" presName="vert1" presStyleCnt="0"/>
      <dgm:spPr/>
    </dgm:pt>
    <dgm:pt modelId="{97AAC6AA-3771-4CEB-A213-95748AEC4FC1}" type="pres">
      <dgm:prSet presAssocID="{C882CFCE-23BF-46F6-AE20-AF7B25488010}" presName="thickLine" presStyleLbl="alignNode1" presStyleIdx="6" presStyleCnt="8"/>
      <dgm:spPr/>
    </dgm:pt>
    <dgm:pt modelId="{59FC3823-514C-4D75-929A-EBA10309A20B}" type="pres">
      <dgm:prSet presAssocID="{C882CFCE-23BF-46F6-AE20-AF7B25488010}" presName="horz1" presStyleCnt="0"/>
      <dgm:spPr/>
    </dgm:pt>
    <dgm:pt modelId="{A7D9D2F2-2D5B-4A7E-BEA1-B35F372210DA}" type="pres">
      <dgm:prSet presAssocID="{C882CFCE-23BF-46F6-AE20-AF7B25488010}" presName="tx1" presStyleLbl="revTx" presStyleIdx="6" presStyleCnt="8"/>
      <dgm:spPr/>
    </dgm:pt>
    <dgm:pt modelId="{3552ABDF-F8DB-4069-9BE5-9B9B54BC1B17}" type="pres">
      <dgm:prSet presAssocID="{C882CFCE-23BF-46F6-AE20-AF7B25488010}" presName="vert1" presStyleCnt="0"/>
      <dgm:spPr/>
    </dgm:pt>
    <dgm:pt modelId="{2003FC9F-8F19-4596-965B-D282EEA69BFD}" type="pres">
      <dgm:prSet presAssocID="{34321EB0-09A8-434F-84CA-63EEB66AE055}" presName="thickLine" presStyleLbl="alignNode1" presStyleIdx="7" presStyleCnt="8"/>
      <dgm:spPr/>
    </dgm:pt>
    <dgm:pt modelId="{114902D3-AD7A-4A61-9AFB-E14C05B3C40F}" type="pres">
      <dgm:prSet presAssocID="{34321EB0-09A8-434F-84CA-63EEB66AE055}" presName="horz1" presStyleCnt="0"/>
      <dgm:spPr/>
    </dgm:pt>
    <dgm:pt modelId="{34B6D26F-255D-4E43-A452-B22B637E6937}" type="pres">
      <dgm:prSet presAssocID="{34321EB0-09A8-434F-84CA-63EEB66AE055}" presName="tx1" presStyleLbl="revTx" presStyleIdx="7" presStyleCnt="8"/>
      <dgm:spPr/>
    </dgm:pt>
    <dgm:pt modelId="{AAC2077A-11BD-4B9C-A625-BEB3432204C0}" type="pres">
      <dgm:prSet presAssocID="{34321EB0-09A8-434F-84CA-63EEB66AE055}" presName="vert1" presStyleCnt="0"/>
      <dgm:spPr/>
    </dgm:pt>
  </dgm:ptLst>
  <dgm:cxnLst>
    <dgm:cxn modelId="{1DB4A206-59EA-46EC-B939-C56D74619A33}" type="presOf" srcId="{34321EB0-09A8-434F-84CA-63EEB66AE055}" destId="{34B6D26F-255D-4E43-A452-B22B637E6937}" srcOrd="0" destOrd="0" presId="urn:microsoft.com/office/officeart/2008/layout/LinedList"/>
    <dgm:cxn modelId="{3D503E24-49D3-408F-819D-0D6BEFBF0FB2}" srcId="{52B5AC29-9683-458D-8EF1-1D31971F0E2D}" destId="{1CBBC130-02B6-4FE9-9E14-B5A0F1626300}" srcOrd="1" destOrd="0" parTransId="{E10936DF-2F26-47B0-8067-AE2F99E3A7BC}" sibTransId="{5E5EB517-2410-4388-AA2B-3F9700353C96}"/>
    <dgm:cxn modelId="{4FF0F732-CFB8-4E8B-ACE3-ACE9503D0CDA}" type="presOf" srcId="{1CBBC130-02B6-4FE9-9E14-B5A0F1626300}" destId="{5DC25AA8-7D7F-4A99-BFFF-C6BD04562B4F}" srcOrd="0" destOrd="0" presId="urn:microsoft.com/office/officeart/2008/layout/LinedList"/>
    <dgm:cxn modelId="{2E384B3F-DA3E-4831-8BCB-765E7D7FA29E}" srcId="{52B5AC29-9683-458D-8EF1-1D31971F0E2D}" destId="{C882CFCE-23BF-46F6-AE20-AF7B25488010}" srcOrd="6" destOrd="0" parTransId="{57C59200-9B86-4C45-981A-BEF987B1A9C2}" sibTransId="{F6E39321-7CCB-4C35-A12A-081855A583C9}"/>
    <dgm:cxn modelId="{1C1FFE5C-BFFC-4ED3-BA9F-A96F47D960AA}" type="presOf" srcId="{52B5AC29-9683-458D-8EF1-1D31971F0E2D}" destId="{CA4E3AA8-D2CB-44A6-B14F-C418B9E56A1F}" srcOrd="0" destOrd="0" presId="urn:microsoft.com/office/officeart/2008/layout/LinedList"/>
    <dgm:cxn modelId="{1065064A-F8A6-4F14-A595-4A8D805E89B9}" srcId="{52B5AC29-9683-458D-8EF1-1D31971F0E2D}" destId="{780BCBC0-9BE5-4EA3-BEA6-4F492C92F12B}" srcOrd="0" destOrd="0" parTransId="{5BBFEDFE-6944-4C3C-9BD4-9830210A164F}" sibTransId="{1D7031B5-C1CD-4199-ADD6-35AAC6660D3B}"/>
    <dgm:cxn modelId="{142BEC4C-4344-4E15-AE72-C3E65523CCEF}" srcId="{52B5AC29-9683-458D-8EF1-1D31971F0E2D}" destId="{1D46BF42-D35F-4AFC-B717-01BC8C0D2DF7}" srcOrd="4" destOrd="0" parTransId="{96739753-3553-4681-8E54-E98CC7735D9D}" sibTransId="{8DBFC435-E299-4DC1-81A3-2180C527AC86}"/>
    <dgm:cxn modelId="{AD1F9773-4D00-4A9F-B7FD-4607EE3F2E8E}" srcId="{52B5AC29-9683-458D-8EF1-1D31971F0E2D}" destId="{F21688CD-FAE5-4C0F-952F-D9CC84650C34}" srcOrd="5" destOrd="0" parTransId="{A2142F44-A612-45B3-9FEE-B7490D268349}" sibTransId="{F94E7ADC-DD60-43FD-A996-4B37B8285743}"/>
    <dgm:cxn modelId="{ECDA8158-89F0-4EAE-BBF9-DD581BEC8818}" srcId="{52B5AC29-9683-458D-8EF1-1D31971F0E2D}" destId="{34321EB0-09A8-434F-84CA-63EEB66AE055}" srcOrd="7" destOrd="0" parTransId="{71330807-E151-4638-80FF-5480D0363817}" sibTransId="{61F1711B-9753-4479-B1AB-8C1111AAAF71}"/>
    <dgm:cxn modelId="{20B2B989-5ECB-422D-9F4F-F3928D217319}" type="presOf" srcId="{02C8C7DD-F190-4706-A4FD-2E2616DB7147}" destId="{F851CC6B-5C6B-4287-AFBA-5B020976B454}" srcOrd="0" destOrd="0" presId="urn:microsoft.com/office/officeart/2008/layout/LinedList"/>
    <dgm:cxn modelId="{84273997-03FE-4E61-A263-6BE5C566E774}" type="presOf" srcId="{C882CFCE-23BF-46F6-AE20-AF7B25488010}" destId="{A7D9D2F2-2D5B-4A7E-BEA1-B35F372210DA}" srcOrd="0" destOrd="0" presId="urn:microsoft.com/office/officeart/2008/layout/LinedList"/>
    <dgm:cxn modelId="{1BAD88AC-1397-4365-86B3-720764531E07}" type="presOf" srcId="{780BCBC0-9BE5-4EA3-BEA6-4F492C92F12B}" destId="{DDECDFA4-3ADE-40C3-817D-A7A965988384}" srcOrd="0" destOrd="0" presId="urn:microsoft.com/office/officeart/2008/layout/LinedList"/>
    <dgm:cxn modelId="{BE3A33B3-040E-4C02-9AC1-F50DC37EC71D}" type="presOf" srcId="{1D46BF42-D35F-4AFC-B717-01BC8C0D2DF7}" destId="{6CBA7AAD-4971-4B84-985D-B91D78610DE5}" srcOrd="0" destOrd="0" presId="urn:microsoft.com/office/officeart/2008/layout/LinedList"/>
    <dgm:cxn modelId="{815E9AB4-E772-4B72-BB96-EB5F810D9574}" srcId="{52B5AC29-9683-458D-8EF1-1D31971F0E2D}" destId="{02C8C7DD-F190-4706-A4FD-2E2616DB7147}" srcOrd="2" destOrd="0" parTransId="{BD2D989F-4C11-46E3-B86F-417820793F7F}" sibTransId="{0CB10CDF-FEA8-4CFD-A26C-7CB74467D428}"/>
    <dgm:cxn modelId="{4FB1B5BB-215A-4A20-BA90-E839EBB3587D}" type="presOf" srcId="{52F283CF-0808-44F3-9015-B8CEE52420DF}" destId="{3E6E0AF6-7D14-4BEB-A4EC-0FCEDB876CD7}" srcOrd="0" destOrd="0" presId="urn:microsoft.com/office/officeart/2008/layout/LinedList"/>
    <dgm:cxn modelId="{0DBEC0F1-8A9F-4CEA-87A0-667FD4232DF5}" type="presOf" srcId="{F21688CD-FAE5-4C0F-952F-D9CC84650C34}" destId="{985ADCDB-274A-4BDE-AE97-2B140FE29537}" srcOrd="0" destOrd="0" presId="urn:microsoft.com/office/officeart/2008/layout/LinedList"/>
    <dgm:cxn modelId="{E14170FF-70C8-48D0-8187-5EEEF5124CF9}" srcId="{52B5AC29-9683-458D-8EF1-1D31971F0E2D}" destId="{52F283CF-0808-44F3-9015-B8CEE52420DF}" srcOrd="3" destOrd="0" parTransId="{B048B878-D0C6-4A0C-AFAB-8171AEF301ED}" sibTransId="{C915E637-032C-4F06-9BE5-06510FD107A9}"/>
    <dgm:cxn modelId="{69AB2689-8011-4BFF-ADAA-92FBBE0C12E8}" type="presParOf" srcId="{CA4E3AA8-D2CB-44A6-B14F-C418B9E56A1F}" destId="{5F8607BF-B2CC-4CAC-A119-5341A8E23814}" srcOrd="0" destOrd="0" presId="urn:microsoft.com/office/officeart/2008/layout/LinedList"/>
    <dgm:cxn modelId="{F1C33A5C-27B0-43C9-98BB-4EBC646F4593}" type="presParOf" srcId="{CA4E3AA8-D2CB-44A6-B14F-C418B9E56A1F}" destId="{F87506BB-D1BF-4271-A024-D77351DFED95}" srcOrd="1" destOrd="0" presId="urn:microsoft.com/office/officeart/2008/layout/LinedList"/>
    <dgm:cxn modelId="{81F078B2-1402-4220-B021-BF5CC6FE2849}" type="presParOf" srcId="{F87506BB-D1BF-4271-A024-D77351DFED95}" destId="{DDECDFA4-3ADE-40C3-817D-A7A965988384}" srcOrd="0" destOrd="0" presId="urn:microsoft.com/office/officeart/2008/layout/LinedList"/>
    <dgm:cxn modelId="{50257D3F-CCBA-4B35-A621-4CC6E4A70803}" type="presParOf" srcId="{F87506BB-D1BF-4271-A024-D77351DFED95}" destId="{6037EFF6-E50F-4BEC-BDBF-4530E6865370}" srcOrd="1" destOrd="0" presId="urn:microsoft.com/office/officeart/2008/layout/LinedList"/>
    <dgm:cxn modelId="{6C2FCE05-CA3B-47E7-A55E-282E8DB0A0E3}" type="presParOf" srcId="{CA4E3AA8-D2CB-44A6-B14F-C418B9E56A1F}" destId="{7941B8D1-0BAC-46B6-81E7-90ACBD285E33}" srcOrd="2" destOrd="0" presId="urn:microsoft.com/office/officeart/2008/layout/LinedList"/>
    <dgm:cxn modelId="{847848CC-77F2-4BE6-A780-BCD255A7E575}" type="presParOf" srcId="{CA4E3AA8-D2CB-44A6-B14F-C418B9E56A1F}" destId="{2C11E269-15F4-4DEE-95FC-FAA4B689E839}" srcOrd="3" destOrd="0" presId="urn:microsoft.com/office/officeart/2008/layout/LinedList"/>
    <dgm:cxn modelId="{FB1D472C-2988-4C67-8653-C0A189F4F704}" type="presParOf" srcId="{2C11E269-15F4-4DEE-95FC-FAA4B689E839}" destId="{5DC25AA8-7D7F-4A99-BFFF-C6BD04562B4F}" srcOrd="0" destOrd="0" presId="urn:microsoft.com/office/officeart/2008/layout/LinedList"/>
    <dgm:cxn modelId="{42CB6531-B477-40F1-B6B5-226DC15CFFAC}" type="presParOf" srcId="{2C11E269-15F4-4DEE-95FC-FAA4B689E839}" destId="{6E10F4FD-707D-4D29-88E3-FF4B4F9176EB}" srcOrd="1" destOrd="0" presId="urn:microsoft.com/office/officeart/2008/layout/LinedList"/>
    <dgm:cxn modelId="{0E6A2926-385A-4E32-A23F-5A0FB8E0EB60}" type="presParOf" srcId="{CA4E3AA8-D2CB-44A6-B14F-C418B9E56A1F}" destId="{2BA30D8E-C021-4C6C-B36D-AB8C09B226D0}" srcOrd="4" destOrd="0" presId="urn:microsoft.com/office/officeart/2008/layout/LinedList"/>
    <dgm:cxn modelId="{0EF2A2D2-4DE3-406B-A6D1-97FBEA7061A9}" type="presParOf" srcId="{CA4E3AA8-D2CB-44A6-B14F-C418B9E56A1F}" destId="{1AA21E11-EE6E-428D-9E10-898793EEC1FF}" srcOrd="5" destOrd="0" presId="urn:microsoft.com/office/officeart/2008/layout/LinedList"/>
    <dgm:cxn modelId="{E481F8CA-896A-4153-81D3-380206916B78}" type="presParOf" srcId="{1AA21E11-EE6E-428D-9E10-898793EEC1FF}" destId="{F851CC6B-5C6B-4287-AFBA-5B020976B454}" srcOrd="0" destOrd="0" presId="urn:microsoft.com/office/officeart/2008/layout/LinedList"/>
    <dgm:cxn modelId="{D720B225-6C4F-40A7-8EC3-10D026A02434}" type="presParOf" srcId="{1AA21E11-EE6E-428D-9E10-898793EEC1FF}" destId="{4330EE55-8B32-4AEA-9DE4-83B3CB7C97E7}" srcOrd="1" destOrd="0" presId="urn:microsoft.com/office/officeart/2008/layout/LinedList"/>
    <dgm:cxn modelId="{DE4FB462-EFB0-4940-AA84-817DC658FEC9}" type="presParOf" srcId="{CA4E3AA8-D2CB-44A6-B14F-C418B9E56A1F}" destId="{72A06D4E-D9F5-4153-A209-7904050734EB}" srcOrd="6" destOrd="0" presId="urn:microsoft.com/office/officeart/2008/layout/LinedList"/>
    <dgm:cxn modelId="{3D2732A7-2118-4F86-A5E6-5776EA5BCAE3}" type="presParOf" srcId="{CA4E3AA8-D2CB-44A6-B14F-C418B9E56A1F}" destId="{E857F6B0-BA1A-4A12-A8B1-989512907696}" srcOrd="7" destOrd="0" presId="urn:microsoft.com/office/officeart/2008/layout/LinedList"/>
    <dgm:cxn modelId="{7C165503-9331-4176-8A41-460F2943B34A}" type="presParOf" srcId="{E857F6B0-BA1A-4A12-A8B1-989512907696}" destId="{3E6E0AF6-7D14-4BEB-A4EC-0FCEDB876CD7}" srcOrd="0" destOrd="0" presId="urn:microsoft.com/office/officeart/2008/layout/LinedList"/>
    <dgm:cxn modelId="{508C8D6B-4495-49A6-B33C-379F6230FFFE}" type="presParOf" srcId="{E857F6B0-BA1A-4A12-A8B1-989512907696}" destId="{5AFF6F34-D030-4918-B735-0841389CC07C}" srcOrd="1" destOrd="0" presId="urn:microsoft.com/office/officeart/2008/layout/LinedList"/>
    <dgm:cxn modelId="{1EDCCE71-3E6B-4FEA-95B3-3C18C52D8F14}" type="presParOf" srcId="{CA4E3AA8-D2CB-44A6-B14F-C418B9E56A1F}" destId="{4DC6040D-9E8C-4B1A-87D3-29BB02419DAF}" srcOrd="8" destOrd="0" presId="urn:microsoft.com/office/officeart/2008/layout/LinedList"/>
    <dgm:cxn modelId="{0F847667-B1FB-4F84-A832-0F36C47B5352}" type="presParOf" srcId="{CA4E3AA8-D2CB-44A6-B14F-C418B9E56A1F}" destId="{3A434E40-A337-4751-B45C-F797F0BC4285}" srcOrd="9" destOrd="0" presId="urn:microsoft.com/office/officeart/2008/layout/LinedList"/>
    <dgm:cxn modelId="{E63EEC6A-22E8-47F2-B3F7-41705C1A06AA}" type="presParOf" srcId="{3A434E40-A337-4751-B45C-F797F0BC4285}" destId="{6CBA7AAD-4971-4B84-985D-B91D78610DE5}" srcOrd="0" destOrd="0" presId="urn:microsoft.com/office/officeart/2008/layout/LinedList"/>
    <dgm:cxn modelId="{6DFE3325-359D-420F-A62A-B354560DF45C}" type="presParOf" srcId="{3A434E40-A337-4751-B45C-F797F0BC4285}" destId="{65B95997-582F-4523-8BE3-67DF1512E439}" srcOrd="1" destOrd="0" presId="urn:microsoft.com/office/officeart/2008/layout/LinedList"/>
    <dgm:cxn modelId="{F3A7AD31-ACF2-49E7-90D1-3766E55D5208}" type="presParOf" srcId="{CA4E3AA8-D2CB-44A6-B14F-C418B9E56A1F}" destId="{3035E3A0-E18F-4363-A00F-C10545223A53}" srcOrd="10" destOrd="0" presId="urn:microsoft.com/office/officeart/2008/layout/LinedList"/>
    <dgm:cxn modelId="{5BEAE54F-11A3-4B89-9CB1-88E1CEC96D04}" type="presParOf" srcId="{CA4E3AA8-D2CB-44A6-B14F-C418B9E56A1F}" destId="{39F1D6E3-888A-4C74-BF54-8841D7A028C0}" srcOrd="11" destOrd="0" presId="urn:microsoft.com/office/officeart/2008/layout/LinedList"/>
    <dgm:cxn modelId="{63955C24-9AB7-412E-AC92-E36AEAAD746F}" type="presParOf" srcId="{39F1D6E3-888A-4C74-BF54-8841D7A028C0}" destId="{985ADCDB-274A-4BDE-AE97-2B140FE29537}" srcOrd="0" destOrd="0" presId="urn:microsoft.com/office/officeart/2008/layout/LinedList"/>
    <dgm:cxn modelId="{A5E16AF3-E5CB-4B12-BE67-FD4BE0FF23B0}" type="presParOf" srcId="{39F1D6E3-888A-4C74-BF54-8841D7A028C0}" destId="{C1B9C17C-73ED-446F-AFEC-D25260052F10}" srcOrd="1" destOrd="0" presId="urn:microsoft.com/office/officeart/2008/layout/LinedList"/>
    <dgm:cxn modelId="{A53177FB-1AD1-4E42-B1CF-3F012D956081}" type="presParOf" srcId="{CA4E3AA8-D2CB-44A6-B14F-C418B9E56A1F}" destId="{97AAC6AA-3771-4CEB-A213-95748AEC4FC1}" srcOrd="12" destOrd="0" presId="urn:microsoft.com/office/officeart/2008/layout/LinedList"/>
    <dgm:cxn modelId="{3E1AFFBC-795A-4FB1-9EBD-7DE72C858449}" type="presParOf" srcId="{CA4E3AA8-D2CB-44A6-B14F-C418B9E56A1F}" destId="{59FC3823-514C-4D75-929A-EBA10309A20B}" srcOrd="13" destOrd="0" presId="urn:microsoft.com/office/officeart/2008/layout/LinedList"/>
    <dgm:cxn modelId="{688DC2B2-339F-47A5-9367-11148C243A5B}" type="presParOf" srcId="{59FC3823-514C-4D75-929A-EBA10309A20B}" destId="{A7D9D2F2-2D5B-4A7E-BEA1-B35F372210DA}" srcOrd="0" destOrd="0" presId="urn:microsoft.com/office/officeart/2008/layout/LinedList"/>
    <dgm:cxn modelId="{72A6C91D-ED46-40C2-B5F3-72132C9C9A83}" type="presParOf" srcId="{59FC3823-514C-4D75-929A-EBA10309A20B}" destId="{3552ABDF-F8DB-4069-9BE5-9B9B54BC1B17}" srcOrd="1" destOrd="0" presId="urn:microsoft.com/office/officeart/2008/layout/LinedList"/>
    <dgm:cxn modelId="{9CAD53FD-227F-4D3E-9639-B9248645F4BC}" type="presParOf" srcId="{CA4E3AA8-D2CB-44A6-B14F-C418B9E56A1F}" destId="{2003FC9F-8F19-4596-965B-D282EEA69BFD}" srcOrd="14" destOrd="0" presId="urn:microsoft.com/office/officeart/2008/layout/LinedList"/>
    <dgm:cxn modelId="{2DF6140A-2104-4A21-8E44-B61B19E72EC8}" type="presParOf" srcId="{CA4E3AA8-D2CB-44A6-B14F-C418B9E56A1F}" destId="{114902D3-AD7A-4A61-9AFB-E14C05B3C40F}" srcOrd="15" destOrd="0" presId="urn:microsoft.com/office/officeart/2008/layout/LinedList"/>
    <dgm:cxn modelId="{0525A270-C36E-47C1-8273-A384B8F45978}" type="presParOf" srcId="{114902D3-AD7A-4A61-9AFB-E14C05B3C40F}" destId="{34B6D26F-255D-4E43-A452-B22B637E6937}" srcOrd="0" destOrd="0" presId="urn:microsoft.com/office/officeart/2008/layout/LinedList"/>
    <dgm:cxn modelId="{6B2C8C73-958B-4899-BA7E-ADA0524DE3B6}" type="presParOf" srcId="{114902D3-AD7A-4A61-9AFB-E14C05B3C40F}" destId="{AAC2077A-11BD-4B9C-A625-BEB3432204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C8D0D-F91B-45D4-AFB5-557927B4AC8E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4C5968-813D-458E-A7E0-7257CB65E54C}">
      <dgm:prSet phldrT="[Texto]"/>
      <dgm:spPr/>
      <dgm:t>
        <a:bodyPr/>
        <a:lstStyle/>
        <a:p>
          <a:r>
            <a:rPr lang="es-EC" noProof="0" dirty="0"/>
            <a:t>Operaciones de búsqueda y rescate</a:t>
          </a:r>
        </a:p>
      </dgm:t>
    </dgm:pt>
    <dgm:pt modelId="{71369CA9-8073-4B0F-AC3D-3BAEB1155ED3}" type="parTrans" cxnId="{7CEE0EC9-9FF0-41FF-9F7E-44E4B2856DEF}">
      <dgm:prSet/>
      <dgm:spPr/>
      <dgm:t>
        <a:bodyPr/>
        <a:lstStyle/>
        <a:p>
          <a:endParaRPr lang="en-US"/>
        </a:p>
      </dgm:t>
    </dgm:pt>
    <dgm:pt modelId="{2B30633D-5BD8-4220-AA62-A7D4413FD4E5}" type="sibTrans" cxnId="{7CEE0EC9-9FF0-41FF-9F7E-44E4B2856DEF}">
      <dgm:prSet/>
      <dgm:spPr/>
      <dgm:t>
        <a:bodyPr/>
        <a:lstStyle/>
        <a:p>
          <a:endParaRPr lang="en-US"/>
        </a:p>
      </dgm:t>
    </dgm:pt>
    <dgm:pt modelId="{6FAF4027-5D7E-4B73-B44D-1E3ABC8F9F3D}">
      <dgm:prSet phldrT="[Texto]"/>
      <dgm:spPr>
        <a:solidFill>
          <a:srgbClr val="12EE5B"/>
        </a:solidFill>
        <a:ln>
          <a:solidFill>
            <a:srgbClr val="92D050"/>
          </a:solidFill>
        </a:ln>
      </dgm:spPr>
      <dgm:t>
        <a:bodyPr/>
        <a:lstStyle/>
        <a:p>
          <a:r>
            <a:rPr lang="es-EC" noProof="0" dirty="0"/>
            <a:t>Tecnologías de la información y comunicación</a:t>
          </a:r>
        </a:p>
      </dgm:t>
    </dgm:pt>
    <dgm:pt modelId="{DC8436FA-D769-4538-8CAF-EAFA4A99849F}" type="parTrans" cxnId="{C3A1B8F2-3D86-4998-99E8-C02FAF0743BE}">
      <dgm:prSet/>
      <dgm:spPr/>
      <dgm:t>
        <a:bodyPr/>
        <a:lstStyle/>
        <a:p>
          <a:endParaRPr lang="en-US"/>
        </a:p>
      </dgm:t>
    </dgm:pt>
    <dgm:pt modelId="{696F8342-232E-432B-A598-7BBAC5ED6F2B}" type="sibTrans" cxnId="{C3A1B8F2-3D86-4998-99E8-C02FAF0743BE}">
      <dgm:prSet/>
      <dgm:spPr/>
      <dgm:t>
        <a:bodyPr/>
        <a:lstStyle/>
        <a:p>
          <a:endParaRPr lang="en-US"/>
        </a:p>
      </dgm:t>
    </dgm:pt>
    <dgm:pt modelId="{AA8B4710-5200-498D-9397-848DAD8CD439}">
      <dgm:prSet phldrT="[Texto]"/>
      <dgm:spPr>
        <a:solidFill>
          <a:srgbClr val="12EE5B"/>
        </a:solidFill>
        <a:ln>
          <a:solidFill>
            <a:srgbClr val="92D050"/>
          </a:solidFill>
        </a:ln>
      </dgm:spPr>
      <dgm:t>
        <a:bodyPr/>
        <a:lstStyle/>
        <a:p>
          <a:r>
            <a:rPr lang="es-EC" noProof="0" dirty="0"/>
            <a:t>Redes de telecomunicaciones</a:t>
          </a:r>
        </a:p>
      </dgm:t>
    </dgm:pt>
    <dgm:pt modelId="{D0004DE9-17BF-4876-9B71-24EBB54887EE}" type="parTrans" cxnId="{6B81BAD4-800A-4950-90AB-9A87B6CB273F}">
      <dgm:prSet/>
      <dgm:spPr/>
      <dgm:t>
        <a:bodyPr/>
        <a:lstStyle/>
        <a:p>
          <a:endParaRPr lang="en-US"/>
        </a:p>
      </dgm:t>
    </dgm:pt>
    <dgm:pt modelId="{C679DFD6-A4CA-4967-A58B-B2F1D0B816E0}" type="sibTrans" cxnId="{6B81BAD4-800A-4950-90AB-9A87B6CB273F}">
      <dgm:prSet/>
      <dgm:spPr/>
      <dgm:t>
        <a:bodyPr/>
        <a:lstStyle/>
        <a:p>
          <a:endParaRPr lang="en-US"/>
        </a:p>
      </dgm:t>
    </dgm:pt>
    <dgm:pt modelId="{C7347F4A-593A-4CDF-B306-A79468D6A8A9}">
      <dgm:prSet phldrT="[Texto]"/>
      <dgm:spPr>
        <a:solidFill>
          <a:srgbClr val="12EE5B"/>
        </a:solidFill>
        <a:ln>
          <a:solidFill>
            <a:srgbClr val="92D050"/>
          </a:solidFill>
        </a:ln>
      </dgm:spPr>
      <dgm:t>
        <a:bodyPr/>
        <a:lstStyle/>
        <a:p>
          <a:r>
            <a:rPr lang="es-EC" noProof="0" dirty="0"/>
            <a:t>LPWAN</a:t>
          </a:r>
        </a:p>
      </dgm:t>
    </dgm:pt>
    <dgm:pt modelId="{71E0B198-D54F-4A01-AD61-C6A6852FEE0C}" type="parTrans" cxnId="{F49874FC-939C-456D-BD4E-F6D5212CB933}">
      <dgm:prSet/>
      <dgm:spPr/>
      <dgm:t>
        <a:bodyPr/>
        <a:lstStyle/>
        <a:p>
          <a:endParaRPr lang="en-US"/>
        </a:p>
      </dgm:t>
    </dgm:pt>
    <dgm:pt modelId="{3E077A06-F38C-4C68-AD99-74DE0A8E64DB}" type="sibTrans" cxnId="{F49874FC-939C-456D-BD4E-F6D5212CB933}">
      <dgm:prSet/>
      <dgm:spPr/>
      <dgm:t>
        <a:bodyPr/>
        <a:lstStyle/>
        <a:p>
          <a:endParaRPr lang="en-US"/>
        </a:p>
      </dgm:t>
    </dgm:pt>
    <dgm:pt modelId="{3AB227C1-03B0-43B2-A98F-D540DD902F99}">
      <dgm:prSet phldrT="[Texto]"/>
      <dgm:spPr>
        <a:solidFill>
          <a:srgbClr val="12EE5B"/>
        </a:solidFill>
        <a:ln>
          <a:solidFill>
            <a:srgbClr val="92D050"/>
          </a:solidFill>
        </a:ln>
      </dgm:spPr>
      <dgm:t>
        <a:bodyPr/>
        <a:lstStyle/>
        <a:p>
          <a:r>
            <a:rPr lang="es-EC" noProof="0" dirty="0"/>
            <a:t>Lora WAN</a:t>
          </a:r>
        </a:p>
        <a:p>
          <a:endParaRPr lang="en-US" dirty="0"/>
        </a:p>
      </dgm:t>
    </dgm:pt>
    <dgm:pt modelId="{108520AC-3426-4754-A064-B3214A3F80BF}" type="parTrans" cxnId="{68E891DF-6EB4-461C-BAB0-4651DF65D076}">
      <dgm:prSet/>
      <dgm:spPr/>
      <dgm:t>
        <a:bodyPr/>
        <a:lstStyle/>
        <a:p>
          <a:endParaRPr lang="en-US"/>
        </a:p>
      </dgm:t>
    </dgm:pt>
    <dgm:pt modelId="{37832280-8DF4-4D48-B435-267DF2AEB2B5}" type="sibTrans" cxnId="{68E891DF-6EB4-461C-BAB0-4651DF65D076}">
      <dgm:prSet/>
      <dgm:spPr/>
      <dgm:t>
        <a:bodyPr/>
        <a:lstStyle/>
        <a:p>
          <a:endParaRPr lang="en-US"/>
        </a:p>
      </dgm:t>
    </dgm:pt>
    <dgm:pt modelId="{F4A4B5A0-FDCA-43A6-BEF3-5AE1D473188E}">
      <dgm:prSet phldrT="[Texto]"/>
      <dgm:spPr/>
      <dgm:t>
        <a:bodyPr/>
        <a:lstStyle/>
        <a:p>
          <a:r>
            <a:rPr lang="es-EC" noProof="0" dirty="0"/>
            <a:t>Operaciones de Búsqueda y Rescate</a:t>
          </a:r>
        </a:p>
      </dgm:t>
    </dgm:pt>
    <dgm:pt modelId="{CBAC1539-369E-48FD-9F82-54F135EB9093}" type="parTrans" cxnId="{D2DF7AED-5C7B-4750-B0E9-9AFEC8A764A5}">
      <dgm:prSet/>
      <dgm:spPr/>
      <dgm:t>
        <a:bodyPr/>
        <a:lstStyle/>
        <a:p>
          <a:endParaRPr lang="en-US"/>
        </a:p>
      </dgm:t>
    </dgm:pt>
    <dgm:pt modelId="{7AA02239-55FF-48BE-B593-132A90A2BA5B}" type="sibTrans" cxnId="{D2DF7AED-5C7B-4750-B0E9-9AFEC8A764A5}">
      <dgm:prSet/>
      <dgm:spPr/>
      <dgm:t>
        <a:bodyPr/>
        <a:lstStyle/>
        <a:p>
          <a:endParaRPr lang="en-US"/>
        </a:p>
      </dgm:t>
    </dgm:pt>
    <dgm:pt modelId="{534E6A07-0ED8-4955-91B1-04F913FB95E9}">
      <dgm:prSet phldrT="[Texto]"/>
      <dgm:spPr/>
      <dgm:t>
        <a:bodyPr/>
        <a:lstStyle/>
        <a:p>
          <a:r>
            <a:rPr lang="es-EC" noProof="0" dirty="0"/>
            <a:t>Robots de búsqueda y rescate</a:t>
          </a:r>
        </a:p>
        <a:p>
          <a:endParaRPr lang="en-US" dirty="0"/>
        </a:p>
      </dgm:t>
    </dgm:pt>
    <dgm:pt modelId="{85E2BDA5-524B-4F88-8911-B0BEAB4A8A79}" type="parTrans" cxnId="{5F9AC7B8-7897-4E74-8B6D-6BE55BEB9D58}">
      <dgm:prSet/>
      <dgm:spPr/>
      <dgm:t>
        <a:bodyPr/>
        <a:lstStyle/>
        <a:p>
          <a:endParaRPr lang="en-US"/>
        </a:p>
      </dgm:t>
    </dgm:pt>
    <dgm:pt modelId="{23809707-BEB0-44CF-BE5B-CF8E9758831B}" type="sibTrans" cxnId="{5F9AC7B8-7897-4E74-8B6D-6BE55BEB9D58}">
      <dgm:prSet/>
      <dgm:spPr/>
      <dgm:t>
        <a:bodyPr/>
        <a:lstStyle/>
        <a:p>
          <a:endParaRPr lang="en-US"/>
        </a:p>
      </dgm:t>
    </dgm:pt>
    <dgm:pt modelId="{9A6EEA6C-030C-41B6-9EB3-04B478F4F831}" type="pres">
      <dgm:prSet presAssocID="{E76C8D0D-F91B-45D4-AFB5-557927B4AC8E}" presName="Name0" presStyleCnt="0">
        <dgm:presLayoutVars>
          <dgm:dir/>
          <dgm:resizeHandles val="exact"/>
        </dgm:presLayoutVars>
      </dgm:prSet>
      <dgm:spPr/>
    </dgm:pt>
    <dgm:pt modelId="{D1323FC2-286B-4AF0-B0FF-6E33766B0D0A}" type="pres">
      <dgm:prSet presAssocID="{E76C8D0D-F91B-45D4-AFB5-557927B4AC8E}" presName="bkgdShp" presStyleLbl="alignAccFollowNode1" presStyleIdx="0" presStyleCnt="1"/>
      <dgm:spPr/>
    </dgm:pt>
    <dgm:pt modelId="{1D25FB33-AC32-40B0-BCD1-25D9D66F60C1}" type="pres">
      <dgm:prSet presAssocID="{E76C8D0D-F91B-45D4-AFB5-557927B4AC8E}" presName="linComp" presStyleCnt="0"/>
      <dgm:spPr/>
    </dgm:pt>
    <dgm:pt modelId="{881F1084-1A06-4D4D-A36F-76FF0BCBCF69}" type="pres">
      <dgm:prSet presAssocID="{0B4C5968-813D-458E-A7E0-7257CB65E54C}" presName="compNode" presStyleCnt="0"/>
      <dgm:spPr/>
    </dgm:pt>
    <dgm:pt modelId="{B7C5EBC8-898F-49B8-9DE2-C06E8421AA63}" type="pres">
      <dgm:prSet presAssocID="{0B4C5968-813D-458E-A7E0-7257CB65E54C}" presName="node" presStyleLbl="node1" presStyleIdx="0" presStyleCnt="2">
        <dgm:presLayoutVars>
          <dgm:bulletEnabled val="1"/>
        </dgm:presLayoutVars>
      </dgm:prSet>
      <dgm:spPr/>
    </dgm:pt>
    <dgm:pt modelId="{CCB05E1B-1CC9-49E2-81D0-888CDFEEB78C}" type="pres">
      <dgm:prSet presAssocID="{0B4C5968-813D-458E-A7E0-7257CB65E54C}" presName="invisiNode" presStyleLbl="node1" presStyleIdx="0" presStyleCnt="2"/>
      <dgm:spPr/>
    </dgm:pt>
    <dgm:pt modelId="{D9341BA2-5861-4121-BDEE-F8B2DAB4B00C}" type="pres">
      <dgm:prSet presAssocID="{0B4C5968-813D-458E-A7E0-7257CB65E54C}" presName="imagNode" presStyleLbl="fgImgPlace1" presStyleIdx="0" presStyleCnt="2" custScaleX="86748" custScaleY="10392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" t="8524" r="-330" b="-42524"/>
          </a:stretch>
        </a:blipFill>
      </dgm:spPr>
    </dgm:pt>
    <dgm:pt modelId="{750ACEE0-53B1-4BF8-8A40-3F47ED8FDB68}" type="pres">
      <dgm:prSet presAssocID="{2B30633D-5BD8-4220-AA62-A7D4413FD4E5}" presName="sibTrans" presStyleLbl="sibTrans2D1" presStyleIdx="0" presStyleCnt="0"/>
      <dgm:spPr/>
    </dgm:pt>
    <dgm:pt modelId="{307BF33B-3C20-4A60-90D7-E8F551A78D7D}" type="pres">
      <dgm:prSet presAssocID="{6FAF4027-5D7E-4B73-B44D-1E3ABC8F9F3D}" presName="compNode" presStyleCnt="0"/>
      <dgm:spPr/>
    </dgm:pt>
    <dgm:pt modelId="{B225E5BE-BD5C-419C-BC45-6F18AEF1A22A}" type="pres">
      <dgm:prSet presAssocID="{6FAF4027-5D7E-4B73-B44D-1E3ABC8F9F3D}" presName="node" presStyleLbl="node1" presStyleIdx="1" presStyleCnt="2" custScaleX="93685" custScaleY="100201">
        <dgm:presLayoutVars>
          <dgm:bulletEnabled val="1"/>
        </dgm:presLayoutVars>
      </dgm:prSet>
      <dgm:spPr/>
    </dgm:pt>
    <dgm:pt modelId="{F5CD1616-81AA-42E5-BBFC-86AE0F643A66}" type="pres">
      <dgm:prSet presAssocID="{6FAF4027-5D7E-4B73-B44D-1E3ABC8F9F3D}" presName="invisiNode" presStyleLbl="node1" presStyleIdx="1" presStyleCnt="2"/>
      <dgm:spPr/>
    </dgm:pt>
    <dgm:pt modelId="{76E4AB41-9B97-4DA8-A7F0-D4898B722C25}" type="pres">
      <dgm:prSet presAssocID="{6FAF4027-5D7E-4B73-B44D-1E3ABC8F9F3D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3579F30E-5D72-4871-B88D-45579061B11B}" type="presOf" srcId="{3AB227C1-03B0-43B2-A98F-D540DD902F99}" destId="{B225E5BE-BD5C-419C-BC45-6F18AEF1A22A}" srcOrd="0" destOrd="3" presId="urn:microsoft.com/office/officeart/2005/8/layout/pList2"/>
    <dgm:cxn modelId="{2A77B616-73AD-4EAA-B563-187477D413B9}" type="presOf" srcId="{534E6A07-0ED8-4955-91B1-04F913FB95E9}" destId="{B7C5EBC8-898F-49B8-9DE2-C06E8421AA63}" srcOrd="0" destOrd="2" presId="urn:microsoft.com/office/officeart/2005/8/layout/pList2"/>
    <dgm:cxn modelId="{7B5C511A-B45E-4DB3-B6AC-6E55BF4FB32B}" type="presOf" srcId="{E76C8D0D-F91B-45D4-AFB5-557927B4AC8E}" destId="{9A6EEA6C-030C-41B6-9EB3-04B478F4F831}" srcOrd="0" destOrd="0" presId="urn:microsoft.com/office/officeart/2005/8/layout/pList2"/>
    <dgm:cxn modelId="{AE4AD21F-6BFB-46FE-8AF0-5F128BFC416C}" type="presOf" srcId="{AA8B4710-5200-498D-9397-848DAD8CD439}" destId="{B225E5BE-BD5C-419C-BC45-6F18AEF1A22A}" srcOrd="0" destOrd="1" presId="urn:microsoft.com/office/officeart/2005/8/layout/pList2"/>
    <dgm:cxn modelId="{9B4CAE21-F416-4754-9125-3960D4968872}" type="presOf" srcId="{C7347F4A-593A-4CDF-B306-A79468D6A8A9}" destId="{B225E5BE-BD5C-419C-BC45-6F18AEF1A22A}" srcOrd="0" destOrd="2" presId="urn:microsoft.com/office/officeart/2005/8/layout/pList2"/>
    <dgm:cxn modelId="{1C1AE829-1920-4BAD-914D-A4EE03BB2FF9}" type="presOf" srcId="{F4A4B5A0-FDCA-43A6-BEF3-5AE1D473188E}" destId="{B7C5EBC8-898F-49B8-9DE2-C06E8421AA63}" srcOrd="0" destOrd="1" presId="urn:microsoft.com/office/officeart/2005/8/layout/pList2"/>
    <dgm:cxn modelId="{4E99FD65-772F-4824-B77D-486EB36272F9}" type="presOf" srcId="{2B30633D-5BD8-4220-AA62-A7D4413FD4E5}" destId="{750ACEE0-53B1-4BF8-8A40-3F47ED8FDB68}" srcOrd="0" destOrd="0" presId="urn:microsoft.com/office/officeart/2005/8/layout/pList2"/>
    <dgm:cxn modelId="{A32DF37B-3497-4570-8E64-0D8F2E1D3BB5}" type="presOf" srcId="{0B4C5968-813D-458E-A7E0-7257CB65E54C}" destId="{B7C5EBC8-898F-49B8-9DE2-C06E8421AA63}" srcOrd="0" destOrd="0" presId="urn:microsoft.com/office/officeart/2005/8/layout/pList2"/>
    <dgm:cxn modelId="{5F9AC7B8-7897-4E74-8B6D-6BE55BEB9D58}" srcId="{0B4C5968-813D-458E-A7E0-7257CB65E54C}" destId="{534E6A07-0ED8-4955-91B1-04F913FB95E9}" srcOrd="1" destOrd="0" parTransId="{85E2BDA5-524B-4F88-8911-B0BEAB4A8A79}" sibTransId="{23809707-BEB0-44CF-BE5B-CF8E9758831B}"/>
    <dgm:cxn modelId="{7CEE0EC9-9FF0-41FF-9F7E-44E4B2856DEF}" srcId="{E76C8D0D-F91B-45D4-AFB5-557927B4AC8E}" destId="{0B4C5968-813D-458E-A7E0-7257CB65E54C}" srcOrd="0" destOrd="0" parTransId="{71369CA9-8073-4B0F-AC3D-3BAEB1155ED3}" sibTransId="{2B30633D-5BD8-4220-AA62-A7D4413FD4E5}"/>
    <dgm:cxn modelId="{6B81BAD4-800A-4950-90AB-9A87B6CB273F}" srcId="{6FAF4027-5D7E-4B73-B44D-1E3ABC8F9F3D}" destId="{AA8B4710-5200-498D-9397-848DAD8CD439}" srcOrd="0" destOrd="0" parTransId="{D0004DE9-17BF-4876-9B71-24EBB54887EE}" sibTransId="{C679DFD6-A4CA-4967-A58B-B2F1D0B816E0}"/>
    <dgm:cxn modelId="{68E891DF-6EB4-461C-BAB0-4651DF65D076}" srcId="{6FAF4027-5D7E-4B73-B44D-1E3ABC8F9F3D}" destId="{3AB227C1-03B0-43B2-A98F-D540DD902F99}" srcOrd="2" destOrd="0" parTransId="{108520AC-3426-4754-A064-B3214A3F80BF}" sibTransId="{37832280-8DF4-4D48-B435-267DF2AEB2B5}"/>
    <dgm:cxn modelId="{87A361EB-40CD-4124-AE7D-A58CD7EF53B4}" type="presOf" srcId="{6FAF4027-5D7E-4B73-B44D-1E3ABC8F9F3D}" destId="{B225E5BE-BD5C-419C-BC45-6F18AEF1A22A}" srcOrd="0" destOrd="0" presId="urn:microsoft.com/office/officeart/2005/8/layout/pList2"/>
    <dgm:cxn modelId="{D2DF7AED-5C7B-4750-B0E9-9AFEC8A764A5}" srcId="{0B4C5968-813D-458E-A7E0-7257CB65E54C}" destId="{F4A4B5A0-FDCA-43A6-BEF3-5AE1D473188E}" srcOrd="0" destOrd="0" parTransId="{CBAC1539-369E-48FD-9F82-54F135EB9093}" sibTransId="{7AA02239-55FF-48BE-B593-132A90A2BA5B}"/>
    <dgm:cxn modelId="{C3A1B8F2-3D86-4998-99E8-C02FAF0743BE}" srcId="{E76C8D0D-F91B-45D4-AFB5-557927B4AC8E}" destId="{6FAF4027-5D7E-4B73-B44D-1E3ABC8F9F3D}" srcOrd="1" destOrd="0" parTransId="{DC8436FA-D769-4538-8CAF-EAFA4A99849F}" sibTransId="{696F8342-232E-432B-A598-7BBAC5ED6F2B}"/>
    <dgm:cxn modelId="{F49874FC-939C-456D-BD4E-F6D5212CB933}" srcId="{6FAF4027-5D7E-4B73-B44D-1E3ABC8F9F3D}" destId="{C7347F4A-593A-4CDF-B306-A79468D6A8A9}" srcOrd="1" destOrd="0" parTransId="{71E0B198-D54F-4A01-AD61-C6A6852FEE0C}" sibTransId="{3E077A06-F38C-4C68-AD99-74DE0A8E64DB}"/>
    <dgm:cxn modelId="{C3E7B6F6-5A18-4C75-B564-371CEFB602C1}" type="presParOf" srcId="{9A6EEA6C-030C-41B6-9EB3-04B478F4F831}" destId="{D1323FC2-286B-4AF0-B0FF-6E33766B0D0A}" srcOrd="0" destOrd="0" presId="urn:microsoft.com/office/officeart/2005/8/layout/pList2"/>
    <dgm:cxn modelId="{E804C218-1970-496A-8E19-C5A840290767}" type="presParOf" srcId="{9A6EEA6C-030C-41B6-9EB3-04B478F4F831}" destId="{1D25FB33-AC32-40B0-BCD1-25D9D66F60C1}" srcOrd="1" destOrd="0" presId="urn:microsoft.com/office/officeart/2005/8/layout/pList2"/>
    <dgm:cxn modelId="{8F272DAC-58D0-4197-8DB7-720814DC16F3}" type="presParOf" srcId="{1D25FB33-AC32-40B0-BCD1-25D9D66F60C1}" destId="{881F1084-1A06-4D4D-A36F-76FF0BCBCF69}" srcOrd="0" destOrd="0" presId="urn:microsoft.com/office/officeart/2005/8/layout/pList2"/>
    <dgm:cxn modelId="{23A28045-27C7-4D08-9055-A30BA912668B}" type="presParOf" srcId="{881F1084-1A06-4D4D-A36F-76FF0BCBCF69}" destId="{B7C5EBC8-898F-49B8-9DE2-C06E8421AA63}" srcOrd="0" destOrd="0" presId="urn:microsoft.com/office/officeart/2005/8/layout/pList2"/>
    <dgm:cxn modelId="{AF9A7531-EDF3-4D29-A54A-365C61A27793}" type="presParOf" srcId="{881F1084-1A06-4D4D-A36F-76FF0BCBCF69}" destId="{CCB05E1B-1CC9-49E2-81D0-888CDFEEB78C}" srcOrd="1" destOrd="0" presId="urn:microsoft.com/office/officeart/2005/8/layout/pList2"/>
    <dgm:cxn modelId="{5A2FE195-A69B-4518-B86B-A0108D6223D2}" type="presParOf" srcId="{881F1084-1A06-4D4D-A36F-76FF0BCBCF69}" destId="{D9341BA2-5861-4121-BDEE-F8B2DAB4B00C}" srcOrd="2" destOrd="0" presId="urn:microsoft.com/office/officeart/2005/8/layout/pList2"/>
    <dgm:cxn modelId="{2D794322-15B9-4A9E-82E5-F72035EAC6BD}" type="presParOf" srcId="{1D25FB33-AC32-40B0-BCD1-25D9D66F60C1}" destId="{750ACEE0-53B1-4BF8-8A40-3F47ED8FDB68}" srcOrd="1" destOrd="0" presId="urn:microsoft.com/office/officeart/2005/8/layout/pList2"/>
    <dgm:cxn modelId="{385949E6-7CB5-4AF2-9C14-D9D9823882AF}" type="presParOf" srcId="{1D25FB33-AC32-40B0-BCD1-25D9D66F60C1}" destId="{307BF33B-3C20-4A60-90D7-E8F551A78D7D}" srcOrd="2" destOrd="0" presId="urn:microsoft.com/office/officeart/2005/8/layout/pList2"/>
    <dgm:cxn modelId="{67564829-BCD9-4B75-8624-CC4A00F06EB3}" type="presParOf" srcId="{307BF33B-3C20-4A60-90D7-E8F551A78D7D}" destId="{B225E5BE-BD5C-419C-BC45-6F18AEF1A22A}" srcOrd="0" destOrd="0" presId="urn:microsoft.com/office/officeart/2005/8/layout/pList2"/>
    <dgm:cxn modelId="{76658AA6-9D09-4E4C-8BD8-E2CC08FA2382}" type="presParOf" srcId="{307BF33B-3C20-4A60-90D7-E8F551A78D7D}" destId="{F5CD1616-81AA-42E5-BBFC-86AE0F643A66}" srcOrd="1" destOrd="0" presId="urn:microsoft.com/office/officeart/2005/8/layout/pList2"/>
    <dgm:cxn modelId="{E5A881A7-FCEB-4631-82B3-4A00ACE233CF}" type="presParOf" srcId="{307BF33B-3C20-4A60-90D7-E8F551A78D7D}" destId="{76E4AB41-9B97-4DA8-A7F0-D4898B722C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58E49-6A33-4F26-B69C-C43BEAE8D2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FBFD1-1E42-4BD4-913A-6768744061C0}">
      <dgm:prSet phldrT="[Texto]"/>
      <dgm:spPr>
        <a:solidFill>
          <a:srgbClr val="00B0F0"/>
        </a:solidFill>
      </dgm:spPr>
      <dgm:t>
        <a:bodyPr/>
        <a:lstStyle/>
        <a:p>
          <a:r>
            <a:rPr lang="en-US" dirty="0"/>
            <a:t>QoS</a:t>
          </a:r>
        </a:p>
      </dgm:t>
    </dgm:pt>
    <dgm:pt modelId="{806068F7-2237-4DC8-A686-16BE431AB1A4}" type="parTrans" cxnId="{9557F777-B8E5-45A1-81D7-3960528992EC}">
      <dgm:prSet/>
      <dgm:spPr/>
      <dgm:t>
        <a:bodyPr/>
        <a:lstStyle/>
        <a:p>
          <a:endParaRPr lang="en-US"/>
        </a:p>
      </dgm:t>
    </dgm:pt>
    <dgm:pt modelId="{504E1C65-49DB-425B-A47E-0F67220B085A}" type="sibTrans" cxnId="{9557F777-B8E5-45A1-81D7-3960528992EC}">
      <dgm:prSet/>
      <dgm:spPr/>
      <dgm:t>
        <a:bodyPr/>
        <a:lstStyle/>
        <a:p>
          <a:endParaRPr lang="en-US"/>
        </a:p>
      </dgm:t>
    </dgm:pt>
    <dgm:pt modelId="{0B319403-C8A1-4C70-86C2-18A3561D8D75}">
      <dgm:prSet phldrT="[Texto]"/>
      <dgm:spPr>
        <a:solidFill>
          <a:srgbClr val="12EE5B"/>
        </a:solidFill>
      </dgm:spPr>
      <dgm:t>
        <a:bodyPr/>
        <a:lstStyle/>
        <a:p>
          <a:r>
            <a:rPr lang="es-MX" dirty="0"/>
            <a:t>Distancia entre nodos</a:t>
          </a:r>
          <a:endParaRPr lang="en-US" dirty="0"/>
        </a:p>
      </dgm:t>
    </dgm:pt>
    <dgm:pt modelId="{85E26E42-0C3C-4A11-9ACF-B5F25C3A72FE}" type="parTrans" cxnId="{8EB8B7D9-8FF7-4DDC-BEE9-169A17712E6C}">
      <dgm:prSet/>
      <dgm:spPr/>
      <dgm:t>
        <a:bodyPr/>
        <a:lstStyle/>
        <a:p>
          <a:endParaRPr lang="en-US"/>
        </a:p>
      </dgm:t>
    </dgm:pt>
    <dgm:pt modelId="{B1EF26E9-30A8-48C3-B942-8D4105028F92}" type="sibTrans" cxnId="{8EB8B7D9-8FF7-4DDC-BEE9-169A17712E6C}">
      <dgm:prSet/>
      <dgm:spPr/>
      <dgm:t>
        <a:bodyPr/>
        <a:lstStyle/>
        <a:p>
          <a:endParaRPr lang="en-US"/>
        </a:p>
      </dgm:t>
    </dgm:pt>
    <dgm:pt modelId="{A85D120B-786F-4FF5-BB81-6DD011069DF0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/>
            <a:t>Envió de mensajes y comandos</a:t>
          </a:r>
          <a:endParaRPr lang="en-US" dirty="0"/>
        </a:p>
      </dgm:t>
    </dgm:pt>
    <dgm:pt modelId="{E869D0E6-662F-4F35-80AB-9FA3923FF4A5}" type="parTrans" cxnId="{8F6BCE2C-BA43-444E-BF7A-EEE3053C9CDB}">
      <dgm:prSet/>
      <dgm:spPr/>
      <dgm:t>
        <a:bodyPr/>
        <a:lstStyle/>
        <a:p>
          <a:endParaRPr lang="en-US"/>
        </a:p>
      </dgm:t>
    </dgm:pt>
    <dgm:pt modelId="{AC062380-DF72-481A-B783-49E97BEB6D19}" type="sibTrans" cxnId="{8F6BCE2C-BA43-444E-BF7A-EEE3053C9CDB}">
      <dgm:prSet/>
      <dgm:spPr/>
      <dgm:t>
        <a:bodyPr/>
        <a:lstStyle/>
        <a:p>
          <a:endParaRPr lang="en-US"/>
        </a:p>
      </dgm:t>
    </dgm:pt>
    <dgm:pt modelId="{4BC38567-4231-4FC9-8D92-DE19507DA32D}" type="pres">
      <dgm:prSet presAssocID="{3BB58E49-6A33-4F26-B69C-C43BEAE8D24E}" presName="linear" presStyleCnt="0">
        <dgm:presLayoutVars>
          <dgm:dir/>
          <dgm:animLvl val="lvl"/>
          <dgm:resizeHandles val="exact"/>
        </dgm:presLayoutVars>
      </dgm:prSet>
      <dgm:spPr/>
    </dgm:pt>
    <dgm:pt modelId="{88D8E1D8-A1CD-46BE-9E34-1338D1851E46}" type="pres">
      <dgm:prSet presAssocID="{3C5FBFD1-1E42-4BD4-913A-6768744061C0}" presName="parentLin" presStyleCnt="0"/>
      <dgm:spPr/>
    </dgm:pt>
    <dgm:pt modelId="{63993C5D-6B0A-426B-B6AC-C4221FD89083}" type="pres">
      <dgm:prSet presAssocID="{3C5FBFD1-1E42-4BD4-913A-6768744061C0}" presName="parentLeftMargin" presStyleLbl="node1" presStyleIdx="0" presStyleCnt="3"/>
      <dgm:spPr/>
    </dgm:pt>
    <dgm:pt modelId="{D9ACA6B8-9B16-4570-BFA0-25540BB34DE5}" type="pres">
      <dgm:prSet presAssocID="{3C5FBFD1-1E42-4BD4-913A-6768744061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F35F1D-E147-4320-B41F-AF85EC2233B1}" type="pres">
      <dgm:prSet presAssocID="{3C5FBFD1-1E42-4BD4-913A-6768744061C0}" presName="negativeSpace" presStyleCnt="0"/>
      <dgm:spPr/>
    </dgm:pt>
    <dgm:pt modelId="{780841B2-A885-437D-845F-385E5592FFF7}" type="pres">
      <dgm:prSet presAssocID="{3C5FBFD1-1E42-4BD4-913A-6768744061C0}" presName="childText" presStyleLbl="conFgAcc1" presStyleIdx="0" presStyleCnt="3">
        <dgm:presLayoutVars>
          <dgm:bulletEnabled val="1"/>
        </dgm:presLayoutVars>
      </dgm:prSet>
      <dgm:spPr/>
    </dgm:pt>
    <dgm:pt modelId="{DBD6A038-52B8-4F26-AA4F-6C2CA170B873}" type="pres">
      <dgm:prSet presAssocID="{504E1C65-49DB-425B-A47E-0F67220B085A}" presName="spaceBetweenRectangles" presStyleCnt="0"/>
      <dgm:spPr/>
    </dgm:pt>
    <dgm:pt modelId="{F83ABC5C-C7E3-42A4-B4D6-8C998D5F5F0B}" type="pres">
      <dgm:prSet presAssocID="{0B319403-C8A1-4C70-86C2-18A3561D8D75}" presName="parentLin" presStyleCnt="0"/>
      <dgm:spPr/>
    </dgm:pt>
    <dgm:pt modelId="{3378D673-02BE-41AE-B34F-B6F3F3E91BAD}" type="pres">
      <dgm:prSet presAssocID="{0B319403-C8A1-4C70-86C2-18A3561D8D75}" presName="parentLeftMargin" presStyleLbl="node1" presStyleIdx="0" presStyleCnt="3"/>
      <dgm:spPr/>
    </dgm:pt>
    <dgm:pt modelId="{869EF1C3-D464-4831-96D5-F3BDBEED4115}" type="pres">
      <dgm:prSet presAssocID="{0B319403-C8A1-4C70-86C2-18A3561D8D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080F88-A078-49E6-B7CA-3BA05A0ED292}" type="pres">
      <dgm:prSet presAssocID="{0B319403-C8A1-4C70-86C2-18A3561D8D75}" presName="negativeSpace" presStyleCnt="0"/>
      <dgm:spPr/>
    </dgm:pt>
    <dgm:pt modelId="{CD664E12-BB24-4B72-8CEF-CE62B08E8B77}" type="pres">
      <dgm:prSet presAssocID="{0B319403-C8A1-4C70-86C2-18A3561D8D75}" presName="childText" presStyleLbl="conFgAcc1" presStyleIdx="1" presStyleCnt="3">
        <dgm:presLayoutVars>
          <dgm:bulletEnabled val="1"/>
        </dgm:presLayoutVars>
      </dgm:prSet>
      <dgm:spPr/>
    </dgm:pt>
    <dgm:pt modelId="{84649F93-D7FD-4A8B-9A6E-F2EC9FD6F0AA}" type="pres">
      <dgm:prSet presAssocID="{B1EF26E9-30A8-48C3-B942-8D4105028F92}" presName="spaceBetweenRectangles" presStyleCnt="0"/>
      <dgm:spPr/>
    </dgm:pt>
    <dgm:pt modelId="{D794F28B-09B8-4FE9-A2C8-B9D24C074BB4}" type="pres">
      <dgm:prSet presAssocID="{A85D120B-786F-4FF5-BB81-6DD011069DF0}" presName="parentLin" presStyleCnt="0"/>
      <dgm:spPr/>
    </dgm:pt>
    <dgm:pt modelId="{4420DCEE-3EEF-4E2D-9096-94172142F656}" type="pres">
      <dgm:prSet presAssocID="{A85D120B-786F-4FF5-BB81-6DD011069DF0}" presName="parentLeftMargin" presStyleLbl="node1" presStyleIdx="1" presStyleCnt="3"/>
      <dgm:spPr/>
    </dgm:pt>
    <dgm:pt modelId="{79921F0E-3984-4383-A47C-D82FCE236AA2}" type="pres">
      <dgm:prSet presAssocID="{A85D120B-786F-4FF5-BB81-6DD011069D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57A92D-3D66-40D6-A9DB-101BED446748}" type="pres">
      <dgm:prSet presAssocID="{A85D120B-786F-4FF5-BB81-6DD011069DF0}" presName="negativeSpace" presStyleCnt="0"/>
      <dgm:spPr/>
    </dgm:pt>
    <dgm:pt modelId="{885AD861-D7E7-48FA-ADDD-41CB46A1386D}" type="pres">
      <dgm:prSet presAssocID="{A85D120B-786F-4FF5-BB81-6DD011069D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23781B-301B-4B7C-B3E7-31C4915276C9}" type="presOf" srcId="{0B319403-C8A1-4C70-86C2-18A3561D8D75}" destId="{869EF1C3-D464-4831-96D5-F3BDBEED4115}" srcOrd="1" destOrd="0" presId="urn:microsoft.com/office/officeart/2005/8/layout/list1"/>
    <dgm:cxn modelId="{8F6BCE2C-BA43-444E-BF7A-EEE3053C9CDB}" srcId="{3BB58E49-6A33-4F26-B69C-C43BEAE8D24E}" destId="{A85D120B-786F-4FF5-BB81-6DD011069DF0}" srcOrd="2" destOrd="0" parTransId="{E869D0E6-662F-4F35-80AB-9FA3923FF4A5}" sibTransId="{AC062380-DF72-481A-B783-49E97BEB6D19}"/>
    <dgm:cxn modelId="{DDE4346F-B8CA-43F5-B187-5B19BFA738B6}" type="presOf" srcId="{3C5FBFD1-1E42-4BD4-913A-6768744061C0}" destId="{63993C5D-6B0A-426B-B6AC-C4221FD89083}" srcOrd="0" destOrd="0" presId="urn:microsoft.com/office/officeart/2005/8/layout/list1"/>
    <dgm:cxn modelId="{9557F777-B8E5-45A1-81D7-3960528992EC}" srcId="{3BB58E49-6A33-4F26-B69C-C43BEAE8D24E}" destId="{3C5FBFD1-1E42-4BD4-913A-6768744061C0}" srcOrd="0" destOrd="0" parTransId="{806068F7-2237-4DC8-A686-16BE431AB1A4}" sibTransId="{504E1C65-49DB-425B-A47E-0F67220B085A}"/>
    <dgm:cxn modelId="{53F909AD-EE66-4AB7-8317-2279BC46E62C}" type="presOf" srcId="{0B319403-C8A1-4C70-86C2-18A3561D8D75}" destId="{3378D673-02BE-41AE-B34F-B6F3F3E91BAD}" srcOrd="0" destOrd="0" presId="urn:microsoft.com/office/officeart/2005/8/layout/list1"/>
    <dgm:cxn modelId="{E1927ABB-315C-4BB0-B121-56176F30ABB1}" type="presOf" srcId="{3BB58E49-6A33-4F26-B69C-C43BEAE8D24E}" destId="{4BC38567-4231-4FC9-8D92-DE19507DA32D}" srcOrd="0" destOrd="0" presId="urn:microsoft.com/office/officeart/2005/8/layout/list1"/>
    <dgm:cxn modelId="{8C4BE5CF-0F1F-4D21-82B3-E6B58B38DC92}" type="presOf" srcId="{3C5FBFD1-1E42-4BD4-913A-6768744061C0}" destId="{D9ACA6B8-9B16-4570-BFA0-25540BB34DE5}" srcOrd="1" destOrd="0" presId="urn:microsoft.com/office/officeart/2005/8/layout/list1"/>
    <dgm:cxn modelId="{8EB8B7D9-8FF7-4DDC-BEE9-169A17712E6C}" srcId="{3BB58E49-6A33-4F26-B69C-C43BEAE8D24E}" destId="{0B319403-C8A1-4C70-86C2-18A3561D8D75}" srcOrd="1" destOrd="0" parTransId="{85E26E42-0C3C-4A11-9ACF-B5F25C3A72FE}" sibTransId="{B1EF26E9-30A8-48C3-B942-8D4105028F92}"/>
    <dgm:cxn modelId="{8B4063E5-BF14-4616-AAC3-0411580221CE}" type="presOf" srcId="{A85D120B-786F-4FF5-BB81-6DD011069DF0}" destId="{79921F0E-3984-4383-A47C-D82FCE236AA2}" srcOrd="1" destOrd="0" presId="urn:microsoft.com/office/officeart/2005/8/layout/list1"/>
    <dgm:cxn modelId="{A4F713E7-BCDA-4E05-9E37-07BA7D4C33CD}" type="presOf" srcId="{A85D120B-786F-4FF5-BB81-6DD011069DF0}" destId="{4420DCEE-3EEF-4E2D-9096-94172142F656}" srcOrd="0" destOrd="0" presId="urn:microsoft.com/office/officeart/2005/8/layout/list1"/>
    <dgm:cxn modelId="{4D813814-6B64-4418-AC0C-630D04E7AA91}" type="presParOf" srcId="{4BC38567-4231-4FC9-8D92-DE19507DA32D}" destId="{88D8E1D8-A1CD-46BE-9E34-1338D1851E46}" srcOrd="0" destOrd="0" presId="urn:microsoft.com/office/officeart/2005/8/layout/list1"/>
    <dgm:cxn modelId="{6BAFBB32-A436-4435-A11A-E7D589E04637}" type="presParOf" srcId="{88D8E1D8-A1CD-46BE-9E34-1338D1851E46}" destId="{63993C5D-6B0A-426B-B6AC-C4221FD89083}" srcOrd="0" destOrd="0" presId="urn:microsoft.com/office/officeart/2005/8/layout/list1"/>
    <dgm:cxn modelId="{D24C3471-8481-4D4E-89A2-189CE65341B7}" type="presParOf" srcId="{88D8E1D8-A1CD-46BE-9E34-1338D1851E46}" destId="{D9ACA6B8-9B16-4570-BFA0-25540BB34DE5}" srcOrd="1" destOrd="0" presId="urn:microsoft.com/office/officeart/2005/8/layout/list1"/>
    <dgm:cxn modelId="{1C2521AB-8638-40A6-8C92-33AE1EF2E857}" type="presParOf" srcId="{4BC38567-4231-4FC9-8D92-DE19507DA32D}" destId="{A1F35F1D-E147-4320-B41F-AF85EC2233B1}" srcOrd="1" destOrd="0" presId="urn:microsoft.com/office/officeart/2005/8/layout/list1"/>
    <dgm:cxn modelId="{A46D01CE-8A13-49D3-BCFB-F1C2C7F0BA2A}" type="presParOf" srcId="{4BC38567-4231-4FC9-8D92-DE19507DA32D}" destId="{780841B2-A885-437D-845F-385E5592FFF7}" srcOrd="2" destOrd="0" presId="urn:microsoft.com/office/officeart/2005/8/layout/list1"/>
    <dgm:cxn modelId="{490CFC6F-67F3-49CD-9666-813B19F804B2}" type="presParOf" srcId="{4BC38567-4231-4FC9-8D92-DE19507DA32D}" destId="{DBD6A038-52B8-4F26-AA4F-6C2CA170B873}" srcOrd="3" destOrd="0" presId="urn:microsoft.com/office/officeart/2005/8/layout/list1"/>
    <dgm:cxn modelId="{D8FF588E-8AB6-4510-91BF-AEB4810DCAEE}" type="presParOf" srcId="{4BC38567-4231-4FC9-8D92-DE19507DA32D}" destId="{F83ABC5C-C7E3-42A4-B4D6-8C998D5F5F0B}" srcOrd="4" destOrd="0" presId="urn:microsoft.com/office/officeart/2005/8/layout/list1"/>
    <dgm:cxn modelId="{6C2AF64D-A0CE-4087-99AF-AC47D9446C77}" type="presParOf" srcId="{F83ABC5C-C7E3-42A4-B4D6-8C998D5F5F0B}" destId="{3378D673-02BE-41AE-B34F-B6F3F3E91BAD}" srcOrd="0" destOrd="0" presId="urn:microsoft.com/office/officeart/2005/8/layout/list1"/>
    <dgm:cxn modelId="{2730B78F-283B-4E85-A028-BC1CBFB390EE}" type="presParOf" srcId="{F83ABC5C-C7E3-42A4-B4D6-8C998D5F5F0B}" destId="{869EF1C3-D464-4831-96D5-F3BDBEED4115}" srcOrd="1" destOrd="0" presId="urn:microsoft.com/office/officeart/2005/8/layout/list1"/>
    <dgm:cxn modelId="{1209AC16-F5F4-492E-A513-DB5C671E6EE5}" type="presParOf" srcId="{4BC38567-4231-4FC9-8D92-DE19507DA32D}" destId="{6C080F88-A078-49E6-B7CA-3BA05A0ED292}" srcOrd="5" destOrd="0" presId="urn:microsoft.com/office/officeart/2005/8/layout/list1"/>
    <dgm:cxn modelId="{E3A95D1B-33EE-46A4-903B-D9C654E5EAE1}" type="presParOf" srcId="{4BC38567-4231-4FC9-8D92-DE19507DA32D}" destId="{CD664E12-BB24-4B72-8CEF-CE62B08E8B77}" srcOrd="6" destOrd="0" presId="urn:microsoft.com/office/officeart/2005/8/layout/list1"/>
    <dgm:cxn modelId="{C5A5E423-18C1-4BDD-8ADF-6C0A3675ABDA}" type="presParOf" srcId="{4BC38567-4231-4FC9-8D92-DE19507DA32D}" destId="{84649F93-D7FD-4A8B-9A6E-F2EC9FD6F0AA}" srcOrd="7" destOrd="0" presId="urn:microsoft.com/office/officeart/2005/8/layout/list1"/>
    <dgm:cxn modelId="{7AC7987D-709B-47D3-A1B3-809903E0C0AB}" type="presParOf" srcId="{4BC38567-4231-4FC9-8D92-DE19507DA32D}" destId="{D794F28B-09B8-4FE9-A2C8-B9D24C074BB4}" srcOrd="8" destOrd="0" presId="urn:microsoft.com/office/officeart/2005/8/layout/list1"/>
    <dgm:cxn modelId="{35DA323B-71CA-46B6-8752-CF2F1236A872}" type="presParOf" srcId="{D794F28B-09B8-4FE9-A2C8-B9D24C074BB4}" destId="{4420DCEE-3EEF-4E2D-9096-94172142F656}" srcOrd="0" destOrd="0" presId="urn:microsoft.com/office/officeart/2005/8/layout/list1"/>
    <dgm:cxn modelId="{0921F186-5AEE-4303-9567-29B8CCFB8778}" type="presParOf" srcId="{D794F28B-09B8-4FE9-A2C8-B9D24C074BB4}" destId="{79921F0E-3984-4383-A47C-D82FCE236AA2}" srcOrd="1" destOrd="0" presId="urn:microsoft.com/office/officeart/2005/8/layout/list1"/>
    <dgm:cxn modelId="{09650CE3-DD27-4962-9213-E3B2137E6CC1}" type="presParOf" srcId="{4BC38567-4231-4FC9-8D92-DE19507DA32D}" destId="{9857A92D-3D66-40D6-A9DB-101BED446748}" srcOrd="9" destOrd="0" presId="urn:microsoft.com/office/officeart/2005/8/layout/list1"/>
    <dgm:cxn modelId="{951C4F6B-9A63-4A07-96B2-B6E2776B468B}" type="presParOf" srcId="{4BC38567-4231-4FC9-8D92-DE19507DA32D}" destId="{885AD861-D7E7-48FA-ADDD-41CB46A138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2BE5FD-FA4E-402E-9574-7BF447D7A8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2BB10-2015-471C-8354-B95DA1108B7F}">
      <dgm:prSet phldrT="[Texto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s-MX" dirty="0"/>
            <a:t>Estabilidad</a:t>
          </a:r>
          <a:endParaRPr lang="en-US" dirty="0"/>
        </a:p>
      </dgm:t>
    </dgm:pt>
    <dgm:pt modelId="{9D91A912-D353-4014-B2DE-6905B6A6DE6B}" type="parTrans" cxnId="{77758516-7E79-45B3-BBAF-554138CCC954}">
      <dgm:prSet/>
      <dgm:spPr/>
      <dgm:t>
        <a:bodyPr/>
        <a:lstStyle/>
        <a:p>
          <a:endParaRPr lang="en-US"/>
        </a:p>
      </dgm:t>
    </dgm:pt>
    <dgm:pt modelId="{72B7E358-B318-4A4D-817E-05361BD238CC}" type="sibTrans" cxnId="{77758516-7E79-45B3-BBAF-554138CCC954}">
      <dgm:prSet/>
      <dgm:spPr/>
      <dgm:t>
        <a:bodyPr/>
        <a:lstStyle/>
        <a:p>
          <a:endParaRPr lang="en-US"/>
        </a:p>
      </dgm:t>
    </dgm:pt>
    <dgm:pt modelId="{E6DB1495-3D43-4D53-A7FB-9CF448AC70B1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/>
            <a:t>Costos bajos y flexibles </a:t>
          </a:r>
          <a:endParaRPr lang="en-US" dirty="0"/>
        </a:p>
      </dgm:t>
    </dgm:pt>
    <dgm:pt modelId="{CD4862F6-01E8-4F2A-8D95-DDCD77AFF1E3}" type="parTrans" cxnId="{73207944-72D6-4918-9AE9-AE2F4194F4EA}">
      <dgm:prSet/>
      <dgm:spPr/>
      <dgm:t>
        <a:bodyPr/>
        <a:lstStyle/>
        <a:p>
          <a:endParaRPr lang="en-US"/>
        </a:p>
      </dgm:t>
    </dgm:pt>
    <dgm:pt modelId="{0ABAC883-B0C5-47D1-9AB6-364195627CC6}" type="sibTrans" cxnId="{73207944-72D6-4918-9AE9-AE2F4194F4EA}">
      <dgm:prSet/>
      <dgm:spPr/>
      <dgm:t>
        <a:bodyPr/>
        <a:lstStyle/>
        <a:p>
          <a:endParaRPr lang="en-US"/>
        </a:p>
      </dgm:t>
    </dgm:pt>
    <dgm:pt modelId="{AA57315D-F884-43F5-8CA8-A28691558A58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/>
            <a:t>Uso simultaneo de robots</a:t>
          </a:r>
          <a:endParaRPr lang="en-US" dirty="0"/>
        </a:p>
      </dgm:t>
    </dgm:pt>
    <dgm:pt modelId="{711CD41E-131C-4E70-A86C-C404B2F8B6EC}" type="parTrans" cxnId="{86CD62D0-3A75-4580-8505-F72E629BCAD1}">
      <dgm:prSet/>
      <dgm:spPr/>
      <dgm:t>
        <a:bodyPr/>
        <a:lstStyle/>
        <a:p>
          <a:endParaRPr lang="en-US"/>
        </a:p>
      </dgm:t>
    </dgm:pt>
    <dgm:pt modelId="{74252D83-8D81-4DBF-80A2-5EB832153C86}" type="sibTrans" cxnId="{86CD62D0-3A75-4580-8505-F72E629BCAD1}">
      <dgm:prSet/>
      <dgm:spPr/>
      <dgm:t>
        <a:bodyPr/>
        <a:lstStyle/>
        <a:p>
          <a:endParaRPr lang="en-US"/>
        </a:p>
      </dgm:t>
    </dgm:pt>
    <dgm:pt modelId="{BB2492F9-CBC8-4D73-8556-301CEE781692}" type="pres">
      <dgm:prSet presAssocID="{532BE5FD-FA4E-402E-9574-7BF447D7A824}" presName="diagram" presStyleCnt="0">
        <dgm:presLayoutVars>
          <dgm:dir/>
          <dgm:resizeHandles val="exact"/>
        </dgm:presLayoutVars>
      </dgm:prSet>
      <dgm:spPr/>
    </dgm:pt>
    <dgm:pt modelId="{55DBF147-52EF-4052-8F74-3A6F027A1052}" type="pres">
      <dgm:prSet presAssocID="{C5D2BB10-2015-471C-8354-B95DA1108B7F}" presName="node" presStyleLbl="node1" presStyleIdx="0" presStyleCnt="3" custLinFactNeighborX="8310" custLinFactNeighborY="-3562">
        <dgm:presLayoutVars>
          <dgm:bulletEnabled val="1"/>
        </dgm:presLayoutVars>
      </dgm:prSet>
      <dgm:spPr/>
    </dgm:pt>
    <dgm:pt modelId="{D3B8C5CB-E852-4E78-AEC2-46B4F2E186FF}" type="pres">
      <dgm:prSet presAssocID="{72B7E358-B318-4A4D-817E-05361BD238CC}" presName="sibTrans" presStyleCnt="0"/>
      <dgm:spPr/>
    </dgm:pt>
    <dgm:pt modelId="{8097E76F-B067-482E-AB46-68B883AC723A}" type="pres">
      <dgm:prSet presAssocID="{E6DB1495-3D43-4D53-A7FB-9CF448AC70B1}" presName="node" presStyleLbl="node1" presStyleIdx="1" presStyleCnt="3" custScaleX="106612" custScaleY="113383">
        <dgm:presLayoutVars>
          <dgm:bulletEnabled val="1"/>
        </dgm:presLayoutVars>
      </dgm:prSet>
      <dgm:spPr/>
    </dgm:pt>
    <dgm:pt modelId="{61C3AAE3-A4A9-468A-AB75-601B7F6E305E}" type="pres">
      <dgm:prSet presAssocID="{0ABAC883-B0C5-47D1-9AB6-364195627CC6}" presName="sibTrans" presStyleCnt="0"/>
      <dgm:spPr/>
    </dgm:pt>
    <dgm:pt modelId="{1A53A277-1E82-44C8-91FB-DB75A197B03A}" type="pres">
      <dgm:prSet presAssocID="{AA57315D-F884-43F5-8CA8-A28691558A58}" presName="node" presStyleLbl="node1" presStyleIdx="2" presStyleCnt="3">
        <dgm:presLayoutVars>
          <dgm:bulletEnabled val="1"/>
        </dgm:presLayoutVars>
      </dgm:prSet>
      <dgm:spPr/>
    </dgm:pt>
  </dgm:ptLst>
  <dgm:cxnLst>
    <dgm:cxn modelId="{77758516-7E79-45B3-BBAF-554138CCC954}" srcId="{532BE5FD-FA4E-402E-9574-7BF447D7A824}" destId="{C5D2BB10-2015-471C-8354-B95DA1108B7F}" srcOrd="0" destOrd="0" parTransId="{9D91A912-D353-4014-B2DE-6905B6A6DE6B}" sibTransId="{72B7E358-B318-4A4D-817E-05361BD238CC}"/>
    <dgm:cxn modelId="{7780A534-9DA1-4E6E-8334-3453746E8A07}" type="presOf" srcId="{532BE5FD-FA4E-402E-9574-7BF447D7A824}" destId="{BB2492F9-CBC8-4D73-8556-301CEE781692}" srcOrd="0" destOrd="0" presId="urn:microsoft.com/office/officeart/2005/8/layout/default"/>
    <dgm:cxn modelId="{73207944-72D6-4918-9AE9-AE2F4194F4EA}" srcId="{532BE5FD-FA4E-402E-9574-7BF447D7A824}" destId="{E6DB1495-3D43-4D53-A7FB-9CF448AC70B1}" srcOrd="1" destOrd="0" parTransId="{CD4862F6-01E8-4F2A-8D95-DDCD77AFF1E3}" sibTransId="{0ABAC883-B0C5-47D1-9AB6-364195627CC6}"/>
    <dgm:cxn modelId="{86CD62D0-3A75-4580-8505-F72E629BCAD1}" srcId="{532BE5FD-FA4E-402E-9574-7BF447D7A824}" destId="{AA57315D-F884-43F5-8CA8-A28691558A58}" srcOrd="2" destOrd="0" parTransId="{711CD41E-131C-4E70-A86C-C404B2F8B6EC}" sibTransId="{74252D83-8D81-4DBF-80A2-5EB832153C86}"/>
    <dgm:cxn modelId="{748D64D9-FB06-48C6-AEEA-BA7EF59C9672}" type="presOf" srcId="{C5D2BB10-2015-471C-8354-B95DA1108B7F}" destId="{55DBF147-52EF-4052-8F74-3A6F027A1052}" srcOrd="0" destOrd="0" presId="urn:microsoft.com/office/officeart/2005/8/layout/default"/>
    <dgm:cxn modelId="{56035BDB-B192-4DF3-9D2D-62C6F29C9C7B}" type="presOf" srcId="{E6DB1495-3D43-4D53-A7FB-9CF448AC70B1}" destId="{8097E76F-B067-482E-AB46-68B883AC723A}" srcOrd="0" destOrd="0" presId="urn:microsoft.com/office/officeart/2005/8/layout/default"/>
    <dgm:cxn modelId="{1D0AAEDF-BC4E-41E0-B397-75A85EBCB625}" type="presOf" srcId="{AA57315D-F884-43F5-8CA8-A28691558A58}" destId="{1A53A277-1E82-44C8-91FB-DB75A197B03A}" srcOrd="0" destOrd="0" presId="urn:microsoft.com/office/officeart/2005/8/layout/default"/>
    <dgm:cxn modelId="{53E6ECCC-F911-4A66-B543-10705B5A2859}" type="presParOf" srcId="{BB2492F9-CBC8-4D73-8556-301CEE781692}" destId="{55DBF147-52EF-4052-8F74-3A6F027A1052}" srcOrd="0" destOrd="0" presId="urn:microsoft.com/office/officeart/2005/8/layout/default"/>
    <dgm:cxn modelId="{9B4B7DCE-2BBA-4852-A73C-B57E3CBEB3D0}" type="presParOf" srcId="{BB2492F9-CBC8-4D73-8556-301CEE781692}" destId="{D3B8C5CB-E852-4E78-AEC2-46B4F2E186FF}" srcOrd="1" destOrd="0" presId="urn:microsoft.com/office/officeart/2005/8/layout/default"/>
    <dgm:cxn modelId="{9AB2C574-970B-49EE-9649-C13BDF576523}" type="presParOf" srcId="{BB2492F9-CBC8-4D73-8556-301CEE781692}" destId="{8097E76F-B067-482E-AB46-68B883AC723A}" srcOrd="2" destOrd="0" presId="urn:microsoft.com/office/officeart/2005/8/layout/default"/>
    <dgm:cxn modelId="{449433AD-4C18-425F-8712-EBF3859860BE}" type="presParOf" srcId="{BB2492F9-CBC8-4D73-8556-301CEE781692}" destId="{61C3AAE3-A4A9-468A-AB75-601B7F6E305E}" srcOrd="3" destOrd="0" presId="urn:microsoft.com/office/officeart/2005/8/layout/default"/>
    <dgm:cxn modelId="{BBF30F85-276C-4363-B6B2-4DDE1A385D73}" type="presParOf" srcId="{BB2492F9-CBC8-4D73-8556-301CEE781692}" destId="{1A53A277-1E82-44C8-91FB-DB75A197B03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A3ED6-40EC-4924-BDED-B2FFA5324A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76D9E-FF51-4AC2-91FB-815EC6A3E28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 dirty="0"/>
            <a:t>La latencia total se encuentra entre 200 ms a 250 ms.</a:t>
          </a:r>
          <a:endParaRPr lang="en-US" sz="1200" dirty="0"/>
        </a:p>
      </dgm:t>
    </dgm:pt>
    <dgm:pt modelId="{64C0CCF9-80CA-4B9D-BD8E-D761B611211D}" type="parTrans" cxnId="{3D318398-C1CC-4D54-BBFC-912D65531E06}">
      <dgm:prSet/>
      <dgm:spPr/>
      <dgm:t>
        <a:bodyPr/>
        <a:lstStyle/>
        <a:p>
          <a:endParaRPr lang="en-US"/>
        </a:p>
      </dgm:t>
    </dgm:pt>
    <dgm:pt modelId="{192D5E87-1153-4236-8DE0-C99F29EE0311}" type="sibTrans" cxnId="{3D318398-C1CC-4D54-BBFC-912D65531E06}">
      <dgm:prSet/>
      <dgm:spPr/>
      <dgm:t>
        <a:bodyPr/>
        <a:lstStyle/>
        <a:p>
          <a:endParaRPr lang="en-US"/>
        </a:p>
      </dgm:t>
    </dgm:pt>
    <dgm:pt modelId="{B6603508-6F11-4926-B238-A0D16525C2C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200" dirty="0"/>
            <a:t>El área de comunicación aumento un 300% con mas del 50% de información recibida. </a:t>
          </a:r>
          <a:endParaRPr lang="en-US" sz="1200" dirty="0"/>
        </a:p>
      </dgm:t>
    </dgm:pt>
    <dgm:pt modelId="{9B0F1486-F6BB-42B0-B1ED-5D70B3C687AB}" type="parTrans" cxnId="{2C8345B8-FF07-4DBE-ABB5-2FB797667FE7}">
      <dgm:prSet/>
      <dgm:spPr/>
      <dgm:t>
        <a:bodyPr/>
        <a:lstStyle/>
        <a:p>
          <a:endParaRPr lang="en-US"/>
        </a:p>
      </dgm:t>
    </dgm:pt>
    <dgm:pt modelId="{CDB52D55-4393-44B0-87FA-41F834B3A343}" type="sibTrans" cxnId="{2C8345B8-FF07-4DBE-ABB5-2FB797667FE7}">
      <dgm:prSet/>
      <dgm:spPr/>
      <dgm:t>
        <a:bodyPr/>
        <a:lstStyle/>
        <a:p>
          <a:endParaRPr lang="en-US"/>
        </a:p>
      </dgm:t>
    </dgm:pt>
    <dgm:pt modelId="{DEF919DA-F6BF-4F9C-BD45-2BFA0AF8E56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200" dirty="0"/>
            <a:t>El costo de los servicios Cloud depende del servicio.</a:t>
          </a:r>
          <a:endParaRPr lang="en-US" sz="1200" dirty="0"/>
        </a:p>
      </dgm:t>
    </dgm:pt>
    <dgm:pt modelId="{4D380582-3B7B-4505-9CE8-5ABFC15C3828}" type="parTrans" cxnId="{7FFD77C9-5262-4411-B109-2497929725BE}">
      <dgm:prSet/>
      <dgm:spPr/>
      <dgm:t>
        <a:bodyPr/>
        <a:lstStyle/>
        <a:p>
          <a:endParaRPr lang="en-US"/>
        </a:p>
      </dgm:t>
    </dgm:pt>
    <dgm:pt modelId="{04E2BCEB-B731-4CC0-B55E-EA673AC109DB}" type="sibTrans" cxnId="{7FFD77C9-5262-4411-B109-2497929725BE}">
      <dgm:prSet/>
      <dgm:spPr/>
      <dgm:t>
        <a:bodyPr/>
        <a:lstStyle/>
        <a:p>
          <a:endParaRPr lang="en-US"/>
        </a:p>
      </dgm:t>
    </dgm:pt>
    <dgm:pt modelId="{2426E370-71B4-4DD9-8CE5-24AD0637AD4F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sz="1200" dirty="0"/>
            <a:t>Los objetos atenúan en gran medida las señales emitidas por las antenas de los dispositivos </a:t>
          </a:r>
          <a:r>
            <a:rPr lang="es-MX" sz="1200" dirty="0" err="1"/>
            <a:t>LoRa</a:t>
          </a:r>
          <a:r>
            <a:rPr lang="es-MX" sz="1200" dirty="0"/>
            <a:t> (esp32)</a:t>
          </a:r>
          <a:endParaRPr lang="en-US" sz="1200" dirty="0"/>
        </a:p>
      </dgm:t>
    </dgm:pt>
    <dgm:pt modelId="{D6EA38EF-0F02-4BF7-8B14-964B34991A81}" type="parTrans" cxnId="{6F22A4EF-5FAD-400E-81EE-E189BBE2BE4A}">
      <dgm:prSet/>
      <dgm:spPr/>
      <dgm:t>
        <a:bodyPr/>
        <a:lstStyle/>
        <a:p>
          <a:endParaRPr lang="en-US"/>
        </a:p>
      </dgm:t>
    </dgm:pt>
    <dgm:pt modelId="{DA590294-76A7-4539-995E-BB27BF6B928A}" type="sibTrans" cxnId="{6F22A4EF-5FAD-400E-81EE-E189BBE2BE4A}">
      <dgm:prSet/>
      <dgm:spPr/>
      <dgm:t>
        <a:bodyPr/>
        <a:lstStyle/>
        <a:p>
          <a:endParaRPr lang="en-US"/>
        </a:p>
      </dgm:t>
    </dgm:pt>
    <dgm:pt modelId="{90CFE28E-1876-469D-B8A4-416EF5657B62}" type="pres">
      <dgm:prSet presAssocID="{443A3ED6-40EC-4924-BDED-B2FFA5324A9A}" presName="linear" presStyleCnt="0">
        <dgm:presLayoutVars>
          <dgm:dir/>
          <dgm:animLvl val="lvl"/>
          <dgm:resizeHandles val="exact"/>
        </dgm:presLayoutVars>
      </dgm:prSet>
      <dgm:spPr/>
    </dgm:pt>
    <dgm:pt modelId="{5A9049AD-5A87-4F63-913A-50FF2BD90DA2}" type="pres">
      <dgm:prSet presAssocID="{19F76D9E-FF51-4AC2-91FB-815EC6A3E286}" presName="parentLin" presStyleCnt="0"/>
      <dgm:spPr/>
    </dgm:pt>
    <dgm:pt modelId="{C7B7A6A9-3298-4EDC-9175-FF699A046887}" type="pres">
      <dgm:prSet presAssocID="{19F76D9E-FF51-4AC2-91FB-815EC6A3E286}" presName="parentLeftMargin" presStyleLbl="node1" presStyleIdx="0" presStyleCnt="4"/>
      <dgm:spPr/>
    </dgm:pt>
    <dgm:pt modelId="{B91125B4-3C8B-47FC-8D33-CDD0380B92A0}" type="pres">
      <dgm:prSet presAssocID="{19F76D9E-FF51-4AC2-91FB-815EC6A3E2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3FD479-2CCD-4606-9D04-03900A28E2E5}" type="pres">
      <dgm:prSet presAssocID="{19F76D9E-FF51-4AC2-91FB-815EC6A3E286}" presName="negativeSpace" presStyleCnt="0"/>
      <dgm:spPr/>
    </dgm:pt>
    <dgm:pt modelId="{33700ECA-DA2B-43ED-8251-F4B59FF054B5}" type="pres">
      <dgm:prSet presAssocID="{19F76D9E-FF51-4AC2-91FB-815EC6A3E286}" presName="childText" presStyleLbl="conFgAcc1" presStyleIdx="0" presStyleCnt="4">
        <dgm:presLayoutVars>
          <dgm:bulletEnabled val="1"/>
        </dgm:presLayoutVars>
      </dgm:prSet>
      <dgm:spPr/>
    </dgm:pt>
    <dgm:pt modelId="{15E2B8FF-E368-434E-B7DD-707403B2438F}" type="pres">
      <dgm:prSet presAssocID="{192D5E87-1153-4236-8DE0-C99F29EE0311}" presName="spaceBetweenRectangles" presStyleCnt="0"/>
      <dgm:spPr/>
    </dgm:pt>
    <dgm:pt modelId="{159BD844-EE49-4CBF-81F1-694100F0E140}" type="pres">
      <dgm:prSet presAssocID="{B6603508-6F11-4926-B238-A0D16525C2CF}" presName="parentLin" presStyleCnt="0"/>
      <dgm:spPr/>
    </dgm:pt>
    <dgm:pt modelId="{73223210-FE37-460D-A627-C67F3F88E23A}" type="pres">
      <dgm:prSet presAssocID="{B6603508-6F11-4926-B238-A0D16525C2CF}" presName="parentLeftMargin" presStyleLbl="node1" presStyleIdx="0" presStyleCnt="4"/>
      <dgm:spPr/>
    </dgm:pt>
    <dgm:pt modelId="{9D0C149F-0DAA-4C5D-87A3-8D80FDF0DA81}" type="pres">
      <dgm:prSet presAssocID="{B6603508-6F11-4926-B238-A0D16525C2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4402C9-C5C9-4164-90E7-D149718E00D0}" type="pres">
      <dgm:prSet presAssocID="{B6603508-6F11-4926-B238-A0D16525C2CF}" presName="negativeSpace" presStyleCnt="0"/>
      <dgm:spPr/>
    </dgm:pt>
    <dgm:pt modelId="{DCC862F8-9E72-4020-9B3A-053B56E7AC01}" type="pres">
      <dgm:prSet presAssocID="{B6603508-6F11-4926-B238-A0D16525C2CF}" presName="childText" presStyleLbl="conFgAcc1" presStyleIdx="1" presStyleCnt="4">
        <dgm:presLayoutVars>
          <dgm:bulletEnabled val="1"/>
        </dgm:presLayoutVars>
      </dgm:prSet>
      <dgm:spPr/>
    </dgm:pt>
    <dgm:pt modelId="{2EB673A7-4CB0-48D2-B3BD-263ABD5AB4B2}" type="pres">
      <dgm:prSet presAssocID="{CDB52D55-4393-44B0-87FA-41F834B3A343}" presName="spaceBetweenRectangles" presStyleCnt="0"/>
      <dgm:spPr/>
    </dgm:pt>
    <dgm:pt modelId="{8105CC06-5E3B-4DD6-95A7-50DA4EE2485B}" type="pres">
      <dgm:prSet presAssocID="{DEF919DA-F6BF-4F9C-BD45-2BFA0AF8E56C}" presName="parentLin" presStyleCnt="0"/>
      <dgm:spPr/>
    </dgm:pt>
    <dgm:pt modelId="{5DC6EA2E-F346-4165-98AB-86CCAF0B7796}" type="pres">
      <dgm:prSet presAssocID="{DEF919DA-F6BF-4F9C-BD45-2BFA0AF8E56C}" presName="parentLeftMargin" presStyleLbl="node1" presStyleIdx="1" presStyleCnt="4"/>
      <dgm:spPr/>
    </dgm:pt>
    <dgm:pt modelId="{A30BCFE1-BF95-4559-BA47-A456012C30F4}" type="pres">
      <dgm:prSet presAssocID="{DEF919DA-F6BF-4F9C-BD45-2BFA0AF8E5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E1F095-C351-46E3-AFD3-49E2B8C4D752}" type="pres">
      <dgm:prSet presAssocID="{DEF919DA-F6BF-4F9C-BD45-2BFA0AF8E56C}" presName="negativeSpace" presStyleCnt="0"/>
      <dgm:spPr/>
    </dgm:pt>
    <dgm:pt modelId="{E3C35E48-CCCE-4B50-ADD0-BF920C6D4F76}" type="pres">
      <dgm:prSet presAssocID="{DEF919DA-F6BF-4F9C-BD45-2BFA0AF8E56C}" presName="childText" presStyleLbl="conFgAcc1" presStyleIdx="2" presStyleCnt="4">
        <dgm:presLayoutVars>
          <dgm:bulletEnabled val="1"/>
        </dgm:presLayoutVars>
      </dgm:prSet>
      <dgm:spPr/>
    </dgm:pt>
    <dgm:pt modelId="{BC315F93-1050-4EDD-9582-30B57BB781FD}" type="pres">
      <dgm:prSet presAssocID="{04E2BCEB-B731-4CC0-B55E-EA673AC109DB}" presName="spaceBetweenRectangles" presStyleCnt="0"/>
      <dgm:spPr/>
    </dgm:pt>
    <dgm:pt modelId="{677F2EBD-24D2-4340-BEFD-C40C1B15BF3A}" type="pres">
      <dgm:prSet presAssocID="{2426E370-71B4-4DD9-8CE5-24AD0637AD4F}" presName="parentLin" presStyleCnt="0"/>
      <dgm:spPr/>
    </dgm:pt>
    <dgm:pt modelId="{2A14B5CF-C035-4D6E-9F20-48F77A141B46}" type="pres">
      <dgm:prSet presAssocID="{2426E370-71B4-4DD9-8CE5-24AD0637AD4F}" presName="parentLeftMargin" presStyleLbl="node1" presStyleIdx="2" presStyleCnt="4"/>
      <dgm:spPr/>
    </dgm:pt>
    <dgm:pt modelId="{48DFDA26-5B3D-4FBF-A5AF-526C869D9671}" type="pres">
      <dgm:prSet presAssocID="{2426E370-71B4-4DD9-8CE5-24AD0637AD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C2EDFBC-9E3D-4328-BF0E-058CFA93AA50}" type="pres">
      <dgm:prSet presAssocID="{2426E370-71B4-4DD9-8CE5-24AD0637AD4F}" presName="negativeSpace" presStyleCnt="0"/>
      <dgm:spPr/>
    </dgm:pt>
    <dgm:pt modelId="{4B6FD609-492B-4DA0-8A76-4882604C160F}" type="pres">
      <dgm:prSet presAssocID="{2426E370-71B4-4DD9-8CE5-24AD0637AD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D4C719-BF20-4B9F-9EF3-DB7BA147CE64}" type="presOf" srcId="{2426E370-71B4-4DD9-8CE5-24AD0637AD4F}" destId="{2A14B5CF-C035-4D6E-9F20-48F77A141B46}" srcOrd="0" destOrd="0" presId="urn:microsoft.com/office/officeart/2005/8/layout/list1"/>
    <dgm:cxn modelId="{EFBE7323-A056-45F0-BA92-67F7104E9527}" type="presOf" srcId="{19F76D9E-FF51-4AC2-91FB-815EC6A3E286}" destId="{C7B7A6A9-3298-4EDC-9175-FF699A046887}" srcOrd="0" destOrd="0" presId="urn:microsoft.com/office/officeart/2005/8/layout/list1"/>
    <dgm:cxn modelId="{D8D21138-BF2E-472B-A9D8-0837E92032AC}" type="presOf" srcId="{2426E370-71B4-4DD9-8CE5-24AD0637AD4F}" destId="{48DFDA26-5B3D-4FBF-A5AF-526C869D9671}" srcOrd="1" destOrd="0" presId="urn:microsoft.com/office/officeart/2005/8/layout/list1"/>
    <dgm:cxn modelId="{ADBA1663-A7B5-4DF1-AAA6-D6E0624DA58F}" type="presOf" srcId="{443A3ED6-40EC-4924-BDED-B2FFA5324A9A}" destId="{90CFE28E-1876-469D-B8A4-416EF5657B62}" srcOrd="0" destOrd="0" presId="urn:microsoft.com/office/officeart/2005/8/layout/list1"/>
    <dgm:cxn modelId="{FDB71F77-641D-45A6-8060-7BFB4C4F4635}" type="presOf" srcId="{DEF919DA-F6BF-4F9C-BD45-2BFA0AF8E56C}" destId="{5DC6EA2E-F346-4165-98AB-86CCAF0B7796}" srcOrd="0" destOrd="0" presId="urn:microsoft.com/office/officeart/2005/8/layout/list1"/>
    <dgm:cxn modelId="{91115F7A-A70D-4CE1-8966-AA9D5DACBFC8}" type="presOf" srcId="{19F76D9E-FF51-4AC2-91FB-815EC6A3E286}" destId="{B91125B4-3C8B-47FC-8D33-CDD0380B92A0}" srcOrd="1" destOrd="0" presId="urn:microsoft.com/office/officeart/2005/8/layout/list1"/>
    <dgm:cxn modelId="{D77F7695-4320-480F-9E48-0E89543F68ED}" type="presOf" srcId="{DEF919DA-F6BF-4F9C-BD45-2BFA0AF8E56C}" destId="{A30BCFE1-BF95-4559-BA47-A456012C30F4}" srcOrd="1" destOrd="0" presId="urn:microsoft.com/office/officeart/2005/8/layout/list1"/>
    <dgm:cxn modelId="{3D318398-C1CC-4D54-BBFC-912D65531E06}" srcId="{443A3ED6-40EC-4924-BDED-B2FFA5324A9A}" destId="{19F76D9E-FF51-4AC2-91FB-815EC6A3E286}" srcOrd="0" destOrd="0" parTransId="{64C0CCF9-80CA-4B9D-BD8E-D761B611211D}" sibTransId="{192D5E87-1153-4236-8DE0-C99F29EE0311}"/>
    <dgm:cxn modelId="{2C8345B8-FF07-4DBE-ABB5-2FB797667FE7}" srcId="{443A3ED6-40EC-4924-BDED-B2FFA5324A9A}" destId="{B6603508-6F11-4926-B238-A0D16525C2CF}" srcOrd="1" destOrd="0" parTransId="{9B0F1486-F6BB-42B0-B1ED-5D70B3C687AB}" sibTransId="{CDB52D55-4393-44B0-87FA-41F834B3A343}"/>
    <dgm:cxn modelId="{7FFD77C9-5262-4411-B109-2497929725BE}" srcId="{443A3ED6-40EC-4924-BDED-B2FFA5324A9A}" destId="{DEF919DA-F6BF-4F9C-BD45-2BFA0AF8E56C}" srcOrd="2" destOrd="0" parTransId="{4D380582-3B7B-4505-9CE8-5ABFC15C3828}" sibTransId="{04E2BCEB-B731-4CC0-B55E-EA673AC109DB}"/>
    <dgm:cxn modelId="{A54042E0-A146-463A-A790-582472721DD1}" type="presOf" srcId="{B6603508-6F11-4926-B238-A0D16525C2CF}" destId="{9D0C149F-0DAA-4C5D-87A3-8D80FDF0DA81}" srcOrd="1" destOrd="0" presId="urn:microsoft.com/office/officeart/2005/8/layout/list1"/>
    <dgm:cxn modelId="{70EAF6EB-1D10-42F1-B8AE-8AF6894A748B}" type="presOf" srcId="{B6603508-6F11-4926-B238-A0D16525C2CF}" destId="{73223210-FE37-460D-A627-C67F3F88E23A}" srcOrd="0" destOrd="0" presId="urn:microsoft.com/office/officeart/2005/8/layout/list1"/>
    <dgm:cxn modelId="{6F22A4EF-5FAD-400E-81EE-E189BBE2BE4A}" srcId="{443A3ED6-40EC-4924-BDED-B2FFA5324A9A}" destId="{2426E370-71B4-4DD9-8CE5-24AD0637AD4F}" srcOrd="3" destOrd="0" parTransId="{D6EA38EF-0F02-4BF7-8B14-964B34991A81}" sibTransId="{DA590294-76A7-4539-995E-BB27BF6B928A}"/>
    <dgm:cxn modelId="{5EB32252-2FC1-4133-8F9E-A9EE171E7067}" type="presParOf" srcId="{90CFE28E-1876-469D-B8A4-416EF5657B62}" destId="{5A9049AD-5A87-4F63-913A-50FF2BD90DA2}" srcOrd="0" destOrd="0" presId="urn:microsoft.com/office/officeart/2005/8/layout/list1"/>
    <dgm:cxn modelId="{0E79CEAE-8EF9-4D07-8358-606010F35275}" type="presParOf" srcId="{5A9049AD-5A87-4F63-913A-50FF2BD90DA2}" destId="{C7B7A6A9-3298-4EDC-9175-FF699A046887}" srcOrd="0" destOrd="0" presId="urn:microsoft.com/office/officeart/2005/8/layout/list1"/>
    <dgm:cxn modelId="{D18F2174-95D2-4994-80FF-65DA8F772590}" type="presParOf" srcId="{5A9049AD-5A87-4F63-913A-50FF2BD90DA2}" destId="{B91125B4-3C8B-47FC-8D33-CDD0380B92A0}" srcOrd="1" destOrd="0" presId="urn:microsoft.com/office/officeart/2005/8/layout/list1"/>
    <dgm:cxn modelId="{770B6A04-6934-4E36-837F-8998EA197EAD}" type="presParOf" srcId="{90CFE28E-1876-469D-B8A4-416EF5657B62}" destId="{1C3FD479-2CCD-4606-9D04-03900A28E2E5}" srcOrd="1" destOrd="0" presId="urn:microsoft.com/office/officeart/2005/8/layout/list1"/>
    <dgm:cxn modelId="{860A82C3-3B4A-4DEF-BF69-242D2E0D915E}" type="presParOf" srcId="{90CFE28E-1876-469D-B8A4-416EF5657B62}" destId="{33700ECA-DA2B-43ED-8251-F4B59FF054B5}" srcOrd="2" destOrd="0" presId="urn:microsoft.com/office/officeart/2005/8/layout/list1"/>
    <dgm:cxn modelId="{E0FFA40F-933A-44FC-98DD-73E71A044BC6}" type="presParOf" srcId="{90CFE28E-1876-469D-B8A4-416EF5657B62}" destId="{15E2B8FF-E368-434E-B7DD-707403B2438F}" srcOrd="3" destOrd="0" presId="urn:microsoft.com/office/officeart/2005/8/layout/list1"/>
    <dgm:cxn modelId="{B3C160D6-9893-4B21-A0F4-78252FEDE3C3}" type="presParOf" srcId="{90CFE28E-1876-469D-B8A4-416EF5657B62}" destId="{159BD844-EE49-4CBF-81F1-694100F0E140}" srcOrd="4" destOrd="0" presId="urn:microsoft.com/office/officeart/2005/8/layout/list1"/>
    <dgm:cxn modelId="{940CBE3E-306C-4A99-BC8E-27E2E6F3E261}" type="presParOf" srcId="{159BD844-EE49-4CBF-81F1-694100F0E140}" destId="{73223210-FE37-460D-A627-C67F3F88E23A}" srcOrd="0" destOrd="0" presId="urn:microsoft.com/office/officeart/2005/8/layout/list1"/>
    <dgm:cxn modelId="{4AC19E5B-D9DE-4E05-AE19-564BF76C2A55}" type="presParOf" srcId="{159BD844-EE49-4CBF-81F1-694100F0E140}" destId="{9D0C149F-0DAA-4C5D-87A3-8D80FDF0DA81}" srcOrd="1" destOrd="0" presId="urn:microsoft.com/office/officeart/2005/8/layout/list1"/>
    <dgm:cxn modelId="{ACAB6AB0-9929-475D-9419-1A243EDC4749}" type="presParOf" srcId="{90CFE28E-1876-469D-B8A4-416EF5657B62}" destId="{7D4402C9-C5C9-4164-90E7-D149718E00D0}" srcOrd="5" destOrd="0" presId="urn:microsoft.com/office/officeart/2005/8/layout/list1"/>
    <dgm:cxn modelId="{1A34B7D0-6665-4602-880B-837EE707D7F8}" type="presParOf" srcId="{90CFE28E-1876-469D-B8A4-416EF5657B62}" destId="{DCC862F8-9E72-4020-9B3A-053B56E7AC01}" srcOrd="6" destOrd="0" presId="urn:microsoft.com/office/officeart/2005/8/layout/list1"/>
    <dgm:cxn modelId="{C8BB15D9-30BC-476B-A8E1-50127C51461E}" type="presParOf" srcId="{90CFE28E-1876-469D-B8A4-416EF5657B62}" destId="{2EB673A7-4CB0-48D2-B3BD-263ABD5AB4B2}" srcOrd="7" destOrd="0" presId="urn:microsoft.com/office/officeart/2005/8/layout/list1"/>
    <dgm:cxn modelId="{D1512F49-2C7C-4490-8B18-427E0B117353}" type="presParOf" srcId="{90CFE28E-1876-469D-B8A4-416EF5657B62}" destId="{8105CC06-5E3B-4DD6-95A7-50DA4EE2485B}" srcOrd="8" destOrd="0" presId="urn:microsoft.com/office/officeart/2005/8/layout/list1"/>
    <dgm:cxn modelId="{C5232772-9C34-4EE8-B16A-52B06A2FBF64}" type="presParOf" srcId="{8105CC06-5E3B-4DD6-95A7-50DA4EE2485B}" destId="{5DC6EA2E-F346-4165-98AB-86CCAF0B7796}" srcOrd="0" destOrd="0" presId="urn:microsoft.com/office/officeart/2005/8/layout/list1"/>
    <dgm:cxn modelId="{09340F12-7CC1-4127-BEE3-8EAF4BCC5A12}" type="presParOf" srcId="{8105CC06-5E3B-4DD6-95A7-50DA4EE2485B}" destId="{A30BCFE1-BF95-4559-BA47-A456012C30F4}" srcOrd="1" destOrd="0" presId="urn:microsoft.com/office/officeart/2005/8/layout/list1"/>
    <dgm:cxn modelId="{D91A6F5F-B0A5-4B14-A4F0-1DCE4E085C95}" type="presParOf" srcId="{90CFE28E-1876-469D-B8A4-416EF5657B62}" destId="{FCE1F095-C351-46E3-AFD3-49E2B8C4D752}" srcOrd="9" destOrd="0" presId="urn:microsoft.com/office/officeart/2005/8/layout/list1"/>
    <dgm:cxn modelId="{CD3100AA-096F-40D3-85B2-D5F263548708}" type="presParOf" srcId="{90CFE28E-1876-469D-B8A4-416EF5657B62}" destId="{E3C35E48-CCCE-4B50-ADD0-BF920C6D4F76}" srcOrd="10" destOrd="0" presId="urn:microsoft.com/office/officeart/2005/8/layout/list1"/>
    <dgm:cxn modelId="{2259035C-0880-46B7-B05D-B09FA4A4B5F1}" type="presParOf" srcId="{90CFE28E-1876-469D-B8A4-416EF5657B62}" destId="{BC315F93-1050-4EDD-9582-30B57BB781FD}" srcOrd="11" destOrd="0" presId="urn:microsoft.com/office/officeart/2005/8/layout/list1"/>
    <dgm:cxn modelId="{72BE258B-1DF8-4DF8-88EB-3D55CE5E4206}" type="presParOf" srcId="{90CFE28E-1876-469D-B8A4-416EF5657B62}" destId="{677F2EBD-24D2-4340-BEFD-C40C1B15BF3A}" srcOrd="12" destOrd="0" presId="urn:microsoft.com/office/officeart/2005/8/layout/list1"/>
    <dgm:cxn modelId="{6DB13B91-95C5-475B-9780-236D4B6C9374}" type="presParOf" srcId="{677F2EBD-24D2-4340-BEFD-C40C1B15BF3A}" destId="{2A14B5CF-C035-4D6E-9F20-48F77A141B46}" srcOrd="0" destOrd="0" presId="urn:microsoft.com/office/officeart/2005/8/layout/list1"/>
    <dgm:cxn modelId="{B9DB48D2-B7F1-4F92-80BF-330297F5D270}" type="presParOf" srcId="{677F2EBD-24D2-4340-BEFD-C40C1B15BF3A}" destId="{48DFDA26-5B3D-4FBF-A5AF-526C869D9671}" srcOrd="1" destOrd="0" presId="urn:microsoft.com/office/officeart/2005/8/layout/list1"/>
    <dgm:cxn modelId="{99471D9C-275F-4426-BC18-E241F1BE5754}" type="presParOf" srcId="{90CFE28E-1876-469D-B8A4-416EF5657B62}" destId="{0C2EDFBC-9E3D-4328-BF0E-058CFA93AA50}" srcOrd="13" destOrd="0" presId="urn:microsoft.com/office/officeart/2005/8/layout/list1"/>
    <dgm:cxn modelId="{4EAF7E89-E4A5-4585-ADE0-18183B5B96AE}" type="presParOf" srcId="{90CFE28E-1876-469D-B8A4-416EF5657B62}" destId="{4B6FD609-492B-4DA0-8A76-4882604C16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3A3ED6-40EC-4924-BDED-B2FFA5324A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76D9E-FF51-4AC2-91FB-815EC6A3E28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 dirty="0"/>
            <a:t>La funcionalidad del Cloud  depende de los proveedores. </a:t>
          </a:r>
          <a:endParaRPr lang="en-US" sz="1200" dirty="0"/>
        </a:p>
      </dgm:t>
    </dgm:pt>
    <dgm:pt modelId="{64C0CCF9-80CA-4B9D-BD8E-D761B611211D}" type="parTrans" cxnId="{3D318398-C1CC-4D54-BBFC-912D65531E06}">
      <dgm:prSet/>
      <dgm:spPr/>
      <dgm:t>
        <a:bodyPr/>
        <a:lstStyle/>
        <a:p>
          <a:endParaRPr lang="en-US"/>
        </a:p>
      </dgm:t>
    </dgm:pt>
    <dgm:pt modelId="{192D5E87-1153-4236-8DE0-C99F29EE0311}" type="sibTrans" cxnId="{3D318398-C1CC-4D54-BBFC-912D65531E06}">
      <dgm:prSet/>
      <dgm:spPr/>
      <dgm:t>
        <a:bodyPr/>
        <a:lstStyle/>
        <a:p>
          <a:endParaRPr lang="en-US"/>
        </a:p>
      </dgm:t>
    </dgm:pt>
    <dgm:pt modelId="{B6603508-6F11-4926-B238-A0D16525C2C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200" dirty="0"/>
            <a:t>Ambiente de pruebas controlado.</a:t>
          </a:r>
          <a:endParaRPr lang="en-US" sz="1200" dirty="0"/>
        </a:p>
      </dgm:t>
    </dgm:pt>
    <dgm:pt modelId="{9B0F1486-F6BB-42B0-B1ED-5D70B3C687AB}" type="parTrans" cxnId="{2C8345B8-FF07-4DBE-ABB5-2FB797667FE7}">
      <dgm:prSet/>
      <dgm:spPr/>
      <dgm:t>
        <a:bodyPr/>
        <a:lstStyle/>
        <a:p>
          <a:endParaRPr lang="en-US"/>
        </a:p>
      </dgm:t>
    </dgm:pt>
    <dgm:pt modelId="{CDB52D55-4393-44B0-87FA-41F834B3A343}" type="sibTrans" cxnId="{2C8345B8-FF07-4DBE-ABB5-2FB797667FE7}">
      <dgm:prSet/>
      <dgm:spPr/>
      <dgm:t>
        <a:bodyPr/>
        <a:lstStyle/>
        <a:p>
          <a:endParaRPr lang="en-US"/>
        </a:p>
      </dgm:t>
    </dgm:pt>
    <dgm:pt modelId="{DEF919DA-F6BF-4F9C-BD45-2BFA0AF8E56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200" dirty="0"/>
            <a:t>Los dispositivos de comunicación </a:t>
          </a:r>
          <a:r>
            <a:rPr lang="es-MX" sz="1200" dirty="0" err="1"/>
            <a:t>LoRa</a:t>
          </a:r>
          <a:r>
            <a:rPr lang="es-MX" sz="1200" dirty="0"/>
            <a:t> no alcanzan un área significativa. </a:t>
          </a:r>
          <a:endParaRPr lang="en-US" sz="1200" dirty="0"/>
        </a:p>
      </dgm:t>
    </dgm:pt>
    <dgm:pt modelId="{4D380582-3B7B-4505-9CE8-5ABFC15C3828}" type="parTrans" cxnId="{7FFD77C9-5262-4411-B109-2497929725BE}">
      <dgm:prSet/>
      <dgm:spPr/>
      <dgm:t>
        <a:bodyPr/>
        <a:lstStyle/>
        <a:p>
          <a:endParaRPr lang="en-US"/>
        </a:p>
      </dgm:t>
    </dgm:pt>
    <dgm:pt modelId="{04E2BCEB-B731-4CC0-B55E-EA673AC109DB}" type="sibTrans" cxnId="{7FFD77C9-5262-4411-B109-2497929725BE}">
      <dgm:prSet/>
      <dgm:spPr/>
      <dgm:t>
        <a:bodyPr/>
        <a:lstStyle/>
        <a:p>
          <a:endParaRPr lang="en-US"/>
        </a:p>
      </dgm:t>
    </dgm:pt>
    <dgm:pt modelId="{90CFE28E-1876-469D-B8A4-416EF5657B62}" type="pres">
      <dgm:prSet presAssocID="{443A3ED6-40EC-4924-BDED-B2FFA5324A9A}" presName="linear" presStyleCnt="0">
        <dgm:presLayoutVars>
          <dgm:dir/>
          <dgm:animLvl val="lvl"/>
          <dgm:resizeHandles val="exact"/>
        </dgm:presLayoutVars>
      </dgm:prSet>
      <dgm:spPr/>
    </dgm:pt>
    <dgm:pt modelId="{5A9049AD-5A87-4F63-913A-50FF2BD90DA2}" type="pres">
      <dgm:prSet presAssocID="{19F76D9E-FF51-4AC2-91FB-815EC6A3E286}" presName="parentLin" presStyleCnt="0"/>
      <dgm:spPr/>
    </dgm:pt>
    <dgm:pt modelId="{C7B7A6A9-3298-4EDC-9175-FF699A046887}" type="pres">
      <dgm:prSet presAssocID="{19F76D9E-FF51-4AC2-91FB-815EC6A3E286}" presName="parentLeftMargin" presStyleLbl="node1" presStyleIdx="0" presStyleCnt="3"/>
      <dgm:spPr/>
    </dgm:pt>
    <dgm:pt modelId="{B91125B4-3C8B-47FC-8D33-CDD0380B92A0}" type="pres">
      <dgm:prSet presAssocID="{19F76D9E-FF51-4AC2-91FB-815EC6A3E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3FD479-2CCD-4606-9D04-03900A28E2E5}" type="pres">
      <dgm:prSet presAssocID="{19F76D9E-FF51-4AC2-91FB-815EC6A3E286}" presName="negativeSpace" presStyleCnt="0"/>
      <dgm:spPr/>
    </dgm:pt>
    <dgm:pt modelId="{33700ECA-DA2B-43ED-8251-F4B59FF054B5}" type="pres">
      <dgm:prSet presAssocID="{19F76D9E-FF51-4AC2-91FB-815EC6A3E286}" presName="childText" presStyleLbl="conFgAcc1" presStyleIdx="0" presStyleCnt="3">
        <dgm:presLayoutVars>
          <dgm:bulletEnabled val="1"/>
        </dgm:presLayoutVars>
      </dgm:prSet>
      <dgm:spPr/>
    </dgm:pt>
    <dgm:pt modelId="{15E2B8FF-E368-434E-B7DD-707403B2438F}" type="pres">
      <dgm:prSet presAssocID="{192D5E87-1153-4236-8DE0-C99F29EE0311}" presName="spaceBetweenRectangles" presStyleCnt="0"/>
      <dgm:spPr/>
    </dgm:pt>
    <dgm:pt modelId="{159BD844-EE49-4CBF-81F1-694100F0E140}" type="pres">
      <dgm:prSet presAssocID="{B6603508-6F11-4926-B238-A0D16525C2CF}" presName="parentLin" presStyleCnt="0"/>
      <dgm:spPr/>
    </dgm:pt>
    <dgm:pt modelId="{73223210-FE37-460D-A627-C67F3F88E23A}" type="pres">
      <dgm:prSet presAssocID="{B6603508-6F11-4926-B238-A0D16525C2CF}" presName="parentLeftMargin" presStyleLbl="node1" presStyleIdx="0" presStyleCnt="3"/>
      <dgm:spPr/>
    </dgm:pt>
    <dgm:pt modelId="{9D0C149F-0DAA-4C5D-87A3-8D80FDF0DA81}" type="pres">
      <dgm:prSet presAssocID="{B6603508-6F11-4926-B238-A0D16525C2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4402C9-C5C9-4164-90E7-D149718E00D0}" type="pres">
      <dgm:prSet presAssocID="{B6603508-6F11-4926-B238-A0D16525C2CF}" presName="negativeSpace" presStyleCnt="0"/>
      <dgm:spPr/>
    </dgm:pt>
    <dgm:pt modelId="{DCC862F8-9E72-4020-9B3A-053B56E7AC01}" type="pres">
      <dgm:prSet presAssocID="{B6603508-6F11-4926-B238-A0D16525C2CF}" presName="childText" presStyleLbl="conFgAcc1" presStyleIdx="1" presStyleCnt="3">
        <dgm:presLayoutVars>
          <dgm:bulletEnabled val="1"/>
        </dgm:presLayoutVars>
      </dgm:prSet>
      <dgm:spPr/>
    </dgm:pt>
    <dgm:pt modelId="{2EB673A7-4CB0-48D2-B3BD-263ABD5AB4B2}" type="pres">
      <dgm:prSet presAssocID="{CDB52D55-4393-44B0-87FA-41F834B3A343}" presName="spaceBetweenRectangles" presStyleCnt="0"/>
      <dgm:spPr/>
    </dgm:pt>
    <dgm:pt modelId="{8105CC06-5E3B-4DD6-95A7-50DA4EE2485B}" type="pres">
      <dgm:prSet presAssocID="{DEF919DA-F6BF-4F9C-BD45-2BFA0AF8E56C}" presName="parentLin" presStyleCnt="0"/>
      <dgm:spPr/>
    </dgm:pt>
    <dgm:pt modelId="{5DC6EA2E-F346-4165-98AB-86CCAF0B7796}" type="pres">
      <dgm:prSet presAssocID="{DEF919DA-F6BF-4F9C-BD45-2BFA0AF8E56C}" presName="parentLeftMargin" presStyleLbl="node1" presStyleIdx="1" presStyleCnt="3"/>
      <dgm:spPr/>
    </dgm:pt>
    <dgm:pt modelId="{A30BCFE1-BF95-4559-BA47-A456012C30F4}" type="pres">
      <dgm:prSet presAssocID="{DEF919DA-F6BF-4F9C-BD45-2BFA0AF8E5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E1F095-C351-46E3-AFD3-49E2B8C4D752}" type="pres">
      <dgm:prSet presAssocID="{DEF919DA-F6BF-4F9C-BD45-2BFA0AF8E56C}" presName="negativeSpace" presStyleCnt="0"/>
      <dgm:spPr/>
    </dgm:pt>
    <dgm:pt modelId="{E3C35E48-CCCE-4B50-ADD0-BF920C6D4F76}" type="pres">
      <dgm:prSet presAssocID="{DEF919DA-F6BF-4F9C-BD45-2BFA0AF8E5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BE7323-A056-45F0-BA92-67F7104E9527}" type="presOf" srcId="{19F76D9E-FF51-4AC2-91FB-815EC6A3E286}" destId="{C7B7A6A9-3298-4EDC-9175-FF699A046887}" srcOrd="0" destOrd="0" presId="urn:microsoft.com/office/officeart/2005/8/layout/list1"/>
    <dgm:cxn modelId="{ADBA1663-A7B5-4DF1-AAA6-D6E0624DA58F}" type="presOf" srcId="{443A3ED6-40EC-4924-BDED-B2FFA5324A9A}" destId="{90CFE28E-1876-469D-B8A4-416EF5657B62}" srcOrd="0" destOrd="0" presId="urn:microsoft.com/office/officeart/2005/8/layout/list1"/>
    <dgm:cxn modelId="{FDB71F77-641D-45A6-8060-7BFB4C4F4635}" type="presOf" srcId="{DEF919DA-F6BF-4F9C-BD45-2BFA0AF8E56C}" destId="{5DC6EA2E-F346-4165-98AB-86CCAF0B7796}" srcOrd="0" destOrd="0" presId="urn:microsoft.com/office/officeart/2005/8/layout/list1"/>
    <dgm:cxn modelId="{91115F7A-A70D-4CE1-8966-AA9D5DACBFC8}" type="presOf" srcId="{19F76D9E-FF51-4AC2-91FB-815EC6A3E286}" destId="{B91125B4-3C8B-47FC-8D33-CDD0380B92A0}" srcOrd="1" destOrd="0" presId="urn:microsoft.com/office/officeart/2005/8/layout/list1"/>
    <dgm:cxn modelId="{D77F7695-4320-480F-9E48-0E89543F68ED}" type="presOf" srcId="{DEF919DA-F6BF-4F9C-BD45-2BFA0AF8E56C}" destId="{A30BCFE1-BF95-4559-BA47-A456012C30F4}" srcOrd="1" destOrd="0" presId="urn:microsoft.com/office/officeart/2005/8/layout/list1"/>
    <dgm:cxn modelId="{3D318398-C1CC-4D54-BBFC-912D65531E06}" srcId="{443A3ED6-40EC-4924-BDED-B2FFA5324A9A}" destId="{19F76D9E-FF51-4AC2-91FB-815EC6A3E286}" srcOrd="0" destOrd="0" parTransId="{64C0CCF9-80CA-4B9D-BD8E-D761B611211D}" sibTransId="{192D5E87-1153-4236-8DE0-C99F29EE0311}"/>
    <dgm:cxn modelId="{2C8345B8-FF07-4DBE-ABB5-2FB797667FE7}" srcId="{443A3ED6-40EC-4924-BDED-B2FFA5324A9A}" destId="{B6603508-6F11-4926-B238-A0D16525C2CF}" srcOrd="1" destOrd="0" parTransId="{9B0F1486-F6BB-42B0-B1ED-5D70B3C687AB}" sibTransId="{CDB52D55-4393-44B0-87FA-41F834B3A343}"/>
    <dgm:cxn modelId="{7FFD77C9-5262-4411-B109-2497929725BE}" srcId="{443A3ED6-40EC-4924-BDED-B2FFA5324A9A}" destId="{DEF919DA-F6BF-4F9C-BD45-2BFA0AF8E56C}" srcOrd="2" destOrd="0" parTransId="{4D380582-3B7B-4505-9CE8-5ABFC15C3828}" sibTransId="{04E2BCEB-B731-4CC0-B55E-EA673AC109DB}"/>
    <dgm:cxn modelId="{A54042E0-A146-463A-A790-582472721DD1}" type="presOf" srcId="{B6603508-6F11-4926-B238-A0D16525C2CF}" destId="{9D0C149F-0DAA-4C5D-87A3-8D80FDF0DA81}" srcOrd="1" destOrd="0" presId="urn:microsoft.com/office/officeart/2005/8/layout/list1"/>
    <dgm:cxn modelId="{70EAF6EB-1D10-42F1-B8AE-8AF6894A748B}" type="presOf" srcId="{B6603508-6F11-4926-B238-A0D16525C2CF}" destId="{73223210-FE37-460D-A627-C67F3F88E23A}" srcOrd="0" destOrd="0" presId="urn:microsoft.com/office/officeart/2005/8/layout/list1"/>
    <dgm:cxn modelId="{5EB32252-2FC1-4133-8F9E-A9EE171E7067}" type="presParOf" srcId="{90CFE28E-1876-469D-B8A4-416EF5657B62}" destId="{5A9049AD-5A87-4F63-913A-50FF2BD90DA2}" srcOrd="0" destOrd="0" presId="urn:microsoft.com/office/officeart/2005/8/layout/list1"/>
    <dgm:cxn modelId="{0E79CEAE-8EF9-4D07-8358-606010F35275}" type="presParOf" srcId="{5A9049AD-5A87-4F63-913A-50FF2BD90DA2}" destId="{C7B7A6A9-3298-4EDC-9175-FF699A046887}" srcOrd="0" destOrd="0" presId="urn:microsoft.com/office/officeart/2005/8/layout/list1"/>
    <dgm:cxn modelId="{D18F2174-95D2-4994-80FF-65DA8F772590}" type="presParOf" srcId="{5A9049AD-5A87-4F63-913A-50FF2BD90DA2}" destId="{B91125B4-3C8B-47FC-8D33-CDD0380B92A0}" srcOrd="1" destOrd="0" presId="urn:microsoft.com/office/officeart/2005/8/layout/list1"/>
    <dgm:cxn modelId="{770B6A04-6934-4E36-837F-8998EA197EAD}" type="presParOf" srcId="{90CFE28E-1876-469D-B8A4-416EF5657B62}" destId="{1C3FD479-2CCD-4606-9D04-03900A28E2E5}" srcOrd="1" destOrd="0" presId="urn:microsoft.com/office/officeart/2005/8/layout/list1"/>
    <dgm:cxn modelId="{860A82C3-3B4A-4DEF-BF69-242D2E0D915E}" type="presParOf" srcId="{90CFE28E-1876-469D-B8A4-416EF5657B62}" destId="{33700ECA-DA2B-43ED-8251-F4B59FF054B5}" srcOrd="2" destOrd="0" presId="urn:microsoft.com/office/officeart/2005/8/layout/list1"/>
    <dgm:cxn modelId="{E0FFA40F-933A-44FC-98DD-73E71A044BC6}" type="presParOf" srcId="{90CFE28E-1876-469D-B8A4-416EF5657B62}" destId="{15E2B8FF-E368-434E-B7DD-707403B2438F}" srcOrd="3" destOrd="0" presId="urn:microsoft.com/office/officeart/2005/8/layout/list1"/>
    <dgm:cxn modelId="{B3C160D6-9893-4B21-A0F4-78252FEDE3C3}" type="presParOf" srcId="{90CFE28E-1876-469D-B8A4-416EF5657B62}" destId="{159BD844-EE49-4CBF-81F1-694100F0E140}" srcOrd="4" destOrd="0" presId="urn:microsoft.com/office/officeart/2005/8/layout/list1"/>
    <dgm:cxn modelId="{940CBE3E-306C-4A99-BC8E-27E2E6F3E261}" type="presParOf" srcId="{159BD844-EE49-4CBF-81F1-694100F0E140}" destId="{73223210-FE37-460D-A627-C67F3F88E23A}" srcOrd="0" destOrd="0" presId="urn:microsoft.com/office/officeart/2005/8/layout/list1"/>
    <dgm:cxn modelId="{4AC19E5B-D9DE-4E05-AE19-564BF76C2A55}" type="presParOf" srcId="{159BD844-EE49-4CBF-81F1-694100F0E140}" destId="{9D0C149F-0DAA-4C5D-87A3-8D80FDF0DA81}" srcOrd="1" destOrd="0" presId="urn:microsoft.com/office/officeart/2005/8/layout/list1"/>
    <dgm:cxn modelId="{ACAB6AB0-9929-475D-9419-1A243EDC4749}" type="presParOf" srcId="{90CFE28E-1876-469D-B8A4-416EF5657B62}" destId="{7D4402C9-C5C9-4164-90E7-D149718E00D0}" srcOrd="5" destOrd="0" presId="urn:microsoft.com/office/officeart/2005/8/layout/list1"/>
    <dgm:cxn modelId="{1A34B7D0-6665-4602-880B-837EE707D7F8}" type="presParOf" srcId="{90CFE28E-1876-469D-B8A4-416EF5657B62}" destId="{DCC862F8-9E72-4020-9B3A-053B56E7AC01}" srcOrd="6" destOrd="0" presId="urn:microsoft.com/office/officeart/2005/8/layout/list1"/>
    <dgm:cxn modelId="{C8BB15D9-30BC-476B-A8E1-50127C51461E}" type="presParOf" srcId="{90CFE28E-1876-469D-B8A4-416EF5657B62}" destId="{2EB673A7-4CB0-48D2-B3BD-263ABD5AB4B2}" srcOrd="7" destOrd="0" presId="urn:microsoft.com/office/officeart/2005/8/layout/list1"/>
    <dgm:cxn modelId="{D1512F49-2C7C-4490-8B18-427E0B117353}" type="presParOf" srcId="{90CFE28E-1876-469D-B8A4-416EF5657B62}" destId="{8105CC06-5E3B-4DD6-95A7-50DA4EE2485B}" srcOrd="8" destOrd="0" presId="urn:microsoft.com/office/officeart/2005/8/layout/list1"/>
    <dgm:cxn modelId="{C5232772-9C34-4EE8-B16A-52B06A2FBF64}" type="presParOf" srcId="{8105CC06-5E3B-4DD6-95A7-50DA4EE2485B}" destId="{5DC6EA2E-F346-4165-98AB-86CCAF0B7796}" srcOrd="0" destOrd="0" presId="urn:microsoft.com/office/officeart/2005/8/layout/list1"/>
    <dgm:cxn modelId="{09340F12-7CC1-4127-BEE3-8EAF4BCC5A12}" type="presParOf" srcId="{8105CC06-5E3B-4DD6-95A7-50DA4EE2485B}" destId="{A30BCFE1-BF95-4559-BA47-A456012C30F4}" srcOrd="1" destOrd="0" presId="urn:microsoft.com/office/officeart/2005/8/layout/list1"/>
    <dgm:cxn modelId="{D91A6F5F-B0A5-4B14-A4F0-1DCE4E085C95}" type="presParOf" srcId="{90CFE28E-1876-469D-B8A4-416EF5657B62}" destId="{FCE1F095-C351-46E3-AFD3-49E2B8C4D752}" srcOrd="9" destOrd="0" presId="urn:microsoft.com/office/officeart/2005/8/layout/list1"/>
    <dgm:cxn modelId="{CD3100AA-096F-40D3-85B2-D5F263548708}" type="presParOf" srcId="{90CFE28E-1876-469D-B8A4-416EF5657B62}" destId="{E3C35E48-CCCE-4B50-ADD0-BF920C6D4F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607BF-B2CC-4CAC-A119-5341A8E23814}">
      <dsp:nvSpPr>
        <dsp:cNvPr id="0" name=""/>
        <dsp:cNvSpPr/>
      </dsp:nvSpPr>
      <dsp:spPr>
        <a:xfrm>
          <a:off x="0" y="0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CDFA4-3ADE-40C3-817D-A7A965988384}">
      <dsp:nvSpPr>
        <dsp:cNvPr id="0" name=""/>
        <dsp:cNvSpPr/>
      </dsp:nvSpPr>
      <dsp:spPr>
        <a:xfrm>
          <a:off x="0" y="0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Antecedentes</a:t>
          </a:r>
        </a:p>
      </dsp:txBody>
      <dsp:txXfrm>
        <a:off x="0" y="0"/>
        <a:ext cx="3268527" cy="513805"/>
      </dsp:txXfrm>
    </dsp:sp>
    <dsp:sp modelId="{7941B8D1-0BAC-46B6-81E7-90ACBD285E33}">
      <dsp:nvSpPr>
        <dsp:cNvPr id="0" name=""/>
        <dsp:cNvSpPr/>
      </dsp:nvSpPr>
      <dsp:spPr>
        <a:xfrm>
          <a:off x="0" y="513805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25AA8-7D7F-4A99-BFFF-C6BD04562B4F}">
      <dsp:nvSpPr>
        <dsp:cNvPr id="0" name=""/>
        <dsp:cNvSpPr/>
      </dsp:nvSpPr>
      <dsp:spPr>
        <a:xfrm>
          <a:off x="0" y="513805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Problema</a:t>
          </a:r>
        </a:p>
      </dsp:txBody>
      <dsp:txXfrm>
        <a:off x="0" y="513805"/>
        <a:ext cx="3268527" cy="513805"/>
      </dsp:txXfrm>
    </dsp:sp>
    <dsp:sp modelId="{2BA30D8E-C021-4C6C-B36D-AB8C09B226D0}">
      <dsp:nvSpPr>
        <dsp:cNvPr id="0" name=""/>
        <dsp:cNvSpPr/>
      </dsp:nvSpPr>
      <dsp:spPr>
        <a:xfrm>
          <a:off x="0" y="1027611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1CC6B-5C6B-4287-AFBA-5B020976B454}">
      <dsp:nvSpPr>
        <dsp:cNvPr id="0" name=""/>
        <dsp:cNvSpPr/>
      </dsp:nvSpPr>
      <dsp:spPr>
        <a:xfrm>
          <a:off x="0" y="1027611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Revisión de la literatura</a:t>
          </a:r>
        </a:p>
      </dsp:txBody>
      <dsp:txXfrm>
        <a:off x="0" y="1027611"/>
        <a:ext cx="3268527" cy="513805"/>
      </dsp:txXfrm>
    </dsp:sp>
    <dsp:sp modelId="{72A06D4E-D9F5-4153-A209-7904050734EB}">
      <dsp:nvSpPr>
        <dsp:cNvPr id="0" name=""/>
        <dsp:cNvSpPr/>
      </dsp:nvSpPr>
      <dsp:spPr>
        <a:xfrm>
          <a:off x="0" y="1541417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E0AF6-7D14-4BEB-A4EC-0FCEDB876CD7}">
      <dsp:nvSpPr>
        <dsp:cNvPr id="0" name=""/>
        <dsp:cNvSpPr/>
      </dsp:nvSpPr>
      <dsp:spPr>
        <a:xfrm>
          <a:off x="0" y="1541417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Fundamentos</a:t>
          </a:r>
        </a:p>
      </dsp:txBody>
      <dsp:txXfrm>
        <a:off x="0" y="1541417"/>
        <a:ext cx="3268527" cy="513805"/>
      </dsp:txXfrm>
    </dsp:sp>
    <dsp:sp modelId="{4DC6040D-9E8C-4B1A-87D3-29BB02419DAF}">
      <dsp:nvSpPr>
        <dsp:cNvPr id="0" name=""/>
        <dsp:cNvSpPr/>
      </dsp:nvSpPr>
      <dsp:spPr>
        <a:xfrm>
          <a:off x="0" y="2055223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A7AAD-4971-4B84-985D-B91D78610DE5}">
      <dsp:nvSpPr>
        <dsp:cNvPr id="0" name=""/>
        <dsp:cNvSpPr/>
      </dsp:nvSpPr>
      <dsp:spPr>
        <a:xfrm>
          <a:off x="0" y="2055223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Diseño de Arquitectura</a:t>
          </a:r>
        </a:p>
      </dsp:txBody>
      <dsp:txXfrm>
        <a:off x="0" y="2055223"/>
        <a:ext cx="3268527" cy="513805"/>
      </dsp:txXfrm>
    </dsp:sp>
    <dsp:sp modelId="{3035E3A0-E18F-4363-A00F-C10545223A53}">
      <dsp:nvSpPr>
        <dsp:cNvPr id="0" name=""/>
        <dsp:cNvSpPr/>
      </dsp:nvSpPr>
      <dsp:spPr>
        <a:xfrm>
          <a:off x="0" y="2569029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ADCDB-274A-4BDE-AE97-2B140FE29537}">
      <dsp:nvSpPr>
        <dsp:cNvPr id="0" name=""/>
        <dsp:cNvSpPr/>
      </dsp:nvSpPr>
      <dsp:spPr>
        <a:xfrm>
          <a:off x="0" y="2569029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Resultados</a:t>
          </a:r>
        </a:p>
      </dsp:txBody>
      <dsp:txXfrm>
        <a:off x="0" y="2569029"/>
        <a:ext cx="3268527" cy="513805"/>
      </dsp:txXfrm>
    </dsp:sp>
    <dsp:sp modelId="{97AAC6AA-3771-4CEB-A213-95748AEC4FC1}">
      <dsp:nvSpPr>
        <dsp:cNvPr id="0" name=""/>
        <dsp:cNvSpPr/>
      </dsp:nvSpPr>
      <dsp:spPr>
        <a:xfrm>
          <a:off x="0" y="3082835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9D2F2-2D5B-4A7E-BEA1-B35F372210DA}">
      <dsp:nvSpPr>
        <dsp:cNvPr id="0" name=""/>
        <dsp:cNvSpPr/>
      </dsp:nvSpPr>
      <dsp:spPr>
        <a:xfrm>
          <a:off x="0" y="3082835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Conclusiones</a:t>
          </a:r>
        </a:p>
      </dsp:txBody>
      <dsp:txXfrm>
        <a:off x="0" y="3082835"/>
        <a:ext cx="3268527" cy="513805"/>
      </dsp:txXfrm>
    </dsp:sp>
    <dsp:sp modelId="{2003FC9F-8F19-4596-965B-D282EEA69BFD}">
      <dsp:nvSpPr>
        <dsp:cNvPr id="0" name=""/>
        <dsp:cNvSpPr/>
      </dsp:nvSpPr>
      <dsp:spPr>
        <a:xfrm>
          <a:off x="0" y="3596641"/>
          <a:ext cx="32685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6D26F-255D-4E43-A452-B22B637E6937}">
      <dsp:nvSpPr>
        <dsp:cNvPr id="0" name=""/>
        <dsp:cNvSpPr/>
      </dsp:nvSpPr>
      <dsp:spPr>
        <a:xfrm>
          <a:off x="0" y="3596641"/>
          <a:ext cx="3268527" cy="51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noProof="0" dirty="0"/>
            <a:t>Trabajos Futuros</a:t>
          </a:r>
        </a:p>
      </dsp:txBody>
      <dsp:txXfrm>
        <a:off x="0" y="3596641"/>
        <a:ext cx="3268527" cy="513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23FC2-286B-4AF0-B0FF-6E33766B0D0A}">
      <dsp:nvSpPr>
        <dsp:cNvPr id="0" name=""/>
        <dsp:cNvSpPr/>
      </dsp:nvSpPr>
      <dsp:spPr>
        <a:xfrm>
          <a:off x="0" y="0"/>
          <a:ext cx="5166601" cy="1722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41BA2-5861-4121-BDEE-F8B2DAB4B00C}">
      <dsp:nvSpPr>
        <dsp:cNvPr id="0" name=""/>
        <dsp:cNvSpPr/>
      </dsp:nvSpPr>
      <dsp:spPr>
        <a:xfrm>
          <a:off x="308790" y="204844"/>
          <a:ext cx="2005704" cy="131243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" t="8524" r="-330" b="-4252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5EBC8-898F-49B8-9DE2-C06E8421AA63}">
      <dsp:nvSpPr>
        <dsp:cNvPr id="0" name=""/>
        <dsp:cNvSpPr/>
      </dsp:nvSpPr>
      <dsp:spPr>
        <a:xfrm rot="10800000">
          <a:off x="155590" y="1722119"/>
          <a:ext cx="2312104" cy="21048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noProof="0" dirty="0"/>
            <a:t>Operaciones de búsqueda y rescate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noProof="0" dirty="0"/>
            <a:t>Operaciones de Búsqueda y Rescate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noProof="0" dirty="0"/>
            <a:t>Robots de búsqueda y rescate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 rot="10800000">
        <a:off x="220320" y="1722119"/>
        <a:ext cx="2182644" cy="2040083"/>
      </dsp:txXfrm>
    </dsp:sp>
    <dsp:sp modelId="{76E4AB41-9B97-4DA8-A7F0-D4898B722C25}">
      <dsp:nvSpPr>
        <dsp:cNvPr id="0" name=""/>
        <dsp:cNvSpPr/>
      </dsp:nvSpPr>
      <dsp:spPr>
        <a:xfrm>
          <a:off x="2698905" y="228558"/>
          <a:ext cx="2312104" cy="12628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5E5BE-BD5C-419C-BC45-6F18AEF1A22A}">
      <dsp:nvSpPr>
        <dsp:cNvPr id="0" name=""/>
        <dsp:cNvSpPr/>
      </dsp:nvSpPr>
      <dsp:spPr>
        <a:xfrm rot="10800000">
          <a:off x="2771910" y="1718946"/>
          <a:ext cx="2166095" cy="2109043"/>
        </a:xfrm>
        <a:prstGeom prst="round2SameRect">
          <a:avLst>
            <a:gd name="adj1" fmla="val 10500"/>
            <a:gd name="adj2" fmla="val 0"/>
          </a:avLst>
        </a:prstGeom>
        <a:solidFill>
          <a:srgbClr val="12EE5B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noProof="0" dirty="0"/>
            <a:t>Tecnologías de la información y comunicación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noProof="0" dirty="0"/>
            <a:t>Redes de telecomunicaciones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noProof="0" dirty="0"/>
            <a:t>LPWAN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noProof="0" dirty="0"/>
            <a:t>Lora WAN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 rot="10800000">
        <a:off x="2836770" y="1718946"/>
        <a:ext cx="2036375" cy="2044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841B2-A885-437D-845F-385E5592FFF7}">
      <dsp:nvSpPr>
        <dsp:cNvPr id="0" name=""/>
        <dsp:cNvSpPr/>
      </dsp:nvSpPr>
      <dsp:spPr>
        <a:xfrm>
          <a:off x="0" y="616735"/>
          <a:ext cx="31072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CA6B8-9B16-4570-BFA0-25540BB34DE5}">
      <dsp:nvSpPr>
        <dsp:cNvPr id="0" name=""/>
        <dsp:cNvSpPr/>
      </dsp:nvSpPr>
      <dsp:spPr>
        <a:xfrm>
          <a:off x="155363" y="351054"/>
          <a:ext cx="2175086" cy="531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13" tIns="0" rIns="8221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QoS</a:t>
          </a:r>
        </a:p>
      </dsp:txBody>
      <dsp:txXfrm>
        <a:off x="181302" y="376993"/>
        <a:ext cx="2123208" cy="479482"/>
      </dsp:txXfrm>
    </dsp:sp>
    <dsp:sp modelId="{CD664E12-BB24-4B72-8CEF-CE62B08E8B77}">
      <dsp:nvSpPr>
        <dsp:cNvPr id="0" name=""/>
        <dsp:cNvSpPr/>
      </dsp:nvSpPr>
      <dsp:spPr>
        <a:xfrm>
          <a:off x="0" y="1433215"/>
          <a:ext cx="31072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EF1C3-D464-4831-96D5-F3BDBEED4115}">
      <dsp:nvSpPr>
        <dsp:cNvPr id="0" name=""/>
        <dsp:cNvSpPr/>
      </dsp:nvSpPr>
      <dsp:spPr>
        <a:xfrm>
          <a:off x="155363" y="1167534"/>
          <a:ext cx="2175086" cy="531360"/>
        </a:xfrm>
        <a:prstGeom prst="roundRect">
          <a:avLst/>
        </a:prstGeom>
        <a:solidFill>
          <a:srgbClr val="12EE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13" tIns="0" rIns="8221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Distancia entre nodos</a:t>
          </a:r>
          <a:endParaRPr lang="en-US" sz="1800" kern="1200" dirty="0"/>
        </a:p>
      </dsp:txBody>
      <dsp:txXfrm>
        <a:off x="181302" y="1193473"/>
        <a:ext cx="2123208" cy="479482"/>
      </dsp:txXfrm>
    </dsp:sp>
    <dsp:sp modelId="{885AD861-D7E7-48FA-ADDD-41CB46A1386D}">
      <dsp:nvSpPr>
        <dsp:cNvPr id="0" name=""/>
        <dsp:cNvSpPr/>
      </dsp:nvSpPr>
      <dsp:spPr>
        <a:xfrm>
          <a:off x="0" y="2249695"/>
          <a:ext cx="31072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21F0E-3984-4383-A47C-D82FCE236AA2}">
      <dsp:nvSpPr>
        <dsp:cNvPr id="0" name=""/>
        <dsp:cNvSpPr/>
      </dsp:nvSpPr>
      <dsp:spPr>
        <a:xfrm>
          <a:off x="155363" y="1984015"/>
          <a:ext cx="2175086" cy="531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13" tIns="0" rIns="8221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Envió de mensajes y comandos</a:t>
          </a:r>
          <a:endParaRPr lang="en-US" sz="1800" kern="1200" dirty="0"/>
        </a:p>
      </dsp:txBody>
      <dsp:txXfrm>
        <a:off x="181302" y="2009954"/>
        <a:ext cx="2123208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BF147-52EF-4052-8F74-3A6F027A1052}">
      <dsp:nvSpPr>
        <dsp:cNvPr id="0" name=""/>
        <dsp:cNvSpPr/>
      </dsp:nvSpPr>
      <dsp:spPr>
        <a:xfrm>
          <a:off x="164682" y="217946"/>
          <a:ext cx="1968996" cy="1181397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Estabilidad</a:t>
          </a:r>
          <a:endParaRPr lang="en-US" sz="2500" kern="1200" dirty="0"/>
        </a:p>
      </dsp:txBody>
      <dsp:txXfrm>
        <a:off x="164682" y="217946"/>
        <a:ext cx="1968996" cy="1181397"/>
      </dsp:txXfrm>
    </dsp:sp>
    <dsp:sp modelId="{8097E76F-B067-482E-AB46-68B883AC723A}">
      <dsp:nvSpPr>
        <dsp:cNvPr id="0" name=""/>
        <dsp:cNvSpPr/>
      </dsp:nvSpPr>
      <dsp:spPr>
        <a:xfrm>
          <a:off x="2166954" y="180974"/>
          <a:ext cx="2099186" cy="133950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Costos bajos y flexibles </a:t>
          </a:r>
          <a:endParaRPr lang="en-US" sz="2500" kern="1200" dirty="0"/>
        </a:p>
      </dsp:txBody>
      <dsp:txXfrm>
        <a:off x="2166954" y="180974"/>
        <a:ext cx="2099186" cy="1339504"/>
      </dsp:txXfrm>
    </dsp:sp>
    <dsp:sp modelId="{1A53A277-1E82-44C8-91FB-DB75A197B03A}">
      <dsp:nvSpPr>
        <dsp:cNvPr id="0" name=""/>
        <dsp:cNvSpPr/>
      </dsp:nvSpPr>
      <dsp:spPr>
        <a:xfrm>
          <a:off x="1149101" y="1717378"/>
          <a:ext cx="1968996" cy="118139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Uso simultaneo de robots</a:t>
          </a:r>
          <a:endParaRPr lang="en-US" sz="2500" kern="1200" dirty="0"/>
        </a:p>
      </dsp:txBody>
      <dsp:txXfrm>
        <a:off x="1149101" y="1717378"/>
        <a:ext cx="1968996" cy="1181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00ECA-DA2B-43ED-8251-F4B59FF054B5}">
      <dsp:nvSpPr>
        <dsp:cNvPr id="0" name=""/>
        <dsp:cNvSpPr/>
      </dsp:nvSpPr>
      <dsp:spPr>
        <a:xfrm>
          <a:off x="0" y="318326"/>
          <a:ext cx="6781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125B4-3C8B-47FC-8D33-CDD0380B92A0}">
      <dsp:nvSpPr>
        <dsp:cNvPr id="0" name=""/>
        <dsp:cNvSpPr/>
      </dsp:nvSpPr>
      <dsp:spPr>
        <a:xfrm>
          <a:off x="339090" y="37886"/>
          <a:ext cx="4747260" cy="56088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La latencia total se encuentra entre 200 ms a 250 ms.</a:t>
          </a:r>
          <a:endParaRPr lang="en-US" sz="1200" kern="1200" dirty="0"/>
        </a:p>
      </dsp:txBody>
      <dsp:txXfrm>
        <a:off x="366470" y="65266"/>
        <a:ext cx="4692500" cy="506120"/>
      </dsp:txXfrm>
    </dsp:sp>
    <dsp:sp modelId="{DCC862F8-9E72-4020-9B3A-053B56E7AC01}">
      <dsp:nvSpPr>
        <dsp:cNvPr id="0" name=""/>
        <dsp:cNvSpPr/>
      </dsp:nvSpPr>
      <dsp:spPr>
        <a:xfrm>
          <a:off x="0" y="1180166"/>
          <a:ext cx="6781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C149F-0DAA-4C5D-87A3-8D80FDF0DA81}">
      <dsp:nvSpPr>
        <dsp:cNvPr id="0" name=""/>
        <dsp:cNvSpPr/>
      </dsp:nvSpPr>
      <dsp:spPr>
        <a:xfrm>
          <a:off x="339090" y="899726"/>
          <a:ext cx="4747260" cy="56088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El área de comunicación aumento un 300% con mas del 50% de información recibida. </a:t>
          </a:r>
          <a:endParaRPr lang="en-US" sz="1200" kern="1200" dirty="0"/>
        </a:p>
      </dsp:txBody>
      <dsp:txXfrm>
        <a:off x="366470" y="927106"/>
        <a:ext cx="4692500" cy="506120"/>
      </dsp:txXfrm>
    </dsp:sp>
    <dsp:sp modelId="{E3C35E48-CCCE-4B50-ADD0-BF920C6D4F76}">
      <dsp:nvSpPr>
        <dsp:cNvPr id="0" name=""/>
        <dsp:cNvSpPr/>
      </dsp:nvSpPr>
      <dsp:spPr>
        <a:xfrm>
          <a:off x="0" y="2042006"/>
          <a:ext cx="6781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BCFE1-BF95-4559-BA47-A456012C30F4}">
      <dsp:nvSpPr>
        <dsp:cNvPr id="0" name=""/>
        <dsp:cNvSpPr/>
      </dsp:nvSpPr>
      <dsp:spPr>
        <a:xfrm>
          <a:off x="339090" y="1761566"/>
          <a:ext cx="4747260" cy="5608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El costo de los servicios Cloud depende del servicio.</a:t>
          </a:r>
          <a:endParaRPr lang="en-US" sz="1200" kern="1200" dirty="0"/>
        </a:p>
      </dsp:txBody>
      <dsp:txXfrm>
        <a:off x="366470" y="1788946"/>
        <a:ext cx="4692500" cy="506120"/>
      </dsp:txXfrm>
    </dsp:sp>
    <dsp:sp modelId="{4B6FD609-492B-4DA0-8A76-4882604C160F}">
      <dsp:nvSpPr>
        <dsp:cNvPr id="0" name=""/>
        <dsp:cNvSpPr/>
      </dsp:nvSpPr>
      <dsp:spPr>
        <a:xfrm>
          <a:off x="0" y="2903846"/>
          <a:ext cx="6781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FDA26-5B3D-4FBF-A5AF-526C869D9671}">
      <dsp:nvSpPr>
        <dsp:cNvPr id="0" name=""/>
        <dsp:cNvSpPr/>
      </dsp:nvSpPr>
      <dsp:spPr>
        <a:xfrm>
          <a:off x="339090" y="2623406"/>
          <a:ext cx="4747260" cy="56088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Los objetos atenúan en gran medida las señales emitidas por las antenas de los dispositivos </a:t>
          </a:r>
          <a:r>
            <a:rPr lang="es-MX" sz="1200" kern="1200" dirty="0" err="1"/>
            <a:t>LoRa</a:t>
          </a:r>
          <a:r>
            <a:rPr lang="es-MX" sz="1200" kern="1200" dirty="0"/>
            <a:t> (esp32)</a:t>
          </a:r>
          <a:endParaRPr lang="en-US" sz="1200" kern="1200" dirty="0"/>
        </a:p>
      </dsp:txBody>
      <dsp:txXfrm>
        <a:off x="366470" y="2650786"/>
        <a:ext cx="469250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00ECA-DA2B-43ED-8251-F4B59FF054B5}">
      <dsp:nvSpPr>
        <dsp:cNvPr id="0" name=""/>
        <dsp:cNvSpPr/>
      </dsp:nvSpPr>
      <dsp:spPr>
        <a:xfrm>
          <a:off x="0" y="395186"/>
          <a:ext cx="6781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125B4-3C8B-47FC-8D33-CDD0380B92A0}">
      <dsp:nvSpPr>
        <dsp:cNvPr id="0" name=""/>
        <dsp:cNvSpPr/>
      </dsp:nvSpPr>
      <dsp:spPr>
        <a:xfrm>
          <a:off x="339090" y="11426"/>
          <a:ext cx="4747260" cy="7675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La funcionalidad del Cloud  depende de los proveedores. </a:t>
          </a:r>
          <a:endParaRPr lang="en-US" sz="1200" kern="1200" dirty="0"/>
        </a:p>
      </dsp:txBody>
      <dsp:txXfrm>
        <a:off x="376557" y="48893"/>
        <a:ext cx="4672326" cy="692586"/>
      </dsp:txXfrm>
    </dsp:sp>
    <dsp:sp modelId="{DCC862F8-9E72-4020-9B3A-053B56E7AC01}">
      <dsp:nvSpPr>
        <dsp:cNvPr id="0" name=""/>
        <dsp:cNvSpPr/>
      </dsp:nvSpPr>
      <dsp:spPr>
        <a:xfrm>
          <a:off x="0" y="1574546"/>
          <a:ext cx="6781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C149F-0DAA-4C5D-87A3-8D80FDF0DA81}">
      <dsp:nvSpPr>
        <dsp:cNvPr id="0" name=""/>
        <dsp:cNvSpPr/>
      </dsp:nvSpPr>
      <dsp:spPr>
        <a:xfrm>
          <a:off x="339090" y="1190786"/>
          <a:ext cx="4747260" cy="7675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Ambiente de pruebas controlado.</a:t>
          </a:r>
          <a:endParaRPr lang="en-US" sz="1200" kern="1200" dirty="0"/>
        </a:p>
      </dsp:txBody>
      <dsp:txXfrm>
        <a:off x="376557" y="1228253"/>
        <a:ext cx="4672326" cy="692586"/>
      </dsp:txXfrm>
    </dsp:sp>
    <dsp:sp modelId="{E3C35E48-CCCE-4B50-ADD0-BF920C6D4F76}">
      <dsp:nvSpPr>
        <dsp:cNvPr id="0" name=""/>
        <dsp:cNvSpPr/>
      </dsp:nvSpPr>
      <dsp:spPr>
        <a:xfrm>
          <a:off x="0" y="2753906"/>
          <a:ext cx="6781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BCFE1-BF95-4559-BA47-A456012C30F4}">
      <dsp:nvSpPr>
        <dsp:cNvPr id="0" name=""/>
        <dsp:cNvSpPr/>
      </dsp:nvSpPr>
      <dsp:spPr>
        <a:xfrm>
          <a:off x="339090" y="2370146"/>
          <a:ext cx="4747260" cy="7675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Los dispositivos de comunicación </a:t>
          </a:r>
          <a:r>
            <a:rPr lang="es-MX" sz="1200" kern="1200" dirty="0" err="1"/>
            <a:t>LoRa</a:t>
          </a:r>
          <a:r>
            <a:rPr lang="es-MX" sz="1200" kern="1200" dirty="0"/>
            <a:t> no alcanzan un área significativa. </a:t>
          </a:r>
          <a:endParaRPr lang="en-US" sz="1200" kern="1200" dirty="0"/>
        </a:p>
      </dsp:txBody>
      <dsp:txXfrm>
        <a:off x="376557" y="2407613"/>
        <a:ext cx="467232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70bd74d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70bd74d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70bd74dec0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70bd74dec0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70bd74dec0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70bd74dec0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10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70bd74dec0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70bd74dec0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72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70bd74dec0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70bd74dec0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6b4b2e228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6b4b2e228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860400"/>
            <a:ext cx="3345000" cy="20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2824325"/>
            <a:ext cx="3345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8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1"/>
          <p:cNvSpPr txBox="1">
            <a:spLocks noGrp="1"/>
          </p:cNvSpPr>
          <p:nvPr>
            <p:ph type="subTitle" idx="1"/>
          </p:nvPr>
        </p:nvSpPr>
        <p:spPr>
          <a:xfrm>
            <a:off x="3581110" y="2070913"/>
            <a:ext cx="1977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8" name="Google Shape;528;p21"/>
          <p:cNvSpPr txBox="1">
            <a:spLocks noGrp="1"/>
          </p:cNvSpPr>
          <p:nvPr>
            <p:ph type="subTitle" idx="2"/>
          </p:nvPr>
        </p:nvSpPr>
        <p:spPr>
          <a:xfrm>
            <a:off x="3581110" y="2342499"/>
            <a:ext cx="19770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3"/>
          </p:nvPr>
        </p:nvSpPr>
        <p:spPr>
          <a:xfrm>
            <a:off x="3581110" y="3763376"/>
            <a:ext cx="1977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subTitle" idx="4"/>
          </p:nvPr>
        </p:nvSpPr>
        <p:spPr>
          <a:xfrm>
            <a:off x="3581110" y="4037476"/>
            <a:ext cx="19770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1"/>
          <p:cNvSpPr txBox="1">
            <a:spLocks noGrp="1"/>
          </p:cNvSpPr>
          <p:nvPr>
            <p:ph type="subTitle" idx="5"/>
          </p:nvPr>
        </p:nvSpPr>
        <p:spPr>
          <a:xfrm>
            <a:off x="5848989" y="2070913"/>
            <a:ext cx="1983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subTitle" idx="6"/>
          </p:nvPr>
        </p:nvSpPr>
        <p:spPr>
          <a:xfrm>
            <a:off x="5848989" y="2347514"/>
            <a:ext cx="19830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7"/>
          </p:nvPr>
        </p:nvSpPr>
        <p:spPr>
          <a:xfrm>
            <a:off x="1312012" y="2070913"/>
            <a:ext cx="1980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subTitle" idx="8"/>
          </p:nvPr>
        </p:nvSpPr>
        <p:spPr>
          <a:xfrm>
            <a:off x="1312012" y="2342499"/>
            <a:ext cx="19800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subTitle" idx="9"/>
          </p:nvPr>
        </p:nvSpPr>
        <p:spPr>
          <a:xfrm>
            <a:off x="1312012" y="3763376"/>
            <a:ext cx="1980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subTitle" idx="13"/>
          </p:nvPr>
        </p:nvSpPr>
        <p:spPr>
          <a:xfrm>
            <a:off x="1312012" y="4037476"/>
            <a:ext cx="19800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14"/>
          </p:nvPr>
        </p:nvSpPr>
        <p:spPr>
          <a:xfrm>
            <a:off x="5848989" y="3763374"/>
            <a:ext cx="1983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5"/>
          </p:nvPr>
        </p:nvSpPr>
        <p:spPr>
          <a:xfrm>
            <a:off x="5848989" y="4039975"/>
            <a:ext cx="19830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6112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140950" y="2667600"/>
            <a:ext cx="38004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1140950" y="3212150"/>
            <a:ext cx="38004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81" name="Google Shape;81;p7"/>
          <p:cNvGrpSpPr/>
          <p:nvPr/>
        </p:nvGrpSpPr>
        <p:grpSpPr>
          <a:xfrm>
            <a:off x="5732681" y="1433144"/>
            <a:ext cx="623168" cy="481718"/>
            <a:chOff x="5732681" y="1433144"/>
            <a:chExt cx="623168" cy="481718"/>
          </a:xfrm>
        </p:grpSpPr>
        <p:sp>
          <p:nvSpPr>
            <p:cNvPr id="82" name="Google Shape;82;p7"/>
            <p:cNvSpPr/>
            <p:nvPr/>
          </p:nvSpPr>
          <p:spPr>
            <a:xfrm>
              <a:off x="5732681" y="1433144"/>
              <a:ext cx="623168" cy="481718"/>
            </a:xfrm>
            <a:custGeom>
              <a:avLst/>
              <a:gdLst/>
              <a:ahLst/>
              <a:cxnLst/>
              <a:rect l="l" t="t" r="r" b="b"/>
              <a:pathLst>
                <a:path w="19433" h="15022" extrusionOk="0">
                  <a:moveTo>
                    <a:pt x="1" y="1"/>
                  </a:moveTo>
                  <a:lnTo>
                    <a:pt x="1" y="15022"/>
                  </a:lnTo>
                  <a:lnTo>
                    <a:pt x="19433" y="15022"/>
                  </a:lnTo>
                  <a:lnTo>
                    <a:pt x="194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780910" y="1606758"/>
              <a:ext cx="526709" cy="264172"/>
            </a:xfrm>
            <a:custGeom>
              <a:avLst/>
              <a:gdLst/>
              <a:ahLst/>
              <a:cxnLst/>
              <a:rect l="l" t="t" r="r" b="b"/>
              <a:pathLst>
                <a:path w="16425" h="8238" extrusionOk="0">
                  <a:moveTo>
                    <a:pt x="11045" y="0"/>
                  </a:moveTo>
                  <a:lnTo>
                    <a:pt x="6650" y="5264"/>
                  </a:lnTo>
                  <a:lnTo>
                    <a:pt x="3977" y="2473"/>
                  </a:lnTo>
                  <a:lnTo>
                    <a:pt x="0" y="8238"/>
                  </a:lnTo>
                  <a:lnTo>
                    <a:pt x="16425" y="8238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967896" y="1584791"/>
              <a:ext cx="89500" cy="76417"/>
            </a:xfrm>
            <a:custGeom>
              <a:avLst/>
              <a:gdLst/>
              <a:ahLst/>
              <a:cxnLst/>
              <a:rect l="l" t="t" r="r" b="b"/>
              <a:pathLst>
                <a:path w="2791" h="2383" extrusionOk="0">
                  <a:moveTo>
                    <a:pt x="1187" y="0"/>
                  </a:moveTo>
                  <a:cubicBezTo>
                    <a:pt x="535" y="0"/>
                    <a:pt x="1" y="535"/>
                    <a:pt x="1" y="1187"/>
                  </a:cubicBezTo>
                  <a:cubicBezTo>
                    <a:pt x="1" y="1911"/>
                    <a:pt x="591" y="2383"/>
                    <a:pt x="1206" y="2383"/>
                  </a:cubicBezTo>
                  <a:cubicBezTo>
                    <a:pt x="1499" y="2383"/>
                    <a:pt x="1797" y="2276"/>
                    <a:pt x="2039" y="2039"/>
                  </a:cubicBezTo>
                  <a:cubicBezTo>
                    <a:pt x="2791" y="1287"/>
                    <a:pt x="2256" y="0"/>
                    <a:pt x="11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7"/>
          <p:cNvGrpSpPr/>
          <p:nvPr/>
        </p:nvGrpSpPr>
        <p:grpSpPr>
          <a:xfrm>
            <a:off x="7529776" y="988432"/>
            <a:ext cx="845524" cy="1094143"/>
            <a:chOff x="7529776" y="988432"/>
            <a:chExt cx="845524" cy="1094143"/>
          </a:xfrm>
        </p:grpSpPr>
        <p:sp>
          <p:nvSpPr>
            <p:cNvPr id="86" name="Google Shape;86;p7"/>
            <p:cNvSpPr/>
            <p:nvPr/>
          </p:nvSpPr>
          <p:spPr>
            <a:xfrm>
              <a:off x="7529776" y="988432"/>
              <a:ext cx="845524" cy="1094143"/>
            </a:xfrm>
            <a:custGeom>
              <a:avLst/>
              <a:gdLst/>
              <a:ahLst/>
              <a:cxnLst/>
              <a:rect l="l" t="t" r="r" b="b"/>
              <a:pathLst>
                <a:path w="26367" h="34120" extrusionOk="0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584964" y="1027554"/>
              <a:ext cx="741048" cy="998229"/>
            </a:xfrm>
            <a:custGeom>
              <a:avLst/>
              <a:gdLst/>
              <a:ahLst/>
              <a:cxnLst/>
              <a:rect l="l" t="t" r="r" b="b"/>
              <a:pathLst>
                <a:path w="23109" h="31129" extrusionOk="0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714068" y="1199019"/>
              <a:ext cx="492461" cy="680504"/>
            </a:xfrm>
            <a:custGeom>
              <a:avLst/>
              <a:gdLst/>
              <a:ahLst/>
              <a:cxnLst/>
              <a:rect l="l" t="t" r="r" b="b"/>
              <a:pathLst>
                <a:path w="15357" h="21221" extrusionOk="0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7721571" y="1199019"/>
              <a:ext cx="484957" cy="680504"/>
            </a:xfrm>
            <a:custGeom>
              <a:avLst/>
              <a:gdLst/>
              <a:ahLst/>
              <a:cxnLst/>
              <a:rect l="l" t="t" r="r" b="b"/>
              <a:pathLst>
                <a:path w="15123" h="21221" extrusionOk="0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5334050" y="371742"/>
            <a:ext cx="608705" cy="787129"/>
            <a:chOff x="5334050" y="371742"/>
            <a:chExt cx="608705" cy="787129"/>
          </a:xfrm>
        </p:grpSpPr>
        <p:sp>
          <p:nvSpPr>
            <p:cNvPr id="91" name="Google Shape;91;p7"/>
            <p:cNvSpPr/>
            <p:nvPr/>
          </p:nvSpPr>
          <p:spPr>
            <a:xfrm>
              <a:off x="5334050" y="371742"/>
              <a:ext cx="608705" cy="787129"/>
            </a:xfrm>
            <a:custGeom>
              <a:avLst/>
              <a:gdLst/>
              <a:ahLst/>
              <a:cxnLst/>
              <a:rect l="l" t="t" r="r" b="b"/>
              <a:pathLst>
                <a:path w="18982" h="24546" extrusionOk="0">
                  <a:moveTo>
                    <a:pt x="518" y="0"/>
                  </a:moveTo>
                  <a:lnTo>
                    <a:pt x="0" y="24545"/>
                  </a:lnTo>
                  <a:lnTo>
                    <a:pt x="18480" y="24462"/>
                  </a:lnTo>
                  <a:lnTo>
                    <a:pt x="18981" y="38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5374230" y="400122"/>
              <a:ext cx="532609" cy="717478"/>
            </a:xfrm>
            <a:custGeom>
              <a:avLst/>
              <a:gdLst/>
              <a:ahLst/>
              <a:cxnLst/>
              <a:rect l="l" t="t" r="r" b="b"/>
              <a:pathLst>
                <a:path w="16609" h="22374" extrusionOk="0">
                  <a:moveTo>
                    <a:pt x="452" y="1"/>
                  </a:moveTo>
                  <a:lnTo>
                    <a:pt x="1" y="22374"/>
                  </a:lnTo>
                  <a:lnTo>
                    <a:pt x="16158" y="22173"/>
                  </a:lnTo>
                  <a:lnTo>
                    <a:pt x="16609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5466938" y="523357"/>
              <a:ext cx="354186" cy="489222"/>
            </a:xfrm>
            <a:custGeom>
              <a:avLst/>
              <a:gdLst/>
              <a:ahLst/>
              <a:cxnLst/>
              <a:rect l="l" t="t" r="r" b="b"/>
              <a:pathLst>
                <a:path w="11045" h="15256" extrusionOk="0">
                  <a:moveTo>
                    <a:pt x="11045" y="1"/>
                  </a:moveTo>
                  <a:lnTo>
                    <a:pt x="318" y="185"/>
                  </a:lnTo>
                  <a:lnTo>
                    <a:pt x="0" y="15038"/>
                  </a:lnTo>
                  <a:lnTo>
                    <a:pt x="10727" y="15256"/>
                  </a:lnTo>
                  <a:lnTo>
                    <a:pt x="1104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5472293" y="523357"/>
              <a:ext cx="348830" cy="489222"/>
            </a:xfrm>
            <a:custGeom>
              <a:avLst/>
              <a:gdLst/>
              <a:ahLst/>
              <a:cxnLst/>
              <a:rect l="l" t="t" r="r" b="b"/>
              <a:pathLst>
                <a:path w="10878" h="15256" extrusionOk="0">
                  <a:moveTo>
                    <a:pt x="10878" y="1"/>
                  </a:moveTo>
                  <a:lnTo>
                    <a:pt x="0" y="7202"/>
                  </a:lnTo>
                  <a:lnTo>
                    <a:pt x="10560" y="15256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7179887" y="2301692"/>
            <a:ext cx="608705" cy="786584"/>
            <a:chOff x="7179887" y="2301692"/>
            <a:chExt cx="608705" cy="786584"/>
          </a:xfrm>
        </p:grpSpPr>
        <p:sp>
          <p:nvSpPr>
            <p:cNvPr id="96" name="Google Shape;96;p7"/>
            <p:cNvSpPr/>
            <p:nvPr/>
          </p:nvSpPr>
          <p:spPr>
            <a:xfrm>
              <a:off x="7179887" y="2301692"/>
              <a:ext cx="608705" cy="786584"/>
            </a:xfrm>
            <a:custGeom>
              <a:avLst/>
              <a:gdLst/>
              <a:ahLst/>
              <a:cxnLst/>
              <a:rect l="l" t="t" r="r" b="b"/>
              <a:pathLst>
                <a:path w="18982" h="24529" extrusionOk="0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7220068" y="2329559"/>
              <a:ext cx="532609" cy="717991"/>
            </a:xfrm>
            <a:custGeom>
              <a:avLst/>
              <a:gdLst/>
              <a:ahLst/>
              <a:cxnLst/>
              <a:rect l="l" t="t" r="r" b="b"/>
              <a:pathLst>
                <a:path w="16609" h="22390" extrusionOk="0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7312775" y="2452794"/>
              <a:ext cx="354186" cy="489735"/>
            </a:xfrm>
            <a:custGeom>
              <a:avLst/>
              <a:gdLst/>
              <a:ahLst/>
              <a:cxnLst/>
              <a:rect l="l" t="t" r="r" b="b"/>
              <a:pathLst>
                <a:path w="11045" h="15272" extrusionOk="0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7"/>
          <p:cNvGrpSpPr/>
          <p:nvPr/>
        </p:nvGrpSpPr>
        <p:grpSpPr>
          <a:xfrm>
            <a:off x="4941319" y="2011289"/>
            <a:ext cx="363838" cy="471007"/>
            <a:chOff x="4941319" y="2011289"/>
            <a:chExt cx="363838" cy="471007"/>
          </a:xfrm>
        </p:grpSpPr>
        <p:sp>
          <p:nvSpPr>
            <p:cNvPr id="100" name="Google Shape;100;p7"/>
            <p:cNvSpPr/>
            <p:nvPr/>
          </p:nvSpPr>
          <p:spPr>
            <a:xfrm>
              <a:off x="4941319" y="2011289"/>
              <a:ext cx="363838" cy="471007"/>
            </a:xfrm>
            <a:custGeom>
              <a:avLst/>
              <a:gdLst/>
              <a:ahLst/>
              <a:cxnLst/>
              <a:rect l="l" t="t" r="r" b="b"/>
              <a:pathLst>
                <a:path w="11346" h="14688" extrusionOk="0">
                  <a:moveTo>
                    <a:pt x="301" y="0"/>
                  </a:moveTo>
                  <a:lnTo>
                    <a:pt x="0" y="14687"/>
                  </a:lnTo>
                  <a:lnTo>
                    <a:pt x="11044" y="14637"/>
                  </a:lnTo>
                  <a:lnTo>
                    <a:pt x="11345" y="23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4964889" y="2027900"/>
              <a:ext cx="318815" cy="429737"/>
            </a:xfrm>
            <a:custGeom>
              <a:avLst/>
              <a:gdLst/>
              <a:ahLst/>
              <a:cxnLst/>
              <a:rect l="l" t="t" r="r" b="b"/>
              <a:pathLst>
                <a:path w="9942" h="13401" extrusionOk="0">
                  <a:moveTo>
                    <a:pt x="284" y="0"/>
                  </a:moveTo>
                  <a:lnTo>
                    <a:pt x="0" y="13401"/>
                  </a:lnTo>
                  <a:lnTo>
                    <a:pt x="9674" y="13284"/>
                  </a:lnTo>
                  <a:lnTo>
                    <a:pt x="9942" y="201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020590" y="2101848"/>
              <a:ext cx="211678" cy="293097"/>
            </a:xfrm>
            <a:custGeom>
              <a:avLst/>
              <a:gdLst/>
              <a:ahLst/>
              <a:cxnLst/>
              <a:rect l="l" t="t" r="r" b="b"/>
              <a:pathLst>
                <a:path w="6601" h="9140" extrusionOk="0">
                  <a:moveTo>
                    <a:pt x="6601" y="0"/>
                  </a:moveTo>
                  <a:lnTo>
                    <a:pt x="185" y="117"/>
                  </a:lnTo>
                  <a:lnTo>
                    <a:pt x="1" y="9006"/>
                  </a:lnTo>
                  <a:lnTo>
                    <a:pt x="6417" y="9140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5023829" y="2101848"/>
              <a:ext cx="208439" cy="293097"/>
            </a:xfrm>
            <a:custGeom>
              <a:avLst/>
              <a:gdLst/>
              <a:ahLst/>
              <a:cxnLst/>
              <a:rect l="l" t="t" r="r" b="b"/>
              <a:pathLst>
                <a:path w="6500" h="9140" extrusionOk="0">
                  <a:moveTo>
                    <a:pt x="6500" y="0"/>
                  </a:moveTo>
                  <a:lnTo>
                    <a:pt x="0" y="4311"/>
                  </a:lnTo>
                  <a:lnTo>
                    <a:pt x="6316" y="9140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6810181" y="513737"/>
            <a:ext cx="556211" cy="535271"/>
            <a:chOff x="6810181" y="513737"/>
            <a:chExt cx="556211" cy="535271"/>
          </a:xfrm>
        </p:grpSpPr>
        <p:sp>
          <p:nvSpPr>
            <p:cNvPr id="105" name="Google Shape;105;p7"/>
            <p:cNvSpPr/>
            <p:nvPr/>
          </p:nvSpPr>
          <p:spPr>
            <a:xfrm>
              <a:off x="6946821" y="513737"/>
              <a:ext cx="273279" cy="121119"/>
            </a:xfrm>
            <a:custGeom>
              <a:avLst/>
              <a:gdLst/>
              <a:ahLst/>
              <a:cxnLst/>
              <a:rect l="l" t="t" r="r" b="b"/>
              <a:pathLst>
                <a:path w="8522" h="3777" extrusionOk="0">
                  <a:moveTo>
                    <a:pt x="20" y="3578"/>
                  </a:moveTo>
                  <a:cubicBezTo>
                    <a:pt x="14" y="3583"/>
                    <a:pt x="7" y="3588"/>
                    <a:pt x="0" y="3592"/>
                  </a:cubicBezTo>
                  <a:lnTo>
                    <a:pt x="0" y="3609"/>
                  </a:lnTo>
                  <a:cubicBezTo>
                    <a:pt x="7" y="3598"/>
                    <a:pt x="14" y="3588"/>
                    <a:pt x="20" y="3578"/>
                  </a:cubicBezTo>
                  <a:close/>
                  <a:moveTo>
                    <a:pt x="4344" y="0"/>
                  </a:moveTo>
                  <a:cubicBezTo>
                    <a:pt x="4127" y="33"/>
                    <a:pt x="3943" y="117"/>
                    <a:pt x="3776" y="234"/>
                  </a:cubicBezTo>
                  <a:cubicBezTo>
                    <a:pt x="3609" y="351"/>
                    <a:pt x="3459" y="451"/>
                    <a:pt x="3309" y="568"/>
                  </a:cubicBezTo>
                  <a:cubicBezTo>
                    <a:pt x="3008" y="785"/>
                    <a:pt x="2740" y="1003"/>
                    <a:pt x="2473" y="1220"/>
                  </a:cubicBezTo>
                  <a:cubicBezTo>
                    <a:pt x="1972" y="1671"/>
                    <a:pt x="1521" y="2072"/>
                    <a:pt x="1153" y="2423"/>
                  </a:cubicBezTo>
                  <a:cubicBezTo>
                    <a:pt x="786" y="2774"/>
                    <a:pt x="485" y="3058"/>
                    <a:pt x="284" y="3275"/>
                  </a:cubicBezTo>
                  <a:cubicBezTo>
                    <a:pt x="192" y="3367"/>
                    <a:pt x="100" y="3460"/>
                    <a:pt x="20" y="3578"/>
                  </a:cubicBezTo>
                  <a:lnTo>
                    <a:pt x="20" y="3578"/>
                  </a:lnTo>
                  <a:cubicBezTo>
                    <a:pt x="131" y="3499"/>
                    <a:pt x="240" y="3420"/>
                    <a:pt x="334" y="3325"/>
                  </a:cubicBezTo>
                  <a:lnTo>
                    <a:pt x="1237" y="2506"/>
                  </a:lnTo>
                  <a:cubicBezTo>
                    <a:pt x="1604" y="2172"/>
                    <a:pt x="2072" y="1771"/>
                    <a:pt x="2573" y="1353"/>
                  </a:cubicBezTo>
                  <a:cubicBezTo>
                    <a:pt x="2841" y="1136"/>
                    <a:pt x="3108" y="919"/>
                    <a:pt x="3409" y="702"/>
                  </a:cubicBezTo>
                  <a:cubicBezTo>
                    <a:pt x="3559" y="585"/>
                    <a:pt x="3710" y="485"/>
                    <a:pt x="3860" y="384"/>
                  </a:cubicBezTo>
                  <a:cubicBezTo>
                    <a:pt x="4010" y="284"/>
                    <a:pt x="4161" y="217"/>
                    <a:pt x="4344" y="167"/>
                  </a:cubicBezTo>
                  <a:cubicBezTo>
                    <a:pt x="4512" y="217"/>
                    <a:pt x="4679" y="284"/>
                    <a:pt x="4812" y="384"/>
                  </a:cubicBezTo>
                  <a:cubicBezTo>
                    <a:pt x="4963" y="501"/>
                    <a:pt x="5113" y="602"/>
                    <a:pt x="5247" y="718"/>
                  </a:cubicBezTo>
                  <a:cubicBezTo>
                    <a:pt x="5531" y="952"/>
                    <a:pt x="5798" y="1186"/>
                    <a:pt x="6049" y="1404"/>
                  </a:cubicBezTo>
                  <a:cubicBezTo>
                    <a:pt x="6533" y="1855"/>
                    <a:pt x="6968" y="2272"/>
                    <a:pt x="7335" y="2640"/>
                  </a:cubicBezTo>
                  <a:lnTo>
                    <a:pt x="8204" y="3475"/>
                  </a:lnTo>
                  <a:cubicBezTo>
                    <a:pt x="8304" y="3592"/>
                    <a:pt x="8405" y="3693"/>
                    <a:pt x="8522" y="3776"/>
                  </a:cubicBezTo>
                  <a:cubicBezTo>
                    <a:pt x="8438" y="3642"/>
                    <a:pt x="8355" y="3542"/>
                    <a:pt x="8254" y="3425"/>
                  </a:cubicBezTo>
                  <a:cubicBezTo>
                    <a:pt x="8054" y="3225"/>
                    <a:pt x="7786" y="2907"/>
                    <a:pt x="7419" y="2540"/>
                  </a:cubicBezTo>
                  <a:cubicBezTo>
                    <a:pt x="7068" y="2189"/>
                    <a:pt x="6650" y="1754"/>
                    <a:pt x="6149" y="1287"/>
                  </a:cubicBezTo>
                  <a:cubicBezTo>
                    <a:pt x="5898" y="1053"/>
                    <a:pt x="5648" y="819"/>
                    <a:pt x="5364" y="585"/>
                  </a:cubicBezTo>
                  <a:cubicBezTo>
                    <a:pt x="5213" y="468"/>
                    <a:pt x="5063" y="351"/>
                    <a:pt x="4896" y="251"/>
                  </a:cubicBezTo>
                  <a:cubicBezTo>
                    <a:pt x="4745" y="117"/>
                    <a:pt x="4545" y="33"/>
                    <a:pt x="43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810181" y="619271"/>
              <a:ext cx="556211" cy="429737"/>
            </a:xfrm>
            <a:custGeom>
              <a:avLst/>
              <a:gdLst/>
              <a:ahLst/>
              <a:cxnLst/>
              <a:rect l="l" t="t" r="r" b="b"/>
              <a:pathLst>
                <a:path w="17345" h="13401" extrusionOk="0">
                  <a:moveTo>
                    <a:pt x="1" y="1"/>
                  </a:moveTo>
                  <a:lnTo>
                    <a:pt x="67" y="13050"/>
                  </a:lnTo>
                  <a:lnTo>
                    <a:pt x="17077" y="13401"/>
                  </a:lnTo>
                  <a:lnTo>
                    <a:pt x="17344" y="3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839106" y="647138"/>
              <a:ext cx="507436" cy="376697"/>
            </a:xfrm>
            <a:custGeom>
              <a:avLst/>
              <a:gdLst/>
              <a:ahLst/>
              <a:cxnLst/>
              <a:rect l="l" t="t" r="r" b="b"/>
              <a:pathLst>
                <a:path w="15824" h="11747" extrusionOk="0">
                  <a:moveTo>
                    <a:pt x="1" y="0"/>
                  </a:moveTo>
                  <a:lnTo>
                    <a:pt x="151" y="11429"/>
                  </a:lnTo>
                  <a:lnTo>
                    <a:pt x="15590" y="11747"/>
                  </a:lnTo>
                  <a:lnTo>
                    <a:pt x="15824" y="3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913599" y="713036"/>
              <a:ext cx="346169" cy="249710"/>
            </a:xfrm>
            <a:custGeom>
              <a:avLst/>
              <a:gdLst/>
              <a:ahLst/>
              <a:cxnLst/>
              <a:rect l="l" t="t" r="r" b="b"/>
              <a:pathLst>
                <a:path w="10795" h="7787" extrusionOk="0">
                  <a:moveTo>
                    <a:pt x="151" y="1"/>
                  </a:moveTo>
                  <a:lnTo>
                    <a:pt x="0" y="7570"/>
                  </a:lnTo>
                  <a:lnTo>
                    <a:pt x="10794" y="7787"/>
                  </a:lnTo>
                  <a:lnTo>
                    <a:pt x="10660" y="21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969300" y="779480"/>
              <a:ext cx="238999" cy="5932"/>
            </a:xfrm>
            <a:custGeom>
              <a:avLst/>
              <a:gdLst/>
              <a:ahLst/>
              <a:cxnLst/>
              <a:rect l="l" t="t" r="r" b="b"/>
              <a:pathLst>
                <a:path w="7453" h="185" extrusionOk="0">
                  <a:moveTo>
                    <a:pt x="3727" y="0"/>
                  </a:moveTo>
                  <a:cubicBezTo>
                    <a:pt x="1672" y="0"/>
                    <a:pt x="1" y="51"/>
                    <a:pt x="1" y="84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84"/>
                  </a:cubicBezTo>
                  <a:cubicBezTo>
                    <a:pt x="7453" y="51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69300" y="817512"/>
              <a:ext cx="238999" cy="5387"/>
            </a:xfrm>
            <a:custGeom>
              <a:avLst/>
              <a:gdLst/>
              <a:ahLst/>
              <a:cxnLst/>
              <a:rect l="l" t="t" r="r" b="b"/>
              <a:pathLst>
                <a:path w="7453" h="168" extrusionOk="0">
                  <a:moveTo>
                    <a:pt x="3727" y="1"/>
                  </a:moveTo>
                  <a:cubicBezTo>
                    <a:pt x="1672" y="1"/>
                    <a:pt x="1" y="34"/>
                    <a:pt x="1" y="84"/>
                  </a:cubicBezTo>
                  <a:cubicBezTo>
                    <a:pt x="1" y="134"/>
                    <a:pt x="1672" y="168"/>
                    <a:pt x="3727" y="168"/>
                  </a:cubicBezTo>
                  <a:cubicBezTo>
                    <a:pt x="5782" y="168"/>
                    <a:pt x="7453" y="134"/>
                    <a:pt x="7453" y="84"/>
                  </a:cubicBezTo>
                  <a:cubicBezTo>
                    <a:pt x="7453" y="34"/>
                    <a:pt x="5782" y="1"/>
                    <a:pt x="37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969300" y="855031"/>
              <a:ext cx="238999" cy="5932"/>
            </a:xfrm>
            <a:custGeom>
              <a:avLst/>
              <a:gdLst/>
              <a:ahLst/>
              <a:cxnLst/>
              <a:rect l="l" t="t" r="r" b="b"/>
              <a:pathLst>
                <a:path w="7453" h="185" extrusionOk="0">
                  <a:moveTo>
                    <a:pt x="3727" y="0"/>
                  </a:moveTo>
                  <a:cubicBezTo>
                    <a:pt x="1672" y="0"/>
                    <a:pt x="1" y="50"/>
                    <a:pt x="1" y="101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101"/>
                  </a:cubicBezTo>
                  <a:cubicBezTo>
                    <a:pt x="7453" y="50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123641" y="893063"/>
              <a:ext cx="84658" cy="5387"/>
            </a:xfrm>
            <a:custGeom>
              <a:avLst/>
              <a:gdLst/>
              <a:ahLst/>
              <a:cxnLst/>
              <a:rect l="l" t="t" r="r" b="b"/>
              <a:pathLst>
                <a:path w="2640" h="168" extrusionOk="0">
                  <a:moveTo>
                    <a:pt x="1320" y="1"/>
                  </a:moveTo>
                  <a:cubicBezTo>
                    <a:pt x="585" y="1"/>
                    <a:pt x="0" y="34"/>
                    <a:pt x="0" y="84"/>
                  </a:cubicBezTo>
                  <a:cubicBezTo>
                    <a:pt x="0" y="134"/>
                    <a:pt x="585" y="168"/>
                    <a:pt x="1320" y="168"/>
                  </a:cubicBezTo>
                  <a:cubicBezTo>
                    <a:pt x="2055" y="168"/>
                    <a:pt x="2640" y="134"/>
                    <a:pt x="2640" y="84"/>
                  </a:cubicBezTo>
                  <a:cubicBezTo>
                    <a:pt x="2640" y="34"/>
                    <a:pt x="2055" y="1"/>
                    <a:pt x="13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161128" y="723522"/>
              <a:ext cx="92194" cy="83536"/>
            </a:xfrm>
            <a:custGeom>
              <a:avLst/>
              <a:gdLst/>
              <a:ahLst/>
              <a:cxnLst/>
              <a:rect l="l" t="t" r="r" b="b"/>
              <a:pathLst>
                <a:path w="2875" h="2605" extrusionOk="0">
                  <a:moveTo>
                    <a:pt x="1281" y="0"/>
                  </a:moveTo>
                  <a:cubicBezTo>
                    <a:pt x="998" y="0"/>
                    <a:pt x="719" y="97"/>
                    <a:pt x="485" y="275"/>
                  </a:cubicBezTo>
                  <a:cubicBezTo>
                    <a:pt x="251" y="459"/>
                    <a:pt x="101" y="710"/>
                    <a:pt x="34" y="994"/>
                  </a:cubicBezTo>
                  <a:cubicBezTo>
                    <a:pt x="17" y="1094"/>
                    <a:pt x="1" y="1194"/>
                    <a:pt x="34" y="1294"/>
                  </a:cubicBezTo>
                  <a:cubicBezTo>
                    <a:pt x="51" y="1294"/>
                    <a:pt x="51" y="1194"/>
                    <a:pt x="101" y="1010"/>
                  </a:cubicBezTo>
                  <a:cubicBezTo>
                    <a:pt x="184" y="760"/>
                    <a:pt x="335" y="526"/>
                    <a:pt x="552" y="375"/>
                  </a:cubicBezTo>
                  <a:cubicBezTo>
                    <a:pt x="769" y="215"/>
                    <a:pt x="1011" y="142"/>
                    <a:pt x="1247" y="142"/>
                  </a:cubicBezTo>
                  <a:cubicBezTo>
                    <a:pt x="1847" y="142"/>
                    <a:pt x="2407" y="611"/>
                    <a:pt x="2407" y="1294"/>
                  </a:cubicBezTo>
                  <a:cubicBezTo>
                    <a:pt x="2407" y="1981"/>
                    <a:pt x="1842" y="2460"/>
                    <a:pt x="1238" y="2460"/>
                  </a:cubicBezTo>
                  <a:cubicBezTo>
                    <a:pt x="1005" y="2460"/>
                    <a:pt x="766" y="2388"/>
                    <a:pt x="552" y="2230"/>
                  </a:cubicBezTo>
                  <a:cubicBezTo>
                    <a:pt x="335" y="2080"/>
                    <a:pt x="184" y="1846"/>
                    <a:pt x="101" y="1595"/>
                  </a:cubicBezTo>
                  <a:cubicBezTo>
                    <a:pt x="51" y="1411"/>
                    <a:pt x="51" y="1294"/>
                    <a:pt x="34" y="1294"/>
                  </a:cubicBezTo>
                  <a:cubicBezTo>
                    <a:pt x="1" y="1411"/>
                    <a:pt x="17" y="1512"/>
                    <a:pt x="34" y="1612"/>
                  </a:cubicBezTo>
                  <a:cubicBezTo>
                    <a:pt x="101" y="1896"/>
                    <a:pt x="251" y="2146"/>
                    <a:pt x="485" y="2330"/>
                  </a:cubicBezTo>
                  <a:cubicBezTo>
                    <a:pt x="719" y="2508"/>
                    <a:pt x="998" y="2605"/>
                    <a:pt x="1281" y="2605"/>
                  </a:cubicBezTo>
                  <a:cubicBezTo>
                    <a:pt x="1423" y="2605"/>
                    <a:pt x="1566" y="2581"/>
                    <a:pt x="1705" y="2531"/>
                  </a:cubicBezTo>
                  <a:cubicBezTo>
                    <a:pt x="2875" y="2130"/>
                    <a:pt x="2875" y="476"/>
                    <a:pt x="1705" y="75"/>
                  </a:cubicBezTo>
                  <a:cubicBezTo>
                    <a:pt x="1566" y="24"/>
                    <a:pt x="1423" y="0"/>
                    <a:pt x="12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952721" y="886073"/>
              <a:ext cx="70196" cy="43580"/>
            </a:xfrm>
            <a:custGeom>
              <a:avLst/>
              <a:gdLst/>
              <a:ahLst/>
              <a:cxnLst/>
              <a:rect l="l" t="t" r="r" b="b"/>
              <a:pathLst>
                <a:path w="2189" h="1359" extrusionOk="0">
                  <a:moveTo>
                    <a:pt x="1089" y="155"/>
                  </a:moveTo>
                  <a:cubicBezTo>
                    <a:pt x="1128" y="155"/>
                    <a:pt x="1183" y="186"/>
                    <a:pt x="1220" y="235"/>
                  </a:cubicBezTo>
                  <a:cubicBezTo>
                    <a:pt x="1303" y="369"/>
                    <a:pt x="1270" y="553"/>
                    <a:pt x="1136" y="653"/>
                  </a:cubicBezTo>
                  <a:cubicBezTo>
                    <a:pt x="1109" y="673"/>
                    <a:pt x="1079" y="690"/>
                    <a:pt x="1049" y="703"/>
                  </a:cubicBezTo>
                  <a:lnTo>
                    <a:pt x="1049" y="703"/>
                  </a:lnTo>
                  <a:cubicBezTo>
                    <a:pt x="1014" y="608"/>
                    <a:pt x="994" y="507"/>
                    <a:pt x="986" y="402"/>
                  </a:cubicBezTo>
                  <a:cubicBezTo>
                    <a:pt x="969" y="319"/>
                    <a:pt x="1003" y="235"/>
                    <a:pt x="1053" y="169"/>
                  </a:cubicBezTo>
                  <a:cubicBezTo>
                    <a:pt x="1062" y="160"/>
                    <a:pt x="1074" y="155"/>
                    <a:pt x="1089" y="155"/>
                  </a:cubicBezTo>
                  <a:close/>
                  <a:moveTo>
                    <a:pt x="1874" y="166"/>
                  </a:moveTo>
                  <a:cubicBezTo>
                    <a:pt x="1890" y="166"/>
                    <a:pt x="1904" y="183"/>
                    <a:pt x="1922" y="219"/>
                  </a:cubicBezTo>
                  <a:cubicBezTo>
                    <a:pt x="2005" y="369"/>
                    <a:pt x="2038" y="553"/>
                    <a:pt x="2022" y="737"/>
                  </a:cubicBezTo>
                  <a:cubicBezTo>
                    <a:pt x="2022" y="840"/>
                    <a:pt x="1985" y="938"/>
                    <a:pt x="1922" y="1019"/>
                  </a:cubicBezTo>
                  <a:lnTo>
                    <a:pt x="1922" y="1019"/>
                  </a:lnTo>
                  <a:cubicBezTo>
                    <a:pt x="1783" y="854"/>
                    <a:pt x="1722" y="628"/>
                    <a:pt x="1754" y="402"/>
                  </a:cubicBezTo>
                  <a:cubicBezTo>
                    <a:pt x="1754" y="336"/>
                    <a:pt x="1788" y="269"/>
                    <a:pt x="1821" y="202"/>
                  </a:cubicBezTo>
                  <a:cubicBezTo>
                    <a:pt x="1845" y="179"/>
                    <a:pt x="1861" y="166"/>
                    <a:pt x="1874" y="166"/>
                  </a:cubicBezTo>
                  <a:close/>
                  <a:moveTo>
                    <a:pt x="1106" y="1"/>
                  </a:moveTo>
                  <a:cubicBezTo>
                    <a:pt x="1053" y="1"/>
                    <a:pt x="996" y="19"/>
                    <a:pt x="952" y="52"/>
                  </a:cubicBezTo>
                  <a:cubicBezTo>
                    <a:pt x="852" y="135"/>
                    <a:pt x="802" y="285"/>
                    <a:pt x="819" y="419"/>
                  </a:cubicBezTo>
                  <a:cubicBezTo>
                    <a:pt x="826" y="532"/>
                    <a:pt x="847" y="642"/>
                    <a:pt x="884" y="747"/>
                  </a:cubicBezTo>
                  <a:lnTo>
                    <a:pt x="884" y="747"/>
                  </a:lnTo>
                  <a:cubicBezTo>
                    <a:pt x="868" y="749"/>
                    <a:pt x="851" y="749"/>
                    <a:pt x="834" y="749"/>
                  </a:cubicBezTo>
                  <a:cubicBezTo>
                    <a:pt x="796" y="749"/>
                    <a:pt x="757" y="745"/>
                    <a:pt x="718" y="737"/>
                  </a:cubicBezTo>
                  <a:cubicBezTo>
                    <a:pt x="501" y="653"/>
                    <a:pt x="301" y="503"/>
                    <a:pt x="167" y="302"/>
                  </a:cubicBezTo>
                  <a:cubicBezTo>
                    <a:pt x="67" y="169"/>
                    <a:pt x="17" y="102"/>
                    <a:pt x="0" y="102"/>
                  </a:cubicBezTo>
                  <a:lnTo>
                    <a:pt x="0" y="102"/>
                  </a:lnTo>
                  <a:cubicBezTo>
                    <a:pt x="17" y="185"/>
                    <a:pt x="67" y="269"/>
                    <a:pt x="117" y="352"/>
                  </a:cubicBezTo>
                  <a:cubicBezTo>
                    <a:pt x="234" y="570"/>
                    <a:pt x="434" y="753"/>
                    <a:pt x="685" y="854"/>
                  </a:cubicBezTo>
                  <a:cubicBezTo>
                    <a:pt x="742" y="869"/>
                    <a:pt x="800" y="877"/>
                    <a:pt x="859" y="877"/>
                  </a:cubicBezTo>
                  <a:cubicBezTo>
                    <a:pt x="884" y="877"/>
                    <a:pt x="910" y="875"/>
                    <a:pt x="936" y="872"/>
                  </a:cubicBezTo>
                  <a:lnTo>
                    <a:pt x="936" y="872"/>
                  </a:lnTo>
                  <a:cubicBezTo>
                    <a:pt x="975" y="953"/>
                    <a:pt x="1025" y="1031"/>
                    <a:pt x="1086" y="1104"/>
                  </a:cubicBezTo>
                  <a:cubicBezTo>
                    <a:pt x="1186" y="1204"/>
                    <a:pt x="1287" y="1271"/>
                    <a:pt x="1404" y="1321"/>
                  </a:cubicBezTo>
                  <a:cubicBezTo>
                    <a:pt x="1470" y="1346"/>
                    <a:pt x="1537" y="1359"/>
                    <a:pt x="1604" y="1359"/>
                  </a:cubicBezTo>
                  <a:cubicBezTo>
                    <a:pt x="1671" y="1359"/>
                    <a:pt x="1738" y="1346"/>
                    <a:pt x="1805" y="1321"/>
                  </a:cubicBezTo>
                  <a:cubicBezTo>
                    <a:pt x="1878" y="1287"/>
                    <a:pt x="1944" y="1238"/>
                    <a:pt x="2000" y="1178"/>
                  </a:cubicBezTo>
                  <a:lnTo>
                    <a:pt x="2000" y="1178"/>
                  </a:lnTo>
                  <a:cubicBezTo>
                    <a:pt x="2058" y="1214"/>
                    <a:pt x="2104" y="1226"/>
                    <a:pt x="2125" y="1226"/>
                  </a:cubicBezTo>
                  <a:cubicBezTo>
                    <a:pt x="2134" y="1226"/>
                    <a:pt x="2139" y="1224"/>
                    <a:pt x="2139" y="1221"/>
                  </a:cubicBezTo>
                  <a:cubicBezTo>
                    <a:pt x="2139" y="1210"/>
                    <a:pt x="2099" y="1190"/>
                    <a:pt x="2036" y="1135"/>
                  </a:cubicBezTo>
                  <a:lnTo>
                    <a:pt x="2036" y="1135"/>
                  </a:lnTo>
                  <a:cubicBezTo>
                    <a:pt x="2124" y="1024"/>
                    <a:pt x="2179" y="883"/>
                    <a:pt x="2189" y="737"/>
                  </a:cubicBezTo>
                  <a:cubicBezTo>
                    <a:pt x="2189" y="536"/>
                    <a:pt x="2139" y="319"/>
                    <a:pt x="2038" y="135"/>
                  </a:cubicBezTo>
                  <a:cubicBezTo>
                    <a:pt x="2005" y="85"/>
                    <a:pt x="1955" y="35"/>
                    <a:pt x="1888" y="35"/>
                  </a:cubicBezTo>
                  <a:cubicBezTo>
                    <a:pt x="1805" y="35"/>
                    <a:pt x="1754" y="68"/>
                    <a:pt x="1721" y="118"/>
                  </a:cubicBezTo>
                  <a:cubicBezTo>
                    <a:pt x="1671" y="202"/>
                    <a:pt x="1637" y="285"/>
                    <a:pt x="1637" y="386"/>
                  </a:cubicBezTo>
                  <a:cubicBezTo>
                    <a:pt x="1605" y="646"/>
                    <a:pt x="1699" y="891"/>
                    <a:pt x="1874" y="1073"/>
                  </a:cubicBezTo>
                  <a:lnTo>
                    <a:pt x="1874" y="1073"/>
                  </a:lnTo>
                  <a:cubicBezTo>
                    <a:pt x="1835" y="1112"/>
                    <a:pt x="1789" y="1146"/>
                    <a:pt x="1738" y="1171"/>
                  </a:cubicBezTo>
                  <a:cubicBezTo>
                    <a:pt x="1694" y="1182"/>
                    <a:pt x="1650" y="1187"/>
                    <a:pt x="1608" y="1187"/>
                  </a:cubicBezTo>
                  <a:cubicBezTo>
                    <a:pt x="1454" y="1187"/>
                    <a:pt x="1311" y="1118"/>
                    <a:pt x="1220" y="987"/>
                  </a:cubicBezTo>
                  <a:cubicBezTo>
                    <a:pt x="1175" y="937"/>
                    <a:pt x="1137" y="885"/>
                    <a:pt x="1107" y="829"/>
                  </a:cubicBezTo>
                  <a:lnTo>
                    <a:pt x="1107" y="829"/>
                  </a:lnTo>
                  <a:cubicBezTo>
                    <a:pt x="1147" y="813"/>
                    <a:pt x="1185" y="794"/>
                    <a:pt x="1220" y="770"/>
                  </a:cubicBezTo>
                  <a:cubicBezTo>
                    <a:pt x="1420" y="620"/>
                    <a:pt x="1470" y="352"/>
                    <a:pt x="1337" y="152"/>
                  </a:cubicBezTo>
                  <a:cubicBezTo>
                    <a:pt x="1303" y="85"/>
                    <a:pt x="1253" y="52"/>
                    <a:pt x="1186" y="18"/>
                  </a:cubicBezTo>
                  <a:cubicBezTo>
                    <a:pt x="1163" y="6"/>
                    <a:pt x="1135" y="1"/>
                    <a:pt x="1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7"/>
          <p:cNvGrpSpPr/>
          <p:nvPr/>
        </p:nvGrpSpPr>
        <p:grpSpPr>
          <a:xfrm>
            <a:off x="4580175" y="1048462"/>
            <a:ext cx="853573" cy="820864"/>
            <a:chOff x="4580175" y="1048462"/>
            <a:chExt cx="853573" cy="820864"/>
          </a:xfrm>
        </p:grpSpPr>
        <p:sp>
          <p:nvSpPr>
            <p:cNvPr id="116" name="Google Shape;116;p7"/>
            <p:cNvSpPr/>
            <p:nvPr/>
          </p:nvSpPr>
          <p:spPr>
            <a:xfrm>
              <a:off x="4789672" y="1048462"/>
              <a:ext cx="419571" cy="185414"/>
            </a:xfrm>
            <a:custGeom>
              <a:avLst/>
              <a:gdLst/>
              <a:ahLst/>
              <a:cxnLst/>
              <a:rect l="l" t="t" r="r" b="b"/>
              <a:pathLst>
                <a:path w="13084" h="5782" extrusionOk="0">
                  <a:moveTo>
                    <a:pt x="6651" y="0"/>
                  </a:moveTo>
                  <a:cubicBezTo>
                    <a:pt x="6350" y="67"/>
                    <a:pt x="6049" y="184"/>
                    <a:pt x="5782" y="368"/>
                  </a:cubicBezTo>
                  <a:cubicBezTo>
                    <a:pt x="5531" y="518"/>
                    <a:pt x="5297" y="685"/>
                    <a:pt x="5080" y="852"/>
                  </a:cubicBezTo>
                  <a:cubicBezTo>
                    <a:pt x="4629" y="1203"/>
                    <a:pt x="4194" y="1537"/>
                    <a:pt x="3810" y="1871"/>
                  </a:cubicBezTo>
                  <a:cubicBezTo>
                    <a:pt x="3025" y="2557"/>
                    <a:pt x="2340" y="3175"/>
                    <a:pt x="1772" y="3709"/>
                  </a:cubicBezTo>
                  <a:cubicBezTo>
                    <a:pt x="1204" y="4261"/>
                    <a:pt x="752" y="4695"/>
                    <a:pt x="452" y="5013"/>
                  </a:cubicBezTo>
                  <a:cubicBezTo>
                    <a:pt x="285" y="5163"/>
                    <a:pt x="134" y="5330"/>
                    <a:pt x="1" y="5514"/>
                  </a:cubicBezTo>
                  <a:lnTo>
                    <a:pt x="1" y="5531"/>
                  </a:lnTo>
                  <a:cubicBezTo>
                    <a:pt x="184" y="5397"/>
                    <a:pt x="351" y="5247"/>
                    <a:pt x="518" y="5096"/>
                  </a:cubicBezTo>
                  <a:cubicBezTo>
                    <a:pt x="886" y="4762"/>
                    <a:pt x="1337" y="4344"/>
                    <a:pt x="1889" y="3860"/>
                  </a:cubicBezTo>
                  <a:cubicBezTo>
                    <a:pt x="2473" y="3342"/>
                    <a:pt x="3175" y="2724"/>
                    <a:pt x="3960" y="2055"/>
                  </a:cubicBezTo>
                  <a:cubicBezTo>
                    <a:pt x="4361" y="1738"/>
                    <a:pt x="4779" y="1404"/>
                    <a:pt x="5230" y="1069"/>
                  </a:cubicBezTo>
                  <a:cubicBezTo>
                    <a:pt x="5448" y="902"/>
                    <a:pt x="5681" y="735"/>
                    <a:pt x="5932" y="585"/>
                  </a:cubicBezTo>
                  <a:cubicBezTo>
                    <a:pt x="6149" y="435"/>
                    <a:pt x="6400" y="318"/>
                    <a:pt x="6667" y="267"/>
                  </a:cubicBezTo>
                  <a:cubicBezTo>
                    <a:pt x="6935" y="318"/>
                    <a:pt x="7168" y="435"/>
                    <a:pt x="7386" y="602"/>
                  </a:cubicBezTo>
                  <a:cubicBezTo>
                    <a:pt x="7620" y="752"/>
                    <a:pt x="7837" y="919"/>
                    <a:pt x="8054" y="1103"/>
                  </a:cubicBezTo>
                  <a:cubicBezTo>
                    <a:pt x="8488" y="1454"/>
                    <a:pt x="8906" y="1805"/>
                    <a:pt x="9274" y="2156"/>
                  </a:cubicBezTo>
                  <a:cubicBezTo>
                    <a:pt x="10042" y="2841"/>
                    <a:pt x="10711" y="3492"/>
                    <a:pt x="11262" y="4044"/>
                  </a:cubicBezTo>
                  <a:cubicBezTo>
                    <a:pt x="11797" y="4562"/>
                    <a:pt x="12231" y="4996"/>
                    <a:pt x="12582" y="5330"/>
                  </a:cubicBezTo>
                  <a:cubicBezTo>
                    <a:pt x="12732" y="5497"/>
                    <a:pt x="12900" y="5648"/>
                    <a:pt x="13083" y="5781"/>
                  </a:cubicBezTo>
                  <a:cubicBezTo>
                    <a:pt x="12966" y="5597"/>
                    <a:pt x="12816" y="5414"/>
                    <a:pt x="12666" y="5263"/>
                  </a:cubicBezTo>
                  <a:cubicBezTo>
                    <a:pt x="12365" y="4929"/>
                    <a:pt x="11947" y="4461"/>
                    <a:pt x="11396" y="3910"/>
                  </a:cubicBezTo>
                  <a:cubicBezTo>
                    <a:pt x="10861" y="3342"/>
                    <a:pt x="10209" y="2690"/>
                    <a:pt x="9441" y="1972"/>
                  </a:cubicBezTo>
                  <a:cubicBezTo>
                    <a:pt x="9073" y="1621"/>
                    <a:pt x="8656" y="1253"/>
                    <a:pt x="8221" y="902"/>
                  </a:cubicBezTo>
                  <a:cubicBezTo>
                    <a:pt x="8004" y="719"/>
                    <a:pt x="7770" y="551"/>
                    <a:pt x="7536" y="384"/>
                  </a:cubicBezTo>
                  <a:cubicBezTo>
                    <a:pt x="7269" y="234"/>
                    <a:pt x="7035" y="34"/>
                    <a:pt x="66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4580175" y="1210275"/>
              <a:ext cx="853573" cy="659051"/>
            </a:xfrm>
            <a:custGeom>
              <a:avLst/>
              <a:gdLst/>
              <a:ahLst/>
              <a:cxnLst/>
              <a:rect l="l" t="t" r="r" b="b"/>
              <a:pathLst>
                <a:path w="26618" h="20552" extrusionOk="0">
                  <a:moveTo>
                    <a:pt x="0" y="0"/>
                  </a:moveTo>
                  <a:lnTo>
                    <a:pt x="101" y="20034"/>
                  </a:lnTo>
                  <a:lnTo>
                    <a:pt x="26216" y="20552"/>
                  </a:lnTo>
                  <a:lnTo>
                    <a:pt x="26617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4624653" y="1253117"/>
              <a:ext cx="778535" cy="577632"/>
            </a:xfrm>
            <a:custGeom>
              <a:avLst/>
              <a:gdLst/>
              <a:ahLst/>
              <a:cxnLst/>
              <a:rect l="l" t="t" r="r" b="b"/>
              <a:pathLst>
                <a:path w="24278" h="18013" extrusionOk="0">
                  <a:moveTo>
                    <a:pt x="0" y="1"/>
                  </a:moveTo>
                  <a:lnTo>
                    <a:pt x="234" y="17545"/>
                  </a:lnTo>
                  <a:lnTo>
                    <a:pt x="23927" y="18013"/>
                  </a:lnTo>
                  <a:lnTo>
                    <a:pt x="24278" y="5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738781" y="1354386"/>
              <a:ext cx="531006" cy="383656"/>
            </a:xfrm>
            <a:custGeom>
              <a:avLst/>
              <a:gdLst/>
              <a:ahLst/>
              <a:cxnLst/>
              <a:rect l="l" t="t" r="r" b="b"/>
              <a:pathLst>
                <a:path w="16559" h="11964" extrusionOk="0">
                  <a:moveTo>
                    <a:pt x="234" y="1"/>
                  </a:moveTo>
                  <a:lnTo>
                    <a:pt x="0" y="11613"/>
                  </a:lnTo>
                  <a:lnTo>
                    <a:pt x="16558" y="11964"/>
                  </a:lnTo>
                  <a:lnTo>
                    <a:pt x="16358" y="318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4824497" y="1456746"/>
              <a:ext cx="366532" cy="8049"/>
            </a:xfrm>
            <a:custGeom>
              <a:avLst/>
              <a:gdLst/>
              <a:ahLst/>
              <a:cxnLst/>
              <a:rect l="l" t="t" r="r" b="b"/>
              <a:pathLst>
                <a:path w="11430" h="251" extrusionOk="0">
                  <a:moveTo>
                    <a:pt x="5715" y="0"/>
                  </a:moveTo>
                  <a:cubicBezTo>
                    <a:pt x="2557" y="0"/>
                    <a:pt x="1" y="50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0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4824497" y="1514596"/>
              <a:ext cx="366532" cy="8081"/>
            </a:xfrm>
            <a:custGeom>
              <a:avLst/>
              <a:gdLst/>
              <a:ahLst/>
              <a:cxnLst/>
              <a:rect l="l" t="t" r="r" b="b"/>
              <a:pathLst>
                <a:path w="11430" h="252" extrusionOk="0">
                  <a:moveTo>
                    <a:pt x="5715" y="1"/>
                  </a:moveTo>
                  <a:cubicBezTo>
                    <a:pt x="2557" y="1"/>
                    <a:pt x="1" y="51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1"/>
                    <a:pt x="8873" y="1"/>
                    <a:pt x="57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4824497" y="1572477"/>
              <a:ext cx="366532" cy="8594"/>
            </a:xfrm>
            <a:custGeom>
              <a:avLst/>
              <a:gdLst/>
              <a:ahLst/>
              <a:cxnLst/>
              <a:rect l="l" t="t" r="r" b="b"/>
              <a:pathLst>
                <a:path w="11430" h="268" extrusionOk="0">
                  <a:moveTo>
                    <a:pt x="5715" y="0"/>
                  </a:moveTo>
                  <a:cubicBezTo>
                    <a:pt x="2557" y="0"/>
                    <a:pt x="1" y="67"/>
                    <a:pt x="1" y="134"/>
                  </a:cubicBezTo>
                  <a:cubicBezTo>
                    <a:pt x="1" y="201"/>
                    <a:pt x="2557" y="267"/>
                    <a:pt x="5715" y="267"/>
                  </a:cubicBezTo>
                  <a:cubicBezTo>
                    <a:pt x="8873" y="267"/>
                    <a:pt x="11429" y="201"/>
                    <a:pt x="11429" y="134"/>
                  </a:cubicBezTo>
                  <a:cubicBezTo>
                    <a:pt x="11429" y="67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060803" y="1630327"/>
              <a:ext cx="130226" cy="8594"/>
            </a:xfrm>
            <a:custGeom>
              <a:avLst/>
              <a:gdLst/>
              <a:ahLst/>
              <a:cxnLst/>
              <a:rect l="l" t="t" r="r" b="b"/>
              <a:pathLst>
                <a:path w="4061" h="268" extrusionOk="0">
                  <a:moveTo>
                    <a:pt x="2038" y="1"/>
                  </a:moveTo>
                  <a:cubicBezTo>
                    <a:pt x="902" y="1"/>
                    <a:pt x="0" y="67"/>
                    <a:pt x="0" y="134"/>
                  </a:cubicBezTo>
                  <a:cubicBezTo>
                    <a:pt x="0" y="201"/>
                    <a:pt x="902" y="268"/>
                    <a:pt x="2038" y="268"/>
                  </a:cubicBezTo>
                  <a:cubicBezTo>
                    <a:pt x="3158" y="268"/>
                    <a:pt x="4060" y="201"/>
                    <a:pt x="4060" y="134"/>
                  </a:cubicBezTo>
                  <a:cubicBezTo>
                    <a:pt x="4060" y="67"/>
                    <a:pt x="3158" y="1"/>
                    <a:pt x="20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119198" y="1370260"/>
              <a:ext cx="140937" cy="128366"/>
            </a:xfrm>
            <a:custGeom>
              <a:avLst/>
              <a:gdLst/>
              <a:ahLst/>
              <a:cxnLst/>
              <a:rect l="l" t="t" r="r" b="b"/>
              <a:pathLst>
                <a:path w="4395" h="4003" extrusionOk="0">
                  <a:moveTo>
                    <a:pt x="1960" y="0"/>
                  </a:moveTo>
                  <a:cubicBezTo>
                    <a:pt x="1517" y="0"/>
                    <a:pt x="1077" y="145"/>
                    <a:pt x="719" y="425"/>
                  </a:cubicBezTo>
                  <a:cubicBezTo>
                    <a:pt x="368" y="692"/>
                    <a:pt x="134" y="1093"/>
                    <a:pt x="34" y="1527"/>
                  </a:cubicBezTo>
                  <a:cubicBezTo>
                    <a:pt x="0" y="1678"/>
                    <a:pt x="0" y="1845"/>
                    <a:pt x="34" y="1995"/>
                  </a:cubicBezTo>
                  <a:cubicBezTo>
                    <a:pt x="50" y="1995"/>
                    <a:pt x="50" y="1828"/>
                    <a:pt x="134" y="1544"/>
                  </a:cubicBezTo>
                  <a:cubicBezTo>
                    <a:pt x="251" y="1160"/>
                    <a:pt x="502" y="809"/>
                    <a:pt x="836" y="575"/>
                  </a:cubicBezTo>
                  <a:cubicBezTo>
                    <a:pt x="1163" y="332"/>
                    <a:pt x="1530" y="222"/>
                    <a:pt x="1888" y="222"/>
                  </a:cubicBezTo>
                  <a:cubicBezTo>
                    <a:pt x="2810" y="222"/>
                    <a:pt x="3676" y="948"/>
                    <a:pt x="3676" y="1995"/>
                  </a:cubicBezTo>
                  <a:cubicBezTo>
                    <a:pt x="3676" y="3055"/>
                    <a:pt x="2809" y="3785"/>
                    <a:pt x="1886" y="3785"/>
                  </a:cubicBezTo>
                  <a:cubicBezTo>
                    <a:pt x="1528" y="3785"/>
                    <a:pt x="1162" y="3675"/>
                    <a:pt x="836" y="3432"/>
                  </a:cubicBezTo>
                  <a:cubicBezTo>
                    <a:pt x="502" y="3182"/>
                    <a:pt x="251" y="2847"/>
                    <a:pt x="134" y="2446"/>
                  </a:cubicBezTo>
                  <a:cubicBezTo>
                    <a:pt x="50" y="2162"/>
                    <a:pt x="50" y="1995"/>
                    <a:pt x="34" y="1995"/>
                  </a:cubicBezTo>
                  <a:cubicBezTo>
                    <a:pt x="0" y="2162"/>
                    <a:pt x="0" y="2313"/>
                    <a:pt x="34" y="2480"/>
                  </a:cubicBezTo>
                  <a:cubicBezTo>
                    <a:pt x="134" y="2914"/>
                    <a:pt x="368" y="3299"/>
                    <a:pt x="719" y="3583"/>
                  </a:cubicBezTo>
                  <a:cubicBezTo>
                    <a:pt x="1071" y="3858"/>
                    <a:pt x="1502" y="4002"/>
                    <a:pt x="1937" y="4002"/>
                  </a:cubicBezTo>
                  <a:cubicBezTo>
                    <a:pt x="2163" y="4002"/>
                    <a:pt x="2390" y="3963"/>
                    <a:pt x="2607" y="3883"/>
                  </a:cubicBezTo>
                  <a:cubicBezTo>
                    <a:pt x="4395" y="3265"/>
                    <a:pt x="4395" y="742"/>
                    <a:pt x="2607" y="107"/>
                  </a:cubicBezTo>
                  <a:cubicBezTo>
                    <a:pt x="2397" y="35"/>
                    <a:pt x="2178" y="0"/>
                    <a:pt x="19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798779" y="1619777"/>
              <a:ext cx="108260" cy="67246"/>
            </a:xfrm>
            <a:custGeom>
              <a:avLst/>
              <a:gdLst/>
              <a:ahLst/>
              <a:cxnLst/>
              <a:rect l="l" t="t" r="r" b="b"/>
              <a:pathLst>
                <a:path w="3376" h="2097" extrusionOk="0">
                  <a:moveTo>
                    <a:pt x="1685" y="249"/>
                  </a:moveTo>
                  <a:cubicBezTo>
                    <a:pt x="1742" y="249"/>
                    <a:pt x="1815" y="294"/>
                    <a:pt x="1872" y="363"/>
                  </a:cubicBezTo>
                  <a:cubicBezTo>
                    <a:pt x="2006" y="580"/>
                    <a:pt x="1955" y="848"/>
                    <a:pt x="1755" y="1015"/>
                  </a:cubicBezTo>
                  <a:cubicBezTo>
                    <a:pt x="1712" y="1046"/>
                    <a:pt x="1665" y="1072"/>
                    <a:pt x="1616" y="1092"/>
                  </a:cubicBezTo>
                  <a:lnTo>
                    <a:pt x="1616" y="1092"/>
                  </a:lnTo>
                  <a:cubicBezTo>
                    <a:pt x="1561" y="947"/>
                    <a:pt x="1529" y="793"/>
                    <a:pt x="1521" y="630"/>
                  </a:cubicBezTo>
                  <a:cubicBezTo>
                    <a:pt x="1504" y="497"/>
                    <a:pt x="1538" y="380"/>
                    <a:pt x="1621" y="279"/>
                  </a:cubicBezTo>
                  <a:cubicBezTo>
                    <a:pt x="1637" y="258"/>
                    <a:pt x="1659" y="249"/>
                    <a:pt x="1685" y="249"/>
                  </a:cubicBezTo>
                  <a:close/>
                  <a:moveTo>
                    <a:pt x="2873" y="265"/>
                  </a:moveTo>
                  <a:cubicBezTo>
                    <a:pt x="2897" y="265"/>
                    <a:pt x="2923" y="285"/>
                    <a:pt x="2958" y="330"/>
                  </a:cubicBezTo>
                  <a:cubicBezTo>
                    <a:pt x="3075" y="580"/>
                    <a:pt x="3125" y="848"/>
                    <a:pt x="3108" y="1132"/>
                  </a:cubicBezTo>
                  <a:cubicBezTo>
                    <a:pt x="3108" y="1292"/>
                    <a:pt x="3049" y="1448"/>
                    <a:pt x="2953" y="1574"/>
                  </a:cubicBezTo>
                  <a:lnTo>
                    <a:pt x="2953" y="1574"/>
                  </a:lnTo>
                  <a:cubicBezTo>
                    <a:pt x="2735" y="1310"/>
                    <a:pt x="2642" y="970"/>
                    <a:pt x="2691" y="614"/>
                  </a:cubicBezTo>
                  <a:cubicBezTo>
                    <a:pt x="2707" y="513"/>
                    <a:pt x="2741" y="413"/>
                    <a:pt x="2808" y="313"/>
                  </a:cubicBezTo>
                  <a:cubicBezTo>
                    <a:pt x="2831" y="281"/>
                    <a:pt x="2851" y="265"/>
                    <a:pt x="2873" y="265"/>
                  </a:cubicBezTo>
                  <a:close/>
                  <a:moveTo>
                    <a:pt x="1686" y="1"/>
                  </a:moveTo>
                  <a:cubicBezTo>
                    <a:pt x="1609" y="1"/>
                    <a:pt x="1534" y="27"/>
                    <a:pt x="1471" y="79"/>
                  </a:cubicBezTo>
                  <a:cubicBezTo>
                    <a:pt x="1321" y="213"/>
                    <a:pt x="1237" y="430"/>
                    <a:pt x="1254" y="630"/>
                  </a:cubicBezTo>
                  <a:cubicBezTo>
                    <a:pt x="1261" y="811"/>
                    <a:pt x="1296" y="985"/>
                    <a:pt x="1355" y="1148"/>
                  </a:cubicBezTo>
                  <a:lnTo>
                    <a:pt x="1355" y="1148"/>
                  </a:lnTo>
                  <a:cubicBezTo>
                    <a:pt x="1346" y="1148"/>
                    <a:pt x="1337" y="1148"/>
                    <a:pt x="1328" y="1148"/>
                  </a:cubicBezTo>
                  <a:cubicBezTo>
                    <a:pt x="1252" y="1148"/>
                    <a:pt x="1176" y="1137"/>
                    <a:pt x="1103" y="1115"/>
                  </a:cubicBezTo>
                  <a:cubicBezTo>
                    <a:pt x="769" y="998"/>
                    <a:pt x="468" y="781"/>
                    <a:pt x="268" y="480"/>
                  </a:cubicBezTo>
                  <a:cubicBezTo>
                    <a:pt x="111" y="276"/>
                    <a:pt x="28" y="161"/>
                    <a:pt x="5" y="161"/>
                  </a:cubicBezTo>
                  <a:cubicBezTo>
                    <a:pt x="3" y="161"/>
                    <a:pt x="2" y="161"/>
                    <a:pt x="1" y="162"/>
                  </a:cubicBezTo>
                  <a:cubicBezTo>
                    <a:pt x="34" y="296"/>
                    <a:pt x="101" y="430"/>
                    <a:pt x="184" y="530"/>
                  </a:cubicBezTo>
                  <a:cubicBezTo>
                    <a:pt x="368" y="881"/>
                    <a:pt x="686" y="1165"/>
                    <a:pt x="1053" y="1299"/>
                  </a:cubicBezTo>
                  <a:cubicBezTo>
                    <a:pt x="1152" y="1333"/>
                    <a:pt x="1252" y="1350"/>
                    <a:pt x="1352" y="1350"/>
                  </a:cubicBezTo>
                  <a:cubicBezTo>
                    <a:pt x="1382" y="1350"/>
                    <a:pt x="1411" y="1349"/>
                    <a:pt x="1441" y="1346"/>
                  </a:cubicBezTo>
                  <a:lnTo>
                    <a:pt x="1441" y="1346"/>
                  </a:lnTo>
                  <a:cubicBezTo>
                    <a:pt x="1504" y="1467"/>
                    <a:pt x="1581" y="1581"/>
                    <a:pt x="1671" y="1683"/>
                  </a:cubicBezTo>
                  <a:cubicBezTo>
                    <a:pt x="1805" y="1833"/>
                    <a:pt x="1972" y="1950"/>
                    <a:pt x="2156" y="2034"/>
                  </a:cubicBezTo>
                  <a:cubicBezTo>
                    <a:pt x="2256" y="2076"/>
                    <a:pt x="2361" y="2096"/>
                    <a:pt x="2465" y="2096"/>
                  </a:cubicBezTo>
                  <a:cubicBezTo>
                    <a:pt x="2570" y="2096"/>
                    <a:pt x="2674" y="2076"/>
                    <a:pt x="2774" y="2034"/>
                  </a:cubicBezTo>
                  <a:cubicBezTo>
                    <a:pt x="2890" y="1976"/>
                    <a:pt x="2993" y="1898"/>
                    <a:pt x="3080" y="1806"/>
                  </a:cubicBezTo>
                  <a:lnTo>
                    <a:pt x="3080" y="1806"/>
                  </a:lnTo>
                  <a:cubicBezTo>
                    <a:pt x="3200" y="1875"/>
                    <a:pt x="3275" y="1883"/>
                    <a:pt x="3275" y="1883"/>
                  </a:cubicBezTo>
                  <a:cubicBezTo>
                    <a:pt x="3287" y="1861"/>
                    <a:pt x="3222" y="1831"/>
                    <a:pt x="3127" y="1752"/>
                  </a:cubicBezTo>
                  <a:lnTo>
                    <a:pt x="3127" y="1752"/>
                  </a:lnTo>
                  <a:cubicBezTo>
                    <a:pt x="3264" y="1584"/>
                    <a:pt x="3349" y="1375"/>
                    <a:pt x="3359" y="1148"/>
                  </a:cubicBezTo>
                  <a:cubicBezTo>
                    <a:pt x="3376" y="814"/>
                    <a:pt x="3292" y="497"/>
                    <a:pt x="3142" y="213"/>
                  </a:cubicBezTo>
                  <a:cubicBezTo>
                    <a:pt x="3075" y="129"/>
                    <a:pt x="2991" y="62"/>
                    <a:pt x="2891" y="46"/>
                  </a:cubicBezTo>
                  <a:cubicBezTo>
                    <a:pt x="2791" y="62"/>
                    <a:pt x="2691" y="112"/>
                    <a:pt x="2641" y="196"/>
                  </a:cubicBezTo>
                  <a:cubicBezTo>
                    <a:pt x="2557" y="313"/>
                    <a:pt x="2524" y="447"/>
                    <a:pt x="2507" y="597"/>
                  </a:cubicBezTo>
                  <a:cubicBezTo>
                    <a:pt x="2458" y="985"/>
                    <a:pt x="2598" y="1374"/>
                    <a:pt x="2880" y="1656"/>
                  </a:cubicBezTo>
                  <a:lnTo>
                    <a:pt x="2880" y="1656"/>
                  </a:lnTo>
                  <a:cubicBezTo>
                    <a:pt x="2820" y="1715"/>
                    <a:pt x="2750" y="1764"/>
                    <a:pt x="2674" y="1800"/>
                  </a:cubicBezTo>
                  <a:cubicBezTo>
                    <a:pt x="2611" y="1828"/>
                    <a:pt x="2545" y="1840"/>
                    <a:pt x="2478" y="1840"/>
                  </a:cubicBezTo>
                  <a:cubicBezTo>
                    <a:pt x="2262" y="1840"/>
                    <a:pt x="2038" y="1707"/>
                    <a:pt x="1872" y="1516"/>
                  </a:cubicBezTo>
                  <a:cubicBezTo>
                    <a:pt x="1807" y="1441"/>
                    <a:pt x="1752" y="1362"/>
                    <a:pt x="1705" y="1280"/>
                  </a:cubicBezTo>
                  <a:lnTo>
                    <a:pt x="1705" y="1280"/>
                  </a:lnTo>
                  <a:cubicBezTo>
                    <a:pt x="1768" y="1254"/>
                    <a:pt x="1830" y="1221"/>
                    <a:pt x="1889" y="1182"/>
                  </a:cubicBezTo>
                  <a:cubicBezTo>
                    <a:pt x="2189" y="964"/>
                    <a:pt x="2273" y="547"/>
                    <a:pt x="2056" y="229"/>
                  </a:cubicBezTo>
                  <a:cubicBezTo>
                    <a:pt x="2006" y="146"/>
                    <a:pt x="1922" y="79"/>
                    <a:pt x="1822" y="29"/>
                  </a:cubicBezTo>
                  <a:cubicBezTo>
                    <a:pt x="1778" y="10"/>
                    <a:pt x="1732" y="1"/>
                    <a:pt x="16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2595036" y="1014695"/>
            <a:ext cx="1585449" cy="1152538"/>
            <a:chOff x="2595036" y="1014695"/>
            <a:chExt cx="1585449" cy="1152538"/>
          </a:xfrm>
        </p:grpSpPr>
        <p:sp>
          <p:nvSpPr>
            <p:cNvPr id="127" name="Google Shape;127;p7"/>
            <p:cNvSpPr/>
            <p:nvPr/>
          </p:nvSpPr>
          <p:spPr>
            <a:xfrm>
              <a:off x="2856483" y="1388410"/>
              <a:ext cx="139365" cy="297683"/>
            </a:xfrm>
            <a:custGeom>
              <a:avLst/>
              <a:gdLst/>
              <a:ahLst/>
              <a:cxnLst/>
              <a:rect l="l" t="t" r="r" b="b"/>
              <a:pathLst>
                <a:path w="4346" h="9283" extrusionOk="0">
                  <a:moveTo>
                    <a:pt x="193" y="1"/>
                  </a:moveTo>
                  <a:cubicBezTo>
                    <a:pt x="182" y="1"/>
                    <a:pt x="174" y="3"/>
                    <a:pt x="168" y="9"/>
                  </a:cubicBezTo>
                  <a:cubicBezTo>
                    <a:pt x="1" y="159"/>
                    <a:pt x="1538" y="1880"/>
                    <a:pt x="2624" y="4453"/>
                  </a:cubicBezTo>
                  <a:cubicBezTo>
                    <a:pt x="3740" y="6984"/>
                    <a:pt x="3943" y="9282"/>
                    <a:pt x="4176" y="9282"/>
                  </a:cubicBezTo>
                  <a:cubicBezTo>
                    <a:pt x="4176" y="9282"/>
                    <a:pt x="4177" y="9282"/>
                    <a:pt x="4178" y="9282"/>
                  </a:cubicBezTo>
                  <a:cubicBezTo>
                    <a:pt x="4278" y="9282"/>
                    <a:pt x="4345" y="8681"/>
                    <a:pt x="4262" y="7745"/>
                  </a:cubicBezTo>
                  <a:cubicBezTo>
                    <a:pt x="4212" y="7177"/>
                    <a:pt x="4111" y="6626"/>
                    <a:pt x="3978" y="6091"/>
                  </a:cubicBezTo>
                  <a:cubicBezTo>
                    <a:pt x="3643" y="4754"/>
                    <a:pt x="3092" y="3484"/>
                    <a:pt x="2357" y="2332"/>
                  </a:cubicBezTo>
                  <a:cubicBezTo>
                    <a:pt x="2056" y="1864"/>
                    <a:pt x="1722" y="1413"/>
                    <a:pt x="1354" y="995"/>
                  </a:cubicBezTo>
                  <a:cubicBezTo>
                    <a:pt x="772" y="336"/>
                    <a:pt x="317" y="1"/>
                    <a:pt x="19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974363" y="1014695"/>
              <a:ext cx="43965" cy="732486"/>
            </a:xfrm>
            <a:custGeom>
              <a:avLst/>
              <a:gdLst/>
              <a:ahLst/>
              <a:cxnLst/>
              <a:rect l="l" t="t" r="r" b="b"/>
              <a:pathLst>
                <a:path w="1371" h="22842" extrusionOk="0">
                  <a:moveTo>
                    <a:pt x="352" y="0"/>
                  </a:moveTo>
                  <a:cubicBezTo>
                    <a:pt x="251" y="0"/>
                    <a:pt x="151" y="1287"/>
                    <a:pt x="84" y="3359"/>
                  </a:cubicBezTo>
                  <a:cubicBezTo>
                    <a:pt x="34" y="5414"/>
                    <a:pt x="1" y="8288"/>
                    <a:pt x="84" y="11446"/>
                  </a:cubicBezTo>
                  <a:cubicBezTo>
                    <a:pt x="168" y="14620"/>
                    <a:pt x="368" y="17478"/>
                    <a:pt x="636" y="19533"/>
                  </a:cubicBezTo>
                  <a:cubicBezTo>
                    <a:pt x="885" y="21591"/>
                    <a:pt x="1150" y="22841"/>
                    <a:pt x="1252" y="22841"/>
                  </a:cubicBezTo>
                  <a:cubicBezTo>
                    <a:pt x="1253" y="22841"/>
                    <a:pt x="1253" y="22841"/>
                    <a:pt x="1254" y="22841"/>
                  </a:cubicBezTo>
                  <a:cubicBezTo>
                    <a:pt x="1371" y="22824"/>
                    <a:pt x="1287" y="21554"/>
                    <a:pt x="1170" y="19483"/>
                  </a:cubicBezTo>
                  <a:cubicBezTo>
                    <a:pt x="1054" y="17427"/>
                    <a:pt x="920" y="14587"/>
                    <a:pt x="836" y="11429"/>
                  </a:cubicBezTo>
                  <a:cubicBezTo>
                    <a:pt x="753" y="8271"/>
                    <a:pt x="703" y="5414"/>
                    <a:pt x="636" y="3342"/>
                  </a:cubicBezTo>
                  <a:cubicBezTo>
                    <a:pt x="552" y="1287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3009188" y="1170543"/>
              <a:ext cx="155976" cy="533218"/>
            </a:xfrm>
            <a:custGeom>
              <a:avLst/>
              <a:gdLst/>
              <a:ahLst/>
              <a:cxnLst/>
              <a:rect l="l" t="t" r="r" b="b"/>
              <a:pathLst>
                <a:path w="4864" h="16628" extrusionOk="0">
                  <a:moveTo>
                    <a:pt x="4754" y="0"/>
                  </a:moveTo>
                  <a:cubicBezTo>
                    <a:pt x="4646" y="0"/>
                    <a:pt x="4092" y="797"/>
                    <a:pt x="3460" y="2208"/>
                  </a:cubicBezTo>
                  <a:cubicBezTo>
                    <a:pt x="1805" y="5984"/>
                    <a:pt x="703" y="9978"/>
                    <a:pt x="168" y="14055"/>
                  </a:cubicBezTo>
                  <a:cubicBezTo>
                    <a:pt x="1" y="15625"/>
                    <a:pt x="68" y="16628"/>
                    <a:pt x="168" y="16628"/>
                  </a:cubicBezTo>
                  <a:cubicBezTo>
                    <a:pt x="285" y="16628"/>
                    <a:pt x="385" y="15659"/>
                    <a:pt x="703" y="14138"/>
                  </a:cubicBezTo>
                  <a:cubicBezTo>
                    <a:pt x="1003" y="12618"/>
                    <a:pt x="1488" y="10512"/>
                    <a:pt x="2123" y="8223"/>
                  </a:cubicBezTo>
                  <a:cubicBezTo>
                    <a:pt x="2758" y="5917"/>
                    <a:pt x="3409" y="3862"/>
                    <a:pt x="3944" y="2409"/>
                  </a:cubicBezTo>
                  <a:cubicBezTo>
                    <a:pt x="4462" y="938"/>
                    <a:pt x="4863" y="53"/>
                    <a:pt x="4763" y="3"/>
                  </a:cubicBezTo>
                  <a:cubicBezTo>
                    <a:pt x="4760" y="1"/>
                    <a:pt x="4758" y="0"/>
                    <a:pt x="475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823806" y="1663004"/>
              <a:ext cx="345110" cy="254007"/>
            </a:xfrm>
            <a:custGeom>
              <a:avLst/>
              <a:gdLst/>
              <a:ahLst/>
              <a:cxnLst/>
              <a:rect l="l" t="t" r="r" b="b"/>
              <a:pathLst>
                <a:path w="10762" h="7921" extrusionOk="0">
                  <a:moveTo>
                    <a:pt x="34" y="1"/>
                  </a:moveTo>
                  <a:lnTo>
                    <a:pt x="34" y="2507"/>
                  </a:lnTo>
                  <a:cubicBezTo>
                    <a:pt x="1" y="5498"/>
                    <a:pt x="2407" y="7921"/>
                    <a:pt x="5381" y="7921"/>
                  </a:cubicBezTo>
                  <a:cubicBezTo>
                    <a:pt x="8355" y="7921"/>
                    <a:pt x="10761" y="5498"/>
                    <a:pt x="10744" y="2507"/>
                  </a:cubicBezTo>
                  <a:lnTo>
                    <a:pt x="1074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824896" y="1728903"/>
              <a:ext cx="346682" cy="4874"/>
            </a:xfrm>
            <a:custGeom>
              <a:avLst/>
              <a:gdLst/>
              <a:ahLst/>
              <a:cxnLst/>
              <a:rect l="l" t="t" r="r" b="b"/>
              <a:pathLst>
                <a:path w="10811" h="152" extrusionOk="0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2824896" y="1751414"/>
              <a:ext cx="346682" cy="4874"/>
            </a:xfrm>
            <a:custGeom>
              <a:avLst/>
              <a:gdLst/>
              <a:ahLst/>
              <a:cxnLst/>
              <a:rect l="l" t="t" r="r" b="b"/>
              <a:pathLst>
                <a:path w="10811" h="152" extrusionOk="0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595036" y="1915920"/>
              <a:ext cx="1585449" cy="92194"/>
            </a:xfrm>
            <a:custGeom>
              <a:avLst/>
              <a:gdLst/>
              <a:ahLst/>
              <a:cxnLst/>
              <a:rect l="l" t="t" r="r" b="b"/>
              <a:pathLst>
                <a:path w="49441" h="2875" extrusionOk="0">
                  <a:moveTo>
                    <a:pt x="0" y="0"/>
                  </a:moveTo>
                  <a:lnTo>
                    <a:pt x="0" y="2874"/>
                  </a:lnTo>
                  <a:lnTo>
                    <a:pt x="49441" y="2874"/>
                  </a:lnTo>
                  <a:lnTo>
                    <a:pt x="4944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895605" y="2008082"/>
              <a:ext cx="52559" cy="159151"/>
            </a:xfrm>
            <a:custGeom>
              <a:avLst/>
              <a:gdLst/>
              <a:ahLst/>
              <a:cxnLst/>
              <a:rect l="l" t="t" r="r" b="b"/>
              <a:pathLst>
                <a:path w="1639" h="4963" extrusionOk="0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3765212" y="2008082"/>
              <a:ext cx="52559" cy="159151"/>
            </a:xfrm>
            <a:custGeom>
              <a:avLst/>
              <a:gdLst/>
              <a:ahLst/>
              <a:cxnLst/>
              <a:rect l="l" t="t" r="r" b="b"/>
              <a:pathLst>
                <a:path w="1639" h="4963" extrusionOk="0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465156" y="1579436"/>
              <a:ext cx="498329" cy="334368"/>
            </a:xfrm>
            <a:custGeom>
              <a:avLst/>
              <a:gdLst/>
              <a:ahLst/>
              <a:cxnLst/>
              <a:rect l="l" t="t" r="r" b="b"/>
              <a:pathLst>
                <a:path w="15540" h="10427" extrusionOk="0">
                  <a:moveTo>
                    <a:pt x="1120" y="0"/>
                  </a:moveTo>
                  <a:lnTo>
                    <a:pt x="1" y="10426"/>
                  </a:lnTo>
                  <a:lnTo>
                    <a:pt x="14354" y="10426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485006" y="1603551"/>
              <a:ext cx="449009" cy="292552"/>
            </a:xfrm>
            <a:custGeom>
              <a:avLst/>
              <a:gdLst/>
              <a:ahLst/>
              <a:cxnLst/>
              <a:rect l="l" t="t" r="r" b="b"/>
              <a:pathLst>
                <a:path w="14002" h="9123" extrusionOk="0">
                  <a:moveTo>
                    <a:pt x="1086" y="0"/>
                  </a:moveTo>
                  <a:lnTo>
                    <a:pt x="0" y="9123"/>
                  </a:lnTo>
                  <a:lnTo>
                    <a:pt x="12949" y="9123"/>
                  </a:lnTo>
                  <a:lnTo>
                    <a:pt x="14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568574" y="1652839"/>
              <a:ext cx="275428" cy="193976"/>
            </a:xfrm>
            <a:custGeom>
              <a:avLst/>
              <a:gdLst/>
              <a:ahLst/>
              <a:cxnLst/>
              <a:rect l="l" t="t" r="r" b="b"/>
              <a:pathLst>
                <a:path w="8589" h="6049" extrusionOk="0">
                  <a:moveTo>
                    <a:pt x="669" y="0"/>
                  </a:moveTo>
                  <a:lnTo>
                    <a:pt x="1" y="6049"/>
                  </a:lnTo>
                  <a:lnTo>
                    <a:pt x="8171" y="6049"/>
                  </a:lnTo>
                  <a:lnTo>
                    <a:pt x="858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925421" y="1710688"/>
              <a:ext cx="116854" cy="204719"/>
            </a:xfrm>
            <a:custGeom>
              <a:avLst/>
              <a:gdLst/>
              <a:ahLst/>
              <a:cxnLst/>
              <a:rect l="l" t="t" r="r" b="b"/>
              <a:pathLst>
                <a:path w="3644" h="6384" extrusionOk="0">
                  <a:moveTo>
                    <a:pt x="719" y="1"/>
                  </a:moveTo>
                  <a:lnTo>
                    <a:pt x="669" y="402"/>
                  </a:lnTo>
                  <a:lnTo>
                    <a:pt x="673" y="409"/>
                  </a:lnTo>
                  <a:lnTo>
                    <a:pt x="719" y="1"/>
                  </a:lnTo>
                  <a:close/>
                  <a:moveTo>
                    <a:pt x="673" y="409"/>
                  </a:moveTo>
                  <a:lnTo>
                    <a:pt x="1" y="6333"/>
                  </a:lnTo>
                  <a:lnTo>
                    <a:pt x="3643" y="6383"/>
                  </a:lnTo>
                  <a:lnTo>
                    <a:pt x="673" y="40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3922214" y="644989"/>
            <a:ext cx="381507" cy="581929"/>
            <a:chOff x="3922214" y="644989"/>
            <a:chExt cx="381507" cy="581929"/>
          </a:xfrm>
        </p:grpSpPr>
        <p:sp>
          <p:nvSpPr>
            <p:cNvPr id="141" name="Google Shape;141;p7"/>
            <p:cNvSpPr/>
            <p:nvPr/>
          </p:nvSpPr>
          <p:spPr>
            <a:xfrm>
              <a:off x="3922214" y="644989"/>
              <a:ext cx="381507" cy="581929"/>
            </a:xfrm>
            <a:custGeom>
              <a:avLst/>
              <a:gdLst/>
              <a:ahLst/>
              <a:cxnLst/>
              <a:rect l="l" t="t" r="r" b="b"/>
              <a:pathLst>
                <a:path w="11897" h="18147" extrusionOk="0">
                  <a:moveTo>
                    <a:pt x="0" y="1"/>
                  </a:moveTo>
                  <a:lnTo>
                    <a:pt x="0" y="18146"/>
                  </a:lnTo>
                  <a:lnTo>
                    <a:pt x="11897" y="18146"/>
                  </a:lnTo>
                  <a:lnTo>
                    <a:pt x="118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937735" y="665897"/>
              <a:ext cx="348862" cy="540658"/>
            </a:xfrm>
            <a:custGeom>
              <a:avLst/>
              <a:gdLst/>
              <a:ahLst/>
              <a:cxnLst/>
              <a:rect l="l" t="t" r="r" b="b"/>
              <a:pathLst>
                <a:path w="10879" h="16860" extrusionOk="0">
                  <a:moveTo>
                    <a:pt x="1" y="0"/>
                  </a:moveTo>
                  <a:lnTo>
                    <a:pt x="1" y="16859"/>
                  </a:lnTo>
                  <a:lnTo>
                    <a:pt x="10878" y="16859"/>
                  </a:lnTo>
                  <a:lnTo>
                    <a:pt x="1087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4064722" y="848073"/>
              <a:ext cx="95946" cy="176307"/>
            </a:xfrm>
            <a:custGeom>
              <a:avLst/>
              <a:gdLst/>
              <a:ahLst/>
              <a:cxnLst/>
              <a:rect l="l" t="t" r="r" b="b"/>
              <a:pathLst>
                <a:path w="2992" h="5498" extrusionOk="0">
                  <a:moveTo>
                    <a:pt x="1" y="0"/>
                  </a:moveTo>
                  <a:lnTo>
                    <a:pt x="1" y="5497"/>
                  </a:lnTo>
                  <a:lnTo>
                    <a:pt x="2992" y="549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7"/>
          <p:cNvGrpSpPr/>
          <p:nvPr/>
        </p:nvGrpSpPr>
        <p:grpSpPr>
          <a:xfrm>
            <a:off x="3459801" y="499787"/>
            <a:ext cx="219181" cy="334368"/>
            <a:chOff x="3459801" y="499787"/>
            <a:chExt cx="219181" cy="334368"/>
          </a:xfrm>
        </p:grpSpPr>
        <p:sp>
          <p:nvSpPr>
            <p:cNvPr id="145" name="Google Shape;145;p7"/>
            <p:cNvSpPr/>
            <p:nvPr/>
          </p:nvSpPr>
          <p:spPr>
            <a:xfrm>
              <a:off x="3459801" y="499787"/>
              <a:ext cx="219181" cy="334368"/>
            </a:xfrm>
            <a:custGeom>
              <a:avLst/>
              <a:gdLst/>
              <a:ahLst/>
              <a:cxnLst/>
              <a:rect l="l" t="t" r="r" b="b"/>
              <a:pathLst>
                <a:path w="6835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6835" y="10427"/>
                  </a:lnTo>
                  <a:lnTo>
                    <a:pt x="68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468908" y="511588"/>
              <a:ext cx="200422" cy="310798"/>
            </a:xfrm>
            <a:custGeom>
              <a:avLst/>
              <a:gdLst/>
              <a:ahLst/>
              <a:cxnLst/>
              <a:rect l="l" t="t" r="r" b="b"/>
              <a:pathLst>
                <a:path w="6250" h="9692" extrusionOk="0">
                  <a:moveTo>
                    <a:pt x="1" y="0"/>
                  </a:moveTo>
                  <a:lnTo>
                    <a:pt x="1" y="9691"/>
                  </a:lnTo>
                  <a:lnTo>
                    <a:pt x="6250" y="9691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541797" y="616064"/>
              <a:ext cx="55220" cy="101814"/>
            </a:xfrm>
            <a:custGeom>
              <a:avLst/>
              <a:gdLst/>
              <a:ahLst/>
              <a:cxnLst/>
              <a:rect l="l" t="t" r="r" b="b"/>
              <a:pathLst>
                <a:path w="1722" h="3175" extrusionOk="0">
                  <a:moveTo>
                    <a:pt x="0" y="0"/>
                  </a:moveTo>
                  <a:lnTo>
                    <a:pt x="0" y="3175"/>
                  </a:lnTo>
                  <a:lnTo>
                    <a:pt x="1721" y="3175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8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>
            <a:off x="2481875" y="1533123"/>
            <a:ext cx="20934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2"/>
          </p:nvPr>
        </p:nvSpPr>
        <p:spPr>
          <a:xfrm>
            <a:off x="2481875" y="1804711"/>
            <a:ext cx="2093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title" hasCustomPrompt="1"/>
          </p:nvPr>
        </p:nvSpPr>
        <p:spPr>
          <a:xfrm>
            <a:off x="720000" y="1706550"/>
            <a:ext cx="7587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8" name="Google Shape;438;p19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subTitle" idx="4"/>
          </p:nvPr>
        </p:nvSpPr>
        <p:spPr>
          <a:xfrm>
            <a:off x="2478625" y="2563930"/>
            <a:ext cx="20934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5"/>
          </p:nvPr>
        </p:nvSpPr>
        <p:spPr>
          <a:xfrm>
            <a:off x="2478625" y="2838031"/>
            <a:ext cx="2093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2729475"/>
            <a:ext cx="7587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7"/>
          </p:nvPr>
        </p:nvSpPr>
        <p:spPr>
          <a:xfrm>
            <a:off x="2478625" y="3584797"/>
            <a:ext cx="20934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8"/>
          </p:nvPr>
        </p:nvSpPr>
        <p:spPr>
          <a:xfrm>
            <a:off x="2478625" y="3861398"/>
            <a:ext cx="2093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752700"/>
            <a:ext cx="7587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6244509" y="1247368"/>
            <a:ext cx="431083" cy="553668"/>
            <a:chOff x="6201325" y="1203748"/>
            <a:chExt cx="474500" cy="609431"/>
          </a:xfrm>
        </p:grpSpPr>
        <p:sp>
          <p:nvSpPr>
            <p:cNvPr id="446" name="Google Shape;446;p19"/>
            <p:cNvSpPr/>
            <p:nvPr/>
          </p:nvSpPr>
          <p:spPr>
            <a:xfrm>
              <a:off x="6201325" y="1212305"/>
              <a:ext cx="474500" cy="598181"/>
            </a:xfrm>
            <a:custGeom>
              <a:avLst/>
              <a:gdLst/>
              <a:ahLst/>
              <a:cxnLst/>
              <a:rect l="l" t="t" r="r" b="b"/>
              <a:pathLst>
                <a:path w="14805" h="18664" extrusionOk="0">
                  <a:moveTo>
                    <a:pt x="0" y="0"/>
                  </a:moveTo>
                  <a:lnTo>
                    <a:pt x="0" y="18664"/>
                  </a:lnTo>
                  <a:lnTo>
                    <a:pt x="14804" y="18664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6408560" y="1797090"/>
              <a:ext cx="65895" cy="16089"/>
            </a:xfrm>
            <a:custGeom>
              <a:avLst/>
              <a:gdLst/>
              <a:ahLst/>
              <a:cxnLst/>
              <a:rect l="l" t="t" r="r" b="b"/>
              <a:pathLst>
                <a:path w="2056" h="502" extrusionOk="0">
                  <a:moveTo>
                    <a:pt x="0" y="0"/>
                  </a:moveTo>
                  <a:lnTo>
                    <a:pt x="0" y="501"/>
                  </a:lnTo>
                  <a:lnTo>
                    <a:pt x="2056" y="501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6333595" y="1417938"/>
              <a:ext cx="175121" cy="164417"/>
            </a:xfrm>
            <a:custGeom>
              <a:avLst/>
              <a:gdLst/>
              <a:ahLst/>
              <a:cxnLst/>
              <a:rect l="l" t="t" r="r" b="b"/>
              <a:pathLst>
                <a:path w="5464" h="5130" extrusionOk="0">
                  <a:moveTo>
                    <a:pt x="3743" y="0"/>
                  </a:moveTo>
                  <a:lnTo>
                    <a:pt x="1020" y="401"/>
                  </a:lnTo>
                  <a:lnTo>
                    <a:pt x="0" y="2958"/>
                  </a:lnTo>
                  <a:lnTo>
                    <a:pt x="1721" y="5130"/>
                  </a:lnTo>
                  <a:lnTo>
                    <a:pt x="4445" y="4729"/>
                  </a:lnTo>
                  <a:lnTo>
                    <a:pt x="5464" y="217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6374811" y="1470949"/>
              <a:ext cx="174608" cy="164449"/>
            </a:xfrm>
            <a:custGeom>
              <a:avLst/>
              <a:gdLst/>
              <a:ahLst/>
              <a:cxnLst/>
              <a:rect l="l" t="t" r="r" b="b"/>
              <a:pathLst>
                <a:path w="5448" h="5131" extrusionOk="0">
                  <a:moveTo>
                    <a:pt x="3744" y="1"/>
                  </a:moveTo>
                  <a:lnTo>
                    <a:pt x="1020" y="402"/>
                  </a:lnTo>
                  <a:lnTo>
                    <a:pt x="1" y="2958"/>
                  </a:lnTo>
                  <a:lnTo>
                    <a:pt x="1705" y="5130"/>
                  </a:lnTo>
                  <a:lnTo>
                    <a:pt x="4429" y="4729"/>
                  </a:lnTo>
                  <a:lnTo>
                    <a:pt x="5448" y="2173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6418207" y="1203748"/>
              <a:ext cx="65350" cy="13942"/>
            </a:xfrm>
            <a:custGeom>
              <a:avLst/>
              <a:gdLst/>
              <a:ahLst/>
              <a:cxnLst/>
              <a:rect l="l" t="t" r="r" b="b"/>
              <a:pathLst>
                <a:path w="2039" h="435" extrusionOk="0">
                  <a:moveTo>
                    <a:pt x="0" y="0"/>
                  </a:moveTo>
                  <a:lnTo>
                    <a:pt x="0" y="434"/>
                  </a:lnTo>
                  <a:lnTo>
                    <a:pt x="2039" y="434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19"/>
          <p:cNvGrpSpPr/>
          <p:nvPr/>
        </p:nvGrpSpPr>
        <p:grpSpPr>
          <a:xfrm>
            <a:off x="7057215" y="860363"/>
            <a:ext cx="1440106" cy="2519509"/>
            <a:chOff x="6853029" y="844403"/>
            <a:chExt cx="1516061" cy="2652394"/>
          </a:xfrm>
        </p:grpSpPr>
        <p:sp>
          <p:nvSpPr>
            <p:cNvPr id="452" name="Google Shape;452;p19"/>
            <p:cNvSpPr/>
            <p:nvPr/>
          </p:nvSpPr>
          <p:spPr>
            <a:xfrm>
              <a:off x="6853029" y="1481141"/>
              <a:ext cx="321878" cy="689203"/>
            </a:xfrm>
            <a:custGeom>
              <a:avLst/>
              <a:gdLst/>
              <a:ahLst/>
              <a:cxnLst/>
              <a:rect l="l" t="t" r="r" b="b"/>
              <a:pathLst>
                <a:path w="10043" h="21504" extrusionOk="0">
                  <a:moveTo>
                    <a:pt x="1" y="0"/>
                  </a:moveTo>
                  <a:lnTo>
                    <a:pt x="1" y="21504"/>
                  </a:lnTo>
                  <a:lnTo>
                    <a:pt x="10042" y="21504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7188272" y="2218515"/>
              <a:ext cx="395753" cy="666223"/>
            </a:xfrm>
            <a:custGeom>
              <a:avLst/>
              <a:gdLst/>
              <a:ahLst/>
              <a:cxnLst/>
              <a:rect l="l" t="t" r="r" b="b"/>
              <a:pathLst>
                <a:path w="12348" h="20787" extrusionOk="0">
                  <a:moveTo>
                    <a:pt x="0" y="1"/>
                  </a:moveTo>
                  <a:lnTo>
                    <a:pt x="0" y="20786"/>
                  </a:lnTo>
                  <a:lnTo>
                    <a:pt x="12348" y="20786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7632197" y="844403"/>
              <a:ext cx="736894" cy="624975"/>
            </a:xfrm>
            <a:custGeom>
              <a:avLst/>
              <a:gdLst/>
              <a:ahLst/>
              <a:cxnLst/>
              <a:rect l="l" t="t" r="r" b="b"/>
              <a:pathLst>
                <a:path w="22992" h="19500" extrusionOk="0">
                  <a:moveTo>
                    <a:pt x="1" y="1"/>
                  </a:moveTo>
                  <a:lnTo>
                    <a:pt x="1" y="19499"/>
                  </a:lnTo>
                  <a:lnTo>
                    <a:pt x="11713" y="19499"/>
                  </a:lnTo>
                  <a:lnTo>
                    <a:pt x="11713" y="418"/>
                  </a:lnTo>
                  <a:lnTo>
                    <a:pt x="12131" y="418"/>
                  </a:lnTo>
                  <a:lnTo>
                    <a:pt x="12131" y="19499"/>
                  </a:lnTo>
                  <a:lnTo>
                    <a:pt x="22992" y="19499"/>
                  </a:lnTo>
                  <a:lnTo>
                    <a:pt x="2299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6853029" y="2218515"/>
              <a:ext cx="321878" cy="666223"/>
            </a:xfrm>
            <a:custGeom>
              <a:avLst/>
              <a:gdLst/>
              <a:ahLst/>
              <a:cxnLst/>
              <a:rect l="l" t="t" r="r" b="b"/>
              <a:pathLst>
                <a:path w="10043" h="20787" extrusionOk="0">
                  <a:moveTo>
                    <a:pt x="1" y="1"/>
                  </a:moveTo>
                  <a:lnTo>
                    <a:pt x="1" y="20786"/>
                  </a:lnTo>
                  <a:lnTo>
                    <a:pt x="10042" y="20786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8020996" y="2218515"/>
              <a:ext cx="348095" cy="666223"/>
            </a:xfrm>
            <a:custGeom>
              <a:avLst/>
              <a:gdLst/>
              <a:ahLst/>
              <a:cxnLst/>
              <a:rect l="l" t="t" r="r" b="b"/>
              <a:pathLst>
                <a:path w="10861" h="20787" extrusionOk="0">
                  <a:moveTo>
                    <a:pt x="0" y="1"/>
                  </a:moveTo>
                  <a:lnTo>
                    <a:pt x="0" y="20786"/>
                  </a:lnTo>
                  <a:lnTo>
                    <a:pt x="10861" y="20786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7188272" y="1481141"/>
              <a:ext cx="395753" cy="689203"/>
            </a:xfrm>
            <a:custGeom>
              <a:avLst/>
              <a:gdLst/>
              <a:ahLst/>
              <a:cxnLst/>
              <a:rect l="l" t="t" r="r" b="b"/>
              <a:pathLst>
                <a:path w="12348" h="21504" extrusionOk="0">
                  <a:moveTo>
                    <a:pt x="0" y="0"/>
                  </a:moveTo>
                  <a:lnTo>
                    <a:pt x="0" y="21504"/>
                  </a:lnTo>
                  <a:lnTo>
                    <a:pt x="12348" y="2150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8020996" y="1481141"/>
              <a:ext cx="348095" cy="689203"/>
            </a:xfrm>
            <a:custGeom>
              <a:avLst/>
              <a:gdLst/>
              <a:ahLst/>
              <a:cxnLst/>
              <a:rect l="l" t="t" r="r" b="b"/>
              <a:pathLst>
                <a:path w="10861" h="21504" extrusionOk="0">
                  <a:moveTo>
                    <a:pt x="0" y="0"/>
                  </a:moveTo>
                  <a:lnTo>
                    <a:pt x="0" y="21504"/>
                  </a:lnTo>
                  <a:lnTo>
                    <a:pt x="10861" y="21504"/>
                  </a:lnTo>
                  <a:lnTo>
                    <a:pt x="1086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6853029" y="2896469"/>
              <a:ext cx="321878" cy="600329"/>
            </a:xfrm>
            <a:custGeom>
              <a:avLst/>
              <a:gdLst/>
              <a:ahLst/>
              <a:cxnLst/>
              <a:rect l="l" t="t" r="r" b="b"/>
              <a:pathLst>
                <a:path w="10043" h="18731" extrusionOk="0">
                  <a:moveTo>
                    <a:pt x="1" y="1"/>
                  </a:moveTo>
                  <a:lnTo>
                    <a:pt x="1" y="18731"/>
                  </a:lnTo>
                  <a:lnTo>
                    <a:pt x="10042" y="18731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6853029" y="844403"/>
              <a:ext cx="730996" cy="624975"/>
            </a:xfrm>
            <a:custGeom>
              <a:avLst/>
              <a:gdLst/>
              <a:ahLst/>
              <a:cxnLst/>
              <a:rect l="l" t="t" r="r" b="b"/>
              <a:pathLst>
                <a:path w="22808" h="19500" extrusionOk="0">
                  <a:moveTo>
                    <a:pt x="1" y="1"/>
                  </a:moveTo>
                  <a:lnTo>
                    <a:pt x="1" y="19499"/>
                  </a:lnTo>
                  <a:lnTo>
                    <a:pt x="10042" y="19499"/>
                  </a:lnTo>
                  <a:lnTo>
                    <a:pt x="10042" y="418"/>
                  </a:lnTo>
                  <a:lnTo>
                    <a:pt x="10460" y="418"/>
                  </a:lnTo>
                  <a:lnTo>
                    <a:pt x="10460" y="19499"/>
                  </a:lnTo>
                  <a:lnTo>
                    <a:pt x="22808" y="19499"/>
                  </a:lnTo>
                  <a:lnTo>
                    <a:pt x="2280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7188272" y="2896469"/>
              <a:ext cx="395753" cy="600329"/>
            </a:xfrm>
            <a:custGeom>
              <a:avLst/>
              <a:gdLst/>
              <a:ahLst/>
              <a:cxnLst/>
              <a:rect l="l" t="t" r="r" b="b"/>
              <a:pathLst>
                <a:path w="12348" h="18731" extrusionOk="0">
                  <a:moveTo>
                    <a:pt x="0" y="1"/>
                  </a:moveTo>
                  <a:lnTo>
                    <a:pt x="0" y="18731"/>
                  </a:lnTo>
                  <a:lnTo>
                    <a:pt x="12348" y="18731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8020996" y="2896469"/>
              <a:ext cx="348095" cy="600329"/>
            </a:xfrm>
            <a:custGeom>
              <a:avLst/>
              <a:gdLst/>
              <a:ahLst/>
              <a:cxnLst/>
              <a:rect l="l" t="t" r="r" b="b"/>
              <a:pathLst>
                <a:path w="10861" h="18731" extrusionOk="0">
                  <a:moveTo>
                    <a:pt x="0" y="1"/>
                  </a:moveTo>
                  <a:lnTo>
                    <a:pt x="0" y="18731"/>
                  </a:lnTo>
                  <a:lnTo>
                    <a:pt x="10861" y="18731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7632197" y="1481141"/>
              <a:ext cx="375434" cy="689203"/>
            </a:xfrm>
            <a:custGeom>
              <a:avLst/>
              <a:gdLst/>
              <a:ahLst/>
              <a:cxnLst/>
              <a:rect l="l" t="t" r="r" b="b"/>
              <a:pathLst>
                <a:path w="11714" h="21504" extrusionOk="0">
                  <a:moveTo>
                    <a:pt x="1" y="0"/>
                  </a:moveTo>
                  <a:lnTo>
                    <a:pt x="1" y="21504"/>
                  </a:lnTo>
                  <a:lnTo>
                    <a:pt x="11713" y="21504"/>
                  </a:lnTo>
                  <a:lnTo>
                    <a:pt x="117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7632197" y="2896469"/>
              <a:ext cx="375434" cy="600329"/>
            </a:xfrm>
            <a:custGeom>
              <a:avLst/>
              <a:gdLst/>
              <a:ahLst/>
              <a:cxnLst/>
              <a:rect l="l" t="t" r="r" b="b"/>
              <a:pathLst>
                <a:path w="11714" h="18731" extrusionOk="0">
                  <a:moveTo>
                    <a:pt x="1" y="1"/>
                  </a:moveTo>
                  <a:lnTo>
                    <a:pt x="1" y="18731"/>
                  </a:lnTo>
                  <a:lnTo>
                    <a:pt x="11713" y="18731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7632197" y="2218515"/>
              <a:ext cx="375434" cy="666223"/>
            </a:xfrm>
            <a:custGeom>
              <a:avLst/>
              <a:gdLst/>
              <a:ahLst/>
              <a:cxnLst/>
              <a:rect l="l" t="t" r="r" b="b"/>
              <a:pathLst>
                <a:path w="11714" h="20787" extrusionOk="0">
                  <a:moveTo>
                    <a:pt x="1" y="1"/>
                  </a:moveTo>
                  <a:lnTo>
                    <a:pt x="1" y="20786"/>
                  </a:lnTo>
                  <a:lnTo>
                    <a:pt x="11713" y="20786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19"/>
          <p:cNvGrpSpPr/>
          <p:nvPr/>
        </p:nvGrpSpPr>
        <p:grpSpPr>
          <a:xfrm>
            <a:off x="6883611" y="3709688"/>
            <a:ext cx="1022876" cy="962333"/>
            <a:chOff x="6883611" y="3709688"/>
            <a:chExt cx="1022876" cy="962333"/>
          </a:xfrm>
        </p:grpSpPr>
        <p:sp>
          <p:nvSpPr>
            <p:cNvPr id="467" name="Google Shape;467;p19"/>
            <p:cNvSpPr/>
            <p:nvPr/>
          </p:nvSpPr>
          <p:spPr>
            <a:xfrm>
              <a:off x="6923801" y="4362996"/>
              <a:ext cx="949481" cy="309026"/>
            </a:xfrm>
            <a:custGeom>
              <a:avLst/>
              <a:gdLst/>
              <a:ahLst/>
              <a:cxnLst/>
              <a:rect l="l" t="t" r="r" b="b"/>
              <a:pathLst>
                <a:path w="29625" h="9642" extrusionOk="0">
                  <a:moveTo>
                    <a:pt x="0" y="1"/>
                  </a:moveTo>
                  <a:lnTo>
                    <a:pt x="0" y="9642"/>
                  </a:lnTo>
                  <a:lnTo>
                    <a:pt x="29624" y="9642"/>
                  </a:lnTo>
                  <a:lnTo>
                    <a:pt x="296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6883611" y="4276781"/>
              <a:ext cx="1022876" cy="86247"/>
            </a:xfrm>
            <a:custGeom>
              <a:avLst/>
              <a:gdLst/>
              <a:ahLst/>
              <a:cxnLst/>
              <a:rect l="l" t="t" r="r" b="b"/>
              <a:pathLst>
                <a:path w="31915" h="2691" extrusionOk="0">
                  <a:moveTo>
                    <a:pt x="1" y="1"/>
                  </a:moveTo>
                  <a:lnTo>
                    <a:pt x="1" y="2691"/>
                  </a:lnTo>
                  <a:lnTo>
                    <a:pt x="31914" y="2691"/>
                  </a:lnTo>
                  <a:lnTo>
                    <a:pt x="3191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7375226" y="4276781"/>
              <a:ext cx="531261" cy="395241"/>
            </a:xfrm>
            <a:custGeom>
              <a:avLst/>
              <a:gdLst/>
              <a:ahLst/>
              <a:cxnLst/>
              <a:rect l="l" t="t" r="r" b="b"/>
              <a:pathLst>
                <a:path w="16576" h="12332" extrusionOk="0">
                  <a:moveTo>
                    <a:pt x="0" y="1"/>
                  </a:moveTo>
                  <a:lnTo>
                    <a:pt x="0" y="2440"/>
                  </a:lnTo>
                  <a:lnTo>
                    <a:pt x="619" y="12332"/>
                  </a:lnTo>
                  <a:lnTo>
                    <a:pt x="15539" y="12332"/>
                  </a:lnTo>
                  <a:lnTo>
                    <a:pt x="15539" y="2691"/>
                  </a:lnTo>
                  <a:lnTo>
                    <a:pt x="16575" y="2691"/>
                  </a:lnTo>
                  <a:lnTo>
                    <a:pt x="165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7056585" y="4412801"/>
              <a:ext cx="192300" cy="46633"/>
            </a:xfrm>
            <a:custGeom>
              <a:avLst/>
              <a:gdLst/>
              <a:ahLst/>
              <a:cxnLst/>
              <a:rect l="l" t="t" r="r" b="b"/>
              <a:pathLst>
                <a:path w="6000" h="1455" extrusionOk="0">
                  <a:moveTo>
                    <a:pt x="1" y="1"/>
                  </a:moveTo>
                  <a:lnTo>
                    <a:pt x="1" y="1454"/>
                  </a:lnTo>
                  <a:lnTo>
                    <a:pt x="5999" y="1454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7031425" y="4517220"/>
              <a:ext cx="247426" cy="98586"/>
            </a:xfrm>
            <a:custGeom>
              <a:avLst/>
              <a:gdLst/>
              <a:ahLst/>
              <a:cxnLst/>
              <a:rect l="l" t="t" r="r" b="b"/>
              <a:pathLst>
                <a:path w="7720" h="3076" extrusionOk="0">
                  <a:moveTo>
                    <a:pt x="1" y="1"/>
                  </a:moveTo>
                  <a:lnTo>
                    <a:pt x="1" y="3075"/>
                  </a:lnTo>
                  <a:lnTo>
                    <a:pt x="7720" y="3075"/>
                  </a:lnTo>
                  <a:lnTo>
                    <a:pt x="77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7156741" y="3820005"/>
              <a:ext cx="419342" cy="149449"/>
            </a:xfrm>
            <a:custGeom>
              <a:avLst/>
              <a:gdLst/>
              <a:ahLst/>
              <a:cxnLst/>
              <a:rect l="l" t="t" r="r" b="b"/>
              <a:pathLst>
                <a:path w="13084" h="4663" extrusionOk="0">
                  <a:moveTo>
                    <a:pt x="0" y="0"/>
                  </a:moveTo>
                  <a:lnTo>
                    <a:pt x="50" y="3626"/>
                  </a:lnTo>
                  <a:lnTo>
                    <a:pt x="13083" y="4662"/>
                  </a:lnTo>
                  <a:lnTo>
                    <a:pt x="13083" y="4662"/>
                  </a:lnTo>
                  <a:lnTo>
                    <a:pt x="12682" y="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7244013" y="3872470"/>
              <a:ext cx="256015" cy="42883"/>
            </a:xfrm>
            <a:custGeom>
              <a:avLst/>
              <a:gdLst/>
              <a:ahLst/>
              <a:cxnLst/>
              <a:rect l="l" t="t" r="r" b="b"/>
              <a:pathLst>
                <a:path w="7988" h="1338" extrusionOk="0">
                  <a:moveTo>
                    <a:pt x="51" y="1"/>
                  </a:moveTo>
                  <a:lnTo>
                    <a:pt x="1" y="653"/>
                  </a:lnTo>
                  <a:lnTo>
                    <a:pt x="7937" y="1338"/>
                  </a:lnTo>
                  <a:lnTo>
                    <a:pt x="7988" y="68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7109627" y="3709688"/>
              <a:ext cx="416650" cy="143007"/>
            </a:xfrm>
            <a:custGeom>
              <a:avLst/>
              <a:gdLst/>
              <a:ahLst/>
              <a:cxnLst/>
              <a:rect l="l" t="t" r="r" b="b"/>
              <a:pathLst>
                <a:path w="13000" h="4462" extrusionOk="0">
                  <a:moveTo>
                    <a:pt x="0" y="1"/>
                  </a:moveTo>
                  <a:lnTo>
                    <a:pt x="0" y="3626"/>
                  </a:lnTo>
                  <a:lnTo>
                    <a:pt x="12999" y="4462"/>
                  </a:lnTo>
                  <a:lnTo>
                    <a:pt x="12665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7109627" y="3725233"/>
              <a:ext cx="395753" cy="107656"/>
            </a:xfrm>
            <a:custGeom>
              <a:avLst/>
              <a:gdLst/>
              <a:ahLst/>
              <a:cxnLst/>
              <a:rect l="l" t="t" r="r" b="b"/>
              <a:pathLst>
                <a:path w="12348" h="3359" extrusionOk="0">
                  <a:moveTo>
                    <a:pt x="0" y="0"/>
                  </a:moveTo>
                  <a:lnTo>
                    <a:pt x="0" y="2456"/>
                  </a:lnTo>
                  <a:lnTo>
                    <a:pt x="12348" y="3359"/>
                  </a:lnTo>
                  <a:lnTo>
                    <a:pt x="12130" y="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7112832" y="3753917"/>
              <a:ext cx="362550" cy="37210"/>
            </a:xfrm>
            <a:custGeom>
              <a:avLst/>
              <a:gdLst/>
              <a:ahLst/>
              <a:cxnLst/>
              <a:rect l="l" t="t" r="r" b="b"/>
              <a:pathLst>
                <a:path w="11312" h="1161" extrusionOk="0">
                  <a:moveTo>
                    <a:pt x="132" y="0"/>
                  </a:moveTo>
                  <a:cubicBezTo>
                    <a:pt x="88" y="0"/>
                    <a:pt x="44" y="2"/>
                    <a:pt x="0" y="7"/>
                  </a:cubicBezTo>
                  <a:cubicBezTo>
                    <a:pt x="134" y="57"/>
                    <a:pt x="284" y="74"/>
                    <a:pt x="435" y="91"/>
                  </a:cubicBezTo>
                  <a:lnTo>
                    <a:pt x="1654" y="241"/>
                  </a:lnTo>
                  <a:cubicBezTo>
                    <a:pt x="2674" y="358"/>
                    <a:pt x="4077" y="509"/>
                    <a:pt x="5648" y="659"/>
                  </a:cubicBezTo>
                  <a:cubicBezTo>
                    <a:pt x="7202" y="826"/>
                    <a:pt x="8622" y="960"/>
                    <a:pt x="9641" y="1043"/>
                  </a:cubicBezTo>
                  <a:lnTo>
                    <a:pt x="10861" y="1144"/>
                  </a:lnTo>
                  <a:cubicBezTo>
                    <a:pt x="11011" y="1160"/>
                    <a:pt x="11162" y="1160"/>
                    <a:pt x="11312" y="1160"/>
                  </a:cubicBezTo>
                  <a:cubicBezTo>
                    <a:pt x="11162" y="1110"/>
                    <a:pt x="11011" y="1093"/>
                    <a:pt x="10861" y="1077"/>
                  </a:cubicBezTo>
                  <a:lnTo>
                    <a:pt x="9658" y="926"/>
                  </a:lnTo>
                  <a:cubicBezTo>
                    <a:pt x="8639" y="809"/>
                    <a:pt x="7218" y="659"/>
                    <a:pt x="5664" y="492"/>
                  </a:cubicBezTo>
                  <a:cubicBezTo>
                    <a:pt x="4094" y="342"/>
                    <a:pt x="2690" y="208"/>
                    <a:pt x="1654" y="124"/>
                  </a:cubicBezTo>
                  <a:lnTo>
                    <a:pt x="451" y="24"/>
                  </a:lnTo>
                  <a:cubicBezTo>
                    <a:pt x="345" y="12"/>
                    <a:pt x="239" y="0"/>
                    <a:pt x="1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7108538" y="3774622"/>
              <a:ext cx="365787" cy="26537"/>
            </a:xfrm>
            <a:custGeom>
              <a:avLst/>
              <a:gdLst/>
              <a:ahLst/>
              <a:cxnLst/>
              <a:rect l="l" t="t" r="r" b="b"/>
              <a:pathLst>
                <a:path w="11413" h="828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197"/>
                  </a:lnTo>
                  <a:cubicBezTo>
                    <a:pt x="2691" y="280"/>
                    <a:pt x="4128" y="397"/>
                    <a:pt x="5698" y="498"/>
                  </a:cubicBezTo>
                  <a:cubicBezTo>
                    <a:pt x="7269" y="614"/>
                    <a:pt x="8706" y="698"/>
                    <a:pt x="9742" y="748"/>
                  </a:cubicBezTo>
                  <a:lnTo>
                    <a:pt x="10961" y="815"/>
                  </a:lnTo>
                  <a:cubicBezTo>
                    <a:pt x="11037" y="823"/>
                    <a:pt x="11112" y="828"/>
                    <a:pt x="11187" y="828"/>
                  </a:cubicBezTo>
                  <a:cubicBezTo>
                    <a:pt x="11262" y="828"/>
                    <a:pt x="11337" y="823"/>
                    <a:pt x="11413" y="815"/>
                  </a:cubicBezTo>
                  <a:cubicBezTo>
                    <a:pt x="11262" y="782"/>
                    <a:pt x="11112" y="748"/>
                    <a:pt x="10961" y="748"/>
                  </a:cubicBezTo>
                  <a:lnTo>
                    <a:pt x="9742" y="631"/>
                  </a:lnTo>
                  <a:cubicBezTo>
                    <a:pt x="8706" y="548"/>
                    <a:pt x="7286" y="447"/>
                    <a:pt x="5715" y="330"/>
                  </a:cubicBezTo>
                  <a:cubicBezTo>
                    <a:pt x="4128" y="213"/>
                    <a:pt x="2707" y="130"/>
                    <a:pt x="1671" y="80"/>
                  </a:cubicBezTo>
                  <a:lnTo>
                    <a:pt x="452" y="13"/>
                  </a:lnTo>
                  <a:cubicBezTo>
                    <a:pt x="377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7161548" y="3927116"/>
              <a:ext cx="418285" cy="137655"/>
            </a:xfrm>
            <a:custGeom>
              <a:avLst/>
              <a:gdLst/>
              <a:ahLst/>
              <a:cxnLst/>
              <a:rect l="l" t="t" r="r" b="b"/>
              <a:pathLst>
                <a:path w="13051" h="4295" extrusionOk="0">
                  <a:moveTo>
                    <a:pt x="1" y="0"/>
                  </a:moveTo>
                  <a:lnTo>
                    <a:pt x="34" y="3609"/>
                  </a:lnTo>
                  <a:lnTo>
                    <a:pt x="13050" y="4294"/>
                  </a:lnTo>
                  <a:lnTo>
                    <a:pt x="12683" y="10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7201194" y="3930865"/>
              <a:ext cx="8045" cy="114611"/>
            </a:xfrm>
            <a:custGeom>
              <a:avLst/>
              <a:gdLst/>
              <a:ahLst/>
              <a:cxnLst/>
              <a:rect l="l" t="t" r="r" b="b"/>
              <a:pathLst>
                <a:path w="251" h="3576" extrusionOk="0">
                  <a:moveTo>
                    <a:pt x="67" y="0"/>
                  </a:moveTo>
                  <a:cubicBezTo>
                    <a:pt x="17" y="0"/>
                    <a:pt x="0" y="802"/>
                    <a:pt x="50" y="1788"/>
                  </a:cubicBezTo>
                  <a:cubicBezTo>
                    <a:pt x="84" y="2774"/>
                    <a:pt x="151" y="3576"/>
                    <a:pt x="201" y="3576"/>
                  </a:cubicBezTo>
                  <a:cubicBezTo>
                    <a:pt x="251" y="3576"/>
                    <a:pt x="251" y="2774"/>
                    <a:pt x="217" y="1788"/>
                  </a:cubicBezTo>
                  <a:cubicBezTo>
                    <a:pt x="184" y="802"/>
                    <a:pt x="117" y="0"/>
                    <a:pt x="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7221001" y="3931923"/>
              <a:ext cx="6442" cy="114643"/>
            </a:xfrm>
            <a:custGeom>
              <a:avLst/>
              <a:gdLst/>
              <a:ahLst/>
              <a:cxnLst/>
              <a:rect l="l" t="t" r="r" b="b"/>
              <a:pathLst>
                <a:path w="201" h="3577" extrusionOk="0">
                  <a:moveTo>
                    <a:pt x="67" y="1"/>
                  </a:moveTo>
                  <a:cubicBezTo>
                    <a:pt x="17" y="1"/>
                    <a:pt x="0" y="803"/>
                    <a:pt x="17" y="1788"/>
                  </a:cubicBezTo>
                  <a:cubicBezTo>
                    <a:pt x="34" y="2774"/>
                    <a:pt x="84" y="3576"/>
                    <a:pt x="134" y="3576"/>
                  </a:cubicBezTo>
                  <a:cubicBezTo>
                    <a:pt x="184" y="3576"/>
                    <a:pt x="201" y="2774"/>
                    <a:pt x="184" y="1788"/>
                  </a:cubicBezTo>
                  <a:cubicBezTo>
                    <a:pt x="167" y="803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7260102" y="398333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1"/>
                  </a:moveTo>
                  <a:cubicBezTo>
                    <a:pt x="1709" y="182"/>
                    <a:pt x="3659" y="313"/>
                    <a:pt x="5493" y="456"/>
                  </a:cubicBezTo>
                  <a:lnTo>
                    <a:pt x="5493" y="456"/>
                  </a:lnTo>
                  <a:lnTo>
                    <a:pt x="0" y="1"/>
                  </a:lnTo>
                  <a:close/>
                  <a:moveTo>
                    <a:pt x="5493" y="456"/>
                  </a:moveTo>
                  <a:lnTo>
                    <a:pt x="7051" y="585"/>
                  </a:lnTo>
                  <a:cubicBezTo>
                    <a:pt x="6547" y="540"/>
                    <a:pt x="6025" y="498"/>
                    <a:pt x="5493" y="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7260102" y="3983139"/>
              <a:ext cx="226017" cy="19166"/>
            </a:xfrm>
            <a:custGeom>
              <a:avLst/>
              <a:gdLst/>
              <a:ahLst/>
              <a:cxnLst/>
              <a:rect l="l" t="t" r="r" b="b"/>
              <a:pathLst>
                <a:path w="7052" h="598" extrusionOk="0">
                  <a:moveTo>
                    <a:pt x="279" y="0"/>
                  </a:moveTo>
                  <a:cubicBezTo>
                    <a:pt x="187" y="0"/>
                    <a:pt x="94" y="2"/>
                    <a:pt x="0" y="7"/>
                  </a:cubicBezTo>
                  <a:cubicBezTo>
                    <a:pt x="334" y="90"/>
                    <a:pt x="668" y="140"/>
                    <a:pt x="1019" y="174"/>
                  </a:cubicBezTo>
                  <a:cubicBezTo>
                    <a:pt x="1654" y="241"/>
                    <a:pt x="2540" y="324"/>
                    <a:pt x="3526" y="391"/>
                  </a:cubicBezTo>
                  <a:cubicBezTo>
                    <a:pt x="4495" y="474"/>
                    <a:pt x="5380" y="525"/>
                    <a:pt x="6015" y="558"/>
                  </a:cubicBezTo>
                  <a:cubicBezTo>
                    <a:pt x="6272" y="582"/>
                    <a:pt x="6529" y="598"/>
                    <a:pt x="6779" y="598"/>
                  </a:cubicBezTo>
                  <a:cubicBezTo>
                    <a:pt x="6871" y="598"/>
                    <a:pt x="6962" y="596"/>
                    <a:pt x="7051" y="591"/>
                  </a:cubicBezTo>
                  <a:cubicBezTo>
                    <a:pt x="6717" y="508"/>
                    <a:pt x="6366" y="458"/>
                    <a:pt x="6032" y="441"/>
                  </a:cubicBezTo>
                  <a:cubicBezTo>
                    <a:pt x="5397" y="374"/>
                    <a:pt x="4511" y="307"/>
                    <a:pt x="3526" y="224"/>
                  </a:cubicBezTo>
                  <a:lnTo>
                    <a:pt x="1036" y="40"/>
                  </a:lnTo>
                  <a:cubicBezTo>
                    <a:pt x="779" y="16"/>
                    <a:pt x="531" y="0"/>
                    <a:pt x="2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7509098" y="3957627"/>
              <a:ext cx="8589" cy="103938"/>
            </a:xfrm>
            <a:custGeom>
              <a:avLst/>
              <a:gdLst/>
              <a:ahLst/>
              <a:cxnLst/>
              <a:rect l="l" t="t" r="r" b="b"/>
              <a:pathLst>
                <a:path w="268" h="3243" extrusionOk="0">
                  <a:moveTo>
                    <a:pt x="51" y="1"/>
                  </a:moveTo>
                  <a:cubicBezTo>
                    <a:pt x="1" y="1"/>
                    <a:pt x="1" y="736"/>
                    <a:pt x="51" y="1621"/>
                  </a:cubicBezTo>
                  <a:cubicBezTo>
                    <a:pt x="101" y="2524"/>
                    <a:pt x="168" y="3242"/>
                    <a:pt x="218" y="3242"/>
                  </a:cubicBezTo>
                  <a:cubicBezTo>
                    <a:pt x="268" y="3242"/>
                    <a:pt x="268" y="2507"/>
                    <a:pt x="218" y="1621"/>
                  </a:cubicBezTo>
                  <a:cubicBezTo>
                    <a:pt x="184" y="719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7529450" y="3958717"/>
              <a:ext cx="12884" cy="104451"/>
            </a:xfrm>
            <a:custGeom>
              <a:avLst/>
              <a:gdLst/>
              <a:ahLst/>
              <a:cxnLst/>
              <a:rect l="l" t="t" r="r" b="b"/>
              <a:pathLst>
                <a:path w="402" h="3259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7"/>
                    <a:pt x="34" y="735"/>
                    <a:pt x="117" y="1637"/>
                  </a:cubicBezTo>
                  <a:cubicBezTo>
                    <a:pt x="201" y="2540"/>
                    <a:pt x="318" y="3258"/>
                    <a:pt x="368" y="3258"/>
                  </a:cubicBezTo>
                  <a:cubicBezTo>
                    <a:pt x="402" y="3241"/>
                    <a:pt x="368" y="2523"/>
                    <a:pt x="285" y="1621"/>
                  </a:cubicBezTo>
                  <a:cubicBezTo>
                    <a:pt x="201" y="718"/>
                    <a:pt x="84" y="0"/>
                    <a:pt x="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7320068" y="4009035"/>
              <a:ext cx="115156" cy="6474"/>
            </a:xfrm>
            <a:custGeom>
              <a:avLst/>
              <a:gdLst/>
              <a:ahLst/>
              <a:cxnLst/>
              <a:rect l="l" t="t" r="r" b="b"/>
              <a:pathLst>
                <a:path w="3593" h="202" extrusionOk="0">
                  <a:moveTo>
                    <a:pt x="0" y="1"/>
                  </a:moveTo>
                  <a:lnTo>
                    <a:pt x="0" y="1"/>
                  </a:lnTo>
                  <a:cubicBezTo>
                    <a:pt x="1404" y="101"/>
                    <a:pt x="2473" y="168"/>
                    <a:pt x="3593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7320068" y="4008074"/>
              <a:ext cx="115156" cy="8397"/>
            </a:xfrm>
            <a:custGeom>
              <a:avLst/>
              <a:gdLst/>
              <a:ahLst/>
              <a:cxnLst/>
              <a:rect l="l" t="t" r="r" b="b"/>
              <a:pathLst>
                <a:path w="3593" h="262" extrusionOk="0">
                  <a:moveTo>
                    <a:pt x="394" y="0"/>
                  </a:moveTo>
                  <a:cubicBezTo>
                    <a:pt x="158" y="0"/>
                    <a:pt x="17" y="10"/>
                    <a:pt x="17" y="31"/>
                  </a:cubicBezTo>
                  <a:cubicBezTo>
                    <a:pt x="0" y="81"/>
                    <a:pt x="802" y="164"/>
                    <a:pt x="1788" y="214"/>
                  </a:cubicBezTo>
                  <a:cubicBezTo>
                    <a:pt x="2361" y="244"/>
                    <a:pt x="2878" y="261"/>
                    <a:pt x="3210" y="261"/>
                  </a:cubicBezTo>
                  <a:cubicBezTo>
                    <a:pt x="3449" y="261"/>
                    <a:pt x="3593" y="252"/>
                    <a:pt x="3593" y="231"/>
                  </a:cubicBezTo>
                  <a:cubicBezTo>
                    <a:pt x="3593" y="181"/>
                    <a:pt x="2791" y="97"/>
                    <a:pt x="1805" y="47"/>
                  </a:cubicBezTo>
                  <a:cubicBezTo>
                    <a:pt x="1232" y="18"/>
                    <a:pt x="721" y="0"/>
                    <a:pt x="39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7182445" y="4153613"/>
              <a:ext cx="425207" cy="115700"/>
            </a:xfrm>
            <a:custGeom>
              <a:avLst/>
              <a:gdLst/>
              <a:ahLst/>
              <a:cxnLst/>
              <a:rect l="l" t="t" r="r" b="b"/>
              <a:pathLst>
                <a:path w="13267" h="3610" extrusionOk="0">
                  <a:moveTo>
                    <a:pt x="0" y="1"/>
                  </a:moveTo>
                  <a:lnTo>
                    <a:pt x="234" y="3610"/>
                  </a:lnTo>
                  <a:lnTo>
                    <a:pt x="13267" y="3610"/>
                  </a:lnTo>
                  <a:lnTo>
                    <a:pt x="12732" y="4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199047" y="4170215"/>
              <a:ext cx="404343" cy="84644"/>
            </a:xfrm>
            <a:custGeom>
              <a:avLst/>
              <a:gdLst/>
              <a:ahLst/>
              <a:cxnLst/>
              <a:rect l="l" t="t" r="r" b="b"/>
              <a:pathLst>
                <a:path w="12616" h="2641" extrusionOk="0">
                  <a:moveTo>
                    <a:pt x="0" y="1"/>
                  </a:moveTo>
                  <a:lnTo>
                    <a:pt x="234" y="2641"/>
                  </a:lnTo>
                  <a:lnTo>
                    <a:pt x="12615" y="2474"/>
                  </a:lnTo>
                  <a:lnTo>
                    <a:pt x="12264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7197444" y="4040092"/>
              <a:ext cx="420945" cy="129642"/>
            </a:xfrm>
            <a:custGeom>
              <a:avLst/>
              <a:gdLst/>
              <a:ahLst/>
              <a:cxnLst/>
              <a:rect l="l" t="t" r="r" b="b"/>
              <a:pathLst>
                <a:path w="13134" h="4045" extrusionOk="0">
                  <a:moveTo>
                    <a:pt x="0" y="1"/>
                  </a:moveTo>
                  <a:lnTo>
                    <a:pt x="117" y="3610"/>
                  </a:lnTo>
                  <a:lnTo>
                    <a:pt x="13133" y="4044"/>
                  </a:lnTo>
                  <a:lnTo>
                    <a:pt x="12715" y="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7286319" y="4090987"/>
              <a:ext cx="256015" cy="37499"/>
            </a:xfrm>
            <a:custGeom>
              <a:avLst/>
              <a:gdLst/>
              <a:ahLst/>
              <a:cxnLst/>
              <a:rect l="l" t="t" r="r" b="b"/>
              <a:pathLst>
                <a:path w="7988" h="1170" extrusionOk="0">
                  <a:moveTo>
                    <a:pt x="34" y="0"/>
                  </a:moveTo>
                  <a:lnTo>
                    <a:pt x="1" y="652"/>
                  </a:lnTo>
                  <a:lnTo>
                    <a:pt x="7937" y="1170"/>
                  </a:lnTo>
                  <a:lnTo>
                    <a:pt x="7988" y="5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7200104" y="4204797"/>
              <a:ext cx="396330" cy="5609"/>
            </a:xfrm>
            <a:custGeom>
              <a:avLst/>
              <a:gdLst/>
              <a:ahLst/>
              <a:cxnLst/>
              <a:rect l="l" t="t" r="r" b="b"/>
              <a:pathLst>
                <a:path w="12366" h="175" extrusionOk="0">
                  <a:moveTo>
                    <a:pt x="7822" y="0"/>
                  </a:moveTo>
                  <a:cubicBezTo>
                    <a:pt x="7301" y="0"/>
                    <a:pt x="6751" y="2"/>
                    <a:pt x="6183" y="8"/>
                  </a:cubicBezTo>
                  <a:cubicBezTo>
                    <a:pt x="4462" y="8"/>
                    <a:pt x="2925" y="25"/>
                    <a:pt x="1805" y="41"/>
                  </a:cubicBezTo>
                  <a:lnTo>
                    <a:pt x="485" y="75"/>
                  </a:lnTo>
                  <a:cubicBezTo>
                    <a:pt x="318" y="75"/>
                    <a:pt x="151" y="91"/>
                    <a:pt x="1" y="108"/>
                  </a:cubicBezTo>
                  <a:cubicBezTo>
                    <a:pt x="111" y="133"/>
                    <a:pt x="230" y="148"/>
                    <a:pt x="351" y="148"/>
                  </a:cubicBezTo>
                  <a:cubicBezTo>
                    <a:pt x="396" y="148"/>
                    <a:pt x="441" y="146"/>
                    <a:pt x="485" y="142"/>
                  </a:cubicBezTo>
                  <a:lnTo>
                    <a:pt x="1805" y="175"/>
                  </a:lnTo>
                  <a:lnTo>
                    <a:pt x="6183" y="175"/>
                  </a:lnTo>
                  <a:cubicBezTo>
                    <a:pt x="7887" y="175"/>
                    <a:pt x="9424" y="158"/>
                    <a:pt x="10544" y="142"/>
                  </a:cubicBezTo>
                  <a:lnTo>
                    <a:pt x="11881" y="108"/>
                  </a:lnTo>
                  <a:cubicBezTo>
                    <a:pt x="12031" y="108"/>
                    <a:pt x="12198" y="91"/>
                    <a:pt x="12365" y="75"/>
                  </a:cubicBezTo>
                  <a:cubicBezTo>
                    <a:pt x="12243" y="50"/>
                    <a:pt x="12120" y="35"/>
                    <a:pt x="12005" y="35"/>
                  </a:cubicBezTo>
                  <a:cubicBezTo>
                    <a:pt x="11962" y="35"/>
                    <a:pt x="11921" y="37"/>
                    <a:pt x="11881" y="41"/>
                  </a:cubicBezTo>
                  <a:lnTo>
                    <a:pt x="10544" y="8"/>
                  </a:lnTo>
                  <a:cubicBezTo>
                    <a:pt x="9798" y="8"/>
                    <a:pt x="8866" y="0"/>
                    <a:pt x="7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7201707" y="4222713"/>
              <a:ext cx="399535" cy="8045"/>
            </a:xfrm>
            <a:custGeom>
              <a:avLst/>
              <a:gdLst/>
              <a:ahLst/>
              <a:cxnLst/>
              <a:rect l="l" t="t" r="r" b="b"/>
              <a:pathLst>
                <a:path w="12466" h="251" extrusionOk="0">
                  <a:moveTo>
                    <a:pt x="1822" y="0"/>
                  </a:moveTo>
                  <a:lnTo>
                    <a:pt x="502" y="17"/>
                  </a:lnTo>
                  <a:cubicBezTo>
                    <a:pt x="453" y="12"/>
                    <a:pt x="404" y="10"/>
                    <a:pt x="355" y="10"/>
                  </a:cubicBezTo>
                  <a:cubicBezTo>
                    <a:pt x="237" y="10"/>
                    <a:pt x="119" y="22"/>
                    <a:pt x="1" y="34"/>
                  </a:cubicBezTo>
                  <a:cubicBezTo>
                    <a:pt x="168" y="67"/>
                    <a:pt x="335" y="84"/>
                    <a:pt x="502" y="84"/>
                  </a:cubicBezTo>
                  <a:lnTo>
                    <a:pt x="1822" y="117"/>
                  </a:lnTo>
                  <a:cubicBezTo>
                    <a:pt x="2958" y="151"/>
                    <a:pt x="4512" y="184"/>
                    <a:pt x="6233" y="201"/>
                  </a:cubicBezTo>
                  <a:cubicBezTo>
                    <a:pt x="7954" y="234"/>
                    <a:pt x="9508" y="251"/>
                    <a:pt x="10628" y="251"/>
                  </a:cubicBezTo>
                  <a:lnTo>
                    <a:pt x="11964" y="234"/>
                  </a:lnTo>
                  <a:cubicBezTo>
                    <a:pt x="12131" y="234"/>
                    <a:pt x="12298" y="234"/>
                    <a:pt x="12465" y="218"/>
                  </a:cubicBezTo>
                  <a:cubicBezTo>
                    <a:pt x="12298" y="184"/>
                    <a:pt x="12131" y="167"/>
                    <a:pt x="11964" y="167"/>
                  </a:cubicBezTo>
                  <a:lnTo>
                    <a:pt x="10628" y="117"/>
                  </a:lnTo>
                  <a:cubicBezTo>
                    <a:pt x="9508" y="101"/>
                    <a:pt x="7954" y="67"/>
                    <a:pt x="6233" y="34"/>
                  </a:cubicBezTo>
                  <a:cubicBezTo>
                    <a:pt x="4512" y="17"/>
                    <a:pt x="2958" y="0"/>
                    <a:pt x="1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5" r:id="rId9"/>
    <p:sldLayoutId id="2147483667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34"/>
          <p:cNvGrpSpPr/>
          <p:nvPr/>
        </p:nvGrpSpPr>
        <p:grpSpPr>
          <a:xfrm>
            <a:off x="6666680" y="2496825"/>
            <a:ext cx="2284361" cy="1957490"/>
            <a:chOff x="3551078" y="894499"/>
            <a:chExt cx="5591283" cy="3790746"/>
          </a:xfrm>
        </p:grpSpPr>
        <p:sp>
          <p:nvSpPr>
            <p:cNvPr id="864" name="Google Shape;864;p34"/>
            <p:cNvSpPr/>
            <p:nvPr/>
          </p:nvSpPr>
          <p:spPr>
            <a:xfrm>
              <a:off x="7439416" y="1150995"/>
              <a:ext cx="1702945" cy="1120308"/>
            </a:xfrm>
            <a:custGeom>
              <a:avLst/>
              <a:gdLst/>
              <a:ahLst/>
              <a:cxnLst/>
              <a:rect l="l" t="t" r="r" b="b"/>
              <a:pathLst>
                <a:path w="53134" h="34955" extrusionOk="0">
                  <a:moveTo>
                    <a:pt x="3626" y="1"/>
                  </a:moveTo>
                  <a:lnTo>
                    <a:pt x="0" y="34955"/>
                  </a:lnTo>
                  <a:lnTo>
                    <a:pt x="49074" y="34955"/>
                  </a:lnTo>
                  <a:lnTo>
                    <a:pt x="53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7610788" y="1330924"/>
              <a:ext cx="80349" cy="752438"/>
            </a:xfrm>
            <a:custGeom>
              <a:avLst/>
              <a:gdLst/>
              <a:ahLst/>
              <a:cxnLst/>
              <a:rect l="l" t="t" r="r" b="b"/>
              <a:pathLst>
                <a:path w="2507" h="23477" extrusionOk="0">
                  <a:moveTo>
                    <a:pt x="2473" y="1"/>
                  </a:moveTo>
                  <a:lnTo>
                    <a:pt x="2473" y="1"/>
                  </a:lnTo>
                  <a:cubicBezTo>
                    <a:pt x="2423" y="1"/>
                    <a:pt x="1855" y="5247"/>
                    <a:pt x="1187" y="11730"/>
                  </a:cubicBezTo>
                  <a:cubicBezTo>
                    <a:pt x="518" y="18213"/>
                    <a:pt x="0" y="23476"/>
                    <a:pt x="50" y="23476"/>
                  </a:cubicBezTo>
                  <a:cubicBezTo>
                    <a:pt x="84" y="23476"/>
                    <a:pt x="669" y="18230"/>
                    <a:pt x="1337" y="11747"/>
                  </a:cubicBezTo>
                  <a:cubicBezTo>
                    <a:pt x="2005" y="5264"/>
                    <a:pt x="2507" y="17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7740911" y="1366275"/>
              <a:ext cx="158007" cy="4840"/>
            </a:xfrm>
            <a:custGeom>
              <a:avLst/>
              <a:gdLst/>
              <a:ahLst/>
              <a:cxnLst/>
              <a:rect l="l" t="t" r="r" b="b"/>
              <a:pathLst>
                <a:path w="4930" h="151" extrusionOk="0">
                  <a:moveTo>
                    <a:pt x="2457" y="0"/>
                  </a:moveTo>
                  <a:cubicBezTo>
                    <a:pt x="1103" y="0"/>
                    <a:pt x="0" y="34"/>
                    <a:pt x="0" y="67"/>
                  </a:cubicBezTo>
                  <a:cubicBezTo>
                    <a:pt x="0" y="117"/>
                    <a:pt x="1103" y="151"/>
                    <a:pt x="2457" y="151"/>
                  </a:cubicBezTo>
                  <a:cubicBezTo>
                    <a:pt x="3827" y="151"/>
                    <a:pt x="4929" y="117"/>
                    <a:pt x="4929" y="67"/>
                  </a:cubicBezTo>
                  <a:cubicBezTo>
                    <a:pt x="4929" y="34"/>
                    <a:pt x="3827" y="0"/>
                    <a:pt x="24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7941736" y="1366275"/>
              <a:ext cx="628693" cy="4840"/>
            </a:xfrm>
            <a:custGeom>
              <a:avLst/>
              <a:gdLst/>
              <a:ahLst/>
              <a:cxnLst/>
              <a:rect l="l" t="t" r="r" b="b"/>
              <a:pathLst>
                <a:path w="19616" h="151" extrusionOk="0">
                  <a:moveTo>
                    <a:pt x="9808" y="0"/>
                  </a:moveTo>
                  <a:cubicBezTo>
                    <a:pt x="4394" y="0"/>
                    <a:pt x="0" y="34"/>
                    <a:pt x="0" y="67"/>
                  </a:cubicBezTo>
                  <a:cubicBezTo>
                    <a:pt x="0" y="117"/>
                    <a:pt x="4394" y="151"/>
                    <a:pt x="9808" y="151"/>
                  </a:cubicBezTo>
                  <a:cubicBezTo>
                    <a:pt x="15222" y="151"/>
                    <a:pt x="19616" y="117"/>
                    <a:pt x="19616" y="67"/>
                  </a:cubicBezTo>
                  <a:cubicBezTo>
                    <a:pt x="19616" y="34"/>
                    <a:pt x="15238" y="0"/>
                    <a:pt x="98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7722161" y="1764144"/>
              <a:ext cx="158007" cy="5384"/>
            </a:xfrm>
            <a:custGeom>
              <a:avLst/>
              <a:gdLst/>
              <a:ahLst/>
              <a:cxnLst/>
              <a:rect l="l" t="t" r="r" b="b"/>
              <a:pathLst>
                <a:path w="4930" h="168" extrusionOk="0">
                  <a:moveTo>
                    <a:pt x="2473" y="1"/>
                  </a:moveTo>
                  <a:cubicBezTo>
                    <a:pt x="1103" y="1"/>
                    <a:pt x="1" y="34"/>
                    <a:pt x="1" y="84"/>
                  </a:cubicBezTo>
                  <a:cubicBezTo>
                    <a:pt x="1" y="118"/>
                    <a:pt x="1103" y="168"/>
                    <a:pt x="2473" y="168"/>
                  </a:cubicBezTo>
                  <a:cubicBezTo>
                    <a:pt x="3827" y="168"/>
                    <a:pt x="4930" y="118"/>
                    <a:pt x="4930" y="84"/>
                  </a:cubicBezTo>
                  <a:cubicBezTo>
                    <a:pt x="4930" y="34"/>
                    <a:pt x="3827" y="1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7922987" y="1764144"/>
              <a:ext cx="629238" cy="5384"/>
            </a:xfrm>
            <a:custGeom>
              <a:avLst/>
              <a:gdLst/>
              <a:ahLst/>
              <a:cxnLst/>
              <a:rect l="l" t="t" r="r" b="b"/>
              <a:pathLst>
                <a:path w="19633" h="168" extrusionOk="0">
                  <a:moveTo>
                    <a:pt x="9808" y="1"/>
                  </a:moveTo>
                  <a:cubicBezTo>
                    <a:pt x="4395" y="1"/>
                    <a:pt x="0" y="34"/>
                    <a:pt x="0" y="84"/>
                  </a:cubicBezTo>
                  <a:cubicBezTo>
                    <a:pt x="0" y="118"/>
                    <a:pt x="4395" y="168"/>
                    <a:pt x="9808" y="168"/>
                  </a:cubicBezTo>
                  <a:cubicBezTo>
                    <a:pt x="15239" y="168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7708764" y="1947822"/>
              <a:ext cx="629270" cy="4872"/>
            </a:xfrm>
            <a:custGeom>
              <a:avLst/>
              <a:gdLst/>
              <a:ahLst/>
              <a:cxnLst/>
              <a:rect l="l" t="t" r="r" b="b"/>
              <a:pathLst>
                <a:path w="19634" h="152" extrusionOk="0">
                  <a:moveTo>
                    <a:pt x="9809" y="1"/>
                  </a:moveTo>
                  <a:cubicBezTo>
                    <a:pt x="4395" y="1"/>
                    <a:pt x="1" y="34"/>
                    <a:pt x="1" y="84"/>
                  </a:cubicBezTo>
                  <a:cubicBezTo>
                    <a:pt x="1" y="118"/>
                    <a:pt x="4395" y="151"/>
                    <a:pt x="9809" y="151"/>
                  </a:cubicBezTo>
                  <a:cubicBezTo>
                    <a:pt x="15239" y="151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7746263" y="1478194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1" y="51"/>
                    <a:pt x="1" y="84"/>
                  </a:cubicBezTo>
                  <a:cubicBezTo>
                    <a:pt x="1" y="134"/>
                    <a:pt x="1554" y="168"/>
                    <a:pt x="3459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51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7740366" y="1643123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76" y="1"/>
                  </a:moveTo>
                  <a:cubicBezTo>
                    <a:pt x="1555" y="1"/>
                    <a:pt x="1" y="34"/>
                    <a:pt x="1" y="84"/>
                  </a:cubicBezTo>
                  <a:cubicBezTo>
                    <a:pt x="1" y="134"/>
                    <a:pt x="1555" y="168"/>
                    <a:pt x="3476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34"/>
                    <a:pt x="5381" y="1"/>
                    <a:pt x="34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7928339" y="1878755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0" y="34"/>
                    <a:pt x="0" y="84"/>
                  </a:cubicBezTo>
                  <a:cubicBezTo>
                    <a:pt x="0" y="117"/>
                    <a:pt x="1554" y="167"/>
                    <a:pt x="3459" y="167"/>
                  </a:cubicBezTo>
                  <a:cubicBezTo>
                    <a:pt x="5381" y="167"/>
                    <a:pt x="6934" y="117"/>
                    <a:pt x="6934" y="84"/>
                  </a:cubicBezTo>
                  <a:cubicBezTo>
                    <a:pt x="6934" y="34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208937" y="1478194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51"/>
                    <a:pt x="1" y="84"/>
                  </a:cubicBezTo>
                  <a:cubicBezTo>
                    <a:pt x="1" y="134"/>
                    <a:pt x="3961" y="168"/>
                    <a:pt x="8856" y="168"/>
                  </a:cubicBezTo>
                  <a:cubicBezTo>
                    <a:pt x="13752" y="168"/>
                    <a:pt x="17712" y="134"/>
                    <a:pt x="17712" y="84"/>
                  </a:cubicBezTo>
                  <a:cubicBezTo>
                    <a:pt x="17712" y="51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033848" y="1652770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0" y="0"/>
                    <a:pt x="0" y="34"/>
                    <a:pt x="0" y="84"/>
                  </a:cubicBezTo>
                  <a:cubicBezTo>
                    <a:pt x="0" y="117"/>
                    <a:pt x="3960" y="167"/>
                    <a:pt x="8856" y="167"/>
                  </a:cubicBezTo>
                  <a:cubicBezTo>
                    <a:pt x="13751" y="167"/>
                    <a:pt x="17711" y="117"/>
                    <a:pt x="17711" y="84"/>
                  </a:cubicBezTo>
                  <a:cubicBezTo>
                    <a:pt x="17711" y="34"/>
                    <a:pt x="13751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8229288" y="1878755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34"/>
                    <a:pt x="1" y="84"/>
                  </a:cubicBezTo>
                  <a:cubicBezTo>
                    <a:pt x="1" y="117"/>
                    <a:pt x="3961" y="167"/>
                    <a:pt x="8856" y="167"/>
                  </a:cubicBezTo>
                  <a:cubicBezTo>
                    <a:pt x="13735" y="167"/>
                    <a:pt x="17712" y="117"/>
                    <a:pt x="17712" y="84"/>
                  </a:cubicBezTo>
                  <a:cubicBezTo>
                    <a:pt x="17712" y="34"/>
                    <a:pt x="13735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7710912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7"/>
                    <a:pt x="3961" y="168"/>
                    <a:pt x="8856" y="168"/>
                  </a:cubicBezTo>
                  <a:cubicBezTo>
                    <a:pt x="13752" y="168"/>
                    <a:pt x="17712" y="117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8338547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0" y="1"/>
                    <a:pt x="0" y="34"/>
                    <a:pt x="0" y="84"/>
                  </a:cubicBezTo>
                  <a:cubicBezTo>
                    <a:pt x="0" y="117"/>
                    <a:pt x="3960" y="168"/>
                    <a:pt x="8856" y="168"/>
                  </a:cubicBezTo>
                  <a:cubicBezTo>
                    <a:pt x="13751" y="168"/>
                    <a:pt x="17711" y="117"/>
                    <a:pt x="17711" y="84"/>
                  </a:cubicBezTo>
                  <a:cubicBezTo>
                    <a:pt x="17711" y="34"/>
                    <a:pt x="13751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710912" y="2146500"/>
              <a:ext cx="567670" cy="4872"/>
            </a:xfrm>
            <a:custGeom>
              <a:avLst/>
              <a:gdLst/>
              <a:ahLst/>
              <a:cxnLst/>
              <a:rect l="l" t="t" r="r" b="b"/>
              <a:pathLst>
                <a:path w="17712" h="152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8"/>
                    <a:pt x="3961" y="151"/>
                    <a:pt x="8856" y="151"/>
                  </a:cubicBezTo>
                  <a:cubicBezTo>
                    <a:pt x="13735" y="151"/>
                    <a:pt x="17712" y="118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7738218" y="1525852"/>
              <a:ext cx="567670" cy="4840"/>
            </a:xfrm>
            <a:custGeom>
              <a:avLst/>
              <a:gdLst/>
              <a:ahLst/>
              <a:cxnLst/>
              <a:rect l="l" t="t" r="r" b="b"/>
              <a:pathLst>
                <a:path w="17712" h="151" extrusionOk="0">
                  <a:moveTo>
                    <a:pt x="8856" y="0"/>
                  </a:moveTo>
                  <a:cubicBezTo>
                    <a:pt x="3978" y="0"/>
                    <a:pt x="1" y="34"/>
                    <a:pt x="1" y="84"/>
                  </a:cubicBezTo>
                  <a:cubicBezTo>
                    <a:pt x="1" y="117"/>
                    <a:pt x="3978" y="151"/>
                    <a:pt x="8856" y="151"/>
                  </a:cubicBezTo>
                  <a:cubicBezTo>
                    <a:pt x="13752" y="151"/>
                    <a:pt x="17712" y="117"/>
                    <a:pt x="17712" y="84"/>
                  </a:cubicBezTo>
                  <a:cubicBezTo>
                    <a:pt x="17712" y="34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8008656" y="1479251"/>
              <a:ext cx="146244" cy="4872"/>
            </a:xfrm>
            <a:custGeom>
              <a:avLst/>
              <a:gdLst/>
              <a:ahLst/>
              <a:cxnLst/>
              <a:rect l="l" t="t" r="r" b="b"/>
              <a:pathLst>
                <a:path w="4563" h="152" extrusionOk="0">
                  <a:moveTo>
                    <a:pt x="2273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73" y="151"/>
                  </a:cubicBezTo>
                  <a:cubicBezTo>
                    <a:pt x="3543" y="151"/>
                    <a:pt x="4562" y="118"/>
                    <a:pt x="4562" y="68"/>
                  </a:cubicBezTo>
                  <a:cubicBezTo>
                    <a:pt x="4562" y="34"/>
                    <a:pt x="3543" y="1"/>
                    <a:pt x="22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715206" y="1818244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89" y="0"/>
                  </a:moveTo>
                  <a:cubicBezTo>
                    <a:pt x="1020" y="0"/>
                    <a:pt x="0" y="34"/>
                    <a:pt x="0" y="84"/>
                  </a:cubicBezTo>
                  <a:cubicBezTo>
                    <a:pt x="0" y="134"/>
                    <a:pt x="1020" y="167"/>
                    <a:pt x="2289" y="167"/>
                  </a:cubicBezTo>
                  <a:cubicBezTo>
                    <a:pt x="3543" y="167"/>
                    <a:pt x="4562" y="134"/>
                    <a:pt x="4562" y="84"/>
                  </a:cubicBezTo>
                  <a:cubicBezTo>
                    <a:pt x="4562" y="34"/>
                    <a:pt x="3543" y="0"/>
                    <a:pt x="228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712001" y="1878755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73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67"/>
                    <a:pt x="2273" y="167"/>
                  </a:cubicBezTo>
                  <a:cubicBezTo>
                    <a:pt x="3542" y="167"/>
                    <a:pt x="4562" y="117"/>
                    <a:pt x="4562" y="84"/>
                  </a:cubicBezTo>
                  <a:cubicBezTo>
                    <a:pt x="4562" y="34"/>
                    <a:pt x="3542" y="0"/>
                    <a:pt x="22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544380" y="1266664"/>
              <a:ext cx="1580321" cy="5384"/>
            </a:xfrm>
            <a:custGeom>
              <a:avLst/>
              <a:gdLst/>
              <a:ahLst/>
              <a:cxnLst/>
              <a:rect l="l" t="t" r="r" b="b"/>
              <a:pathLst>
                <a:path w="49308" h="168" extrusionOk="0">
                  <a:moveTo>
                    <a:pt x="24662" y="1"/>
                  </a:moveTo>
                  <a:cubicBezTo>
                    <a:pt x="11045" y="1"/>
                    <a:pt x="0" y="34"/>
                    <a:pt x="0" y="84"/>
                  </a:cubicBezTo>
                  <a:cubicBezTo>
                    <a:pt x="0" y="118"/>
                    <a:pt x="11045" y="168"/>
                    <a:pt x="24662" y="168"/>
                  </a:cubicBezTo>
                  <a:cubicBezTo>
                    <a:pt x="38280" y="168"/>
                    <a:pt x="49307" y="118"/>
                    <a:pt x="49307" y="84"/>
                  </a:cubicBezTo>
                  <a:cubicBezTo>
                    <a:pt x="49307" y="34"/>
                    <a:pt x="38280" y="1"/>
                    <a:pt x="2466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625787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67" y="0"/>
                    <a:pt x="0" y="635"/>
                    <a:pt x="384" y="1003"/>
                  </a:cubicBezTo>
                  <a:cubicBezTo>
                    <a:pt x="502" y="1121"/>
                    <a:pt x="646" y="1173"/>
                    <a:pt x="787" y="1173"/>
                  </a:cubicBezTo>
                  <a:cubicBezTo>
                    <a:pt x="1085" y="1173"/>
                    <a:pt x="1370" y="937"/>
                    <a:pt x="1370" y="585"/>
                  </a:cubicBezTo>
                  <a:cubicBezTo>
                    <a:pt x="1370" y="268"/>
                    <a:pt x="1120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706649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5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7786966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6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6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4706705" y="1223300"/>
              <a:ext cx="1060342" cy="697793"/>
            </a:xfrm>
            <a:custGeom>
              <a:avLst/>
              <a:gdLst/>
              <a:ahLst/>
              <a:cxnLst/>
              <a:rect l="l" t="t" r="r" b="b"/>
              <a:pathLst>
                <a:path w="33084" h="21772" extrusionOk="0">
                  <a:moveTo>
                    <a:pt x="2256" y="0"/>
                  </a:moveTo>
                  <a:lnTo>
                    <a:pt x="1" y="21771"/>
                  </a:lnTo>
                  <a:lnTo>
                    <a:pt x="30561" y="21771"/>
                  </a:lnTo>
                  <a:lnTo>
                    <a:pt x="33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4812726" y="1335731"/>
              <a:ext cx="51440" cy="468603"/>
            </a:xfrm>
            <a:custGeom>
              <a:avLst/>
              <a:gdLst/>
              <a:ahLst/>
              <a:cxnLst/>
              <a:rect l="l" t="t" r="r" b="b"/>
              <a:pathLst>
                <a:path w="1605" h="14621" extrusionOk="0">
                  <a:moveTo>
                    <a:pt x="1554" y="1"/>
                  </a:moveTo>
                  <a:cubicBezTo>
                    <a:pt x="1503" y="1"/>
                    <a:pt x="1136" y="3269"/>
                    <a:pt x="719" y="7303"/>
                  </a:cubicBezTo>
                  <a:cubicBezTo>
                    <a:pt x="302" y="11329"/>
                    <a:pt x="1" y="14604"/>
                    <a:pt x="51" y="14621"/>
                  </a:cubicBezTo>
                  <a:cubicBezTo>
                    <a:pt x="84" y="14621"/>
                    <a:pt x="469" y="11346"/>
                    <a:pt x="886" y="7319"/>
                  </a:cubicBezTo>
                  <a:cubicBezTo>
                    <a:pt x="1304" y="3276"/>
                    <a:pt x="1605" y="1"/>
                    <a:pt x="1555" y="1"/>
                  </a:cubicBezTo>
                  <a:cubicBezTo>
                    <a:pt x="1555" y="1"/>
                    <a:pt x="1555" y="1"/>
                    <a:pt x="15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4894133" y="1356628"/>
              <a:ext cx="98586" cy="4840"/>
            </a:xfrm>
            <a:custGeom>
              <a:avLst/>
              <a:gdLst/>
              <a:ahLst/>
              <a:cxnLst/>
              <a:rect l="l" t="t" r="r" b="b"/>
              <a:pathLst>
                <a:path w="3076" h="151" extrusionOk="0">
                  <a:moveTo>
                    <a:pt x="1538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38" y="151"/>
                  </a:cubicBezTo>
                  <a:cubicBezTo>
                    <a:pt x="2390" y="151"/>
                    <a:pt x="3075" y="118"/>
                    <a:pt x="3075" y="67"/>
                  </a:cubicBezTo>
                  <a:cubicBezTo>
                    <a:pt x="3075" y="34"/>
                    <a:pt x="2390" y="1"/>
                    <a:pt x="15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5019449" y="1356628"/>
              <a:ext cx="391491" cy="4840"/>
            </a:xfrm>
            <a:custGeom>
              <a:avLst/>
              <a:gdLst/>
              <a:ahLst/>
              <a:cxnLst/>
              <a:rect l="l" t="t" r="r" b="b"/>
              <a:pathLst>
                <a:path w="12215" h="151" extrusionOk="0">
                  <a:moveTo>
                    <a:pt x="6116" y="1"/>
                  </a:moveTo>
                  <a:cubicBezTo>
                    <a:pt x="2724" y="1"/>
                    <a:pt x="0" y="34"/>
                    <a:pt x="0" y="67"/>
                  </a:cubicBezTo>
                  <a:cubicBezTo>
                    <a:pt x="0" y="118"/>
                    <a:pt x="2741" y="151"/>
                    <a:pt x="6116" y="151"/>
                  </a:cubicBezTo>
                  <a:cubicBezTo>
                    <a:pt x="9491" y="151"/>
                    <a:pt x="12214" y="118"/>
                    <a:pt x="12214" y="67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4882884" y="1604567"/>
              <a:ext cx="98041" cy="4872"/>
            </a:xfrm>
            <a:custGeom>
              <a:avLst/>
              <a:gdLst/>
              <a:ahLst/>
              <a:cxnLst/>
              <a:rect l="l" t="t" r="r" b="b"/>
              <a:pathLst>
                <a:path w="3059" h="152" extrusionOk="0">
                  <a:moveTo>
                    <a:pt x="1521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21" y="151"/>
                  </a:cubicBezTo>
                  <a:cubicBezTo>
                    <a:pt x="2373" y="151"/>
                    <a:pt x="3058" y="118"/>
                    <a:pt x="3058" y="67"/>
                  </a:cubicBezTo>
                  <a:cubicBezTo>
                    <a:pt x="3058" y="34"/>
                    <a:pt x="2373" y="1"/>
                    <a:pt x="15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5007655" y="1604567"/>
              <a:ext cx="392036" cy="4872"/>
            </a:xfrm>
            <a:custGeom>
              <a:avLst/>
              <a:gdLst/>
              <a:ahLst/>
              <a:cxnLst/>
              <a:rect l="l" t="t" r="r" b="b"/>
              <a:pathLst>
                <a:path w="12232" h="152" extrusionOk="0">
                  <a:moveTo>
                    <a:pt x="6116" y="1"/>
                  </a:moveTo>
                  <a:cubicBezTo>
                    <a:pt x="2741" y="1"/>
                    <a:pt x="1" y="34"/>
                    <a:pt x="1" y="67"/>
                  </a:cubicBezTo>
                  <a:cubicBezTo>
                    <a:pt x="1" y="118"/>
                    <a:pt x="2741" y="151"/>
                    <a:pt x="6116" y="151"/>
                  </a:cubicBezTo>
                  <a:cubicBezTo>
                    <a:pt x="9491" y="151"/>
                    <a:pt x="12232" y="118"/>
                    <a:pt x="12232" y="67"/>
                  </a:cubicBezTo>
                  <a:cubicBezTo>
                    <a:pt x="12232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4874327" y="1718633"/>
              <a:ext cx="391491" cy="5384"/>
            </a:xfrm>
            <a:custGeom>
              <a:avLst/>
              <a:gdLst/>
              <a:ahLst/>
              <a:cxnLst/>
              <a:rect l="l" t="t" r="r" b="b"/>
              <a:pathLst>
                <a:path w="12215" h="168" extrusionOk="0">
                  <a:moveTo>
                    <a:pt x="6116" y="1"/>
                  </a:moveTo>
                  <a:cubicBezTo>
                    <a:pt x="2741" y="1"/>
                    <a:pt x="0" y="34"/>
                    <a:pt x="0" y="84"/>
                  </a:cubicBezTo>
                  <a:cubicBezTo>
                    <a:pt x="0" y="134"/>
                    <a:pt x="2741" y="168"/>
                    <a:pt x="6116" y="168"/>
                  </a:cubicBezTo>
                  <a:cubicBezTo>
                    <a:pt x="9491" y="168"/>
                    <a:pt x="12214" y="134"/>
                    <a:pt x="12214" y="84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4897338" y="1426241"/>
              <a:ext cx="138744" cy="5384"/>
            </a:xfrm>
            <a:custGeom>
              <a:avLst/>
              <a:gdLst/>
              <a:ahLst/>
              <a:cxnLst/>
              <a:rect l="l" t="t" r="r" b="b"/>
              <a:pathLst>
                <a:path w="4329" h="168" extrusionOk="0">
                  <a:moveTo>
                    <a:pt x="2173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34"/>
                    <a:pt x="970" y="168"/>
                    <a:pt x="2173" y="168"/>
                  </a:cubicBezTo>
                  <a:cubicBezTo>
                    <a:pt x="3359" y="168"/>
                    <a:pt x="4328" y="134"/>
                    <a:pt x="4328" y="84"/>
                  </a:cubicBezTo>
                  <a:cubicBezTo>
                    <a:pt x="4328" y="34"/>
                    <a:pt x="3359" y="1"/>
                    <a:pt x="21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894133" y="1529057"/>
              <a:ext cx="138200" cy="4872"/>
            </a:xfrm>
            <a:custGeom>
              <a:avLst/>
              <a:gdLst/>
              <a:ahLst/>
              <a:cxnLst/>
              <a:rect l="l" t="t" r="r" b="b"/>
              <a:pathLst>
                <a:path w="4312" h="152" extrusionOk="0">
                  <a:moveTo>
                    <a:pt x="2156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18"/>
                    <a:pt x="970" y="151"/>
                    <a:pt x="2156" y="151"/>
                  </a:cubicBezTo>
                  <a:cubicBezTo>
                    <a:pt x="3342" y="151"/>
                    <a:pt x="4311" y="118"/>
                    <a:pt x="4311" y="84"/>
                  </a:cubicBezTo>
                  <a:cubicBezTo>
                    <a:pt x="4311" y="34"/>
                    <a:pt x="3342" y="1"/>
                    <a:pt x="21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5010892" y="1675782"/>
              <a:ext cx="138712" cy="4872"/>
            </a:xfrm>
            <a:custGeom>
              <a:avLst/>
              <a:gdLst/>
              <a:ahLst/>
              <a:cxnLst/>
              <a:rect l="l" t="t" r="r" b="b"/>
              <a:pathLst>
                <a:path w="4328" h="152" extrusionOk="0">
                  <a:moveTo>
                    <a:pt x="2172" y="1"/>
                  </a:moveTo>
                  <a:cubicBezTo>
                    <a:pt x="969" y="1"/>
                    <a:pt x="0" y="34"/>
                    <a:pt x="0" y="84"/>
                  </a:cubicBezTo>
                  <a:cubicBezTo>
                    <a:pt x="0" y="118"/>
                    <a:pt x="969" y="151"/>
                    <a:pt x="2172" y="151"/>
                  </a:cubicBezTo>
                  <a:cubicBezTo>
                    <a:pt x="3359" y="151"/>
                    <a:pt x="4328" y="118"/>
                    <a:pt x="4328" y="84"/>
                  </a:cubicBezTo>
                  <a:cubicBezTo>
                    <a:pt x="4328" y="34"/>
                    <a:pt x="3359" y="1"/>
                    <a:pt x="21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5185981" y="1426241"/>
              <a:ext cx="353479" cy="5384"/>
            </a:xfrm>
            <a:custGeom>
              <a:avLst/>
              <a:gdLst/>
              <a:ahLst/>
              <a:cxnLst/>
              <a:rect l="l" t="t" r="r" b="b"/>
              <a:pathLst>
                <a:path w="11029" h="168" extrusionOk="0">
                  <a:moveTo>
                    <a:pt x="5515" y="1"/>
                  </a:moveTo>
                  <a:cubicBezTo>
                    <a:pt x="2474" y="1"/>
                    <a:pt x="1" y="34"/>
                    <a:pt x="1" y="84"/>
                  </a:cubicBezTo>
                  <a:cubicBezTo>
                    <a:pt x="1" y="134"/>
                    <a:pt x="2474" y="168"/>
                    <a:pt x="5515" y="168"/>
                  </a:cubicBezTo>
                  <a:cubicBezTo>
                    <a:pt x="8556" y="168"/>
                    <a:pt x="11028" y="134"/>
                    <a:pt x="11028" y="84"/>
                  </a:cubicBezTo>
                  <a:cubicBezTo>
                    <a:pt x="11028" y="34"/>
                    <a:pt x="8556" y="1"/>
                    <a:pt x="55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076754" y="1534954"/>
              <a:ext cx="353447" cy="5384"/>
            </a:xfrm>
            <a:custGeom>
              <a:avLst/>
              <a:gdLst/>
              <a:ahLst/>
              <a:cxnLst/>
              <a:rect l="l" t="t" r="r" b="b"/>
              <a:pathLst>
                <a:path w="11028" h="168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7"/>
                    <a:pt x="2473" y="168"/>
                    <a:pt x="5514" y="168"/>
                  </a:cubicBezTo>
                  <a:cubicBezTo>
                    <a:pt x="8555" y="168"/>
                    <a:pt x="11028" y="117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198320" y="1675782"/>
              <a:ext cx="353447" cy="4872"/>
            </a:xfrm>
            <a:custGeom>
              <a:avLst/>
              <a:gdLst/>
              <a:ahLst/>
              <a:cxnLst/>
              <a:rect l="l" t="t" r="r" b="b"/>
              <a:pathLst>
                <a:path w="11028" h="152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8"/>
                    <a:pt x="2473" y="151"/>
                    <a:pt x="5514" y="151"/>
                  </a:cubicBezTo>
                  <a:cubicBezTo>
                    <a:pt x="8572" y="151"/>
                    <a:pt x="11028" y="118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4875384" y="1801642"/>
              <a:ext cx="354024" cy="4840"/>
            </a:xfrm>
            <a:custGeom>
              <a:avLst/>
              <a:gdLst/>
              <a:ahLst/>
              <a:cxnLst/>
              <a:rect l="l" t="t" r="r" b="b"/>
              <a:pathLst>
                <a:path w="11046" h="151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17"/>
                    <a:pt x="2474" y="151"/>
                    <a:pt x="5531" y="151"/>
                  </a:cubicBezTo>
                  <a:cubicBezTo>
                    <a:pt x="8572" y="151"/>
                    <a:pt x="11045" y="117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266843" y="1801642"/>
              <a:ext cx="353479" cy="4840"/>
            </a:xfrm>
            <a:custGeom>
              <a:avLst/>
              <a:gdLst/>
              <a:ahLst/>
              <a:cxnLst/>
              <a:rect l="l" t="t" r="r" b="b"/>
              <a:pathLst>
                <a:path w="11029" h="151" extrusionOk="0">
                  <a:moveTo>
                    <a:pt x="5515" y="0"/>
                  </a:moveTo>
                  <a:cubicBezTo>
                    <a:pt x="2457" y="0"/>
                    <a:pt x="1" y="34"/>
                    <a:pt x="1" y="84"/>
                  </a:cubicBezTo>
                  <a:cubicBezTo>
                    <a:pt x="1" y="117"/>
                    <a:pt x="2457" y="151"/>
                    <a:pt x="5515" y="151"/>
                  </a:cubicBezTo>
                  <a:cubicBezTo>
                    <a:pt x="8556" y="151"/>
                    <a:pt x="11028" y="117"/>
                    <a:pt x="11028" y="84"/>
                  </a:cubicBezTo>
                  <a:cubicBezTo>
                    <a:pt x="11028" y="34"/>
                    <a:pt x="8556" y="0"/>
                    <a:pt x="55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4875384" y="1842346"/>
              <a:ext cx="354024" cy="5384"/>
            </a:xfrm>
            <a:custGeom>
              <a:avLst/>
              <a:gdLst/>
              <a:ahLst/>
              <a:cxnLst/>
              <a:rect l="l" t="t" r="r" b="b"/>
              <a:pathLst>
                <a:path w="11046" h="168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34"/>
                    <a:pt x="2474" y="167"/>
                    <a:pt x="5531" y="167"/>
                  </a:cubicBezTo>
                  <a:cubicBezTo>
                    <a:pt x="8572" y="167"/>
                    <a:pt x="11045" y="134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4892531" y="1455695"/>
              <a:ext cx="353992" cy="5384"/>
            </a:xfrm>
            <a:custGeom>
              <a:avLst/>
              <a:gdLst/>
              <a:ahLst/>
              <a:cxnLst/>
              <a:rect l="l" t="t" r="r" b="b"/>
              <a:pathLst>
                <a:path w="11045" h="168" extrusionOk="0">
                  <a:moveTo>
                    <a:pt x="5531" y="1"/>
                  </a:moveTo>
                  <a:cubicBezTo>
                    <a:pt x="2473" y="1"/>
                    <a:pt x="1" y="34"/>
                    <a:pt x="1" y="84"/>
                  </a:cubicBezTo>
                  <a:cubicBezTo>
                    <a:pt x="1" y="134"/>
                    <a:pt x="2473" y="168"/>
                    <a:pt x="5531" y="168"/>
                  </a:cubicBezTo>
                  <a:cubicBezTo>
                    <a:pt x="8572" y="168"/>
                    <a:pt x="11045" y="134"/>
                    <a:pt x="11045" y="84"/>
                  </a:cubicBezTo>
                  <a:cubicBezTo>
                    <a:pt x="11045" y="34"/>
                    <a:pt x="8572" y="1"/>
                    <a:pt x="553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061210" y="1426785"/>
              <a:ext cx="91086" cy="4840"/>
            </a:xfrm>
            <a:custGeom>
              <a:avLst/>
              <a:gdLst/>
              <a:ahLst/>
              <a:cxnLst/>
              <a:rect l="l" t="t" r="r" b="b"/>
              <a:pathLst>
                <a:path w="2842" h="151" extrusionOk="0">
                  <a:moveTo>
                    <a:pt x="1421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21" y="151"/>
                  </a:cubicBezTo>
                  <a:cubicBezTo>
                    <a:pt x="2206" y="151"/>
                    <a:pt x="2841" y="117"/>
                    <a:pt x="2841" y="84"/>
                  </a:cubicBezTo>
                  <a:cubicBezTo>
                    <a:pt x="2841" y="34"/>
                    <a:pt x="2206" y="0"/>
                    <a:pt x="14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4878621" y="1638315"/>
              <a:ext cx="91054" cy="4840"/>
            </a:xfrm>
            <a:custGeom>
              <a:avLst/>
              <a:gdLst/>
              <a:ahLst/>
              <a:cxnLst/>
              <a:rect l="l" t="t" r="r" b="b"/>
              <a:pathLst>
                <a:path w="2841" h="151" extrusionOk="0">
                  <a:moveTo>
                    <a:pt x="1420" y="0"/>
                  </a:moveTo>
                  <a:cubicBezTo>
                    <a:pt x="635" y="0"/>
                    <a:pt x="0" y="34"/>
                    <a:pt x="0" y="67"/>
                  </a:cubicBezTo>
                  <a:cubicBezTo>
                    <a:pt x="0" y="117"/>
                    <a:pt x="635" y="151"/>
                    <a:pt x="1420" y="151"/>
                  </a:cubicBezTo>
                  <a:cubicBezTo>
                    <a:pt x="2206" y="151"/>
                    <a:pt x="2841" y="117"/>
                    <a:pt x="2841" y="67"/>
                  </a:cubicBezTo>
                  <a:cubicBezTo>
                    <a:pt x="2841" y="34"/>
                    <a:pt x="2206" y="0"/>
                    <a:pt x="14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876474" y="1675782"/>
              <a:ext cx="91054" cy="4872"/>
            </a:xfrm>
            <a:custGeom>
              <a:avLst/>
              <a:gdLst/>
              <a:ahLst/>
              <a:cxnLst/>
              <a:rect l="l" t="t" r="r" b="b"/>
              <a:pathLst>
                <a:path w="2841" h="152" extrusionOk="0">
                  <a:moveTo>
                    <a:pt x="1420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51"/>
                    <a:pt x="1420" y="151"/>
                  </a:cubicBezTo>
                  <a:cubicBezTo>
                    <a:pt x="2206" y="151"/>
                    <a:pt x="2841" y="118"/>
                    <a:pt x="2841" y="84"/>
                  </a:cubicBezTo>
                  <a:cubicBezTo>
                    <a:pt x="2841" y="34"/>
                    <a:pt x="2206" y="1"/>
                    <a:pt x="14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772055" y="1294515"/>
              <a:ext cx="984288" cy="5384"/>
            </a:xfrm>
            <a:custGeom>
              <a:avLst/>
              <a:gdLst/>
              <a:ahLst/>
              <a:cxnLst/>
              <a:rect l="l" t="t" r="r" b="b"/>
              <a:pathLst>
                <a:path w="30711" h="168" extrusionOk="0">
                  <a:moveTo>
                    <a:pt x="15355" y="0"/>
                  </a:moveTo>
                  <a:cubicBezTo>
                    <a:pt x="6867" y="0"/>
                    <a:pt x="0" y="34"/>
                    <a:pt x="0" y="84"/>
                  </a:cubicBezTo>
                  <a:cubicBezTo>
                    <a:pt x="0" y="117"/>
                    <a:pt x="6867" y="167"/>
                    <a:pt x="15355" y="167"/>
                  </a:cubicBezTo>
                  <a:cubicBezTo>
                    <a:pt x="23827" y="167"/>
                    <a:pt x="30710" y="117"/>
                    <a:pt x="30710" y="84"/>
                  </a:cubicBezTo>
                  <a:cubicBezTo>
                    <a:pt x="30710" y="34"/>
                    <a:pt x="23827" y="0"/>
                    <a:pt x="15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822918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4872724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10" y="695"/>
                    <a:pt x="402" y="728"/>
                    <a:pt x="491" y="728"/>
                  </a:cubicBezTo>
                  <a:cubicBezTo>
                    <a:pt x="677" y="728"/>
                    <a:pt x="852" y="582"/>
                    <a:pt x="852" y="368"/>
                  </a:cubicBezTo>
                  <a:cubicBezTo>
                    <a:pt x="852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923043" y="1252209"/>
              <a:ext cx="27371" cy="23364"/>
            </a:xfrm>
            <a:custGeom>
              <a:avLst/>
              <a:gdLst/>
              <a:ahLst/>
              <a:cxnLst/>
              <a:rect l="l" t="t" r="r" b="b"/>
              <a:pathLst>
                <a:path w="854" h="729" extrusionOk="0">
                  <a:moveTo>
                    <a:pt x="485" y="0"/>
                  </a:moveTo>
                  <a:cubicBezTo>
                    <a:pt x="168" y="0"/>
                    <a:pt x="1" y="385"/>
                    <a:pt x="235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7882283" y="2757533"/>
              <a:ext cx="493762" cy="1596891"/>
            </a:xfrm>
            <a:custGeom>
              <a:avLst/>
              <a:gdLst/>
              <a:ahLst/>
              <a:cxnLst/>
              <a:rect l="l" t="t" r="r" b="b"/>
              <a:pathLst>
                <a:path w="15406" h="49825" extrusionOk="0">
                  <a:moveTo>
                    <a:pt x="0" y="0"/>
                  </a:moveTo>
                  <a:lnTo>
                    <a:pt x="0" y="49825"/>
                  </a:lnTo>
                  <a:lnTo>
                    <a:pt x="15406" y="49825"/>
                  </a:lnTo>
                  <a:lnTo>
                    <a:pt x="1540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8376013" y="2758046"/>
              <a:ext cx="418797" cy="1596378"/>
            </a:xfrm>
            <a:custGeom>
              <a:avLst/>
              <a:gdLst/>
              <a:ahLst/>
              <a:cxnLst/>
              <a:rect l="l" t="t" r="r" b="b"/>
              <a:pathLst>
                <a:path w="13067" h="49809" extrusionOk="0">
                  <a:moveTo>
                    <a:pt x="1" y="1"/>
                  </a:moveTo>
                  <a:lnTo>
                    <a:pt x="1" y="49809"/>
                  </a:lnTo>
                  <a:lnTo>
                    <a:pt x="13067" y="49809"/>
                  </a:lnTo>
                  <a:lnTo>
                    <a:pt x="130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7920839" y="2822307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1"/>
                  </a:moveTo>
                  <a:lnTo>
                    <a:pt x="0" y="10728"/>
                  </a:lnTo>
                  <a:lnTo>
                    <a:pt x="12365" y="10728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7920839" y="3205208"/>
              <a:ext cx="396298" cy="344345"/>
            </a:xfrm>
            <a:custGeom>
              <a:avLst/>
              <a:gdLst/>
              <a:ahLst/>
              <a:cxnLst/>
              <a:rect l="l" t="t" r="r" b="b"/>
              <a:pathLst>
                <a:path w="12365" h="10744" extrusionOk="0">
                  <a:moveTo>
                    <a:pt x="0" y="0"/>
                  </a:moveTo>
                  <a:lnTo>
                    <a:pt x="0" y="10744"/>
                  </a:lnTo>
                  <a:lnTo>
                    <a:pt x="12365" y="10744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7920839" y="3588077"/>
              <a:ext cx="396298" cy="344377"/>
            </a:xfrm>
            <a:custGeom>
              <a:avLst/>
              <a:gdLst/>
              <a:ahLst/>
              <a:cxnLst/>
              <a:rect l="l" t="t" r="r" b="b"/>
              <a:pathLst>
                <a:path w="12365" h="10745" extrusionOk="0">
                  <a:moveTo>
                    <a:pt x="0" y="1"/>
                  </a:moveTo>
                  <a:lnTo>
                    <a:pt x="0" y="10745"/>
                  </a:lnTo>
                  <a:lnTo>
                    <a:pt x="12365" y="10745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7920839" y="3971523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0"/>
                  </a:moveTo>
                  <a:lnTo>
                    <a:pt x="0" y="10727"/>
                  </a:lnTo>
                  <a:lnTo>
                    <a:pt x="12365" y="10727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086858" y="2872112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086858" y="3259821"/>
              <a:ext cx="32146" cy="27339"/>
            </a:xfrm>
            <a:custGeom>
              <a:avLst/>
              <a:gdLst/>
              <a:ahLst/>
              <a:cxnLst/>
              <a:rect l="l" t="t" r="r" b="b"/>
              <a:pathLst>
                <a:path w="1003" h="853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7"/>
                    <a:pt x="1003" y="418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086858" y="3646985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201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8086858" y="4034694"/>
              <a:ext cx="32146" cy="27371"/>
            </a:xfrm>
            <a:custGeom>
              <a:avLst/>
              <a:gdLst/>
              <a:ahLst/>
              <a:cxnLst/>
              <a:rect l="l" t="t" r="r" b="b"/>
              <a:pathLst>
                <a:path w="1003" h="854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8"/>
                    <a:pt x="1003" y="419"/>
                  </a:cubicBezTo>
                  <a:cubicBezTo>
                    <a:pt x="1003" y="185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7882283" y="4354393"/>
              <a:ext cx="57337" cy="320821"/>
            </a:xfrm>
            <a:custGeom>
              <a:avLst/>
              <a:gdLst/>
              <a:ahLst/>
              <a:cxnLst/>
              <a:rect l="l" t="t" r="r" b="b"/>
              <a:pathLst>
                <a:path w="1789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316593" y="4354393"/>
              <a:ext cx="57305" cy="320821"/>
            </a:xfrm>
            <a:custGeom>
              <a:avLst/>
              <a:gdLst/>
              <a:ahLst/>
              <a:cxnLst/>
              <a:rect l="l" t="t" r="r" b="b"/>
              <a:pathLst>
                <a:path w="1788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731608" y="4354393"/>
              <a:ext cx="56793" cy="320821"/>
            </a:xfrm>
            <a:custGeom>
              <a:avLst/>
              <a:gdLst/>
              <a:ahLst/>
              <a:cxnLst/>
              <a:rect l="l" t="t" r="r" b="b"/>
              <a:pathLst>
                <a:path w="1772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71" y="10009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690303" y="4272954"/>
              <a:ext cx="403285" cy="315853"/>
            </a:xfrm>
            <a:custGeom>
              <a:avLst/>
              <a:gdLst/>
              <a:ahLst/>
              <a:cxnLst/>
              <a:rect l="l" t="t" r="r" b="b"/>
              <a:pathLst>
                <a:path w="12583" h="9855" extrusionOk="0">
                  <a:moveTo>
                    <a:pt x="8578" y="0"/>
                  </a:moveTo>
                  <a:cubicBezTo>
                    <a:pt x="7317" y="0"/>
                    <a:pt x="6147" y="819"/>
                    <a:pt x="5498" y="1907"/>
                  </a:cubicBezTo>
                  <a:cubicBezTo>
                    <a:pt x="4930" y="2876"/>
                    <a:pt x="4696" y="4096"/>
                    <a:pt x="3827" y="4831"/>
                  </a:cubicBezTo>
                  <a:cubicBezTo>
                    <a:pt x="3376" y="5215"/>
                    <a:pt x="2791" y="5416"/>
                    <a:pt x="2240" y="5650"/>
                  </a:cubicBezTo>
                  <a:cubicBezTo>
                    <a:pt x="1688" y="5884"/>
                    <a:pt x="1070" y="6134"/>
                    <a:pt x="786" y="6669"/>
                  </a:cubicBezTo>
                  <a:cubicBezTo>
                    <a:pt x="1" y="8106"/>
                    <a:pt x="1020" y="9342"/>
                    <a:pt x="1471" y="9727"/>
                  </a:cubicBezTo>
                  <a:lnTo>
                    <a:pt x="1655" y="9610"/>
                  </a:lnTo>
                  <a:lnTo>
                    <a:pt x="9775" y="9844"/>
                  </a:lnTo>
                  <a:cubicBezTo>
                    <a:pt x="9914" y="9850"/>
                    <a:pt x="10057" y="9854"/>
                    <a:pt x="10200" y="9854"/>
                  </a:cubicBezTo>
                  <a:cubicBezTo>
                    <a:pt x="10832" y="9854"/>
                    <a:pt x="11481" y="9767"/>
                    <a:pt x="11931" y="9359"/>
                  </a:cubicBezTo>
                  <a:cubicBezTo>
                    <a:pt x="12532" y="8808"/>
                    <a:pt x="12582" y="7872"/>
                    <a:pt x="12566" y="7053"/>
                  </a:cubicBezTo>
                  <a:cubicBezTo>
                    <a:pt x="12549" y="5566"/>
                    <a:pt x="12532" y="4029"/>
                    <a:pt x="11981" y="2659"/>
                  </a:cubicBezTo>
                  <a:cubicBezTo>
                    <a:pt x="11413" y="1272"/>
                    <a:pt x="10176" y="69"/>
                    <a:pt x="8689" y="2"/>
                  </a:cubicBezTo>
                  <a:cubicBezTo>
                    <a:pt x="8652" y="1"/>
                    <a:pt x="8615" y="0"/>
                    <a:pt x="85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551078" y="3872457"/>
              <a:ext cx="684428" cy="801154"/>
            </a:xfrm>
            <a:custGeom>
              <a:avLst/>
              <a:gdLst/>
              <a:ahLst/>
              <a:cxnLst/>
              <a:rect l="l" t="t" r="r" b="b"/>
              <a:pathLst>
                <a:path w="21355" h="24997" extrusionOk="0">
                  <a:moveTo>
                    <a:pt x="2423" y="201"/>
                  </a:moveTo>
                  <a:cubicBezTo>
                    <a:pt x="2507" y="652"/>
                    <a:pt x="2891" y="3075"/>
                    <a:pt x="3426" y="6349"/>
                  </a:cubicBezTo>
                  <a:lnTo>
                    <a:pt x="1287" y="6349"/>
                  </a:lnTo>
                  <a:lnTo>
                    <a:pt x="251" y="201"/>
                  </a:lnTo>
                  <a:close/>
                  <a:moveTo>
                    <a:pt x="6968" y="201"/>
                  </a:moveTo>
                  <a:lnTo>
                    <a:pt x="7453" y="6349"/>
                  </a:lnTo>
                  <a:lnTo>
                    <a:pt x="3643" y="6349"/>
                  </a:lnTo>
                  <a:cubicBezTo>
                    <a:pt x="3509" y="5497"/>
                    <a:pt x="3376" y="4695"/>
                    <a:pt x="3259" y="3977"/>
                  </a:cubicBezTo>
                  <a:cubicBezTo>
                    <a:pt x="2858" y="1487"/>
                    <a:pt x="2707" y="552"/>
                    <a:pt x="2624" y="201"/>
                  </a:cubicBezTo>
                  <a:close/>
                  <a:moveTo>
                    <a:pt x="11128" y="201"/>
                  </a:moveTo>
                  <a:lnTo>
                    <a:pt x="11262" y="6349"/>
                  </a:lnTo>
                  <a:lnTo>
                    <a:pt x="7670" y="6349"/>
                  </a:lnTo>
                  <a:lnTo>
                    <a:pt x="7185" y="201"/>
                  </a:lnTo>
                  <a:close/>
                  <a:moveTo>
                    <a:pt x="15389" y="201"/>
                  </a:moveTo>
                  <a:lnTo>
                    <a:pt x="15189" y="6349"/>
                  </a:lnTo>
                  <a:lnTo>
                    <a:pt x="11479" y="6349"/>
                  </a:lnTo>
                  <a:lnTo>
                    <a:pt x="11346" y="201"/>
                  </a:lnTo>
                  <a:close/>
                  <a:moveTo>
                    <a:pt x="18547" y="201"/>
                  </a:moveTo>
                  <a:lnTo>
                    <a:pt x="18029" y="6349"/>
                  </a:lnTo>
                  <a:lnTo>
                    <a:pt x="15406" y="6349"/>
                  </a:lnTo>
                  <a:lnTo>
                    <a:pt x="15606" y="201"/>
                  </a:lnTo>
                  <a:close/>
                  <a:moveTo>
                    <a:pt x="21103" y="201"/>
                  </a:moveTo>
                  <a:lnTo>
                    <a:pt x="20385" y="6349"/>
                  </a:lnTo>
                  <a:lnTo>
                    <a:pt x="18230" y="6349"/>
                  </a:lnTo>
                  <a:lnTo>
                    <a:pt x="18764" y="201"/>
                  </a:lnTo>
                  <a:close/>
                  <a:moveTo>
                    <a:pt x="3676" y="7937"/>
                  </a:moveTo>
                  <a:cubicBezTo>
                    <a:pt x="3994" y="9975"/>
                    <a:pt x="4361" y="12264"/>
                    <a:pt x="4729" y="14553"/>
                  </a:cubicBezTo>
                  <a:lnTo>
                    <a:pt x="2657" y="14553"/>
                  </a:lnTo>
                  <a:lnTo>
                    <a:pt x="1538" y="7937"/>
                  </a:lnTo>
                  <a:close/>
                  <a:moveTo>
                    <a:pt x="7570" y="7937"/>
                  </a:moveTo>
                  <a:lnTo>
                    <a:pt x="8087" y="14553"/>
                  </a:lnTo>
                  <a:lnTo>
                    <a:pt x="4930" y="14553"/>
                  </a:lnTo>
                  <a:cubicBezTo>
                    <a:pt x="4829" y="13885"/>
                    <a:pt x="4729" y="13200"/>
                    <a:pt x="4612" y="12532"/>
                  </a:cubicBezTo>
                  <a:cubicBezTo>
                    <a:pt x="4361" y="10961"/>
                    <a:pt x="4128" y="9407"/>
                    <a:pt x="3894" y="7937"/>
                  </a:cubicBezTo>
                  <a:close/>
                  <a:moveTo>
                    <a:pt x="11312" y="7937"/>
                  </a:moveTo>
                  <a:lnTo>
                    <a:pt x="11463" y="14553"/>
                  </a:lnTo>
                  <a:lnTo>
                    <a:pt x="8305" y="14553"/>
                  </a:lnTo>
                  <a:lnTo>
                    <a:pt x="7787" y="7937"/>
                  </a:lnTo>
                  <a:close/>
                  <a:moveTo>
                    <a:pt x="15139" y="7937"/>
                  </a:moveTo>
                  <a:lnTo>
                    <a:pt x="14921" y="14553"/>
                  </a:lnTo>
                  <a:lnTo>
                    <a:pt x="11663" y="14553"/>
                  </a:lnTo>
                  <a:lnTo>
                    <a:pt x="11513" y="7937"/>
                  </a:lnTo>
                  <a:close/>
                  <a:moveTo>
                    <a:pt x="17895" y="7937"/>
                  </a:moveTo>
                  <a:lnTo>
                    <a:pt x="17327" y="14553"/>
                  </a:lnTo>
                  <a:lnTo>
                    <a:pt x="15122" y="14553"/>
                  </a:lnTo>
                  <a:lnTo>
                    <a:pt x="15356" y="7937"/>
                  </a:lnTo>
                  <a:close/>
                  <a:moveTo>
                    <a:pt x="20201" y="7937"/>
                  </a:moveTo>
                  <a:lnTo>
                    <a:pt x="19416" y="14553"/>
                  </a:lnTo>
                  <a:lnTo>
                    <a:pt x="17528" y="14553"/>
                  </a:lnTo>
                  <a:lnTo>
                    <a:pt x="18096" y="7937"/>
                  </a:lnTo>
                  <a:close/>
                  <a:moveTo>
                    <a:pt x="4980" y="16141"/>
                  </a:moveTo>
                  <a:cubicBezTo>
                    <a:pt x="5280" y="18146"/>
                    <a:pt x="5598" y="20101"/>
                    <a:pt x="5882" y="21905"/>
                  </a:cubicBezTo>
                  <a:lnTo>
                    <a:pt x="3894" y="21905"/>
                  </a:lnTo>
                  <a:lnTo>
                    <a:pt x="2925" y="16141"/>
                  </a:lnTo>
                  <a:close/>
                  <a:moveTo>
                    <a:pt x="8221" y="16141"/>
                  </a:moveTo>
                  <a:lnTo>
                    <a:pt x="8672" y="21905"/>
                  </a:lnTo>
                  <a:lnTo>
                    <a:pt x="6099" y="21905"/>
                  </a:lnTo>
                  <a:cubicBezTo>
                    <a:pt x="5849" y="20351"/>
                    <a:pt x="5531" y="18329"/>
                    <a:pt x="5180" y="16141"/>
                  </a:cubicBezTo>
                  <a:close/>
                  <a:moveTo>
                    <a:pt x="11496" y="16141"/>
                  </a:moveTo>
                  <a:lnTo>
                    <a:pt x="11630" y="21905"/>
                  </a:lnTo>
                  <a:lnTo>
                    <a:pt x="8873" y="21905"/>
                  </a:lnTo>
                  <a:lnTo>
                    <a:pt x="8422" y="16141"/>
                  </a:lnTo>
                  <a:close/>
                  <a:moveTo>
                    <a:pt x="14854" y="16141"/>
                  </a:moveTo>
                  <a:lnTo>
                    <a:pt x="14671" y="21905"/>
                  </a:lnTo>
                  <a:lnTo>
                    <a:pt x="11847" y="21905"/>
                  </a:lnTo>
                  <a:lnTo>
                    <a:pt x="11713" y="16141"/>
                  </a:lnTo>
                  <a:close/>
                  <a:moveTo>
                    <a:pt x="17177" y="16141"/>
                  </a:moveTo>
                  <a:lnTo>
                    <a:pt x="16692" y="21905"/>
                  </a:lnTo>
                  <a:lnTo>
                    <a:pt x="14888" y="21905"/>
                  </a:lnTo>
                  <a:lnTo>
                    <a:pt x="15072" y="16141"/>
                  </a:lnTo>
                  <a:close/>
                  <a:moveTo>
                    <a:pt x="19232" y="16141"/>
                  </a:moveTo>
                  <a:lnTo>
                    <a:pt x="18547" y="21905"/>
                  </a:lnTo>
                  <a:lnTo>
                    <a:pt x="16910" y="21905"/>
                  </a:lnTo>
                  <a:lnTo>
                    <a:pt x="17394" y="16141"/>
                  </a:lnTo>
                  <a:close/>
                  <a:moveTo>
                    <a:pt x="1" y="0"/>
                  </a:moveTo>
                  <a:lnTo>
                    <a:pt x="3844" y="22824"/>
                  </a:lnTo>
                  <a:cubicBezTo>
                    <a:pt x="4011" y="23793"/>
                    <a:pt x="4712" y="24595"/>
                    <a:pt x="5665" y="24862"/>
                  </a:cubicBezTo>
                  <a:cubicBezTo>
                    <a:pt x="5681" y="24862"/>
                    <a:pt x="5715" y="24879"/>
                    <a:pt x="5732" y="24879"/>
                  </a:cubicBezTo>
                  <a:cubicBezTo>
                    <a:pt x="5798" y="24896"/>
                    <a:pt x="5865" y="24913"/>
                    <a:pt x="5932" y="24929"/>
                  </a:cubicBezTo>
                  <a:cubicBezTo>
                    <a:pt x="6066" y="24963"/>
                    <a:pt x="6216" y="24979"/>
                    <a:pt x="6367" y="24979"/>
                  </a:cubicBezTo>
                  <a:cubicBezTo>
                    <a:pt x="6367" y="24979"/>
                    <a:pt x="6367" y="24996"/>
                    <a:pt x="6367" y="24996"/>
                  </a:cubicBezTo>
                  <a:lnTo>
                    <a:pt x="6467" y="24979"/>
                  </a:lnTo>
                  <a:lnTo>
                    <a:pt x="15991" y="24979"/>
                  </a:lnTo>
                  <a:cubicBezTo>
                    <a:pt x="16158" y="24979"/>
                    <a:pt x="16342" y="24963"/>
                    <a:pt x="16509" y="24929"/>
                  </a:cubicBezTo>
                  <a:cubicBezTo>
                    <a:pt x="17645" y="24762"/>
                    <a:pt x="18530" y="23843"/>
                    <a:pt x="18664" y="22707"/>
                  </a:cubicBezTo>
                  <a:lnTo>
                    <a:pt x="20519" y="6968"/>
                  </a:lnTo>
                  <a:lnTo>
                    <a:pt x="20602" y="6349"/>
                  </a:lnTo>
                  <a:lnTo>
                    <a:pt x="21337" y="117"/>
                  </a:lnTo>
                  <a:lnTo>
                    <a:pt x="2135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215435" y="1824654"/>
              <a:ext cx="1158896" cy="762598"/>
            </a:xfrm>
            <a:custGeom>
              <a:avLst/>
              <a:gdLst/>
              <a:ahLst/>
              <a:cxnLst/>
              <a:rect l="l" t="t" r="r" b="b"/>
              <a:pathLst>
                <a:path w="36159" h="23794" extrusionOk="0">
                  <a:moveTo>
                    <a:pt x="2474" y="1"/>
                  </a:moveTo>
                  <a:lnTo>
                    <a:pt x="1" y="23794"/>
                  </a:lnTo>
                  <a:lnTo>
                    <a:pt x="33401" y="23794"/>
                  </a:lnTo>
                  <a:lnTo>
                    <a:pt x="361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5161366" y="1824654"/>
              <a:ext cx="1158319" cy="762598"/>
            </a:xfrm>
            <a:custGeom>
              <a:avLst/>
              <a:gdLst/>
              <a:ahLst/>
              <a:cxnLst/>
              <a:rect l="l" t="t" r="r" b="b"/>
              <a:pathLst>
                <a:path w="36141" h="23794" extrusionOk="0">
                  <a:moveTo>
                    <a:pt x="2456" y="1"/>
                  </a:moveTo>
                  <a:lnTo>
                    <a:pt x="0" y="23794"/>
                  </a:lnTo>
                  <a:lnTo>
                    <a:pt x="33384" y="23794"/>
                  </a:lnTo>
                  <a:lnTo>
                    <a:pt x="3614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5198320" y="1845006"/>
              <a:ext cx="1075310" cy="707440"/>
            </a:xfrm>
            <a:custGeom>
              <a:avLst/>
              <a:gdLst/>
              <a:ahLst/>
              <a:cxnLst/>
              <a:rect l="l" t="t" r="r" b="b"/>
              <a:pathLst>
                <a:path w="33551" h="22073" extrusionOk="0">
                  <a:moveTo>
                    <a:pt x="2306" y="1"/>
                  </a:moveTo>
                  <a:lnTo>
                    <a:pt x="0" y="22073"/>
                  </a:lnTo>
                  <a:lnTo>
                    <a:pt x="30995" y="22073"/>
                  </a:lnTo>
                  <a:lnTo>
                    <a:pt x="3355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5305944" y="1959617"/>
              <a:ext cx="50895" cy="475013"/>
            </a:xfrm>
            <a:custGeom>
              <a:avLst/>
              <a:gdLst/>
              <a:ahLst/>
              <a:cxnLst/>
              <a:rect l="l" t="t" r="r" b="b"/>
              <a:pathLst>
                <a:path w="1588" h="14821" extrusionOk="0">
                  <a:moveTo>
                    <a:pt x="1538" y="0"/>
                  </a:moveTo>
                  <a:lnTo>
                    <a:pt x="1538" y="0"/>
                  </a:lnTo>
                  <a:cubicBezTo>
                    <a:pt x="1504" y="0"/>
                    <a:pt x="1120" y="3309"/>
                    <a:pt x="702" y="7402"/>
                  </a:cubicBezTo>
                  <a:cubicBezTo>
                    <a:pt x="292" y="11267"/>
                    <a:pt x="1" y="14446"/>
                    <a:pt x="12" y="14790"/>
                  </a:cubicBezTo>
                  <a:lnTo>
                    <a:pt x="12" y="14790"/>
                  </a:lnTo>
                  <a:cubicBezTo>
                    <a:pt x="94" y="14447"/>
                    <a:pt x="458" y="11283"/>
                    <a:pt x="853" y="7419"/>
                  </a:cubicBezTo>
                  <a:cubicBezTo>
                    <a:pt x="1270" y="3325"/>
                    <a:pt x="1588" y="0"/>
                    <a:pt x="1538" y="0"/>
                  </a:cubicBezTo>
                  <a:close/>
                  <a:moveTo>
                    <a:pt x="12" y="14790"/>
                  </a:moveTo>
                  <a:cubicBezTo>
                    <a:pt x="7" y="14810"/>
                    <a:pt x="3" y="14821"/>
                    <a:pt x="1" y="14821"/>
                  </a:cubicBezTo>
                  <a:lnTo>
                    <a:pt x="17" y="14821"/>
                  </a:lnTo>
                  <a:cubicBezTo>
                    <a:pt x="14" y="14821"/>
                    <a:pt x="13" y="14810"/>
                    <a:pt x="12" y="147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5387351" y="1981026"/>
              <a:ext cx="99643" cy="4872"/>
            </a:xfrm>
            <a:custGeom>
              <a:avLst/>
              <a:gdLst/>
              <a:ahLst/>
              <a:cxnLst/>
              <a:rect l="l" t="t" r="r" b="b"/>
              <a:pathLst>
                <a:path w="3109" h="152" extrusionOk="0">
                  <a:moveTo>
                    <a:pt x="1554" y="1"/>
                  </a:moveTo>
                  <a:cubicBezTo>
                    <a:pt x="702" y="1"/>
                    <a:pt x="0" y="34"/>
                    <a:pt x="0" y="68"/>
                  </a:cubicBezTo>
                  <a:cubicBezTo>
                    <a:pt x="0" y="118"/>
                    <a:pt x="702" y="151"/>
                    <a:pt x="1554" y="151"/>
                  </a:cubicBezTo>
                  <a:cubicBezTo>
                    <a:pt x="2423" y="151"/>
                    <a:pt x="3108" y="118"/>
                    <a:pt x="3108" y="68"/>
                  </a:cubicBezTo>
                  <a:cubicBezTo>
                    <a:pt x="3108" y="34"/>
                    <a:pt x="2423" y="1"/>
                    <a:pt x="1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5514269" y="1981026"/>
              <a:ext cx="396843" cy="4872"/>
            </a:xfrm>
            <a:custGeom>
              <a:avLst/>
              <a:gdLst/>
              <a:ahLst/>
              <a:cxnLst/>
              <a:rect l="l" t="t" r="r" b="b"/>
              <a:pathLst>
                <a:path w="12382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08" y="151"/>
                    <a:pt x="12381" y="118"/>
                    <a:pt x="12381" y="68"/>
                  </a:cubicBezTo>
                  <a:cubicBezTo>
                    <a:pt x="12381" y="34"/>
                    <a:pt x="9608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5375556" y="2232202"/>
              <a:ext cx="99643" cy="4840"/>
            </a:xfrm>
            <a:custGeom>
              <a:avLst/>
              <a:gdLst/>
              <a:ahLst/>
              <a:cxnLst/>
              <a:rect l="l" t="t" r="r" b="b"/>
              <a:pathLst>
                <a:path w="3109" h="151" extrusionOk="0">
                  <a:moveTo>
                    <a:pt x="1555" y="0"/>
                  </a:moveTo>
                  <a:cubicBezTo>
                    <a:pt x="702" y="0"/>
                    <a:pt x="1" y="33"/>
                    <a:pt x="1" y="84"/>
                  </a:cubicBezTo>
                  <a:cubicBezTo>
                    <a:pt x="1" y="117"/>
                    <a:pt x="702" y="150"/>
                    <a:pt x="1555" y="150"/>
                  </a:cubicBezTo>
                  <a:cubicBezTo>
                    <a:pt x="2423" y="150"/>
                    <a:pt x="3108" y="117"/>
                    <a:pt x="3108" y="84"/>
                  </a:cubicBezTo>
                  <a:cubicBezTo>
                    <a:pt x="3108" y="33"/>
                    <a:pt x="2423" y="0"/>
                    <a:pt x="1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5502474" y="2232202"/>
              <a:ext cx="397388" cy="4840"/>
            </a:xfrm>
            <a:custGeom>
              <a:avLst/>
              <a:gdLst/>
              <a:ahLst/>
              <a:cxnLst/>
              <a:rect l="l" t="t" r="r" b="b"/>
              <a:pathLst>
                <a:path w="12399" h="151" extrusionOk="0">
                  <a:moveTo>
                    <a:pt x="6199" y="0"/>
                  </a:moveTo>
                  <a:cubicBezTo>
                    <a:pt x="2774" y="0"/>
                    <a:pt x="1" y="33"/>
                    <a:pt x="1" y="84"/>
                  </a:cubicBezTo>
                  <a:cubicBezTo>
                    <a:pt x="1" y="117"/>
                    <a:pt x="2774" y="150"/>
                    <a:pt x="6199" y="150"/>
                  </a:cubicBezTo>
                  <a:cubicBezTo>
                    <a:pt x="9608" y="150"/>
                    <a:pt x="12398" y="117"/>
                    <a:pt x="12398" y="84"/>
                  </a:cubicBezTo>
                  <a:cubicBezTo>
                    <a:pt x="12398" y="33"/>
                    <a:pt x="9625" y="0"/>
                    <a:pt x="619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366999" y="2348383"/>
              <a:ext cx="397388" cy="4872"/>
            </a:xfrm>
            <a:custGeom>
              <a:avLst/>
              <a:gdLst/>
              <a:ahLst/>
              <a:cxnLst/>
              <a:rect l="l" t="t" r="r" b="b"/>
              <a:pathLst>
                <a:path w="12399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24" y="151"/>
                    <a:pt x="12398" y="118"/>
                    <a:pt x="12398" y="68"/>
                  </a:cubicBezTo>
                  <a:cubicBezTo>
                    <a:pt x="12398" y="34"/>
                    <a:pt x="9624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90556" y="2051728"/>
              <a:ext cx="140347" cy="4840"/>
            </a:xfrm>
            <a:custGeom>
              <a:avLst/>
              <a:gdLst/>
              <a:ahLst/>
              <a:cxnLst/>
              <a:rect l="l" t="t" r="r" b="b"/>
              <a:pathLst>
                <a:path w="4379" h="151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17"/>
                    <a:pt x="986" y="151"/>
                    <a:pt x="2189" y="151"/>
                  </a:cubicBezTo>
                  <a:cubicBezTo>
                    <a:pt x="3409" y="151"/>
                    <a:pt x="4378" y="117"/>
                    <a:pt x="4378" y="84"/>
                  </a:cubicBezTo>
                  <a:cubicBezTo>
                    <a:pt x="4378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387351" y="2155602"/>
              <a:ext cx="140315" cy="5384"/>
            </a:xfrm>
            <a:custGeom>
              <a:avLst/>
              <a:gdLst/>
              <a:ahLst/>
              <a:cxnLst/>
              <a:rect l="l" t="t" r="r" b="b"/>
              <a:pathLst>
                <a:path w="4378" h="168" extrusionOk="0">
                  <a:moveTo>
                    <a:pt x="2189" y="1"/>
                  </a:moveTo>
                  <a:cubicBezTo>
                    <a:pt x="969" y="1"/>
                    <a:pt x="0" y="51"/>
                    <a:pt x="0" y="84"/>
                  </a:cubicBezTo>
                  <a:cubicBezTo>
                    <a:pt x="0" y="134"/>
                    <a:pt x="969" y="168"/>
                    <a:pt x="2189" y="168"/>
                  </a:cubicBezTo>
                  <a:cubicBezTo>
                    <a:pt x="3392" y="168"/>
                    <a:pt x="4378" y="134"/>
                    <a:pt x="4378" y="84"/>
                  </a:cubicBezTo>
                  <a:cubicBezTo>
                    <a:pt x="4378" y="51"/>
                    <a:pt x="3392" y="1"/>
                    <a:pt x="218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5505679" y="2304475"/>
              <a:ext cx="140347" cy="5384"/>
            </a:xfrm>
            <a:custGeom>
              <a:avLst/>
              <a:gdLst/>
              <a:ahLst/>
              <a:cxnLst/>
              <a:rect l="l" t="t" r="r" b="b"/>
              <a:pathLst>
                <a:path w="4379" h="168" extrusionOk="0">
                  <a:moveTo>
                    <a:pt x="2190" y="1"/>
                  </a:moveTo>
                  <a:cubicBezTo>
                    <a:pt x="987" y="1"/>
                    <a:pt x="1" y="34"/>
                    <a:pt x="1" y="84"/>
                  </a:cubicBezTo>
                  <a:cubicBezTo>
                    <a:pt x="1" y="118"/>
                    <a:pt x="987" y="168"/>
                    <a:pt x="2190" y="168"/>
                  </a:cubicBezTo>
                  <a:cubicBezTo>
                    <a:pt x="3393" y="168"/>
                    <a:pt x="4378" y="118"/>
                    <a:pt x="4378" y="84"/>
                  </a:cubicBezTo>
                  <a:cubicBezTo>
                    <a:pt x="4378" y="34"/>
                    <a:pt x="3393" y="1"/>
                    <a:pt x="21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5682948" y="2051728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98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17"/>
                    <a:pt x="2507" y="151"/>
                    <a:pt x="5598" y="151"/>
                  </a:cubicBezTo>
                  <a:cubicBezTo>
                    <a:pt x="8689" y="151"/>
                    <a:pt x="11178" y="117"/>
                    <a:pt x="11178" y="84"/>
                  </a:cubicBezTo>
                  <a:cubicBezTo>
                    <a:pt x="11178" y="34"/>
                    <a:pt x="8689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5572632" y="2162044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0"/>
                  </a:moveTo>
                  <a:cubicBezTo>
                    <a:pt x="2490" y="0"/>
                    <a:pt x="0" y="34"/>
                    <a:pt x="0" y="67"/>
                  </a:cubicBezTo>
                  <a:cubicBezTo>
                    <a:pt x="0" y="117"/>
                    <a:pt x="2490" y="151"/>
                    <a:pt x="5581" y="151"/>
                  </a:cubicBezTo>
                  <a:cubicBezTo>
                    <a:pt x="8672" y="151"/>
                    <a:pt x="11178" y="117"/>
                    <a:pt x="11178" y="67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5695800" y="2304475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1"/>
                  </a:moveTo>
                  <a:cubicBezTo>
                    <a:pt x="2507" y="1"/>
                    <a:pt x="0" y="34"/>
                    <a:pt x="0" y="84"/>
                  </a:cubicBezTo>
                  <a:cubicBezTo>
                    <a:pt x="0" y="118"/>
                    <a:pt x="2507" y="168"/>
                    <a:pt x="5581" y="168"/>
                  </a:cubicBezTo>
                  <a:cubicBezTo>
                    <a:pt x="8672" y="168"/>
                    <a:pt x="11178" y="118"/>
                    <a:pt x="11178" y="84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5368602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34"/>
                    <a:pt x="2507" y="167"/>
                    <a:pt x="5581" y="167"/>
                  </a:cubicBezTo>
                  <a:cubicBezTo>
                    <a:pt x="8672" y="167"/>
                    <a:pt x="11178" y="134"/>
                    <a:pt x="11178" y="84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5764868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98" y="0"/>
                  </a:moveTo>
                  <a:cubicBezTo>
                    <a:pt x="2507" y="0"/>
                    <a:pt x="1" y="34"/>
                    <a:pt x="1" y="84"/>
                  </a:cubicBezTo>
                  <a:cubicBezTo>
                    <a:pt x="1" y="134"/>
                    <a:pt x="2507" y="167"/>
                    <a:pt x="5598" y="167"/>
                  </a:cubicBezTo>
                  <a:cubicBezTo>
                    <a:pt x="8673" y="167"/>
                    <a:pt x="11179" y="134"/>
                    <a:pt x="11179" y="84"/>
                  </a:cubicBezTo>
                  <a:cubicBezTo>
                    <a:pt x="11179" y="34"/>
                    <a:pt x="8673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5368602" y="2473699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1"/>
                  </a:moveTo>
                  <a:cubicBezTo>
                    <a:pt x="2490" y="1"/>
                    <a:pt x="0" y="34"/>
                    <a:pt x="0" y="67"/>
                  </a:cubicBezTo>
                  <a:cubicBezTo>
                    <a:pt x="0" y="118"/>
                    <a:pt x="2507" y="151"/>
                    <a:pt x="5581" y="151"/>
                  </a:cubicBezTo>
                  <a:cubicBezTo>
                    <a:pt x="8672" y="151"/>
                    <a:pt x="11178" y="118"/>
                    <a:pt x="11178" y="67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5385748" y="2081695"/>
              <a:ext cx="358800" cy="4872"/>
            </a:xfrm>
            <a:custGeom>
              <a:avLst/>
              <a:gdLst/>
              <a:ahLst/>
              <a:cxnLst/>
              <a:rect l="l" t="t" r="r" b="b"/>
              <a:pathLst>
                <a:path w="11195" h="152" extrusionOk="0">
                  <a:moveTo>
                    <a:pt x="5597" y="1"/>
                  </a:moveTo>
                  <a:cubicBezTo>
                    <a:pt x="2506" y="1"/>
                    <a:pt x="0" y="34"/>
                    <a:pt x="0" y="84"/>
                  </a:cubicBezTo>
                  <a:cubicBezTo>
                    <a:pt x="0" y="118"/>
                    <a:pt x="2506" y="151"/>
                    <a:pt x="5597" y="151"/>
                  </a:cubicBezTo>
                  <a:cubicBezTo>
                    <a:pt x="8689" y="151"/>
                    <a:pt x="11195" y="118"/>
                    <a:pt x="11195" y="84"/>
                  </a:cubicBezTo>
                  <a:cubicBezTo>
                    <a:pt x="11195" y="34"/>
                    <a:pt x="8689" y="1"/>
                    <a:pt x="5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556575" y="2052241"/>
              <a:ext cx="92144" cy="4872"/>
            </a:xfrm>
            <a:custGeom>
              <a:avLst/>
              <a:gdLst/>
              <a:ahLst/>
              <a:cxnLst/>
              <a:rect l="l" t="t" r="r" b="b"/>
              <a:pathLst>
                <a:path w="2875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22" y="151"/>
                    <a:pt x="2874" y="118"/>
                    <a:pt x="2874" y="85"/>
                  </a:cubicBezTo>
                  <a:cubicBezTo>
                    <a:pt x="2874" y="34"/>
                    <a:pt x="2222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371262" y="2266463"/>
              <a:ext cx="92144" cy="4840"/>
            </a:xfrm>
            <a:custGeom>
              <a:avLst/>
              <a:gdLst/>
              <a:ahLst/>
              <a:cxnLst/>
              <a:rect l="l" t="t" r="r" b="b"/>
              <a:pathLst>
                <a:path w="2875" h="151" extrusionOk="0">
                  <a:moveTo>
                    <a:pt x="1438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38" y="151"/>
                  </a:cubicBezTo>
                  <a:cubicBezTo>
                    <a:pt x="2240" y="151"/>
                    <a:pt x="2875" y="117"/>
                    <a:pt x="2875" y="84"/>
                  </a:cubicBezTo>
                  <a:cubicBezTo>
                    <a:pt x="2875" y="34"/>
                    <a:pt x="2240" y="0"/>
                    <a:pt x="1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369146" y="2304475"/>
              <a:ext cx="92144" cy="5384"/>
            </a:xfrm>
            <a:custGeom>
              <a:avLst/>
              <a:gdLst/>
              <a:ahLst/>
              <a:cxnLst/>
              <a:rect l="l" t="t" r="r" b="b"/>
              <a:pathLst>
                <a:path w="2875" h="168" extrusionOk="0">
                  <a:moveTo>
                    <a:pt x="1437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68"/>
                    <a:pt x="1437" y="168"/>
                  </a:cubicBezTo>
                  <a:cubicBezTo>
                    <a:pt x="2239" y="168"/>
                    <a:pt x="2874" y="118"/>
                    <a:pt x="2874" y="84"/>
                  </a:cubicBezTo>
                  <a:cubicBezTo>
                    <a:pt x="2874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5263638" y="1917856"/>
              <a:ext cx="997684" cy="5384"/>
            </a:xfrm>
            <a:custGeom>
              <a:avLst/>
              <a:gdLst/>
              <a:ahLst/>
              <a:cxnLst/>
              <a:rect l="l" t="t" r="r" b="b"/>
              <a:pathLst>
                <a:path w="31129" h="168" extrusionOk="0">
                  <a:moveTo>
                    <a:pt x="15556" y="0"/>
                  </a:moveTo>
                  <a:cubicBezTo>
                    <a:pt x="6968" y="0"/>
                    <a:pt x="1" y="50"/>
                    <a:pt x="1" y="84"/>
                  </a:cubicBezTo>
                  <a:cubicBezTo>
                    <a:pt x="1" y="134"/>
                    <a:pt x="6968" y="167"/>
                    <a:pt x="15556" y="167"/>
                  </a:cubicBezTo>
                  <a:cubicBezTo>
                    <a:pt x="24161" y="167"/>
                    <a:pt x="31129" y="134"/>
                    <a:pt x="31129" y="84"/>
                  </a:cubicBezTo>
                  <a:cubicBezTo>
                    <a:pt x="31129" y="50"/>
                    <a:pt x="24161" y="0"/>
                    <a:pt x="15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5315046" y="1875005"/>
              <a:ext cx="27339" cy="23877"/>
            </a:xfrm>
            <a:custGeom>
              <a:avLst/>
              <a:gdLst/>
              <a:ahLst/>
              <a:cxnLst/>
              <a:rect l="l" t="t" r="r" b="b"/>
              <a:pathLst>
                <a:path w="853" h="745" extrusionOk="0">
                  <a:moveTo>
                    <a:pt x="485" y="0"/>
                  </a:moveTo>
                  <a:cubicBezTo>
                    <a:pt x="168" y="0"/>
                    <a:pt x="1" y="401"/>
                    <a:pt x="235" y="635"/>
                  </a:cubicBezTo>
                  <a:cubicBezTo>
                    <a:pt x="310" y="711"/>
                    <a:pt x="401" y="744"/>
                    <a:pt x="489" y="744"/>
                  </a:cubicBezTo>
                  <a:cubicBezTo>
                    <a:pt x="676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5365909" y="1875005"/>
              <a:ext cx="27371" cy="23877"/>
            </a:xfrm>
            <a:custGeom>
              <a:avLst/>
              <a:gdLst/>
              <a:ahLst/>
              <a:cxnLst/>
              <a:rect l="l" t="t" r="r" b="b"/>
              <a:pathLst>
                <a:path w="854" h="745" extrusionOk="0">
                  <a:moveTo>
                    <a:pt x="485" y="0"/>
                  </a:moveTo>
                  <a:cubicBezTo>
                    <a:pt x="151" y="0"/>
                    <a:pt x="1" y="401"/>
                    <a:pt x="218" y="635"/>
                  </a:cubicBezTo>
                  <a:cubicBezTo>
                    <a:pt x="293" y="711"/>
                    <a:pt x="386" y="744"/>
                    <a:pt x="477" y="744"/>
                  </a:cubicBezTo>
                  <a:cubicBezTo>
                    <a:pt x="669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416260" y="1875005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0"/>
                  </a:moveTo>
                  <a:cubicBezTo>
                    <a:pt x="168" y="0"/>
                    <a:pt x="1" y="401"/>
                    <a:pt x="234" y="635"/>
                  </a:cubicBezTo>
                  <a:cubicBezTo>
                    <a:pt x="310" y="711"/>
                    <a:pt x="402" y="744"/>
                    <a:pt x="493" y="744"/>
                  </a:cubicBezTo>
                  <a:cubicBezTo>
                    <a:pt x="685" y="744"/>
                    <a:pt x="869" y="595"/>
                    <a:pt x="869" y="368"/>
                  </a:cubicBezTo>
                  <a:cubicBezTo>
                    <a:pt x="869" y="168"/>
                    <a:pt x="702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565990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7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508684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8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548330" y="1829494"/>
              <a:ext cx="1131012" cy="744393"/>
            </a:xfrm>
            <a:custGeom>
              <a:avLst/>
              <a:gdLst/>
              <a:ahLst/>
              <a:cxnLst/>
              <a:rect l="l" t="t" r="r" b="b"/>
              <a:pathLst>
                <a:path w="35289" h="23226" extrusionOk="0">
                  <a:moveTo>
                    <a:pt x="2406" y="0"/>
                  </a:moveTo>
                  <a:lnTo>
                    <a:pt x="0" y="23225"/>
                  </a:lnTo>
                  <a:lnTo>
                    <a:pt x="32599" y="23225"/>
                  </a:lnTo>
                  <a:lnTo>
                    <a:pt x="352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660794" y="1938720"/>
              <a:ext cx="54100" cy="499660"/>
            </a:xfrm>
            <a:custGeom>
              <a:avLst/>
              <a:gdLst/>
              <a:ahLst/>
              <a:cxnLst/>
              <a:rect l="l" t="t" r="r" b="b"/>
              <a:pathLst>
                <a:path w="1688" h="15590" extrusionOk="0">
                  <a:moveTo>
                    <a:pt x="1654" y="1"/>
                  </a:moveTo>
                  <a:lnTo>
                    <a:pt x="1654" y="1"/>
                  </a:lnTo>
                  <a:cubicBezTo>
                    <a:pt x="1604" y="1"/>
                    <a:pt x="1220" y="3493"/>
                    <a:pt x="769" y="7787"/>
                  </a:cubicBezTo>
                  <a:cubicBezTo>
                    <a:pt x="318" y="12098"/>
                    <a:pt x="0" y="15590"/>
                    <a:pt x="50" y="15590"/>
                  </a:cubicBezTo>
                  <a:cubicBezTo>
                    <a:pt x="50" y="15590"/>
                    <a:pt x="51" y="15590"/>
                    <a:pt x="51" y="15590"/>
                  </a:cubicBezTo>
                  <a:cubicBezTo>
                    <a:pt x="86" y="15590"/>
                    <a:pt x="486" y="12104"/>
                    <a:pt x="919" y="7804"/>
                  </a:cubicBezTo>
                  <a:cubicBezTo>
                    <a:pt x="1370" y="3510"/>
                    <a:pt x="1688" y="17"/>
                    <a:pt x="1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747553" y="1961219"/>
              <a:ext cx="104964" cy="5384"/>
            </a:xfrm>
            <a:custGeom>
              <a:avLst/>
              <a:gdLst/>
              <a:ahLst/>
              <a:cxnLst/>
              <a:rect l="l" t="t" r="r" b="b"/>
              <a:pathLst>
                <a:path w="3275" h="168" extrusionOk="0">
                  <a:moveTo>
                    <a:pt x="1637" y="1"/>
                  </a:moveTo>
                  <a:cubicBezTo>
                    <a:pt x="735" y="1"/>
                    <a:pt x="0" y="34"/>
                    <a:pt x="0" y="84"/>
                  </a:cubicBezTo>
                  <a:cubicBezTo>
                    <a:pt x="0" y="117"/>
                    <a:pt x="735" y="168"/>
                    <a:pt x="1637" y="168"/>
                  </a:cubicBezTo>
                  <a:cubicBezTo>
                    <a:pt x="2540" y="168"/>
                    <a:pt x="3275" y="117"/>
                    <a:pt x="3275" y="84"/>
                  </a:cubicBezTo>
                  <a:cubicBezTo>
                    <a:pt x="3275" y="34"/>
                    <a:pt x="2540" y="1"/>
                    <a:pt x="1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880881" y="1961219"/>
              <a:ext cx="417740" cy="5384"/>
            </a:xfrm>
            <a:custGeom>
              <a:avLst/>
              <a:gdLst/>
              <a:ahLst/>
              <a:cxnLst/>
              <a:rect l="l" t="t" r="r" b="b"/>
              <a:pathLst>
                <a:path w="13034" h="168" extrusionOk="0">
                  <a:moveTo>
                    <a:pt x="6517" y="1"/>
                  </a:moveTo>
                  <a:cubicBezTo>
                    <a:pt x="2924" y="1"/>
                    <a:pt x="0" y="34"/>
                    <a:pt x="0" y="84"/>
                  </a:cubicBezTo>
                  <a:cubicBezTo>
                    <a:pt x="0" y="117"/>
                    <a:pt x="2924" y="168"/>
                    <a:pt x="6517" y="168"/>
                  </a:cubicBezTo>
                  <a:cubicBezTo>
                    <a:pt x="10126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735214" y="2225760"/>
              <a:ext cx="104996" cy="5384"/>
            </a:xfrm>
            <a:custGeom>
              <a:avLst/>
              <a:gdLst/>
              <a:ahLst/>
              <a:cxnLst/>
              <a:rect l="l" t="t" r="r" b="b"/>
              <a:pathLst>
                <a:path w="3276" h="168" extrusionOk="0">
                  <a:moveTo>
                    <a:pt x="1638" y="1"/>
                  </a:moveTo>
                  <a:cubicBezTo>
                    <a:pt x="736" y="1"/>
                    <a:pt x="1" y="34"/>
                    <a:pt x="1" y="84"/>
                  </a:cubicBezTo>
                  <a:cubicBezTo>
                    <a:pt x="1" y="117"/>
                    <a:pt x="736" y="168"/>
                    <a:pt x="1638" y="168"/>
                  </a:cubicBezTo>
                  <a:cubicBezTo>
                    <a:pt x="2540" y="168"/>
                    <a:pt x="3276" y="117"/>
                    <a:pt x="3276" y="84"/>
                  </a:cubicBezTo>
                  <a:cubicBezTo>
                    <a:pt x="3276" y="34"/>
                    <a:pt x="2540" y="1"/>
                    <a:pt x="1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868574" y="2225760"/>
              <a:ext cx="417708" cy="5384"/>
            </a:xfrm>
            <a:custGeom>
              <a:avLst/>
              <a:gdLst/>
              <a:ahLst/>
              <a:cxnLst/>
              <a:rect l="l" t="t" r="r" b="b"/>
              <a:pathLst>
                <a:path w="13033" h="168" extrusionOk="0">
                  <a:moveTo>
                    <a:pt x="6516" y="1"/>
                  </a:moveTo>
                  <a:cubicBezTo>
                    <a:pt x="2907" y="1"/>
                    <a:pt x="0" y="34"/>
                    <a:pt x="0" y="84"/>
                  </a:cubicBezTo>
                  <a:cubicBezTo>
                    <a:pt x="0" y="117"/>
                    <a:pt x="2924" y="168"/>
                    <a:pt x="6516" y="168"/>
                  </a:cubicBezTo>
                  <a:cubicBezTo>
                    <a:pt x="10109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26111" y="2347870"/>
              <a:ext cx="417740" cy="4840"/>
            </a:xfrm>
            <a:custGeom>
              <a:avLst/>
              <a:gdLst/>
              <a:ahLst/>
              <a:cxnLst/>
              <a:rect l="l" t="t" r="r" b="b"/>
              <a:pathLst>
                <a:path w="13034" h="151" extrusionOk="0">
                  <a:moveTo>
                    <a:pt x="6517" y="0"/>
                  </a:moveTo>
                  <a:cubicBezTo>
                    <a:pt x="2925" y="0"/>
                    <a:pt x="1" y="33"/>
                    <a:pt x="1" y="84"/>
                  </a:cubicBezTo>
                  <a:cubicBezTo>
                    <a:pt x="1" y="117"/>
                    <a:pt x="2925" y="150"/>
                    <a:pt x="6517" y="150"/>
                  </a:cubicBezTo>
                  <a:cubicBezTo>
                    <a:pt x="10126" y="150"/>
                    <a:pt x="13033" y="117"/>
                    <a:pt x="13033" y="84"/>
                  </a:cubicBezTo>
                  <a:cubicBezTo>
                    <a:pt x="13033" y="33"/>
                    <a:pt x="10126" y="0"/>
                    <a:pt x="651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751271" y="2036184"/>
              <a:ext cx="147302" cy="4872"/>
            </a:xfrm>
            <a:custGeom>
              <a:avLst/>
              <a:gdLst/>
              <a:ahLst/>
              <a:cxnLst/>
              <a:rect l="l" t="t" r="r" b="b"/>
              <a:pathLst>
                <a:path w="4596" h="152" extrusionOk="0">
                  <a:moveTo>
                    <a:pt x="2290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90" y="151"/>
                  </a:cubicBezTo>
                  <a:cubicBezTo>
                    <a:pt x="3560" y="151"/>
                    <a:pt x="4596" y="118"/>
                    <a:pt x="4596" y="68"/>
                  </a:cubicBezTo>
                  <a:cubicBezTo>
                    <a:pt x="4596" y="34"/>
                    <a:pt x="3560" y="1"/>
                    <a:pt x="22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747553" y="2145443"/>
              <a:ext cx="147270" cy="4840"/>
            </a:xfrm>
            <a:custGeom>
              <a:avLst/>
              <a:gdLst/>
              <a:ahLst/>
              <a:cxnLst/>
              <a:rect l="l" t="t" r="r" b="b"/>
              <a:pathLst>
                <a:path w="4595" h="151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51"/>
                    <a:pt x="2289" y="151"/>
                  </a:cubicBezTo>
                  <a:cubicBezTo>
                    <a:pt x="3559" y="151"/>
                    <a:pt x="4595" y="117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872324" y="2301815"/>
              <a:ext cx="147270" cy="5384"/>
            </a:xfrm>
            <a:custGeom>
              <a:avLst/>
              <a:gdLst/>
              <a:ahLst/>
              <a:cxnLst/>
              <a:rect l="l" t="t" r="r" b="b"/>
              <a:pathLst>
                <a:path w="4595" h="168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34"/>
                    <a:pt x="1019" y="167"/>
                    <a:pt x="2289" y="167"/>
                  </a:cubicBezTo>
                  <a:cubicBezTo>
                    <a:pt x="3559" y="167"/>
                    <a:pt x="4595" y="134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058662" y="2036184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941936" y="2151853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40" y="1"/>
                    <a:pt x="0" y="34"/>
                    <a:pt x="0" y="84"/>
                  </a:cubicBezTo>
                  <a:cubicBezTo>
                    <a:pt x="0" y="118"/>
                    <a:pt x="2640" y="151"/>
                    <a:pt x="5882" y="151"/>
                  </a:cubicBezTo>
                  <a:cubicBezTo>
                    <a:pt x="9140" y="151"/>
                    <a:pt x="11763" y="118"/>
                    <a:pt x="11763" y="84"/>
                  </a:cubicBezTo>
                  <a:cubicBezTo>
                    <a:pt x="11763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7072059" y="2301815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0" y="34"/>
                    <a:pt x="0" y="84"/>
                  </a:cubicBezTo>
                  <a:cubicBezTo>
                    <a:pt x="0" y="134"/>
                    <a:pt x="2624" y="167"/>
                    <a:pt x="5882" y="167"/>
                  </a:cubicBezTo>
                  <a:cubicBezTo>
                    <a:pt x="9123" y="167"/>
                    <a:pt x="11763" y="134"/>
                    <a:pt x="11763" y="84"/>
                  </a:cubicBezTo>
                  <a:cubicBezTo>
                    <a:pt x="11763" y="34"/>
                    <a:pt x="9123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727714" y="2436200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144364" y="2436200"/>
              <a:ext cx="377004" cy="4872"/>
            </a:xfrm>
            <a:custGeom>
              <a:avLst/>
              <a:gdLst/>
              <a:ahLst/>
              <a:cxnLst/>
              <a:rect l="l" t="t" r="r" b="b"/>
              <a:pathLst>
                <a:path w="11763" h="152" extrusionOk="0">
                  <a:moveTo>
                    <a:pt x="5881" y="1"/>
                  </a:moveTo>
                  <a:cubicBezTo>
                    <a:pt x="2640" y="1"/>
                    <a:pt x="0" y="34"/>
                    <a:pt x="0" y="68"/>
                  </a:cubicBezTo>
                  <a:cubicBezTo>
                    <a:pt x="0" y="118"/>
                    <a:pt x="2640" y="151"/>
                    <a:pt x="5881" y="151"/>
                  </a:cubicBezTo>
                  <a:cubicBezTo>
                    <a:pt x="9140" y="151"/>
                    <a:pt x="11763" y="118"/>
                    <a:pt x="11763" y="68"/>
                  </a:cubicBezTo>
                  <a:cubicBezTo>
                    <a:pt x="11763" y="34"/>
                    <a:pt x="9140" y="1"/>
                    <a:pt x="58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6727714" y="2479596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1" y="34"/>
                    <a:pt x="1" y="84"/>
                  </a:cubicBezTo>
                  <a:cubicBezTo>
                    <a:pt x="1" y="117"/>
                    <a:pt x="2624" y="167"/>
                    <a:pt x="5882" y="167"/>
                  </a:cubicBezTo>
                  <a:cubicBezTo>
                    <a:pt x="9124" y="167"/>
                    <a:pt x="11764" y="117"/>
                    <a:pt x="11764" y="84"/>
                  </a:cubicBezTo>
                  <a:cubicBezTo>
                    <a:pt x="11764" y="34"/>
                    <a:pt x="9124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745918" y="2067241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1"/>
                  </a:moveTo>
                  <a:cubicBezTo>
                    <a:pt x="2641" y="1"/>
                    <a:pt x="1" y="34"/>
                    <a:pt x="1" y="84"/>
                  </a:cubicBezTo>
                  <a:cubicBezTo>
                    <a:pt x="1" y="134"/>
                    <a:pt x="2641" y="168"/>
                    <a:pt x="5882" y="168"/>
                  </a:cubicBezTo>
                  <a:cubicBezTo>
                    <a:pt x="9124" y="168"/>
                    <a:pt x="11764" y="134"/>
                    <a:pt x="11764" y="84"/>
                  </a:cubicBezTo>
                  <a:cubicBezTo>
                    <a:pt x="11764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925334" y="2036184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1"/>
                  </a:moveTo>
                  <a:cubicBezTo>
                    <a:pt x="685" y="1"/>
                    <a:pt x="0" y="51"/>
                    <a:pt x="0" y="84"/>
                  </a:cubicBezTo>
                  <a:cubicBezTo>
                    <a:pt x="0" y="134"/>
                    <a:pt x="685" y="168"/>
                    <a:pt x="1521" y="168"/>
                  </a:cubicBezTo>
                  <a:cubicBezTo>
                    <a:pt x="2356" y="168"/>
                    <a:pt x="3025" y="134"/>
                    <a:pt x="3025" y="84"/>
                  </a:cubicBezTo>
                  <a:cubicBezTo>
                    <a:pt x="3025" y="51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6730406" y="2261624"/>
              <a:ext cx="97496" cy="5416"/>
            </a:xfrm>
            <a:custGeom>
              <a:avLst/>
              <a:gdLst/>
              <a:ahLst/>
              <a:cxnLst/>
              <a:rect l="l" t="t" r="r" b="b"/>
              <a:pathLst>
                <a:path w="3042" h="169" extrusionOk="0">
                  <a:moveTo>
                    <a:pt x="1521" y="1"/>
                  </a:moveTo>
                  <a:cubicBezTo>
                    <a:pt x="685" y="1"/>
                    <a:pt x="0" y="34"/>
                    <a:pt x="0" y="85"/>
                  </a:cubicBezTo>
                  <a:cubicBezTo>
                    <a:pt x="0" y="135"/>
                    <a:pt x="685" y="168"/>
                    <a:pt x="1521" y="168"/>
                  </a:cubicBezTo>
                  <a:cubicBezTo>
                    <a:pt x="2356" y="168"/>
                    <a:pt x="3041" y="135"/>
                    <a:pt x="3041" y="85"/>
                  </a:cubicBezTo>
                  <a:cubicBezTo>
                    <a:pt x="3041" y="34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6728259" y="2301815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0"/>
                  </a:moveTo>
                  <a:cubicBezTo>
                    <a:pt x="686" y="0"/>
                    <a:pt x="1" y="34"/>
                    <a:pt x="1" y="84"/>
                  </a:cubicBezTo>
                  <a:cubicBezTo>
                    <a:pt x="1" y="134"/>
                    <a:pt x="686" y="167"/>
                    <a:pt x="1521" y="167"/>
                  </a:cubicBezTo>
                  <a:cubicBezTo>
                    <a:pt x="2356" y="167"/>
                    <a:pt x="3025" y="134"/>
                    <a:pt x="3025" y="84"/>
                  </a:cubicBezTo>
                  <a:cubicBezTo>
                    <a:pt x="3025" y="34"/>
                    <a:pt x="2356" y="0"/>
                    <a:pt x="15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616885" y="1895356"/>
              <a:ext cx="1050150" cy="4840"/>
            </a:xfrm>
            <a:custGeom>
              <a:avLst/>
              <a:gdLst/>
              <a:ahLst/>
              <a:cxnLst/>
              <a:rect l="l" t="t" r="r" b="b"/>
              <a:pathLst>
                <a:path w="32766" h="151" extrusionOk="0">
                  <a:moveTo>
                    <a:pt x="16391" y="0"/>
                  </a:moveTo>
                  <a:cubicBezTo>
                    <a:pt x="7335" y="0"/>
                    <a:pt x="0" y="34"/>
                    <a:pt x="0" y="84"/>
                  </a:cubicBezTo>
                  <a:cubicBezTo>
                    <a:pt x="0" y="117"/>
                    <a:pt x="7335" y="151"/>
                    <a:pt x="16391" y="151"/>
                  </a:cubicBezTo>
                  <a:cubicBezTo>
                    <a:pt x="25431" y="151"/>
                    <a:pt x="32766" y="117"/>
                    <a:pt x="32766" y="84"/>
                  </a:cubicBezTo>
                  <a:cubicBezTo>
                    <a:pt x="32766" y="34"/>
                    <a:pt x="25431" y="0"/>
                    <a:pt x="163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671498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67" y="0"/>
                    <a:pt x="0" y="418"/>
                    <a:pt x="234" y="668"/>
                  </a:cubicBezTo>
                  <a:cubicBezTo>
                    <a:pt x="315" y="749"/>
                    <a:pt x="412" y="784"/>
                    <a:pt x="507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724509" y="1849845"/>
              <a:ext cx="29486" cy="25159"/>
            </a:xfrm>
            <a:custGeom>
              <a:avLst/>
              <a:gdLst/>
              <a:ahLst/>
              <a:cxnLst/>
              <a:rect l="l" t="t" r="r" b="b"/>
              <a:pathLst>
                <a:path w="920" h="785" extrusionOk="0">
                  <a:moveTo>
                    <a:pt x="519" y="0"/>
                  </a:moveTo>
                  <a:cubicBezTo>
                    <a:pt x="184" y="0"/>
                    <a:pt x="1" y="418"/>
                    <a:pt x="251" y="668"/>
                  </a:cubicBezTo>
                  <a:cubicBezTo>
                    <a:pt x="331" y="749"/>
                    <a:pt x="429" y="784"/>
                    <a:pt x="524" y="784"/>
                  </a:cubicBezTo>
                  <a:cubicBezTo>
                    <a:pt x="726" y="784"/>
                    <a:pt x="920" y="623"/>
                    <a:pt x="920" y="384"/>
                  </a:cubicBezTo>
                  <a:cubicBezTo>
                    <a:pt x="920" y="184"/>
                    <a:pt x="736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778064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84" y="0"/>
                    <a:pt x="0" y="418"/>
                    <a:pt x="251" y="668"/>
                  </a:cubicBezTo>
                  <a:cubicBezTo>
                    <a:pt x="326" y="749"/>
                    <a:pt x="420" y="784"/>
                    <a:pt x="512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5974250" y="894499"/>
              <a:ext cx="1164248" cy="766348"/>
            </a:xfrm>
            <a:custGeom>
              <a:avLst/>
              <a:gdLst/>
              <a:ahLst/>
              <a:cxnLst/>
              <a:rect l="l" t="t" r="r" b="b"/>
              <a:pathLst>
                <a:path w="36326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2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5919637" y="894499"/>
              <a:ext cx="1164216" cy="766348"/>
            </a:xfrm>
            <a:custGeom>
              <a:avLst/>
              <a:gdLst/>
              <a:ahLst/>
              <a:cxnLst/>
              <a:rect l="l" t="t" r="r" b="b"/>
              <a:pathLst>
                <a:path w="36325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1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5957136" y="915364"/>
              <a:ext cx="1080149" cy="710645"/>
            </a:xfrm>
            <a:custGeom>
              <a:avLst/>
              <a:gdLst/>
              <a:ahLst/>
              <a:cxnLst/>
              <a:rect l="l" t="t" r="r" b="b"/>
              <a:pathLst>
                <a:path w="33702" h="22173" extrusionOk="0">
                  <a:moveTo>
                    <a:pt x="2306" y="1"/>
                  </a:moveTo>
                  <a:lnTo>
                    <a:pt x="0" y="22173"/>
                  </a:lnTo>
                  <a:lnTo>
                    <a:pt x="31145" y="22173"/>
                  </a:lnTo>
                  <a:lnTo>
                    <a:pt x="33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065849" y="1029430"/>
              <a:ext cx="51953" cy="477192"/>
            </a:xfrm>
            <a:custGeom>
              <a:avLst/>
              <a:gdLst/>
              <a:ahLst/>
              <a:cxnLst/>
              <a:rect l="l" t="t" r="r" b="b"/>
              <a:pathLst>
                <a:path w="1621" h="14889" extrusionOk="0">
                  <a:moveTo>
                    <a:pt x="1571" y="1"/>
                  </a:moveTo>
                  <a:cubicBezTo>
                    <a:pt x="1537" y="1"/>
                    <a:pt x="1153" y="3326"/>
                    <a:pt x="735" y="7436"/>
                  </a:cubicBezTo>
                  <a:cubicBezTo>
                    <a:pt x="301" y="11546"/>
                    <a:pt x="0" y="14888"/>
                    <a:pt x="33" y="14888"/>
                  </a:cubicBezTo>
                  <a:cubicBezTo>
                    <a:pt x="34" y="14888"/>
                    <a:pt x="34" y="14888"/>
                    <a:pt x="34" y="14888"/>
                  </a:cubicBezTo>
                  <a:cubicBezTo>
                    <a:pt x="85" y="14888"/>
                    <a:pt x="469" y="11553"/>
                    <a:pt x="886" y="7453"/>
                  </a:cubicBezTo>
                  <a:cubicBezTo>
                    <a:pt x="1303" y="3342"/>
                    <a:pt x="1621" y="17"/>
                    <a:pt x="15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6148314" y="1050871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0" y="33"/>
                    <a:pt x="0" y="84"/>
                  </a:cubicBezTo>
                  <a:cubicBezTo>
                    <a:pt x="0" y="117"/>
                    <a:pt x="702" y="150"/>
                    <a:pt x="1571" y="150"/>
                  </a:cubicBezTo>
                  <a:cubicBezTo>
                    <a:pt x="2440" y="150"/>
                    <a:pt x="3141" y="117"/>
                    <a:pt x="3141" y="84"/>
                  </a:cubicBezTo>
                  <a:cubicBezTo>
                    <a:pt x="3141" y="33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6275745" y="1050871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3" y="0"/>
                  </a:moveTo>
                  <a:cubicBezTo>
                    <a:pt x="2791" y="0"/>
                    <a:pt x="1" y="33"/>
                    <a:pt x="1" y="84"/>
                  </a:cubicBezTo>
                  <a:cubicBezTo>
                    <a:pt x="1" y="117"/>
                    <a:pt x="2791" y="150"/>
                    <a:pt x="6233" y="150"/>
                  </a:cubicBezTo>
                  <a:cubicBezTo>
                    <a:pt x="9675" y="150"/>
                    <a:pt x="12449" y="117"/>
                    <a:pt x="12449" y="84"/>
                  </a:cubicBezTo>
                  <a:cubicBezTo>
                    <a:pt x="12449" y="33"/>
                    <a:pt x="9675" y="0"/>
                    <a:pt x="623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136520" y="1303617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1" y="34"/>
                    <a:pt x="1" y="67"/>
                  </a:cubicBezTo>
                  <a:cubicBezTo>
                    <a:pt x="1" y="117"/>
                    <a:pt x="702" y="151"/>
                    <a:pt x="1571" y="151"/>
                  </a:cubicBezTo>
                  <a:cubicBezTo>
                    <a:pt x="2440" y="151"/>
                    <a:pt x="3142" y="117"/>
                    <a:pt x="3142" y="67"/>
                  </a:cubicBezTo>
                  <a:cubicBezTo>
                    <a:pt x="3142" y="34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263982" y="1303617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2" y="0"/>
                  </a:moveTo>
                  <a:cubicBezTo>
                    <a:pt x="2791" y="0"/>
                    <a:pt x="0" y="34"/>
                    <a:pt x="0" y="67"/>
                  </a:cubicBezTo>
                  <a:cubicBezTo>
                    <a:pt x="0" y="117"/>
                    <a:pt x="2791" y="151"/>
                    <a:pt x="6232" y="151"/>
                  </a:cubicBezTo>
                  <a:cubicBezTo>
                    <a:pt x="9674" y="151"/>
                    <a:pt x="12448" y="117"/>
                    <a:pt x="12448" y="67"/>
                  </a:cubicBezTo>
                  <a:cubicBezTo>
                    <a:pt x="12448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6127962" y="1419831"/>
              <a:ext cx="399503" cy="5384"/>
            </a:xfrm>
            <a:custGeom>
              <a:avLst/>
              <a:gdLst/>
              <a:ahLst/>
              <a:cxnLst/>
              <a:rect l="l" t="t" r="r" b="b"/>
              <a:pathLst>
                <a:path w="12465" h="168" extrusionOk="0">
                  <a:moveTo>
                    <a:pt x="6232" y="0"/>
                  </a:moveTo>
                  <a:cubicBezTo>
                    <a:pt x="2791" y="0"/>
                    <a:pt x="0" y="34"/>
                    <a:pt x="0" y="84"/>
                  </a:cubicBezTo>
                  <a:cubicBezTo>
                    <a:pt x="0" y="117"/>
                    <a:pt x="2791" y="167"/>
                    <a:pt x="6232" y="167"/>
                  </a:cubicBezTo>
                  <a:cubicBezTo>
                    <a:pt x="9674" y="167"/>
                    <a:pt x="12465" y="117"/>
                    <a:pt x="12465" y="84"/>
                  </a:cubicBezTo>
                  <a:cubicBezTo>
                    <a:pt x="12465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6152064" y="1122086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6148314" y="1226505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206" y="0"/>
                  </a:moveTo>
                  <a:cubicBezTo>
                    <a:pt x="986" y="0"/>
                    <a:pt x="0" y="51"/>
                    <a:pt x="0" y="84"/>
                  </a:cubicBezTo>
                  <a:cubicBezTo>
                    <a:pt x="0" y="134"/>
                    <a:pt x="986" y="168"/>
                    <a:pt x="2206" y="168"/>
                  </a:cubicBezTo>
                  <a:cubicBezTo>
                    <a:pt x="3409" y="168"/>
                    <a:pt x="4394" y="134"/>
                    <a:pt x="4394" y="84"/>
                  </a:cubicBezTo>
                  <a:cubicBezTo>
                    <a:pt x="4394" y="51"/>
                    <a:pt x="3409" y="0"/>
                    <a:pt x="220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6267732" y="1375922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50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50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445514" y="1122086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23" y="0"/>
                    <a:pt x="0" y="34"/>
                    <a:pt x="0" y="84"/>
                  </a:cubicBezTo>
                  <a:cubicBezTo>
                    <a:pt x="0" y="134"/>
                    <a:pt x="2523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6334653" y="1232915"/>
              <a:ext cx="359889" cy="4872"/>
            </a:xfrm>
            <a:custGeom>
              <a:avLst/>
              <a:gdLst/>
              <a:ahLst/>
              <a:cxnLst/>
              <a:rect l="l" t="t" r="r" b="b"/>
              <a:pathLst>
                <a:path w="11229" h="152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18"/>
                    <a:pt x="2507" y="151"/>
                    <a:pt x="5615" y="151"/>
                  </a:cubicBezTo>
                  <a:cubicBezTo>
                    <a:pt x="8706" y="151"/>
                    <a:pt x="11229" y="118"/>
                    <a:pt x="11229" y="84"/>
                  </a:cubicBezTo>
                  <a:cubicBezTo>
                    <a:pt x="11229" y="34"/>
                    <a:pt x="8706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6458366" y="1375922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07" y="0"/>
                    <a:pt x="0" y="50"/>
                    <a:pt x="0" y="84"/>
                  </a:cubicBezTo>
                  <a:cubicBezTo>
                    <a:pt x="0" y="134"/>
                    <a:pt x="2507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50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6129565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4" y="0"/>
                  </a:moveTo>
                  <a:cubicBezTo>
                    <a:pt x="2523" y="0"/>
                    <a:pt x="0" y="34"/>
                    <a:pt x="0" y="67"/>
                  </a:cubicBezTo>
                  <a:cubicBezTo>
                    <a:pt x="0" y="117"/>
                    <a:pt x="2523" y="151"/>
                    <a:pt x="5614" y="151"/>
                  </a:cubicBezTo>
                  <a:cubicBezTo>
                    <a:pt x="8722" y="151"/>
                    <a:pt x="11228" y="117"/>
                    <a:pt x="11228" y="67"/>
                  </a:cubicBezTo>
                  <a:cubicBezTo>
                    <a:pt x="11228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6527978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5" y="0"/>
                  </a:moveTo>
                  <a:cubicBezTo>
                    <a:pt x="2507" y="0"/>
                    <a:pt x="1" y="34"/>
                    <a:pt x="1" y="67"/>
                  </a:cubicBezTo>
                  <a:cubicBezTo>
                    <a:pt x="1" y="117"/>
                    <a:pt x="2507" y="151"/>
                    <a:pt x="5615" y="151"/>
                  </a:cubicBezTo>
                  <a:cubicBezTo>
                    <a:pt x="8706" y="151"/>
                    <a:pt x="11229" y="117"/>
                    <a:pt x="11229" y="67"/>
                  </a:cubicBezTo>
                  <a:cubicBezTo>
                    <a:pt x="11229" y="34"/>
                    <a:pt x="8706" y="0"/>
                    <a:pt x="56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6129565" y="1545659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1"/>
                  </a:moveTo>
                  <a:cubicBezTo>
                    <a:pt x="2507" y="1"/>
                    <a:pt x="0" y="51"/>
                    <a:pt x="0" y="84"/>
                  </a:cubicBezTo>
                  <a:cubicBezTo>
                    <a:pt x="0" y="134"/>
                    <a:pt x="2523" y="168"/>
                    <a:pt x="5614" y="168"/>
                  </a:cubicBezTo>
                  <a:cubicBezTo>
                    <a:pt x="8722" y="168"/>
                    <a:pt x="11228" y="134"/>
                    <a:pt x="11228" y="84"/>
                  </a:cubicBezTo>
                  <a:cubicBezTo>
                    <a:pt x="11228" y="51"/>
                    <a:pt x="8722" y="1"/>
                    <a:pt x="5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6147224" y="1152053"/>
              <a:ext cx="359889" cy="5416"/>
            </a:xfrm>
            <a:custGeom>
              <a:avLst/>
              <a:gdLst/>
              <a:ahLst/>
              <a:cxnLst/>
              <a:rect l="l" t="t" r="r" b="b"/>
              <a:pathLst>
                <a:path w="11229" h="169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35"/>
                    <a:pt x="2507" y="168"/>
                    <a:pt x="5615" y="168"/>
                  </a:cubicBezTo>
                  <a:cubicBezTo>
                    <a:pt x="8706" y="168"/>
                    <a:pt x="11229" y="135"/>
                    <a:pt x="11229" y="84"/>
                  </a:cubicBezTo>
                  <a:cubicBezTo>
                    <a:pt x="11229" y="34"/>
                    <a:pt x="8723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6318596" y="1122599"/>
              <a:ext cx="92689" cy="4872"/>
            </a:xfrm>
            <a:custGeom>
              <a:avLst/>
              <a:gdLst/>
              <a:ahLst/>
              <a:cxnLst/>
              <a:rect l="l" t="t" r="r" b="b"/>
              <a:pathLst>
                <a:path w="2892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39" y="151"/>
                    <a:pt x="2891" y="118"/>
                    <a:pt x="2891" y="85"/>
                  </a:cubicBezTo>
                  <a:cubicBezTo>
                    <a:pt x="2891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6132225" y="1337879"/>
              <a:ext cx="93233" cy="4872"/>
            </a:xfrm>
            <a:custGeom>
              <a:avLst/>
              <a:gdLst/>
              <a:ahLst/>
              <a:cxnLst/>
              <a:rect l="l" t="t" r="r" b="b"/>
              <a:pathLst>
                <a:path w="2909" h="152" extrusionOk="0">
                  <a:moveTo>
                    <a:pt x="1455" y="1"/>
                  </a:moveTo>
                  <a:cubicBezTo>
                    <a:pt x="653" y="1"/>
                    <a:pt x="1" y="34"/>
                    <a:pt x="1" y="84"/>
                  </a:cubicBezTo>
                  <a:cubicBezTo>
                    <a:pt x="1" y="118"/>
                    <a:pt x="653" y="151"/>
                    <a:pt x="1455" y="151"/>
                  </a:cubicBezTo>
                  <a:cubicBezTo>
                    <a:pt x="2257" y="151"/>
                    <a:pt x="2908" y="118"/>
                    <a:pt x="2908" y="84"/>
                  </a:cubicBezTo>
                  <a:cubicBezTo>
                    <a:pt x="2908" y="34"/>
                    <a:pt x="2257" y="1"/>
                    <a:pt x="14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6130110" y="1375922"/>
              <a:ext cx="92657" cy="5384"/>
            </a:xfrm>
            <a:custGeom>
              <a:avLst/>
              <a:gdLst/>
              <a:ahLst/>
              <a:cxnLst/>
              <a:rect l="l" t="t" r="r" b="b"/>
              <a:pathLst>
                <a:path w="2891" h="168" extrusionOk="0">
                  <a:moveTo>
                    <a:pt x="1454" y="0"/>
                  </a:moveTo>
                  <a:cubicBezTo>
                    <a:pt x="652" y="0"/>
                    <a:pt x="0" y="50"/>
                    <a:pt x="0" y="84"/>
                  </a:cubicBezTo>
                  <a:cubicBezTo>
                    <a:pt x="0" y="134"/>
                    <a:pt x="652" y="167"/>
                    <a:pt x="1454" y="167"/>
                  </a:cubicBezTo>
                  <a:cubicBezTo>
                    <a:pt x="2256" y="167"/>
                    <a:pt x="2891" y="134"/>
                    <a:pt x="2891" y="84"/>
                  </a:cubicBezTo>
                  <a:cubicBezTo>
                    <a:pt x="2891" y="50"/>
                    <a:pt x="2256" y="0"/>
                    <a:pt x="14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6024056" y="987668"/>
              <a:ext cx="1002524" cy="5384"/>
            </a:xfrm>
            <a:custGeom>
              <a:avLst/>
              <a:gdLst/>
              <a:ahLst/>
              <a:cxnLst/>
              <a:rect l="l" t="t" r="r" b="b"/>
              <a:pathLst>
                <a:path w="31280" h="168" extrusionOk="0">
                  <a:moveTo>
                    <a:pt x="15640" y="0"/>
                  </a:moveTo>
                  <a:cubicBezTo>
                    <a:pt x="7002" y="0"/>
                    <a:pt x="1" y="51"/>
                    <a:pt x="1" y="84"/>
                  </a:cubicBezTo>
                  <a:cubicBezTo>
                    <a:pt x="1" y="134"/>
                    <a:pt x="7002" y="168"/>
                    <a:pt x="15640" y="168"/>
                  </a:cubicBezTo>
                  <a:cubicBezTo>
                    <a:pt x="24278" y="168"/>
                    <a:pt x="31279" y="134"/>
                    <a:pt x="31279" y="84"/>
                  </a:cubicBezTo>
                  <a:cubicBezTo>
                    <a:pt x="31279" y="51"/>
                    <a:pt x="24278" y="0"/>
                    <a:pt x="15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6076009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485" y="1"/>
                  </a:moveTo>
                  <a:cubicBezTo>
                    <a:pt x="168" y="1"/>
                    <a:pt x="0" y="402"/>
                    <a:pt x="234" y="636"/>
                  </a:cubicBezTo>
                  <a:cubicBezTo>
                    <a:pt x="310" y="711"/>
                    <a:pt x="401" y="745"/>
                    <a:pt x="490" y="745"/>
                  </a:cubicBezTo>
                  <a:cubicBezTo>
                    <a:pt x="678" y="745"/>
                    <a:pt x="858" y="595"/>
                    <a:pt x="869" y="368"/>
                  </a:cubicBezTo>
                  <a:cubicBezTo>
                    <a:pt x="853" y="168"/>
                    <a:pt x="702" y="1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126873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1"/>
                  </a:moveTo>
                  <a:cubicBezTo>
                    <a:pt x="168" y="1"/>
                    <a:pt x="1" y="402"/>
                    <a:pt x="235" y="636"/>
                  </a:cubicBezTo>
                  <a:cubicBezTo>
                    <a:pt x="310" y="711"/>
                    <a:pt x="403" y="745"/>
                    <a:pt x="494" y="745"/>
                  </a:cubicBezTo>
                  <a:cubicBezTo>
                    <a:pt x="685" y="745"/>
                    <a:pt x="870" y="595"/>
                    <a:pt x="870" y="368"/>
                  </a:cubicBezTo>
                  <a:cubicBezTo>
                    <a:pt x="870" y="168"/>
                    <a:pt x="703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177768" y="944818"/>
              <a:ext cx="27851" cy="23877"/>
            </a:xfrm>
            <a:custGeom>
              <a:avLst/>
              <a:gdLst/>
              <a:ahLst/>
              <a:cxnLst/>
              <a:rect l="l" t="t" r="r" b="b"/>
              <a:pathLst>
                <a:path w="869" h="745" extrusionOk="0">
                  <a:moveTo>
                    <a:pt x="501" y="1"/>
                  </a:moveTo>
                  <a:cubicBezTo>
                    <a:pt x="167" y="1"/>
                    <a:pt x="0" y="402"/>
                    <a:pt x="234" y="636"/>
                  </a:cubicBezTo>
                  <a:cubicBezTo>
                    <a:pt x="309" y="711"/>
                    <a:pt x="402" y="745"/>
                    <a:pt x="493" y="745"/>
                  </a:cubicBezTo>
                  <a:cubicBezTo>
                    <a:pt x="685" y="745"/>
                    <a:pt x="869" y="595"/>
                    <a:pt x="869" y="368"/>
                  </a:cubicBezTo>
                  <a:cubicBezTo>
                    <a:pt x="869" y="168"/>
                    <a:pt x="702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5144220" y="4554160"/>
              <a:ext cx="84099" cy="114611"/>
            </a:xfrm>
            <a:custGeom>
              <a:avLst/>
              <a:gdLst/>
              <a:ahLst/>
              <a:cxnLst/>
              <a:rect l="l" t="t" r="r" b="b"/>
              <a:pathLst>
                <a:path w="2624" h="3576" extrusionOk="0">
                  <a:moveTo>
                    <a:pt x="1" y="0"/>
                  </a:moveTo>
                  <a:lnTo>
                    <a:pt x="1" y="3576"/>
                  </a:lnTo>
                  <a:lnTo>
                    <a:pt x="2624" y="3576"/>
                  </a:lnTo>
                  <a:lnTo>
                    <a:pt x="26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677051" y="3184856"/>
              <a:ext cx="743336" cy="35896"/>
            </a:xfrm>
            <a:custGeom>
              <a:avLst/>
              <a:gdLst/>
              <a:ahLst/>
              <a:cxnLst/>
              <a:rect l="l" t="t" r="r" b="b"/>
              <a:pathLst>
                <a:path w="23193" h="1120" extrusionOk="0">
                  <a:moveTo>
                    <a:pt x="1" y="0"/>
                  </a:moveTo>
                  <a:lnTo>
                    <a:pt x="1" y="1120"/>
                  </a:lnTo>
                  <a:lnTo>
                    <a:pt x="23192" y="1120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968385" y="2698081"/>
              <a:ext cx="706895" cy="522671"/>
            </a:xfrm>
            <a:custGeom>
              <a:avLst/>
              <a:gdLst/>
              <a:ahLst/>
              <a:cxnLst/>
              <a:rect l="l" t="t" r="r" b="b"/>
              <a:pathLst>
                <a:path w="22056" h="16308" extrusionOk="0">
                  <a:moveTo>
                    <a:pt x="3943" y="0"/>
                  </a:moveTo>
                  <a:lnTo>
                    <a:pt x="0" y="16308"/>
                  </a:lnTo>
                  <a:lnTo>
                    <a:pt x="17694" y="16308"/>
                  </a:lnTo>
                  <a:lnTo>
                    <a:pt x="2205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6003192" y="2722727"/>
              <a:ext cx="639430" cy="458411"/>
            </a:xfrm>
            <a:custGeom>
              <a:avLst/>
              <a:gdLst/>
              <a:ahLst/>
              <a:cxnLst/>
              <a:rect l="l" t="t" r="r" b="b"/>
              <a:pathLst>
                <a:path w="19951" h="14303" extrusionOk="0">
                  <a:moveTo>
                    <a:pt x="3693" y="0"/>
                  </a:moveTo>
                  <a:lnTo>
                    <a:pt x="0" y="14303"/>
                  </a:lnTo>
                  <a:lnTo>
                    <a:pt x="16174" y="14303"/>
                  </a:lnTo>
                  <a:lnTo>
                    <a:pt x="199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6102258" y="2811057"/>
              <a:ext cx="380241" cy="130187"/>
            </a:xfrm>
            <a:custGeom>
              <a:avLst/>
              <a:gdLst/>
              <a:ahLst/>
              <a:cxnLst/>
              <a:rect l="l" t="t" r="r" b="b"/>
              <a:pathLst>
                <a:path w="11864" h="4062" extrusionOk="0">
                  <a:moveTo>
                    <a:pt x="1003" y="1"/>
                  </a:moveTo>
                  <a:lnTo>
                    <a:pt x="0" y="4061"/>
                  </a:lnTo>
                  <a:lnTo>
                    <a:pt x="10727" y="4061"/>
                  </a:lnTo>
                  <a:lnTo>
                    <a:pt x="118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6140814" y="2791795"/>
              <a:ext cx="269380" cy="4840"/>
            </a:xfrm>
            <a:custGeom>
              <a:avLst/>
              <a:gdLst/>
              <a:ahLst/>
              <a:cxnLst/>
              <a:rect l="l" t="t" r="r" b="b"/>
              <a:pathLst>
                <a:path w="8405" h="151" extrusionOk="0">
                  <a:moveTo>
                    <a:pt x="4194" y="0"/>
                  </a:moveTo>
                  <a:cubicBezTo>
                    <a:pt x="1872" y="0"/>
                    <a:pt x="0" y="34"/>
                    <a:pt x="0" y="67"/>
                  </a:cubicBezTo>
                  <a:cubicBezTo>
                    <a:pt x="0" y="117"/>
                    <a:pt x="1872" y="151"/>
                    <a:pt x="4194" y="151"/>
                  </a:cubicBezTo>
                  <a:cubicBezTo>
                    <a:pt x="6517" y="151"/>
                    <a:pt x="8405" y="117"/>
                    <a:pt x="8405" y="67"/>
                  </a:cubicBezTo>
                  <a:cubicBezTo>
                    <a:pt x="8405" y="34"/>
                    <a:pt x="6517" y="0"/>
                    <a:pt x="41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6144564" y="2833556"/>
              <a:ext cx="108714" cy="5384"/>
            </a:xfrm>
            <a:custGeom>
              <a:avLst/>
              <a:gdLst/>
              <a:ahLst/>
              <a:cxnLst/>
              <a:rect l="l" t="t" r="r" b="b"/>
              <a:pathLst>
                <a:path w="3392" h="168" extrusionOk="0">
                  <a:moveTo>
                    <a:pt x="1704" y="1"/>
                  </a:moveTo>
                  <a:cubicBezTo>
                    <a:pt x="769" y="1"/>
                    <a:pt x="0" y="34"/>
                    <a:pt x="0" y="84"/>
                  </a:cubicBezTo>
                  <a:cubicBezTo>
                    <a:pt x="0" y="118"/>
                    <a:pt x="769" y="168"/>
                    <a:pt x="1704" y="168"/>
                  </a:cubicBezTo>
                  <a:cubicBezTo>
                    <a:pt x="2640" y="168"/>
                    <a:pt x="3392" y="118"/>
                    <a:pt x="3392" y="84"/>
                  </a:cubicBezTo>
                  <a:cubicBezTo>
                    <a:pt x="3392" y="34"/>
                    <a:pt x="2640" y="1"/>
                    <a:pt x="1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6269848" y="2831409"/>
              <a:ext cx="70734" cy="5384"/>
            </a:xfrm>
            <a:custGeom>
              <a:avLst/>
              <a:gdLst/>
              <a:ahLst/>
              <a:cxnLst/>
              <a:rect l="l" t="t" r="r" b="b"/>
              <a:pathLst>
                <a:path w="2207" h="168" extrusionOk="0">
                  <a:moveTo>
                    <a:pt x="1104" y="1"/>
                  </a:moveTo>
                  <a:cubicBezTo>
                    <a:pt x="486" y="1"/>
                    <a:pt x="1" y="34"/>
                    <a:pt x="1" y="84"/>
                  </a:cubicBezTo>
                  <a:cubicBezTo>
                    <a:pt x="1" y="135"/>
                    <a:pt x="486" y="168"/>
                    <a:pt x="1104" y="168"/>
                  </a:cubicBezTo>
                  <a:cubicBezTo>
                    <a:pt x="1705" y="168"/>
                    <a:pt x="2207" y="135"/>
                    <a:pt x="2207" y="84"/>
                  </a:cubicBezTo>
                  <a:cubicBezTo>
                    <a:pt x="2207" y="34"/>
                    <a:pt x="1705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6141872" y="2857113"/>
              <a:ext cx="296719" cy="5384"/>
            </a:xfrm>
            <a:custGeom>
              <a:avLst/>
              <a:gdLst/>
              <a:ahLst/>
              <a:cxnLst/>
              <a:rect l="l" t="t" r="r" b="b"/>
              <a:pathLst>
                <a:path w="9258" h="168" extrusionOk="0">
                  <a:moveTo>
                    <a:pt x="4629" y="1"/>
                  </a:moveTo>
                  <a:cubicBezTo>
                    <a:pt x="2072" y="1"/>
                    <a:pt x="1" y="34"/>
                    <a:pt x="1" y="84"/>
                  </a:cubicBezTo>
                  <a:cubicBezTo>
                    <a:pt x="1" y="118"/>
                    <a:pt x="2072" y="168"/>
                    <a:pt x="4629" y="168"/>
                  </a:cubicBezTo>
                  <a:cubicBezTo>
                    <a:pt x="7185" y="168"/>
                    <a:pt x="9257" y="118"/>
                    <a:pt x="9257" y="84"/>
                  </a:cubicBezTo>
                  <a:cubicBezTo>
                    <a:pt x="9257" y="34"/>
                    <a:pt x="7185" y="1"/>
                    <a:pt x="46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6135462" y="2878554"/>
              <a:ext cx="96406" cy="5384"/>
            </a:xfrm>
            <a:custGeom>
              <a:avLst/>
              <a:gdLst/>
              <a:ahLst/>
              <a:cxnLst/>
              <a:rect l="l" t="t" r="r" b="b"/>
              <a:pathLst>
                <a:path w="3008" h="168" extrusionOk="0">
                  <a:moveTo>
                    <a:pt x="1504" y="0"/>
                  </a:moveTo>
                  <a:cubicBezTo>
                    <a:pt x="668" y="0"/>
                    <a:pt x="0" y="34"/>
                    <a:pt x="0" y="84"/>
                  </a:cubicBezTo>
                  <a:cubicBezTo>
                    <a:pt x="0" y="134"/>
                    <a:pt x="668" y="167"/>
                    <a:pt x="1504" y="167"/>
                  </a:cubicBezTo>
                  <a:cubicBezTo>
                    <a:pt x="2339" y="167"/>
                    <a:pt x="3008" y="134"/>
                    <a:pt x="3008" y="84"/>
                  </a:cubicBezTo>
                  <a:cubicBezTo>
                    <a:pt x="3008" y="34"/>
                    <a:pt x="2339" y="0"/>
                    <a:pt x="150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6136520" y="2909611"/>
              <a:ext cx="275822" cy="4840"/>
            </a:xfrm>
            <a:custGeom>
              <a:avLst/>
              <a:gdLst/>
              <a:ahLst/>
              <a:cxnLst/>
              <a:rect l="l" t="t" r="r" b="b"/>
              <a:pathLst>
                <a:path w="8606" h="151" extrusionOk="0">
                  <a:moveTo>
                    <a:pt x="4295" y="0"/>
                  </a:moveTo>
                  <a:cubicBezTo>
                    <a:pt x="1922" y="0"/>
                    <a:pt x="1" y="34"/>
                    <a:pt x="1" y="67"/>
                  </a:cubicBezTo>
                  <a:cubicBezTo>
                    <a:pt x="1" y="117"/>
                    <a:pt x="1922" y="151"/>
                    <a:pt x="4295" y="151"/>
                  </a:cubicBezTo>
                  <a:cubicBezTo>
                    <a:pt x="6667" y="151"/>
                    <a:pt x="8605" y="117"/>
                    <a:pt x="8605" y="67"/>
                  </a:cubicBezTo>
                  <a:cubicBezTo>
                    <a:pt x="8605" y="34"/>
                    <a:pt x="6667" y="0"/>
                    <a:pt x="42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6102771" y="2976018"/>
              <a:ext cx="106598" cy="4840"/>
            </a:xfrm>
            <a:custGeom>
              <a:avLst/>
              <a:gdLst/>
              <a:ahLst/>
              <a:cxnLst/>
              <a:rect l="l" t="t" r="r" b="b"/>
              <a:pathLst>
                <a:path w="3326" h="151" extrusionOk="0">
                  <a:moveTo>
                    <a:pt x="1655" y="0"/>
                  </a:moveTo>
                  <a:cubicBezTo>
                    <a:pt x="736" y="0"/>
                    <a:pt x="1" y="34"/>
                    <a:pt x="1" y="84"/>
                  </a:cubicBezTo>
                  <a:cubicBezTo>
                    <a:pt x="1" y="117"/>
                    <a:pt x="736" y="151"/>
                    <a:pt x="1655" y="151"/>
                  </a:cubicBezTo>
                  <a:cubicBezTo>
                    <a:pt x="2574" y="151"/>
                    <a:pt x="3326" y="117"/>
                    <a:pt x="3326" y="84"/>
                  </a:cubicBezTo>
                  <a:cubicBezTo>
                    <a:pt x="3326" y="34"/>
                    <a:pt x="2574" y="0"/>
                    <a:pt x="1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6227542" y="2976018"/>
              <a:ext cx="72882" cy="5384"/>
            </a:xfrm>
            <a:custGeom>
              <a:avLst/>
              <a:gdLst/>
              <a:ahLst/>
              <a:cxnLst/>
              <a:rect l="l" t="t" r="r" b="b"/>
              <a:pathLst>
                <a:path w="2274" h="168" extrusionOk="0">
                  <a:moveTo>
                    <a:pt x="1137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1"/>
                    <a:pt x="1137" y="167"/>
                  </a:cubicBezTo>
                  <a:cubicBezTo>
                    <a:pt x="1772" y="167"/>
                    <a:pt x="2273" y="134"/>
                    <a:pt x="2273" y="84"/>
                  </a:cubicBezTo>
                  <a:cubicBezTo>
                    <a:pt x="2273" y="50"/>
                    <a:pt x="1772" y="17"/>
                    <a:pt x="1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6320743" y="2973871"/>
              <a:ext cx="31089" cy="5384"/>
            </a:xfrm>
            <a:custGeom>
              <a:avLst/>
              <a:gdLst/>
              <a:ahLst/>
              <a:cxnLst/>
              <a:rect l="l" t="t" r="r" b="b"/>
              <a:pathLst>
                <a:path w="970" h="168" extrusionOk="0">
                  <a:moveTo>
                    <a:pt x="485" y="0"/>
                  </a:moveTo>
                  <a:cubicBezTo>
                    <a:pt x="217" y="0"/>
                    <a:pt x="0" y="34"/>
                    <a:pt x="0" y="84"/>
                  </a:cubicBezTo>
                  <a:cubicBezTo>
                    <a:pt x="0" y="134"/>
                    <a:pt x="217" y="167"/>
                    <a:pt x="485" y="167"/>
                  </a:cubicBezTo>
                  <a:cubicBezTo>
                    <a:pt x="752" y="167"/>
                    <a:pt x="969" y="134"/>
                    <a:pt x="969" y="84"/>
                  </a:cubicBezTo>
                  <a:cubicBezTo>
                    <a:pt x="969" y="34"/>
                    <a:pt x="752" y="0"/>
                    <a:pt x="4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6104918" y="3002780"/>
              <a:ext cx="33781" cy="4840"/>
            </a:xfrm>
            <a:custGeom>
              <a:avLst/>
              <a:gdLst/>
              <a:ahLst/>
              <a:cxnLst/>
              <a:rect l="l" t="t" r="r" b="b"/>
              <a:pathLst>
                <a:path w="1054" h="151" extrusionOk="0">
                  <a:moveTo>
                    <a:pt x="519" y="1"/>
                  </a:moveTo>
                  <a:cubicBezTo>
                    <a:pt x="235" y="1"/>
                    <a:pt x="1" y="34"/>
                    <a:pt x="1" y="84"/>
                  </a:cubicBezTo>
                  <a:cubicBezTo>
                    <a:pt x="1" y="118"/>
                    <a:pt x="235" y="151"/>
                    <a:pt x="519" y="151"/>
                  </a:cubicBezTo>
                  <a:cubicBezTo>
                    <a:pt x="819" y="151"/>
                    <a:pt x="1053" y="118"/>
                    <a:pt x="1053" y="84"/>
                  </a:cubicBezTo>
                  <a:cubicBezTo>
                    <a:pt x="1053" y="34"/>
                    <a:pt x="819" y="1"/>
                    <a:pt x="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6159019" y="3002780"/>
              <a:ext cx="80894" cy="4840"/>
            </a:xfrm>
            <a:custGeom>
              <a:avLst/>
              <a:gdLst/>
              <a:ahLst/>
              <a:cxnLst/>
              <a:rect l="l" t="t" r="r" b="b"/>
              <a:pathLst>
                <a:path w="2524" h="151" extrusionOk="0">
                  <a:moveTo>
                    <a:pt x="1270" y="1"/>
                  </a:moveTo>
                  <a:cubicBezTo>
                    <a:pt x="568" y="1"/>
                    <a:pt x="0" y="34"/>
                    <a:pt x="0" y="84"/>
                  </a:cubicBezTo>
                  <a:cubicBezTo>
                    <a:pt x="0" y="118"/>
                    <a:pt x="568" y="151"/>
                    <a:pt x="1270" y="151"/>
                  </a:cubicBezTo>
                  <a:cubicBezTo>
                    <a:pt x="1955" y="151"/>
                    <a:pt x="2523" y="118"/>
                    <a:pt x="2523" y="84"/>
                  </a:cubicBezTo>
                  <a:cubicBezTo>
                    <a:pt x="2523" y="34"/>
                    <a:pt x="1955" y="1"/>
                    <a:pt x="1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6265585" y="2999575"/>
              <a:ext cx="216370" cy="4840"/>
            </a:xfrm>
            <a:custGeom>
              <a:avLst/>
              <a:gdLst/>
              <a:ahLst/>
              <a:cxnLst/>
              <a:rect l="l" t="t" r="r" b="b"/>
              <a:pathLst>
                <a:path w="6751" h="151" extrusionOk="0">
                  <a:moveTo>
                    <a:pt x="3375" y="0"/>
                  </a:moveTo>
                  <a:cubicBezTo>
                    <a:pt x="1504" y="0"/>
                    <a:pt x="0" y="34"/>
                    <a:pt x="0" y="84"/>
                  </a:cubicBezTo>
                  <a:cubicBezTo>
                    <a:pt x="0" y="117"/>
                    <a:pt x="1504" y="151"/>
                    <a:pt x="3375" y="151"/>
                  </a:cubicBezTo>
                  <a:cubicBezTo>
                    <a:pt x="5230" y="151"/>
                    <a:pt x="6751" y="117"/>
                    <a:pt x="6751" y="84"/>
                  </a:cubicBezTo>
                  <a:cubicBezTo>
                    <a:pt x="6751" y="34"/>
                    <a:pt x="5230" y="0"/>
                    <a:pt x="33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6098508" y="3030087"/>
              <a:ext cx="34838" cy="5384"/>
            </a:xfrm>
            <a:custGeom>
              <a:avLst/>
              <a:gdLst/>
              <a:ahLst/>
              <a:cxnLst/>
              <a:rect l="l" t="t" r="r" b="b"/>
              <a:pathLst>
                <a:path w="1087" h="168" extrusionOk="0">
                  <a:moveTo>
                    <a:pt x="552" y="1"/>
                  </a:moveTo>
                  <a:cubicBezTo>
                    <a:pt x="251" y="1"/>
                    <a:pt x="0" y="34"/>
                    <a:pt x="0" y="84"/>
                  </a:cubicBezTo>
                  <a:cubicBezTo>
                    <a:pt x="0" y="134"/>
                    <a:pt x="251" y="168"/>
                    <a:pt x="552" y="168"/>
                  </a:cubicBezTo>
                  <a:cubicBezTo>
                    <a:pt x="852" y="168"/>
                    <a:pt x="1086" y="134"/>
                    <a:pt x="1086" y="84"/>
                  </a:cubicBezTo>
                  <a:cubicBezTo>
                    <a:pt x="1086" y="34"/>
                    <a:pt x="852" y="1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6144564" y="3029029"/>
              <a:ext cx="42338" cy="5384"/>
            </a:xfrm>
            <a:custGeom>
              <a:avLst/>
              <a:gdLst/>
              <a:ahLst/>
              <a:cxnLst/>
              <a:rect l="l" t="t" r="r" b="b"/>
              <a:pathLst>
                <a:path w="1321" h="168" extrusionOk="0">
                  <a:moveTo>
                    <a:pt x="669" y="0"/>
                  </a:moveTo>
                  <a:cubicBezTo>
                    <a:pt x="301" y="0"/>
                    <a:pt x="0" y="50"/>
                    <a:pt x="0" y="84"/>
                  </a:cubicBezTo>
                  <a:cubicBezTo>
                    <a:pt x="0" y="134"/>
                    <a:pt x="301" y="167"/>
                    <a:pt x="669" y="167"/>
                  </a:cubicBezTo>
                  <a:cubicBezTo>
                    <a:pt x="1019" y="167"/>
                    <a:pt x="1320" y="134"/>
                    <a:pt x="1320" y="84"/>
                  </a:cubicBezTo>
                  <a:cubicBezTo>
                    <a:pt x="1320" y="50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6209337" y="3027427"/>
              <a:ext cx="136052" cy="4840"/>
            </a:xfrm>
            <a:custGeom>
              <a:avLst/>
              <a:gdLst/>
              <a:ahLst/>
              <a:cxnLst/>
              <a:rect l="l" t="t" r="r" b="b"/>
              <a:pathLst>
                <a:path w="4245" h="151" extrusionOk="0">
                  <a:moveTo>
                    <a:pt x="2123" y="0"/>
                  </a:moveTo>
                  <a:cubicBezTo>
                    <a:pt x="953" y="0"/>
                    <a:pt x="1" y="34"/>
                    <a:pt x="1" y="67"/>
                  </a:cubicBezTo>
                  <a:cubicBezTo>
                    <a:pt x="1" y="117"/>
                    <a:pt x="953" y="151"/>
                    <a:pt x="2123" y="151"/>
                  </a:cubicBezTo>
                  <a:cubicBezTo>
                    <a:pt x="3292" y="151"/>
                    <a:pt x="4245" y="117"/>
                    <a:pt x="4245" y="67"/>
                  </a:cubicBezTo>
                  <a:cubicBezTo>
                    <a:pt x="4245" y="34"/>
                    <a:pt x="3292" y="0"/>
                    <a:pt x="21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6096361" y="3075598"/>
              <a:ext cx="164961" cy="4872"/>
            </a:xfrm>
            <a:custGeom>
              <a:avLst/>
              <a:gdLst/>
              <a:ahLst/>
              <a:cxnLst/>
              <a:rect l="l" t="t" r="r" b="b"/>
              <a:pathLst>
                <a:path w="5147" h="152" extrusionOk="0">
                  <a:moveTo>
                    <a:pt x="2574" y="1"/>
                  </a:moveTo>
                  <a:cubicBezTo>
                    <a:pt x="1153" y="1"/>
                    <a:pt x="0" y="34"/>
                    <a:pt x="0" y="68"/>
                  </a:cubicBezTo>
                  <a:cubicBezTo>
                    <a:pt x="0" y="118"/>
                    <a:pt x="1153" y="151"/>
                    <a:pt x="2574" y="151"/>
                  </a:cubicBezTo>
                  <a:cubicBezTo>
                    <a:pt x="3994" y="151"/>
                    <a:pt x="5147" y="118"/>
                    <a:pt x="5147" y="68"/>
                  </a:cubicBezTo>
                  <a:cubicBezTo>
                    <a:pt x="5147" y="34"/>
                    <a:pt x="4010" y="1"/>
                    <a:pt x="25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6283245" y="3073482"/>
              <a:ext cx="74484" cy="4840"/>
            </a:xfrm>
            <a:custGeom>
              <a:avLst/>
              <a:gdLst/>
              <a:ahLst/>
              <a:cxnLst/>
              <a:rect l="l" t="t" r="r" b="b"/>
              <a:pathLst>
                <a:path w="2324" h="151" extrusionOk="0">
                  <a:moveTo>
                    <a:pt x="1154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0"/>
                    <a:pt x="1154" y="150"/>
                  </a:cubicBezTo>
                  <a:cubicBezTo>
                    <a:pt x="1805" y="150"/>
                    <a:pt x="2323" y="117"/>
                    <a:pt x="2323" y="67"/>
                  </a:cubicBezTo>
                  <a:cubicBezTo>
                    <a:pt x="2323" y="34"/>
                    <a:pt x="1805" y="0"/>
                    <a:pt x="115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6376959" y="3073482"/>
              <a:ext cx="123745" cy="4840"/>
            </a:xfrm>
            <a:custGeom>
              <a:avLst/>
              <a:gdLst/>
              <a:ahLst/>
              <a:cxnLst/>
              <a:rect l="l" t="t" r="r" b="b"/>
              <a:pathLst>
                <a:path w="3861" h="151" extrusionOk="0">
                  <a:moveTo>
                    <a:pt x="1922" y="0"/>
                  </a:moveTo>
                  <a:cubicBezTo>
                    <a:pt x="853" y="0"/>
                    <a:pt x="1" y="34"/>
                    <a:pt x="1" y="67"/>
                  </a:cubicBezTo>
                  <a:cubicBezTo>
                    <a:pt x="1" y="117"/>
                    <a:pt x="853" y="150"/>
                    <a:pt x="1922" y="150"/>
                  </a:cubicBezTo>
                  <a:cubicBezTo>
                    <a:pt x="2992" y="150"/>
                    <a:pt x="3860" y="117"/>
                    <a:pt x="3860" y="67"/>
                  </a:cubicBezTo>
                  <a:cubicBezTo>
                    <a:pt x="3860" y="34"/>
                    <a:pt x="2992" y="0"/>
                    <a:pt x="19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6441764" y="2789648"/>
              <a:ext cx="25736" cy="4840"/>
            </a:xfrm>
            <a:custGeom>
              <a:avLst/>
              <a:gdLst/>
              <a:ahLst/>
              <a:cxnLst/>
              <a:rect l="l" t="t" r="r" b="b"/>
              <a:pathLst>
                <a:path w="803" h="151" extrusionOk="0">
                  <a:moveTo>
                    <a:pt x="401" y="1"/>
                  </a:moveTo>
                  <a:cubicBezTo>
                    <a:pt x="184" y="1"/>
                    <a:pt x="0" y="34"/>
                    <a:pt x="0" y="84"/>
                  </a:cubicBezTo>
                  <a:cubicBezTo>
                    <a:pt x="0" y="118"/>
                    <a:pt x="184" y="151"/>
                    <a:pt x="401" y="151"/>
                  </a:cubicBezTo>
                  <a:cubicBezTo>
                    <a:pt x="619" y="151"/>
                    <a:pt x="802" y="118"/>
                    <a:pt x="802" y="84"/>
                  </a:cubicBezTo>
                  <a:cubicBezTo>
                    <a:pt x="802" y="34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6149917" y="2771988"/>
              <a:ext cx="56248" cy="5384"/>
            </a:xfrm>
            <a:custGeom>
              <a:avLst/>
              <a:gdLst/>
              <a:ahLst/>
              <a:cxnLst/>
              <a:rect l="l" t="t" r="r" b="b"/>
              <a:pathLst>
                <a:path w="1755" h="168" extrusionOk="0">
                  <a:moveTo>
                    <a:pt x="886" y="0"/>
                  </a:moveTo>
                  <a:cubicBezTo>
                    <a:pt x="385" y="0"/>
                    <a:pt x="0" y="50"/>
                    <a:pt x="0" y="84"/>
                  </a:cubicBezTo>
                  <a:cubicBezTo>
                    <a:pt x="0" y="134"/>
                    <a:pt x="385" y="167"/>
                    <a:pt x="886" y="167"/>
                  </a:cubicBezTo>
                  <a:cubicBezTo>
                    <a:pt x="1370" y="167"/>
                    <a:pt x="1755" y="134"/>
                    <a:pt x="1755" y="84"/>
                  </a:cubicBezTo>
                  <a:cubicBezTo>
                    <a:pt x="1755" y="50"/>
                    <a:pt x="1370" y="0"/>
                    <a:pt x="88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6112418" y="2722727"/>
              <a:ext cx="530203" cy="32691"/>
            </a:xfrm>
            <a:custGeom>
              <a:avLst/>
              <a:gdLst/>
              <a:ahLst/>
              <a:cxnLst/>
              <a:rect l="l" t="t" r="r" b="b"/>
              <a:pathLst>
                <a:path w="16543" h="1020" extrusionOk="0">
                  <a:moveTo>
                    <a:pt x="285" y="0"/>
                  </a:moveTo>
                  <a:lnTo>
                    <a:pt x="1" y="1019"/>
                  </a:lnTo>
                  <a:lnTo>
                    <a:pt x="16275" y="1019"/>
                  </a:lnTo>
                  <a:lnTo>
                    <a:pt x="165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6135462" y="2733432"/>
              <a:ext cx="13397" cy="11442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51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5" y="339"/>
                    <a:pt x="201" y="356"/>
                    <a:pt x="245" y="356"/>
                  </a:cubicBezTo>
                  <a:cubicBezTo>
                    <a:pt x="335" y="356"/>
                    <a:pt x="418" y="285"/>
                    <a:pt x="418" y="184"/>
                  </a:cubicBezTo>
                  <a:cubicBezTo>
                    <a:pt x="418" y="84"/>
                    <a:pt x="334" y="0"/>
                    <a:pt x="2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6155269" y="2733432"/>
              <a:ext cx="13429" cy="11442"/>
            </a:xfrm>
            <a:custGeom>
              <a:avLst/>
              <a:gdLst/>
              <a:ahLst/>
              <a:cxnLst/>
              <a:rect l="l" t="t" r="r" b="b"/>
              <a:pathLst>
                <a:path w="419" h="357" extrusionOk="0">
                  <a:moveTo>
                    <a:pt x="234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0" y="339"/>
                    <a:pt x="194" y="356"/>
                    <a:pt x="237" y="356"/>
                  </a:cubicBezTo>
                  <a:cubicBezTo>
                    <a:pt x="327" y="356"/>
                    <a:pt x="418" y="285"/>
                    <a:pt x="418" y="184"/>
                  </a:cubicBezTo>
                  <a:cubicBezTo>
                    <a:pt x="418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6175076" y="2733432"/>
              <a:ext cx="12884" cy="11442"/>
            </a:xfrm>
            <a:custGeom>
              <a:avLst/>
              <a:gdLst/>
              <a:ahLst/>
              <a:cxnLst/>
              <a:rect l="l" t="t" r="r" b="b"/>
              <a:pathLst>
                <a:path w="402" h="357" extrusionOk="0">
                  <a:moveTo>
                    <a:pt x="234" y="0"/>
                  </a:moveTo>
                  <a:cubicBezTo>
                    <a:pt x="67" y="0"/>
                    <a:pt x="1" y="184"/>
                    <a:pt x="101" y="301"/>
                  </a:cubicBezTo>
                  <a:cubicBezTo>
                    <a:pt x="139" y="339"/>
                    <a:pt x="185" y="356"/>
                    <a:pt x="228" y="356"/>
                  </a:cubicBezTo>
                  <a:cubicBezTo>
                    <a:pt x="318" y="356"/>
                    <a:pt x="402" y="285"/>
                    <a:pt x="402" y="184"/>
                  </a:cubicBezTo>
                  <a:cubicBezTo>
                    <a:pt x="402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6033158" y="3269468"/>
              <a:ext cx="1236008" cy="720837"/>
            </a:xfrm>
            <a:custGeom>
              <a:avLst/>
              <a:gdLst/>
              <a:ahLst/>
              <a:cxnLst/>
              <a:rect l="l" t="t" r="r" b="b"/>
              <a:pathLst>
                <a:path w="38565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38564" y="22490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033158" y="3269468"/>
              <a:ext cx="562862" cy="720837"/>
            </a:xfrm>
            <a:custGeom>
              <a:avLst/>
              <a:gdLst/>
              <a:ahLst/>
              <a:cxnLst/>
              <a:rect l="l" t="t" r="r" b="b"/>
              <a:pathLst>
                <a:path w="17562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17561" y="22490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6083509" y="3311229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22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83"/>
                  </a:lnTo>
                  <a:cubicBezTo>
                    <a:pt x="11496" y="6367"/>
                    <a:pt x="12482" y="6367"/>
                    <a:pt x="13167" y="6350"/>
                  </a:cubicBezTo>
                  <a:lnTo>
                    <a:pt x="14136" y="6350"/>
                  </a:lnTo>
                  <a:cubicBezTo>
                    <a:pt x="14169" y="6350"/>
                    <a:pt x="14186" y="6333"/>
                    <a:pt x="14203" y="6333"/>
                  </a:cubicBezTo>
                  <a:lnTo>
                    <a:pt x="13935" y="6333"/>
                  </a:lnTo>
                  <a:lnTo>
                    <a:pt x="13133" y="6317"/>
                  </a:lnTo>
                  <a:cubicBezTo>
                    <a:pt x="12448" y="6317"/>
                    <a:pt x="11446" y="6300"/>
                    <a:pt x="10193" y="6300"/>
                  </a:cubicBez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22"/>
                  </a:lnTo>
                  <a:lnTo>
                    <a:pt x="151" y="903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4153" y="151"/>
                  </a:lnTo>
                  <a:lnTo>
                    <a:pt x="14153" y="151"/>
                  </a:lnTo>
                  <a:cubicBezTo>
                    <a:pt x="14169" y="2042"/>
                    <a:pt x="14169" y="3572"/>
                    <a:pt x="14186" y="4646"/>
                  </a:cubicBezTo>
                  <a:cubicBezTo>
                    <a:pt x="14186" y="5180"/>
                    <a:pt x="14186" y="5598"/>
                    <a:pt x="14186" y="5899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66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6"/>
                  </a:cubicBezTo>
                  <a:cubicBezTo>
                    <a:pt x="14219" y="5615"/>
                    <a:pt x="14219" y="5214"/>
                    <a:pt x="14236" y="4679"/>
                  </a:cubicBezTo>
                  <a:cubicBezTo>
                    <a:pt x="14236" y="3576"/>
                    <a:pt x="14253" y="2022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6285937" y="3392636"/>
              <a:ext cx="46601" cy="43107"/>
            </a:xfrm>
            <a:custGeom>
              <a:avLst/>
              <a:gdLst/>
              <a:ahLst/>
              <a:cxnLst/>
              <a:rect l="l" t="t" r="r" b="b"/>
              <a:pathLst>
                <a:path w="1454" h="1345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103"/>
                    <a:pt x="602" y="1304"/>
                  </a:cubicBezTo>
                  <a:cubicBezTo>
                    <a:pt x="669" y="1331"/>
                    <a:pt x="741" y="1344"/>
                    <a:pt x="814" y="1344"/>
                  </a:cubicBezTo>
                  <a:cubicBezTo>
                    <a:pt x="960" y="1344"/>
                    <a:pt x="1109" y="1293"/>
                    <a:pt x="1220" y="1203"/>
                  </a:cubicBezTo>
                  <a:cubicBezTo>
                    <a:pt x="1337" y="1103"/>
                    <a:pt x="1420" y="969"/>
                    <a:pt x="1437" y="836"/>
                  </a:cubicBezTo>
                  <a:cubicBezTo>
                    <a:pt x="1454" y="736"/>
                    <a:pt x="1437" y="669"/>
                    <a:pt x="1420" y="669"/>
                  </a:cubicBezTo>
                  <a:cubicBezTo>
                    <a:pt x="1387" y="836"/>
                    <a:pt x="1287" y="1003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1003"/>
                    <a:pt x="184" y="351"/>
                    <a:pt x="652" y="184"/>
                  </a:cubicBezTo>
                  <a:cubicBezTo>
                    <a:pt x="719" y="157"/>
                    <a:pt x="788" y="144"/>
                    <a:pt x="857" y="144"/>
                  </a:cubicBezTo>
                  <a:cubicBezTo>
                    <a:pt x="961" y="144"/>
                    <a:pt x="1063" y="174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51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6083509" y="3531861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67"/>
                  </a:lnTo>
                  <a:cubicBezTo>
                    <a:pt x="11496" y="6367"/>
                    <a:pt x="12482" y="6350"/>
                    <a:pt x="13167" y="6350"/>
                  </a:cubicBezTo>
                  <a:lnTo>
                    <a:pt x="13952" y="6350"/>
                  </a:lnTo>
                  <a:cubicBezTo>
                    <a:pt x="14019" y="6333"/>
                    <a:pt x="14086" y="6333"/>
                    <a:pt x="14136" y="6333"/>
                  </a:cubicBezTo>
                  <a:cubicBezTo>
                    <a:pt x="14086" y="6333"/>
                    <a:pt x="14019" y="6333"/>
                    <a:pt x="13935" y="6316"/>
                  </a:cubicBezTo>
                  <a:lnTo>
                    <a:pt x="13133" y="6316"/>
                  </a:lnTo>
                  <a:lnTo>
                    <a:pt x="10193" y="6300"/>
                  </a:ln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67"/>
                  </a:lnTo>
                  <a:lnTo>
                    <a:pt x="151" y="167"/>
                  </a:lnTo>
                  <a:cubicBezTo>
                    <a:pt x="5580" y="151"/>
                    <a:pt x="10530" y="151"/>
                    <a:pt x="14153" y="134"/>
                  </a:cubicBezTo>
                  <a:lnTo>
                    <a:pt x="14153" y="134"/>
                  </a:lnTo>
                  <a:cubicBezTo>
                    <a:pt x="14169" y="2033"/>
                    <a:pt x="14169" y="3569"/>
                    <a:pt x="14186" y="4646"/>
                  </a:cubicBezTo>
                  <a:cubicBezTo>
                    <a:pt x="14186" y="5180"/>
                    <a:pt x="14186" y="5598"/>
                    <a:pt x="14186" y="5882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50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5"/>
                  </a:cubicBezTo>
                  <a:cubicBezTo>
                    <a:pt x="14219" y="5615"/>
                    <a:pt x="14219" y="5197"/>
                    <a:pt x="14236" y="4679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6285937" y="3613268"/>
              <a:ext cx="46601" cy="42851"/>
            </a:xfrm>
            <a:custGeom>
              <a:avLst/>
              <a:gdLst/>
              <a:ahLst/>
              <a:cxnLst/>
              <a:rect l="l" t="t" r="r" b="b"/>
              <a:pathLst>
                <a:path w="1454" h="1337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086"/>
                    <a:pt x="602" y="1304"/>
                  </a:cubicBezTo>
                  <a:cubicBezTo>
                    <a:pt x="667" y="1325"/>
                    <a:pt x="737" y="1336"/>
                    <a:pt x="808" y="1336"/>
                  </a:cubicBezTo>
                  <a:cubicBezTo>
                    <a:pt x="956" y="1336"/>
                    <a:pt x="1107" y="1288"/>
                    <a:pt x="1220" y="1187"/>
                  </a:cubicBezTo>
                  <a:cubicBezTo>
                    <a:pt x="1337" y="1103"/>
                    <a:pt x="1420" y="969"/>
                    <a:pt x="1437" y="819"/>
                  </a:cubicBezTo>
                  <a:cubicBezTo>
                    <a:pt x="1454" y="719"/>
                    <a:pt x="1437" y="669"/>
                    <a:pt x="1420" y="669"/>
                  </a:cubicBezTo>
                  <a:cubicBezTo>
                    <a:pt x="1387" y="836"/>
                    <a:pt x="1287" y="986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986"/>
                    <a:pt x="184" y="351"/>
                    <a:pt x="652" y="167"/>
                  </a:cubicBezTo>
                  <a:cubicBezTo>
                    <a:pt x="711" y="144"/>
                    <a:pt x="772" y="133"/>
                    <a:pt x="833" y="133"/>
                  </a:cubicBezTo>
                  <a:cubicBezTo>
                    <a:pt x="945" y="133"/>
                    <a:pt x="1056" y="169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34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6083509" y="3752494"/>
              <a:ext cx="457354" cy="205120"/>
            </a:xfrm>
            <a:custGeom>
              <a:avLst/>
              <a:gdLst/>
              <a:ahLst/>
              <a:cxnLst/>
              <a:rect l="l" t="t" r="r" b="b"/>
              <a:pathLst>
                <a:path w="14270" h="6400" extrusionOk="0">
                  <a:moveTo>
                    <a:pt x="14157" y="6326"/>
                  </a:moveTo>
                  <a:cubicBezTo>
                    <a:pt x="14149" y="6326"/>
                    <a:pt x="14141" y="6327"/>
                    <a:pt x="14136" y="6333"/>
                  </a:cubicBezTo>
                  <a:lnTo>
                    <a:pt x="14203" y="6333"/>
                  </a:lnTo>
                  <a:cubicBezTo>
                    <a:pt x="14192" y="6333"/>
                    <a:pt x="14173" y="6326"/>
                    <a:pt x="14157" y="6326"/>
                  </a:cubicBezTo>
                  <a:close/>
                  <a:moveTo>
                    <a:pt x="84" y="1"/>
                  </a:moveTo>
                  <a:cubicBezTo>
                    <a:pt x="58" y="26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292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00"/>
                  </a:lnTo>
                  <a:lnTo>
                    <a:pt x="84" y="6400"/>
                  </a:lnTo>
                  <a:lnTo>
                    <a:pt x="10243" y="6366"/>
                  </a:lnTo>
                  <a:lnTo>
                    <a:pt x="13167" y="6350"/>
                  </a:lnTo>
                  <a:lnTo>
                    <a:pt x="13952" y="6333"/>
                  </a:lnTo>
                  <a:lnTo>
                    <a:pt x="14136" y="6333"/>
                  </a:lnTo>
                  <a:lnTo>
                    <a:pt x="13935" y="6316"/>
                  </a:lnTo>
                  <a:lnTo>
                    <a:pt x="13133" y="6316"/>
                  </a:lnTo>
                  <a:lnTo>
                    <a:pt x="10193" y="6283"/>
                  </a:lnTo>
                  <a:lnTo>
                    <a:pt x="151" y="6250"/>
                  </a:lnTo>
                  <a:lnTo>
                    <a:pt x="151" y="6250"/>
                  </a:lnTo>
                  <a:cubicBezTo>
                    <a:pt x="151" y="5306"/>
                    <a:pt x="151" y="4315"/>
                    <a:pt x="151" y="3292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4153" y="134"/>
                  </a:lnTo>
                  <a:lnTo>
                    <a:pt x="14153" y="134"/>
                  </a:lnTo>
                  <a:cubicBezTo>
                    <a:pt x="14169" y="2016"/>
                    <a:pt x="14169" y="3552"/>
                    <a:pt x="14186" y="4629"/>
                  </a:cubicBezTo>
                  <a:cubicBezTo>
                    <a:pt x="14186" y="5163"/>
                    <a:pt x="14186" y="5581"/>
                    <a:pt x="14186" y="5882"/>
                  </a:cubicBezTo>
                  <a:cubicBezTo>
                    <a:pt x="14203" y="6016"/>
                    <a:pt x="14203" y="6133"/>
                    <a:pt x="14203" y="6216"/>
                  </a:cubicBezTo>
                  <a:cubicBezTo>
                    <a:pt x="14203" y="6249"/>
                    <a:pt x="14203" y="6283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32"/>
                    <a:pt x="14219" y="5915"/>
                  </a:cubicBezTo>
                  <a:cubicBezTo>
                    <a:pt x="14219" y="5615"/>
                    <a:pt x="14219" y="5197"/>
                    <a:pt x="14236" y="4662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17"/>
                  </a:lnTo>
                  <a:lnTo>
                    <a:pt x="14203" y="17"/>
                  </a:lnTo>
                  <a:cubicBezTo>
                    <a:pt x="10560" y="17"/>
                    <a:pt x="5564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6285937" y="3833676"/>
              <a:ext cx="46601" cy="43075"/>
            </a:xfrm>
            <a:custGeom>
              <a:avLst/>
              <a:gdLst/>
              <a:ahLst/>
              <a:cxnLst/>
              <a:rect l="l" t="t" r="r" b="b"/>
              <a:pathLst>
                <a:path w="1454" h="1344" extrusionOk="0">
                  <a:moveTo>
                    <a:pt x="809" y="0"/>
                  </a:moveTo>
                  <a:cubicBezTo>
                    <a:pt x="738" y="0"/>
                    <a:pt x="667" y="13"/>
                    <a:pt x="602" y="41"/>
                  </a:cubicBezTo>
                  <a:cubicBezTo>
                    <a:pt x="0" y="241"/>
                    <a:pt x="0" y="1093"/>
                    <a:pt x="602" y="1310"/>
                  </a:cubicBezTo>
                  <a:cubicBezTo>
                    <a:pt x="667" y="1332"/>
                    <a:pt x="737" y="1343"/>
                    <a:pt x="808" y="1343"/>
                  </a:cubicBezTo>
                  <a:cubicBezTo>
                    <a:pt x="956" y="1343"/>
                    <a:pt x="1107" y="1295"/>
                    <a:pt x="1220" y="1194"/>
                  </a:cubicBezTo>
                  <a:cubicBezTo>
                    <a:pt x="1337" y="1093"/>
                    <a:pt x="1420" y="976"/>
                    <a:pt x="1437" y="826"/>
                  </a:cubicBezTo>
                  <a:cubicBezTo>
                    <a:pt x="1454" y="726"/>
                    <a:pt x="1437" y="676"/>
                    <a:pt x="1420" y="676"/>
                  </a:cubicBezTo>
                  <a:cubicBezTo>
                    <a:pt x="1387" y="843"/>
                    <a:pt x="1287" y="993"/>
                    <a:pt x="1153" y="1110"/>
                  </a:cubicBezTo>
                  <a:cubicBezTo>
                    <a:pt x="1063" y="1170"/>
                    <a:pt x="961" y="1200"/>
                    <a:pt x="857" y="1200"/>
                  </a:cubicBezTo>
                  <a:cubicBezTo>
                    <a:pt x="788" y="1200"/>
                    <a:pt x="719" y="1187"/>
                    <a:pt x="652" y="1160"/>
                  </a:cubicBezTo>
                  <a:cubicBezTo>
                    <a:pt x="184" y="993"/>
                    <a:pt x="184" y="341"/>
                    <a:pt x="652" y="174"/>
                  </a:cubicBezTo>
                  <a:cubicBezTo>
                    <a:pt x="711" y="151"/>
                    <a:pt x="772" y="140"/>
                    <a:pt x="833" y="140"/>
                  </a:cubicBezTo>
                  <a:cubicBezTo>
                    <a:pt x="945" y="140"/>
                    <a:pt x="1056" y="176"/>
                    <a:pt x="1153" y="241"/>
                  </a:cubicBezTo>
                  <a:cubicBezTo>
                    <a:pt x="1287" y="341"/>
                    <a:pt x="1387" y="508"/>
                    <a:pt x="1420" y="676"/>
                  </a:cubicBezTo>
                  <a:cubicBezTo>
                    <a:pt x="1437" y="676"/>
                    <a:pt x="1454" y="625"/>
                    <a:pt x="1437" y="525"/>
                  </a:cubicBezTo>
                  <a:cubicBezTo>
                    <a:pt x="1404" y="375"/>
                    <a:pt x="1337" y="241"/>
                    <a:pt x="1220" y="158"/>
                  </a:cubicBezTo>
                  <a:cubicBezTo>
                    <a:pt x="1107" y="56"/>
                    <a:pt x="957" y="0"/>
                    <a:pt x="8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4384346" y="3269468"/>
              <a:ext cx="825768" cy="1307736"/>
            </a:xfrm>
            <a:custGeom>
              <a:avLst/>
              <a:gdLst/>
              <a:ahLst/>
              <a:cxnLst/>
              <a:rect l="l" t="t" r="r" b="b"/>
              <a:pathLst>
                <a:path w="25765" h="40803" extrusionOk="0">
                  <a:moveTo>
                    <a:pt x="0" y="0"/>
                  </a:moveTo>
                  <a:lnTo>
                    <a:pt x="0" y="40786"/>
                  </a:lnTo>
                  <a:lnTo>
                    <a:pt x="25765" y="40803"/>
                  </a:lnTo>
                  <a:lnTo>
                    <a:pt x="257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4344155" y="3219118"/>
              <a:ext cx="2969977" cy="68587"/>
            </a:xfrm>
            <a:custGeom>
              <a:avLst/>
              <a:gdLst/>
              <a:ahLst/>
              <a:cxnLst/>
              <a:rect l="l" t="t" r="r" b="b"/>
              <a:pathLst>
                <a:path w="92667" h="2140" extrusionOk="0">
                  <a:moveTo>
                    <a:pt x="1" y="1"/>
                  </a:moveTo>
                  <a:lnTo>
                    <a:pt x="1" y="2140"/>
                  </a:lnTo>
                  <a:lnTo>
                    <a:pt x="92667" y="2140"/>
                  </a:lnTo>
                  <a:lnTo>
                    <a:pt x="926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84346" y="3287673"/>
              <a:ext cx="92112" cy="1386996"/>
            </a:xfrm>
            <a:custGeom>
              <a:avLst/>
              <a:gdLst/>
              <a:ahLst/>
              <a:cxnLst/>
              <a:rect l="l" t="t" r="r" b="b"/>
              <a:pathLst>
                <a:path w="2874" h="43276" extrusionOk="0">
                  <a:moveTo>
                    <a:pt x="0" y="1"/>
                  </a:moveTo>
                  <a:lnTo>
                    <a:pt x="0" y="43276"/>
                  </a:lnTo>
                  <a:lnTo>
                    <a:pt x="2874" y="432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7177023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595988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4366655" y="3216457"/>
              <a:ext cx="395241" cy="5384"/>
            </a:xfrm>
            <a:custGeom>
              <a:avLst/>
              <a:gdLst/>
              <a:ahLst/>
              <a:cxnLst/>
              <a:rect l="l" t="t" r="r" b="b"/>
              <a:pathLst>
                <a:path w="12332" h="168" extrusionOk="0">
                  <a:moveTo>
                    <a:pt x="6166" y="0"/>
                  </a:moveTo>
                  <a:cubicBezTo>
                    <a:pt x="2758" y="0"/>
                    <a:pt x="1" y="34"/>
                    <a:pt x="1" y="84"/>
                  </a:cubicBezTo>
                  <a:cubicBezTo>
                    <a:pt x="1" y="134"/>
                    <a:pt x="2758" y="167"/>
                    <a:pt x="6166" y="167"/>
                  </a:cubicBezTo>
                  <a:cubicBezTo>
                    <a:pt x="9575" y="167"/>
                    <a:pt x="12332" y="134"/>
                    <a:pt x="12332" y="84"/>
                  </a:cubicBezTo>
                  <a:cubicBezTo>
                    <a:pt x="12332" y="34"/>
                    <a:pt x="9575" y="0"/>
                    <a:pt x="61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5441964" y="4502207"/>
              <a:ext cx="344890" cy="158808"/>
            </a:xfrm>
            <a:custGeom>
              <a:avLst/>
              <a:gdLst/>
              <a:ahLst/>
              <a:cxnLst/>
              <a:rect l="l" t="t" r="r" b="b"/>
              <a:pathLst>
                <a:path w="10761" h="4955" extrusionOk="0">
                  <a:moveTo>
                    <a:pt x="151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584" y="4665"/>
                    <a:pt x="5727" y="4955"/>
                    <a:pt x="8065" y="4955"/>
                  </a:cubicBezTo>
                  <a:cubicBezTo>
                    <a:pt x="8770" y="4955"/>
                    <a:pt x="9310" y="4928"/>
                    <a:pt x="9558" y="4863"/>
                  </a:cubicBezTo>
                  <a:cubicBezTo>
                    <a:pt x="10761" y="4528"/>
                    <a:pt x="5865" y="3275"/>
                    <a:pt x="5865" y="3275"/>
                  </a:cubicBezTo>
                  <a:lnTo>
                    <a:pt x="5949" y="18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5441964" y="4629670"/>
              <a:ext cx="319731" cy="30576"/>
            </a:xfrm>
            <a:custGeom>
              <a:avLst/>
              <a:gdLst/>
              <a:ahLst/>
              <a:cxnLst/>
              <a:rect l="l" t="t" r="r" b="b"/>
              <a:pathLst>
                <a:path w="9976" h="954" extrusionOk="0">
                  <a:moveTo>
                    <a:pt x="8255" y="0"/>
                  </a:moveTo>
                  <a:cubicBezTo>
                    <a:pt x="7920" y="0"/>
                    <a:pt x="7720" y="735"/>
                    <a:pt x="7720" y="735"/>
                  </a:cubicBezTo>
                  <a:lnTo>
                    <a:pt x="1" y="418"/>
                  </a:lnTo>
                  <a:lnTo>
                    <a:pt x="1" y="551"/>
                  </a:lnTo>
                  <a:cubicBezTo>
                    <a:pt x="1946" y="786"/>
                    <a:pt x="5552" y="954"/>
                    <a:pt x="7791" y="954"/>
                  </a:cubicBezTo>
                  <a:cubicBezTo>
                    <a:pt x="8897" y="954"/>
                    <a:pt x="9670" y="913"/>
                    <a:pt x="9742" y="819"/>
                  </a:cubicBezTo>
                  <a:cubicBezTo>
                    <a:pt x="9976" y="551"/>
                    <a:pt x="8255" y="0"/>
                    <a:pt x="8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5439272" y="4643035"/>
              <a:ext cx="315468" cy="10737"/>
            </a:xfrm>
            <a:custGeom>
              <a:avLst/>
              <a:gdLst/>
              <a:ahLst/>
              <a:cxnLst/>
              <a:rect l="l" t="t" r="r" b="b"/>
              <a:pathLst>
                <a:path w="9843" h="335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cubicBezTo>
                    <a:pt x="185" y="17"/>
                    <a:pt x="285" y="34"/>
                    <a:pt x="385" y="34"/>
                  </a:cubicBezTo>
                  <a:lnTo>
                    <a:pt x="1438" y="118"/>
                  </a:lnTo>
                  <a:cubicBezTo>
                    <a:pt x="2323" y="185"/>
                    <a:pt x="3560" y="251"/>
                    <a:pt x="4913" y="285"/>
                  </a:cubicBezTo>
                  <a:cubicBezTo>
                    <a:pt x="6267" y="335"/>
                    <a:pt x="7503" y="335"/>
                    <a:pt x="8389" y="335"/>
                  </a:cubicBezTo>
                  <a:lnTo>
                    <a:pt x="9441" y="318"/>
                  </a:lnTo>
                  <a:lnTo>
                    <a:pt x="9842" y="318"/>
                  </a:lnTo>
                  <a:cubicBezTo>
                    <a:pt x="9809" y="302"/>
                    <a:pt x="9775" y="302"/>
                    <a:pt x="9742" y="302"/>
                  </a:cubicBezTo>
                  <a:lnTo>
                    <a:pt x="9441" y="302"/>
                  </a:lnTo>
                  <a:lnTo>
                    <a:pt x="8389" y="285"/>
                  </a:lnTo>
                  <a:cubicBezTo>
                    <a:pt x="7503" y="285"/>
                    <a:pt x="6267" y="251"/>
                    <a:pt x="4913" y="218"/>
                  </a:cubicBezTo>
                  <a:cubicBezTo>
                    <a:pt x="3560" y="168"/>
                    <a:pt x="2323" y="118"/>
                    <a:pt x="1438" y="68"/>
                  </a:cubicBezTo>
                  <a:cubicBezTo>
                    <a:pt x="1020" y="51"/>
                    <a:pt x="669" y="34"/>
                    <a:pt x="385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5688845" y="4627523"/>
              <a:ext cx="19294" cy="28396"/>
            </a:xfrm>
            <a:custGeom>
              <a:avLst/>
              <a:gdLst/>
              <a:ahLst/>
              <a:cxnLst/>
              <a:rect l="l" t="t" r="r" b="b"/>
              <a:pathLst>
                <a:path w="602" h="886" extrusionOk="0">
                  <a:moveTo>
                    <a:pt x="602" y="0"/>
                  </a:moveTo>
                  <a:cubicBezTo>
                    <a:pt x="234" y="134"/>
                    <a:pt x="0" y="501"/>
                    <a:pt x="17" y="886"/>
                  </a:cubicBezTo>
                  <a:cubicBezTo>
                    <a:pt x="100" y="535"/>
                    <a:pt x="301" y="217"/>
                    <a:pt x="6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5634745" y="4611402"/>
              <a:ext cx="11282" cy="15128"/>
            </a:xfrm>
            <a:custGeom>
              <a:avLst/>
              <a:gdLst/>
              <a:ahLst/>
              <a:cxnLst/>
              <a:rect l="l" t="t" r="r" b="b"/>
              <a:pathLst>
                <a:path w="352" h="472" extrusionOk="0">
                  <a:moveTo>
                    <a:pt x="330" y="0"/>
                  </a:moveTo>
                  <a:cubicBezTo>
                    <a:pt x="306" y="0"/>
                    <a:pt x="228" y="95"/>
                    <a:pt x="151" y="219"/>
                  </a:cubicBezTo>
                  <a:cubicBezTo>
                    <a:pt x="67" y="336"/>
                    <a:pt x="1" y="453"/>
                    <a:pt x="17" y="470"/>
                  </a:cubicBezTo>
                  <a:cubicBezTo>
                    <a:pt x="19" y="471"/>
                    <a:pt x="20" y="472"/>
                    <a:pt x="22" y="472"/>
                  </a:cubicBezTo>
                  <a:cubicBezTo>
                    <a:pt x="46" y="472"/>
                    <a:pt x="125" y="376"/>
                    <a:pt x="218" y="253"/>
                  </a:cubicBezTo>
                  <a:cubicBezTo>
                    <a:pt x="301" y="119"/>
                    <a:pt x="351" y="2"/>
                    <a:pt x="335" y="2"/>
                  </a:cubicBezTo>
                  <a:cubicBezTo>
                    <a:pt x="334" y="1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5620290" y="4607620"/>
              <a:ext cx="12884" cy="10384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377" y="0"/>
                  </a:moveTo>
                  <a:cubicBezTo>
                    <a:pt x="350" y="0"/>
                    <a:pt x="272" y="62"/>
                    <a:pt x="168" y="137"/>
                  </a:cubicBezTo>
                  <a:cubicBezTo>
                    <a:pt x="67" y="220"/>
                    <a:pt x="0" y="304"/>
                    <a:pt x="17" y="320"/>
                  </a:cubicBezTo>
                  <a:cubicBezTo>
                    <a:pt x="17" y="323"/>
                    <a:pt x="19" y="324"/>
                    <a:pt x="22" y="324"/>
                  </a:cubicBezTo>
                  <a:cubicBezTo>
                    <a:pt x="43" y="324"/>
                    <a:pt x="130" y="274"/>
                    <a:pt x="218" y="187"/>
                  </a:cubicBezTo>
                  <a:cubicBezTo>
                    <a:pt x="318" y="103"/>
                    <a:pt x="401" y="20"/>
                    <a:pt x="385" y="3"/>
                  </a:cubicBezTo>
                  <a:cubicBezTo>
                    <a:pt x="383" y="1"/>
                    <a:pt x="381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5560132" y="4599319"/>
              <a:ext cx="102496" cy="85157"/>
            </a:xfrm>
            <a:custGeom>
              <a:avLst/>
              <a:gdLst/>
              <a:ahLst/>
              <a:cxnLst/>
              <a:rect l="l" t="t" r="r" b="b"/>
              <a:pathLst>
                <a:path w="3198" h="2657" extrusionOk="0">
                  <a:moveTo>
                    <a:pt x="1786" y="0"/>
                  </a:moveTo>
                  <a:cubicBezTo>
                    <a:pt x="1728" y="0"/>
                    <a:pt x="1669" y="9"/>
                    <a:pt x="1610" y="28"/>
                  </a:cubicBezTo>
                  <a:cubicBezTo>
                    <a:pt x="0" y="337"/>
                    <a:pt x="274" y="2657"/>
                    <a:pt x="1815" y="2657"/>
                  </a:cubicBezTo>
                  <a:cubicBezTo>
                    <a:pt x="1857" y="2657"/>
                    <a:pt x="1900" y="2655"/>
                    <a:pt x="1944" y="2651"/>
                  </a:cubicBezTo>
                  <a:cubicBezTo>
                    <a:pt x="2663" y="2601"/>
                    <a:pt x="3197" y="2016"/>
                    <a:pt x="3181" y="1315"/>
                  </a:cubicBezTo>
                  <a:cubicBezTo>
                    <a:pt x="3181" y="613"/>
                    <a:pt x="2613" y="28"/>
                    <a:pt x="1911" y="11"/>
                  </a:cubicBezTo>
                  <a:cubicBezTo>
                    <a:pt x="1869" y="4"/>
                    <a:pt x="1828" y="0"/>
                    <a:pt x="1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5608496" y="4587877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73"/>
                    <a:pt x="281" y="107"/>
                    <a:pt x="424" y="107"/>
                  </a:cubicBezTo>
                  <a:cubicBezTo>
                    <a:pt x="514" y="107"/>
                    <a:pt x="602" y="93"/>
                    <a:pt x="686" y="68"/>
                  </a:cubicBezTo>
                  <a:cubicBezTo>
                    <a:pt x="469" y="51"/>
                    <a:pt x="235" y="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5642245" y="4594447"/>
              <a:ext cx="35383" cy="19166"/>
            </a:xfrm>
            <a:custGeom>
              <a:avLst/>
              <a:gdLst/>
              <a:ahLst/>
              <a:cxnLst/>
              <a:rect l="l" t="t" r="r" b="b"/>
              <a:pathLst>
                <a:path w="1104" h="598" extrusionOk="0">
                  <a:moveTo>
                    <a:pt x="735" y="67"/>
                  </a:moveTo>
                  <a:cubicBezTo>
                    <a:pt x="829" y="67"/>
                    <a:pt x="922" y="90"/>
                    <a:pt x="1003" y="130"/>
                  </a:cubicBezTo>
                  <a:cubicBezTo>
                    <a:pt x="1053" y="180"/>
                    <a:pt x="1036" y="247"/>
                    <a:pt x="970" y="280"/>
                  </a:cubicBezTo>
                  <a:cubicBezTo>
                    <a:pt x="903" y="314"/>
                    <a:pt x="819" y="347"/>
                    <a:pt x="752" y="364"/>
                  </a:cubicBezTo>
                  <a:cubicBezTo>
                    <a:pt x="619" y="414"/>
                    <a:pt x="502" y="431"/>
                    <a:pt x="368" y="464"/>
                  </a:cubicBezTo>
                  <a:cubicBezTo>
                    <a:pt x="254" y="480"/>
                    <a:pt x="164" y="485"/>
                    <a:pt x="101" y="487"/>
                  </a:cubicBezTo>
                  <a:lnTo>
                    <a:pt x="101" y="487"/>
                  </a:lnTo>
                  <a:cubicBezTo>
                    <a:pt x="137" y="415"/>
                    <a:pt x="178" y="348"/>
                    <a:pt x="234" y="280"/>
                  </a:cubicBezTo>
                  <a:cubicBezTo>
                    <a:pt x="318" y="197"/>
                    <a:pt x="435" y="130"/>
                    <a:pt x="552" y="97"/>
                  </a:cubicBezTo>
                  <a:cubicBezTo>
                    <a:pt x="611" y="77"/>
                    <a:pt x="673" y="67"/>
                    <a:pt x="735" y="67"/>
                  </a:cubicBezTo>
                  <a:close/>
                  <a:moveTo>
                    <a:pt x="718" y="0"/>
                  </a:moveTo>
                  <a:cubicBezTo>
                    <a:pt x="522" y="0"/>
                    <a:pt x="330" y="86"/>
                    <a:pt x="201" y="247"/>
                  </a:cubicBezTo>
                  <a:cubicBezTo>
                    <a:pt x="137" y="327"/>
                    <a:pt x="88" y="408"/>
                    <a:pt x="69" y="488"/>
                  </a:cubicBezTo>
                  <a:lnTo>
                    <a:pt x="69" y="488"/>
                  </a:lnTo>
                  <a:cubicBezTo>
                    <a:pt x="24" y="489"/>
                    <a:pt x="1" y="491"/>
                    <a:pt x="1" y="498"/>
                  </a:cubicBezTo>
                  <a:cubicBezTo>
                    <a:pt x="21" y="500"/>
                    <a:pt x="42" y="503"/>
                    <a:pt x="63" y="506"/>
                  </a:cubicBezTo>
                  <a:lnTo>
                    <a:pt x="63" y="506"/>
                  </a:lnTo>
                  <a:cubicBezTo>
                    <a:pt x="51" y="537"/>
                    <a:pt x="51" y="567"/>
                    <a:pt x="51" y="598"/>
                  </a:cubicBezTo>
                  <a:cubicBezTo>
                    <a:pt x="64" y="567"/>
                    <a:pt x="77" y="538"/>
                    <a:pt x="90" y="510"/>
                  </a:cubicBezTo>
                  <a:lnTo>
                    <a:pt x="90" y="510"/>
                  </a:lnTo>
                  <a:cubicBezTo>
                    <a:pt x="147" y="516"/>
                    <a:pt x="205" y="521"/>
                    <a:pt x="262" y="521"/>
                  </a:cubicBezTo>
                  <a:cubicBezTo>
                    <a:pt x="298" y="521"/>
                    <a:pt x="334" y="519"/>
                    <a:pt x="368" y="514"/>
                  </a:cubicBezTo>
                  <a:cubicBezTo>
                    <a:pt x="502" y="498"/>
                    <a:pt x="635" y="464"/>
                    <a:pt x="769" y="431"/>
                  </a:cubicBezTo>
                  <a:cubicBezTo>
                    <a:pt x="853" y="414"/>
                    <a:pt x="919" y="381"/>
                    <a:pt x="1003" y="347"/>
                  </a:cubicBezTo>
                  <a:cubicBezTo>
                    <a:pt x="1053" y="314"/>
                    <a:pt x="1087" y="280"/>
                    <a:pt x="1103" y="230"/>
                  </a:cubicBezTo>
                  <a:cubicBezTo>
                    <a:pt x="1103" y="180"/>
                    <a:pt x="1087" y="113"/>
                    <a:pt x="1036" y="80"/>
                  </a:cubicBezTo>
                  <a:cubicBezTo>
                    <a:pt x="935" y="26"/>
                    <a:pt x="826" y="0"/>
                    <a:pt x="7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5629937" y="4587364"/>
              <a:ext cx="17692" cy="23589"/>
            </a:xfrm>
            <a:custGeom>
              <a:avLst/>
              <a:gdLst/>
              <a:ahLst/>
              <a:cxnLst/>
              <a:rect l="l" t="t" r="r" b="b"/>
              <a:pathLst>
                <a:path w="552" h="736" extrusionOk="0">
                  <a:moveTo>
                    <a:pt x="134" y="0"/>
                  </a:moveTo>
                  <a:cubicBezTo>
                    <a:pt x="50" y="17"/>
                    <a:pt x="0" y="100"/>
                    <a:pt x="17" y="184"/>
                  </a:cubicBezTo>
                  <a:cubicBezTo>
                    <a:pt x="17" y="234"/>
                    <a:pt x="34" y="301"/>
                    <a:pt x="67" y="351"/>
                  </a:cubicBezTo>
                  <a:cubicBezTo>
                    <a:pt x="117" y="435"/>
                    <a:pt x="167" y="501"/>
                    <a:pt x="234" y="568"/>
                  </a:cubicBezTo>
                  <a:cubicBezTo>
                    <a:pt x="301" y="635"/>
                    <a:pt x="368" y="702"/>
                    <a:pt x="451" y="735"/>
                  </a:cubicBezTo>
                  <a:cubicBezTo>
                    <a:pt x="451" y="719"/>
                    <a:pt x="368" y="668"/>
                    <a:pt x="284" y="535"/>
                  </a:cubicBezTo>
                  <a:cubicBezTo>
                    <a:pt x="217" y="468"/>
                    <a:pt x="167" y="401"/>
                    <a:pt x="134" y="318"/>
                  </a:cubicBezTo>
                  <a:cubicBezTo>
                    <a:pt x="84" y="234"/>
                    <a:pt x="50" y="84"/>
                    <a:pt x="151" y="84"/>
                  </a:cubicBezTo>
                  <a:cubicBezTo>
                    <a:pt x="157" y="82"/>
                    <a:pt x="163" y="82"/>
                    <a:pt x="170" y="82"/>
                  </a:cubicBezTo>
                  <a:cubicBezTo>
                    <a:pt x="249" y="82"/>
                    <a:pt x="338" y="172"/>
                    <a:pt x="385" y="234"/>
                  </a:cubicBezTo>
                  <a:cubicBezTo>
                    <a:pt x="435" y="318"/>
                    <a:pt x="468" y="401"/>
                    <a:pt x="485" y="485"/>
                  </a:cubicBezTo>
                  <a:cubicBezTo>
                    <a:pt x="485" y="568"/>
                    <a:pt x="485" y="652"/>
                    <a:pt x="485" y="735"/>
                  </a:cubicBezTo>
                  <a:cubicBezTo>
                    <a:pt x="535" y="668"/>
                    <a:pt x="552" y="568"/>
                    <a:pt x="535" y="485"/>
                  </a:cubicBezTo>
                  <a:cubicBezTo>
                    <a:pt x="518" y="384"/>
                    <a:pt x="485" y="284"/>
                    <a:pt x="435" y="201"/>
                  </a:cubicBezTo>
                  <a:cubicBezTo>
                    <a:pt x="385" y="100"/>
                    <a:pt x="268" y="17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5444656" y="4591242"/>
              <a:ext cx="64805" cy="55575"/>
            </a:xfrm>
            <a:custGeom>
              <a:avLst/>
              <a:gdLst/>
              <a:ahLst/>
              <a:cxnLst/>
              <a:rect l="l" t="t" r="r" b="b"/>
              <a:pathLst>
                <a:path w="2022" h="1734" extrusionOk="0">
                  <a:moveTo>
                    <a:pt x="276" y="0"/>
                  </a:moveTo>
                  <a:cubicBezTo>
                    <a:pt x="221" y="0"/>
                    <a:pt x="167" y="4"/>
                    <a:pt x="117" y="13"/>
                  </a:cubicBezTo>
                  <a:cubicBezTo>
                    <a:pt x="67" y="13"/>
                    <a:pt x="33" y="29"/>
                    <a:pt x="0" y="29"/>
                  </a:cubicBezTo>
                  <a:cubicBezTo>
                    <a:pt x="0" y="46"/>
                    <a:pt x="167" y="29"/>
                    <a:pt x="418" y="63"/>
                  </a:cubicBezTo>
                  <a:cubicBezTo>
                    <a:pt x="1120" y="163"/>
                    <a:pt x="1704" y="648"/>
                    <a:pt x="1905" y="1316"/>
                  </a:cubicBezTo>
                  <a:cubicBezTo>
                    <a:pt x="1988" y="1567"/>
                    <a:pt x="1988" y="1734"/>
                    <a:pt x="2005" y="1734"/>
                  </a:cubicBezTo>
                  <a:cubicBezTo>
                    <a:pt x="2005" y="1700"/>
                    <a:pt x="2022" y="1667"/>
                    <a:pt x="2005" y="1617"/>
                  </a:cubicBezTo>
                  <a:cubicBezTo>
                    <a:pt x="2005" y="1517"/>
                    <a:pt x="1988" y="1416"/>
                    <a:pt x="1955" y="1299"/>
                  </a:cubicBezTo>
                  <a:cubicBezTo>
                    <a:pt x="1771" y="598"/>
                    <a:pt x="1153" y="96"/>
                    <a:pt x="434" y="13"/>
                  </a:cubicBezTo>
                  <a:cubicBezTo>
                    <a:pt x="384" y="4"/>
                    <a:pt x="330" y="0"/>
                    <a:pt x="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462316" y="4515604"/>
              <a:ext cx="4327" cy="76600"/>
            </a:xfrm>
            <a:custGeom>
              <a:avLst/>
              <a:gdLst/>
              <a:ahLst/>
              <a:cxnLst/>
              <a:rect l="l" t="t" r="r" b="b"/>
              <a:pathLst>
                <a:path w="135" h="2390" extrusionOk="0">
                  <a:moveTo>
                    <a:pt x="117" y="0"/>
                  </a:moveTo>
                  <a:lnTo>
                    <a:pt x="117" y="0"/>
                  </a:lnTo>
                  <a:cubicBezTo>
                    <a:pt x="34" y="785"/>
                    <a:pt x="0" y="1587"/>
                    <a:pt x="17" y="2389"/>
                  </a:cubicBezTo>
                  <a:cubicBezTo>
                    <a:pt x="101" y="1587"/>
                    <a:pt x="134" y="802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5532986" y="4630568"/>
              <a:ext cx="54132" cy="3814"/>
            </a:xfrm>
            <a:custGeom>
              <a:avLst/>
              <a:gdLst/>
              <a:ahLst/>
              <a:cxnLst/>
              <a:rect l="l" t="t" r="r" b="b"/>
              <a:pathLst>
                <a:path w="1689" h="119" extrusionOk="0">
                  <a:moveTo>
                    <a:pt x="41" y="1"/>
                  </a:moveTo>
                  <a:cubicBezTo>
                    <a:pt x="15" y="1"/>
                    <a:pt x="1" y="2"/>
                    <a:pt x="1" y="5"/>
                  </a:cubicBezTo>
                  <a:cubicBezTo>
                    <a:pt x="344" y="78"/>
                    <a:pt x="700" y="119"/>
                    <a:pt x="1053" y="119"/>
                  </a:cubicBezTo>
                  <a:cubicBezTo>
                    <a:pt x="1267" y="119"/>
                    <a:pt x="1480" y="104"/>
                    <a:pt x="1689" y="72"/>
                  </a:cubicBezTo>
                  <a:cubicBezTo>
                    <a:pt x="1689" y="56"/>
                    <a:pt x="1321" y="56"/>
                    <a:pt x="853" y="39"/>
                  </a:cubicBezTo>
                  <a:cubicBezTo>
                    <a:pt x="475" y="25"/>
                    <a:pt x="151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5496064" y="4629542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5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50" y="71"/>
                    <a:pt x="84" y="171"/>
                  </a:cubicBezTo>
                  <a:cubicBezTo>
                    <a:pt x="117" y="255"/>
                    <a:pt x="134" y="338"/>
                    <a:pt x="150" y="338"/>
                  </a:cubicBezTo>
                  <a:cubicBezTo>
                    <a:pt x="184" y="322"/>
                    <a:pt x="184" y="238"/>
                    <a:pt x="150" y="138"/>
                  </a:cubicBezTo>
                  <a:cubicBezTo>
                    <a:pt x="107" y="50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5483212" y="4611850"/>
              <a:ext cx="7500" cy="7275"/>
            </a:xfrm>
            <a:custGeom>
              <a:avLst/>
              <a:gdLst/>
              <a:ahLst/>
              <a:cxnLst/>
              <a:rect l="l" t="t" r="r" b="b"/>
              <a:pathLst>
                <a:path w="234" h="227" extrusionOk="0">
                  <a:moveTo>
                    <a:pt x="13" y="0"/>
                  </a:moveTo>
                  <a:cubicBezTo>
                    <a:pt x="7" y="0"/>
                    <a:pt x="3" y="2"/>
                    <a:pt x="0" y="5"/>
                  </a:cubicBezTo>
                  <a:cubicBezTo>
                    <a:pt x="0" y="21"/>
                    <a:pt x="33" y="72"/>
                    <a:pt x="84" y="138"/>
                  </a:cubicBezTo>
                  <a:cubicBezTo>
                    <a:pt x="139" y="194"/>
                    <a:pt x="183" y="226"/>
                    <a:pt x="206" y="226"/>
                  </a:cubicBezTo>
                  <a:cubicBezTo>
                    <a:pt x="211" y="226"/>
                    <a:pt x="214" y="225"/>
                    <a:pt x="217" y="222"/>
                  </a:cubicBezTo>
                  <a:cubicBezTo>
                    <a:pt x="234" y="222"/>
                    <a:pt x="201" y="155"/>
                    <a:pt x="134" y="88"/>
                  </a:cubicBezTo>
                  <a:cubicBezTo>
                    <a:pt x="92" y="33"/>
                    <a:pt x="39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5463918" y="4602428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0"/>
                  </a:moveTo>
                  <a:cubicBezTo>
                    <a:pt x="40" y="0"/>
                    <a:pt x="1" y="20"/>
                    <a:pt x="1" y="31"/>
                  </a:cubicBezTo>
                  <a:cubicBezTo>
                    <a:pt x="1" y="48"/>
                    <a:pt x="84" y="48"/>
                    <a:pt x="168" y="81"/>
                  </a:cubicBezTo>
                  <a:cubicBezTo>
                    <a:pt x="240" y="110"/>
                    <a:pt x="299" y="152"/>
                    <a:pt x="325" y="152"/>
                  </a:cubicBezTo>
                  <a:cubicBezTo>
                    <a:pt x="329" y="152"/>
                    <a:pt x="332" y="151"/>
                    <a:pt x="335" y="148"/>
                  </a:cubicBezTo>
                  <a:cubicBezTo>
                    <a:pt x="351" y="148"/>
                    <a:pt x="301" y="65"/>
                    <a:pt x="201" y="15"/>
                  </a:cubicBezTo>
                  <a:cubicBezTo>
                    <a:pt x="165" y="4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5450009" y="4598902"/>
              <a:ext cx="5897" cy="3333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9" y="1"/>
                  </a:moveTo>
                  <a:cubicBezTo>
                    <a:pt x="11" y="1"/>
                    <a:pt x="5" y="3"/>
                    <a:pt x="0" y="8"/>
                  </a:cubicBezTo>
                  <a:cubicBezTo>
                    <a:pt x="0" y="41"/>
                    <a:pt x="34" y="58"/>
                    <a:pt x="84" y="91"/>
                  </a:cubicBezTo>
                  <a:cubicBezTo>
                    <a:pt x="109" y="100"/>
                    <a:pt x="130" y="104"/>
                    <a:pt x="146" y="104"/>
                  </a:cubicBezTo>
                  <a:cubicBezTo>
                    <a:pt x="163" y="104"/>
                    <a:pt x="176" y="100"/>
                    <a:pt x="184" y="91"/>
                  </a:cubicBezTo>
                  <a:cubicBezTo>
                    <a:pt x="184" y="75"/>
                    <a:pt x="151" y="41"/>
                    <a:pt x="100" y="24"/>
                  </a:cubicBezTo>
                  <a:cubicBezTo>
                    <a:pt x="65" y="13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5444111" y="4567525"/>
              <a:ext cx="186916" cy="22531"/>
            </a:xfrm>
            <a:custGeom>
              <a:avLst/>
              <a:gdLst/>
              <a:ahLst/>
              <a:cxnLst/>
              <a:rect l="l" t="t" r="r" b="b"/>
              <a:pathLst>
                <a:path w="5832" h="703" extrusionOk="0">
                  <a:moveTo>
                    <a:pt x="5832" y="1"/>
                  </a:moveTo>
                  <a:lnTo>
                    <a:pt x="0" y="252"/>
                  </a:lnTo>
                  <a:lnTo>
                    <a:pt x="34" y="619"/>
                  </a:lnTo>
                  <a:lnTo>
                    <a:pt x="5815" y="703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5735959" y="4522559"/>
              <a:ext cx="344890" cy="152526"/>
            </a:xfrm>
            <a:custGeom>
              <a:avLst/>
              <a:gdLst/>
              <a:ahLst/>
              <a:cxnLst/>
              <a:rect l="l" t="t" r="r" b="b"/>
              <a:pathLst>
                <a:path w="10761" h="4759" extrusionOk="0">
                  <a:moveTo>
                    <a:pt x="34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407" y="4617"/>
                    <a:pt x="4606" y="4759"/>
                    <a:pt x="6974" y="4759"/>
                  </a:cubicBezTo>
                  <a:cubicBezTo>
                    <a:pt x="8204" y="4759"/>
                    <a:pt x="9209" y="4720"/>
                    <a:pt x="9575" y="4612"/>
                  </a:cubicBezTo>
                  <a:cubicBezTo>
                    <a:pt x="10761" y="4244"/>
                    <a:pt x="5849" y="3125"/>
                    <a:pt x="5849" y="3125"/>
                  </a:cubicBezTo>
                  <a:lnTo>
                    <a:pt x="5832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5735959" y="4643035"/>
              <a:ext cx="319731" cy="31569"/>
            </a:xfrm>
            <a:custGeom>
              <a:avLst/>
              <a:gdLst/>
              <a:ahLst/>
              <a:cxnLst/>
              <a:rect l="l" t="t" r="r" b="b"/>
              <a:pathLst>
                <a:path w="9976" h="985" extrusionOk="0">
                  <a:moveTo>
                    <a:pt x="8255" y="1"/>
                  </a:moveTo>
                  <a:cubicBezTo>
                    <a:pt x="7904" y="17"/>
                    <a:pt x="7737" y="736"/>
                    <a:pt x="7737" y="736"/>
                  </a:cubicBezTo>
                  <a:lnTo>
                    <a:pt x="17" y="636"/>
                  </a:lnTo>
                  <a:lnTo>
                    <a:pt x="1" y="769"/>
                  </a:lnTo>
                  <a:cubicBezTo>
                    <a:pt x="1529" y="909"/>
                    <a:pt x="4066" y="985"/>
                    <a:pt x="6170" y="985"/>
                  </a:cubicBezTo>
                  <a:cubicBezTo>
                    <a:pt x="8093" y="985"/>
                    <a:pt x="9655" y="922"/>
                    <a:pt x="9758" y="786"/>
                  </a:cubicBezTo>
                  <a:cubicBezTo>
                    <a:pt x="9976" y="502"/>
                    <a:pt x="825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5733267" y="4663387"/>
              <a:ext cx="315468" cy="5384"/>
            </a:xfrm>
            <a:custGeom>
              <a:avLst/>
              <a:gdLst/>
              <a:ahLst/>
              <a:cxnLst/>
              <a:rect l="l" t="t" r="r" b="b"/>
              <a:pathLst>
                <a:path w="9843" h="168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lnTo>
                    <a:pt x="385" y="34"/>
                  </a:lnTo>
                  <a:lnTo>
                    <a:pt x="1438" y="84"/>
                  </a:lnTo>
                  <a:cubicBezTo>
                    <a:pt x="2323" y="118"/>
                    <a:pt x="3560" y="151"/>
                    <a:pt x="4913" y="168"/>
                  </a:cubicBezTo>
                  <a:cubicBezTo>
                    <a:pt x="6283" y="168"/>
                    <a:pt x="7503" y="151"/>
                    <a:pt x="8405" y="118"/>
                  </a:cubicBezTo>
                  <a:lnTo>
                    <a:pt x="9458" y="84"/>
                  </a:lnTo>
                  <a:lnTo>
                    <a:pt x="9742" y="68"/>
                  </a:lnTo>
                  <a:cubicBezTo>
                    <a:pt x="9775" y="68"/>
                    <a:pt x="9809" y="68"/>
                    <a:pt x="9842" y="51"/>
                  </a:cubicBezTo>
                  <a:lnTo>
                    <a:pt x="9458" y="51"/>
                  </a:lnTo>
                  <a:lnTo>
                    <a:pt x="8405" y="68"/>
                  </a:lnTo>
                  <a:cubicBezTo>
                    <a:pt x="7767" y="79"/>
                    <a:pt x="6971" y="91"/>
                    <a:pt x="6074" y="91"/>
                  </a:cubicBezTo>
                  <a:cubicBezTo>
                    <a:pt x="5703" y="91"/>
                    <a:pt x="5315" y="89"/>
                    <a:pt x="4913" y="84"/>
                  </a:cubicBezTo>
                  <a:cubicBezTo>
                    <a:pt x="3560" y="84"/>
                    <a:pt x="2340" y="51"/>
                    <a:pt x="1438" y="34"/>
                  </a:cubicBezTo>
                  <a:cubicBezTo>
                    <a:pt x="1020" y="17"/>
                    <a:pt x="669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5982840" y="4640888"/>
              <a:ext cx="18749" cy="28973"/>
            </a:xfrm>
            <a:custGeom>
              <a:avLst/>
              <a:gdLst/>
              <a:ahLst/>
              <a:cxnLst/>
              <a:rect l="l" t="t" r="r" b="b"/>
              <a:pathLst>
                <a:path w="585" h="904" extrusionOk="0">
                  <a:moveTo>
                    <a:pt x="585" y="1"/>
                  </a:moveTo>
                  <a:lnTo>
                    <a:pt x="585" y="1"/>
                  </a:lnTo>
                  <a:cubicBezTo>
                    <a:pt x="234" y="151"/>
                    <a:pt x="0" y="519"/>
                    <a:pt x="34" y="903"/>
                  </a:cubicBezTo>
                  <a:cubicBezTo>
                    <a:pt x="100" y="536"/>
                    <a:pt x="301" y="218"/>
                    <a:pt x="5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5928195" y="4626369"/>
              <a:ext cx="11282" cy="15160"/>
            </a:xfrm>
            <a:custGeom>
              <a:avLst/>
              <a:gdLst/>
              <a:ahLst/>
              <a:cxnLst/>
              <a:rect l="l" t="t" r="r" b="b"/>
              <a:pathLst>
                <a:path w="352" h="473" extrusionOk="0">
                  <a:moveTo>
                    <a:pt x="330" y="1"/>
                  </a:moveTo>
                  <a:cubicBezTo>
                    <a:pt x="306" y="1"/>
                    <a:pt x="229" y="96"/>
                    <a:pt x="151" y="220"/>
                  </a:cubicBezTo>
                  <a:cubicBezTo>
                    <a:pt x="68" y="354"/>
                    <a:pt x="1" y="471"/>
                    <a:pt x="18" y="471"/>
                  </a:cubicBezTo>
                  <a:cubicBezTo>
                    <a:pt x="19" y="472"/>
                    <a:pt x="20" y="472"/>
                    <a:pt x="22" y="472"/>
                  </a:cubicBezTo>
                  <a:cubicBezTo>
                    <a:pt x="47" y="472"/>
                    <a:pt x="124" y="377"/>
                    <a:pt x="201" y="253"/>
                  </a:cubicBezTo>
                  <a:cubicBezTo>
                    <a:pt x="285" y="120"/>
                    <a:pt x="352" y="3"/>
                    <a:pt x="335" y="3"/>
                  </a:cubicBezTo>
                  <a:cubicBezTo>
                    <a:pt x="334" y="2"/>
                    <a:pt x="332" y="1"/>
                    <a:pt x="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913740" y="4623132"/>
              <a:ext cx="12371" cy="10416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61" y="1"/>
                  </a:moveTo>
                  <a:cubicBezTo>
                    <a:pt x="334" y="1"/>
                    <a:pt x="258" y="62"/>
                    <a:pt x="168" y="137"/>
                  </a:cubicBezTo>
                  <a:cubicBezTo>
                    <a:pt x="68" y="221"/>
                    <a:pt x="1" y="321"/>
                    <a:pt x="1" y="321"/>
                  </a:cubicBezTo>
                  <a:cubicBezTo>
                    <a:pt x="3" y="323"/>
                    <a:pt x="6" y="324"/>
                    <a:pt x="11" y="324"/>
                  </a:cubicBezTo>
                  <a:cubicBezTo>
                    <a:pt x="43" y="324"/>
                    <a:pt x="130" y="275"/>
                    <a:pt x="218" y="187"/>
                  </a:cubicBezTo>
                  <a:cubicBezTo>
                    <a:pt x="318" y="104"/>
                    <a:pt x="385" y="20"/>
                    <a:pt x="368" y="4"/>
                  </a:cubicBezTo>
                  <a:cubicBezTo>
                    <a:pt x="367" y="2"/>
                    <a:pt x="364" y="1"/>
                    <a:pt x="3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5904638" y="4615055"/>
              <a:ext cx="19326" cy="2436"/>
            </a:xfrm>
            <a:custGeom>
              <a:avLst/>
              <a:gdLst/>
              <a:ahLst/>
              <a:cxnLst/>
              <a:rect l="l" t="t" r="r" b="b"/>
              <a:pathLst>
                <a:path w="603" h="76" extrusionOk="0">
                  <a:moveTo>
                    <a:pt x="301" y="1"/>
                  </a:moveTo>
                  <a:cubicBezTo>
                    <a:pt x="201" y="1"/>
                    <a:pt x="101" y="13"/>
                    <a:pt x="1" y="38"/>
                  </a:cubicBezTo>
                  <a:cubicBezTo>
                    <a:pt x="101" y="63"/>
                    <a:pt x="201" y="76"/>
                    <a:pt x="301" y="76"/>
                  </a:cubicBezTo>
                  <a:cubicBezTo>
                    <a:pt x="402" y="76"/>
                    <a:pt x="502" y="63"/>
                    <a:pt x="602" y="38"/>
                  </a:cubicBezTo>
                  <a:cubicBezTo>
                    <a:pt x="502" y="13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5901433" y="4603421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0" y="0"/>
                  </a:moveTo>
                  <a:cubicBezTo>
                    <a:pt x="124" y="72"/>
                    <a:pt x="266" y="106"/>
                    <a:pt x="412" y="106"/>
                  </a:cubicBezTo>
                  <a:cubicBezTo>
                    <a:pt x="503" y="106"/>
                    <a:pt x="595" y="93"/>
                    <a:pt x="686" y="67"/>
                  </a:cubicBezTo>
                  <a:cubicBezTo>
                    <a:pt x="569" y="50"/>
                    <a:pt x="452" y="34"/>
                    <a:pt x="335" y="34"/>
                  </a:cubicBezTo>
                  <a:cubicBezTo>
                    <a:pt x="218" y="17"/>
                    <a:pt x="1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5935182" y="4609062"/>
              <a:ext cx="35351" cy="19550"/>
            </a:xfrm>
            <a:custGeom>
              <a:avLst/>
              <a:gdLst/>
              <a:ahLst/>
              <a:cxnLst/>
              <a:rect l="l" t="t" r="r" b="b"/>
              <a:pathLst>
                <a:path w="1103" h="610" extrusionOk="0">
                  <a:moveTo>
                    <a:pt x="729" y="63"/>
                  </a:moveTo>
                  <a:cubicBezTo>
                    <a:pt x="821" y="63"/>
                    <a:pt x="912" y="85"/>
                    <a:pt x="1003" y="125"/>
                  </a:cubicBezTo>
                  <a:cubicBezTo>
                    <a:pt x="1053" y="175"/>
                    <a:pt x="1036" y="242"/>
                    <a:pt x="969" y="275"/>
                  </a:cubicBezTo>
                  <a:cubicBezTo>
                    <a:pt x="902" y="309"/>
                    <a:pt x="819" y="342"/>
                    <a:pt x="752" y="359"/>
                  </a:cubicBezTo>
                  <a:cubicBezTo>
                    <a:pt x="635" y="409"/>
                    <a:pt x="501" y="443"/>
                    <a:pt x="368" y="459"/>
                  </a:cubicBezTo>
                  <a:cubicBezTo>
                    <a:pt x="262" y="484"/>
                    <a:pt x="171" y="492"/>
                    <a:pt x="107" y="497"/>
                  </a:cubicBezTo>
                  <a:lnTo>
                    <a:pt x="107" y="497"/>
                  </a:lnTo>
                  <a:cubicBezTo>
                    <a:pt x="138" y="425"/>
                    <a:pt x="179" y="359"/>
                    <a:pt x="234" y="292"/>
                  </a:cubicBezTo>
                  <a:cubicBezTo>
                    <a:pt x="318" y="192"/>
                    <a:pt x="435" y="125"/>
                    <a:pt x="551" y="92"/>
                  </a:cubicBezTo>
                  <a:cubicBezTo>
                    <a:pt x="611" y="72"/>
                    <a:pt x="670" y="63"/>
                    <a:pt x="729" y="63"/>
                  </a:cubicBezTo>
                  <a:close/>
                  <a:moveTo>
                    <a:pt x="730" y="0"/>
                  </a:moveTo>
                  <a:cubicBezTo>
                    <a:pt x="525" y="0"/>
                    <a:pt x="322" y="93"/>
                    <a:pt x="201" y="259"/>
                  </a:cubicBezTo>
                  <a:cubicBezTo>
                    <a:pt x="137" y="339"/>
                    <a:pt x="103" y="419"/>
                    <a:pt x="71" y="499"/>
                  </a:cubicBezTo>
                  <a:lnTo>
                    <a:pt x="71" y="499"/>
                  </a:lnTo>
                  <a:cubicBezTo>
                    <a:pt x="26" y="501"/>
                    <a:pt x="0" y="502"/>
                    <a:pt x="0" y="509"/>
                  </a:cubicBezTo>
                  <a:cubicBezTo>
                    <a:pt x="23" y="512"/>
                    <a:pt x="45" y="515"/>
                    <a:pt x="67" y="516"/>
                  </a:cubicBezTo>
                  <a:lnTo>
                    <a:pt x="67" y="516"/>
                  </a:lnTo>
                  <a:cubicBezTo>
                    <a:pt x="65" y="548"/>
                    <a:pt x="51" y="579"/>
                    <a:pt x="67" y="610"/>
                  </a:cubicBezTo>
                  <a:cubicBezTo>
                    <a:pt x="76" y="578"/>
                    <a:pt x="86" y="548"/>
                    <a:pt x="98" y="519"/>
                  </a:cubicBezTo>
                  <a:lnTo>
                    <a:pt x="98" y="519"/>
                  </a:lnTo>
                  <a:cubicBezTo>
                    <a:pt x="130" y="521"/>
                    <a:pt x="161" y="522"/>
                    <a:pt x="192" y="522"/>
                  </a:cubicBezTo>
                  <a:cubicBezTo>
                    <a:pt x="255" y="522"/>
                    <a:pt x="318" y="518"/>
                    <a:pt x="384" y="509"/>
                  </a:cubicBezTo>
                  <a:cubicBezTo>
                    <a:pt x="518" y="493"/>
                    <a:pt x="652" y="459"/>
                    <a:pt x="769" y="426"/>
                  </a:cubicBezTo>
                  <a:cubicBezTo>
                    <a:pt x="852" y="409"/>
                    <a:pt x="936" y="376"/>
                    <a:pt x="1003" y="326"/>
                  </a:cubicBezTo>
                  <a:cubicBezTo>
                    <a:pt x="1053" y="309"/>
                    <a:pt x="1086" y="259"/>
                    <a:pt x="1103" y="225"/>
                  </a:cubicBezTo>
                  <a:cubicBezTo>
                    <a:pt x="1103" y="159"/>
                    <a:pt x="1086" y="108"/>
                    <a:pt x="1036" y="75"/>
                  </a:cubicBezTo>
                  <a:cubicBezTo>
                    <a:pt x="940" y="24"/>
                    <a:pt x="835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5922329" y="4602876"/>
              <a:ext cx="18236" cy="23076"/>
            </a:xfrm>
            <a:custGeom>
              <a:avLst/>
              <a:gdLst/>
              <a:ahLst/>
              <a:cxnLst/>
              <a:rect l="l" t="t" r="r" b="b"/>
              <a:pathLst>
                <a:path w="569" h="720" extrusionOk="0">
                  <a:moveTo>
                    <a:pt x="134" y="1"/>
                  </a:moveTo>
                  <a:cubicBezTo>
                    <a:pt x="50" y="17"/>
                    <a:pt x="0" y="101"/>
                    <a:pt x="17" y="168"/>
                  </a:cubicBezTo>
                  <a:cubicBezTo>
                    <a:pt x="34" y="235"/>
                    <a:pt x="50" y="285"/>
                    <a:pt x="84" y="335"/>
                  </a:cubicBezTo>
                  <a:cubicBezTo>
                    <a:pt x="134" y="418"/>
                    <a:pt x="184" y="502"/>
                    <a:pt x="251" y="569"/>
                  </a:cubicBezTo>
                  <a:cubicBezTo>
                    <a:pt x="318" y="636"/>
                    <a:pt x="384" y="686"/>
                    <a:pt x="468" y="719"/>
                  </a:cubicBezTo>
                  <a:cubicBezTo>
                    <a:pt x="485" y="702"/>
                    <a:pt x="401" y="652"/>
                    <a:pt x="301" y="535"/>
                  </a:cubicBezTo>
                  <a:cubicBezTo>
                    <a:pt x="234" y="468"/>
                    <a:pt x="184" y="385"/>
                    <a:pt x="134" y="301"/>
                  </a:cubicBezTo>
                  <a:cubicBezTo>
                    <a:pt x="84" y="235"/>
                    <a:pt x="50" y="84"/>
                    <a:pt x="150" y="67"/>
                  </a:cubicBezTo>
                  <a:cubicBezTo>
                    <a:pt x="234" y="67"/>
                    <a:pt x="334" y="151"/>
                    <a:pt x="384" y="235"/>
                  </a:cubicBezTo>
                  <a:cubicBezTo>
                    <a:pt x="451" y="301"/>
                    <a:pt x="485" y="385"/>
                    <a:pt x="501" y="468"/>
                  </a:cubicBezTo>
                  <a:cubicBezTo>
                    <a:pt x="501" y="552"/>
                    <a:pt x="501" y="636"/>
                    <a:pt x="501" y="719"/>
                  </a:cubicBezTo>
                  <a:cubicBezTo>
                    <a:pt x="551" y="652"/>
                    <a:pt x="568" y="552"/>
                    <a:pt x="551" y="468"/>
                  </a:cubicBezTo>
                  <a:cubicBezTo>
                    <a:pt x="535" y="368"/>
                    <a:pt x="501" y="268"/>
                    <a:pt x="451" y="184"/>
                  </a:cubicBezTo>
                  <a:cubicBezTo>
                    <a:pt x="384" y="8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5737016" y="4611434"/>
              <a:ext cx="66440" cy="54132"/>
            </a:xfrm>
            <a:custGeom>
              <a:avLst/>
              <a:gdLst/>
              <a:ahLst/>
              <a:cxnLst/>
              <a:rect l="l" t="t" r="r" b="b"/>
              <a:pathLst>
                <a:path w="2073" h="1689" extrusionOk="0">
                  <a:moveTo>
                    <a:pt x="435" y="1"/>
                  </a:moveTo>
                  <a:cubicBezTo>
                    <a:pt x="335" y="1"/>
                    <a:pt x="235" y="1"/>
                    <a:pt x="118" y="18"/>
                  </a:cubicBezTo>
                  <a:cubicBezTo>
                    <a:pt x="84" y="18"/>
                    <a:pt x="51" y="18"/>
                    <a:pt x="1" y="34"/>
                  </a:cubicBezTo>
                  <a:lnTo>
                    <a:pt x="18" y="34"/>
                  </a:lnTo>
                  <a:cubicBezTo>
                    <a:pt x="18" y="38"/>
                    <a:pt x="25" y="39"/>
                    <a:pt x="40" y="39"/>
                  </a:cubicBezTo>
                  <a:cubicBezTo>
                    <a:pt x="67" y="39"/>
                    <a:pt x="117" y="36"/>
                    <a:pt x="189" y="36"/>
                  </a:cubicBezTo>
                  <a:cubicBezTo>
                    <a:pt x="254" y="36"/>
                    <a:pt x="337" y="39"/>
                    <a:pt x="435" y="51"/>
                  </a:cubicBezTo>
                  <a:cubicBezTo>
                    <a:pt x="1137" y="135"/>
                    <a:pt x="1722" y="602"/>
                    <a:pt x="1956" y="1271"/>
                  </a:cubicBezTo>
                  <a:cubicBezTo>
                    <a:pt x="2039" y="1521"/>
                    <a:pt x="2039" y="1689"/>
                    <a:pt x="2056" y="1689"/>
                  </a:cubicBezTo>
                  <a:cubicBezTo>
                    <a:pt x="2073" y="1655"/>
                    <a:pt x="2073" y="1605"/>
                    <a:pt x="2056" y="1572"/>
                  </a:cubicBezTo>
                  <a:cubicBezTo>
                    <a:pt x="2056" y="1471"/>
                    <a:pt x="2023" y="1354"/>
                    <a:pt x="2006" y="1254"/>
                  </a:cubicBezTo>
                  <a:cubicBezTo>
                    <a:pt x="1789" y="552"/>
                    <a:pt x="1171" y="68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5754708" y="4535411"/>
              <a:ext cx="3237" cy="76600"/>
            </a:xfrm>
            <a:custGeom>
              <a:avLst/>
              <a:gdLst/>
              <a:ahLst/>
              <a:cxnLst/>
              <a:rect l="l" t="t" r="r" b="b"/>
              <a:pathLst>
                <a:path w="101" h="2390" extrusionOk="0">
                  <a:moveTo>
                    <a:pt x="67" y="0"/>
                  </a:moveTo>
                  <a:lnTo>
                    <a:pt x="67" y="0"/>
                  </a:lnTo>
                  <a:cubicBezTo>
                    <a:pt x="17" y="786"/>
                    <a:pt x="0" y="1588"/>
                    <a:pt x="34" y="2390"/>
                  </a:cubicBezTo>
                  <a:cubicBezTo>
                    <a:pt x="84" y="1588"/>
                    <a:pt x="101" y="802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5826981" y="4648259"/>
              <a:ext cx="54132" cy="3397"/>
            </a:xfrm>
            <a:custGeom>
              <a:avLst/>
              <a:gdLst/>
              <a:ahLst/>
              <a:cxnLst/>
              <a:rect l="l" t="t" r="r" b="b"/>
              <a:pathLst>
                <a:path w="1689" h="106" extrusionOk="0">
                  <a:moveTo>
                    <a:pt x="43" y="0"/>
                  </a:moveTo>
                  <a:cubicBezTo>
                    <a:pt x="16" y="0"/>
                    <a:pt x="1" y="2"/>
                    <a:pt x="1" y="5"/>
                  </a:cubicBezTo>
                  <a:cubicBezTo>
                    <a:pt x="268" y="72"/>
                    <a:pt x="552" y="105"/>
                    <a:pt x="836" y="105"/>
                  </a:cubicBezTo>
                  <a:cubicBezTo>
                    <a:pt x="1120" y="105"/>
                    <a:pt x="1405" y="88"/>
                    <a:pt x="1689" y="38"/>
                  </a:cubicBezTo>
                  <a:cubicBezTo>
                    <a:pt x="1689" y="26"/>
                    <a:pt x="1636" y="23"/>
                    <a:pt x="1546" y="23"/>
                  </a:cubicBezTo>
                  <a:cubicBezTo>
                    <a:pt x="1448" y="23"/>
                    <a:pt x="1306" y="27"/>
                    <a:pt x="1138" y="27"/>
                  </a:cubicBezTo>
                  <a:cubicBezTo>
                    <a:pt x="1044" y="27"/>
                    <a:pt x="942" y="25"/>
                    <a:pt x="836" y="22"/>
                  </a:cubicBezTo>
                  <a:cubicBezTo>
                    <a:pt x="462" y="22"/>
                    <a:pt x="152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5790059" y="4648291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1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34" y="87"/>
                    <a:pt x="84" y="171"/>
                  </a:cubicBezTo>
                  <a:cubicBezTo>
                    <a:pt x="117" y="254"/>
                    <a:pt x="134" y="338"/>
                    <a:pt x="150" y="338"/>
                  </a:cubicBezTo>
                  <a:cubicBezTo>
                    <a:pt x="184" y="338"/>
                    <a:pt x="184" y="238"/>
                    <a:pt x="134" y="138"/>
                  </a:cubicBezTo>
                  <a:cubicBezTo>
                    <a:pt x="105" y="50"/>
                    <a:pt x="37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5776117" y="4631112"/>
              <a:ext cx="8077" cy="7275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29" y="1"/>
                  </a:moveTo>
                  <a:cubicBezTo>
                    <a:pt x="24" y="1"/>
                    <a:pt x="20" y="2"/>
                    <a:pt x="17" y="5"/>
                  </a:cubicBezTo>
                  <a:cubicBezTo>
                    <a:pt x="1" y="22"/>
                    <a:pt x="34" y="72"/>
                    <a:pt x="101" y="139"/>
                  </a:cubicBezTo>
                  <a:cubicBezTo>
                    <a:pt x="156" y="194"/>
                    <a:pt x="200" y="227"/>
                    <a:pt x="223" y="227"/>
                  </a:cubicBezTo>
                  <a:cubicBezTo>
                    <a:pt x="228" y="227"/>
                    <a:pt x="232" y="225"/>
                    <a:pt x="235" y="222"/>
                  </a:cubicBezTo>
                  <a:cubicBezTo>
                    <a:pt x="251" y="206"/>
                    <a:pt x="218" y="156"/>
                    <a:pt x="151" y="89"/>
                  </a:cubicBezTo>
                  <a:cubicBezTo>
                    <a:pt x="96" y="33"/>
                    <a:pt x="52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5756855" y="4622235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1"/>
                  </a:moveTo>
                  <a:cubicBezTo>
                    <a:pt x="40" y="1"/>
                    <a:pt x="0" y="20"/>
                    <a:pt x="0" y="32"/>
                  </a:cubicBezTo>
                  <a:cubicBezTo>
                    <a:pt x="17" y="48"/>
                    <a:pt x="84" y="48"/>
                    <a:pt x="167" y="82"/>
                  </a:cubicBezTo>
                  <a:cubicBezTo>
                    <a:pt x="239" y="111"/>
                    <a:pt x="299" y="152"/>
                    <a:pt x="325" y="152"/>
                  </a:cubicBezTo>
                  <a:cubicBezTo>
                    <a:pt x="329" y="152"/>
                    <a:pt x="332" y="151"/>
                    <a:pt x="334" y="149"/>
                  </a:cubicBezTo>
                  <a:cubicBezTo>
                    <a:pt x="351" y="132"/>
                    <a:pt x="301" y="48"/>
                    <a:pt x="201" y="15"/>
                  </a:cubicBezTo>
                  <a:cubicBezTo>
                    <a:pt x="164" y="4"/>
                    <a:pt x="131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5742914" y="4619094"/>
              <a:ext cx="5929" cy="2949"/>
            </a:xfrm>
            <a:custGeom>
              <a:avLst/>
              <a:gdLst/>
              <a:ahLst/>
              <a:cxnLst/>
              <a:rect l="l" t="t" r="r" b="b"/>
              <a:pathLst>
                <a:path w="185" h="92" extrusionOk="0">
                  <a:moveTo>
                    <a:pt x="38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84" y="79"/>
                  </a:cubicBezTo>
                  <a:cubicBezTo>
                    <a:pt x="109" y="88"/>
                    <a:pt x="130" y="92"/>
                    <a:pt x="147" y="92"/>
                  </a:cubicBezTo>
                  <a:cubicBezTo>
                    <a:pt x="164" y="92"/>
                    <a:pt x="176" y="88"/>
                    <a:pt x="185" y="79"/>
                  </a:cubicBezTo>
                  <a:cubicBezTo>
                    <a:pt x="185" y="63"/>
                    <a:pt x="151" y="29"/>
                    <a:pt x="101" y="13"/>
                  </a:cubicBezTo>
                  <a:cubicBezTo>
                    <a:pt x="76" y="4"/>
                    <a:pt x="55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5735959" y="4583069"/>
              <a:ext cx="187460" cy="24679"/>
            </a:xfrm>
            <a:custGeom>
              <a:avLst/>
              <a:gdLst/>
              <a:ahLst/>
              <a:cxnLst/>
              <a:rect l="l" t="t" r="r" b="b"/>
              <a:pathLst>
                <a:path w="5849" h="770" extrusionOk="0">
                  <a:moveTo>
                    <a:pt x="5832" y="0"/>
                  </a:moveTo>
                  <a:lnTo>
                    <a:pt x="1" y="401"/>
                  </a:lnTo>
                  <a:lnTo>
                    <a:pt x="51" y="769"/>
                  </a:lnTo>
                  <a:lnTo>
                    <a:pt x="5849" y="702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5512666" y="2842145"/>
              <a:ext cx="625488" cy="377004"/>
            </a:xfrm>
            <a:custGeom>
              <a:avLst/>
              <a:gdLst/>
              <a:ahLst/>
              <a:cxnLst/>
              <a:rect l="l" t="t" r="r" b="b"/>
              <a:pathLst>
                <a:path w="19516" h="11763" extrusionOk="0">
                  <a:moveTo>
                    <a:pt x="4896" y="0"/>
                  </a:moveTo>
                  <a:lnTo>
                    <a:pt x="0" y="2556"/>
                  </a:lnTo>
                  <a:lnTo>
                    <a:pt x="2323" y="9557"/>
                  </a:lnTo>
                  <a:cubicBezTo>
                    <a:pt x="2957" y="11445"/>
                    <a:pt x="4612" y="11763"/>
                    <a:pt x="6600" y="11763"/>
                  </a:cubicBezTo>
                  <a:lnTo>
                    <a:pt x="19516" y="11763"/>
                  </a:lnTo>
                  <a:lnTo>
                    <a:pt x="19516" y="8856"/>
                  </a:lnTo>
                  <a:lnTo>
                    <a:pt x="7719" y="7185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6138122" y="3025728"/>
              <a:ext cx="256560" cy="193422"/>
            </a:xfrm>
            <a:custGeom>
              <a:avLst/>
              <a:gdLst/>
              <a:ahLst/>
              <a:cxnLst/>
              <a:rect l="l" t="t" r="r" b="b"/>
              <a:pathLst>
                <a:path w="8005" h="6035" extrusionOk="0">
                  <a:moveTo>
                    <a:pt x="3778" y="1"/>
                  </a:moveTo>
                  <a:cubicBezTo>
                    <a:pt x="3501" y="1"/>
                    <a:pt x="2440" y="2041"/>
                    <a:pt x="2440" y="2041"/>
                  </a:cubicBezTo>
                  <a:lnTo>
                    <a:pt x="1421" y="2543"/>
                  </a:lnTo>
                  <a:lnTo>
                    <a:pt x="1" y="3128"/>
                  </a:lnTo>
                  <a:lnTo>
                    <a:pt x="1" y="6035"/>
                  </a:lnTo>
                  <a:lnTo>
                    <a:pt x="1571" y="5951"/>
                  </a:lnTo>
                  <a:lnTo>
                    <a:pt x="6584" y="4865"/>
                  </a:lnTo>
                  <a:cubicBezTo>
                    <a:pt x="6770" y="5040"/>
                    <a:pt x="6969" y="5097"/>
                    <a:pt x="7149" y="5097"/>
                  </a:cubicBezTo>
                  <a:cubicBezTo>
                    <a:pt x="7484" y="5097"/>
                    <a:pt x="7753" y="4899"/>
                    <a:pt x="7753" y="4899"/>
                  </a:cubicBezTo>
                  <a:lnTo>
                    <a:pt x="5832" y="3144"/>
                  </a:lnTo>
                  <a:lnTo>
                    <a:pt x="3777" y="2877"/>
                  </a:lnTo>
                  <a:lnTo>
                    <a:pt x="5364" y="2426"/>
                  </a:lnTo>
                  <a:cubicBezTo>
                    <a:pt x="5364" y="2426"/>
                    <a:pt x="6216" y="2810"/>
                    <a:pt x="6851" y="3144"/>
                  </a:cubicBezTo>
                  <a:cubicBezTo>
                    <a:pt x="7018" y="3232"/>
                    <a:pt x="7159" y="3267"/>
                    <a:pt x="7278" y="3267"/>
                  </a:cubicBezTo>
                  <a:cubicBezTo>
                    <a:pt x="7610" y="3267"/>
                    <a:pt x="7772" y="2996"/>
                    <a:pt x="7870" y="2860"/>
                  </a:cubicBezTo>
                  <a:cubicBezTo>
                    <a:pt x="8004" y="2676"/>
                    <a:pt x="5047" y="1306"/>
                    <a:pt x="5047" y="1306"/>
                  </a:cubicBezTo>
                  <a:lnTo>
                    <a:pt x="3677" y="1691"/>
                  </a:lnTo>
                  <a:cubicBezTo>
                    <a:pt x="4128" y="722"/>
                    <a:pt x="4061" y="87"/>
                    <a:pt x="3794" y="3"/>
                  </a:cubicBezTo>
                  <a:cubicBezTo>
                    <a:pt x="3789" y="1"/>
                    <a:pt x="3784" y="1"/>
                    <a:pt x="377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6261835" y="3148896"/>
              <a:ext cx="87304" cy="32819"/>
            </a:xfrm>
            <a:custGeom>
              <a:avLst/>
              <a:gdLst/>
              <a:ahLst/>
              <a:cxnLst/>
              <a:rect l="l" t="t" r="r" b="b"/>
              <a:pathLst>
                <a:path w="2724" h="1024" extrusionOk="0">
                  <a:moveTo>
                    <a:pt x="154" y="0"/>
                  </a:moveTo>
                  <a:cubicBezTo>
                    <a:pt x="66" y="0"/>
                    <a:pt x="17" y="6"/>
                    <a:pt x="17" y="20"/>
                  </a:cubicBezTo>
                  <a:cubicBezTo>
                    <a:pt x="0" y="53"/>
                    <a:pt x="685" y="170"/>
                    <a:pt x="1521" y="270"/>
                  </a:cubicBezTo>
                  <a:cubicBezTo>
                    <a:pt x="1705" y="287"/>
                    <a:pt x="1888" y="337"/>
                    <a:pt x="2055" y="404"/>
                  </a:cubicBezTo>
                  <a:cubicBezTo>
                    <a:pt x="2189" y="488"/>
                    <a:pt x="2306" y="588"/>
                    <a:pt x="2423" y="688"/>
                  </a:cubicBezTo>
                  <a:cubicBezTo>
                    <a:pt x="2581" y="860"/>
                    <a:pt x="2665" y="995"/>
                    <a:pt x="2707" y="1020"/>
                  </a:cubicBezTo>
                  <a:lnTo>
                    <a:pt x="2707" y="1020"/>
                  </a:lnTo>
                  <a:cubicBezTo>
                    <a:pt x="2673" y="870"/>
                    <a:pt x="2606" y="738"/>
                    <a:pt x="2507" y="621"/>
                  </a:cubicBezTo>
                  <a:cubicBezTo>
                    <a:pt x="2406" y="488"/>
                    <a:pt x="2273" y="371"/>
                    <a:pt x="2122" y="287"/>
                  </a:cubicBezTo>
                  <a:cubicBezTo>
                    <a:pt x="1939" y="187"/>
                    <a:pt x="1738" y="137"/>
                    <a:pt x="1538" y="120"/>
                  </a:cubicBezTo>
                  <a:cubicBezTo>
                    <a:pt x="926" y="47"/>
                    <a:pt x="395" y="0"/>
                    <a:pt x="154" y="0"/>
                  </a:cubicBezTo>
                  <a:close/>
                  <a:moveTo>
                    <a:pt x="2707" y="1020"/>
                  </a:moveTo>
                  <a:cubicBezTo>
                    <a:pt x="2707" y="1021"/>
                    <a:pt x="2707" y="1021"/>
                    <a:pt x="2707" y="1022"/>
                  </a:cubicBezTo>
                  <a:lnTo>
                    <a:pt x="2712" y="1022"/>
                  </a:lnTo>
                  <a:cubicBezTo>
                    <a:pt x="2710" y="1022"/>
                    <a:pt x="2708" y="1021"/>
                    <a:pt x="2707" y="1020"/>
                  </a:cubicBezTo>
                  <a:close/>
                  <a:moveTo>
                    <a:pt x="2712" y="1022"/>
                  </a:moveTo>
                  <a:cubicBezTo>
                    <a:pt x="2714" y="1023"/>
                    <a:pt x="2716" y="1023"/>
                    <a:pt x="2718" y="1023"/>
                  </a:cubicBezTo>
                  <a:cubicBezTo>
                    <a:pt x="2720" y="1023"/>
                    <a:pt x="2722" y="1023"/>
                    <a:pt x="2724" y="10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6270392" y="3175786"/>
              <a:ext cx="54132" cy="12307"/>
            </a:xfrm>
            <a:custGeom>
              <a:avLst/>
              <a:gdLst/>
              <a:ahLst/>
              <a:cxnLst/>
              <a:rect l="l" t="t" r="r" b="b"/>
              <a:pathLst>
                <a:path w="1689" h="384" extrusionOk="0">
                  <a:moveTo>
                    <a:pt x="588" y="1"/>
                  </a:moveTo>
                  <a:cubicBezTo>
                    <a:pt x="244" y="1"/>
                    <a:pt x="1" y="57"/>
                    <a:pt x="1" y="83"/>
                  </a:cubicBezTo>
                  <a:cubicBezTo>
                    <a:pt x="1" y="133"/>
                    <a:pt x="402" y="133"/>
                    <a:pt x="886" y="183"/>
                  </a:cubicBezTo>
                  <a:cubicBezTo>
                    <a:pt x="1120" y="200"/>
                    <a:pt x="1354" y="233"/>
                    <a:pt x="1488" y="250"/>
                  </a:cubicBezTo>
                  <a:cubicBezTo>
                    <a:pt x="1638" y="283"/>
                    <a:pt x="1638" y="384"/>
                    <a:pt x="1672" y="384"/>
                  </a:cubicBezTo>
                  <a:cubicBezTo>
                    <a:pt x="1672" y="384"/>
                    <a:pt x="1688" y="367"/>
                    <a:pt x="1672" y="300"/>
                  </a:cubicBezTo>
                  <a:cubicBezTo>
                    <a:pt x="1655" y="233"/>
                    <a:pt x="1605" y="183"/>
                    <a:pt x="1521" y="150"/>
                  </a:cubicBezTo>
                  <a:cubicBezTo>
                    <a:pt x="1321" y="83"/>
                    <a:pt x="1103" y="33"/>
                    <a:pt x="903" y="16"/>
                  </a:cubicBezTo>
                  <a:cubicBezTo>
                    <a:pt x="792" y="5"/>
                    <a:pt x="686" y="1"/>
                    <a:pt x="58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5141015" y="1960162"/>
              <a:ext cx="320276" cy="516261"/>
            </a:xfrm>
            <a:custGeom>
              <a:avLst/>
              <a:gdLst/>
              <a:ahLst/>
              <a:cxnLst/>
              <a:rect l="l" t="t" r="r" b="b"/>
              <a:pathLst>
                <a:path w="9993" h="16108" extrusionOk="0">
                  <a:moveTo>
                    <a:pt x="9992" y="0"/>
                  </a:moveTo>
                  <a:lnTo>
                    <a:pt x="702" y="1320"/>
                  </a:lnTo>
                  <a:lnTo>
                    <a:pt x="0" y="15539"/>
                  </a:lnTo>
                  <a:lnTo>
                    <a:pt x="6082" y="16107"/>
                  </a:lnTo>
                  <a:lnTo>
                    <a:pt x="6416" y="12665"/>
                  </a:lnTo>
                  <a:cubicBezTo>
                    <a:pt x="6416" y="12665"/>
                    <a:pt x="6667" y="12726"/>
                    <a:pt x="7023" y="12726"/>
                  </a:cubicBezTo>
                  <a:cubicBezTo>
                    <a:pt x="7707" y="12726"/>
                    <a:pt x="8778" y="12502"/>
                    <a:pt x="9207" y="11195"/>
                  </a:cubicBezTo>
                  <a:cubicBezTo>
                    <a:pt x="9624" y="9942"/>
                    <a:pt x="9992" y="0"/>
                    <a:pt x="999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5081562" y="1900613"/>
              <a:ext cx="402195" cy="458700"/>
            </a:xfrm>
            <a:custGeom>
              <a:avLst/>
              <a:gdLst/>
              <a:ahLst/>
              <a:cxnLst/>
              <a:rect l="l" t="t" r="r" b="b"/>
              <a:pathLst>
                <a:path w="12549" h="14312" extrusionOk="0">
                  <a:moveTo>
                    <a:pt x="6330" y="1"/>
                  </a:moveTo>
                  <a:cubicBezTo>
                    <a:pt x="4946" y="1"/>
                    <a:pt x="946" y="432"/>
                    <a:pt x="285" y="5350"/>
                  </a:cubicBezTo>
                  <a:cubicBezTo>
                    <a:pt x="1" y="7455"/>
                    <a:pt x="1003" y="9143"/>
                    <a:pt x="1170" y="10430"/>
                  </a:cubicBezTo>
                  <a:cubicBezTo>
                    <a:pt x="1521" y="13120"/>
                    <a:pt x="1989" y="14256"/>
                    <a:pt x="1989" y="14256"/>
                  </a:cubicBezTo>
                  <a:lnTo>
                    <a:pt x="3309" y="14306"/>
                  </a:lnTo>
                  <a:cubicBezTo>
                    <a:pt x="3431" y="14309"/>
                    <a:pt x="3548" y="14311"/>
                    <a:pt x="3659" y="14311"/>
                  </a:cubicBezTo>
                  <a:cubicBezTo>
                    <a:pt x="4658" y="14311"/>
                    <a:pt x="5264" y="14137"/>
                    <a:pt x="6316" y="13070"/>
                  </a:cubicBezTo>
                  <a:cubicBezTo>
                    <a:pt x="7403" y="11967"/>
                    <a:pt x="7703" y="11349"/>
                    <a:pt x="8472" y="10196"/>
                  </a:cubicBezTo>
                  <a:cubicBezTo>
                    <a:pt x="8472" y="10196"/>
                    <a:pt x="7369" y="9544"/>
                    <a:pt x="7553" y="8575"/>
                  </a:cubicBezTo>
                  <a:cubicBezTo>
                    <a:pt x="7647" y="8064"/>
                    <a:pt x="8188" y="7739"/>
                    <a:pt x="8676" y="7739"/>
                  </a:cubicBezTo>
                  <a:cubicBezTo>
                    <a:pt x="9145" y="7739"/>
                    <a:pt x="9565" y="8038"/>
                    <a:pt x="9491" y="8759"/>
                  </a:cubicBezTo>
                  <a:cubicBezTo>
                    <a:pt x="9633" y="8750"/>
                    <a:pt x="9779" y="8746"/>
                    <a:pt x="9926" y="8746"/>
                  </a:cubicBezTo>
                  <a:cubicBezTo>
                    <a:pt x="10072" y="8746"/>
                    <a:pt x="10218" y="8750"/>
                    <a:pt x="10360" y="8759"/>
                  </a:cubicBezTo>
                  <a:lnTo>
                    <a:pt x="10694" y="5618"/>
                  </a:lnTo>
                  <a:cubicBezTo>
                    <a:pt x="10694" y="5618"/>
                    <a:pt x="12549" y="4849"/>
                    <a:pt x="12382" y="3512"/>
                  </a:cubicBezTo>
                  <a:cubicBezTo>
                    <a:pt x="11981" y="438"/>
                    <a:pt x="9775" y="104"/>
                    <a:pt x="6801" y="20"/>
                  </a:cubicBezTo>
                  <a:cubicBezTo>
                    <a:pt x="6801" y="20"/>
                    <a:pt x="6625" y="1"/>
                    <a:pt x="6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5338090" y="1906606"/>
              <a:ext cx="184768" cy="148904"/>
            </a:xfrm>
            <a:custGeom>
              <a:avLst/>
              <a:gdLst/>
              <a:ahLst/>
              <a:cxnLst/>
              <a:rect l="l" t="t" r="r" b="b"/>
              <a:pathLst>
                <a:path w="5765" h="4646" extrusionOk="0">
                  <a:moveTo>
                    <a:pt x="0" y="0"/>
                  </a:moveTo>
                  <a:lnTo>
                    <a:pt x="2490" y="1888"/>
                  </a:lnTo>
                  <a:cubicBezTo>
                    <a:pt x="2991" y="2740"/>
                    <a:pt x="3325" y="3676"/>
                    <a:pt x="3492" y="4645"/>
                  </a:cubicBezTo>
                  <a:lnTo>
                    <a:pt x="4628" y="4328"/>
                  </a:lnTo>
                  <a:cubicBezTo>
                    <a:pt x="4628" y="4060"/>
                    <a:pt x="4628" y="3810"/>
                    <a:pt x="4612" y="3559"/>
                  </a:cubicBezTo>
                  <a:lnTo>
                    <a:pt x="4612" y="3559"/>
                  </a:lnTo>
                  <a:lnTo>
                    <a:pt x="4879" y="4044"/>
                  </a:lnTo>
                  <a:lnTo>
                    <a:pt x="5531" y="3927"/>
                  </a:lnTo>
                  <a:cubicBezTo>
                    <a:pt x="5765" y="2657"/>
                    <a:pt x="4896" y="1387"/>
                    <a:pt x="3759" y="769"/>
                  </a:cubicBezTo>
                  <a:cubicBezTo>
                    <a:pt x="2623" y="151"/>
                    <a:pt x="1287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5154924" y="1939682"/>
              <a:ext cx="71247" cy="176852"/>
            </a:xfrm>
            <a:custGeom>
              <a:avLst/>
              <a:gdLst/>
              <a:ahLst/>
              <a:cxnLst/>
              <a:rect l="l" t="t" r="r" b="b"/>
              <a:pathLst>
                <a:path w="2223" h="5518" extrusionOk="0">
                  <a:moveTo>
                    <a:pt x="2202" y="1"/>
                  </a:moveTo>
                  <a:cubicBezTo>
                    <a:pt x="2184" y="1"/>
                    <a:pt x="2105" y="48"/>
                    <a:pt x="1989" y="121"/>
                  </a:cubicBezTo>
                  <a:cubicBezTo>
                    <a:pt x="1822" y="255"/>
                    <a:pt x="1655" y="405"/>
                    <a:pt x="1504" y="572"/>
                  </a:cubicBezTo>
                  <a:cubicBezTo>
                    <a:pt x="452" y="1658"/>
                    <a:pt x="1" y="3162"/>
                    <a:pt x="235" y="4649"/>
                  </a:cubicBezTo>
                  <a:cubicBezTo>
                    <a:pt x="285" y="4866"/>
                    <a:pt x="335" y="5084"/>
                    <a:pt x="402" y="5284"/>
                  </a:cubicBezTo>
                  <a:cubicBezTo>
                    <a:pt x="418" y="5368"/>
                    <a:pt x="452" y="5451"/>
                    <a:pt x="502" y="5518"/>
                  </a:cubicBezTo>
                  <a:cubicBezTo>
                    <a:pt x="535" y="5501"/>
                    <a:pt x="418" y="5184"/>
                    <a:pt x="352" y="4632"/>
                  </a:cubicBezTo>
                  <a:cubicBezTo>
                    <a:pt x="168" y="3179"/>
                    <a:pt x="619" y="1725"/>
                    <a:pt x="1588" y="639"/>
                  </a:cubicBezTo>
                  <a:cubicBezTo>
                    <a:pt x="1939" y="221"/>
                    <a:pt x="2223" y="21"/>
                    <a:pt x="2206" y="4"/>
                  </a:cubicBezTo>
                  <a:cubicBezTo>
                    <a:pt x="2206" y="2"/>
                    <a:pt x="2205" y="1"/>
                    <a:pt x="2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5193480" y="1938207"/>
              <a:ext cx="31633" cy="162269"/>
            </a:xfrm>
            <a:custGeom>
              <a:avLst/>
              <a:gdLst/>
              <a:ahLst/>
              <a:cxnLst/>
              <a:rect l="l" t="t" r="r" b="b"/>
              <a:pathLst>
                <a:path w="987" h="5063" extrusionOk="0">
                  <a:moveTo>
                    <a:pt x="936" y="0"/>
                  </a:moveTo>
                  <a:lnTo>
                    <a:pt x="936" y="0"/>
                  </a:lnTo>
                  <a:cubicBezTo>
                    <a:pt x="786" y="217"/>
                    <a:pt x="669" y="434"/>
                    <a:pt x="586" y="685"/>
                  </a:cubicBezTo>
                  <a:cubicBezTo>
                    <a:pt x="101" y="1838"/>
                    <a:pt x="1" y="3108"/>
                    <a:pt x="251" y="4328"/>
                  </a:cubicBezTo>
                  <a:cubicBezTo>
                    <a:pt x="301" y="4595"/>
                    <a:pt x="385" y="4829"/>
                    <a:pt x="502" y="5063"/>
                  </a:cubicBezTo>
                  <a:cubicBezTo>
                    <a:pt x="552" y="5046"/>
                    <a:pt x="168" y="3927"/>
                    <a:pt x="301" y="2506"/>
                  </a:cubicBezTo>
                  <a:cubicBezTo>
                    <a:pt x="418" y="1069"/>
                    <a:pt x="987" y="33"/>
                    <a:pt x="9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5300592" y="1918368"/>
              <a:ext cx="158007" cy="111438"/>
            </a:xfrm>
            <a:custGeom>
              <a:avLst/>
              <a:gdLst/>
              <a:ahLst/>
              <a:cxnLst/>
              <a:rect l="l" t="t" r="r" b="b"/>
              <a:pathLst>
                <a:path w="4930" h="3477" extrusionOk="0">
                  <a:moveTo>
                    <a:pt x="970" y="1"/>
                  </a:moveTo>
                  <a:cubicBezTo>
                    <a:pt x="719" y="1"/>
                    <a:pt x="485" y="18"/>
                    <a:pt x="251" y="68"/>
                  </a:cubicBezTo>
                  <a:cubicBezTo>
                    <a:pt x="168" y="84"/>
                    <a:pt x="67" y="101"/>
                    <a:pt x="0" y="134"/>
                  </a:cubicBezTo>
                  <a:cubicBezTo>
                    <a:pt x="0" y="140"/>
                    <a:pt x="11" y="142"/>
                    <a:pt x="32" y="142"/>
                  </a:cubicBezTo>
                  <a:cubicBezTo>
                    <a:pt x="121" y="142"/>
                    <a:pt x="398" y="99"/>
                    <a:pt x="809" y="99"/>
                  </a:cubicBezTo>
                  <a:cubicBezTo>
                    <a:pt x="860" y="99"/>
                    <a:pt x="914" y="100"/>
                    <a:pt x="970" y="101"/>
                  </a:cubicBezTo>
                  <a:cubicBezTo>
                    <a:pt x="2540" y="168"/>
                    <a:pt x="3944" y="1120"/>
                    <a:pt x="4595" y="2574"/>
                  </a:cubicBezTo>
                  <a:cubicBezTo>
                    <a:pt x="4841" y="3097"/>
                    <a:pt x="4894" y="3477"/>
                    <a:pt x="4927" y="3477"/>
                  </a:cubicBezTo>
                  <a:cubicBezTo>
                    <a:pt x="4928" y="3477"/>
                    <a:pt x="4929" y="3477"/>
                    <a:pt x="4929" y="3476"/>
                  </a:cubicBezTo>
                  <a:cubicBezTo>
                    <a:pt x="4929" y="3393"/>
                    <a:pt x="4929" y="3309"/>
                    <a:pt x="4896" y="3209"/>
                  </a:cubicBezTo>
                  <a:cubicBezTo>
                    <a:pt x="4863" y="2975"/>
                    <a:pt x="4796" y="2741"/>
                    <a:pt x="4696" y="2524"/>
                  </a:cubicBezTo>
                  <a:cubicBezTo>
                    <a:pt x="4094" y="1003"/>
                    <a:pt x="2607" y="1"/>
                    <a:pt x="9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5176366" y="1869877"/>
              <a:ext cx="46601" cy="44806"/>
            </a:xfrm>
            <a:custGeom>
              <a:avLst/>
              <a:gdLst/>
              <a:ahLst/>
              <a:cxnLst/>
              <a:rect l="l" t="t" r="r" b="b"/>
              <a:pathLst>
                <a:path w="1454" h="1398" extrusionOk="0">
                  <a:moveTo>
                    <a:pt x="42" y="1"/>
                  </a:moveTo>
                  <a:cubicBezTo>
                    <a:pt x="27" y="1"/>
                    <a:pt x="19" y="4"/>
                    <a:pt x="17" y="10"/>
                  </a:cubicBezTo>
                  <a:cubicBezTo>
                    <a:pt x="0" y="43"/>
                    <a:pt x="401" y="244"/>
                    <a:pt x="785" y="628"/>
                  </a:cubicBezTo>
                  <a:cubicBezTo>
                    <a:pt x="1162" y="1005"/>
                    <a:pt x="1362" y="1397"/>
                    <a:pt x="1401" y="1397"/>
                  </a:cubicBezTo>
                  <a:cubicBezTo>
                    <a:pt x="1402" y="1397"/>
                    <a:pt x="1403" y="1397"/>
                    <a:pt x="1404" y="1397"/>
                  </a:cubicBezTo>
                  <a:cubicBezTo>
                    <a:pt x="1454" y="1380"/>
                    <a:pt x="1303" y="929"/>
                    <a:pt x="902" y="528"/>
                  </a:cubicBezTo>
                  <a:cubicBezTo>
                    <a:pt x="536" y="161"/>
                    <a:pt x="144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5215980" y="1870165"/>
              <a:ext cx="9679" cy="46665"/>
            </a:xfrm>
            <a:custGeom>
              <a:avLst/>
              <a:gdLst/>
              <a:ahLst/>
              <a:cxnLst/>
              <a:rect l="l" t="t" r="r" b="b"/>
              <a:pathLst>
                <a:path w="302" h="1456" extrusionOk="0">
                  <a:moveTo>
                    <a:pt x="214" y="0"/>
                  </a:moveTo>
                  <a:cubicBezTo>
                    <a:pt x="159" y="0"/>
                    <a:pt x="1" y="313"/>
                    <a:pt x="17" y="736"/>
                  </a:cubicBezTo>
                  <a:cubicBezTo>
                    <a:pt x="33" y="1159"/>
                    <a:pt x="224" y="1455"/>
                    <a:pt x="265" y="1455"/>
                  </a:cubicBezTo>
                  <a:cubicBezTo>
                    <a:pt x="266" y="1455"/>
                    <a:pt x="267" y="1455"/>
                    <a:pt x="268" y="1455"/>
                  </a:cubicBezTo>
                  <a:cubicBezTo>
                    <a:pt x="301" y="1438"/>
                    <a:pt x="184" y="1121"/>
                    <a:pt x="184" y="736"/>
                  </a:cubicBezTo>
                  <a:cubicBezTo>
                    <a:pt x="168" y="335"/>
                    <a:pt x="251" y="18"/>
                    <a:pt x="218" y="1"/>
                  </a:cubicBezTo>
                  <a:cubicBezTo>
                    <a:pt x="216" y="1"/>
                    <a:pt x="215" y="0"/>
                    <a:pt x="2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4884486" y="2421137"/>
              <a:ext cx="827403" cy="966692"/>
            </a:xfrm>
            <a:custGeom>
              <a:avLst/>
              <a:gdLst/>
              <a:ahLst/>
              <a:cxnLst/>
              <a:rect l="l" t="t" r="r" b="b"/>
              <a:pathLst>
                <a:path w="25816" h="30162" extrusionOk="0">
                  <a:moveTo>
                    <a:pt x="10274" y="0"/>
                  </a:moveTo>
                  <a:cubicBezTo>
                    <a:pt x="10173" y="0"/>
                    <a:pt x="10074" y="1"/>
                    <a:pt x="9976" y="3"/>
                  </a:cubicBezTo>
                  <a:cubicBezTo>
                    <a:pt x="6434" y="37"/>
                    <a:pt x="1237" y="2242"/>
                    <a:pt x="536" y="5717"/>
                  </a:cubicBezTo>
                  <a:cubicBezTo>
                    <a:pt x="1" y="8357"/>
                    <a:pt x="519" y="13019"/>
                    <a:pt x="519" y="18700"/>
                  </a:cubicBezTo>
                  <a:lnTo>
                    <a:pt x="970" y="29544"/>
                  </a:lnTo>
                  <a:lnTo>
                    <a:pt x="19082" y="30162"/>
                  </a:lnTo>
                  <a:lnTo>
                    <a:pt x="18514" y="14172"/>
                  </a:lnTo>
                  <a:lnTo>
                    <a:pt x="19500" y="17530"/>
                  </a:lnTo>
                  <a:lnTo>
                    <a:pt x="25816" y="14673"/>
                  </a:lnTo>
                  <a:cubicBezTo>
                    <a:pt x="25582" y="13971"/>
                    <a:pt x="24546" y="10830"/>
                    <a:pt x="22541" y="5851"/>
                  </a:cubicBezTo>
                  <a:cubicBezTo>
                    <a:pt x="21438" y="3077"/>
                    <a:pt x="18948" y="1089"/>
                    <a:pt x="16008" y="588"/>
                  </a:cubicBezTo>
                  <a:cubicBezTo>
                    <a:pt x="14053" y="257"/>
                    <a:pt x="11950" y="0"/>
                    <a:pt x="102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901633" y="2933680"/>
              <a:ext cx="430592" cy="480397"/>
            </a:xfrm>
            <a:custGeom>
              <a:avLst/>
              <a:gdLst/>
              <a:ahLst/>
              <a:cxnLst/>
              <a:rect l="l" t="t" r="r" b="b"/>
              <a:pathLst>
                <a:path w="13435" h="14989" extrusionOk="0">
                  <a:moveTo>
                    <a:pt x="8183" y="1"/>
                  </a:moveTo>
                  <a:cubicBezTo>
                    <a:pt x="7692" y="1"/>
                    <a:pt x="7194" y="39"/>
                    <a:pt x="6717" y="68"/>
                  </a:cubicBezTo>
                  <a:cubicBezTo>
                    <a:pt x="5180" y="159"/>
                    <a:pt x="3643" y="398"/>
                    <a:pt x="2122" y="398"/>
                  </a:cubicBezTo>
                  <a:cubicBezTo>
                    <a:pt x="1411" y="398"/>
                    <a:pt x="703" y="345"/>
                    <a:pt x="1" y="202"/>
                  </a:cubicBezTo>
                  <a:lnTo>
                    <a:pt x="1" y="202"/>
                  </a:lnTo>
                  <a:lnTo>
                    <a:pt x="2524" y="14989"/>
                  </a:lnTo>
                  <a:lnTo>
                    <a:pt x="13434" y="14337"/>
                  </a:lnTo>
                  <a:cubicBezTo>
                    <a:pt x="13217" y="10210"/>
                    <a:pt x="13050" y="7520"/>
                    <a:pt x="12098" y="3510"/>
                  </a:cubicBezTo>
                  <a:cubicBezTo>
                    <a:pt x="11864" y="2457"/>
                    <a:pt x="11513" y="1338"/>
                    <a:pt x="10661" y="670"/>
                  </a:cubicBezTo>
                  <a:cubicBezTo>
                    <a:pt x="9968" y="128"/>
                    <a:pt x="9086" y="1"/>
                    <a:pt x="8183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4909133" y="2573310"/>
              <a:ext cx="680678" cy="4840"/>
            </a:xfrm>
            <a:custGeom>
              <a:avLst/>
              <a:gdLst/>
              <a:ahLst/>
              <a:cxnLst/>
              <a:rect l="l" t="t" r="r" b="b"/>
              <a:pathLst>
                <a:path w="21238" h="151" extrusionOk="0">
                  <a:moveTo>
                    <a:pt x="10627" y="0"/>
                  </a:moveTo>
                  <a:cubicBezTo>
                    <a:pt x="4746" y="0"/>
                    <a:pt x="0" y="34"/>
                    <a:pt x="0" y="67"/>
                  </a:cubicBezTo>
                  <a:cubicBezTo>
                    <a:pt x="0" y="117"/>
                    <a:pt x="4762" y="151"/>
                    <a:pt x="10627" y="151"/>
                  </a:cubicBezTo>
                  <a:cubicBezTo>
                    <a:pt x="16492" y="151"/>
                    <a:pt x="21237" y="117"/>
                    <a:pt x="21237" y="67"/>
                  </a:cubicBezTo>
                  <a:cubicBezTo>
                    <a:pt x="21237" y="34"/>
                    <a:pt x="16492" y="0"/>
                    <a:pt x="106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4891986" y="2670774"/>
              <a:ext cx="740643" cy="4840"/>
            </a:xfrm>
            <a:custGeom>
              <a:avLst/>
              <a:gdLst/>
              <a:ahLst/>
              <a:cxnLst/>
              <a:rect l="l" t="t" r="r" b="b"/>
              <a:pathLst>
                <a:path w="23109" h="151" extrusionOk="0">
                  <a:moveTo>
                    <a:pt x="11546" y="0"/>
                  </a:moveTo>
                  <a:cubicBezTo>
                    <a:pt x="5164" y="0"/>
                    <a:pt x="1" y="34"/>
                    <a:pt x="1" y="67"/>
                  </a:cubicBezTo>
                  <a:cubicBezTo>
                    <a:pt x="1" y="117"/>
                    <a:pt x="5164" y="151"/>
                    <a:pt x="11546" y="151"/>
                  </a:cubicBezTo>
                  <a:cubicBezTo>
                    <a:pt x="17929" y="151"/>
                    <a:pt x="23109" y="117"/>
                    <a:pt x="23109" y="67"/>
                  </a:cubicBezTo>
                  <a:cubicBezTo>
                    <a:pt x="23109" y="34"/>
                    <a:pt x="17929" y="0"/>
                    <a:pt x="11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895736" y="2792853"/>
              <a:ext cx="789904" cy="5384"/>
            </a:xfrm>
            <a:custGeom>
              <a:avLst/>
              <a:gdLst/>
              <a:ahLst/>
              <a:cxnLst/>
              <a:rect l="l" t="t" r="r" b="b"/>
              <a:pathLst>
                <a:path w="24646" h="168" extrusionOk="0">
                  <a:moveTo>
                    <a:pt x="12315" y="1"/>
                  </a:moveTo>
                  <a:cubicBezTo>
                    <a:pt x="5515" y="1"/>
                    <a:pt x="1" y="34"/>
                    <a:pt x="1" y="84"/>
                  </a:cubicBezTo>
                  <a:cubicBezTo>
                    <a:pt x="1" y="135"/>
                    <a:pt x="5515" y="168"/>
                    <a:pt x="12315" y="168"/>
                  </a:cubicBezTo>
                  <a:cubicBezTo>
                    <a:pt x="19132" y="168"/>
                    <a:pt x="24646" y="135"/>
                    <a:pt x="24646" y="84"/>
                  </a:cubicBezTo>
                  <a:cubicBezTo>
                    <a:pt x="24646" y="34"/>
                    <a:pt x="19132" y="1"/>
                    <a:pt x="123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226684" y="2925123"/>
              <a:ext cx="246913" cy="4872"/>
            </a:xfrm>
            <a:custGeom>
              <a:avLst/>
              <a:gdLst/>
              <a:ahLst/>
              <a:cxnLst/>
              <a:rect l="l" t="t" r="r" b="b"/>
              <a:pathLst>
                <a:path w="7704" h="152" extrusionOk="0">
                  <a:moveTo>
                    <a:pt x="3844" y="1"/>
                  </a:moveTo>
                  <a:cubicBezTo>
                    <a:pt x="1722" y="1"/>
                    <a:pt x="1" y="34"/>
                    <a:pt x="1" y="68"/>
                  </a:cubicBezTo>
                  <a:cubicBezTo>
                    <a:pt x="1" y="118"/>
                    <a:pt x="1722" y="151"/>
                    <a:pt x="3844" y="151"/>
                  </a:cubicBezTo>
                  <a:cubicBezTo>
                    <a:pt x="5966" y="151"/>
                    <a:pt x="7703" y="118"/>
                    <a:pt x="7703" y="68"/>
                  </a:cubicBezTo>
                  <a:cubicBezTo>
                    <a:pt x="7703" y="34"/>
                    <a:pt x="5966" y="1"/>
                    <a:pt x="384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5226684" y="3066848"/>
              <a:ext cx="258163" cy="5256"/>
            </a:xfrm>
            <a:custGeom>
              <a:avLst/>
              <a:gdLst/>
              <a:ahLst/>
              <a:cxnLst/>
              <a:rect l="l" t="t" r="r" b="b"/>
              <a:pathLst>
                <a:path w="8055" h="164" extrusionOk="0">
                  <a:moveTo>
                    <a:pt x="2461" y="0"/>
                  </a:moveTo>
                  <a:cubicBezTo>
                    <a:pt x="1016" y="0"/>
                    <a:pt x="1" y="19"/>
                    <a:pt x="1" y="57"/>
                  </a:cubicBezTo>
                  <a:cubicBezTo>
                    <a:pt x="1" y="90"/>
                    <a:pt x="1805" y="140"/>
                    <a:pt x="4027" y="157"/>
                  </a:cubicBezTo>
                  <a:cubicBezTo>
                    <a:pt x="4623" y="161"/>
                    <a:pt x="5188" y="164"/>
                    <a:pt x="5697" y="164"/>
                  </a:cubicBezTo>
                  <a:cubicBezTo>
                    <a:pt x="7087" y="164"/>
                    <a:pt x="8054" y="148"/>
                    <a:pt x="8054" y="124"/>
                  </a:cubicBezTo>
                  <a:cubicBezTo>
                    <a:pt x="8054" y="73"/>
                    <a:pt x="6250" y="23"/>
                    <a:pt x="4027" y="7"/>
                  </a:cubicBezTo>
                  <a:cubicBezTo>
                    <a:pt x="3472" y="2"/>
                    <a:pt x="2942" y="0"/>
                    <a:pt x="24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5232037" y="3181106"/>
              <a:ext cx="258676" cy="6666"/>
            </a:xfrm>
            <a:custGeom>
              <a:avLst/>
              <a:gdLst/>
              <a:ahLst/>
              <a:cxnLst/>
              <a:rect l="l" t="t" r="r" b="b"/>
              <a:pathLst>
                <a:path w="8071" h="208" extrusionOk="0">
                  <a:moveTo>
                    <a:pt x="4028" y="1"/>
                  </a:moveTo>
                  <a:cubicBezTo>
                    <a:pt x="2925" y="1"/>
                    <a:pt x="1906" y="34"/>
                    <a:pt x="1187" y="67"/>
                  </a:cubicBezTo>
                  <a:cubicBezTo>
                    <a:pt x="819" y="101"/>
                    <a:pt x="519" y="117"/>
                    <a:pt x="318" y="134"/>
                  </a:cubicBezTo>
                  <a:cubicBezTo>
                    <a:pt x="218" y="134"/>
                    <a:pt x="118" y="151"/>
                    <a:pt x="1" y="184"/>
                  </a:cubicBezTo>
                  <a:cubicBezTo>
                    <a:pt x="83" y="196"/>
                    <a:pt x="158" y="208"/>
                    <a:pt x="230" y="208"/>
                  </a:cubicBezTo>
                  <a:cubicBezTo>
                    <a:pt x="259" y="208"/>
                    <a:pt x="289" y="206"/>
                    <a:pt x="318" y="201"/>
                  </a:cubicBezTo>
                  <a:cubicBezTo>
                    <a:pt x="569" y="201"/>
                    <a:pt x="853" y="184"/>
                    <a:pt x="1187" y="184"/>
                  </a:cubicBezTo>
                  <a:cubicBezTo>
                    <a:pt x="1922" y="168"/>
                    <a:pt x="2925" y="151"/>
                    <a:pt x="4028" y="151"/>
                  </a:cubicBezTo>
                  <a:cubicBezTo>
                    <a:pt x="5147" y="151"/>
                    <a:pt x="6150" y="168"/>
                    <a:pt x="6885" y="184"/>
                  </a:cubicBezTo>
                  <a:cubicBezTo>
                    <a:pt x="7219" y="201"/>
                    <a:pt x="7503" y="201"/>
                    <a:pt x="7737" y="201"/>
                  </a:cubicBezTo>
                  <a:cubicBezTo>
                    <a:pt x="7771" y="206"/>
                    <a:pt x="7804" y="208"/>
                    <a:pt x="7836" y="208"/>
                  </a:cubicBezTo>
                  <a:cubicBezTo>
                    <a:pt x="7914" y="208"/>
                    <a:pt x="7988" y="196"/>
                    <a:pt x="8071" y="184"/>
                  </a:cubicBezTo>
                  <a:lnTo>
                    <a:pt x="8054" y="184"/>
                  </a:lnTo>
                  <a:cubicBezTo>
                    <a:pt x="7954" y="168"/>
                    <a:pt x="7854" y="151"/>
                    <a:pt x="7754" y="151"/>
                  </a:cubicBezTo>
                  <a:cubicBezTo>
                    <a:pt x="7553" y="117"/>
                    <a:pt x="7252" y="101"/>
                    <a:pt x="6885" y="84"/>
                  </a:cubicBezTo>
                  <a:cubicBezTo>
                    <a:pt x="6150" y="34"/>
                    <a:pt x="5147" y="1"/>
                    <a:pt x="40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5234184" y="3279115"/>
              <a:ext cx="254413" cy="4840"/>
            </a:xfrm>
            <a:custGeom>
              <a:avLst/>
              <a:gdLst/>
              <a:ahLst/>
              <a:cxnLst/>
              <a:rect l="l" t="t" r="r" b="b"/>
              <a:pathLst>
                <a:path w="7938" h="151" extrusionOk="0">
                  <a:moveTo>
                    <a:pt x="3977" y="0"/>
                  </a:moveTo>
                  <a:cubicBezTo>
                    <a:pt x="1772" y="0"/>
                    <a:pt x="1" y="34"/>
                    <a:pt x="1" y="67"/>
                  </a:cubicBezTo>
                  <a:cubicBezTo>
                    <a:pt x="1" y="117"/>
                    <a:pt x="1772" y="151"/>
                    <a:pt x="3977" y="151"/>
                  </a:cubicBezTo>
                  <a:cubicBezTo>
                    <a:pt x="6166" y="151"/>
                    <a:pt x="7937" y="117"/>
                    <a:pt x="7937" y="67"/>
                  </a:cubicBezTo>
                  <a:cubicBezTo>
                    <a:pt x="7937" y="34"/>
                    <a:pt x="6166" y="0"/>
                    <a:pt x="39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5006597" y="2477449"/>
              <a:ext cx="499115" cy="4840"/>
            </a:xfrm>
            <a:custGeom>
              <a:avLst/>
              <a:gdLst/>
              <a:ahLst/>
              <a:cxnLst/>
              <a:rect l="l" t="t" r="r" b="b"/>
              <a:pathLst>
                <a:path w="15573" h="151" extrusionOk="0">
                  <a:moveTo>
                    <a:pt x="7787" y="1"/>
                  </a:moveTo>
                  <a:cubicBezTo>
                    <a:pt x="3493" y="1"/>
                    <a:pt x="0" y="34"/>
                    <a:pt x="0" y="84"/>
                  </a:cubicBezTo>
                  <a:cubicBezTo>
                    <a:pt x="0" y="117"/>
                    <a:pt x="3493" y="151"/>
                    <a:pt x="7787" y="151"/>
                  </a:cubicBezTo>
                  <a:cubicBezTo>
                    <a:pt x="12097" y="151"/>
                    <a:pt x="15573" y="117"/>
                    <a:pt x="15573" y="84"/>
                  </a:cubicBezTo>
                  <a:cubicBezTo>
                    <a:pt x="15573" y="34"/>
                    <a:pt x="12097" y="1"/>
                    <a:pt x="77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5417862" y="2497800"/>
              <a:ext cx="74997" cy="373286"/>
            </a:xfrm>
            <a:custGeom>
              <a:avLst/>
              <a:gdLst/>
              <a:ahLst/>
              <a:cxnLst/>
              <a:rect l="l" t="t" r="r" b="b"/>
              <a:pathLst>
                <a:path w="2340" h="11647" extrusionOk="0">
                  <a:moveTo>
                    <a:pt x="2340" y="0"/>
                  </a:moveTo>
                  <a:cubicBezTo>
                    <a:pt x="2290" y="0"/>
                    <a:pt x="2240" y="0"/>
                    <a:pt x="2206" y="17"/>
                  </a:cubicBezTo>
                  <a:cubicBezTo>
                    <a:pt x="2072" y="34"/>
                    <a:pt x="1956" y="51"/>
                    <a:pt x="1839" y="101"/>
                  </a:cubicBezTo>
                  <a:cubicBezTo>
                    <a:pt x="1387" y="268"/>
                    <a:pt x="1003" y="552"/>
                    <a:pt x="719" y="936"/>
                  </a:cubicBezTo>
                  <a:cubicBezTo>
                    <a:pt x="301" y="1504"/>
                    <a:pt x="67" y="2173"/>
                    <a:pt x="34" y="2874"/>
                  </a:cubicBezTo>
                  <a:cubicBezTo>
                    <a:pt x="1" y="3726"/>
                    <a:pt x="67" y="4562"/>
                    <a:pt x="218" y="5397"/>
                  </a:cubicBezTo>
                  <a:cubicBezTo>
                    <a:pt x="468" y="6901"/>
                    <a:pt x="836" y="8388"/>
                    <a:pt x="1287" y="9842"/>
                  </a:cubicBezTo>
                  <a:cubicBezTo>
                    <a:pt x="1454" y="10393"/>
                    <a:pt x="1588" y="10844"/>
                    <a:pt x="1688" y="11162"/>
                  </a:cubicBezTo>
                  <a:cubicBezTo>
                    <a:pt x="1738" y="11329"/>
                    <a:pt x="1805" y="11479"/>
                    <a:pt x="1872" y="11646"/>
                  </a:cubicBezTo>
                  <a:cubicBezTo>
                    <a:pt x="1839" y="11479"/>
                    <a:pt x="1805" y="11312"/>
                    <a:pt x="1755" y="11145"/>
                  </a:cubicBezTo>
                  <a:cubicBezTo>
                    <a:pt x="1655" y="10811"/>
                    <a:pt x="1538" y="10360"/>
                    <a:pt x="1387" y="9808"/>
                  </a:cubicBezTo>
                  <a:cubicBezTo>
                    <a:pt x="970" y="8355"/>
                    <a:pt x="636" y="6868"/>
                    <a:pt x="368" y="5364"/>
                  </a:cubicBezTo>
                  <a:cubicBezTo>
                    <a:pt x="218" y="4545"/>
                    <a:pt x="168" y="3710"/>
                    <a:pt x="184" y="2891"/>
                  </a:cubicBezTo>
                  <a:cubicBezTo>
                    <a:pt x="201" y="2206"/>
                    <a:pt x="418" y="1554"/>
                    <a:pt x="803" y="1003"/>
                  </a:cubicBezTo>
                  <a:cubicBezTo>
                    <a:pt x="1070" y="619"/>
                    <a:pt x="1438" y="335"/>
                    <a:pt x="1855" y="151"/>
                  </a:cubicBezTo>
                  <a:cubicBezTo>
                    <a:pt x="2156" y="34"/>
                    <a:pt x="2340" y="17"/>
                    <a:pt x="2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5501417" y="2864100"/>
              <a:ext cx="204062" cy="92112"/>
            </a:xfrm>
            <a:custGeom>
              <a:avLst/>
              <a:gdLst/>
              <a:ahLst/>
              <a:cxnLst/>
              <a:rect l="l" t="t" r="r" b="b"/>
              <a:pathLst>
                <a:path w="6367" h="2874" extrusionOk="0">
                  <a:moveTo>
                    <a:pt x="6366" y="0"/>
                  </a:moveTo>
                  <a:lnTo>
                    <a:pt x="6366" y="0"/>
                  </a:lnTo>
                  <a:cubicBezTo>
                    <a:pt x="6032" y="117"/>
                    <a:pt x="5731" y="251"/>
                    <a:pt x="5430" y="418"/>
                  </a:cubicBezTo>
                  <a:cubicBezTo>
                    <a:pt x="4846" y="685"/>
                    <a:pt x="4060" y="1053"/>
                    <a:pt x="3192" y="1437"/>
                  </a:cubicBezTo>
                  <a:cubicBezTo>
                    <a:pt x="2306" y="1838"/>
                    <a:pt x="1504" y="2189"/>
                    <a:pt x="936" y="2440"/>
                  </a:cubicBezTo>
                  <a:cubicBezTo>
                    <a:pt x="618" y="2556"/>
                    <a:pt x="301" y="2707"/>
                    <a:pt x="0" y="2874"/>
                  </a:cubicBezTo>
                  <a:cubicBezTo>
                    <a:pt x="334" y="2790"/>
                    <a:pt x="652" y="2673"/>
                    <a:pt x="969" y="2540"/>
                  </a:cubicBezTo>
                  <a:cubicBezTo>
                    <a:pt x="1571" y="2306"/>
                    <a:pt x="2373" y="1988"/>
                    <a:pt x="3258" y="1587"/>
                  </a:cubicBezTo>
                  <a:cubicBezTo>
                    <a:pt x="4127" y="1186"/>
                    <a:pt x="4912" y="802"/>
                    <a:pt x="5481" y="501"/>
                  </a:cubicBezTo>
                  <a:cubicBezTo>
                    <a:pt x="5781" y="368"/>
                    <a:pt x="6082" y="201"/>
                    <a:pt x="6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5094959" y="3373342"/>
              <a:ext cx="895413" cy="1225816"/>
            </a:xfrm>
            <a:custGeom>
              <a:avLst/>
              <a:gdLst/>
              <a:ahLst/>
              <a:cxnLst/>
              <a:rect l="l" t="t" r="r" b="b"/>
              <a:pathLst>
                <a:path w="27938" h="38247" extrusionOk="0">
                  <a:moveTo>
                    <a:pt x="17" y="1"/>
                  </a:moveTo>
                  <a:lnTo>
                    <a:pt x="0" y="8522"/>
                  </a:lnTo>
                  <a:lnTo>
                    <a:pt x="19249" y="9023"/>
                  </a:lnTo>
                  <a:lnTo>
                    <a:pt x="18630" y="37963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4808464" y="3373342"/>
              <a:ext cx="895381" cy="1225816"/>
            </a:xfrm>
            <a:custGeom>
              <a:avLst/>
              <a:gdLst/>
              <a:ahLst/>
              <a:cxnLst/>
              <a:rect l="l" t="t" r="r" b="b"/>
              <a:pathLst>
                <a:path w="27937" h="38247" extrusionOk="0">
                  <a:moveTo>
                    <a:pt x="0" y="1"/>
                  </a:moveTo>
                  <a:lnTo>
                    <a:pt x="0" y="8506"/>
                  </a:lnTo>
                  <a:lnTo>
                    <a:pt x="19232" y="9023"/>
                  </a:lnTo>
                  <a:lnTo>
                    <a:pt x="18513" y="37562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5259343" y="3733744"/>
              <a:ext cx="68587" cy="817211"/>
            </a:xfrm>
            <a:custGeom>
              <a:avLst/>
              <a:gdLst/>
              <a:ahLst/>
              <a:cxnLst/>
              <a:rect l="l" t="t" r="r" b="b"/>
              <a:pathLst>
                <a:path w="2140" h="25498" extrusionOk="0">
                  <a:moveTo>
                    <a:pt x="1" y="1"/>
                  </a:moveTo>
                  <a:lnTo>
                    <a:pt x="1" y="25498"/>
                  </a:lnTo>
                  <a:lnTo>
                    <a:pt x="2140" y="25498"/>
                  </a:lnTo>
                  <a:lnTo>
                    <a:pt x="214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4686898" y="2876407"/>
              <a:ext cx="544113" cy="808109"/>
            </a:xfrm>
            <a:custGeom>
              <a:avLst/>
              <a:gdLst/>
              <a:ahLst/>
              <a:cxnLst/>
              <a:rect l="l" t="t" r="r" b="b"/>
              <a:pathLst>
                <a:path w="16977" h="25214" extrusionOk="0">
                  <a:moveTo>
                    <a:pt x="1989" y="0"/>
                  </a:moveTo>
                  <a:cubicBezTo>
                    <a:pt x="886" y="0"/>
                    <a:pt x="0" y="886"/>
                    <a:pt x="0" y="1989"/>
                  </a:cubicBezTo>
                  <a:lnTo>
                    <a:pt x="0" y="20752"/>
                  </a:lnTo>
                  <a:cubicBezTo>
                    <a:pt x="0" y="23225"/>
                    <a:pt x="2005" y="25214"/>
                    <a:pt x="4462" y="25214"/>
                  </a:cubicBezTo>
                  <a:lnTo>
                    <a:pt x="16976" y="25214"/>
                  </a:lnTo>
                  <a:lnTo>
                    <a:pt x="16976" y="1989"/>
                  </a:lnTo>
                  <a:cubicBezTo>
                    <a:pt x="16976" y="886"/>
                    <a:pt x="16074" y="0"/>
                    <a:pt x="149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4794009" y="3627723"/>
              <a:ext cx="976243" cy="106053"/>
            </a:xfrm>
            <a:custGeom>
              <a:avLst/>
              <a:gdLst/>
              <a:ahLst/>
              <a:cxnLst/>
              <a:rect l="l" t="t" r="r" b="b"/>
              <a:pathLst>
                <a:path w="30460" h="3309" extrusionOk="0">
                  <a:moveTo>
                    <a:pt x="3308" y="0"/>
                  </a:moveTo>
                  <a:cubicBezTo>
                    <a:pt x="1487" y="0"/>
                    <a:pt x="0" y="1471"/>
                    <a:pt x="0" y="3309"/>
                  </a:cubicBezTo>
                  <a:lnTo>
                    <a:pt x="30460" y="3309"/>
                  </a:lnTo>
                  <a:cubicBezTo>
                    <a:pt x="30460" y="1471"/>
                    <a:pt x="28973" y="0"/>
                    <a:pt x="271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4820771" y="3613268"/>
              <a:ext cx="410240" cy="74132"/>
            </a:xfrm>
            <a:custGeom>
              <a:avLst/>
              <a:gdLst/>
              <a:ahLst/>
              <a:cxnLst/>
              <a:rect l="l" t="t" r="r" b="b"/>
              <a:pathLst>
                <a:path w="12800" h="2313" extrusionOk="0">
                  <a:moveTo>
                    <a:pt x="12799" y="0"/>
                  </a:moveTo>
                  <a:cubicBezTo>
                    <a:pt x="12783" y="0"/>
                    <a:pt x="12783" y="201"/>
                    <a:pt x="12699" y="552"/>
                  </a:cubicBezTo>
                  <a:cubicBezTo>
                    <a:pt x="12565" y="1020"/>
                    <a:pt x="12265" y="1437"/>
                    <a:pt x="11864" y="1738"/>
                  </a:cubicBezTo>
                  <a:cubicBezTo>
                    <a:pt x="11596" y="1938"/>
                    <a:pt x="11279" y="2072"/>
                    <a:pt x="10945" y="2122"/>
                  </a:cubicBezTo>
                  <a:cubicBezTo>
                    <a:pt x="10701" y="2154"/>
                    <a:pt x="10451" y="2166"/>
                    <a:pt x="10198" y="2166"/>
                  </a:cubicBezTo>
                  <a:cubicBezTo>
                    <a:pt x="10052" y="2166"/>
                    <a:pt x="9905" y="2162"/>
                    <a:pt x="9758" y="2156"/>
                  </a:cubicBezTo>
                  <a:lnTo>
                    <a:pt x="7035" y="2156"/>
                  </a:lnTo>
                  <a:cubicBezTo>
                    <a:pt x="5080" y="2156"/>
                    <a:pt x="3326" y="2172"/>
                    <a:pt x="2056" y="2189"/>
                  </a:cubicBezTo>
                  <a:lnTo>
                    <a:pt x="552" y="2206"/>
                  </a:lnTo>
                  <a:lnTo>
                    <a:pt x="134" y="2223"/>
                  </a:lnTo>
                  <a:cubicBezTo>
                    <a:pt x="101" y="2223"/>
                    <a:pt x="51" y="2223"/>
                    <a:pt x="1" y="2239"/>
                  </a:cubicBezTo>
                  <a:cubicBezTo>
                    <a:pt x="51" y="2256"/>
                    <a:pt x="101" y="2256"/>
                    <a:pt x="134" y="2256"/>
                  </a:cubicBezTo>
                  <a:lnTo>
                    <a:pt x="552" y="2273"/>
                  </a:lnTo>
                  <a:lnTo>
                    <a:pt x="2056" y="2289"/>
                  </a:lnTo>
                  <a:cubicBezTo>
                    <a:pt x="3326" y="2306"/>
                    <a:pt x="5080" y="2306"/>
                    <a:pt x="7035" y="2306"/>
                  </a:cubicBezTo>
                  <a:lnTo>
                    <a:pt x="9758" y="2306"/>
                  </a:lnTo>
                  <a:cubicBezTo>
                    <a:pt x="9859" y="2310"/>
                    <a:pt x="9959" y="2312"/>
                    <a:pt x="10059" y="2312"/>
                  </a:cubicBezTo>
                  <a:cubicBezTo>
                    <a:pt x="10360" y="2312"/>
                    <a:pt x="10661" y="2294"/>
                    <a:pt x="10961" y="2256"/>
                  </a:cubicBezTo>
                  <a:cubicBezTo>
                    <a:pt x="11847" y="2089"/>
                    <a:pt x="12549" y="1437"/>
                    <a:pt x="12749" y="568"/>
                  </a:cubicBezTo>
                  <a:cubicBezTo>
                    <a:pt x="12783" y="435"/>
                    <a:pt x="12799" y="284"/>
                    <a:pt x="12799" y="151"/>
                  </a:cubicBezTo>
                  <a:cubicBezTo>
                    <a:pt x="12799" y="101"/>
                    <a:pt x="12799" y="50"/>
                    <a:pt x="127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5233639" y="3733232"/>
              <a:ext cx="119995" cy="4840"/>
            </a:xfrm>
            <a:custGeom>
              <a:avLst/>
              <a:gdLst/>
              <a:ahLst/>
              <a:cxnLst/>
              <a:rect l="l" t="t" r="r" b="b"/>
              <a:pathLst>
                <a:path w="3744" h="151" extrusionOk="0">
                  <a:moveTo>
                    <a:pt x="1872" y="0"/>
                  </a:moveTo>
                  <a:cubicBezTo>
                    <a:pt x="836" y="0"/>
                    <a:pt x="1" y="33"/>
                    <a:pt x="1" y="67"/>
                  </a:cubicBezTo>
                  <a:cubicBezTo>
                    <a:pt x="1" y="117"/>
                    <a:pt x="836" y="150"/>
                    <a:pt x="1872" y="150"/>
                  </a:cubicBezTo>
                  <a:cubicBezTo>
                    <a:pt x="2908" y="150"/>
                    <a:pt x="3744" y="117"/>
                    <a:pt x="3744" y="67"/>
                  </a:cubicBezTo>
                  <a:cubicBezTo>
                    <a:pt x="3744" y="33"/>
                    <a:pt x="2908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5153867" y="3309467"/>
              <a:ext cx="496967" cy="380401"/>
            </a:xfrm>
            <a:custGeom>
              <a:avLst/>
              <a:gdLst/>
              <a:ahLst/>
              <a:cxnLst/>
              <a:rect l="l" t="t" r="r" b="b"/>
              <a:pathLst>
                <a:path w="15506" h="11869" extrusionOk="0">
                  <a:moveTo>
                    <a:pt x="6269" y="1"/>
                  </a:moveTo>
                  <a:cubicBezTo>
                    <a:pt x="5205" y="1"/>
                    <a:pt x="4234" y="22"/>
                    <a:pt x="3392" y="22"/>
                  </a:cubicBezTo>
                  <a:cubicBezTo>
                    <a:pt x="2340" y="39"/>
                    <a:pt x="1504" y="56"/>
                    <a:pt x="903" y="72"/>
                  </a:cubicBezTo>
                  <a:cubicBezTo>
                    <a:pt x="602" y="72"/>
                    <a:pt x="301" y="89"/>
                    <a:pt x="0" y="139"/>
                  </a:cubicBezTo>
                  <a:cubicBezTo>
                    <a:pt x="301" y="189"/>
                    <a:pt x="602" y="206"/>
                    <a:pt x="903" y="206"/>
                  </a:cubicBezTo>
                  <a:cubicBezTo>
                    <a:pt x="1487" y="223"/>
                    <a:pt x="2340" y="239"/>
                    <a:pt x="3392" y="256"/>
                  </a:cubicBezTo>
                  <a:cubicBezTo>
                    <a:pt x="4445" y="273"/>
                    <a:pt x="5698" y="273"/>
                    <a:pt x="7085" y="290"/>
                  </a:cubicBezTo>
                  <a:cubicBezTo>
                    <a:pt x="7787" y="323"/>
                    <a:pt x="8505" y="440"/>
                    <a:pt x="9173" y="657"/>
                  </a:cubicBezTo>
                  <a:cubicBezTo>
                    <a:pt x="9908" y="891"/>
                    <a:pt x="10610" y="1225"/>
                    <a:pt x="11228" y="1660"/>
                  </a:cubicBezTo>
                  <a:cubicBezTo>
                    <a:pt x="11863" y="2077"/>
                    <a:pt x="12448" y="2595"/>
                    <a:pt x="12933" y="3180"/>
                  </a:cubicBezTo>
                  <a:cubicBezTo>
                    <a:pt x="13384" y="3732"/>
                    <a:pt x="13768" y="4333"/>
                    <a:pt x="14069" y="4985"/>
                  </a:cubicBezTo>
                  <a:cubicBezTo>
                    <a:pt x="14637" y="6238"/>
                    <a:pt x="14737" y="7491"/>
                    <a:pt x="14904" y="8527"/>
                  </a:cubicBezTo>
                  <a:cubicBezTo>
                    <a:pt x="15071" y="9563"/>
                    <a:pt x="15205" y="10398"/>
                    <a:pt x="15305" y="10983"/>
                  </a:cubicBezTo>
                  <a:cubicBezTo>
                    <a:pt x="15339" y="11284"/>
                    <a:pt x="15406" y="11585"/>
                    <a:pt x="15506" y="11869"/>
                  </a:cubicBezTo>
                  <a:cubicBezTo>
                    <a:pt x="15506" y="11568"/>
                    <a:pt x="15489" y="11267"/>
                    <a:pt x="15439" y="10966"/>
                  </a:cubicBezTo>
                  <a:cubicBezTo>
                    <a:pt x="15372" y="10382"/>
                    <a:pt x="15272" y="9529"/>
                    <a:pt x="15138" y="8493"/>
                  </a:cubicBezTo>
                  <a:cubicBezTo>
                    <a:pt x="15055" y="7976"/>
                    <a:pt x="15005" y="7407"/>
                    <a:pt x="14888" y="6789"/>
                  </a:cubicBezTo>
                  <a:cubicBezTo>
                    <a:pt x="14871" y="6639"/>
                    <a:pt x="14838" y="6472"/>
                    <a:pt x="14804" y="6321"/>
                  </a:cubicBezTo>
                  <a:cubicBezTo>
                    <a:pt x="14771" y="6154"/>
                    <a:pt x="14721" y="6004"/>
                    <a:pt x="14670" y="5837"/>
                  </a:cubicBezTo>
                  <a:lnTo>
                    <a:pt x="14604" y="5603"/>
                  </a:lnTo>
                  <a:cubicBezTo>
                    <a:pt x="14587" y="5519"/>
                    <a:pt x="14553" y="5436"/>
                    <a:pt x="14520" y="5352"/>
                  </a:cubicBezTo>
                  <a:cubicBezTo>
                    <a:pt x="14453" y="5202"/>
                    <a:pt x="14403" y="5035"/>
                    <a:pt x="14336" y="4868"/>
                  </a:cubicBezTo>
                  <a:cubicBezTo>
                    <a:pt x="14019" y="4199"/>
                    <a:pt x="13635" y="3564"/>
                    <a:pt x="13167" y="2980"/>
                  </a:cubicBezTo>
                  <a:cubicBezTo>
                    <a:pt x="12665" y="2378"/>
                    <a:pt x="12064" y="1827"/>
                    <a:pt x="11412" y="1392"/>
                  </a:cubicBezTo>
                  <a:cubicBezTo>
                    <a:pt x="10761" y="941"/>
                    <a:pt x="10025" y="590"/>
                    <a:pt x="9274" y="373"/>
                  </a:cubicBezTo>
                  <a:cubicBezTo>
                    <a:pt x="8555" y="139"/>
                    <a:pt x="7837" y="22"/>
                    <a:pt x="7085" y="6"/>
                  </a:cubicBezTo>
                  <a:cubicBezTo>
                    <a:pt x="6807" y="2"/>
                    <a:pt x="6535" y="1"/>
                    <a:pt x="62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4991597" y="4323881"/>
              <a:ext cx="601418" cy="301526"/>
            </a:xfrm>
            <a:custGeom>
              <a:avLst/>
              <a:gdLst/>
              <a:ahLst/>
              <a:cxnLst/>
              <a:rect l="l" t="t" r="r" b="b"/>
              <a:pathLst>
                <a:path w="18765" h="9408" extrusionOk="0">
                  <a:moveTo>
                    <a:pt x="9374" y="1"/>
                  </a:moveTo>
                  <a:cubicBezTo>
                    <a:pt x="4194" y="1"/>
                    <a:pt x="1" y="4211"/>
                    <a:pt x="17" y="9407"/>
                  </a:cubicBezTo>
                  <a:lnTo>
                    <a:pt x="318" y="9407"/>
                  </a:lnTo>
                  <a:cubicBezTo>
                    <a:pt x="318" y="4395"/>
                    <a:pt x="4378" y="335"/>
                    <a:pt x="9374" y="335"/>
                  </a:cubicBezTo>
                  <a:cubicBezTo>
                    <a:pt x="14387" y="335"/>
                    <a:pt x="18447" y="4395"/>
                    <a:pt x="18447" y="9407"/>
                  </a:cubicBezTo>
                  <a:lnTo>
                    <a:pt x="18748" y="9407"/>
                  </a:lnTo>
                  <a:cubicBezTo>
                    <a:pt x="18764" y="4211"/>
                    <a:pt x="14570" y="1"/>
                    <a:pt x="93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4936984" y="4595377"/>
              <a:ext cx="104996" cy="89868"/>
            </a:xfrm>
            <a:custGeom>
              <a:avLst/>
              <a:gdLst/>
              <a:ahLst/>
              <a:cxnLst/>
              <a:rect l="l" t="t" r="r" b="b"/>
              <a:pathLst>
                <a:path w="3276" h="2804" extrusionOk="0">
                  <a:moveTo>
                    <a:pt x="1872" y="1"/>
                  </a:moveTo>
                  <a:cubicBezTo>
                    <a:pt x="619" y="1"/>
                    <a:pt x="0" y="1504"/>
                    <a:pt x="886" y="2390"/>
                  </a:cubicBezTo>
                  <a:cubicBezTo>
                    <a:pt x="1172" y="2676"/>
                    <a:pt x="1522" y="2803"/>
                    <a:pt x="1865" y="2803"/>
                  </a:cubicBezTo>
                  <a:cubicBezTo>
                    <a:pt x="2585" y="2803"/>
                    <a:pt x="3275" y="2242"/>
                    <a:pt x="3275" y="1404"/>
                  </a:cubicBezTo>
                  <a:cubicBezTo>
                    <a:pt x="3275" y="619"/>
                    <a:pt x="2640" y="1"/>
                    <a:pt x="18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5529781" y="4588967"/>
              <a:ext cx="104996" cy="89964"/>
            </a:xfrm>
            <a:custGeom>
              <a:avLst/>
              <a:gdLst/>
              <a:ahLst/>
              <a:cxnLst/>
              <a:rect l="l" t="t" r="r" b="b"/>
              <a:pathLst>
                <a:path w="3276" h="2807" extrusionOk="0">
                  <a:moveTo>
                    <a:pt x="1872" y="0"/>
                  </a:moveTo>
                  <a:cubicBezTo>
                    <a:pt x="619" y="0"/>
                    <a:pt x="1" y="1504"/>
                    <a:pt x="870" y="2390"/>
                  </a:cubicBezTo>
                  <a:cubicBezTo>
                    <a:pt x="1157" y="2677"/>
                    <a:pt x="1512" y="2806"/>
                    <a:pt x="1860" y="2806"/>
                  </a:cubicBezTo>
                  <a:cubicBezTo>
                    <a:pt x="2583" y="2806"/>
                    <a:pt x="3276" y="2250"/>
                    <a:pt x="3276" y="1404"/>
                  </a:cubicBezTo>
                  <a:cubicBezTo>
                    <a:pt x="3276" y="635"/>
                    <a:pt x="2641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5006052" y="4548808"/>
              <a:ext cx="583214" cy="4840"/>
            </a:xfrm>
            <a:custGeom>
              <a:avLst/>
              <a:gdLst/>
              <a:ahLst/>
              <a:cxnLst/>
              <a:rect l="l" t="t" r="r" b="b"/>
              <a:pathLst>
                <a:path w="18197" h="151" extrusionOk="0">
                  <a:moveTo>
                    <a:pt x="9107" y="0"/>
                  </a:moveTo>
                  <a:cubicBezTo>
                    <a:pt x="4078" y="0"/>
                    <a:pt x="1" y="33"/>
                    <a:pt x="1" y="67"/>
                  </a:cubicBezTo>
                  <a:cubicBezTo>
                    <a:pt x="1" y="117"/>
                    <a:pt x="4078" y="150"/>
                    <a:pt x="9107" y="150"/>
                  </a:cubicBezTo>
                  <a:cubicBezTo>
                    <a:pt x="14119" y="150"/>
                    <a:pt x="18196" y="117"/>
                    <a:pt x="18196" y="67"/>
                  </a:cubicBezTo>
                  <a:cubicBezTo>
                    <a:pt x="18196" y="33"/>
                    <a:pt x="14136" y="0"/>
                    <a:pt x="91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4541776" y="2672184"/>
              <a:ext cx="83042" cy="176403"/>
            </a:xfrm>
            <a:custGeom>
              <a:avLst/>
              <a:gdLst/>
              <a:ahLst/>
              <a:cxnLst/>
              <a:rect l="l" t="t" r="r" b="b"/>
              <a:pathLst>
                <a:path w="2591" h="5504" extrusionOk="0">
                  <a:moveTo>
                    <a:pt x="1449" y="0"/>
                  </a:moveTo>
                  <a:cubicBezTo>
                    <a:pt x="668" y="0"/>
                    <a:pt x="48" y="1709"/>
                    <a:pt x="17" y="2696"/>
                  </a:cubicBezTo>
                  <a:cubicBezTo>
                    <a:pt x="0" y="3365"/>
                    <a:pt x="51" y="4668"/>
                    <a:pt x="802" y="5504"/>
                  </a:cubicBezTo>
                  <a:cubicBezTo>
                    <a:pt x="1521" y="4768"/>
                    <a:pt x="2206" y="3833"/>
                    <a:pt x="2440" y="2847"/>
                  </a:cubicBezTo>
                  <a:cubicBezTo>
                    <a:pt x="2574" y="2329"/>
                    <a:pt x="2590" y="1794"/>
                    <a:pt x="2473" y="1276"/>
                  </a:cubicBezTo>
                  <a:cubicBezTo>
                    <a:pt x="2373" y="758"/>
                    <a:pt x="2056" y="307"/>
                    <a:pt x="1604" y="23"/>
                  </a:cubicBezTo>
                  <a:cubicBezTo>
                    <a:pt x="1552" y="8"/>
                    <a:pt x="1500" y="0"/>
                    <a:pt x="144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4591037" y="2844998"/>
              <a:ext cx="103938" cy="66023"/>
            </a:xfrm>
            <a:custGeom>
              <a:avLst/>
              <a:gdLst/>
              <a:ahLst/>
              <a:cxnLst/>
              <a:rect l="l" t="t" r="r" b="b"/>
              <a:pathLst>
                <a:path w="3243" h="2060" extrusionOk="0">
                  <a:moveTo>
                    <a:pt x="2009" y="0"/>
                  </a:moveTo>
                  <a:cubicBezTo>
                    <a:pt x="1572" y="0"/>
                    <a:pt x="1143" y="126"/>
                    <a:pt x="769" y="362"/>
                  </a:cubicBezTo>
                  <a:cubicBezTo>
                    <a:pt x="285" y="713"/>
                    <a:pt x="1" y="1281"/>
                    <a:pt x="51" y="1883"/>
                  </a:cubicBezTo>
                  <a:cubicBezTo>
                    <a:pt x="334" y="2006"/>
                    <a:pt x="621" y="2059"/>
                    <a:pt x="908" y="2059"/>
                  </a:cubicBezTo>
                  <a:cubicBezTo>
                    <a:pt x="1436" y="2059"/>
                    <a:pt x="1965" y="1881"/>
                    <a:pt x="2473" y="1632"/>
                  </a:cubicBezTo>
                  <a:cubicBezTo>
                    <a:pt x="2707" y="1532"/>
                    <a:pt x="2908" y="1381"/>
                    <a:pt x="3058" y="1181"/>
                  </a:cubicBezTo>
                  <a:cubicBezTo>
                    <a:pt x="3209" y="964"/>
                    <a:pt x="3242" y="696"/>
                    <a:pt x="3142" y="462"/>
                  </a:cubicBezTo>
                  <a:cubicBezTo>
                    <a:pt x="2975" y="228"/>
                    <a:pt x="2741" y="78"/>
                    <a:pt x="2457" y="45"/>
                  </a:cubicBezTo>
                  <a:cubicBezTo>
                    <a:pt x="2308" y="15"/>
                    <a:pt x="2158" y="0"/>
                    <a:pt x="200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4551936" y="2875990"/>
              <a:ext cx="97496" cy="100060"/>
            </a:xfrm>
            <a:custGeom>
              <a:avLst/>
              <a:gdLst/>
              <a:ahLst/>
              <a:cxnLst/>
              <a:rect l="l" t="t" r="r" b="b"/>
              <a:pathLst>
                <a:path w="3042" h="3122" extrusionOk="0">
                  <a:moveTo>
                    <a:pt x="2939" y="1"/>
                  </a:moveTo>
                  <a:cubicBezTo>
                    <a:pt x="2908" y="1"/>
                    <a:pt x="2875" y="5"/>
                    <a:pt x="2841" y="13"/>
                  </a:cubicBezTo>
                  <a:cubicBezTo>
                    <a:pt x="2691" y="47"/>
                    <a:pt x="2524" y="80"/>
                    <a:pt x="2373" y="147"/>
                  </a:cubicBezTo>
                  <a:cubicBezTo>
                    <a:pt x="1856" y="348"/>
                    <a:pt x="1404" y="682"/>
                    <a:pt x="1054" y="1099"/>
                  </a:cubicBezTo>
                  <a:cubicBezTo>
                    <a:pt x="870" y="1333"/>
                    <a:pt x="686" y="1567"/>
                    <a:pt x="536" y="1818"/>
                  </a:cubicBezTo>
                  <a:cubicBezTo>
                    <a:pt x="402" y="2018"/>
                    <a:pt x="285" y="2252"/>
                    <a:pt x="201" y="2470"/>
                  </a:cubicBezTo>
                  <a:cubicBezTo>
                    <a:pt x="118" y="2687"/>
                    <a:pt x="51" y="2904"/>
                    <a:pt x="1" y="3121"/>
                  </a:cubicBezTo>
                  <a:cubicBezTo>
                    <a:pt x="118" y="2921"/>
                    <a:pt x="201" y="2720"/>
                    <a:pt x="268" y="2503"/>
                  </a:cubicBezTo>
                  <a:cubicBezTo>
                    <a:pt x="368" y="2286"/>
                    <a:pt x="485" y="2069"/>
                    <a:pt x="619" y="1885"/>
                  </a:cubicBezTo>
                  <a:cubicBezTo>
                    <a:pt x="786" y="1634"/>
                    <a:pt x="953" y="1400"/>
                    <a:pt x="1137" y="1166"/>
                  </a:cubicBezTo>
                  <a:cubicBezTo>
                    <a:pt x="1488" y="765"/>
                    <a:pt x="1922" y="431"/>
                    <a:pt x="2407" y="214"/>
                  </a:cubicBezTo>
                  <a:cubicBezTo>
                    <a:pt x="2774" y="47"/>
                    <a:pt x="3042" y="30"/>
                    <a:pt x="3025" y="13"/>
                  </a:cubicBezTo>
                  <a:cubicBezTo>
                    <a:pt x="3000" y="5"/>
                    <a:pt x="2971" y="1"/>
                    <a:pt x="29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4549275" y="2720035"/>
              <a:ext cx="31633" cy="275277"/>
            </a:xfrm>
            <a:custGeom>
              <a:avLst/>
              <a:gdLst/>
              <a:ahLst/>
              <a:cxnLst/>
              <a:rect l="l" t="t" r="r" b="b"/>
              <a:pathLst>
                <a:path w="987" h="8589" extrusionOk="0">
                  <a:moveTo>
                    <a:pt x="969" y="0"/>
                  </a:moveTo>
                  <a:cubicBezTo>
                    <a:pt x="936" y="117"/>
                    <a:pt x="919" y="234"/>
                    <a:pt x="919" y="351"/>
                  </a:cubicBezTo>
                  <a:cubicBezTo>
                    <a:pt x="903" y="585"/>
                    <a:pt x="869" y="886"/>
                    <a:pt x="819" y="1270"/>
                  </a:cubicBezTo>
                  <a:cubicBezTo>
                    <a:pt x="736" y="2056"/>
                    <a:pt x="635" y="3125"/>
                    <a:pt x="518" y="4295"/>
                  </a:cubicBezTo>
                  <a:cubicBezTo>
                    <a:pt x="385" y="5481"/>
                    <a:pt x="251" y="6550"/>
                    <a:pt x="151" y="7319"/>
                  </a:cubicBezTo>
                  <a:cubicBezTo>
                    <a:pt x="101" y="7703"/>
                    <a:pt x="67" y="8004"/>
                    <a:pt x="34" y="8238"/>
                  </a:cubicBezTo>
                  <a:cubicBezTo>
                    <a:pt x="0" y="8355"/>
                    <a:pt x="0" y="8472"/>
                    <a:pt x="0" y="8589"/>
                  </a:cubicBezTo>
                  <a:cubicBezTo>
                    <a:pt x="34" y="8472"/>
                    <a:pt x="50" y="8355"/>
                    <a:pt x="67" y="8254"/>
                  </a:cubicBezTo>
                  <a:cubicBezTo>
                    <a:pt x="117" y="8037"/>
                    <a:pt x="167" y="7720"/>
                    <a:pt x="234" y="7336"/>
                  </a:cubicBezTo>
                  <a:cubicBezTo>
                    <a:pt x="351" y="6567"/>
                    <a:pt x="502" y="5498"/>
                    <a:pt x="635" y="4311"/>
                  </a:cubicBezTo>
                  <a:cubicBezTo>
                    <a:pt x="752" y="3125"/>
                    <a:pt x="852" y="2056"/>
                    <a:pt x="903" y="1270"/>
                  </a:cubicBezTo>
                  <a:cubicBezTo>
                    <a:pt x="936" y="886"/>
                    <a:pt x="953" y="569"/>
                    <a:pt x="969" y="351"/>
                  </a:cubicBezTo>
                  <a:cubicBezTo>
                    <a:pt x="969" y="234"/>
                    <a:pt x="986" y="117"/>
                    <a:pt x="9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4444312" y="2818589"/>
              <a:ext cx="106598" cy="96951"/>
            </a:xfrm>
            <a:custGeom>
              <a:avLst/>
              <a:gdLst/>
              <a:ahLst/>
              <a:cxnLst/>
              <a:rect l="l" t="t" r="r" b="b"/>
              <a:pathLst>
                <a:path w="3326" h="3025" extrusionOk="0">
                  <a:moveTo>
                    <a:pt x="605" y="0"/>
                  </a:moveTo>
                  <a:cubicBezTo>
                    <a:pt x="468" y="0"/>
                    <a:pt x="338" y="37"/>
                    <a:pt x="234" y="134"/>
                  </a:cubicBezTo>
                  <a:cubicBezTo>
                    <a:pt x="0" y="351"/>
                    <a:pt x="67" y="735"/>
                    <a:pt x="184" y="1019"/>
                  </a:cubicBezTo>
                  <a:cubicBezTo>
                    <a:pt x="713" y="2243"/>
                    <a:pt x="1930" y="3024"/>
                    <a:pt x="3250" y="3024"/>
                  </a:cubicBezTo>
                  <a:cubicBezTo>
                    <a:pt x="3264" y="3024"/>
                    <a:pt x="3278" y="3024"/>
                    <a:pt x="3292" y="3024"/>
                  </a:cubicBezTo>
                  <a:lnTo>
                    <a:pt x="3325" y="2941"/>
                  </a:lnTo>
                  <a:cubicBezTo>
                    <a:pt x="3075" y="1704"/>
                    <a:pt x="2273" y="668"/>
                    <a:pt x="1120" y="134"/>
                  </a:cubicBezTo>
                  <a:cubicBezTo>
                    <a:pt x="962" y="59"/>
                    <a:pt x="777" y="0"/>
                    <a:pt x="60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4487163" y="2851248"/>
              <a:ext cx="70157" cy="117303"/>
            </a:xfrm>
            <a:custGeom>
              <a:avLst/>
              <a:gdLst/>
              <a:ahLst/>
              <a:cxnLst/>
              <a:rect l="l" t="t" r="r" b="b"/>
              <a:pathLst>
                <a:path w="2189" h="3660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50"/>
                    <a:pt x="351" y="284"/>
                    <a:pt x="535" y="418"/>
                  </a:cubicBezTo>
                  <a:cubicBezTo>
                    <a:pt x="953" y="719"/>
                    <a:pt x="1320" y="1103"/>
                    <a:pt x="1621" y="1537"/>
                  </a:cubicBezTo>
                  <a:cubicBezTo>
                    <a:pt x="1788" y="1771"/>
                    <a:pt x="1905" y="2039"/>
                    <a:pt x="1988" y="2306"/>
                  </a:cubicBezTo>
                  <a:cubicBezTo>
                    <a:pt x="2055" y="2540"/>
                    <a:pt x="2089" y="2774"/>
                    <a:pt x="2089" y="3008"/>
                  </a:cubicBezTo>
                  <a:cubicBezTo>
                    <a:pt x="2089" y="3409"/>
                    <a:pt x="2039" y="3659"/>
                    <a:pt x="2055" y="3659"/>
                  </a:cubicBezTo>
                  <a:cubicBezTo>
                    <a:pt x="2089" y="3609"/>
                    <a:pt x="2105" y="3559"/>
                    <a:pt x="2105" y="3492"/>
                  </a:cubicBezTo>
                  <a:cubicBezTo>
                    <a:pt x="2189" y="3091"/>
                    <a:pt x="2189" y="2673"/>
                    <a:pt x="2089" y="2289"/>
                  </a:cubicBezTo>
                  <a:cubicBezTo>
                    <a:pt x="2005" y="1988"/>
                    <a:pt x="1888" y="1721"/>
                    <a:pt x="1721" y="1470"/>
                  </a:cubicBezTo>
                  <a:cubicBezTo>
                    <a:pt x="1420" y="1036"/>
                    <a:pt x="1019" y="652"/>
                    <a:pt x="585" y="351"/>
                  </a:cubicBezTo>
                  <a:cubicBezTo>
                    <a:pt x="401" y="234"/>
                    <a:pt x="267" y="134"/>
                    <a:pt x="167" y="84"/>
                  </a:cubicBezTo>
                  <a:cubicBezTo>
                    <a:pt x="117" y="50"/>
                    <a:pt x="6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4426652" y="2977621"/>
              <a:ext cx="241529" cy="241529"/>
            </a:xfrm>
            <a:custGeom>
              <a:avLst/>
              <a:gdLst/>
              <a:ahLst/>
              <a:cxnLst/>
              <a:rect l="l" t="t" r="r" b="b"/>
              <a:pathLst>
                <a:path w="7536" h="7536" extrusionOk="0">
                  <a:moveTo>
                    <a:pt x="0" y="0"/>
                  </a:moveTo>
                  <a:lnTo>
                    <a:pt x="0" y="3776"/>
                  </a:lnTo>
                  <a:cubicBezTo>
                    <a:pt x="0" y="5848"/>
                    <a:pt x="1688" y="7536"/>
                    <a:pt x="3776" y="7536"/>
                  </a:cubicBezTo>
                  <a:cubicBezTo>
                    <a:pt x="5848" y="7536"/>
                    <a:pt x="7536" y="5848"/>
                    <a:pt x="7536" y="3776"/>
                  </a:cubicBezTo>
                  <a:lnTo>
                    <a:pt x="7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4426652" y="3034926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cubicBezTo>
                    <a:pt x="351" y="301"/>
                    <a:pt x="234" y="217"/>
                    <a:pt x="134" y="150"/>
                  </a:cubicBez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0" y="67"/>
                    <a:pt x="33" y="117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lnTo>
                    <a:pt x="1704" y="1437"/>
                  </a:ln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lnTo>
                    <a:pt x="7118" y="451"/>
                  </a:lnTo>
                  <a:cubicBezTo>
                    <a:pt x="7252" y="334"/>
                    <a:pt x="7352" y="251"/>
                    <a:pt x="7435" y="167"/>
                  </a:cubicBezTo>
                  <a:cubicBezTo>
                    <a:pt x="7502" y="117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0"/>
                  </a:cubicBezTo>
                  <a:lnTo>
                    <a:pt x="7084" y="401"/>
                  </a:lnTo>
                  <a:cubicBezTo>
                    <a:pt x="6790" y="647"/>
                    <a:pt x="6399" y="956"/>
                    <a:pt x="5944" y="1330"/>
                  </a:cubicBez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4426652" y="3010825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lnTo>
                    <a:pt x="134" y="151"/>
                  </a:ln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33" y="100"/>
                    <a:pt x="84" y="151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cubicBezTo>
                    <a:pt x="785" y="702"/>
                    <a:pt x="1203" y="1036"/>
                    <a:pt x="1704" y="1437"/>
                  </a:cubicBez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cubicBezTo>
                    <a:pt x="6450" y="1036"/>
                    <a:pt x="6834" y="702"/>
                    <a:pt x="7118" y="451"/>
                  </a:cubicBezTo>
                  <a:lnTo>
                    <a:pt x="7435" y="167"/>
                  </a:lnTo>
                  <a:cubicBezTo>
                    <a:pt x="7502" y="100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1"/>
                  </a:cubicBezTo>
                  <a:lnTo>
                    <a:pt x="7084" y="401"/>
                  </a:lnTo>
                  <a:lnTo>
                    <a:pt x="5944" y="1330"/>
                  </a:ln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4426652" y="3059541"/>
              <a:ext cx="241529" cy="46633"/>
            </a:xfrm>
            <a:custGeom>
              <a:avLst/>
              <a:gdLst/>
              <a:ahLst/>
              <a:cxnLst/>
              <a:rect l="l" t="t" r="r" b="b"/>
              <a:pathLst>
                <a:path w="7536" h="1455" extrusionOk="0">
                  <a:moveTo>
                    <a:pt x="3759" y="1"/>
                  </a:moveTo>
                  <a:lnTo>
                    <a:pt x="3743" y="17"/>
                  </a:lnTo>
                  <a:lnTo>
                    <a:pt x="1736" y="1328"/>
                  </a:lnTo>
                  <a:lnTo>
                    <a:pt x="1736" y="1328"/>
                  </a:lnTo>
                  <a:lnTo>
                    <a:pt x="501" y="402"/>
                  </a:lnTo>
                  <a:cubicBezTo>
                    <a:pt x="351" y="301"/>
                    <a:pt x="234" y="218"/>
                    <a:pt x="134" y="151"/>
                  </a:cubicBezTo>
                  <a:cubicBezTo>
                    <a:pt x="100" y="118"/>
                    <a:pt x="50" y="84"/>
                    <a:pt x="0" y="68"/>
                  </a:cubicBezTo>
                  <a:lnTo>
                    <a:pt x="0" y="68"/>
                  </a:lnTo>
                  <a:cubicBezTo>
                    <a:pt x="0" y="68"/>
                    <a:pt x="34" y="101"/>
                    <a:pt x="117" y="168"/>
                  </a:cubicBezTo>
                  <a:lnTo>
                    <a:pt x="468" y="452"/>
                  </a:lnTo>
                  <a:cubicBezTo>
                    <a:pt x="785" y="702"/>
                    <a:pt x="1203" y="1037"/>
                    <a:pt x="1704" y="1438"/>
                  </a:cubicBezTo>
                  <a:lnTo>
                    <a:pt x="1738" y="1454"/>
                  </a:lnTo>
                  <a:lnTo>
                    <a:pt x="1771" y="1438"/>
                  </a:lnTo>
                  <a:cubicBezTo>
                    <a:pt x="2348" y="1059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9"/>
                    <a:pt x="5932" y="1438"/>
                  </a:cubicBezTo>
                  <a:lnTo>
                    <a:pt x="5965" y="1454"/>
                  </a:lnTo>
                  <a:lnTo>
                    <a:pt x="5982" y="1421"/>
                  </a:lnTo>
                  <a:lnTo>
                    <a:pt x="7118" y="452"/>
                  </a:lnTo>
                  <a:cubicBezTo>
                    <a:pt x="7252" y="335"/>
                    <a:pt x="7352" y="251"/>
                    <a:pt x="7435" y="168"/>
                  </a:cubicBezTo>
                  <a:cubicBezTo>
                    <a:pt x="7502" y="101"/>
                    <a:pt x="7536" y="68"/>
                    <a:pt x="7536" y="68"/>
                  </a:cubicBezTo>
                  <a:lnTo>
                    <a:pt x="7536" y="68"/>
                  </a:lnTo>
                  <a:cubicBezTo>
                    <a:pt x="7486" y="84"/>
                    <a:pt x="7452" y="118"/>
                    <a:pt x="7419" y="151"/>
                  </a:cubicBezTo>
                  <a:lnTo>
                    <a:pt x="7084" y="402"/>
                  </a:lnTo>
                  <a:lnTo>
                    <a:pt x="5944" y="1331"/>
                  </a:lnTo>
                  <a:lnTo>
                    <a:pt x="5944" y="1331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7679310" y="3501895"/>
              <a:ext cx="352935" cy="864805"/>
            </a:xfrm>
            <a:custGeom>
              <a:avLst/>
              <a:gdLst/>
              <a:ahLst/>
              <a:cxnLst/>
              <a:rect l="l" t="t" r="r" b="b"/>
              <a:pathLst>
                <a:path w="11012" h="26983" extrusionOk="0">
                  <a:moveTo>
                    <a:pt x="4046" y="0"/>
                  </a:moveTo>
                  <a:cubicBezTo>
                    <a:pt x="3910" y="0"/>
                    <a:pt x="3770" y="6"/>
                    <a:pt x="3627" y="17"/>
                  </a:cubicBezTo>
                  <a:cubicBezTo>
                    <a:pt x="2056" y="267"/>
                    <a:pt x="1371" y="2189"/>
                    <a:pt x="1505" y="3759"/>
                  </a:cubicBezTo>
                  <a:cubicBezTo>
                    <a:pt x="1638" y="5347"/>
                    <a:pt x="2290" y="6884"/>
                    <a:pt x="2106" y="8454"/>
                  </a:cubicBezTo>
                  <a:cubicBezTo>
                    <a:pt x="1889" y="10443"/>
                    <a:pt x="385" y="12130"/>
                    <a:pt x="201" y="14135"/>
                  </a:cubicBezTo>
                  <a:cubicBezTo>
                    <a:pt x="1" y="16491"/>
                    <a:pt x="1672" y="18580"/>
                    <a:pt x="2173" y="20902"/>
                  </a:cubicBezTo>
                  <a:cubicBezTo>
                    <a:pt x="2407" y="22022"/>
                    <a:pt x="2374" y="23208"/>
                    <a:pt x="2791" y="24294"/>
                  </a:cubicBezTo>
                  <a:cubicBezTo>
                    <a:pt x="3435" y="25933"/>
                    <a:pt x="5027" y="26982"/>
                    <a:pt x="6748" y="26982"/>
                  </a:cubicBezTo>
                  <a:cubicBezTo>
                    <a:pt x="6992" y="26982"/>
                    <a:pt x="7239" y="26961"/>
                    <a:pt x="7486" y="26917"/>
                  </a:cubicBezTo>
                  <a:cubicBezTo>
                    <a:pt x="9475" y="26566"/>
                    <a:pt x="10945" y="24845"/>
                    <a:pt x="10978" y="22824"/>
                  </a:cubicBezTo>
                  <a:cubicBezTo>
                    <a:pt x="11012" y="21019"/>
                    <a:pt x="9892" y="19315"/>
                    <a:pt x="10026" y="17494"/>
                  </a:cubicBezTo>
                  <a:cubicBezTo>
                    <a:pt x="10126" y="16174"/>
                    <a:pt x="10912" y="14904"/>
                    <a:pt x="10745" y="13567"/>
                  </a:cubicBezTo>
                  <a:cubicBezTo>
                    <a:pt x="10544" y="11997"/>
                    <a:pt x="9090" y="10877"/>
                    <a:pt x="8572" y="9357"/>
                  </a:cubicBezTo>
                  <a:cubicBezTo>
                    <a:pt x="8054" y="7853"/>
                    <a:pt x="8539" y="6199"/>
                    <a:pt x="8372" y="4611"/>
                  </a:cubicBezTo>
                  <a:cubicBezTo>
                    <a:pt x="8070" y="1914"/>
                    <a:pt x="6624" y="0"/>
                    <a:pt x="404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7647741" y="4095204"/>
              <a:ext cx="259733" cy="445046"/>
            </a:xfrm>
            <a:custGeom>
              <a:avLst/>
              <a:gdLst/>
              <a:ahLst/>
              <a:cxnLst/>
              <a:rect l="l" t="t" r="r" b="b"/>
              <a:pathLst>
                <a:path w="8104" h="13886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51"/>
                    <a:pt x="50" y="101"/>
                    <a:pt x="84" y="151"/>
                  </a:cubicBezTo>
                  <a:lnTo>
                    <a:pt x="368" y="519"/>
                  </a:lnTo>
                  <a:cubicBezTo>
                    <a:pt x="618" y="836"/>
                    <a:pt x="969" y="1321"/>
                    <a:pt x="1404" y="1906"/>
                  </a:cubicBezTo>
                  <a:cubicBezTo>
                    <a:pt x="3659" y="4963"/>
                    <a:pt x="5581" y="8255"/>
                    <a:pt x="7151" y="11714"/>
                  </a:cubicBezTo>
                  <a:cubicBezTo>
                    <a:pt x="7452" y="12382"/>
                    <a:pt x="7686" y="12933"/>
                    <a:pt x="7836" y="13301"/>
                  </a:cubicBezTo>
                  <a:cubicBezTo>
                    <a:pt x="7920" y="13485"/>
                    <a:pt x="7987" y="13618"/>
                    <a:pt x="8020" y="13735"/>
                  </a:cubicBezTo>
                  <a:cubicBezTo>
                    <a:pt x="8054" y="13785"/>
                    <a:pt x="8070" y="13836"/>
                    <a:pt x="8104" y="13886"/>
                  </a:cubicBezTo>
                  <a:cubicBezTo>
                    <a:pt x="8087" y="13819"/>
                    <a:pt x="8070" y="13769"/>
                    <a:pt x="8054" y="13719"/>
                  </a:cubicBezTo>
                  <a:cubicBezTo>
                    <a:pt x="8020" y="13602"/>
                    <a:pt x="7953" y="13451"/>
                    <a:pt x="7887" y="13284"/>
                  </a:cubicBezTo>
                  <a:cubicBezTo>
                    <a:pt x="7753" y="12900"/>
                    <a:pt x="7536" y="12349"/>
                    <a:pt x="7235" y="11680"/>
                  </a:cubicBezTo>
                  <a:cubicBezTo>
                    <a:pt x="5731" y="8188"/>
                    <a:pt x="3793" y="4880"/>
                    <a:pt x="1487" y="1839"/>
                  </a:cubicBezTo>
                  <a:cubicBezTo>
                    <a:pt x="1053" y="1254"/>
                    <a:pt x="685" y="786"/>
                    <a:pt x="418" y="486"/>
                  </a:cubicBezTo>
                  <a:cubicBezTo>
                    <a:pt x="284" y="335"/>
                    <a:pt x="184" y="218"/>
                    <a:pt x="117" y="118"/>
                  </a:cubicBezTo>
                  <a:cubicBezTo>
                    <a:pt x="84" y="85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7852829" y="3735892"/>
              <a:ext cx="56793" cy="797404"/>
            </a:xfrm>
            <a:custGeom>
              <a:avLst/>
              <a:gdLst/>
              <a:ahLst/>
              <a:cxnLst/>
              <a:rect l="l" t="t" r="r" b="b"/>
              <a:pathLst>
                <a:path w="1772" h="24880" extrusionOk="0">
                  <a:moveTo>
                    <a:pt x="17" y="1"/>
                  </a:moveTo>
                  <a:cubicBezTo>
                    <a:pt x="1" y="84"/>
                    <a:pt x="1" y="168"/>
                    <a:pt x="17" y="251"/>
                  </a:cubicBezTo>
                  <a:cubicBezTo>
                    <a:pt x="17" y="435"/>
                    <a:pt x="17" y="669"/>
                    <a:pt x="34" y="986"/>
                  </a:cubicBezTo>
                  <a:cubicBezTo>
                    <a:pt x="67" y="1621"/>
                    <a:pt x="101" y="2540"/>
                    <a:pt x="151" y="3643"/>
                  </a:cubicBezTo>
                  <a:cubicBezTo>
                    <a:pt x="268" y="5899"/>
                    <a:pt x="452" y="9023"/>
                    <a:pt x="702" y="12448"/>
                  </a:cubicBezTo>
                  <a:cubicBezTo>
                    <a:pt x="936" y="15890"/>
                    <a:pt x="1187" y="18998"/>
                    <a:pt x="1404" y="21237"/>
                  </a:cubicBezTo>
                  <a:cubicBezTo>
                    <a:pt x="1504" y="22357"/>
                    <a:pt x="1588" y="23259"/>
                    <a:pt x="1655" y="23910"/>
                  </a:cubicBezTo>
                  <a:cubicBezTo>
                    <a:pt x="1671" y="24211"/>
                    <a:pt x="1705" y="24445"/>
                    <a:pt x="1721" y="24629"/>
                  </a:cubicBezTo>
                  <a:cubicBezTo>
                    <a:pt x="1721" y="24712"/>
                    <a:pt x="1738" y="24796"/>
                    <a:pt x="1755" y="24880"/>
                  </a:cubicBezTo>
                  <a:cubicBezTo>
                    <a:pt x="1772" y="24796"/>
                    <a:pt x="1755" y="24712"/>
                    <a:pt x="1755" y="24629"/>
                  </a:cubicBezTo>
                  <a:cubicBezTo>
                    <a:pt x="1738" y="24445"/>
                    <a:pt x="1721" y="24211"/>
                    <a:pt x="1705" y="23894"/>
                  </a:cubicBezTo>
                  <a:cubicBezTo>
                    <a:pt x="1655" y="23259"/>
                    <a:pt x="1588" y="22357"/>
                    <a:pt x="1504" y="21237"/>
                  </a:cubicBezTo>
                  <a:cubicBezTo>
                    <a:pt x="1320" y="18981"/>
                    <a:pt x="1087" y="15874"/>
                    <a:pt x="853" y="12448"/>
                  </a:cubicBezTo>
                  <a:cubicBezTo>
                    <a:pt x="602" y="9006"/>
                    <a:pt x="402" y="5899"/>
                    <a:pt x="268" y="3643"/>
                  </a:cubicBezTo>
                  <a:cubicBezTo>
                    <a:pt x="184" y="2524"/>
                    <a:pt x="134" y="1621"/>
                    <a:pt x="84" y="986"/>
                  </a:cubicBezTo>
                  <a:cubicBezTo>
                    <a:pt x="67" y="669"/>
                    <a:pt x="51" y="435"/>
                    <a:pt x="34" y="251"/>
                  </a:cubicBezTo>
                  <a:cubicBezTo>
                    <a:pt x="34" y="168"/>
                    <a:pt x="34" y="84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7775717" y="4419743"/>
              <a:ext cx="211017" cy="256560"/>
            </a:xfrm>
            <a:custGeom>
              <a:avLst/>
              <a:gdLst/>
              <a:ahLst/>
              <a:cxnLst/>
              <a:rect l="l" t="t" r="r" b="b"/>
              <a:pathLst>
                <a:path w="6584" h="8005" extrusionOk="0">
                  <a:moveTo>
                    <a:pt x="0" y="0"/>
                  </a:moveTo>
                  <a:lnTo>
                    <a:pt x="268" y="5013"/>
                  </a:lnTo>
                  <a:cubicBezTo>
                    <a:pt x="350" y="6696"/>
                    <a:pt x="1753" y="8004"/>
                    <a:pt x="3445" y="8004"/>
                  </a:cubicBezTo>
                  <a:cubicBezTo>
                    <a:pt x="3467" y="8004"/>
                    <a:pt x="3488" y="8004"/>
                    <a:pt x="3509" y="8004"/>
                  </a:cubicBezTo>
                  <a:cubicBezTo>
                    <a:pt x="5214" y="7954"/>
                    <a:pt x="6584" y="6550"/>
                    <a:pt x="6584" y="4846"/>
                  </a:cubicBezTo>
                  <a:lnTo>
                    <a:pt x="65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6691305" y="2375177"/>
              <a:ext cx="517864" cy="314378"/>
            </a:xfrm>
            <a:custGeom>
              <a:avLst/>
              <a:gdLst/>
              <a:ahLst/>
              <a:cxnLst/>
              <a:rect l="l" t="t" r="r" b="b"/>
              <a:pathLst>
                <a:path w="16158" h="9809" extrusionOk="0">
                  <a:moveTo>
                    <a:pt x="435" y="0"/>
                  </a:moveTo>
                  <a:lnTo>
                    <a:pt x="1" y="936"/>
                  </a:lnTo>
                  <a:lnTo>
                    <a:pt x="15573" y="9808"/>
                  </a:lnTo>
                  <a:lnTo>
                    <a:pt x="16158" y="868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6680600" y="2313064"/>
              <a:ext cx="36986" cy="43941"/>
            </a:xfrm>
            <a:custGeom>
              <a:avLst/>
              <a:gdLst/>
              <a:ahLst/>
              <a:cxnLst/>
              <a:rect l="l" t="t" r="r" b="b"/>
              <a:pathLst>
                <a:path w="1154" h="1371" extrusionOk="0">
                  <a:moveTo>
                    <a:pt x="719" y="0"/>
                  </a:moveTo>
                  <a:lnTo>
                    <a:pt x="0" y="1103"/>
                  </a:lnTo>
                  <a:lnTo>
                    <a:pt x="502" y="1370"/>
                  </a:lnTo>
                  <a:lnTo>
                    <a:pt x="1153" y="267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7053855" y="2609719"/>
              <a:ext cx="124258" cy="553760"/>
            </a:xfrm>
            <a:custGeom>
              <a:avLst/>
              <a:gdLst/>
              <a:ahLst/>
              <a:cxnLst/>
              <a:rect l="l" t="t" r="r" b="b"/>
              <a:pathLst>
                <a:path w="3877" h="17278" extrusionOk="0">
                  <a:moveTo>
                    <a:pt x="3058" y="1"/>
                  </a:moveTo>
                  <a:lnTo>
                    <a:pt x="0" y="17277"/>
                  </a:lnTo>
                  <a:lnTo>
                    <a:pt x="0" y="17277"/>
                  </a:lnTo>
                  <a:lnTo>
                    <a:pt x="1237" y="17260"/>
                  </a:lnTo>
                  <a:lnTo>
                    <a:pt x="3877" y="468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6937641" y="3161075"/>
              <a:ext cx="268323" cy="58075"/>
            </a:xfrm>
            <a:custGeom>
              <a:avLst/>
              <a:gdLst/>
              <a:ahLst/>
              <a:cxnLst/>
              <a:rect l="l" t="t" r="r" b="b"/>
              <a:pathLst>
                <a:path w="8372" h="1812" extrusionOk="0">
                  <a:moveTo>
                    <a:pt x="4225" y="1"/>
                  </a:moveTo>
                  <a:cubicBezTo>
                    <a:pt x="1796" y="1"/>
                    <a:pt x="1" y="1812"/>
                    <a:pt x="1" y="1812"/>
                  </a:cubicBezTo>
                  <a:lnTo>
                    <a:pt x="8372" y="1795"/>
                  </a:lnTo>
                  <a:cubicBezTo>
                    <a:pt x="7369" y="709"/>
                    <a:pt x="5966" y="74"/>
                    <a:pt x="4478" y="7"/>
                  </a:cubicBezTo>
                  <a:cubicBezTo>
                    <a:pt x="4393" y="3"/>
                    <a:pt x="4309" y="1"/>
                    <a:pt x="42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6481922" y="2321109"/>
              <a:ext cx="288130" cy="271496"/>
            </a:xfrm>
            <a:custGeom>
              <a:avLst/>
              <a:gdLst/>
              <a:ahLst/>
              <a:cxnLst/>
              <a:rect l="l" t="t" r="r" b="b"/>
              <a:pathLst>
                <a:path w="8990" h="8471" extrusionOk="0">
                  <a:moveTo>
                    <a:pt x="4887" y="1"/>
                  </a:moveTo>
                  <a:cubicBezTo>
                    <a:pt x="3657" y="1"/>
                    <a:pt x="2458" y="632"/>
                    <a:pt x="1788" y="1771"/>
                  </a:cubicBezTo>
                  <a:lnTo>
                    <a:pt x="1" y="4879"/>
                  </a:lnTo>
                  <a:lnTo>
                    <a:pt x="6216" y="8471"/>
                  </a:lnTo>
                  <a:lnTo>
                    <a:pt x="8021" y="5363"/>
                  </a:lnTo>
                  <a:cubicBezTo>
                    <a:pt x="8990" y="3642"/>
                    <a:pt x="8388" y="1470"/>
                    <a:pt x="6684" y="484"/>
                  </a:cubicBezTo>
                  <a:cubicBezTo>
                    <a:pt x="6118" y="157"/>
                    <a:pt x="5499" y="1"/>
                    <a:pt x="48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Título 2">
            <a:extLst>
              <a:ext uri="{FF2B5EF4-FFF2-40B4-BE49-F238E27FC236}">
                <a16:creationId xmlns:a16="http://schemas.microsoft.com/office/drawing/2014/main" id="{FFB86806-F2F1-4FC6-956F-7A38E1A5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433" y="948266"/>
            <a:ext cx="7755133" cy="3054892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3600" b="0" i="0" u="none" strike="noStrike" dirty="0">
                <a:solidFill>
                  <a:srgbClr val="045A68"/>
                </a:solidFill>
                <a:effectLst/>
                <a:latin typeface="Lilita One" panose="020B0604020202020204" charset="0"/>
              </a:rPr>
              <a:t>INFRAESTRUCTURA DE COMUNICACIÓN LPC BASADA EN LORA PARA MONITOREO DE ROBOTS DE BÚSQUEDA Y RESCATE</a:t>
            </a:r>
            <a:br>
              <a:rPr lang="es-MX" sz="3600" b="0" dirty="0">
                <a:effectLst/>
              </a:rPr>
            </a:br>
            <a:br>
              <a:rPr lang="es-MX" sz="3600" dirty="0"/>
            </a:br>
            <a:endParaRPr lang="en-US" sz="3600" dirty="0"/>
          </a:p>
        </p:txBody>
      </p:sp>
      <p:sp>
        <p:nvSpPr>
          <p:cNvPr id="302" name="Subtítulo 4">
            <a:extLst>
              <a:ext uri="{FF2B5EF4-FFF2-40B4-BE49-F238E27FC236}">
                <a16:creationId xmlns:a16="http://schemas.microsoft.com/office/drawing/2014/main" id="{6D21A1D8-AAF4-40B9-B1C7-D3D904C46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067" y="3400058"/>
            <a:ext cx="3345000" cy="707400"/>
          </a:xfrm>
        </p:spPr>
        <p:txBody>
          <a:bodyPr/>
          <a:lstStyle/>
          <a:p>
            <a:pPr algn="ctr"/>
            <a:r>
              <a:rPr lang="es-MX" dirty="0"/>
              <a:t>Miguel </a:t>
            </a:r>
            <a:r>
              <a:rPr lang="es-MX" dirty="0" err="1"/>
              <a:t>Angel</a:t>
            </a:r>
            <a:r>
              <a:rPr lang="es-MX" dirty="0"/>
              <a:t> Guaño Ochoa</a:t>
            </a:r>
            <a:endParaRPr lang="en-US" dirty="0"/>
          </a:p>
        </p:txBody>
      </p:sp>
      <p:pic>
        <p:nvPicPr>
          <p:cNvPr id="303" name="Picture 5">
            <a:extLst>
              <a:ext uri="{FF2B5EF4-FFF2-40B4-BE49-F238E27FC236}">
                <a16:creationId xmlns:a16="http://schemas.microsoft.com/office/drawing/2014/main" id="{92928365-81A3-4218-AA1D-7C33B8FD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39128"/>
            <a:ext cx="12001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7">
            <a:extLst>
              <a:ext uri="{FF2B5EF4-FFF2-40B4-BE49-F238E27FC236}">
                <a16:creationId xmlns:a16="http://schemas.microsoft.com/office/drawing/2014/main" id="{1D93DAE3-F99D-4DB1-9151-3DD2FA17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4" y="208707"/>
            <a:ext cx="13335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CuadroTexto 304">
            <a:extLst>
              <a:ext uri="{FF2B5EF4-FFF2-40B4-BE49-F238E27FC236}">
                <a16:creationId xmlns:a16="http://schemas.microsoft.com/office/drawing/2014/main" id="{1CE00E7C-7B1A-48B3-8691-048061A576B5}"/>
              </a:ext>
            </a:extLst>
          </p:cNvPr>
          <p:cNvSpPr txBox="1"/>
          <p:nvPr/>
        </p:nvSpPr>
        <p:spPr>
          <a:xfrm>
            <a:off x="2286000" y="24199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7D715-1921-4F56-BB8D-7A695185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infraestructura. </a:t>
            </a:r>
            <a:endParaRPr lang="en-US" dirty="0"/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FDE2C6DD-80A1-43C4-959D-4F6B8425E56D}"/>
              </a:ext>
            </a:extLst>
          </p:cNvPr>
          <p:cNvSpPr txBox="1">
            <a:spLocks/>
          </p:cNvSpPr>
          <p:nvPr/>
        </p:nvSpPr>
        <p:spPr>
          <a:xfrm>
            <a:off x="548733" y="1498267"/>
            <a:ext cx="2423067" cy="4321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/>
              <a:t>Capa de presentación </a:t>
            </a:r>
            <a:endParaRPr lang="en-US" dirty="0"/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D3ACB9AD-A22F-4535-AE5D-D19D5A6EF281}"/>
              </a:ext>
            </a:extLst>
          </p:cNvPr>
          <p:cNvSpPr txBox="1">
            <a:spLocks/>
          </p:cNvSpPr>
          <p:nvPr/>
        </p:nvSpPr>
        <p:spPr>
          <a:xfrm>
            <a:off x="548733" y="1930400"/>
            <a:ext cx="2423067" cy="4321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/>
              <a:t>Capa de Lógica de negocio  </a:t>
            </a:r>
            <a:endParaRPr lang="en-US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3D53695-3BD2-44CD-869D-776E9FE1C9E5}"/>
              </a:ext>
            </a:extLst>
          </p:cNvPr>
          <p:cNvSpPr txBox="1">
            <a:spLocks/>
          </p:cNvSpPr>
          <p:nvPr/>
        </p:nvSpPr>
        <p:spPr>
          <a:xfrm>
            <a:off x="548732" y="2364150"/>
            <a:ext cx="2423067" cy="4321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/>
              <a:t>Capa de Datos</a:t>
            </a:r>
            <a:endParaRPr lang="en-US" dirty="0"/>
          </a:p>
        </p:txBody>
      </p:sp>
      <p:sp>
        <p:nvSpPr>
          <p:cNvPr id="10" name="Subtítulo 4">
            <a:extLst>
              <a:ext uri="{FF2B5EF4-FFF2-40B4-BE49-F238E27FC236}">
                <a16:creationId xmlns:a16="http://schemas.microsoft.com/office/drawing/2014/main" id="{96701613-04EC-4EBF-AD11-9A313F8027DF}"/>
              </a:ext>
            </a:extLst>
          </p:cNvPr>
          <p:cNvSpPr txBox="1">
            <a:spLocks/>
          </p:cNvSpPr>
          <p:nvPr/>
        </p:nvSpPr>
        <p:spPr>
          <a:xfrm>
            <a:off x="548731" y="2794666"/>
            <a:ext cx="2423067" cy="4321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/>
              <a:t>Capa </a:t>
            </a:r>
            <a:r>
              <a:rPr lang="es-MX" dirty="0" err="1"/>
              <a:t>LoRa</a:t>
            </a:r>
            <a:endParaRPr lang="en-US" dirty="0"/>
          </a:p>
        </p:txBody>
      </p:sp>
      <p:sp>
        <p:nvSpPr>
          <p:cNvPr id="12" name="Subtítulo 4">
            <a:extLst>
              <a:ext uri="{FF2B5EF4-FFF2-40B4-BE49-F238E27FC236}">
                <a16:creationId xmlns:a16="http://schemas.microsoft.com/office/drawing/2014/main" id="{5BED5EA1-A128-4B5A-B931-CE18C4A487E5}"/>
              </a:ext>
            </a:extLst>
          </p:cNvPr>
          <p:cNvSpPr txBox="1">
            <a:spLocks/>
          </p:cNvSpPr>
          <p:nvPr/>
        </p:nvSpPr>
        <p:spPr>
          <a:xfrm>
            <a:off x="548731" y="3226799"/>
            <a:ext cx="2423067" cy="4321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/>
              <a:t>Capa Robots</a:t>
            </a:r>
            <a:endParaRPr lang="en-U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238C17C-FE51-4769-9162-152472A063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7417" y="1335298"/>
            <a:ext cx="5666316" cy="28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989BEE-84A5-4D97-804A-C0CF207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39750"/>
            <a:ext cx="7702550" cy="320675"/>
          </a:xfrm>
        </p:spPr>
        <p:txBody>
          <a:bodyPr/>
          <a:lstStyle/>
          <a:p>
            <a:r>
              <a:rPr lang="es-EC" dirty="0"/>
              <a:t>Diseño de la infraestructura. 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022B79-8969-4AE3-937D-4871D9D720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386" y="1188614"/>
            <a:ext cx="4544695" cy="298069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17502DDE-3906-4192-9AFD-A392D745C6CF}"/>
              </a:ext>
            </a:extLst>
          </p:cNvPr>
          <p:cNvSpPr txBox="1">
            <a:spLocks/>
          </p:cNvSpPr>
          <p:nvPr/>
        </p:nvSpPr>
        <p:spPr>
          <a:xfrm>
            <a:off x="4919133" y="1028277"/>
            <a:ext cx="3927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s-MX" dirty="0"/>
              <a:t>Capa </a:t>
            </a:r>
            <a:r>
              <a:rPr lang="es-MX" dirty="0" err="1"/>
              <a:t>LoRa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DFF4133-5759-4043-A202-C0A364E71C75}"/>
              </a:ext>
            </a:extLst>
          </p:cNvPr>
          <p:cNvSpPr/>
          <p:nvPr/>
        </p:nvSpPr>
        <p:spPr>
          <a:xfrm>
            <a:off x="5843110" y="1591310"/>
            <a:ext cx="2167467" cy="86995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Descripción de la funcionalidad</a:t>
            </a:r>
            <a:endParaRPr lang="en-U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51FE1A0-F379-4167-B149-D0C903E555B0}"/>
              </a:ext>
            </a:extLst>
          </p:cNvPr>
          <p:cNvSpPr/>
          <p:nvPr/>
        </p:nvSpPr>
        <p:spPr>
          <a:xfrm>
            <a:off x="5843109" y="3142615"/>
            <a:ext cx="2167467" cy="869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Mapa de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1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989BEE-84A5-4D97-804A-C0CF207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39750"/>
            <a:ext cx="7702550" cy="320675"/>
          </a:xfrm>
        </p:spPr>
        <p:txBody>
          <a:bodyPr/>
          <a:lstStyle/>
          <a:p>
            <a:r>
              <a:rPr lang="es-EC" dirty="0"/>
              <a:t>Diseño de la infraestructura. </a:t>
            </a:r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7502DDE-3906-4192-9AFD-A392D745C6CF}"/>
              </a:ext>
            </a:extLst>
          </p:cNvPr>
          <p:cNvSpPr txBox="1">
            <a:spLocks/>
          </p:cNvSpPr>
          <p:nvPr/>
        </p:nvSpPr>
        <p:spPr>
          <a:xfrm>
            <a:off x="4919133" y="1028277"/>
            <a:ext cx="3927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s-MX" dirty="0"/>
              <a:t>Capa del Robot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D9CF75-F8EA-4B65-B5F8-852DFC00EA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581" y="1559983"/>
            <a:ext cx="3819420" cy="2452582"/>
          </a:xfrm>
          <a:prstGeom prst="rect">
            <a:avLst/>
          </a:prstGeom>
        </p:spPr>
      </p:pic>
      <p:pic>
        <p:nvPicPr>
          <p:cNvPr id="3074" name="Picture 2" descr="Amazon.com: HiLetgo ESP-WROOM-32 ESP32 ESP-32S Development Board 2.4GHz  Dual-Mode WiFi + Bluetooth Dual Cores Microcontroller Processor Integrated  with Antenna RF AMP Filter AP STA for Arduino IDE: Computers &amp; Accessories">
            <a:extLst>
              <a:ext uri="{FF2B5EF4-FFF2-40B4-BE49-F238E27FC236}">
                <a16:creationId xmlns:a16="http://schemas.microsoft.com/office/drawing/2014/main" id="{27247F4F-2A58-4B6F-8343-247950B8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29" y="1827107"/>
            <a:ext cx="2446290" cy="19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3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989BEE-84A5-4D97-804A-C0CF207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39750"/>
            <a:ext cx="7702550" cy="320675"/>
          </a:xfrm>
        </p:spPr>
        <p:txBody>
          <a:bodyPr/>
          <a:lstStyle/>
          <a:p>
            <a:r>
              <a:rPr lang="es-EC" dirty="0"/>
              <a:t>Resultados </a:t>
            </a:r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7502DDE-3906-4192-9AFD-A392D745C6CF}"/>
              </a:ext>
            </a:extLst>
          </p:cNvPr>
          <p:cNvSpPr txBox="1">
            <a:spLocks/>
          </p:cNvSpPr>
          <p:nvPr/>
        </p:nvSpPr>
        <p:spPr>
          <a:xfrm>
            <a:off x="440266" y="1079077"/>
            <a:ext cx="3927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s-MX" dirty="0"/>
              <a:t>Entorno de pruebas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3E4C71-0F64-4105-9CFC-8C29330022E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079077"/>
            <a:ext cx="4131734" cy="3205056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59E9E8C-870E-4EFB-9AE9-114B7A6F7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211032"/>
              </p:ext>
            </p:extLst>
          </p:nvPr>
        </p:nvGraphicFramePr>
        <p:xfrm>
          <a:off x="1041400" y="1451823"/>
          <a:ext cx="3107267" cy="305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23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989BEE-84A5-4D97-804A-C0CF207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39750"/>
            <a:ext cx="7702550" cy="320675"/>
          </a:xfrm>
        </p:spPr>
        <p:txBody>
          <a:bodyPr/>
          <a:lstStyle/>
          <a:p>
            <a:r>
              <a:rPr lang="es-EC" dirty="0"/>
              <a:t>Resultados </a:t>
            </a:r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7502DDE-3906-4192-9AFD-A392D745C6CF}"/>
              </a:ext>
            </a:extLst>
          </p:cNvPr>
          <p:cNvSpPr txBox="1">
            <a:spLocks/>
          </p:cNvSpPr>
          <p:nvPr/>
        </p:nvSpPr>
        <p:spPr>
          <a:xfrm>
            <a:off x="720725" y="1053677"/>
            <a:ext cx="3927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s-MX" sz="1800" dirty="0"/>
              <a:t>Distancia de 100 metros</a:t>
            </a:r>
            <a:endParaRPr lang="en-US" sz="1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33C58A-EDDF-4D05-A252-EDE02E7F5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817" y="1567604"/>
            <a:ext cx="4099983" cy="24832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19AFB9-EF55-4DC1-9546-3F49D930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1567604"/>
            <a:ext cx="4159848" cy="24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989BEE-84A5-4D97-804A-C0CF207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39750"/>
            <a:ext cx="7702550" cy="320675"/>
          </a:xfrm>
        </p:spPr>
        <p:txBody>
          <a:bodyPr/>
          <a:lstStyle/>
          <a:p>
            <a:r>
              <a:rPr lang="es-EC" dirty="0"/>
              <a:t>Resultados </a:t>
            </a:r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7502DDE-3906-4192-9AFD-A392D745C6CF}"/>
              </a:ext>
            </a:extLst>
          </p:cNvPr>
          <p:cNvSpPr txBox="1">
            <a:spLocks/>
          </p:cNvSpPr>
          <p:nvPr/>
        </p:nvSpPr>
        <p:spPr>
          <a:xfrm>
            <a:off x="2786062" y="1053677"/>
            <a:ext cx="3927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s-MX" sz="1800" dirty="0"/>
              <a:t>Distancia de 200 metros</a:t>
            </a:r>
            <a:endParaRPr lang="en-U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25D9C6-DA37-4575-B98F-3325985C8E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816" y="1567604"/>
            <a:ext cx="4353983" cy="22525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700C6A-53A4-49C6-9611-C4C2611301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0709" y="1516593"/>
            <a:ext cx="3927475" cy="22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6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989BEE-84A5-4D97-804A-C0CF207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39750"/>
            <a:ext cx="7702550" cy="320675"/>
          </a:xfrm>
        </p:spPr>
        <p:txBody>
          <a:bodyPr/>
          <a:lstStyle/>
          <a:p>
            <a:r>
              <a:rPr lang="es-EC" dirty="0"/>
              <a:t>Resultados </a:t>
            </a:r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7502DDE-3906-4192-9AFD-A392D745C6CF}"/>
              </a:ext>
            </a:extLst>
          </p:cNvPr>
          <p:cNvSpPr txBox="1">
            <a:spLocks/>
          </p:cNvSpPr>
          <p:nvPr/>
        </p:nvSpPr>
        <p:spPr>
          <a:xfrm>
            <a:off x="2786062" y="1092622"/>
            <a:ext cx="3927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s-MX" sz="1800" dirty="0"/>
              <a:t>Distancia de 300 metros</a:t>
            </a:r>
            <a:endParaRPr lang="en-U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54241E-1565-441B-8340-E78C683458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683" y="1567604"/>
            <a:ext cx="4099984" cy="24832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D434FD-0CD1-4F86-82FB-09EC0F2936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9799" y="1490450"/>
            <a:ext cx="4254764" cy="26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8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989BEE-84A5-4D97-804A-C0CF207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39750"/>
            <a:ext cx="7702550" cy="320675"/>
          </a:xfrm>
        </p:spPr>
        <p:txBody>
          <a:bodyPr/>
          <a:lstStyle/>
          <a:p>
            <a:r>
              <a:rPr lang="es-EC" dirty="0"/>
              <a:t>Resultados </a:t>
            </a:r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7502DDE-3906-4192-9AFD-A392D745C6CF}"/>
              </a:ext>
            </a:extLst>
          </p:cNvPr>
          <p:cNvSpPr txBox="1">
            <a:spLocks/>
          </p:cNvSpPr>
          <p:nvPr/>
        </p:nvSpPr>
        <p:spPr>
          <a:xfrm>
            <a:off x="2786062" y="1092622"/>
            <a:ext cx="3927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s-MX" sz="1800" dirty="0"/>
              <a:t>Distancia de 200 metros</a:t>
            </a:r>
            <a:endParaRPr lang="en-U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B42C4B-9500-404C-B6EB-5C6F02F992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683" y="1567604"/>
            <a:ext cx="4099984" cy="23270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14A1EB-91FA-408E-A892-A0C20EF8569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4411" y="1490450"/>
            <a:ext cx="3927475" cy="24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5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A19F7-000B-4456-8161-696BB7CC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 Cloud</a:t>
            </a:r>
            <a:endParaRPr lang="en-US" dirty="0"/>
          </a:p>
        </p:txBody>
      </p:sp>
      <p:pic>
        <p:nvPicPr>
          <p:cNvPr id="4098" name="Picture 2" descr="Firebase">
            <a:extLst>
              <a:ext uri="{FF2B5EF4-FFF2-40B4-BE49-F238E27FC236}">
                <a16:creationId xmlns:a16="http://schemas.microsoft.com/office/drawing/2014/main" id="{BFD58FE4-13ED-4A51-BF30-8D8ED252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5" y="1088240"/>
            <a:ext cx="2984763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548E5EC-BCD0-44F2-BF8C-F966D9A32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003668"/>
              </p:ext>
            </p:extLst>
          </p:nvPr>
        </p:nvGraphicFramePr>
        <p:xfrm>
          <a:off x="4402667" y="1261533"/>
          <a:ext cx="4267200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ow Using Firebase Can Help You Earn More">
            <a:extLst>
              <a:ext uri="{FF2B5EF4-FFF2-40B4-BE49-F238E27FC236}">
                <a16:creationId xmlns:a16="http://schemas.microsoft.com/office/drawing/2014/main" id="{26C35B54-CFB3-4F1B-BDDB-CA295E5A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2206501"/>
            <a:ext cx="3649159" cy="20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1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4BD35-EA06-4F26-96EB-AB7BB7B5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 generales </a:t>
            </a:r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2D15671-CDB8-4B95-B30E-400065640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199061"/>
              </p:ext>
            </p:extLst>
          </p:nvPr>
        </p:nvGraphicFramePr>
        <p:xfrm>
          <a:off x="1524000" y="1066800"/>
          <a:ext cx="6781800" cy="342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18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30C29-7566-43FD-9EC0-FC005EB7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94" y="374302"/>
            <a:ext cx="3703954" cy="844732"/>
          </a:xfrm>
        </p:spPr>
        <p:txBody>
          <a:bodyPr/>
          <a:lstStyle/>
          <a:p>
            <a:r>
              <a:rPr lang="es-MX" dirty="0"/>
              <a:t>Temario </a:t>
            </a:r>
            <a:endParaRPr lang="en-US" dirty="0"/>
          </a:p>
        </p:txBody>
      </p:sp>
      <p:pic>
        <p:nvPicPr>
          <p:cNvPr id="2050" name="Picture 2" descr="ELABORA UN TEMARIO">
            <a:extLst>
              <a:ext uri="{FF2B5EF4-FFF2-40B4-BE49-F238E27FC236}">
                <a16:creationId xmlns:a16="http://schemas.microsoft.com/office/drawing/2014/main" id="{9D7C04A4-B3B5-498A-B01E-255B1575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89" y="1414462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48" name="Diagrama 2047">
            <a:extLst>
              <a:ext uri="{FF2B5EF4-FFF2-40B4-BE49-F238E27FC236}">
                <a16:creationId xmlns:a16="http://schemas.microsoft.com/office/drawing/2014/main" id="{9A9818C3-DA68-4097-BDBA-30750FE4E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007316"/>
              </p:ext>
            </p:extLst>
          </p:nvPr>
        </p:nvGraphicFramePr>
        <p:xfrm>
          <a:off x="5190307" y="374302"/>
          <a:ext cx="3268527" cy="411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91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22FDF-14FC-4196-B512-92575D6D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Limitaciones </a:t>
            </a:r>
            <a:endParaRPr lang="en-U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FE46D3D-DE74-4E4E-B73D-E710AEF88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2437"/>
              </p:ext>
            </p:extLst>
          </p:nvPr>
        </p:nvGraphicFramePr>
        <p:xfrm>
          <a:off x="1524000" y="1066800"/>
          <a:ext cx="6781800" cy="342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84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44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/>
              <a:t>onclusiones </a:t>
            </a:r>
            <a:endParaRPr dirty="0"/>
          </a:p>
        </p:txBody>
      </p:sp>
      <p:sp>
        <p:nvSpPr>
          <p:cNvPr id="2134" name="Google Shape;2134;p44"/>
          <p:cNvSpPr txBox="1">
            <a:spLocks noGrp="1"/>
          </p:cNvSpPr>
          <p:nvPr>
            <p:ph type="subTitle" idx="2"/>
          </p:nvPr>
        </p:nvSpPr>
        <p:spPr>
          <a:xfrm>
            <a:off x="2536487" y="3956804"/>
            <a:ext cx="2093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dirty="0" err="1"/>
              <a:t>Infraestructura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LoRA</a:t>
            </a:r>
            <a:endParaRPr lang="en-US" dirty="0"/>
          </a:p>
        </p:txBody>
      </p:sp>
      <p:sp>
        <p:nvSpPr>
          <p:cNvPr id="2135" name="Google Shape;2135;p44"/>
          <p:cNvSpPr txBox="1">
            <a:spLocks noGrp="1"/>
          </p:cNvSpPr>
          <p:nvPr>
            <p:ph type="title"/>
          </p:nvPr>
        </p:nvSpPr>
        <p:spPr>
          <a:xfrm>
            <a:off x="720160" y="1206788"/>
            <a:ext cx="7587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37" name="Google Shape;2137;p44"/>
          <p:cNvSpPr txBox="1">
            <a:spLocks noGrp="1"/>
          </p:cNvSpPr>
          <p:nvPr>
            <p:ph type="subTitle" idx="5"/>
          </p:nvPr>
        </p:nvSpPr>
        <p:spPr>
          <a:xfrm>
            <a:off x="2552066" y="1353831"/>
            <a:ext cx="2093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dirty="0"/>
              <a:t>E</a:t>
            </a:r>
            <a:r>
              <a:rPr lang="en" dirty="0"/>
              <a:t>l medio de comunicacion  mas usado es WIFI</a:t>
            </a:r>
            <a:endParaRPr dirty="0"/>
          </a:p>
        </p:txBody>
      </p:sp>
      <p:sp>
        <p:nvSpPr>
          <p:cNvPr id="2138" name="Google Shape;2138;p44"/>
          <p:cNvSpPr txBox="1">
            <a:spLocks noGrp="1"/>
          </p:cNvSpPr>
          <p:nvPr>
            <p:ph type="title" idx="6"/>
          </p:nvPr>
        </p:nvSpPr>
        <p:spPr>
          <a:xfrm>
            <a:off x="796613" y="2179995"/>
            <a:ext cx="7587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40" name="Google Shape;2140;p44"/>
          <p:cNvSpPr txBox="1">
            <a:spLocks noGrp="1"/>
          </p:cNvSpPr>
          <p:nvPr>
            <p:ph type="subTitle" idx="8"/>
          </p:nvPr>
        </p:nvSpPr>
        <p:spPr>
          <a:xfrm>
            <a:off x="2526036" y="2168542"/>
            <a:ext cx="2412127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Modelo </a:t>
            </a:r>
            <a:r>
              <a:rPr lang="es-MX" dirty="0" err="1"/>
              <a:t>Insarag</a:t>
            </a:r>
            <a:endParaRPr dirty="0"/>
          </a:p>
        </p:txBody>
      </p:sp>
      <p:sp>
        <p:nvSpPr>
          <p:cNvPr id="2141" name="Google Shape;2141;p44"/>
          <p:cNvSpPr txBox="1">
            <a:spLocks noGrp="1"/>
          </p:cNvSpPr>
          <p:nvPr>
            <p:ph type="title" idx="9"/>
          </p:nvPr>
        </p:nvSpPr>
        <p:spPr>
          <a:xfrm>
            <a:off x="797953" y="3087718"/>
            <a:ext cx="7587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142" name="Google Shape;2142;p44"/>
          <p:cNvGrpSpPr/>
          <p:nvPr/>
        </p:nvGrpSpPr>
        <p:grpSpPr>
          <a:xfrm>
            <a:off x="1782700" y="2112798"/>
            <a:ext cx="497448" cy="606226"/>
            <a:chOff x="1847621" y="2498055"/>
            <a:chExt cx="497448" cy="606226"/>
          </a:xfrm>
        </p:grpSpPr>
        <p:sp>
          <p:nvSpPr>
            <p:cNvPr id="2143" name="Google Shape;2143;p44"/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4"/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4"/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4"/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4"/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4"/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4"/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4"/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4"/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4"/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4"/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44"/>
          <p:cNvGrpSpPr/>
          <p:nvPr/>
        </p:nvGrpSpPr>
        <p:grpSpPr>
          <a:xfrm>
            <a:off x="5032915" y="1966233"/>
            <a:ext cx="2992444" cy="2707392"/>
            <a:chOff x="5032915" y="1966233"/>
            <a:chExt cx="2992444" cy="2707392"/>
          </a:xfrm>
        </p:grpSpPr>
        <p:sp>
          <p:nvSpPr>
            <p:cNvPr id="2158" name="Google Shape;2158;p44"/>
            <p:cNvSpPr/>
            <p:nvPr/>
          </p:nvSpPr>
          <p:spPr>
            <a:xfrm>
              <a:off x="6970915" y="3772346"/>
              <a:ext cx="235119" cy="901278"/>
            </a:xfrm>
            <a:custGeom>
              <a:avLst/>
              <a:gdLst/>
              <a:ahLst/>
              <a:cxnLst/>
              <a:rect l="l" t="t" r="r" b="b"/>
              <a:pathLst>
                <a:path w="7336" h="28121" extrusionOk="0">
                  <a:moveTo>
                    <a:pt x="0" y="0"/>
                  </a:moveTo>
                  <a:lnTo>
                    <a:pt x="5965" y="28121"/>
                  </a:lnTo>
                  <a:lnTo>
                    <a:pt x="7336" y="28121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9" name="Google Shape;2159;p44"/>
            <p:cNvGrpSpPr/>
            <p:nvPr/>
          </p:nvGrpSpPr>
          <p:grpSpPr>
            <a:xfrm>
              <a:off x="5032915" y="1966233"/>
              <a:ext cx="2992444" cy="2707392"/>
              <a:chOff x="5326840" y="1961634"/>
              <a:chExt cx="2992444" cy="2707392"/>
            </a:xfrm>
          </p:grpSpPr>
          <p:sp>
            <p:nvSpPr>
              <p:cNvPr id="2160" name="Google Shape;2160;p44"/>
              <p:cNvSpPr/>
              <p:nvPr/>
            </p:nvSpPr>
            <p:spPr>
              <a:xfrm>
                <a:off x="6182704" y="4001777"/>
                <a:ext cx="338865" cy="20566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6417" extrusionOk="0">
                    <a:moveTo>
                      <a:pt x="5460" y="0"/>
                    </a:moveTo>
                    <a:lnTo>
                      <a:pt x="4157" y="2724"/>
                    </a:lnTo>
                    <a:cubicBezTo>
                      <a:pt x="4157" y="2724"/>
                      <a:pt x="1619" y="2151"/>
                      <a:pt x="575" y="2151"/>
                    </a:cubicBezTo>
                    <a:cubicBezTo>
                      <a:pt x="181" y="2151"/>
                      <a:pt x="0" y="2232"/>
                      <a:pt x="247" y="2456"/>
                    </a:cubicBezTo>
                    <a:cubicBezTo>
                      <a:pt x="1049" y="3191"/>
                      <a:pt x="6931" y="5698"/>
                      <a:pt x="8384" y="6299"/>
                    </a:cubicBezTo>
                    <a:lnTo>
                      <a:pt x="8702" y="6416"/>
                    </a:lnTo>
                    <a:lnTo>
                      <a:pt x="10573" y="2423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4"/>
              <p:cNvSpPr/>
              <p:nvPr/>
            </p:nvSpPr>
            <p:spPr>
              <a:xfrm>
                <a:off x="6402663" y="4151515"/>
                <a:ext cx="81439" cy="5378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1678" extrusionOk="0">
                    <a:moveTo>
                      <a:pt x="1626" y="0"/>
                    </a:moveTo>
                    <a:cubicBezTo>
                      <a:pt x="1474" y="0"/>
                      <a:pt x="1321" y="19"/>
                      <a:pt x="1170" y="57"/>
                    </a:cubicBezTo>
                    <a:cubicBezTo>
                      <a:pt x="702" y="157"/>
                      <a:pt x="285" y="441"/>
                      <a:pt x="1" y="825"/>
                    </a:cubicBezTo>
                    <a:lnTo>
                      <a:pt x="1872" y="1677"/>
                    </a:lnTo>
                    <a:lnTo>
                      <a:pt x="2540" y="240"/>
                    </a:lnTo>
                    <a:cubicBezTo>
                      <a:pt x="2258" y="82"/>
                      <a:pt x="1944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4"/>
              <p:cNvSpPr/>
              <p:nvPr/>
            </p:nvSpPr>
            <p:spPr>
              <a:xfrm>
                <a:off x="6185332" y="4070973"/>
                <a:ext cx="277874" cy="136469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258" extrusionOk="0">
                    <a:moveTo>
                      <a:pt x="507" y="1"/>
                    </a:moveTo>
                    <a:cubicBezTo>
                      <a:pt x="219" y="1"/>
                      <a:pt x="0" y="40"/>
                      <a:pt x="31" y="164"/>
                    </a:cubicBezTo>
                    <a:cubicBezTo>
                      <a:pt x="98" y="514"/>
                      <a:pt x="5930" y="3271"/>
                      <a:pt x="8620" y="4257"/>
                    </a:cubicBezTo>
                    <a:lnTo>
                      <a:pt x="8670" y="4140"/>
                    </a:lnTo>
                    <a:lnTo>
                      <a:pt x="1819" y="982"/>
                    </a:lnTo>
                    <a:cubicBezTo>
                      <a:pt x="1819" y="982"/>
                      <a:pt x="1970" y="264"/>
                      <a:pt x="1686" y="113"/>
                    </a:cubicBezTo>
                    <a:cubicBezTo>
                      <a:pt x="1686" y="113"/>
                      <a:pt x="997" y="1"/>
                      <a:pt x="5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4"/>
              <p:cNvSpPr/>
              <p:nvPr/>
            </p:nvSpPr>
            <p:spPr>
              <a:xfrm>
                <a:off x="6187383" y="4073537"/>
                <a:ext cx="278514" cy="131213"/>
              </a:xfrm>
              <a:custGeom>
                <a:avLst/>
                <a:gdLst/>
                <a:ahLst/>
                <a:cxnLst/>
                <a:rect l="l" t="t" r="r" b="b"/>
                <a:pathLst>
                  <a:path w="8690" h="4094" extrusionOk="0">
                    <a:moveTo>
                      <a:pt x="1" y="0"/>
                    </a:moveTo>
                    <a:cubicBezTo>
                      <a:pt x="18" y="17"/>
                      <a:pt x="51" y="33"/>
                      <a:pt x="84" y="50"/>
                    </a:cubicBezTo>
                    <a:cubicBezTo>
                      <a:pt x="151" y="84"/>
                      <a:pt x="235" y="134"/>
                      <a:pt x="335" y="184"/>
                    </a:cubicBezTo>
                    <a:lnTo>
                      <a:pt x="1237" y="668"/>
                    </a:lnTo>
                    <a:cubicBezTo>
                      <a:pt x="2006" y="1069"/>
                      <a:pt x="3092" y="1604"/>
                      <a:pt x="4295" y="2172"/>
                    </a:cubicBezTo>
                    <a:cubicBezTo>
                      <a:pt x="5481" y="2740"/>
                      <a:pt x="6584" y="3225"/>
                      <a:pt x="7386" y="3559"/>
                    </a:cubicBezTo>
                    <a:lnTo>
                      <a:pt x="8338" y="3960"/>
                    </a:lnTo>
                    <a:lnTo>
                      <a:pt x="8589" y="4077"/>
                    </a:lnTo>
                    <a:cubicBezTo>
                      <a:pt x="8622" y="4077"/>
                      <a:pt x="8656" y="4094"/>
                      <a:pt x="8689" y="4094"/>
                    </a:cubicBezTo>
                    <a:cubicBezTo>
                      <a:pt x="8656" y="4077"/>
                      <a:pt x="8622" y="4060"/>
                      <a:pt x="8606" y="4060"/>
                    </a:cubicBezTo>
                    <a:lnTo>
                      <a:pt x="8338" y="3943"/>
                    </a:lnTo>
                    <a:cubicBezTo>
                      <a:pt x="8088" y="3826"/>
                      <a:pt x="7770" y="3693"/>
                      <a:pt x="7403" y="3526"/>
                    </a:cubicBezTo>
                    <a:cubicBezTo>
                      <a:pt x="6617" y="3158"/>
                      <a:pt x="5515" y="2673"/>
                      <a:pt x="4312" y="2105"/>
                    </a:cubicBezTo>
                    <a:cubicBezTo>
                      <a:pt x="3125" y="1537"/>
                      <a:pt x="2039" y="1003"/>
                      <a:pt x="1254" y="618"/>
                    </a:cubicBezTo>
                    <a:cubicBezTo>
                      <a:pt x="903" y="434"/>
                      <a:pt x="586" y="284"/>
                      <a:pt x="335" y="150"/>
                    </a:cubicBezTo>
                    <a:cubicBezTo>
                      <a:pt x="251" y="117"/>
                      <a:pt x="168" y="67"/>
                      <a:pt x="84" y="33"/>
                    </a:cubicBezTo>
                    <a:cubicBezTo>
                      <a:pt x="68" y="17"/>
                      <a:pt x="34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4"/>
              <p:cNvSpPr/>
              <p:nvPr/>
            </p:nvSpPr>
            <p:spPr>
              <a:xfrm>
                <a:off x="6238791" y="4071903"/>
                <a:ext cx="9679" cy="332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0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318"/>
                      <a:pt x="201" y="686"/>
                      <a:pt x="118" y="1037"/>
                    </a:cubicBezTo>
                    <a:cubicBezTo>
                      <a:pt x="302" y="703"/>
                      <a:pt x="252" y="285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4"/>
              <p:cNvSpPr/>
              <p:nvPr/>
            </p:nvSpPr>
            <p:spPr>
              <a:xfrm>
                <a:off x="6312698" y="4088504"/>
                <a:ext cx="6987" cy="1403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38" extrusionOk="0">
                    <a:moveTo>
                      <a:pt x="17" y="1"/>
                    </a:moveTo>
                    <a:cubicBezTo>
                      <a:pt x="1" y="1"/>
                      <a:pt x="34" y="118"/>
                      <a:pt x="84" y="235"/>
                    </a:cubicBezTo>
                    <a:cubicBezTo>
                      <a:pt x="131" y="343"/>
                      <a:pt x="177" y="437"/>
                      <a:pt x="197" y="437"/>
                    </a:cubicBezTo>
                    <a:cubicBezTo>
                      <a:pt x="199" y="437"/>
                      <a:pt x="200" y="436"/>
                      <a:pt x="201" y="435"/>
                    </a:cubicBezTo>
                    <a:cubicBezTo>
                      <a:pt x="218" y="435"/>
                      <a:pt x="201" y="335"/>
                      <a:pt x="151" y="201"/>
                    </a:cubicBezTo>
                    <a:cubicBezTo>
                      <a:pt x="101" y="84"/>
                      <a:pt x="34" y="1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4"/>
              <p:cNvSpPr/>
              <p:nvPr/>
            </p:nvSpPr>
            <p:spPr>
              <a:xfrm>
                <a:off x="6317538" y="4083152"/>
                <a:ext cx="17692" cy="8077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52" extrusionOk="0">
                    <a:moveTo>
                      <a:pt x="0" y="1"/>
                    </a:moveTo>
                    <a:cubicBezTo>
                      <a:pt x="0" y="17"/>
                      <a:pt x="117" y="84"/>
                      <a:pt x="267" y="151"/>
                    </a:cubicBezTo>
                    <a:cubicBezTo>
                      <a:pt x="351" y="201"/>
                      <a:pt x="451" y="235"/>
                      <a:pt x="551" y="251"/>
                    </a:cubicBezTo>
                    <a:cubicBezTo>
                      <a:pt x="551" y="235"/>
                      <a:pt x="434" y="168"/>
                      <a:pt x="284" y="84"/>
                    </a:cubicBezTo>
                    <a:cubicBezTo>
                      <a:pt x="201" y="34"/>
                      <a:pt x="100" y="1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4"/>
              <p:cNvSpPr/>
              <p:nvPr/>
            </p:nvSpPr>
            <p:spPr>
              <a:xfrm>
                <a:off x="6322890" y="4073537"/>
                <a:ext cx="20384" cy="823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100"/>
                      <a:pt x="184" y="167"/>
                      <a:pt x="284" y="201"/>
                    </a:cubicBezTo>
                    <a:cubicBezTo>
                      <a:pt x="372" y="238"/>
                      <a:pt x="460" y="257"/>
                      <a:pt x="547" y="257"/>
                    </a:cubicBezTo>
                    <a:cubicBezTo>
                      <a:pt x="577" y="257"/>
                      <a:pt x="606" y="255"/>
                      <a:pt x="635" y="251"/>
                    </a:cubicBezTo>
                    <a:cubicBezTo>
                      <a:pt x="418" y="167"/>
                      <a:pt x="217" y="8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4"/>
              <p:cNvSpPr/>
              <p:nvPr/>
            </p:nvSpPr>
            <p:spPr>
              <a:xfrm>
                <a:off x="6276835" y="4059595"/>
                <a:ext cx="27018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903" extrusionOk="0">
                    <a:moveTo>
                      <a:pt x="134" y="67"/>
                    </a:moveTo>
                    <a:cubicBezTo>
                      <a:pt x="284" y="67"/>
                      <a:pt x="435" y="134"/>
                      <a:pt x="535" y="235"/>
                    </a:cubicBezTo>
                    <a:cubicBezTo>
                      <a:pt x="635" y="318"/>
                      <a:pt x="702" y="435"/>
                      <a:pt x="735" y="552"/>
                    </a:cubicBezTo>
                    <a:cubicBezTo>
                      <a:pt x="757" y="628"/>
                      <a:pt x="765" y="705"/>
                      <a:pt x="763" y="781"/>
                    </a:cubicBezTo>
                    <a:lnTo>
                      <a:pt x="763" y="781"/>
                    </a:lnTo>
                    <a:cubicBezTo>
                      <a:pt x="708" y="750"/>
                      <a:pt x="628" y="703"/>
                      <a:pt x="535" y="636"/>
                    </a:cubicBezTo>
                    <a:cubicBezTo>
                      <a:pt x="435" y="569"/>
                      <a:pt x="334" y="485"/>
                      <a:pt x="251" y="385"/>
                    </a:cubicBezTo>
                    <a:cubicBezTo>
                      <a:pt x="184" y="335"/>
                      <a:pt x="134" y="285"/>
                      <a:pt x="100" y="218"/>
                    </a:cubicBezTo>
                    <a:cubicBezTo>
                      <a:pt x="50" y="168"/>
                      <a:pt x="67" y="84"/>
                      <a:pt x="134" y="67"/>
                    </a:cubicBezTo>
                    <a:close/>
                    <a:moveTo>
                      <a:pt x="117" y="1"/>
                    </a:moveTo>
                    <a:cubicBezTo>
                      <a:pt x="67" y="17"/>
                      <a:pt x="17" y="67"/>
                      <a:pt x="0" y="118"/>
                    </a:cubicBezTo>
                    <a:cubicBezTo>
                      <a:pt x="0" y="168"/>
                      <a:pt x="17" y="218"/>
                      <a:pt x="34" y="251"/>
                    </a:cubicBezTo>
                    <a:cubicBezTo>
                      <a:pt x="84" y="318"/>
                      <a:pt x="134" y="385"/>
                      <a:pt x="201" y="435"/>
                    </a:cubicBezTo>
                    <a:cubicBezTo>
                      <a:pt x="301" y="519"/>
                      <a:pt x="401" y="602"/>
                      <a:pt x="518" y="686"/>
                    </a:cubicBezTo>
                    <a:cubicBezTo>
                      <a:pt x="597" y="738"/>
                      <a:pt x="675" y="780"/>
                      <a:pt x="761" y="812"/>
                    </a:cubicBezTo>
                    <a:lnTo>
                      <a:pt x="761" y="812"/>
                    </a:lnTo>
                    <a:cubicBezTo>
                      <a:pt x="760" y="842"/>
                      <a:pt x="756" y="872"/>
                      <a:pt x="752" y="903"/>
                    </a:cubicBezTo>
                    <a:cubicBezTo>
                      <a:pt x="752" y="903"/>
                      <a:pt x="766" y="875"/>
                      <a:pt x="781" y="819"/>
                    </a:cubicBezTo>
                    <a:lnTo>
                      <a:pt x="781" y="819"/>
                    </a:lnTo>
                    <a:cubicBezTo>
                      <a:pt x="799" y="825"/>
                      <a:pt x="817" y="831"/>
                      <a:pt x="836" y="836"/>
                    </a:cubicBezTo>
                    <a:cubicBezTo>
                      <a:pt x="842" y="829"/>
                      <a:pt x="824" y="817"/>
                      <a:pt x="787" y="795"/>
                    </a:cubicBezTo>
                    <a:lnTo>
                      <a:pt x="787" y="795"/>
                    </a:lnTo>
                    <a:cubicBezTo>
                      <a:pt x="802" y="713"/>
                      <a:pt x="802" y="616"/>
                      <a:pt x="785" y="535"/>
                    </a:cubicBezTo>
                    <a:cubicBezTo>
                      <a:pt x="719" y="218"/>
                      <a:pt x="435" y="1"/>
                      <a:pt x="1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4"/>
              <p:cNvSpPr/>
              <p:nvPr/>
            </p:nvSpPr>
            <p:spPr>
              <a:xfrm>
                <a:off x="6300391" y="4069371"/>
                <a:ext cx="23044" cy="1650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15" extrusionOk="0">
                    <a:moveTo>
                      <a:pt x="492" y="1"/>
                    </a:moveTo>
                    <a:cubicBezTo>
                      <a:pt x="418" y="1"/>
                      <a:pt x="345" y="23"/>
                      <a:pt x="284" y="63"/>
                    </a:cubicBezTo>
                    <a:cubicBezTo>
                      <a:pt x="201" y="113"/>
                      <a:pt x="134" y="180"/>
                      <a:pt x="84" y="264"/>
                    </a:cubicBezTo>
                    <a:cubicBezTo>
                      <a:pt x="34" y="331"/>
                      <a:pt x="0" y="414"/>
                      <a:pt x="17" y="514"/>
                    </a:cubicBezTo>
                    <a:lnTo>
                      <a:pt x="17" y="498"/>
                    </a:lnTo>
                    <a:cubicBezTo>
                      <a:pt x="50" y="431"/>
                      <a:pt x="84" y="364"/>
                      <a:pt x="117" y="280"/>
                    </a:cubicBezTo>
                    <a:cubicBezTo>
                      <a:pt x="184" y="214"/>
                      <a:pt x="251" y="163"/>
                      <a:pt x="318" y="113"/>
                    </a:cubicBezTo>
                    <a:cubicBezTo>
                      <a:pt x="372" y="81"/>
                      <a:pt x="433" y="62"/>
                      <a:pt x="496" y="62"/>
                    </a:cubicBezTo>
                    <a:cubicBezTo>
                      <a:pt x="531" y="62"/>
                      <a:pt x="566" y="68"/>
                      <a:pt x="602" y="80"/>
                    </a:cubicBezTo>
                    <a:cubicBezTo>
                      <a:pt x="669" y="130"/>
                      <a:pt x="585" y="247"/>
                      <a:pt x="502" y="297"/>
                    </a:cubicBezTo>
                    <a:cubicBezTo>
                      <a:pt x="435" y="347"/>
                      <a:pt x="368" y="381"/>
                      <a:pt x="284" y="431"/>
                    </a:cubicBezTo>
                    <a:cubicBezTo>
                      <a:pt x="134" y="481"/>
                      <a:pt x="50" y="498"/>
                      <a:pt x="50" y="514"/>
                    </a:cubicBezTo>
                    <a:cubicBezTo>
                      <a:pt x="134" y="514"/>
                      <a:pt x="218" y="498"/>
                      <a:pt x="301" y="464"/>
                    </a:cubicBezTo>
                    <a:cubicBezTo>
                      <a:pt x="385" y="431"/>
                      <a:pt x="468" y="397"/>
                      <a:pt x="552" y="347"/>
                    </a:cubicBezTo>
                    <a:cubicBezTo>
                      <a:pt x="602" y="314"/>
                      <a:pt x="635" y="280"/>
                      <a:pt x="669" y="230"/>
                    </a:cubicBezTo>
                    <a:cubicBezTo>
                      <a:pt x="719" y="163"/>
                      <a:pt x="702" y="80"/>
                      <a:pt x="635" y="30"/>
                    </a:cubicBezTo>
                    <a:cubicBezTo>
                      <a:pt x="589" y="10"/>
                      <a:pt x="540" y="1"/>
                      <a:pt x="49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4"/>
              <p:cNvSpPr/>
              <p:nvPr/>
            </p:nvSpPr>
            <p:spPr>
              <a:xfrm>
                <a:off x="6403753" y="4148053"/>
                <a:ext cx="79804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917" extrusionOk="0">
                    <a:moveTo>
                      <a:pt x="1496" y="0"/>
                    </a:moveTo>
                    <a:cubicBezTo>
                      <a:pt x="1021" y="0"/>
                      <a:pt x="559" y="194"/>
                      <a:pt x="234" y="566"/>
                    </a:cubicBezTo>
                    <a:cubicBezTo>
                      <a:pt x="150" y="632"/>
                      <a:pt x="100" y="716"/>
                      <a:pt x="34" y="816"/>
                    </a:cubicBezTo>
                    <a:cubicBezTo>
                      <a:pt x="17" y="850"/>
                      <a:pt x="0" y="883"/>
                      <a:pt x="0" y="916"/>
                    </a:cubicBezTo>
                    <a:cubicBezTo>
                      <a:pt x="0" y="916"/>
                      <a:pt x="84" y="783"/>
                      <a:pt x="267" y="599"/>
                    </a:cubicBezTo>
                    <a:cubicBezTo>
                      <a:pt x="599" y="256"/>
                      <a:pt x="1056" y="64"/>
                      <a:pt x="1526" y="64"/>
                    </a:cubicBezTo>
                    <a:cubicBezTo>
                      <a:pt x="1719" y="64"/>
                      <a:pt x="1915" y="96"/>
                      <a:pt x="2105" y="165"/>
                    </a:cubicBezTo>
                    <a:cubicBezTo>
                      <a:pt x="2356" y="248"/>
                      <a:pt x="2490" y="332"/>
                      <a:pt x="2490" y="332"/>
                    </a:cubicBezTo>
                    <a:cubicBezTo>
                      <a:pt x="2473" y="298"/>
                      <a:pt x="2440" y="265"/>
                      <a:pt x="2406" y="248"/>
                    </a:cubicBezTo>
                    <a:cubicBezTo>
                      <a:pt x="2323" y="198"/>
                      <a:pt x="2222" y="148"/>
                      <a:pt x="2122" y="114"/>
                    </a:cubicBezTo>
                    <a:cubicBezTo>
                      <a:pt x="1918" y="38"/>
                      <a:pt x="1706" y="0"/>
                      <a:pt x="149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4"/>
              <p:cNvSpPr/>
              <p:nvPr/>
            </p:nvSpPr>
            <p:spPr>
              <a:xfrm>
                <a:off x="6468013" y="4082094"/>
                <a:ext cx="31089" cy="6804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123" extrusionOk="0">
                    <a:moveTo>
                      <a:pt x="969" y="0"/>
                    </a:moveTo>
                    <a:lnTo>
                      <a:pt x="969" y="0"/>
                    </a:lnTo>
                    <a:cubicBezTo>
                      <a:pt x="602" y="685"/>
                      <a:pt x="284" y="1404"/>
                      <a:pt x="0" y="2122"/>
                    </a:cubicBezTo>
                    <a:cubicBezTo>
                      <a:pt x="368" y="1437"/>
                      <a:pt x="685" y="736"/>
                      <a:pt x="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4"/>
              <p:cNvSpPr/>
              <p:nvPr/>
            </p:nvSpPr>
            <p:spPr>
              <a:xfrm>
                <a:off x="6341608" y="4130266"/>
                <a:ext cx="48235" cy="2201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87" extrusionOk="0">
                    <a:moveTo>
                      <a:pt x="5" y="0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452" y="319"/>
                      <a:pt x="970" y="552"/>
                      <a:pt x="1505" y="686"/>
                    </a:cubicBezTo>
                    <a:cubicBezTo>
                      <a:pt x="1505" y="669"/>
                      <a:pt x="1171" y="536"/>
                      <a:pt x="753" y="352"/>
                    </a:cubicBezTo>
                    <a:cubicBezTo>
                      <a:pt x="353" y="176"/>
                      <a:pt x="45" y="0"/>
                      <a:pt x="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4"/>
              <p:cNvSpPr/>
              <p:nvPr/>
            </p:nvSpPr>
            <p:spPr>
              <a:xfrm>
                <a:off x="6412855" y="4167476"/>
                <a:ext cx="9134" cy="737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30" extrusionOk="0">
                    <a:moveTo>
                      <a:pt x="259" y="1"/>
                    </a:moveTo>
                    <a:cubicBezTo>
                      <a:pt x="224" y="1"/>
                      <a:pt x="158" y="19"/>
                      <a:pt x="100" y="77"/>
                    </a:cubicBezTo>
                    <a:cubicBezTo>
                      <a:pt x="17" y="143"/>
                      <a:pt x="0" y="227"/>
                      <a:pt x="17" y="227"/>
                    </a:cubicBezTo>
                    <a:cubicBezTo>
                      <a:pt x="19" y="229"/>
                      <a:pt x="21" y="230"/>
                      <a:pt x="23" y="230"/>
                    </a:cubicBezTo>
                    <a:cubicBezTo>
                      <a:pt x="44" y="230"/>
                      <a:pt x="91" y="171"/>
                      <a:pt x="151" y="127"/>
                    </a:cubicBezTo>
                    <a:cubicBezTo>
                      <a:pt x="217" y="60"/>
                      <a:pt x="284" y="26"/>
                      <a:pt x="284" y="10"/>
                    </a:cubicBezTo>
                    <a:cubicBezTo>
                      <a:pt x="284" y="5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4"/>
              <p:cNvSpPr/>
              <p:nvPr/>
            </p:nvSpPr>
            <p:spPr>
              <a:xfrm>
                <a:off x="6431572" y="4157925"/>
                <a:ext cx="9679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9" extrusionOk="0">
                    <a:moveTo>
                      <a:pt x="275" y="0"/>
                    </a:moveTo>
                    <a:cubicBezTo>
                      <a:pt x="246" y="0"/>
                      <a:pt x="199" y="12"/>
                      <a:pt x="151" y="24"/>
                    </a:cubicBezTo>
                    <a:cubicBezTo>
                      <a:pt x="68" y="57"/>
                      <a:pt x="1" y="90"/>
                      <a:pt x="18" y="107"/>
                    </a:cubicBezTo>
                    <a:cubicBezTo>
                      <a:pt x="18" y="114"/>
                      <a:pt x="29" y="118"/>
                      <a:pt x="49" y="118"/>
                    </a:cubicBezTo>
                    <a:cubicBezTo>
                      <a:pt x="76" y="118"/>
                      <a:pt x="119" y="110"/>
                      <a:pt x="168" y="90"/>
                    </a:cubicBezTo>
                    <a:cubicBezTo>
                      <a:pt x="252" y="74"/>
                      <a:pt x="302" y="24"/>
                      <a:pt x="302" y="7"/>
                    </a:cubicBezTo>
                    <a:cubicBezTo>
                      <a:pt x="297" y="2"/>
                      <a:pt x="288" y="0"/>
                      <a:pt x="2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4"/>
              <p:cNvSpPr/>
              <p:nvPr/>
            </p:nvSpPr>
            <p:spPr>
              <a:xfrm>
                <a:off x="6450866" y="4156418"/>
                <a:ext cx="11282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09" extrusionOk="0">
                    <a:moveTo>
                      <a:pt x="138" y="0"/>
                    </a:moveTo>
                    <a:cubicBezTo>
                      <a:pt x="50" y="0"/>
                      <a:pt x="0" y="40"/>
                      <a:pt x="0" y="54"/>
                    </a:cubicBezTo>
                    <a:cubicBezTo>
                      <a:pt x="17" y="71"/>
                      <a:pt x="84" y="71"/>
                      <a:pt x="168" y="71"/>
                    </a:cubicBezTo>
                    <a:cubicBezTo>
                      <a:pt x="235" y="84"/>
                      <a:pt x="303" y="109"/>
                      <a:pt x="326" y="109"/>
                    </a:cubicBezTo>
                    <a:cubicBezTo>
                      <a:pt x="332" y="109"/>
                      <a:pt x="335" y="107"/>
                      <a:pt x="335" y="104"/>
                    </a:cubicBezTo>
                    <a:cubicBezTo>
                      <a:pt x="351" y="87"/>
                      <a:pt x="285" y="21"/>
                      <a:pt x="184" y="4"/>
                    </a:cubicBezTo>
                    <a:cubicBezTo>
                      <a:pt x="168" y="1"/>
                      <a:pt x="153" y="0"/>
                      <a:pt x="1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4"/>
              <p:cNvSpPr/>
              <p:nvPr/>
            </p:nvSpPr>
            <p:spPr>
              <a:xfrm>
                <a:off x="6469615" y="4160809"/>
                <a:ext cx="5929" cy="217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01" y="0"/>
                    </a:moveTo>
                    <a:cubicBezTo>
                      <a:pt x="50" y="0"/>
                      <a:pt x="0" y="17"/>
                      <a:pt x="0" y="34"/>
                    </a:cubicBezTo>
                    <a:cubicBezTo>
                      <a:pt x="0" y="51"/>
                      <a:pt x="50" y="67"/>
                      <a:pt x="101" y="67"/>
                    </a:cubicBezTo>
                    <a:cubicBezTo>
                      <a:pt x="151" y="67"/>
                      <a:pt x="184" y="67"/>
                      <a:pt x="184" y="51"/>
                    </a:cubicBezTo>
                    <a:cubicBezTo>
                      <a:pt x="184" y="17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4"/>
              <p:cNvSpPr/>
              <p:nvPr/>
            </p:nvSpPr>
            <p:spPr>
              <a:xfrm>
                <a:off x="7783761" y="2885764"/>
                <a:ext cx="327231" cy="174256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5437" extrusionOk="0">
                    <a:moveTo>
                      <a:pt x="8316" y="1249"/>
                    </a:moveTo>
                    <a:cubicBezTo>
                      <a:pt x="8590" y="1249"/>
                      <a:pt x="8936" y="1291"/>
                      <a:pt x="9156" y="1471"/>
                    </a:cubicBezTo>
                    <a:cubicBezTo>
                      <a:pt x="9323" y="1638"/>
                      <a:pt x="9424" y="1872"/>
                      <a:pt x="9390" y="2106"/>
                    </a:cubicBezTo>
                    <a:cubicBezTo>
                      <a:pt x="9424" y="2373"/>
                      <a:pt x="9323" y="2640"/>
                      <a:pt x="9106" y="2824"/>
                    </a:cubicBezTo>
                    <a:lnTo>
                      <a:pt x="9123" y="2824"/>
                    </a:lnTo>
                    <a:cubicBezTo>
                      <a:pt x="8912" y="2975"/>
                      <a:pt x="8612" y="3023"/>
                      <a:pt x="8318" y="3023"/>
                    </a:cubicBezTo>
                    <a:cubicBezTo>
                      <a:pt x="8122" y="3023"/>
                      <a:pt x="7930" y="3001"/>
                      <a:pt x="7770" y="2975"/>
                    </a:cubicBezTo>
                    <a:cubicBezTo>
                      <a:pt x="7970" y="2407"/>
                      <a:pt x="8104" y="1838"/>
                      <a:pt x="8154" y="1254"/>
                    </a:cubicBezTo>
                    <a:cubicBezTo>
                      <a:pt x="8203" y="1251"/>
                      <a:pt x="8258" y="1249"/>
                      <a:pt x="8316" y="1249"/>
                    </a:cubicBezTo>
                    <a:close/>
                    <a:moveTo>
                      <a:pt x="251" y="1"/>
                    </a:moveTo>
                    <a:cubicBezTo>
                      <a:pt x="251" y="1"/>
                      <a:pt x="0" y="5247"/>
                      <a:pt x="4027" y="5431"/>
                    </a:cubicBezTo>
                    <a:cubicBezTo>
                      <a:pt x="4113" y="5435"/>
                      <a:pt x="4197" y="5437"/>
                      <a:pt x="4279" y="5437"/>
                    </a:cubicBezTo>
                    <a:cubicBezTo>
                      <a:pt x="5913" y="5437"/>
                      <a:pt x="6879" y="4663"/>
                      <a:pt x="7435" y="3693"/>
                    </a:cubicBezTo>
                    <a:cubicBezTo>
                      <a:pt x="7719" y="3760"/>
                      <a:pt x="8020" y="3810"/>
                      <a:pt x="8338" y="3810"/>
                    </a:cubicBezTo>
                    <a:cubicBezTo>
                      <a:pt x="8362" y="3811"/>
                      <a:pt x="8386" y="3811"/>
                      <a:pt x="8411" y="3811"/>
                    </a:cubicBezTo>
                    <a:cubicBezTo>
                      <a:pt x="8821" y="3811"/>
                      <a:pt x="9227" y="3680"/>
                      <a:pt x="9574" y="3459"/>
                    </a:cubicBezTo>
                    <a:cubicBezTo>
                      <a:pt x="9858" y="3242"/>
                      <a:pt x="10176" y="2858"/>
                      <a:pt x="10176" y="2106"/>
                    </a:cubicBezTo>
                    <a:cubicBezTo>
                      <a:pt x="10209" y="1638"/>
                      <a:pt x="10009" y="1187"/>
                      <a:pt x="9658" y="886"/>
                    </a:cubicBezTo>
                    <a:cubicBezTo>
                      <a:pt x="9278" y="598"/>
                      <a:pt x="8816" y="447"/>
                      <a:pt x="8346" y="447"/>
                    </a:cubicBezTo>
                    <a:cubicBezTo>
                      <a:pt x="8299" y="447"/>
                      <a:pt x="8251" y="449"/>
                      <a:pt x="8204" y="452"/>
                    </a:cubicBezTo>
                    <a:cubicBezTo>
                      <a:pt x="8204" y="184"/>
                      <a:pt x="8187" y="1"/>
                      <a:pt x="8187" y="1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4"/>
              <p:cNvSpPr/>
              <p:nvPr/>
            </p:nvSpPr>
            <p:spPr>
              <a:xfrm>
                <a:off x="7835170" y="2597122"/>
                <a:ext cx="152109" cy="27367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8539" extrusionOk="0">
                    <a:moveTo>
                      <a:pt x="2256" y="1"/>
                    </a:moveTo>
                    <a:cubicBezTo>
                      <a:pt x="2237" y="16"/>
                      <a:pt x="2218" y="32"/>
                      <a:pt x="2199" y="49"/>
                    </a:cubicBezTo>
                    <a:lnTo>
                      <a:pt x="2199" y="49"/>
                    </a:lnTo>
                    <a:cubicBezTo>
                      <a:pt x="1580" y="475"/>
                      <a:pt x="1276" y="1198"/>
                      <a:pt x="1420" y="1922"/>
                    </a:cubicBezTo>
                    <a:cubicBezTo>
                      <a:pt x="1470" y="2290"/>
                      <a:pt x="1654" y="2607"/>
                      <a:pt x="1905" y="2858"/>
                    </a:cubicBezTo>
                    <a:cubicBezTo>
                      <a:pt x="2156" y="3092"/>
                      <a:pt x="2423" y="3275"/>
                      <a:pt x="2573" y="3526"/>
                    </a:cubicBezTo>
                    <a:cubicBezTo>
                      <a:pt x="2707" y="3777"/>
                      <a:pt x="2707" y="4077"/>
                      <a:pt x="2557" y="4328"/>
                    </a:cubicBezTo>
                    <a:cubicBezTo>
                      <a:pt x="2423" y="4579"/>
                      <a:pt x="2222" y="4779"/>
                      <a:pt x="1988" y="4930"/>
                    </a:cubicBezTo>
                    <a:cubicBezTo>
                      <a:pt x="1537" y="5230"/>
                      <a:pt x="1036" y="5397"/>
                      <a:pt x="635" y="5698"/>
                    </a:cubicBezTo>
                    <a:cubicBezTo>
                      <a:pt x="284" y="5966"/>
                      <a:pt x="50" y="6383"/>
                      <a:pt x="17" y="6834"/>
                    </a:cubicBezTo>
                    <a:cubicBezTo>
                      <a:pt x="0" y="7152"/>
                      <a:pt x="67" y="7486"/>
                      <a:pt x="217" y="7787"/>
                    </a:cubicBezTo>
                    <a:cubicBezTo>
                      <a:pt x="318" y="7971"/>
                      <a:pt x="451" y="8138"/>
                      <a:pt x="602" y="8255"/>
                    </a:cubicBezTo>
                    <a:cubicBezTo>
                      <a:pt x="652" y="8288"/>
                      <a:pt x="702" y="8321"/>
                      <a:pt x="735" y="8355"/>
                    </a:cubicBezTo>
                    <a:cubicBezTo>
                      <a:pt x="769" y="8372"/>
                      <a:pt x="785" y="8372"/>
                      <a:pt x="785" y="8372"/>
                    </a:cubicBezTo>
                    <a:cubicBezTo>
                      <a:pt x="568" y="8204"/>
                      <a:pt x="401" y="8004"/>
                      <a:pt x="284" y="7753"/>
                    </a:cubicBezTo>
                    <a:cubicBezTo>
                      <a:pt x="134" y="7469"/>
                      <a:pt x="84" y="7152"/>
                      <a:pt x="117" y="6834"/>
                    </a:cubicBezTo>
                    <a:cubicBezTo>
                      <a:pt x="151" y="6417"/>
                      <a:pt x="368" y="6032"/>
                      <a:pt x="719" y="5798"/>
                    </a:cubicBezTo>
                    <a:cubicBezTo>
                      <a:pt x="1086" y="5514"/>
                      <a:pt x="1587" y="5364"/>
                      <a:pt x="2072" y="5047"/>
                    </a:cubicBezTo>
                    <a:cubicBezTo>
                      <a:pt x="2323" y="4880"/>
                      <a:pt x="2540" y="4662"/>
                      <a:pt x="2690" y="4395"/>
                    </a:cubicBezTo>
                    <a:cubicBezTo>
                      <a:pt x="2774" y="4261"/>
                      <a:pt x="2807" y="4094"/>
                      <a:pt x="2824" y="3927"/>
                    </a:cubicBezTo>
                    <a:cubicBezTo>
                      <a:pt x="2841" y="3760"/>
                      <a:pt x="2790" y="3593"/>
                      <a:pt x="2707" y="3443"/>
                    </a:cubicBezTo>
                    <a:cubicBezTo>
                      <a:pt x="2540" y="3142"/>
                      <a:pt x="2239" y="2958"/>
                      <a:pt x="2022" y="2741"/>
                    </a:cubicBezTo>
                    <a:cubicBezTo>
                      <a:pt x="1788" y="2507"/>
                      <a:pt x="1638" y="2223"/>
                      <a:pt x="1587" y="1905"/>
                    </a:cubicBezTo>
                    <a:cubicBezTo>
                      <a:pt x="1488" y="1397"/>
                      <a:pt x="1628" y="880"/>
                      <a:pt x="1953" y="496"/>
                    </a:cubicBezTo>
                    <a:lnTo>
                      <a:pt x="1953" y="496"/>
                    </a:lnTo>
                    <a:cubicBezTo>
                      <a:pt x="1937" y="609"/>
                      <a:pt x="1944" y="725"/>
                      <a:pt x="1972" y="836"/>
                    </a:cubicBezTo>
                    <a:cubicBezTo>
                      <a:pt x="2005" y="1037"/>
                      <a:pt x="2089" y="1220"/>
                      <a:pt x="2206" y="1371"/>
                    </a:cubicBezTo>
                    <a:cubicBezTo>
                      <a:pt x="2440" y="1655"/>
                      <a:pt x="2757" y="1872"/>
                      <a:pt x="3091" y="2022"/>
                    </a:cubicBezTo>
                    <a:cubicBezTo>
                      <a:pt x="3409" y="2156"/>
                      <a:pt x="3693" y="2323"/>
                      <a:pt x="3943" y="2557"/>
                    </a:cubicBezTo>
                    <a:cubicBezTo>
                      <a:pt x="4161" y="2774"/>
                      <a:pt x="4328" y="3058"/>
                      <a:pt x="4411" y="3376"/>
                    </a:cubicBezTo>
                    <a:cubicBezTo>
                      <a:pt x="4578" y="3944"/>
                      <a:pt x="4478" y="4562"/>
                      <a:pt x="4127" y="5047"/>
                    </a:cubicBezTo>
                    <a:cubicBezTo>
                      <a:pt x="3776" y="5481"/>
                      <a:pt x="3292" y="5765"/>
                      <a:pt x="3024" y="6199"/>
                    </a:cubicBezTo>
                    <a:cubicBezTo>
                      <a:pt x="2891" y="6417"/>
                      <a:pt x="2824" y="6651"/>
                      <a:pt x="2824" y="6901"/>
                    </a:cubicBezTo>
                    <a:cubicBezTo>
                      <a:pt x="2807" y="7118"/>
                      <a:pt x="2907" y="7336"/>
                      <a:pt x="3075" y="7486"/>
                    </a:cubicBezTo>
                    <a:cubicBezTo>
                      <a:pt x="3225" y="7603"/>
                      <a:pt x="3409" y="7670"/>
                      <a:pt x="3592" y="7720"/>
                    </a:cubicBezTo>
                    <a:cubicBezTo>
                      <a:pt x="3726" y="7753"/>
                      <a:pt x="3877" y="7787"/>
                      <a:pt x="4010" y="7854"/>
                    </a:cubicBezTo>
                    <a:cubicBezTo>
                      <a:pt x="4194" y="7954"/>
                      <a:pt x="4311" y="8138"/>
                      <a:pt x="4328" y="8338"/>
                    </a:cubicBezTo>
                    <a:cubicBezTo>
                      <a:pt x="4328" y="8405"/>
                      <a:pt x="4311" y="8472"/>
                      <a:pt x="4278" y="8539"/>
                    </a:cubicBezTo>
                    <a:cubicBezTo>
                      <a:pt x="4278" y="8539"/>
                      <a:pt x="4294" y="8522"/>
                      <a:pt x="4311" y="8505"/>
                    </a:cubicBezTo>
                    <a:cubicBezTo>
                      <a:pt x="4344" y="8455"/>
                      <a:pt x="4361" y="8388"/>
                      <a:pt x="4361" y="8338"/>
                    </a:cubicBezTo>
                    <a:cubicBezTo>
                      <a:pt x="4361" y="8121"/>
                      <a:pt x="4244" y="7904"/>
                      <a:pt x="4044" y="7803"/>
                    </a:cubicBezTo>
                    <a:cubicBezTo>
                      <a:pt x="3793" y="7653"/>
                      <a:pt x="3425" y="7653"/>
                      <a:pt x="3141" y="7419"/>
                    </a:cubicBezTo>
                    <a:cubicBezTo>
                      <a:pt x="2841" y="7169"/>
                      <a:pt x="2874" y="6667"/>
                      <a:pt x="3125" y="6266"/>
                    </a:cubicBezTo>
                    <a:cubicBezTo>
                      <a:pt x="3375" y="5865"/>
                      <a:pt x="3860" y="5598"/>
                      <a:pt x="4244" y="5147"/>
                    </a:cubicBezTo>
                    <a:cubicBezTo>
                      <a:pt x="4628" y="4612"/>
                      <a:pt x="4745" y="3944"/>
                      <a:pt x="4562" y="3326"/>
                    </a:cubicBezTo>
                    <a:cubicBezTo>
                      <a:pt x="4478" y="2991"/>
                      <a:pt x="4311" y="2691"/>
                      <a:pt x="4060" y="2440"/>
                    </a:cubicBezTo>
                    <a:cubicBezTo>
                      <a:pt x="3793" y="2206"/>
                      <a:pt x="3492" y="2006"/>
                      <a:pt x="3175" y="1872"/>
                    </a:cubicBezTo>
                    <a:cubicBezTo>
                      <a:pt x="2857" y="1738"/>
                      <a:pt x="2573" y="1538"/>
                      <a:pt x="2339" y="1270"/>
                    </a:cubicBezTo>
                    <a:cubicBezTo>
                      <a:pt x="2122" y="1003"/>
                      <a:pt x="2072" y="652"/>
                      <a:pt x="2189" y="335"/>
                    </a:cubicBezTo>
                    <a:cubicBezTo>
                      <a:pt x="2239" y="251"/>
                      <a:pt x="2289" y="201"/>
                      <a:pt x="2356" y="151"/>
                    </a:cubicBezTo>
                    <a:lnTo>
                      <a:pt x="2356" y="151"/>
                    </a:lnTo>
                    <a:cubicBezTo>
                      <a:pt x="2356" y="151"/>
                      <a:pt x="2356" y="151"/>
                      <a:pt x="2356" y="151"/>
                    </a:cubicBezTo>
                    <a:lnTo>
                      <a:pt x="2272" y="1"/>
                    </a:lnTo>
                    <a:cubicBezTo>
                      <a:pt x="2269" y="3"/>
                      <a:pt x="2265" y="6"/>
                      <a:pt x="2261" y="8"/>
                    </a:cubicBezTo>
                    <a:lnTo>
                      <a:pt x="2261" y="8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4"/>
              <p:cNvSpPr/>
              <p:nvPr/>
            </p:nvSpPr>
            <p:spPr>
              <a:xfrm>
                <a:off x="7062957" y="3777908"/>
                <a:ext cx="59998" cy="891118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27804" extrusionOk="0">
                    <a:moveTo>
                      <a:pt x="1872" y="1"/>
                    </a:moveTo>
                    <a:lnTo>
                      <a:pt x="84" y="68"/>
                    </a:lnTo>
                    <a:lnTo>
                      <a:pt x="0" y="27804"/>
                    </a:lnTo>
                    <a:lnTo>
                      <a:pt x="1237" y="27804"/>
                    </a:lnTo>
                    <a:lnTo>
                      <a:pt x="187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4"/>
              <p:cNvSpPr/>
              <p:nvPr/>
            </p:nvSpPr>
            <p:spPr>
              <a:xfrm>
                <a:off x="6651691" y="3774158"/>
                <a:ext cx="254926" cy="894868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27921" extrusionOk="0">
                    <a:moveTo>
                      <a:pt x="5982" y="1"/>
                    </a:moveTo>
                    <a:lnTo>
                      <a:pt x="0" y="27921"/>
                    </a:lnTo>
                    <a:lnTo>
                      <a:pt x="1370" y="27921"/>
                    </a:lnTo>
                    <a:lnTo>
                      <a:pt x="7953" y="118"/>
                    </a:lnTo>
                    <a:lnTo>
                      <a:pt x="598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4"/>
              <p:cNvSpPr/>
              <p:nvPr/>
            </p:nvSpPr>
            <p:spPr>
              <a:xfrm>
                <a:off x="6459776" y="2797659"/>
                <a:ext cx="1293506" cy="1004864"/>
              </a:xfrm>
              <a:custGeom>
                <a:avLst/>
                <a:gdLst/>
                <a:ahLst/>
                <a:cxnLst/>
                <a:rect l="l" t="t" r="r" b="b"/>
                <a:pathLst>
                  <a:path w="40359" h="31353" extrusionOk="0">
                    <a:moveTo>
                      <a:pt x="32420" y="1"/>
                    </a:moveTo>
                    <a:cubicBezTo>
                      <a:pt x="21878" y="1"/>
                      <a:pt x="22460" y="14473"/>
                      <a:pt x="19906" y="21179"/>
                    </a:cubicBezTo>
                    <a:cubicBezTo>
                      <a:pt x="17786" y="26748"/>
                      <a:pt x="12045" y="27252"/>
                      <a:pt x="9320" y="27252"/>
                    </a:cubicBezTo>
                    <a:cubicBezTo>
                      <a:pt x="8718" y="27252"/>
                      <a:pt x="8263" y="27227"/>
                      <a:pt x="8027" y="27227"/>
                    </a:cubicBezTo>
                    <a:cubicBezTo>
                      <a:pt x="7930" y="27227"/>
                      <a:pt x="7802" y="27227"/>
                      <a:pt x="7648" y="27227"/>
                    </a:cubicBezTo>
                    <a:cubicBezTo>
                      <a:pt x="5755" y="27227"/>
                      <a:pt x="1" y="27313"/>
                      <a:pt x="2195" y="29600"/>
                    </a:cubicBezTo>
                    <a:cubicBezTo>
                      <a:pt x="3299" y="30758"/>
                      <a:pt x="10011" y="31352"/>
                      <a:pt x="17159" y="31352"/>
                    </a:cubicBezTo>
                    <a:cubicBezTo>
                      <a:pt x="25381" y="31352"/>
                      <a:pt x="34178" y="30566"/>
                      <a:pt x="35679" y="28948"/>
                    </a:cubicBezTo>
                    <a:cubicBezTo>
                      <a:pt x="38486" y="25941"/>
                      <a:pt x="38921" y="17085"/>
                      <a:pt x="39673" y="8330"/>
                    </a:cubicBezTo>
                    <a:cubicBezTo>
                      <a:pt x="40359" y="354"/>
                      <a:pt x="34127" y="6"/>
                      <a:pt x="33034" y="6"/>
                    </a:cubicBezTo>
                    <a:cubicBezTo>
                      <a:pt x="32930" y="6"/>
                      <a:pt x="32872" y="9"/>
                      <a:pt x="32872" y="9"/>
                    </a:cubicBezTo>
                    <a:cubicBezTo>
                      <a:pt x="32719" y="4"/>
                      <a:pt x="32569" y="1"/>
                      <a:pt x="324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4"/>
              <p:cNvSpPr/>
              <p:nvPr/>
            </p:nvSpPr>
            <p:spPr>
              <a:xfrm>
                <a:off x="6506024" y="2798492"/>
                <a:ext cx="1232226" cy="1005344"/>
              </a:xfrm>
              <a:custGeom>
                <a:avLst/>
                <a:gdLst/>
                <a:ahLst/>
                <a:cxnLst/>
                <a:rect l="l" t="t" r="r" b="b"/>
                <a:pathLst>
                  <a:path w="38447" h="31368" extrusionOk="0">
                    <a:moveTo>
                      <a:pt x="31914" y="0"/>
                    </a:moveTo>
                    <a:lnTo>
                      <a:pt x="31914" y="0"/>
                    </a:lnTo>
                    <a:cubicBezTo>
                      <a:pt x="31914" y="0"/>
                      <a:pt x="37695" y="1187"/>
                      <a:pt x="37144" y="7218"/>
                    </a:cubicBezTo>
                    <a:cubicBezTo>
                      <a:pt x="36609" y="13267"/>
                      <a:pt x="35088" y="23860"/>
                      <a:pt x="32281" y="26550"/>
                    </a:cubicBezTo>
                    <a:cubicBezTo>
                      <a:pt x="29964" y="28785"/>
                      <a:pt x="22064" y="29573"/>
                      <a:pt x="16033" y="29573"/>
                    </a:cubicBezTo>
                    <a:cubicBezTo>
                      <a:pt x="14759" y="29573"/>
                      <a:pt x="13569" y="29538"/>
                      <a:pt x="12532" y="29474"/>
                    </a:cubicBezTo>
                    <a:cubicBezTo>
                      <a:pt x="5615" y="29039"/>
                      <a:pt x="1254" y="27719"/>
                      <a:pt x="1254" y="27719"/>
                    </a:cubicBezTo>
                    <a:cubicBezTo>
                      <a:pt x="1254" y="27719"/>
                      <a:pt x="0" y="28538"/>
                      <a:pt x="368" y="29056"/>
                    </a:cubicBezTo>
                    <a:cubicBezTo>
                      <a:pt x="723" y="29535"/>
                      <a:pt x="3630" y="31368"/>
                      <a:pt x="16954" y="31368"/>
                    </a:cubicBezTo>
                    <a:cubicBezTo>
                      <a:pt x="18053" y="31368"/>
                      <a:pt x="19223" y="31355"/>
                      <a:pt x="20468" y="31328"/>
                    </a:cubicBezTo>
                    <a:cubicBezTo>
                      <a:pt x="36793" y="30978"/>
                      <a:pt x="35657" y="28572"/>
                      <a:pt x="36342" y="25932"/>
                    </a:cubicBezTo>
                    <a:cubicBezTo>
                      <a:pt x="37010" y="23308"/>
                      <a:pt x="38447" y="9273"/>
                      <a:pt x="38246" y="6182"/>
                    </a:cubicBezTo>
                    <a:cubicBezTo>
                      <a:pt x="38046" y="3091"/>
                      <a:pt x="36492" y="535"/>
                      <a:pt x="31914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4"/>
              <p:cNvSpPr/>
              <p:nvPr/>
            </p:nvSpPr>
            <p:spPr>
              <a:xfrm>
                <a:off x="6779122" y="1961987"/>
                <a:ext cx="599816" cy="586579"/>
              </a:xfrm>
              <a:custGeom>
                <a:avLst/>
                <a:gdLst/>
                <a:ahLst/>
                <a:cxnLst/>
                <a:rect l="l" t="t" r="r" b="b"/>
                <a:pathLst>
                  <a:path w="18715" h="18302" extrusionOk="0">
                    <a:moveTo>
                      <a:pt x="9823" y="1"/>
                    </a:moveTo>
                    <a:cubicBezTo>
                      <a:pt x="9350" y="1"/>
                      <a:pt x="8871" y="77"/>
                      <a:pt x="8405" y="235"/>
                    </a:cubicBezTo>
                    <a:lnTo>
                      <a:pt x="6701" y="1037"/>
                    </a:lnTo>
                    <a:cubicBezTo>
                      <a:pt x="6564" y="978"/>
                      <a:pt x="6424" y="950"/>
                      <a:pt x="6285" y="950"/>
                    </a:cubicBezTo>
                    <a:cubicBezTo>
                      <a:pt x="5645" y="950"/>
                      <a:pt x="5021" y="1525"/>
                      <a:pt x="4746" y="2157"/>
                    </a:cubicBezTo>
                    <a:cubicBezTo>
                      <a:pt x="4429" y="2925"/>
                      <a:pt x="4395" y="3811"/>
                      <a:pt x="4011" y="4546"/>
                    </a:cubicBezTo>
                    <a:cubicBezTo>
                      <a:pt x="3242" y="6117"/>
                      <a:pt x="1104" y="6902"/>
                      <a:pt x="903" y="8640"/>
                    </a:cubicBezTo>
                    <a:cubicBezTo>
                      <a:pt x="736" y="9926"/>
                      <a:pt x="1772" y="11196"/>
                      <a:pt x="1421" y="12449"/>
                    </a:cubicBezTo>
                    <a:cubicBezTo>
                      <a:pt x="1170" y="13285"/>
                      <a:pt x="352" y="13869"/>
                      <a:pt x="185" y="14722"/>
                    </a:cubicBezTo>
                    <a:cubicBezTo>
                      <a:pt x="1" y="15640"/>
                      <a:pt x="652" y="16526"/>
                      <a:pt x="1388" y="17094"/>
                    </a:cubicBezTo>
                    <a:cubicBezTo>
                      <a:pt x="2476" y="17896"/>
                      <a:pt x="3762" y="18302"/>
                      <a:pt x="5053" y="18302"/>
                    </a:cubicBezTo>
                    <a:cubicBezTo>
                      <a:pt x="6102" y="18302"/>
                      <a:pt x="7153" y="18034"/>
                      <a:pt x="8104" y="17495"/>
                    </a:cubicBezTo>
                    <a:cubicBezTo>
                      <a:pt x="9090" y="16910"/>
                      <a:pt x="9959" y="16025"/>
                      <a:pt x="11095" y="15824"/>
                    </a:cubicBezTo>
                    <a:cubicBezTo>
                      <a:pt x="11273" y="15791"/>
                      <a:pt x="11451" y="15775"/>
                      <a:pt x="11629" y="15775"/>
                    </a:cubicBezTo>
                    <a:cubicBezTo>
                      <a:pt x="12418" y="15775"/>
                      <a:pt x="13202" y="16076"/>
                      <a:pt x="13952" y="16376"/>
                    </a:cubicBezTo>
                    <a:cubicBezTo>
                      <a:pt x="14727" y="16685"/>
                      <a:pt x="15536" y="16995"/>
                      <a:pt x="16352" y="16995"/>
                    </a:cubicBezTo>
                    <a:cubicBezTo>
                      <a:pt x="16504" y="16995"/>
                      <a:pt x="16657" y="16984"/>
                      <a:pt x="16810" y="16960"/>
                    </a:cubicBezTo>
                    <a:cubicBezTo>
                      <a:pt x="17795" y="16810"/>
                      <a:pt x="18714" y="15908"/>
                      <a:pt x="18514" y="14939"/>
                    </a:cubicBezTo>
                    <a:cubicBezTo>
                      <a:pt x="18347" y="14120"/>
                      <a:pt x="17461" y="13585"/>
                      <a:pt x="17328" y="12767"/>
                    </a:cubicBezTo>
                    <a:cubicBezTo>
                      <a:pt x="17177" y="11881"/>
                      <a:pt x="17929" y="11096"/>
                      <a:pt x="18079" y="10227"/>
                    </a:cubicBezTo>
                    <a:cubicBezTo>
                      <a:pt x="18247" y="9275"/>
                      <a:pt x="17712" y="8356"/>
                      <a:pt x="17060" y="7654"/>
                    </a:cubicBezTo>
                    <a:cubicBezTo>
                      <a:pt x="16425" y="6952"/>
                      <a:pt x="15640" y="6367"/>
                      <a:pt x="15105" y="5582"/>
                    </a:cubicBezTo>
                    <a:cubicBezTo>
                      <a:pt x="14370" y="4462"/>
                      <a:pt x="14203" y="3042"/>
                      <a:pt x="13468" y="1923"/>
                    </a:cubicBezTo>
                    <a:cubicBezTo>
                      <a:pt x="12627" y="693"/>
                      <a:pt x="11250" y="1"/>
                      <a:pt x="982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4"/>
              <p:cNvSpPr/>
              <p:nvPr/>
            </p:nvSpPr>
            <p:spPr>
              <a:xfrm>
                <a:off x="6942449" y="1973781"/>
                <a:ext cx="263515" cy="500204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15607" extrusionOk="0">
                    <a:moveTo>
                      <a:pt x="4462" y="1"/>
                    </a:moveTo>
                    <a:lnTo>
                      <a:pt x="235" y="2023"/>
                    </a:lnTo>
                    <a:cubicBezTo>
                      <a:pt x="235" y="2023"/>
                      <a:pt x="1" y="7436"/>
                      <a:pt x="101" y="9775"/>
                    </a:cubicBezTo>
                    <a:cubicBezTo>
                      <a:pt x="201" y="12115"/>
                      <a:pt x="2507" y="12415"/>
                      <a:pt x="2507" y="12415"/>
                    </a:cubicBezTo>
                    <a:cubicBezTo>
                      <a:pt x="2507" y="12415"/>
                      <a:pt x="2708" y="15005"/>
                      <a:pt x="2591" y="15607"/>
                    </a:cubicBezTo>
                    <a:lnTo>
                      <a:pt x="8222" y="15573"/>
                    </a:lnTo>
                    <a:lnTo>
                      <a:pt x="8155" y="4211"/>
                    </a:lnTo>
                    <a:lnTo>
                      <a:pt x="4462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4"/>
              <p:cNvSpPr/>
              <p:nvPr/>
            </p:nvSpPr>
            <p:spPr>
              <a:xfrm>
                <a:off x="6959596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02"/>
                      <a:pt x="285" y="602"/>
                    </a:cubicBezTo>
                    <a:cubicBezTo>
                      <a:pt x="452" y="602"/>
                      <a:pt x="585" y="485"/>
                      <a:pt x="585" y="318"/>
                    </a:cubicBezTo>
                    <a:cubicBezTo>
                      <a:pt x="585" y="151"/>
                      <a:pt x="468" y="17"/>
                      <a:pt x="3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6953186" y="2143326"/>
                <a:ext cx="38043" cy="1163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63" extrusionOk="0">
                    <a:moveTo>
                      <a:pt x="610" y="1"/>
                    </a:moveTo>
                    <a:cubicBezTo>
                      <a:pt x="437" y="1"/>
                      <a:pt x="267" y="59"/>
                      <a:pt x="134" y="175"/>
                    </a:cubicBezTo>
                    <a:cubicBezTo>
                      <a:pt x="34" y="258"/>
                      <a:pt x="0" y="342"/>
                      <a:pt x="17" y="358"/>
                    </a:cubicBezTo>
                    <a:cubicBezTo>
                      <a:pt x="20" y="361"/>
                      <a:pt x="24" y="362"/>
                      <a:pt x="29" y="362"/>
                    </a:cubicBezTo>
                    <a:cubicBezTo>
                      <a:pt x="87" y="362"/>
                      <a:pt x="294" y="207"/>
                      <a:pt x="585" y="191"/>
                    </a:cubicBezTo>
                    <a:cubicBezTo>
                      <a:pt x="600" y="190"/>
                      <a:pt x="615" y="190"/>
                      <a:pt x="630" y="190"/>
                    </a:cubicBezTo>
                    <a:cubicBezTo>
                      <a:pt x="896" y="190"/>
                      <a:pt x="1096" y="313"/>
                      <a:pt x="1156" y="313"/>
                    </a:cubicBezTo>
                    <a:cubicBezTo>
                      <a:pt x="1162" y="313"/>
                      <a:pt x="1167" y="311"/>
                      <a:pt x="1170" y="308"/>
                    </a:cubicBezTo>
                    <a:cubicBezTo>
                      <a:pt x="1186" y="275"/>
                      <a:pt x="1153" y="208"/>
                      <a:pt x="1053" y="141"/>
                    </a:cubicBezTo>
                    <a:cubicBezTo>
                      <a:pt x="919" y="47"/>
                      <a:pt x="764" y="1"/>
                      <a:pt x="6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4"/>
              <p:cNvSpPr/>
              <p:nvPr/>
            </p:nvSpPr>
            <p:spPr>
              <a:xfrm>
                <a:off x="7069367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2" y="1"/>
                    </a:moveTo>
                    <a:cubicBezTo>
                      <a:pt x="135" y="1"/>
                      <a:pt x="1" y="134"/>
                      <a:pt x="1" y="301"/>
                    </a:cubicBezTo>
                    <a:cubicBezTo>
                      <a:pt x="1" y="468"/>
                      <a:pt x="135" y="602"/>
                      <a:pt x="285" y="602"/>
                    </a:cubicBezTo>
                    <a:cubicBezTo>
                      <a:pt x="452" y="602"/>
                      <a:pt x="586" y="485"/>
                      <a:pt x="586" y="318"/>
                    </a:cubicBezTo>
                    <a:cubicBezTo>
                      <a:pt x="586" y="151"/>
                      <a:pt x="469" y="17"/>
                      <a:pt x="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4"/>
              <p:cNvSpPr/>
              <p:nvPr/>
            </p:nvSpPr>
            <p:spPr>
              <a:xfrm>
                <a:off x="7065104" y="2145377"/>
                <a:ext cx="38043" cy="11346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54" extrusionOk="0">
                    <a:moveTo>
                      <a:pt x="611" y="1"/>
                    </a:moveTo>
                    <a:cubicBezTo>
                      <a:pt x="436" y="1"/>
                      <a:pt x="262" y="60"/>
                      <a:pt x="117" y="177"/>
                    </a:cubicBezTo>
                    <a:cubicBezTo>
                      <a:pt x="34" y="261"/>
                      <a:pt x="0" y="328"/>
                      <a:pt x="17" y="345"/>
                    </a:cubicBezTo>
                    <a:cubicBezTo>
                      <a:pt x="21" y="350"/>
                      <a:pt x="28" y="353"/>
                      <a:pt x="37" y="353"/>
                    </a:cubicBezTo>
                    <a:cubicBezTo>
                      <a:pt x="104" y="353"/>
                      <a:pt x="305" y="209"/>
                      <a:pt x="585" y="194"/>
                    </a:cubicBezTo>
                    <a:cubicBezTo>
                      <a:pt x="600" y="193"/>
                      <a:pt x="615" y="193"/>
                      <a:pt x="630" y="193"/>
                    </a:cubicBezTo>
                    <a:cubicBezTo>
                      <a:pt x="884" y="193"/>
                      <a:pt x="1078" y="304"/>
                      <a:pt x="1147" y="304"/>
                    </a:cubicBezTo>
                    <a:cubicBezTo>
                      <a:pt x="1158" y="304"/>
                      <a:pt x="1165" y="301"/>
                      <a:pt x="1170" y="294"/>
                    </a:cubicBezTo>
                    <a:cubicBezTo>
                      <a:pt x="1187" y="278"/>
                      <a:pt x="1136" y="211"/>
                      <a:pt x="1036" y="127"/>
                    </a:cubicBezTo>
                    <a:cubicBezTo>
                      <a:pt x="906" y="43"/>
                      <a:pt x="758" y="1"/>
                      <a:pt x="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4"/>
              <p:cNvSpPr/>
              <p:nvPr/>
            </p:nvSpPr>
            <p:spPr>
              <a:xfrm>
                <a:off x="7001357" y="2153165"/>
                <a:ext cx="30576" cy="910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842" extrusionOk="0">
                    <a:moveTo>
                      <a:pt x="919" y="1"/>
                    </a:moveTo>
                    <a:cubicBezTo>
                      <a:pt x="880" y="1"/>
                      <a:pt x="599" y="747"/>
                      <a:pt x="285" y="1689"/>
                    </a:cubicBezTo>
                    <a:cubicBezTo>
                      <a:pt x="201" y="1923"/>
                      <a:pt x="135" y="2140"/>
                      <a:pt x="68" y="2357"/>
                    </a:cubicBezTo>
                    <a:cubicBezTo>
                      <a:pt x="18" y="2457"/>
                      <a:pt x="1" y="2591"/>
                      <a:pt x="34" y="2691"/>
                    </a:cubicBezTo>
                    <a:cubicBezTo>
                      <a:pt x="51" y="2758"/>
                      <a:pt x="101" y="2808"/>
                      <a:pt x="168" y="2825"/>
                    </a:cubicBezTo>
                    <a:cubicBezTo>
                      <a:pt x="201" y="2825"/>
                      <a:pt x="252" y="2842"/>
                      <a:pt x="302" y="2842"/>
                    </a:cubicBezTo>
                    <a:cubicBezTo>
                      <a:pt x="469" y="2842"/>
                      <a:pt x="653" y="2842"/>
                      <a:pt x="820" y="2808"/>
                    </a:cubicBezTo>
                    <a:cubicBezTo>
                      <a:pt x="653" y="2758"/>
                      <a:pt x="485" y="2741"/>
                      <a:pt x="302" y="2741"/>
                    </a:cubicBezTo>
                    <a:cubicBezTo>
                      <a:pt x="218" y="2725"/>
                      <a:pt x="151" y="2708"/>
                      <a:pt x="135" y="2658"/>
                    </a:cubicBezTo>
                    <a:cubicBezTo>
                      <a:pt x="135" y="2574"/>
                      <a:pt x="151" y="2474"/>
                      <a:pt x="185" y="2407"/>
                    </a:cubicBezTo>
                    <a:lnTo>
                      <a:pt x="419" y="1739"/>
                    </a:lnTo>
                    <a:cubicBezTo>
                      <a:pt x="719" y="787"/>
                      <a:pt x="953" y="18"/>
                      <a:pt x="920" y="1"/>
                    </a:cubicBezTo>
                    <a:cubicBezTo>
                      <a:pt x="919" y="1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7022798" y="2339536"/>
                <a:ext cx="97496" cy="50607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579" extrusionOk="0">
                    <a:moveTo>
                      <a:pt x="3041" y="1"/>
                    </a:moveTo>
                    <a:lnTo>
                      <a:pt x="3041" y="1"/>
                    </a:lnTo>
                    <a:cubicBezTo>
                      <a:pt x="2139" y="619"/>
                      <a:pt x="1086" y="970"/>
                      <a:pt x="0" y="1003"/>
                    </a:cubicBezTo>
                    <a:lnTo>
                      <a:pt x="34" y="1571"/>
                    </a:lnTo>
                    <a:cubicBezTo>
                      <a:pt x="120" y="1576"/>
                      <a:pt x="204" y="1579"/>
                      <a:pt x="286" y="1579"/>
                    </a:cubicBezTo>
                    <a:cubicBezTo>
                      <a:pt x="2376" y="1579"/>
                      <a:pt x="3041" y="1"/>
                      <a:pt x="304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4"/>
              <p:cNvSpPr/>
              <p:nvPr/>
            </p:nvSpPr>
            <p:spPr>
              <a:xfrm>
                <a:off x="7030811" y="2254059"/>
                <a:ext cx="3163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707" extrusionOk="0">
                    <a:moveTo>
                      <a:pt x="565" y="0"/>
                    </a:moveTo>
                    <a:cubicBezTo>
                      <a:pt x="501" y="0"/>
                      <a:pt x="440" y="14"/>
                      <a:pt x="385" y="45"/>
                    </a:cubicBezTo>
                    <a:cubicBezTo>
                      <a:pt x="185" y="128"/>
                      <a:pt x="51" y="295"/>
                      <a:pt x="18" y="496"/>
                    </a:cubicBezTo>
                    <a:lnTo>
                      <a:pt x="1" y="512"/>
                    </a:lnTo>
                    <a:cubicBezTo>
                      <a:pt x="1" y="546"/>
                      <a:pt x="18" y="596"/>
                      <a:pt x="51" y="613"/>
                    </a:cubicBezTo>
                    <a:cubicBezTo>
                      <a:pt x="101" y="646"/>
                      <a:pt x="135" y="663"/>
                      <a:pt x="185" y="663"/>
                    </a:cubicBezTo>
                    <a:cubicBezTo>
                      <a:pt x="280" y="695"/>
                      <a:pt x="375" y="706"/>
                      <a:pt x="475" y="706"/>
                    </a:cubicBezTo>
                    <a:cubicBezTo>
                      <a:pt x="532" y="706"/>
                      <a:pt x="591" y="702"/>
                      <a:pt x="652" y="696"/>
                    </a:cubicBezTo>
                    <a:cubicBezTo>
                      <a:pt x="803" y="663"/>
                      <a:pt x="937" y="546"/>
                      <a:pt x="970" y="395"/>
                    </a:cubicBezTo>
                    <a:cubicBezTo>
                      <a:pt x="987" y="245"/>
                      <a:pt x="903" y="111"/>
                      <a:pt x="786" y="45"/>
                    </a:cubicBezTo>
                    <a:cubicBezTo>
                      <a:pt x="715" y="18"/>
                      <a:pt x="638" y="0"/>
                      <a:pt x="56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4"/>
              <p:cNvSpPr/>
              <p:nvPr/>
            </p:nvSpPr>
            <p:spPr>
              <a:xfrm>
                <a:off x="7024401" y="2243097"/>
                <a:ext cx="33717" cy="31697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989" extrusionOk="0">
                    <a:moveTo>
                      <a:pt x="993" y="0"/>
                    </a:moveTo>
                    <a:cubicBezTo>
                      <a:pt x="991" y="0"/>
                      <a:pt x="989" y="1"/>
                      <a:pt x="986" y="2"/>
                    </a:cubicBezTo>
                    <a:cubicBezTo>
                      <a:pt x="985" y="2"/>
                      <a:pt x="985" y="2"/>
                      <a:pt x="984" y="2"/>
                    </a:cubicBezTo>
                    <a:cubicBezTo>
                      <a:pt x="953" y="2"/>
                      <a:pt x="946" y="359"/>
                      <a:pt x="669" y="637"/>
                    </a:cubicBezTo>
                    <a:cubicBezTo>
                      <a:pt x="368" y="905"/>
                      <a:pt x="0" y="871"/>
                      <a:pt x="0" y="921"/>
                    </a:cubicBezTo>
                    <a:cubicBezTo>
                      <a:pt x="0" y="955"/>
                      <a:pt x="84" y="988"/>
                      <a:pt x="234" y="988"/>
                    </a:cubicBezTo>
                    <a:cubicBezTo>
                      <a:pt x="652" y="971"/>
                      <a:pt x="1003" y="654"/>
                      <a:pt x="1036" y="236"/>
                    </a:cubicBezTo>
                    <a:cubicBezTo>
                      <a:pt x="1052" y="97"/>
                      <a:pt x="1024" y="0"/>
                      <a:pt x="9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6940334" y="1961634"/>
                <a:ext cx="313834" cy="304122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489" extrusionOk="0">
                    <a:moveTo>
                      <a:pt x="58" y="2388"/>
                    </a:moveTo>
                    <a:cubicBezTo>
                      <a:pt x="36" y="2464"/>
                      <a:pt x="16" y="2541"/>
                      <a:pt x="0" y="2619"/>
                    </a:cubicBezTo>
                    <a:lnTo>
                      <a:pt x="58" y="2388"/>
                    </a:lnTo>
                    <a:close/>
                    <a:moveTo>
                      <a:pt x="3765" y="1"/>
                    </a:moveTo>
                    <a:cubicBezTo>
                      <a:pt x="3641" y="1"/>
                      <a:pt x="3517" y="5"/>
                      <a:pt x="3392" y="12"/>
                    </a:cubicBezTo>
                    <a:cubicBezTo>
                      <a:pt x="2573" y="46"/>
                      <a:pt x="1771" y="330"/>
                      <a:pt x="1120" y="814"/>
                    </a:cubicBezTo>
                    <a:cubicBezTo>
                      <a:pt x="667" y="1174"/>
                      <a:pt x="320" y="1650"/>
                      <a:pt x="122" y="2192"/>
                    </a:cubicBezTo>
                    <a:lnTo>
                      <a:pt x="122" y="2192"/>
                    </a:lnTo>
                    <a:cubicBezTo>
                      <a:pt x="120" y="2178"/>
                      <a:pt x="119" y="2165"/>
                      <a:pt x="117" y="2151"/>
                    </a:cubicBezTo>
                    <a:lnTo>
                      <a:pt x="58" y="2388"/>
                    </a:lnTo>
                    <a:lnTo>
                      <a:pt x="58" y="2388"/>
                    </a:lnTo>
                    <a:cubicBezTo>
                      <a:pt x="77" y="2322"/>
                      <a:pt x="99" y="2256"/>
                      <a:pt x="122" y="2192"/>
                    </a:cubicBezTo>
                    <a:lnTo>
                      <a:pt x="122" y="2192"/>
                    </a:lnTo>
                    <a:cubicBezTo>
                      <a:pt x="308" y="3575"/>
                      <a:pt x="1501" y="4607"/>
                      <a:pt x="2891" y="4607"/>
                    </a:cubicBezTo>
                    <a:lnTo>
                      <a:pt x="2256" y="3204"/>
                    </a:lnTo>
                    <a:lnTo>
                      <a:pt x="2256" y="3204"/>
                    </a:lnTo>
                    <a:cubicBezTo>
                      <a:pt x="2824" y="3872"/>
                      <a:pt x="3409" y="4540"/>
                      <a:pt x="4194" y="4941"/>
                    </a:cubicBezTo>
                    <a:cubicBezTo>
                      <a:pt x="4561" y="5125"/>
                      <a:pt x="4986" y="5232"/>
                      <a:pt x="5400" y="5232"/>
                    </a:cubicBezTo>
                    <a:cubicBezTo>
                      <a:pt x="5853" y="5232"/>
                      <a:pt x="6293" y="5104"/>
                      <a:pt x="6633" y="4808"/>
                    </a:cubicBezTo>
                    <a:cubicBezTo>
                      <a:pt x="6851" y="5376"/>
                      <a:pt x="6851" y="6011"/>
                      <a:pt x="7051" y="6595"/>
                    </a:cubicBezTo>
                    <a:cubicBezTo>
                      <a:pt x="7248" y="7170"/>
                      <a:pt x="7687" y="9488"/>
                      <a:pt x="8289" y="9488"/>
                    </a:cubicBezTo>
                    <a:cubicBezTo>
                      <a:pt x="8300" y="9488"/>
                      <a:pt x="8310" y="9487"/>
                      <a:pt x="8321" y="9486"/>
                    </a:cubicBezTo>
                    <a:cubicBezTo>
                      <a:pt x="8872" y="9402"/>
                      <a:pt x="9273" y="6980"/>
                      <a:pt x="9407" y="6445"/>
                    </a:cubicBezTo>
                    <a:cubicBezTo>
                      <a:pt x="9791" y="4941"/>
                      <a:pt x="9307" y="3270"/>
                      <a:pt x="8304" y="2084"/>
                    </a:cubicBezTo>
                    <a:cubicBezTo>
                      <a:pt x="7166" y="759"/>
                      <a:pt x="5503" y="1"/>
                      <a:pt x="376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>
                <a:off x="6767873" y="1993620"/>
                <a:ext cx="207812" cy="375402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11713" extrusionOk="0">
                    <a:moveTo>
                      <a:pt x="6484" y="0"/>
                    </a:moveTo>
                    <a:cubicBezTo>
                      <a:pt x="6350" y="150"/>
                      <a:pt x="6200" y="301"/>
                      <a:pt x="6033" y="418"/>
                    </a:cubicBezTo>
                    <a:cubicBezTo>
                      <a:pt x="5832" y="551"/>
                      <a:pt x="5615" y="668"/>
                      <a:pt x="5398" y="769"/>
                    </a:cubicBezTo>
                    <a:cubicBezTo>
                      <a:pt x="5130" y="869"/>
                      <a:pt x="4830" y="986"/>
                      <a:pt x="4496" y="1153"/>
                    </a:cubicBezTo>
                    <a:cubicBezTo>
                      <a:pt x="3694" y="1571"/>
                      <a:pt x="3242" y="2440"/>
                      <a:pt x="3359" y="3342"/>
                    </a:cubicBezTo>
                    <a:cubicBezTo>
                      <a:pt x="3409" y="3826"/>
                      <a:pt x="3610" y="4311"/>
                      <a:pt x="3560" y="4795"/>
                    </a:cubicBezTo>
                    <a:cubicBezTo>
                      <a:pt x="3560" y="5046"/>
                      <a:pt x="3460" y="5280"/>
                      <a:pt x="3309" y="5481"/>
                    </a:cubicBezTo>
                    <a:cubicBezTo>
                      <a:pt x="3125" y="5648"/>
                      <a:pt x="2875" y="5765"/>
                      <a:pt x="2624" y="5798"/>
                    </a:cubicBezTo>
                    <a:cubicBezTo>
                      <a:pt x="2090" y="5898"/>
                      <a:pt x="1588" y="6166"/>
                      <a:pt x="1171" y="6533"/>
                    </a:cubicBezTo>
                    <a:cubicBezTo>
                      <a:pt x="786" y="6884"/>
                      <a:pt x="502" y="7302"/>
                      <a:pt x="318" y="7786"/>
                    </a:cubicBezTo>
                    <a:cubicBezTo>
                      <a:pt x="1" y="8622"/>
                      <a:pt x="84" y="9541"/>
                      <a:pt x="536" y="10293"/>
                    </a:cubicBezTo>
                    <a:cubicBezTo>
                      <a:pt x="820" y="10811"/>
                      <a:pt x="1237" y="11212"/>
                      <a:pt x="1755" y="11496"/>
                    </a:cubicBezTo>
                    <a:cubicBezTo>
                      <a:pt x="1889" y="11579"/>
                      <a:pt x="2039" y="11629"/>
                      <a:pt x="2190" y="11679"/>
                    </a:cubicBezTo>
                    <a:cubicBezTo>
                      <a:pt x="2240" y="11696"/>
                      <a:pt x="2290" y="11713"/>
                      <a:pt x="2340" y="11713"/>
                    </a:cubicBezTo>
                    <a:cubicBezTo>
                      <a:pt x="2357" y="11696"/>
                      <a:pt x="2140" y="11646"/>
                      <a:pt x="1789" y="11429"/>
                    </a:cubicBezTo>
                    <a:cubicBezTo>
                      <a:pt x="1304" y="11145"/>
                      <a:pt x="903" y="10727"/>
                      <a:pt x="636" y="10226"/>
                    </a:cubicBezTo>
                    <a:cubicBezTo>
                      <a:pt x="218" y="9507"/>
                      <a:pt x="168" y="8622"/>
                      <a:pt x="469" y="7853"/>
                    </a:cubicBezTo>
                    <a:cubicBezTo>
                      <a:pt x="836" y="6884"/>
                      <a:pt x="1655" y="6182"/>
                      <a:pt x="2674" y="5965"/>
                    </a:cubicBezTo>
                    <a:cubicBezTo>
                      <a:pt x="2958" y="5915"/>
                      <a:pt x="3226" y="5798"/>
                      <a:pt x="3426" y="5597"/>
                    </a:cubicBezTo>
                    <a:cubicBezTo>
                      <a:pt x="3610" y="5364"/>
                      <a:pt x="3727" y="5096"/>
                      <a:pt x="3727" y="4812"/>
                    </a:cubicBezTo>
                    <a:cubicBezTo>
                      <a:pt x="3777" y="4261"/>
                      <a:pt x="3560" y="3776"/>
                      <a:pt x="3510" y="3325"/>
                    </a:cubicBezTo>
                    <a:cubicBezTo>
                      <a:pt x="3460" y="2891"/>
                      <a:pt x="3543" y="2440"/>
                      <a:pt x="3760" y="2055"/>
                    </a:cubicBezTo>
                    <a:cubicBezTo>
                      <a:pt x="3944" y="1721"/>
                      <a:pt x="4228" y="1454"/>
                      <a:pt x="4562" y="1270"/>
                    </a:cubicBezTo>
                    <a:cubicBezTo>
                      <a:pt x="4863" y="1086"/>
                      <a:pt x="5181" y="969"/>
                      <a:pt x="5431" y="852"/>
                    </a:cubicBezTo>
                    <a:cubicBezTo>
                      <a:pt x="5665" y="752"/>
                      <a:pt x="5882" y="635"/>
                      <a:pt x="6083" y="485"/>
                    </a:cubicBezTo>
                    <a:cubicBezTo>
                      <a:pt x="6200" y="384"/>
                      <a:pt x="6317" y="267"/>
                      <a:pt x="6400" y="134"/>
                    </a:cubicBezTo>
                    <a:cubicBezTo>
                      <a:pt x="6434" y="100"/>
                      <a:pt x="6467" y="50"/>
                      <a:pt x="64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>
                <a:off x="7203272" y="2032689"/>
                <a:ext cx="192813" cy="435399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13585" extrusionOk="0">
                    <a:moveTo>
                      <a:pt x="17" y="1"/>
                    </a:moveTo>
                    <a:cubicBezTo>
                      <a:pt x="0" y="68"/>
                      <a:pt x="0" y="118"/>
                      <a:pt x="0" y="185"/>
                    </a:cubicBezTo>
                    <a:cubicBezTo>
                      <a:pt x="17" y="352"/>
                      <a:pt x="50" y="519"/>
                      <a:pt x="84" y="669"/>
                    </a:cubicBezTo>
                    <a:cubicBezTo>
                      <a:pt x="284" y="1271"/>
                      <a:pt x="618" y="1789"/>
                      <a:pt x="1086" y="2206"/>
                    </a:cubicBezTo>
                    <a:cubicBezTo>
                      <a:pt x="1637" y="2758"/>
                      <a:pt x="2439" y="3242"/>
                      <a:pt x="3208" y="3877"/>
                    </a:cubicBezTo>
                    <a:cubicBezTo>
                      <a:pt x="3609" y="4211"/>
                      <a:pt x="3960" y="4612"/>
                      <a:pt x="4211" y="5080"/>
                    </a:cubicBezTo>
                    <a:cubicBezTo>
                      <a:pt x="4478" y="5565"/>
                      <a:pt x="4578" y="6133"/>
                      <a:pt x="4461" y="6668"/>
                    </a:cubicBezTo>
                    <a:cubicBezTo>
                      <a:pt x="4328" y="7219"/>
                      <a:pt x="3943" y="7720"/>
                      <a:pt x="3977" y="8322"/>
                    </a:cubicBezTo>
                    <a:cubicBezTo>
                      <a:pt x="3993" y="8906"/>
                      <a:pt x="4328" y="9424"/>
                      <a:pt x="4829" y="9692"/>
                    </a:cubicBezTo>
                    <a:cubicBezTo>
                      <a:pt x="5046" y="9792"/>
                      <a:pt x="5247" y="9942"/>
                      <a:pt x="5430" y="10093"/>
                    </a:cubicBezTo>
                    <a:cubicBezTo>
                      <a:pt x="5581" y="10243"/>
                      <a:pt x="5698" y="10444"/>
                      <a:pt x="5764" y="10661"/>
                    </a:cubicBezTo>
                    <a:cubicBezTo>
                      <a:pt x="5865" y="11045"/>
                      <a:pt x="5848" y="11463"/>
                      <a:pt x="5698" y="11847"/>
                    </a:cubicBezTo>
                    <a:cubicBezTo>
                      <a:pt x="5447" y="12399"/>
                      <a:pt x="5046" y="12866"/>
                      <a:pt x="4545" y="13201"/>
                    </a:cubicBezTo>
                    <a:cubicBezTo>
                      <a:pt x="4194" y="13451"/>
                      <a:pt x="3993" y="13568"/>
                      <a:pt x="3993" y="13585"/>
                    </a:cubicBezTo>
                    <a:cubicBezTo>
                      <a:pt x="4060" y="13551"/>
                      <a:pt x="4110" y="13535"/>
                      <a:pt x="4160" y="13501"/>
                    </a:cubicBezTo>
                    <a:cubicBezTo>
                      <a:pt x="4261" y="13451"/>
                      <a:pt x="4394" y="13368"/>
                      <a:pt x="4578" y="13251"/>
                    </a:cubicBezTo>
                    <a:cubicBezTo>
                      <a:pt x="4812" y="13100"/>
                      <a:pt x="5013" y="12933"/>
                      <a:pt x="5196" y="12749"/>
                    </a:cubicBezTo>
                    <a:cubicBezTo>
                      <a:pt x="5464" y="12516"/>
                      <a:pt x="5664" y="12215"/>
                      <a:pt x="5815" y="11897"/>
                    </a:cubicBezTo>
                    <a:cubicBezTo>
                      <a:pt x="5982" y="11496"/>
                      <a:pt x="6015" y="11045"/>
                      <a:pt x="5898" y="10611"/>
                    </a:cubicBezTo>
                    <a:cubicBezTo>
                      <a:pt x="5831" y="10377"/>
                      <a:pt x="5714" y="10160"/>
                      <a:pt x="5531" y="9976"/>
                    </a:cubicBezTo>
                    <a:cubicBezTo>
                      <a:pt x="5347" y="9809"/>
                      <a:pt x="5130" y="9675"/>
                      <a:pt x="4912" y="9558"/>
                    </a:cubicBezTo>
                    <a:cubicBezTo>
                      <a:pt x="4461" y="9307"/>
                      <a:pt x="4160" y="8840"/>
                      <a:pt x="4144" y="8322"/>
                    </a:cubicBezTo>
                    <a:cubicBezTo>
                      <a:pt x="4110" y="7787"/>
                      <a:pt x="4478" y="7302"/>
                      <a:pt x="4628" y="6718"/>
                    </a:cubicBezTo>
                    <a:cubicBezTo>
                      <a:pt x="4762" y="6133"/>
                      <a:pt x="4662" y="5515"/>
                      <a:pt x="4361" y="4997"/>
                    </a:cubicBezTo>
                    <a:cubicBezTo>
                      <a:pt x="4094" y="4529"/>
                      <a:pt x="3743" y="4094"/>
                      <a:pt x="3308" y="3760"/>
                    </a:cubicBezTo>
                    <a:cubicBezTo>
                      <a:pt x="2523" y="3109"/>
                      <a:pt x="1721" y="2657"/>
                      <a:pt x="1170" y="2123"/>
                    </a:cubicBezTo>
                    <a:cubicBezTo>
                      <a:pt x="718" y="1722"/>
                      <a:pt x="368" y="1221"/>
                      <a:pt x="150" y="652"/>
                    </a:cubicBezTo>
                    <a:cubicBezTo>
                      <a:pt x="84" y="435"/>
                      <a:pt x="50" y="218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6937097" y="2036792"/>
                <a:ext cx="30576" cy="8749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730" extrusionOk="0">
                    <a:moveTo>
                      <a:pt x="779" y="1"/>
                    </a:moveTo>
                    <a:cubicBezTo>
                      <a:pt x="679" y="1"/>
                      <a:pt x="596" y="102"/>
                      <a:pt x="552" y="190"/>
                    </a:cubicBezTo>
                    <a:cubicBezTo>
                      <a:pt x="135" y="976"/>
                      <a:pt x="1" y="1861"/>
                      <a:pt x="135" y="2730"/>
                    </a:cubicBezTo>
                    <a:lnTo>
                      <a:pt x="218" y="2663"/>
                    </a:lnTo>
                    <a:lnTo>
                      <a:pt x="135" y="2613"/>
                    </a:lnTo>
                    <a:cubicBezTo>
                      <a:pt x="469" y="2346"/>
                      <a:pt x="686" y="1961"/>
                      <a:pt x="786" y="1560"/>
                    </a:cubicBezTo>
                    <a:cubicBezTo>
                      <a:pt x="886" y="1143"/>
                      <a:pt x="937" y="725"/>
                      <a:pt x="937" y="307"/>
                    </a:cubicBezTo>
                    <a:cubicBezTo>
                      <a:pt x="953" y="190"/>
                      <a:pt x="937" y="23"/>
                      <a:pt x="820" y="7"/>
                    </a:cubicBezTo>
                    <a:cubicBezTo>
                      <a:pt x="806" y="3"/>
                      <a:pt x="792" y="1"/>
                      <a:pt x="7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4"/>
              <p:cNvSpPr/>
              <p:nvPr/>
            </p:nvSpPr>
            <p:spPr>
              <a:xfrm>
                <a:off x="6655441" y="2453378"/>
                <a:ext cx="856825" cy="895092"/>
              </a:xfrm>
              <a:custGeom>
                <a:avLst/>
                <a:gdLst/>
                <a:ahLst/>
                <a:cxnLst/>
                <a:rect l="l" t="t" r="r" b="b"/>
                <a:pathLst>
                  <a:path w="26734" h="27928" extrusionOk="0">
                    <a:moveTo>
                      <a:pt x="11462" y="0"/>
                    </a:moveTo>
                    <a:cubicBezTo>
                      <a:pt x="10160" y="0"/>
                      <a:pt x="7551" y="281"/>
                      <a:pt x="5748" y="2314"/>
                    </a:cubicBezTo>
                    <a:cubicBezTo>
                      <a:pt x="3175" y="5221"/>
                      <a:pt x="0" y="8646"/>
                      <a:pt x="0" y="8646"/>
                    </a:cubicBezTo>
                    <a:lnTo>
                      <a:pt x="2423" y="14728"/>
                    </a:lnTo>
                    <a:lnTo>
                      <a:pt x="8137" y="10016"/>
                    </a:lnTo>
                    <a:lnTo>
                      <a:pt x="8137" y="10016"/>
                    </a:lnTo>
                    <a:cubicBezTo>
                      <a:pt x="7669" y="10852"/>
                      <a:pt x="7402" y="11787"/>
                      <a:pt x="7385" y="12756"/>
                    </a:cubicBezTo>
                    <a:cubicBezTo>
                      <a:pt x="7385" y="14360"/>
                      <a:pt x="9056" y="15112"/>
                      <a:pt x="9056" y="15112"/>
                    </a:cubicBezTo>
                    <a:lnTo>
                      <a:pt x="9574" y="20008"/>
                    </a:lnTo>
                    <a:lnTo>
                      <a:pt x="7870" y="27928"/>
                    </a:lnTo>
                    <a:lnTo>
                      <a:pt x="25631" y="27209"/>
                    </a:lnTo>
                    <a:cubicBezTo>
                      <a:pt x="25330" y="24569"/>
                      <a:pt x="24445" y="22013"/>
                      <a:pt x="23008" y="19757"/>
                    </a:cubicBezTo>
                    <a:lnTo>
                      <a:pt x="23342" y="11470"/>
                    </a:lnTo>
                    <a:lnTo>
                      <a:pt x="26734" y="11470"/>
                    </a:lnTo>
                    <a:lnTo>
                      <a:pt x="25531" y="5421"/>
                    </a:lnTo>
                    <a:cubicBezTo>
                      <a:pt x="24645" y="476"/>
                      <a:pt x="17711" y="141"/>
                      <a:pt x="17711" y="141"/>
                    </a:cubicBezTo>
                    <a:lnTo>
                      <a:pt x="12264" y="41"/>
                    </a:lnTo>
                    <a:cubicBezTo>
                      <a:pt x="12264" y="41"/>
                      <a:pt x="11958" y="0"/>
                      <a:pt x="11462" y="0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7267532" y="2603564"/>
                <a:ext cx="57850" cy="3180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9925" extrusionOk="0">
                    <a:moveTo>
                      <a:pt x="17" y="0"/>
                    </a:moveTo>
                    <a:cubicBezTo>
                      <a:pt x="0" y="134"/>
                      <a:pt x="17" y="267"/>
                      <a:pt x="33" y="401"/>
                    </a:cubicBezTo>
                    <a:cubicBezTo>
                      <a:pt x="67" y="652"/>
                      <a:pt x="117" y="1019"/>
                      <a:pt x="184" y="1470"/>
                    </a:cubicBezTo>
                    <a:cubicBezTo>
                      <a:pt x="334" y="2373"/>
                      <a:pt x="551" y="3626"/>
                      <a:pt x="819" y="4979"/>
                    </a:cubicBezTo>
                    <a:lnTo>
                      <a:pt x="1487" y="8488"/>
                    </a:lnTo>
                    <a:lnTo>
                      <a:pt x="1704" y="9541"/>
                    </a:lnTo>
                    <a:cubicBezTo>
                      <a:pt x="1721" y="9674"/>
                      <a:pt x="1754" y="9808"/>
                      <a:pt x="1788" y="9925"/>
                    </a:cubicBezTo>
                    <a:cubicBezTo>
                      <a:pt x="1805" y="9791"/>
                      <a:pt x="1788" y="9658"/>
                      <a:pt x="1771" y="9541"/>
                    </a:cubicBezTo>
                    <a:cubicBezTo>
                      <a:pt x="1738" y="9273"/>
                      <a:pt x="1688" y="8922"/>
                      <a:pt x="1621" y="8471"/>
                    </a:cubicBezTo>
                    <a:cubicBezTo>
                      <a:pt x="1470" y="7569"/>
                      <a:pt x="1253" y="6316"/>
                      <a:pt x="986" y="4946"/>
                    </a:cubicBezTo>
                    <a:lnTo>
                      <a:pt x="318" y="1454"/>
                    </a:lnTo>
                    <a:lnTo>
                      <a:pt x="100" y="401"/>
                    </a:lnTo>
                    <a:cubicBezTo>
                      <a:pt x="84" y="267"/>
                      <a:pt x="50" y="134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7304999" y="2808107"/>
                <a:ext cx="209960" cy="5929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185" extrusionOk="0">
                    <a:moveTo>
                      <a:pt x="3276" y="1"/>
                    </a:moveTo>
                    <a:cubicBezTo>
                      <a:pt x="1454" y="17"/>
                      <a:pt x="1" y="51"/>
                      <a:pt x="1" y="101"/>
                    </a:cubicBezTo>
                    <a:cubicBezTo>
                      <a:pt x="1" y="151"/>
                      <a:pt x="1454" y="185"/>
                      <a:pt x="3276" y="185"/>
                    </a:cubicBezTo>
                    <a:cubicBezTo>
                      <a:pt x="5097" y="168"/>
                      <a:pt x="6550" y="134"/>
                      <a:pt x="6550" y="84"/>
                    </a:cubicBezTo>
                    <a:cubicBezTo>
                      <a:pt x="6550" y="34"/>
                      <a:pt x="5080" y="1"/>
                      <a:pt x="32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4"/>
              <p:cNvSpPr/>
              <p:nvPr/>
            </p:nvSpPr>
            <p:spPr>
              <a:xfrm>
                <a:off x="6603488" y="2814004"/>
                <a:ext cx="975185" cy="343961"/>
              </a:xfrm>
              <a:custGeom>
                <a:avLst/>
                <a:gdLst/>
                <a:ahLst/>
                <a:cxnLst/>
                <a:rect l="l" t="t" r="r" b="b"/>
                <a:pathLst>
                  <a:path w="30427" h="10732" extrusionOk="0">
                    <a:moveTo>
                      <a:pt x="22006" y="1"/>
                    </a:moveTo>
                    <a:cubicBezTo>
                      <a:pt x="22006" y="1"/>
                      <a:pt x="22791" y="3676"/>
                      <a:pt x="22624" y="4529"/>
                    </a:cubicBezTo>
                    <a:cubicBezTo>
                      <a:pt x="22473" y="5280"/>
                      <a:pt x="10276" y="5765"/>
                      <a:pt x="7102" y="5815"/>
                    </a:cubicBezTo>
                    <a:cubicBezTo>
                      <a:pt x="7055" y="5781"/>
                      <a:pt x="7002" y="5771"/>
                      <a:pt x="6945" y="5771"/>
                    </a:cubicBezTo>
                    <a:cubicBezTo>
                      <a:pt x="6856" y="5771"/>
                      <a:pt x="6758" y="5796"/>
                      <a:pt x="6657" y="5796"/>
                    </a:cubicBezTo>
                    <a:cubicBezTo>
                      <a:pt x="6565" y="5796"/>
                      <a:pt x="6472" y="5775"/>
                      <a:pt x="6383" y="5698"/>
                    </a:cubicBezTo>
                    <a:cubicBezTo>
                      <a:pt x="6166" y="5514"/>
                      <a:pt x="5999" y="5280"/>
                      <a:pt x="5848" y="5030"/>
                    </a:cubicBezTo>
                    <a:cubicBezTo>
                      <a:pt x="5665" y="4729"/>
                      <a:pt x="5514" y="4395"/>
                      <a:pt x="5414" y="4044"/>
                    </a:cubicBezTo>
                    <a:cubicBezTo>
                      <a:pt x="5374" y="3856"/>
                      <a:pt x="5218" y="3750"/>
                      <a:pt x="5069" y="3750"/>
                    </a:cubicBezTo>
                    <a:cubicBezTo>
                      <a:pt x="4966" y="3750"/>
                      <a:pt x="4867" y="3801"/>
                      <a:pt x="4812" y="3910"/>
                    </a:cubicBezTo>
                    <a:cubicBezTo>
                      <a:pt x="4679" y="4178"/>
                      <a:pt x="4829" y="5097"/>
                      <a:pt x="5431" y="5966"/>
                    </a:cubicBezTo>
                    <a:cubicBezTo>
                      <a:pt x="5706" y="6363"/>
                      <a:pt x="5523" y="6484"/>
                      <a:pt x="5188" y="6484"/>
                    </a:cubicBezTo>
                    <a:cubicBezTo>
                      <a:pt x="4793" y="6484"/>
                      <a:pt x="4185" y="6314"/>
                      <a:pt x="3877" y="6233"/>
                    </a:cubicBezTo>
                    <a:cubicBezTo>
                      <a:pt x="3382" y="6106"/>
                      <a:pt x="2001" y="5799"/>
                      <a:pt x="1477" y="5799"/>
                    </a:cubicBezTo>
                    <a:cubicBezTo>
                      <a:pt x="1382" y="5799"/>
                      <a:pt x="1315" y="5809"/>
                      <a:pt x="1287" y="5832"/>
                    </a:cubicBezTo>
                    <a:cubicBezTo>
                      <a:pt x="1020" y="6049"/>
                      <a:pt x="1187" y="6383"/>
                      <a:pt x="1772" y="6517"/>
                    </a:cubicBezTo>
                    <a:cubicBezTo>
                      <a:pt x="2356" y="6667"/>
                      <a:pt x="4077" y="7219"/>
                      <a:pt x="3977" y="7519"/>
                    </a:cubicBezTo>
                    <a:cubicBezTo>
                      <a:pt x="3961" y="7570"/>
                      <a:pt x="3873" y="7591"/>
                      <a:pt x="3736" y="7591"/>
                    </a:cubicBezTo>
                    <a:cubicBezTo>
                      <a:pt x="3018" y="7591"/>
                      <a:pt x="953" y="7001"/>
                      <a:pt x="953" y="7001"/>
                    </a:cubicBezTo>
                    <a:cubicBezTo>
                      <a:pt x="953" y="7001"/>
                      <a:pt x="723" y="6893"/>
                      <a:pt x="516" y="6893"/>
                    </a:cubicBezTo>
                    <a:cubicBezTo>
                      <a:pt x="388" y="6893"/>
                      <a:pt x="269" y="6934"/>
                      <a:pt x="218" y="7068"/>
                    </a:cubicBezTo>
                    <a:cubicBezTo>
                      <a:pt x="0" y="7703"/>
                      <a:pt x="3192" y="8355"/>
                      <a:pt x="3493" y="8405"/>
                    </a:cubicBezTo>
                    <a:cubicBezTo>
                      <a:pt x="3695" y="8452"/>
                      <a:pt x="3636" y="8744"/>
                      <a:pt x="3439" y="8744"/>
                    </a:cubicBezTo>
                    <a:cubicBezTo>
                      <a:pt x="3424" y="8744"/>
                      <a:pt x="3408" y="8743"/>
                      <a:pt x="3392" y="8739"/>
                    </a:cubicBezTo>
                    <a:cubicBezTo>
                      <a:pt x="3223" y="8703"/>
                      <a:pt x="1768" y="8244"/>
                      <a:pt x="894" y="8244"/>
                    </a:cubicBezTo>
                    <a:cubicBezTo>
                      <a:pt x="563" y="8244"/>
                      <a:pt x="315" y="8310"/>
                      <a:pt x="251" y="8488"/>
                    </a:cubicBezTo>
                    <a:cubicBezTo>
                      <a:pt x="84" y="8990"/>
                      <a:pt x="2874" y="9040"/>
                      <a:pt x="3342" y="9541"/>
                    </a:cubicBezTo>
                    <a:cubicBezTo>
                      <a:pt x="3463" y="9671"/>
                      <a:pt x="3367" y="9712"/>
                      <a:pt x="3159" y="9712"/>
                    </a:cubicBezTo>
                    <a:cubicBezTo>
                      <a:pt x="2798" y="9712"/>
                      <a:pt x="2098" y="9588"/>
                      <a:pt x="1606" y="9588"/>
                    </a:cubicBezTo>
                    <a:cubicBezTo>
                      <a:pt x="1324" y="9588"/>
                      <a:pt x="1110" y="9629"/>
                      <a:pt x="1070" y="9758"/>
                    </a:cubicBezTo>
                    <a:cubicBezTo>
                      <a:pt x="1020" y="9925"/>
                      <a:pt x="2089" y="10009"/>
                      <a:pt x="3626" y="10226"/>
                    </a:cubicBezTo>
                    <a:cubicBezTo>
                      <a:pt x="4677" y="10371"/>
                      <a:pt x="6364" y="10403"/>
                      <a:pt x="7459" y="10403"/>
                    </a:cubicBezTo>
                    <a:cubicBezTo>
                      <a:pt x="7879" y="10403"/>
                      <a:pt x="8212" y="10398"/>
                      <a:pt x="8388" y="10393"/>
                    </a:cubicBezTo>
                    <a:cubicBezTo>
                      <a:pt x="11070" y="10544"/>
                      <a:pt x="18836" y="10732"/>
                      <a:pt x="23694" y="10732"/>
                    </a:cubicBezTo>
                    <a:cubicBezTo>
                      <a:pt x="25313" y="10732"/>
                      <a:pt x="26609" y="10711"/>
                      <a:pt x="27286" y="10661"/>
                    </a:cubicBezTo>
                    <a:cubicBezTo>
                      <a:pt x="30427" y="10443"/>
                      <a:pt x="29240" y="6367"/>
                      <a:pt x="29123" y="5381"/>
                    </a:cubicBezTo>
                    <a:cubicBezTo>
                      <a:pt x="28773" y="2473"/>
                      <a:pt x="28305" y="1"/>
                      <a:pt x="2830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4"/>
              <p:cNvSpPr/>
              <p:nvPr/>
            </p:nvSpPr>
            <p:spPr>
              <a:xfrm>
                <a:off x="6896393" y="2649075"/>
                <a:ext cx="32178" cy="1772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531" extrusionOk="0">
                    <a:moveTo>
                      <a:pt x="385" y="0"/>
                    </a:moveTo>
                    <a:cubicBezTo>
                      <a:pt x="385" y="268"/>
                      <a:pt x="419" y="552"/>
                      <a:pt x="486" y="836"/>
                    </a:cubicBezTo>
                    <a:lnTo>
                      <a:pt x="636" y="1738"/>
                    </a:lnTo>
                    <a:lnTo>
                      <a:pt x="736" y="2256"/>
                    </a:lnTo>
                    <a:cubicBezTo>
                      <a:pt x="786" y="2440"/>
                      <a:pt x="820" y="2640"/>
                      <a:pt x="820" y="2824"/>
                    </a:cubicBezTo>
                    <a:cubicBezTo>
                      <a:pt x="836" y="2908"/>
                      <a:pt x="820" y="2991"/>
                      <a:pt x="786" y="3075"/>
                    </a:cubicBezTo>
                    <a:cubicBezTo>
                      <a:pt x="770" y="3158"/>
                      <a:pt x="719" y="3242"/>
                      <a:pt x="686" y="3342"/>
                    </a:cubicBezTo>
                    <a:cubicBezTo>
                      <a:pt x="603" y="3509"/>
                      <a:pt x="536" y="3676"/>
                      <a:pt x="486" y="3843"/>
                    </a:cubicBezTo>
                    <a:cubicBezTo>
                      <a:pt x="369" y="4177"/>
                      <a:pt x="285" y="4462"/>
                      <a:pt x="202" y="4712"/>
                    </a:cubicBezTo>
                    <a:cubicBezTo>
                      <a:pt x="118" y="4979"/>
                      <a:pt x="34" y="5247"/>
                      <a:pt x="1" y="5531"/>
                    </a:cubicBezTo>
                    <a:cubicBezTo>
                      <a:pt x="135" y="5280"/>
                      <a:pt x="252" y="5030"/>
                      <a:pt x="318" y="4762"/>
                    </a:cubicBezTo>
                    <a:lnTo>
                      <a:pt x="636" y="3893"/>
                    </a:lnTo>
                    <a:cubicBezTo>
                      <a:pt x="703" y="3743"/>
                      <a:pt x="770" y="3576"/>
                      <a:pt x="836" y="3409"/>
                    </a:cubicBezTo>
                    <a:cubicBezTo>
                      <a:pt x="870" y="3325"/>
                      <a:pt x="920" y="3242"/>
                      <a:pt x="953" y="3142"/>
                    </a:cubicBezTo>
                    <a:cubicBezTo>
                      <a:pt x="987" y="3025"/>
                      <a:pt x="1004" y="2924"/>
                      <a:pt x="1004" y="2824"/>
                    </a:cubicBezTo>
                    <a:cubicBezTo>
                      <a:pt x="987" y="2624"/>
                      <a:pt x="953" y="2423"/>
                      <a:pt x="903" y="2223"/>
                    </a:cubicBezTo>
                    <a:lnTo>
                      <a:pt x="803" y="1705"/>
                    </a:lnTo>
                    <a:lnTo>
                      <a:pt x="603" y="802"/>
                    </a:lnTo>
                    <a:cubicBezTo>
                      <a:pt x="569" y="535"/>
                      <a:pt x="486" y="251"/>
                      <a:pt x="3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7119717" y="2091084"/>
                <a:ext cx="204062" cy="423829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13224" extrusionOk="0">
                    <a:moveTo>
                      <a:pt x="351" y="0"/>
                    </a:moveTo>
                    <a:lnTo>
                      <a:pt x="351" y="0"/>
                    </a:lnTo>
                    <a:cubicBezTo>
                      <a:pt x="836" y="618"/>
                      <a:pt x="1354" y="1337"/>
                      <a:pt x="1270" y="2122"/>
                    </a:cubicBezTo>
                    <a:cubicBezTo>
                      <a:pt x="1187" y="2807"/>
                      <a:pt x="635" y="3425"/>
                      <a:pt x="719" y="4110"/>
                    </a:cubicBezTo>
                    <a:cubicBezTo>
                      <a:pt x="836" y="4896"/>
                      <a:pt x="1738" y="5414"/>
                      <a:pt x="1788" y="6216"/>
                    </a:cubicBezTo>
                    <a:cubicBezTo>
                      <a:pt x="1822" y="6867"/>
                      <a:pt x="1254" y="7385"/>
                      <a:pt x="853" y="7903"/>
                    </a:cubicBezTo>
                    <a:cubicBezTo>
                      <a:pt x="268" y="8672"/>
                      <a:pt x="0" y="9641"/>
                      <a:pt x="117" y="10593"/>
                    </a:cubicBezTo>
                    <a:cubicBezTo>
                      <a:pt x="251" y="11546"/>
                      <a:pt x="819" y="12398"/>
                      <a:pt x="1655" y="12882"/>
                    </a:cubicBezTo>
                    <a:cubicBezTo>
                      <a:pt x="2069" y="13110"/>
                      <a:pt x="2528" y="13223"/>
                      <a:pt x="2987" y="13223"/>
                    </a:cubicBezTo>
                    <a:cubicBezTo>
                      <a:pt x="3472" y="13223"/>
                      <a:pt x="3958" y="13098"/>
                      <a:pt x="4395" y="12849"/>
                    </a:cubicBezTo>
                    <a:cubicBezTo>
                      <a:pt x="5147" y="12398"/>
                      <a:pt x="5598" y="11579"/>
                      <a:pt x="5899" y="10744"/>
                    </a:cubicBezTo>
                    <a:cubicBezTo>
                      <a:pt x="6266" y="9658"/>
                      <a:pt x="6366" y="8371"/>
                      <a:pt x="5732" y="7435"/>
                    </a:cubicBezTo>
                    <a:cubicBezTo>
                      <a:pt x="5464" y="7051"/>
                      <a:pt x="5080" y="6717"/>
                      <a:pt x="4996" y="6266"/>
                    </a:cubicBezTo>
                    <a:cubicBezTo>
                      <a:pt x="4896" y="5681"/>
                      <a:pt x="5297" y="5130"/>
                      <a:pt x="5364" y="4545"/>
                    </a:cubicBezTo>
                    <a:cubicBezTo>
                      <a:pt x="5464" y="3759"/>
                      <a:pt x="4913" y="3041"/>
                      <a:pt x="4311" y="2540"/>
                    </a:cubicBezTo>
                    <a:cubicBezTo>
                      <a:pt x="3710" y="2022"/>
                      <a:pt x="3008" y="1604"/>
                      <a:pt x="2557" y="952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7274487" y="2656030"/>
                <a:ext cx="59453" cy="315981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9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7" y="3376"/>
                      <a:pt x="351" y="6483"/>
                      <a:pt x="418" y="9859"/>
                    </a:cubicBezTo>
                    <a:cubicBezTo>
                      <a:pt x="919" y="9808"/>
                      <a:pt x="1387" y="9708"/>
                      <a:pt x="1688" y="9458"/>
                    </a:cubicBezTo>
                    <a:cubicBezTo>
                      <a:pt x="1855" y="8021"/>
                      <a:pt x="769" y="3643"/>
                      <a:pt x="0" y="1"/>
                    </a:cubicBezTo>
                    <a:close/>
                  </a:path>
                </a:pathLst>
              </a:custGeom>
              <a:solidFill>
                <a:srgbClr val="263238">
                  <a:alpha val="32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4"/>
              <p:cNvSpPr/>
              <p:nvPr/>
            </p:nvSpPr>
            <p:spPr>
              <a:xfrm>
                <a:off x="7009946" y="2560104"/>
                <a:ext cx="16634" cy="4669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457" extrusionOk="0">
                    <a:moveTo>
                      <a:pt x="462" y="0"/>
                    </a:moveTo>
                    <a:cubicBezTo>
                      <a:pt x="416" y="0"/>
                      <a:pt x="245" y="291"/>
                      <a:pt x="134" y="688"/>
                    </a:cubicBezTo>
                    <a:cubicBezTo>
                      <a:pt x="17" y="1089"/>
                      <a:pt x="0" y="1440"/>
                      <a:pt x="50" y="1456"/>
                    </a:cubicBezTo>
                    <a:cubicBezTo>
                      <a:pt x="100" y="1456"/>
                      <a:pt x="184" y="1139"/>
                      <a:pt x="301" y="738"/>
                    </a:cubicBezTo>
                    <a:cubicBezTo>
                      <a:pt x="418" y="337"/>
                      <a:pt x="518" y="19"/>
                      <a:pt x="468" y="3"/>
                    </a:cubicBezTo>
                    <a:cubicBezTo>
                      <a:pt x="466" y="1"/>
                      <a:pt x="464" y="0"/>
                      <a:pt x="4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4"/>
              <p:cNvSpPr/>
              <p:nvPr/>
            </p:nvSpPr>
            <p:spPr>
              <a:xfrm>
                <a:off x="6869086" y="2581033"/>
                <a:ext cx="28973" cy="2541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793" extrusionOk="0">
                    <a:moveTo>
                      <a:pt x="57" y="0"/>
                    </a:moveTo>
                    <a:cubicBezTo>
                      <a:pt x="54" y="0"/>
                      <a:pt x="53" y="1"/>
                      <a:pt x="51" y="1"/>
                    </a:cubicBezTo>
                    <a:cubicBezTo>
                      <a:pt x="1" y="35"/>
                      <a:pt x="135" y="269"/>
                      <a:pt x="368" y="486"/>
                    </a:cubicBezTo>
                    <a:cubicBezTo>
                      <a:pt x="576" y="679"/>
                      <a:pt x="783" y="792"/>
                      <a:pt x="851" y="792"/>
                    </a:cubicBezTo>
                    <a:cubicBezTo>
                      <a:pt x="860" y="792"/>
                      <a:pt x="866" y="790"/>
                      <a:pt x="870" y="787"/>
                    </a:cubicBezTo>
                    <a:cubicBezTo>
                      <a:pt x="903" y="753"/>
                      <a:pt x="719" y="569"/>
                      <a:pt x="485" y="352"/>
                    </a:cubicBezTo>
                    <a:cubicBezTo>
                      <a:pt x="278" y="161"/>
                      <a:pt x="102" y="0"/>
                      <a:pt x="5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4"/>
              <p:cNvSpPr/>
              <p:nvPr/>
            </p:nvSpPr>
            <p:spPr>
              <a:xfrm>
                <a:off x="6873381" y="2706348"/>
                <a:ext cx="15576" cy="3916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222" extrusionOk="0">
                    <a:moveTo>
                      <a:pt x="431" y="0"/>
                    </a:moveTo>
                    <a:cubicBezTo>
                      <a:pt x="391" y="0"/>
                      <a:pt x="231" y="246"/>
                      <a:pt x="117" y="586"/>
                    </a:cubicBezTo>
                    <a:cubicBezTo>
                      <a:pt x="17" y="920"/>
                      <a:pt x="1" y="1221"/>
                      <a:pt x="51" y="1221"/>
                    </a:cubicBezTo>
                    <a:cubicBezTo>
                      <a:pt x="52" y="1221"/>
                      <a:pt x="54" y="1222"/>
                      <a:pt x="55" y="1222"/>
                    </a:cubicBezTo>
                    <a:cubicBezTo>
                      <a:pt x="106" y="1222"/>
                      <a:pt x="188" y="960"/>
                      <a:pt x="301" y="636"/>
                    </a:cubicBezTo>
                    <a:cubicBezTo>
                      <a:pt x="402" y="302"/>
                      <a:pt x="485" y="18"/>
                      <a:pt x="435" y="1"/>
                    </a:cubicBezTo>
                    <a:cubicBezTo>
                      <a:pt x="434" y="1"/>
                      <a:pt x="433" y="0"/>
                      <a:pt x="43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4"/>
              <p:cNvSpPr/>
              <p:nvPr/>
            </p:nvSpPr>
            <p:spPr>
              <a:xfrm>
                <a:off x="6936039" y="2498376"/>
                <a:ext cx="36441" cy="573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79" extrusionOk="0">
                    <a:moveTo>
                      <a:pt x="791" y="1"/>
                    </a:moveTo>
                    <a:cubicBezTo>
                      <a:pt x="723" y="1"/>
                      <a:pt x="648" y="3"/>
                      <a:pt x="569" y="7"/>
                    </a:cubicBezTo>
                    <a:cubicBezTo>
                      <a:pt x="251" y="7"/>
                      <a:pt x="0" y="57"/>
                      <a:pt x="0" y="107"/>
                    </a:cubicBezTo>
                    <a:cubicBezTo>
                      <a:pt x="0" y="149"/>
                      <a:pt x="170" y="179"/>
                      <a:pt x="407" y="179"/>
                    </a:cubicBezTo>
                    <a:cubicBezTo>
                      <a:pt x="458" y="179"/>
                      <a:pt x="512" y="177"/>
                      <a:pt x="569" y="174"/>
                    </a:cubicBezTo>
                    <a:cubicBezTo>
                      <a:pt x="886" y="158"/>
                      <a:pt x="1137" y="107"/>
                      <a:pt x="1137" y="57"/>
                    </a:cubicBezTo>
                    <a:cubicBezTo>
                      <a:pt x="1137" y="20"/>
                      <a:pt x="996" y="1"/>
                      <a:pt x="79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6970845" y="2670484"/>
                <a:ext cx="22531" cy="4031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58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7" y="17"/>
                      <a:pt x="0" y="352"/>
                      <a:pt x="184" y="719"/>
                    </a:cubicBezTo>
                    <a:cubicBezTo>
                      <a:pt x="355" y="1060"/>
                      <a:pt x="612" y="1257"/>
                      <a:pt x="661" y="1257"/>
                    </a:cubicBezTo>
                    <a:cubicBezTo>
                      <a:pt x="665" y="1257"/>
                      <a:pt x="668" y="1256"/>
                      <a:pt x="669" y="1254"/>
                    </a:cubicBezTo>
                    <a:cubicBezTo>
                      <a:pt x="702" y="1220"/>
                      <a:pt x="518" y="986"/>
                      <a:pt x="351" y="636"/>
                    </a:cubicBezTo>
                    <a:cubicBezTo>
                      <a:pt x="168" y="301"/>
                      <a:pt x="101" y="1"/>
                      <a:pt x="5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7146479" y="2665549"/>
                <a:ext cx="38588" cy="3189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95" extrusionOk="0">
                    <a:moveTo>
                      <a:pt x="1159" y="1"/>
                    </a:moveTo>
                    <a:cubicBezTo>
                      <a:pt x="1098" y="1"/>
                      <a:pt x="847" y="192"/>
                      <a:pt x="552" y="455"/>
                    </a:cubicBezTo>
                    <a:cubicBezTo>
                      <a:pt x="235" y="723"/>
                      <a:pt x="1" y="957"/>
                      <a:pt x="18" y="990"/>
                    </a:cubicBezTo>
                    <a:cubicBezTo>
                      <a:pt x="20" y="993"/>
                      <a:pt x="25" y="994"/>
                      <a:pt x="32" y="994"/>
                    </a:cubicBezTo>
                    <a:cubicBezTo>
                      <a:pt x="102" y="994"/>
                      <a:pt x="379" y="834"/>
                      <a:pt x="669" y="589"/>
                    </a:cubicBezTo>
                    <a:cubicBezTo>
                      <a:pt x="987" y="305"/>
                      <a:pt x="1204" y="38"/>
                      <a:pt x="1171" y="4"/>
                    </a:cubicBezTo>
                    <a:cubicBezTo>
                      <a:pt x="1168" y="2"/>
                      <a:pt x="1164" y="1"/>
                      <a:pt x="115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7058117" y="2635518"/>
                <a:ext cx="32178" cy="2288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714" extrusionOk="0">
                    <a:moveTo>
                      <a:pt x="953" y="0"/>
                    </a:moveTo>
                    <a:cubicBezTo>
                      <a:pt x="888" y="0"/>
                      <a:pt x="677" y="125"/>
                      <a:pt x="452" y="290"/>
                    </a:cubicBezTo>
                    <a:cubicBezTo>
                      <a:pt x="185" y="490"/>
                      <a:pt x="1" y="674"/>
                      <a:pt x="34" y="707"/>
                    </a:cubicBezTo>
                    <a:cubicBezTo>
                      <a:pt x="38" y="711"/>
                      <a:pt x="45" y="713"/>
                      <a:pt x="53" y="713"/>
                    </a:cubicBezTo>
                    <a:cubicBezTo>
                      <a:pt x="121" y="713"/>
                      <a:pt x="330" y="601"/>
                      <a:pt x="552" y="423"/>
                    </a:cubicBezTo>
                    <a:cubicBezTo>
                      <a:pt x="820" y="240"/>
                      <a:pt x="1004" y="56"/>
                      <a:pt x="970" y="6"/>
                    </a:cubicBezTo>
                    <a:cubicBezTo>
                      <a:pt x="967" y="2"/>
                      <a:pt x="961" y="0"/>
                      <a:pt x="95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4"/>
              <p:cNvSpPr/>
              <p:nvPr/>
            </p:nvSpPr>
            <p:spPr>
              <a:xfrm>
                <a:off x="7095616" y="2524753"/>
                <a:ext cx="40736" cy="3400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061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6"/>
                      <a:pt x="184" y="354"/>
                      <a:pt x="535" y="655"/>
                    </a:cubicBezTo>
                    <a:cubicBezTo>
                      <a:pt x="851" y="925"/>
                      <a:pt x="1167" y="1061"/>
                      <a:pt x="1239" y="1061"/>
                    </a:cubicBezTo>
                    <a:cubicBezTo>
                      <a:pt x="1247" y="1061"/>
                      <a:pt x="1252" y="1059"/>
                      <a:pt x="1254" y="1056"/>
                    </a:cubicBezTo>
                    <a:cubicBezTo>
                      <a:pt x="1270" y="1005"/>
                      <a:pt x="986" y="805"/>
                      <a:pt x="652" y="521"/>
                    </a:cubicBezTo>
                    <a:cubicBezTo>
                      <a:pt x="337" y="253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4"/>
              <p:cNvSpPr/>
              <p:nvPr/>
            </p:nvSpPr>
            <p:spPr>
              <a:xfrm>
                <a:off x="7212887" y="2527894"/>
                <a:ext cx="32691" cy="23909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46" extrusionOk="0">
                    <a:moveTo>
                      <a:pt x="974" y="0"/>
                    </a:moveTo>
                    <a:cubicBezTo>
                      <a:pt x="918" y="0"/>
                      <a:pt x="692" y="126"/>
                      <a:pt x="452" y="306"/>
                    </a:cubicBezTo>
                    <a:cubicBezTo>
                      <a:pt x="201" y="506"/>
                      <a:pt x="1" y="707"/>
                      <a:pt x="34" y="740"/>
                    </a:cubicBezTo>
                    <a:cubicBezTo>
                      <a:pt x="38" y="744"/>
                      <a:pt x="43" y="746"/>
                      <a:pt x="51" y="746"/>
                    </a:cubicBezTo>
                    <a:cubicBezTo>
                      <a:pt x="116" y="746"/>
                      <a:pt x="329" y="619"/>
                      <a:pt x="569" y="440"/>
                    </a:cubicBezTo>
                    <a:cubicBezTo>
                      <a:pt x="836" y="239"/>
                      <a:pt x="1020" y="55"/>
                      <a:pt x="987" y="5"/>
                    </a:cubicBezTo>
                    <a:cubicBezTo>
                      <a:pt x="985" y="2"/>
                      <a:pt x="981" y="0"/>
                      <a:pt x="9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4"/>
              <p:cNvSpPr/>
              <p:nvPr/>
            </p:nvSpPr>
            <p:spPr>
              <a:xfrm>
                <a:off x="7334452" y="2525907"/>
                <a:ext cx="12884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22" extrusionOk="0">
                    <a:moveTo>
                      <a:pt x="318" y="0"/>
                    </a:moveTo>
                    <a:cubicBezTo>
                      <a:pt x="285" y="0"/>
                      <a:pt x="218" y="318"/>
                      <a:pt x="151" y="702"/>
                    </a:cubicBezTo>
                    <a:cubicBezTo>
                      <a:pt x="67" y="1086"/>
                      <a:pt x="1" y="1404"/>
                      <a:pt x="34" y="1421"/>
                    </a:cubicBezTo>
                    <a:cubicBezTo>
                      <a:pt x="35" y="1421"/>
                      <a:pt x="37" y="1421"/>
                      <a:pt x="38" y="1421"/>
                    </a:cubicBezTo>
                    <a:cubicBezTo>
                      <a:pt x="92" y="1421"/>
                      <a:pt x="237" y="1126"/>
                      <a:pt x="318" y="736"/>
                    </a:cubicBezTo>
                    <a:cubicBezTo>
                      <a:pt x="402" y="335"/>
                      <a:pt x="368" y="0"/>
                      <a:pt x="31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4"/>
              <p:cNvSpPr/>
              <p:nvPr/>
            </p:nvSpPr>
            <p:spPr>
              <a:xfrm>
                <a:off x="7310896" y="2638691"/>
                <a:ext cx="41793" cy="3676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47" extrusionOk="0">
                    <a:moveTo>
                      <a:pt x="49" y="0"/>
                    </a:moveTo>
                    <a:cubicBezTo>
                      <a:pt x="42" y="0"/>
                      <a:pt x="37" y="2"/>
                      <a:pt x="34" y="7"/>
                    </a:cubicBezTo>
                    <a:cubicBezTo>
                      <a:pt x="0" y="40"/>
                      <a:pt x="251" y="324"/>
                      <a:pt x="602" y="642"/>
                    </a:cubicBezTo>
                    <a:cubicBezTo>
                      <a:pt x="915" y="923"/>
                      <a:pt x="1213" y="1146"/>
                      <a:pt x="1263" y="1146"/>
                    </a:cubicBezTo>
                    <a:cubicBezTo>
                      <a:pt x="1267" y="1146"/>
                      <a:pt x="1269" y="1145"/>
                      <a:pt x="1270" y="1143"/>
                    </a:cubicBezTo>
                    <a:cubicBezTo>
                      <a:pt x="1304" y="1110"/>
                      <a:pt x="1053" y="826"/>
                      <a:pt x="719" y="508"/>
                    </a:cubicBezTo>
                    <a:cubicBezTo>
                      <a:pt x="400" y="220"/>
                      <a:pt x="123" y="0"/>
                      <a:pt x="4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4"/>
              <p:cNvSpPr/>
              <p:nvPr/>
            </p:nvSpPr>
            <p:spPr>
              <a:xfrm>
                <a:off x="7326953" y="2737341"/>
                <a:ext cx="31088" cy="38236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193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7"/>
                      <a:pt x="168" y="321"/>
                      <a:pt x="402" y="638"/>
                    </a:cubicBezTo>
                    <a:cubicBezTo>
                      <a:pt x="637" y="952"/>
                      <a:pt x="858" y="1193"/>
                      <a:pt x="912" y="1193"/>
                    </a:cubicBezTo>
                    <a:cubicBezTo>
                      <a:pt x="915" y="1193"/>
                      <a:pt x="918" y="1192"/>
                      <a:pt x="920" y="1190"/>
                    </a:cubicBezTo>
                    <a:cubicBezTo>
                      <a:pt x="970" y="1156"/>
                      <a:pt x="803" y="872"/>
                      <a:pt x="552" y="538"/>
                    </a:cubicBezTo>
                    <a:cubicBezTo>
                      <a:pt x="317" y="240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4"/>
              <p:cNvSpPr/>
              <p:nvPr/>
            </p:nvSpPr>
            <p:spPr>
              <a:xfrm>
                <a:off x="7218239" y="2772179"/>
                <a:ext cx="40191" cy="5685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74" extrusionOk="0">
                    <a:moveTo>
                      <a:pt x="1214" y="0"/>
                    </a:moveTo>
                    <a:cubicBezTo>
                      <a:pt x="1155" y="0"/>
                      <a:pt x="821" y="326"/>
                      <a:pt x="502" y="804"/>
                    </a:cubicBezTo>
                    <a:cubicBezTo>
                      <a:pt x="168" y="1289"/>
                      <a:pt x="1" y="1740"/>
                      <a:pt x="34" y="1773"/>
                    </a:cubicBezTo>
                    <a:cubicBezTo>
                      <a:pt x="35" y="1774"/>
                      <a:pt x="36" y="1774"/>
                      <a:pt x="38" y="1774"/>
                    </a:cubicBezTo>
                    <a:cubicBezTo>
                      <a:pt x="95" y="1774"/>
                      <a:pt x="341" y="1379"/>
                      <a:pt x="652" y="905"/>
                    </a:cubicBezTo>
                    <a:cubicBezTo>
                      <a:pt x="970" y="420"/>
                      <a:pt x="1254" y="36"/>
                      <a:pt x="1221" y="2"/>
                    </a:cubicBezTo>
                    <a:cubicBezTo>
                      <a:pt x="1219" y="1"/>
                      <a:pt x="1217" y="0"/>
                      <a:pt x="121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4"/>
              <p:cNvSpPr/>
              <p:nvPr/>
            </p:nvSpPr>
            <p:spPr>
              <a:xfrm>
                <a:off x="7094013" y="2766314"/>
                <a:ext cx="28428" cy="52562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640" extrusionOk="0">
                    <a:moveTo>
                      <a:pt x="53" y="1"/>
                    </a:moveTo>
                    <a:cubicBezTo>
                      <a:pt x="52" y="1"/>
                      <a:pt x="51" y="1"/>
                      <a:pt x="51" y="2"/>
                    </a:cubicBezTo>
                    <a:cubicBezTo>
                      <a:pt x="0" y="35"/>
                      <a:pt x="151" y="419"/>
                      <a:pt x="368" y="870"/>
                    </a:cubicBezTo>
                    <a:cubicBezTo>
                      <a:pt x="580" y="1295"/>
                      <a:pt x="793" y="1640"/>
                      <a:pt x="833" y="1640"/>
                    </a:cubicBezTo>
                    <a:cubicBezTo>
                      <a:pt x="834" y="1640"/>
                      <a:pt x="835" y="1639"/>
                      <a:pt x="836" y="1639"/>
                    </a:cubicBezTo>
                    <a:cubicBezTo>
                      <a:pt x="886" y="1622"/>
                      <a:pt x="736" y="1238"/>
                      <a:pt x="518" y="787"/>
                    </a:cubicBezTo>
                    <a:cubicBezTo>
                      <a:pt x="306" y="346"/>
                      <a:pt x="94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4"/>
              <p:cNvSpPr/>
              <p:nvPr/>
            </p:nvSpPr>
            <p:spPr>
              <a:xfrm>
                <a:off x="6946744" y="2789806"/>
                <a:ext cx="5089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4" extrusionOk="0">
                    <a:moveTo>
                      <a:pt x="1548" y="1"/>
                    </a:moveTo>
                    <a:cubicBezTo>
                      <a:pt x="1496" y="1"/>
                      <a:pt x="1146" y="258"/>
                      <a:pt x="736" y="605"/>
                    </a:cubicBezTo>
                    <a:cubicBezTo>
                      <a:pt x="318" y="973"/>
                      <a:pt x="1" y="1307"/>
                      <a:pt x="34" y="1340"/>
                    </a:cubicBezTo>
                    <a:cubicBezTo>
                      <a:pt x="36" y="1342"/>
                      <a:pt x="39" y="1343"/>
                      <a:pt x="43" y="1343"/>
                    </a:cubicBezTo>
                    <a:cubicBezTo>
                      <a:pt x="109" y="1343"/>
                      <a:pt x="459" y="1086"/>
                      <a:pt x="853" y="739"/>
                    </a:cubicBezTo>
                    <a:cubicBezTo>
                      <a:pt x="1287" y="371"/>
                      <a:pt x="1588" y="37"/>
                      <a:pt x="1555" y="4"/>
                    </a:cubicBezTo>
                    <a:cubicBezTo>
                      <a:pt x="1554" y="2"/>
                      <a:pt x="1551" y="1"/>
                      <a:pt x="154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7000844" y="2881918"/>
                <a:ext cx="44453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343" extrusionOk="0">
                    <a:moveTo>
                      <a:pt x="28" y="0"/>
                    </a:moveTo>
                    <a:cubicBezTo>
                      <a:pt x="23" y="0"/>
                      <a:pt x="19" y="1"/>
                      <a:pt x="17" y="4"/>
                    </a:cubicBezTo>
                    <a:cubicBezTo>
                      <a:pt x="0" y="54"/>
                      <a:pt x="301" y="321"/>
                      <a:pt x="669" y="689"/>
                    </a:cubicBezTo>
                    <a:cubicBezTo>
                      <a:pt x="1002" y="1038"/>
                      <a:pt x="1276" y="1343"/>
                      <a:pt x="1345" y="1343"/>
                    </a:cubicBezTo>
                    <a:cubicBezTo>
                      <a:pt x="1348" y="1343"/>
                      <a:pt x="1351" y="1342"/>
                      <a:pt x="1354" y="1340"/>
                    </a:cubicBezTo>
                    <a:cubicBezTo>
                      <a:pt x="1387" y="1307"/>
                      <a:pt x="1153" y="939"/>
                      <a:pt x="785" y="572"/>
                    </a:cubicBezTo>
                    <a:cubicBezTo>
                      <a:pt x="443" y="213"/>
                      <a:pt x="100" y="0"/>
                      <a:pt x="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7129365" y="2879258"/>
                <a:ext cx="31088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558" extrusionOk="0">
                    <a:moveTo>
                      <a:pt x="928" y="0"/>
                    </a:moveTo>
                    <a:cubicBezTo>
                      <a:pt x="871" y="0"/>
                      <a:pt x="588" y="277"/>
                      <a:pt x="351" y="688"/>
                    </a:cubicBezTo>
                    <a:cubicBezTo>
                      <a:pt x="100" y="1139"/>
                      <a:pt x="0" y="1540"/>
                      <a:pt x="50" y="1557"/>
                    </a:cubicBezTo>
                    <a:cubicBezTo>
                      <a:pt x="51" y="1557"/>
                      <a:pt x="53" y="1557"/>
                      <a:pt x="54" y="1557"/>
                    </a:cubicBezTo>
                    <a:cubicBezTo>
                      <a:pt x="107" y="1557"/>
                      <a:pt x="256" y="1196"/>
                      <a:pt x="501" y="772"/>
                    </a:cubicBezTo>
                    <a:cubicBezTo>
                      <a:pt x="735" y="354"/>
                      <a:pt x="969" y="36"/>
                      <a:pt x="936" y="3"/>
                    </a:cubicBezTo>
                    <a:cubicBezTo>
                      <a:pt x="934" y="1"/>
                      <a:pt x="932" y="0"/>
                      <a:pt x="9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7201637" y="2900667"/>
                <a:ext cx="51985" cy="4198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310" extrusionOk="0">
                    <a:moveTo>
                      <a:pt x="43" y="1"/>
                    </a:moveTo>
                    <a:cubicBezTo>
                      <a:pt x="39" y="1"/>
                      <a:pt x="36" y="1"/>
                      <a:pt x="34" y="3"/>
                    </a:cubicBezTo>
                    <a:cubicBezTo>
                      <a:pt x="1" y="53"/>
                      <a:pt x="335" y="371"/>
                      <a:pt x="753" y="722"/>
                    </a:cubicBezTo>
                    <a:cubicBezTo>
                      <a:pt x="1161" y="1067"/>
                      <a:pt x="1511" y="1310"/>
                      <a:pt x="1579" y="1310"/>
                    </a:cubicBezTo>
                    <a:cubicBezTo>
                      <a:pt x="1583" y="1310"/>
                      <a:pt x="1586" y="1309"/>
                      <a:pt x="1588" y="1307"/>
                    </a:cubicBezTo>
                    <a:cubicBezTo>
                      <a:pt x="1622" y="1273"/>
                      <a:pt x="1304" y="956"/>
                      <a:pt x="870" y="588"/>
                    </a:cubicBezTo>
                    <a:cubicBezTo>
                      <a:pt x="460" y="257"/>
                      <a:pt x="110" y="1"/>
                      <a:pt x="4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7200580" y="2592186"/>
                <a:ext cx="42338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934" extrusionOk="0">
                    <a:moveTo>
                      <a:pt x="44" y="1"/>
                    </a:moveTo>
                    <a:cubicBezTo>
                      <a:pt x="40" y="1"/>
                      <a:pt x="36" y="2"/>
                      <a:pt x="34" y="4"/>
                    </a:cubicBezTo>
                    <a:cubicBezTo>
                      <a:pt x="0" y="38"/>
                      <a:pt x="234" y="322"/>
                      <a:pt x="585" y="589"/>
                    </a:cubicBezTo>
                    <a:cubicBezTo>
                      <a:pt x="887" y="805"/>
                      <a:pt x="1176" y="934"/>
                      <a:pt x="1262" y="934"/>
                    </a:cubicBezTo>
                    <a:cubicBezTo>
                      <a:pt x="1276" y="934"/>
                      <a:pt x="1285" y="930"/>
                      <a:pt x="1287" y="923"/>
                    </a:cubicBezTo>
                    <a:cubicBezTo>
                      <a:pt x="1320" y="890"/>
                      <a:pt x="1020" y="689"/>
                      <a:pt x="686" y="439"/>
                    </a:cubicBezTo>
                    <a:cubicBezTo>
                      <a:pt x="359" y="205"/>
                      <a:pt x="104" y="1"/>
                      <a:pt x="4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7028695" y="3174182"/>
                <a:ext cx="37499" cy="2714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847" extrusionOk="0">
                    <a:moveTo>
                      <a:pt x="1129" y="0"/>
                    </a:moveTo>
                    <a:cubicBezTo>
                      <a:pt x="1047" y="0"/>
                      <a:pt x="774" y="90"/>
                      <a:pt x="501" y="291"/>
                    </a:cubicBezTo>
                    <a:cubicBezTo>
                      <a:pt x="167" y="525"/>
                      <a:pt x="0" y="809"/>
                      <a:pt x="33" y="843"/>
                    </a:cubicBezTo>
                    <a:cubicBezTo>
                      <a:pt x="36" y="845"/>
                      <a:pt x="39" y="846"/>
                      <a:pt x="43" y="846"/>
                    </a:cubicBezTo>
                    <a:cubicBezTo>
                      <a:pt x="99" y="846"/>
                      <a:pt x="321" y="643"/>
                      <a:pt x="602" y="425"/>
                    </a:cubicBezTo>
                    <a:cubicBezTo>
                      <a:pt x="902" y="208"/>
                      <a:pt x="1170" y="58"/>
                      <a:pt x="1153" y="7"/>
                    </a:cubicBezTo>
                    <a:cubicBezTo>
                      <a:pt x="1151" y="3"/>
                      <a:pt x="1142" y="0"/>
                      <a:pt x="112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4"/>
              <p:cNvSpPr/>
              <p:nvPr/>
            </p:nvSpPr>
            <p:spPr>
              <a:xfrm>
                <a:off x="7177023" y="3179727"/>
                <a:ext cx="2038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506" extrusionOk="0">
                    <a:moveTo>
                      <a:pt x="53" y="1"/>
                    </a:moveTo>
                    <a:cubicBezTo>
                      <a:pt x="52" y="1"/>
                      <a:pt x="51" y="1"/>
                      <a:pt x="50" y="1"/>
                    </a:cubicBezTo>
                    <a:cubicBezTo>
                      <a:pt x="0" y="18"/>
                      <a:pt x="84" y="369"/>
                      <a:pt x="234" y="787"/>
                    </a:cubicBezTo>
                    <a:cubicBezTo>
                      <a:pt x="381" y="1194"/>
                      <a:pt x="543" y="1506"/>
                      <a:pt x="598" y="1506"/>
                    </a:cubicBezTo>
                    <a:cubicBezTo>
                      <a:pt x="599" y="1506"/>
                      <a:pt x="601" y="1506"/>
                      <a:pt x="602" y="1505"/>
                    </a:cubicBezTo>
                    <a:cubicBezTo>
                      <a:pt x="635" y="1489"/>
                      <a:pt x="552" y="1138"/>
                      <a:pt x="401" y="720"/>
                    </a:cubicBezTo>
                    <a:cubicBezTo>
                      <a:pt x="255" y="313"/>
                      <a:pt x="92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4"/>
              <p:cNvSpPr/>
              <p:nvPr/>
            </p:nvSpPr>
            <p:spPr>
              <a:xfrm>
                <a:off x="7292691" y="3181265"/>
                <a:ext cx="36441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110" extrusionOk="0">
                    <a:moveTo>
                      <a:pt x="1090" y="0"/>
                    </a:moveTo>
                    <a:cubicBezTo>
                      <a:pt x="1019" y="0"/>
                      <a:pt x="782" y="209"/>
                      <a:pt x="502" y="505"/>
                    </a:cubicBezTo>
                    <a:cubicBezTo>
                      <a:pt x="201" y="806"/>
                      <a:pt x="0" y="1073"/>
                      <a:pt x="34" y="1106"/>
                    </a:cubicBezTo>
                    <a:cubicBezTo>
                      <a:pt x="36" y="1109"/>
                      <a:pt x="39" y="1110"/>
                      <a:pt x="44" y="1110"/>
                    </a:cubicBezTo>
                    <a:cubicBezTo>
                      <a:pt x="104" y="1110"/>
                      <a:pt x="355" y="902"/>
                      <a:pt x="635" y="622"/>
                    </a:cubicBezTo>
                    <a:cubicBezTo>
                      <a:pt x="919" y="321"/>
                      <a:pt x="1137" y="37"/>
                      <a:pt x="1103" y="4"/>
                    </a:cubicBezTo>
                    <a:cubicBezTo>
                      <a:pt x="1100" y="1"/>
                      <a:pt x="1095" y="0"/>
                      <a:pt x="109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4"/>
              <p:cNvSpPr/>
              <p:nvPr/>
            </p:nvSpPr>
            <p:spPr>
              <a:xfrm>
                <a:off x="6945141" y="3150305"/>
                <a:ext cx="507704" cy="63747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989" extrusionOk="0">
                    <a:moveTo>
                      <a:pt x="151" y="1"/>
                    </a:moveTo>
                    <a:lnTo>
                      <a:pt x="0" y="719"/>
                    </a:lnTo>
                    <a:lnTo>
                      <a:pt x="15840" y="1989"/>
                    </a:lnTo>
                    <a:lnTo>
                      <a:pt x="15172" y="234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263238">
                  <a:alpha val="32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4"/>
              <p:cNvSpPr/>
              <p:nvPr/>
            </p:nvSpPr>
            <p:spPr>
              <a:xfrm>
                <a:off x="5326840" y="3068898"/>
                <a:ext cx="2992444" cy="1600128"/>
              </a:xfrm>
              <a:custGeom>
                <a:avLst/>
                <a:gdLst/>
                <a:ahLst/>
                <a:cxnLst/>
                <a:rect l="l" t="t" r="r" b="b"/>
                <a:pathLst>
                  <a:path w="93368" h="49926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4996" y="2490"/>
                    </a:lnTo>
                    <a:lnTo>
                      <a:pt x="2423" y="49842"/>
                    </a:lnTo>
                    <a:lnTo>
                      <a:pt x="3843" y="49926"/>
                    </a:lnTo>
                    <a:lnTo>
                      <a:pt x="6416" y="2490"/>
                    </a:lnTo>
                    <a:lnTo>
                      <a:pt x="88272" y="2490"/>
                    </a:lnTo>
                    <a:lnTo>
                      <a:pt x="90460" y="49876"/>
                    </a:lnTo>
                    <a:lnTo>
                      <a:pt x="91897" y="49876"/>
                    </a:lnTo>
                    <a:lnTo>
                      <a:pt x="89692" y="2490"/>
                    </a:lnTo>
                    <a:lnTo>
                      <a:pt x="93368" y="2490"/>
                    </a:lnTo>
                    <a:lnTo>
                      <a:pt x="9336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4"/>
              <p:cNvSpPr/>
              <p:nvPr/>
            </p:nvSpPr>
            <p:spPr>
              <a:xfrm>
                <a:off x="6199722" y="2596577"/>
                <a:ext cx="917335" cy="485205"/>
              </a:xfrm>
              <a:custGeom>
                <a:avLst/>
                <a:gdLst/>
                <a:ahLst/>
                <a:cxnLst/>
                <a:rect l="l" t="t" r="r" b="b"/>
                <a:pathLst>
                  <a:path w="28622" h="15139" extrusionOk="0">
                    <a:moveTo>
                      <a:pt x="14603" y="1"/>
                    </a:moveTo>
                    <a:lnTo>
                      <a:pt x="0" y="18"/>
                    </a:lnTo>
                    <a:lnTo>
                      <a:pt x="5180" y="15139"/>
                    </a:lnTo>
                    <a:lnTo>
                      <a:pt x="28622" y="15139"/>
                    </a:lnTo>
                    <a:lnTo>
                      <a:pt x="28438" y="14354"/>
                    </a:lnTo>
                    <a:lnTo>
                      <a:pt x="18964" y="14069"/>
                    </a:lnTo>
                    <a:lnTo>
                      <a:pt x="1460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4"/>
              <p:cNvSpPr/>
              <p:nvPr/>
            </p:nvSpPr>
            <p:spPr>
              <a:xfrm>
                <a:off x="6471763" y="2795511"/>
                <a:ext cx="65895" cy="7342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291" extrusionOk="0">
                    <a:moveTo>
                      <a:pt x="925" y="0"/>
                    </a:moveTo>
                    <a:cubicBezTo>
                      <a:pt x="862" y="0"/>
                      <a:pt x="798" y="9"/>
                      <a:pt x="735" y="26"/>
                    </a:cubicBezTo>
                    <a:cubicBezTo>
                      <a:pt x="251" y="143"/>
                      <a:pt x="0" y="761"/>
                      <a:pt x="150" y="1380"/>
                    </a:cubicBezTo>
                    <a:cubicBezTo>
                      <a:pt x="281" y="1917"/>
                      <a:pt x="690" y="2291"/>
                      <a:pt x="1114" y="2291"/>
                    </a:cubicBezTo>
                    <a:cubicBezTo>
                      <a:pt x="1177" y="2291"/>
                      <a:pt x="1240" y="2283"/>
                      <a:pt x="1303" y="2265"/>
                    </a:cubicBezTo>
                    <a:cubicBezTo>
                      <a:pt x="1788" y="2131"/>
                      <a:pt x="2055" y="1530"/>
                      <a:pt x="1888" y="912"/>
                    </a:cubicBezTo>
                    <a:cubicBezTo>
                      <a:pt x="1757" y="374"/>
                      <a:pt x="1348" y="0"/>
                      <a:pt x="9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4"/>
              <p:cNvSpPr/>
              <p:nvPr/>
            </p:nvSpPr>
            <p:spPr>
              <a:xfrm>
                <a:off x="6600796" y="4512109"/>
                <a:ext cx="336878" cy="154128"/>
              </a:xfrm>
              <a:custGeom>
                <a:avLst/>
                <a:gdLst/>
                <a:ahLst/>
                <a:cxnLst/>
                <a:rect l="l" t="t" r="r" b="b"/>
                <a:pathLst>
                  <a:path w="10511" h="4809" extrusionOk="0">
                    <a:moveTo>
                      <a:pt x="10377" y="0"/>
                    </a:moveTo>
                    <a:lnTo>
                      <a:pt x="4713" y="151"/>
                    </a:lnTo>
                    <a:lnTo>
                      <a:pt x="4780" y="3175"/>
                    </a:lnTo>
                    <a:cubicBezTo>
                      <a:pt x="4780" y="3175"/>
                      <a:pt x="1" y="4378"/>
                      <a:pt x="1170" y="4712"/>
                    </a:cubicBezTo>
                    <a:cubicBezTo>
                      <a:pt x="1428" y="4781"/>
                      <a:pt x="2003" y="4809"/>
                      <a:pt x="2748" y="4809"/>
                    </a:cubicBezTo>
                    <a:cubicBezTo>
                      <a:pt x="5054" y="4809"/>
                      <a:pt x="8985" y="4546"/>
                      <a:pt x="10160" y="4445"/>
                    </a:cubicBezTo>
                    <a:lnTo>
                      <a:pt x="10511" y="4411"/>
                    </a:lnTo>
                    <a:lnTo>
                      <a:pt x="10377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4"/>
              <p:cNvSpPr/>
              <p:nvPr/>
            </p:nvSpPr>
            <p:spPr>
              <a:xfrm>
                <a:off x="6871779" y="4600407"/>
                <a:ext cx="65350" cy="53652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1674" extrusionOk="0">
                    <a:moveTo>
                      <a:pt x="1933" y="1"/>
                    </a:moveTo>
                    <a:cubicBezTo>
                      <a:pt x="1474" y="1"/>
                      <a:pt x="1035" y="152"/>
                      <a:pt x="685" y="453"/>
                    </a:cubicBezTo>
                    <a:cubicBezTo>
                      <a:pt x="318" y="754"/>
                      <a:pt x="67" y="1188"/>
                      <a:pt x="0" y="1673"/>
                    </a:cubicBezTo>
                    <a:lnTo>
                      <a:pt x="2039" y="1573"/>
                    </a:lnTo>
                    <a:lnTo>
                      <a:pt x="2005" y="2"/>
                    </a:lnTo>
                    <a:cubicBezTo>
                      <a:pt x="1981" y="1"/>
                      <a:pt x="195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4"/>
              <p:cNvSpPr/>
              <p:nvPr/>
            </p:nvSpPr>
            <p:spPr>
              <a:xfrm>
                <a:off x="6625442" y="4635277"/>
                <a:ext cx="312231" cy="30223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943" extrusionOk="0">
                    <a:moveTo>
                      <a:pt x="1671" y="0"/>
                    </a:moveTo>
                    <a:cubicBezTo>
                      <a:pt x="1671" y="0"/>
                      <a:pt x="0" y="535"/>
                      <a:pt x="218" y="802"/>
                    </a:cubicBezTo>
                    <a:cubicBezTo>
                      <a:pt x="292" y="900"/>
                      <a:pt x="1105" y="942"/>
                      <a:pt x="2255" y="942"/>
                    </a:cubicBezTo>
                    <a:cubicBezTo>
                      <a:pt x="4451" y="942"/>
                      <a:pt x="7877" y="788"/>
                      <a:pt x="9742" y="568"/>
                    </a:cubicBezTo>
                    <a:lnTo>
                      <a:pt x="9725" y="451"/>
                    </a:lnTo>
                    <a:lnTo>
                      <a:pt x="2189" y="719"/>
                    </a:lnTo>
                    <a:cubicBezTo>
                      <a:pt x="2189" y="719"/>
                      <a:pt x="2005" y="17"/>
                      <a:pt x="1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4"/>
              <p:cNvSpPr/>
              <p:nvPr/>
            </p:nvSpPr>
            <p:spPr>
              <a:xfrm>
                <a:off x="6632397" y="4649187"/>
                <a:ext cx="307968" cy="9871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308" extrusionOk="0">
                    <a:moveTo>
                      <a:pt x="9508" y="1"/>
                    </a:moveTo>
                    <a:cubicBezTo>
                      <a:pt x="9424" y="17"/>
                      <a:pt x="9324" y="17"/>
                      <a:pt x="9224" y="17"/>
                    </a:cubicBezTo>
                    <a:cubicBezTo>
                      <a:pt x="8940" y="34"/>
                      <a:pt x="8606" y="51"/>
                      <a:pt x="8188" y="67"/>
                    </a:cubicBezTo>
                    <a:cubicBezTo>
                      <a:pt x="7319" y="118"/>
                      <a:pt x="6133" y="168"/>
                      <a:pt x="4796" y="201"/>
                    </a:cubicBezTo>
                    <a:cubicBezTo>
                      <a:pt x="3476" y="235"/>
                      <a:pt x="2273" y="251"/>
                      <a:pt x="1404" y="268"/>
                    </a:cubicBezTo>
                    <a:lnTo>
                      <a:pt x="101" y="268"/>
                    </a:lnTo>
                    <a:cubicBezTo>
                      <a:pt x="68" y="268"/>
                      <a:pt x="34" y="268"/>
                      <a:pt x="1" y="285"/>
                    </a:cubicBezTo>
                    <a:lnTo>
                      <a:pt x="101" y="285"/>
                    </a:lnTo>
                    <a:cubicBezTo>
                      <a:pt x="184" y="285"/>
                      <a:pt x="268" y="285"/>
                      <a:pt x="368" y="301"/>
                    </a:cubicBezTo>
                    <a:lnTo>
                      <a:pt x="1404" y="301"/>
                    </a:lnTo>
                    <a:cubicBezTo>
                      <a:pt x="1637" y="306"/>
                      <a:pt x="1894" y="308"/>
                      <a:pt x="2170" y="308"/>
                    </a:cubicBezTo>
                    <a:cubicBezTo>
                      <a:pt x="2926" y="308"/>
                      <a:pt x="3830" y="292"/>
                      <a:pt x="4796" y="268"/>
                    </a:cubicBezTo>
                    <a:cubicBezTo>
                      <a:pt x="6133" y="235"/>
                      <a:pt x="7336" y="168"/>
                      <a:pt x="8205" y="118"/>
                    </a:cubicBezTo>
                    <a:lnTo>
                      <a:pt x="9224" y="51"/>
                    </a:lnTo>
                    <a:cubicBezTo>
                      <a:pt x="9324" y="34"/>
                      <a:pt x="9424" y="34"/>
                      <a:pt x="9508" y="17"/>
                    </a:cubicBezTo>
                    <a:cubicBezTo>
                      <a:pt x="9541" y="17"/>
                      <a:pt x="9575" y="17"/>
                      <a:pt x="960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4"/>
              <p:cNvSpPr/>
              <p:nvPr/>
            </p:nvSpPr>
            <p:spPr>
              <a:xfrm>
                <a:off x="6677908" y="4633130"/>
                <a:ext cx="18236" cy="2788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70" extrusionOk="0">
                    <a:moveTo>
                      <a:pt x="1" y="0"/>
                    </a:moveTo>
                    <a:cubicBezTo>
                      <a:pt x="285" y="218"/>
                      <a:pt x="485" y="518"/>
                      <a:pt x="552" y="869"/>
                    </a:cubicBezTo>
                    <a:cubicBezTo>
                      <a:pt x="569" y="502"/>
                      <a:pt x="352" y="151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4"/>
              <p:cNvSpPr/>
              <p:nvPr/>
            </p:nvSpPr>
            <p:spPr>
              <a:xfrm>
                <a:off x="6737906" y="4617554"/>
                <a:ext cx="11282" cy="1506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0" extrusionOk="0">
                    <a:moveTo>
                      <a:pt x="22" y="0"/>
                    </a:moveTo>
                    <a:cubicBezTo>
                      <a:pt x="20" y="0"/>
                      <a:pt x="18" y="1"/>
                      <a:pt x="17" y="2"/>
                    </a:cubicBezTo>
                    <a:cubicBezTo>
                      <a:pt x="0" y="19"/>
                      <a:pt x="67" y="119"/>
                      <a:pt x="151" y="252"/>
                    </a:cubicBezTo>
                    <a:cubicBezTo>
                      <a:pt x="234" y="386"/>
                      <a:pt x="318" y="470"/>
                      <a:pt x="334" y="470"/>
                    </a:cubicBezTo>
                    <a:cubicBezTo>
                      <a:pt x="351" y="453"/>
                      <a:pt x="301" y="336"/>
                      <a:pt x="201" y="219"/>
                    </a:cubicBezTo>
                    <a:cubicBezTo>
                      <a:pt x="123" y="95"/>
                      <a:pt x="46" y="0"/>
                      <a:pt x="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4"/>
              <p:cNvSpPr/>
              <p:nvPr/>
            </p:nvSpPr>
            <p:spPr>
              <a:xfrm>
                <a:off x="6751271" y="4614317"/>
                <a:ext cx="12371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1" extrusionOk="0">
                    <a:moveTo>
                      <a:pt x="9" y="0"/>
                    </a:moveTo>
                    <a:cubicBezTo>
                      <a:pt x="5" y="0"/>
                      <a:pt x="3" y="1"/>
                      <a:pt x="1" y="3"/>
                    </a:cubicBezTo>
                    <a:cubicBezTo>
                      <a:pt x="1" y="19"/>
                      <a:pt x="68" y="103"/>
                      <a:pt x="168" y="186"/>
                    </a:cubicBezTo>
                    <a:cubicBezTo>
                      <a:pt x="268" y="270"/>
                      <a:pt x="352" y="320"/>
                      <a:pt x="369" y="320"/>
                    </a:cubicBezTo>
                    <a:cubicBezTo>
                      <a:pt x="385" y="303"/>
                      <a:pt x="318" y="220"/>
                      <a:pt x="218" y="136"/>
                    </a:cubicBezTo>
                    <a:cubicBezTo>
                      <a:pt x="128" y="61"/>
                      <a:pt x="3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4"/>
              <p:cNvSpPr/>
              <p:nvPr/>
            </p:nvSpPr>
            <p:spPr>
              <a:xfrm>
                <a:off x="6753418" y="4594574"/>
                <a:ext cx="21474" cy="378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18" extrusionOk="0">
                    <a:moveTo>
                      <a:pt x="669" y="0"/>
                    </a:moveTo>
                    <a:cubicBezTo>
                      <a:pt x="552" y="17"/>
                      <a:pt x="435" y="17"/>
                      <a:pt x="335" y="51"/>
                    </a:cubicBezTo>
                    <a:cubicBezTo>
                      <a:pt x="218" y="51"/>
                      <a:pt x="101" y="51"/>
                      <a:pt x="1" y="84"/>
                    </a:cubicBezTo>
                    <a:cubicBezTo>
                      <a:pt x="75" y="107"/>
                      <a:pt x="154" y="118"/>
                      <a:pt x="233" y="118"/>
                    </a:cubicBezTo>
                    <a:cubicBezTo>
                      <a:pt x="384" y="118"/>
                      <a:pt x="537" y="77"/>
                      <a:pt x="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4"/>
              <p:cNvSpPr/>
              <p:nvPr/>
            </p:nvSpPr>
            <p:spPr>
              <a:xfrm>
                <a:off x="6707362" y="4601240"/>
                <a:ext cx="34838" cy="1907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95" extrusionOk="0">
                    <a:moveTo>
                      <a:pt x="366" y="64"/>
                    </a:moveTo>
                    <a:cubicBezTo>
                      <a:pt x="425" y="64"/>
                      <a:pt x="483" y="73"/>
                      <a:pt x="536" y="93"/>
                    </a:cubicBezTo>
                    <a:cubicBezTo>
                      <a:pt x="669" y="127"/>
                      <a:pt x="769" y="193"/>
                      <a:pt x="853" y="277"/>
                    </a:cubicBezTo>
                    <a:cubicBezTo>
                      <a:pt x="907" y="342"/>
                      <a:pt x="947" y="406"/>
                      <a:pt x="982" y="475"/>
                    </a:cubicBezTo>
                    <a:lnTo>
                      <a:pt x="982" y="475"/>
                    </a:lnTo>
                    <a:cubicBezTo>
                      <a:pt x="917" y="469"/>
                      <a:pt x="826" y="460"/>
                      <a:pt x="719" y="444"/>
                    </a:cubicBezTo>
                    <a:cubicBezTo>
                      <a:pt x="602" y="427"/>
                      <a:pt x="469" y="394"/>
                      <a:pt x="352" y="360"/>
                    </a:cubicBezTo>
                    <a:cubicBezTo>
                      <a:pt x="268" y="344"/>
                      <a:pt x="201" y="310"/>
                      <a:pt x="135" y="277"/>
                    </a:cubicBezTo>
                    <a:cubicBezTo>
                      <a:pt x="68" y="244"/>
                      <a:pt x="51" y="177"/>
                      <a:pt x="101" y="127"/>
                    </a:cubicBezTo>
                    <a:cubicBezTo>
                      <a:pt x="182" y="86"/>
                      <a:pt x="275" y="64"/>
                      <a:pt x="366" y="64"/>
                    </a:cubicBezTo>
                    <a:close/>
                    <a:moveTo>
                      <a:pt x="370" y="1"/>
                    </a:moveTo>
                    <a:cubicBezTo>
                      <a:pt x="268" y="1"/>
                      <a:pt x="165" y="25"/>
                      <a:pt x="68" y="76"/>
                    </a:cubicBezTo>
                    <a:cubicBezTo>
                      <a:pt x="18" y="110"/>
                      <a:pt x="1" y="177"/>
                      <a:pt x="18" y="227"/>
                    </a:cubicBezTo>
                    <a:cubicBezTo>
                      <a:pt x="34" y="277"/>
                      <a:pt x="68" y="310"/>
                      <a:pt x="101" y="327"/>
                    </a:cubicBezTo>
                    <a:cubicBezTo>
                      <a:pt x="168" y="377"/>
                      <a:pt x="252" y="394"/>
                      <a:pt x="335" y="427"/>
                    </a:cubicBezTo>
                    <a:cubicBezTo>
                      <a:pt x="452" y="461"/>
                      <a:pt x="586" y="477"/>
                      <a:pt x="719" y="494"/>
                    </a:cubicBezTo>
                    <a:cubicBezTo>
                      <a:pt x="778" y="503"/>
                      <a:pt x="840" y="507"/>
                      <a:pt x="903" y="507"/>
                    </a:cubicBezTo>
                    <a:cubicBezTo>
                      <a:pt x="934" y="507"/>
                      <a:pt x="965" y="506"/>
                      <a:pt x="996" y="504"/>
                    </a:cubicBezTo>
                    <a:lnTo>
                      <a:pt x="996" y="504"/>
                    </a:lnTo>
                    <a:cubicBezTo>
                      <a:pt x="1010" y="533"/>
                      <a:pt x="1023" y="563"/>
                      <a:pt x="1037" y="594"/>
                    </a:cubicBezTo>
                    <a:cubicBezTo>
                      <a:pt x="1037" y="563"/>
                      <a:pt x="1037" y="532"/>
                      <a:pt x="1023" y="501"/>
                    </a:cubicBezTo>
                    <a:lnTo>
                      <a:pt x="1023" y="501"/>
                    </a:lnTo>
                    <a:cubicBezTo>
                      <a:pt x="1045" y="500"/>
                      <a:pt x="1066" y="497"/>
                      <a:pt x="1087" y="494"/>
                    </a:cubicBezTo>
                    <a:cubicBezTo>
                      <a:pt x="1087" y="487"/>
                      <a:pt x="1061" y="483"/>
                      <a:pt x="1015" y="478"/>
                    </a:cubicBezTo>
                    <a:lnTo>
                      <a:pt x="1015" y="478"/>
                    </a:lnTo>
                    <a:cubicBezTo>
                      <a:pt x="983" y="387"/>
                      <a:pt x="950" y="323"/>
                      <a:pt x="886" y="244"/>
                    </a:cubicBezTo>
                    <a:cubicBezTo>
                      <a:pt x="755" y="90"/>
                      <a:pt x="565" y="1"/>
                      <a:pt x="3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4"/>
              <p:cNvSpPr/>
              <p:nvPr/>
            </p:nvSpPr>
            <p:spPr>
              <a:xfrm>
                <a:off x="6736816" y="4594574"/>
                <a:ext cx="17179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19" extrusionOk="0">
                    <a:moveTo>
                      <a:pt x="419" y="0"/>
                    </a:moveTo>
                    <a:cubicBezTo>
                      <a:pt x="285" y="17"/>
                      <a:pt x="168" y="84"/>
                      <a:pt x="118" y="201"/>
                    </a:cubicBezTo>
                    <a:cubicBezTo>
                      <a:pt x="68" y="284"/>
                      <a:pt x="34" y="368"/>
                      <a:pt x="18" y="468"/>
                    </a:cubicBezTo>
                    <a:cubicBezTo>
                      <a:pt x="1" y="552"/>
                      <a:pt x="18" y="635"/>
                      <a:pt x="68" y="719"/>
                    </a:cubicBezTo>
                    <a:cubicBezTo>
                      <a:pt x="68" y="635"/>
                      <a:pt x="68" y="552"/>
                      <a:pt x="68" y="468"/>
                    </a:cubicBezTo>
                    <a:cubicBezTo>
                      <a:pt x="84" y="385"/>
                      <a:pt x="118" y="301"/>
                      <a:pt x="168" y="234"/>
                    </a:cubicBezTo>
                    <a:cubicBezTo>
                      <a:pt x="218" y="151"/>
                      <a:pt x="302" y="67"/>
                      <a:pt x="402" y="67"/>
                    </a:cubicBezTo>
                    <a:cubicBezTo>
                      <a:pt x="485" y="84"/>
                      <a:pt x="469" y="218"/>
                      <a:pt x="419" y="301"/>
                    </a:cubicBezTo>
                    <a:cubicBezTo>
                      <a:pt x="368" y="385"/>
                      <a:pt x="318" y="452"/>
                      <a:pt x="268" y="518"/>
                    </a:cubicBezTo>
                    <a:cubicBezTo>
                      <a:pt x="168" y="635"/>
                      <a:pt x="101" y="702"/>
                      <a:pt x="101" y="702"/>
                    </a:cubicBezTo>
                    <a:cubicBezTo>
                      <a:pt x="185" y="669"/>
                      <a:pt x="251" y="619"/>
                      <a:pt x="302" y="552"/>
                    </a:cubicBezTo>
                    <a:cubicBezTo>
                      <a:pt x="368" y="485"/>
                      <a:pt x="419" y="418"/>
                      <a:pt x="469" y="335"/>
                    </a:cubicBezTo>
                    <a:cubicBezTo>
                      <a:pt x="502" y="284"/>
                      <a:pt x="519" y="218"/>
                      <a:pt x="519" y="167"/>
                    </a:cubicBezTo>
                    <a:cubicBezTo>
                      <a:pt x="536" y="84"/>
                      <a:pt x="485" y="17"/>
                      <a:pt x="4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4"/>
              <p:cNvSpPr/>
              <p:nvPr/>
            </p:nvSpPr>
            <p:spPr>
              <a:xfrm>
                <a:off x="6871779" y="4598997"/>
                <a:ext cx="63235" cy="5397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684" extrusionOk="0">
                    <a:moveTo>
                      <a:pt x="1705" y="0"/>
                    </a:moveTo>
                    <a:cubicBezTo>
                      <a:pt x="1655" y="0"/>
                      <a:pt x="1604" y="4"/>
                      <a:pt x="1554" y="13"/>
                    </a:cubicBezTo>
                    <a:cubicBezTo>
                      <a:pt x="836" y="80"/>
                      <a:pt x="251" y="581"/>
                      <a:pt x="51" y="1266"/>
                    </a:cubicBezTo>
                    <a:cubicBezTo>
                      <a:pt x="34" y="1366"/>
                      <a:pt x="17" y="1466"/>
                      <a:pt x="0" y="1567"/>
                    </a:cubicBezTo>
                    <a:cubicBezTo>
                      <a:pt x="0" y="1600"/>
                      <a:pt x="0" y="1650"/>
                      <a:pt x="0" y="1684"/>
                    </a:cubicBezTo>
                    <a:cubicBezTo>
                      <a:pt x="17" y="1684"/>
                      <a:pt x="17" y="1517"/>
                      <a:pt x="101" y="1283"/>
                    </a:cubicBezTo>
                    <a:cubicBezTo>
                      <a:pt x="318" y="631"/>
                      <a:pt x="869" y="146"/>
                      <a:pt x="1554" y="46"/>
                    </a:cubicBezTo>
                    <a:cubicBezTo>
                      <a:pt x="1647" y="34"/>
                      <a:pt x="1728" y="31"/>
                      <a:pt x="1794" y="31"/>
                    </a:cubicBezTo>
                    <a:cubicBezTo>
                      <a:pt x="1865" y="31"/>
                      <a:pt x="1918" y="34"/>
                      <a:pt x="1947" y="34"/>
                    </a:cubicBezTo>
                    <a:cubicBezTo>
                      <a:pt x="1963" y="34"/>
                      <a:pt x="1972" y="33"/>
                      <a:pt x="1972" y="29"/>
                    </a:cubicBezTo>
                    <a:cubicBezTo>
                      <a:pt x="1939" y="13"/>
                      <a:pt x="1905" y="13"/>
                      <a:pt x="1855" y="13"/>
                    </a:cubicBezTo>
                    <a:cubicBezTo>
                      <a:pt x="1805" y="4"/>
                      <a:pt x="1755" y="0"/>
                      <a:pt x="17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4"/>
              <p:cNvSpPr/>
              <p:nvPr/>
            </p:nvSpPr>
            <p:spPr>
              <a:xfrm>
                <a:off x="6913540" y="4524961"/>
                <a:ext cx="4327" cy="7445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323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385"/>
                      <a:pt x="1" y="769"/>
                      <a:pt x="34" y="1170"/>
                    </a:cubicBezTo>
                    <a:cubicBezTo>
                      <a:pt x="34" y="1554"/>
                      <a:pt x="68" y="1938"/>
                      <a:pt x="118" y="2323"/>
                    </a:cubicBezTo>
                    <a:cubicBezTo>
                      <a:pt x="134" y="1554"/>
                      <a:pt x="101" y="769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4"/>
              <p:cNvSpPr/>
              <p:nvPr/>
            </p:nvSpPr>
            <p:spPr>
              <a:xfrm>
                <a:off x="6795724" y="4636720"/>
                <a:ext cx="53043" cy="359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12" extrusionOk="0">
                    <a:moveTo>
                      <a:pt x="1609" y="1"/>
                    </a:moveTo>
                    <a:cubicBezTo>
                      <a:pt x="1495" y="1"/>
                      <a:pt x="1184" y="25"/>
                      <a:pt x="820" y="39"/>
                    </a:cubicBezTo>
                    <a:cubicBezTo>
                      <a:pt x="368" y="55"/>
                      <a:pt x="1" y="55"/>
                      <a:pt x="1" y="72"/>
                    </a:cubicBezTo>
                    <a:cubicBezTo>
                      <a:pt x="213" y="98"/>
                      <a:pt x="426" y="111"/>
                      <a:pt x="638" y="111"/>
                    </a:cubicBezTo>
                    <a:cubicBezTo>
                      <a:pt x="977" y="111"/>
                      <a:pt x="1316" y="77"/>
                      <a:pt x="1655" y="5"/>
                    </a:cubicBezTo>
                    <a:cubicBezTo>
                      <a:pt x="1652" y="2"/>
                      <a:pt x="1636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4"/>
              <p:cNvSpPr/>
              <p:nvPr/>
            </p:nvSpPr>
            <p:spPr>
              <a:xfrm>
                <a:off x="6878734" y="4635694"/>
                <a:ext cx="5929" cy="1086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39" extrusionOk="0">
                    <a:moveTo>
                      <a:pt x="159" y="1"/>
                    </a:moveTo>
                    <a:cubicBezTo>
                      <a:pt x="134" y="1"/>
                      <a:pt x="78" y="50"/>
                      <a:pt x="34" y="138"/>
                    </a:cubicBezTo>
                    <a:cubicBezTo>
                      <a:pt x="1" y="238"/>
                      <a:pt x="17" y="338"/>
                      <a:pt x="34" y="338"/>
                    </a:cubicBezTo>
                    <a:cubicBezTo>
                      <a:pt x="51" y="338"/>
                      <a:pt x="67" y="255"/>
                      <a:pt x="101" y="171"/>
                    </a:cubicBezTo>
                    <a:cubicBezTo>
                      <a:pt x="134" y="87"/>
                      <a:pt x="184" y="21"/>
                      <a:pt x="168" y="4"/>
                    </a:cubicBezTo>
                    <a:cubicBezTo>
                      <a:pt x="166" y="2"/>
                      <a:pt x="163" y="1"/>
                      <a:pt x="1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4"/>
              <p:cNvSpPr/>
              <p:nvPr/>
            </p:nvSpPr>
            <p:spPr>
              <a:xfrm>
                <a:off x="6889983" y="4618676"/>
                <a:ext cx="7532" cy="753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218" y="0"/>
                    </a:moveTo>
                    <a:cubicBezTo>
                      <a:pt x="201" y="0"/>
                      <a:pt x="151" y="34"/>
                      <a:pt x="84" y="101"/>
                    </a:cubicBezTo>
                    <a:cubicBezTo>
                      <a:pt x="34" y="151"/>
                      <a:pt x="0" y="217"/>
                      <a:pt x="17" y="234"/>
                    </a:cubicBezTo>
                    <a:cubicBezTo>
                      <a:pt x="34" y="234"/>
                      <a:pt x="84" y="201"/>
                      <a:pt x="134" y="134"/>
                    </a:cubicBezTo>
                    <a:cubicBezTo>
                      <a:pt x="201" y="84"/>
                      <a:pt x="234" y="17"/>
                      <a:pt x="2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4"/>
              <p:cNvSpPr/>
              <p:nvPr/>
            </p:nvSpPr>
            <p:spPr>
              <a:xfrm>
                <a:off x="6905527" y="4609637"/>
                <a:ext cx="10576" cy="487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52" extrusionOk="0">
                    <a:moveTo>
                      <a:pt x="231" y="1"/>
                    </a:moveTo>
                    <a:cubicBezTo>
                      <a:pt x="203" y="1"/>
                      <a:pt x="170" y="5"/>
                      <a:pt x="134" y="15"/>
                    </a:cubicBezTo>
                    <a:cubicBezTo>
                      <a:pt x="33" y="65"/>
                      <a:pt x="0" y="132"/>
                      <a:pt x="0" y="149"/>
                    </a:cubicBezTo>
                    <a:cubicBezTo>
                      <a:pt x="2" y="151"/>
                      <a:pt x="6" y="152"/>
                      <a:pt x="10" y="152"/>
                    </a:cubicBezTo>
                    <a:cubicBezTo>
                      <a:pt x="35" y="152"/>
                      <a:pt x="95" y="111"/>
                      <a:pt x="167" y="82"/>
                    </a:cubicBezTo>
                    <a:cubicBezTo>
                      <a:pt x="251" y="48"/>
                      <a:pt x="318" y="48"/>
                      <a:pt x="318" y="32"/>
                    </a:cubicBezTo>
                    <a:cubicBezTo>
                      <a:pt x="329" y="20"/>
                      <a:pt x="293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4"/>
              <p:cNvSpPr/>
              <p:nvPr/>
            </p:nvSpPr>
            <p:spPr>
              <a:xfrm>
                <a:off x="6923732" y="4606497"/>
                <a:ext cx="5897" cy="298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3" extrusionOk="0">
                    <a:moveTo>
                      <a:pt x="146" y="0"/>
                    </a:moveTo>
                    <a:cubicBezTo>
                      <a:pt x="130" y="0"/>
                      <a:pt x="109" y="4"/>
                      <a:pt x="84" y="13"/>
                    </a:cubicBezTo>
                    <a:cubicBezTo>
                      <a:pt x="34" y="29"/>
                      <a:pt x="0" y="63"/>
                      <a:pt x="17" y="80"/>
                    </a:cubicBezTo>
                    <a:cubicBezTo>
                      <a:pt x="17" y="88"/>
                      <a:pt x="29" y="92"/>
                      <a:pt x="48" y="92"/>
                    </a:cubicBezTo>
                    <a:cubicBezTo>
                      <a:pt x="67" y="92"/>
                      <a:pt x="92" y="88"/>
                      <a:pt x="117" y="80"/>
                    </a:cubicBezTo>
                    <a:cubicBezTo>
                      <a:pt x="151" y="63"/>
                      <a:pt x="184" y="29"/>
                      <a:pt x="184" y="13"/>
                    </a:cubicBezTo>
                    <a:cubicBezTo>
                      <a:pt x="176" y="4"/>
                      <a:pt x="163" y="0"/>
                      <a:pt x="1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4"/>
              <p:cNvSpPr/>
              <p:nvPr/>
            </p:nvSpPr>
            <p:spPr>
              <a:xfrm>
                <a:off x="6257540" y="3173765"/>
                <a:ext cx="1259020" cy="975826"/>
              </a:xfrm>
              <a:custGeom>
                <a:avLst/>
                <a:gdLst/>
                <a:ahLst/>
                <a:cxnLst/>
                <a:rect l="l" t="t" r="r" b="b"/>
                <a:pathLst>
                  <a:path w="39283" h="30447" extrusionOk="0">
                    <a:moveTo>
                      <a:pt x="13861" y="0"/>
                    </a:moveTo>
                    <a:cubicBezTo>
                      <a:pt x="13268" y="0"/>
                      <a:pt x="12839" y="48"/>
                      <a:pt x="12616" y="154"/>
                    </a:cubicBezTo>
                    <a:cubicBezTo>
                      <a:pt x="10360" y="1207"/>
                      <a:pt x="1" y="26854"/>
                      <a:pt x="1" y="26854"/>
                    </a:cubicBezTo>
                    <a:lnTo>
                      <a:pt x="8338" y="30447"/>
                    </a:lnTo>
                    <a:lnTo>
                      <a:pt x="17344" y="8659"/>
                    </a:lnTo>
                    <a:cubicBezTo>
                      <a:pt x="17344" y="8659"/>
                      <a:pt x="32074" y="14048"/>
                      <a:pt x="35942" y="14048"/>
                    </a:cubicBezTo>
                    <a:cubicBezTo>
                      <a:pt x="36138" y="14048"/>
                      <a:pt x="36305" y="14034"/>
                      <a:pt x="36442" y="14005"/>
                    </a:cubicBezTo>
                    <a:cubicBezTo>
                      <a:pt x="39283" y="13421"/>
                      <a:pt x="38096" y="3947"/>
                      <a:pt x="38096" y="3947"/>
                    </a:cubicBezTo>
                    <a:cubicBezTo>
                      <a:pt x="38096" y="3947"/>
                      <a:pt x="19245" y="0"/>
                      <a:pt x="13861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4"/>
              <p:cNvSpPr/>
              <p:nvPr/>
            </p:nvSpPr>
            <p:spPr>
              <a:xfrm>
                <a:off x="6643102" y="3344175"/>
                <a:ext cx="782437" cy="1239726"/>
              </a:xfrm>
              <a:custGeom>
                <a:avLst/>
                <a:gdLst/>
                <a:ahLst/>
                <a:cxnLst/>
                <a:rect l="l" t="t" r="r" b="b"/>
                <a:pathLst>
                  <a:path w="24413" h="38681" extrusionOk="0">
                    <a:moveTo>
                      <a:pt x="15690" y="0"/>
                    </a:moveTo>
                    <a:cubicBezTo>
                      <a:pt x="15339" y="117"/>
                      <a:pt x="1889" y="5647"/>
                      <a:pt x="937" y="7419"/>
                    </a:cubicBezTo>
                    <a:cubicBezTo>
                      <a:pt x="1" y="9190"/>
                      <a:pt x="2323" y="38680"/>
                      <a:pt x="2323" y="38680"/>
                    </a:cubicBezTo>
                    <a:lnTo>
                      <a:pt x="9976" y="38680"/>
                    </a:lnTo>
                    <a:lnTo>
                      <a:pt x="9491" y="12465"/>
                    </a:lnTo>
                    <a:lnTo>
                      <a:pt x="24412" y="8688"/>
                    </a:lnTo>
                    <a:lnTo>
                      <a:pt x="15690" y="0"/>
                    </a:ln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4"/>
              <p:cNvSpPr/>
              <p:nvPr/>
            </p:nvSpPr>
            <p:spPr>
              <a:xfrm>
                <a:off x="6761463" y="3422345"/>
                <a:ext cx="666736" cy="202460"/>
              </a:xfrm>
              <a:custGeom>
                <a:avLst/>
                <a:gdLst/>
                <a:ahLst/>
                <a:cxnLst/>
                <a:rect l="l" t="t" r="r" b="b"/>
                <a:pathLst>
                  <a:path w="20803" h="631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4"/>
                      <a:pt x="134" y="67"/>
                      <a:pt x="201" y="101"/>
                    </a:cubicBezTo>
                    <a:lnTo>
                      <a:pt x="769" y="385"/>
                    </a:lnTo>
                    <a:cubicBezTo>
                      <a:pt x="1020" y="518"/>
                      <a:pt x="1320" y="652"/>
                      <a:pt x="1671" y="819"/>
                    </a:cubicBezTo>
                    <a:cubicBezTo>
                      <a:pt x="2039" y="986"/>
                      <a:pt x="2440" y="1170"/>
                      <a:pt x="2891" y="1354"/>
                    </a:cubicBezTo>
                    <a:cubicBezTo>
                      <a:pt x="3810" y="1738"/>
                      <a:pt x="4913" y="2139"/>
                      <a:pt x="6132" y="2590"/>
                    </a:cubicBezTo>
                    <a:cubicBezTo>
                      <a:pt x="7369" y="3008"/>
                      <a:pt x="8739" y="3442"/>
                      <a:pt x="10176" y="3860"/>
                    </a:cubicBezTo>
                    <a:cubicBezTo>
                      <a:pt x="13083" y="4696"/>
                      <a:pt x="15740" y="5314"/>
                      <a:pt x="17661" y="5715"/>
                    </a:cubicBezTo>
                    <a:cubicBezTo>
                      <a:pt x="18630" y="5915"/>
                      <a:pt x="19416" y="6082"/>
                      <a:pt x="19950" y="6183"/>
                    </a:cubicBezTo>
                    <a:lnTo>
                      <a:pt x="20585" y="6283"/>
                    </a:lnTo>
                    <a:cubicBezTo>
                      <a:pt x="20652" y="6300"/>
                      <a:pt x="20719" y="6316"/>
                      <a:pt x="20803" y="6316"/>
                    </a:cubicBezTo>
                    <a:cubicBezTo>
                      <a:pt x="20736" y="6283"/>
                      <a:pt x="20652" y="6266"/>
                      <a:pt x="20585" y="6249"/>
                    </a:cubicBezTo>
                    <a:lnTo>
                      <a:pt x="19967" y="6116"/>
                    </a:lnTo>
                    <a:lnTo>
                      <a:pt x="17695" y="5598"/>
                    </a:lnTo>
                    <a:cubicBezTo>
                      <a:pt x="15773" y="5163"/>
                      <a:pt x="13117" y="4528"/>
                      <a:pt x="10226" y="3693"/>
                    </a:cubicBezTo>
                    <a:cubicBezTo>
                      <a:pt x="8789" y="3275"/>
                      <a:pt x="7419" y="2841"/>
                      <a:pt x="6183" y="2423"/>
                    </a:cubicBezTo>
                    <a:cubicBezTo>
                      <a:pt x="4963" y="2005"/>
                      <a:pt x="3860" y="1604"/>
                      <a:pt x="2941" y="1237"/>
                    </a:cubicBezTo>
                    <a:cubicBezTo>
                      <a:pt x="2490" y="1053"/>
                      <a:pt x="2072" y="886"/>
                      <a:pt x="1721" y="736"/>
                    </a:cubicBezTo>
                    <a:cubicBezTo>
                      <a:pt x="1354" y="585"/>
                      <a:pt x="1053" y="452"/>
                      <a:pt x="802" y="335"/>
                    </a:cubicBezTo>
                    <a:lnTo>
                      <a:pt x="218" y="67"/>
                    </a:lnTo>
                    <a:cubicBezTo>
                      <a:pt x="151" y="34"/>
                      <a:pt x="84" y="17"/>
                      <a:pt x="0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4"/>
              <p:cNvSpPr/>
              <p:nvPr/>
            </p:nvSpPr>
            <p:spPr>
              <a:xfrm>
                <a:off x="6657044" y="3505867"/>
                <a:ext cx="139802" cy="292969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9141" extrusionOk="0">
                    <a:moveTo>
                      <a:pt x="4344" y="1"/>
                    </a:moveTo>
                    <a:lnTo>
                      <a:pt x="4344" y="1"/>
                    </a:lnTo>
                    <a:cubicBezTo>
                      <a:pt x="4211" y="18"/>
                      <a:pt x="4060" y="68"/>
                      <a:pt x="3927" y="118"/>
                    </a:cubicBezTo>
                    <a:cubicBezTo>
                      <a:pt x="3542" y="252"/>
                      <a:pt x="3158" y="402"/>
                      <a:pt x="2791" y="569"/>
                    </a:cubicBezTo>
                    <a:cubicBezTo>
                      <a:pt x="2223" y="820"/>
                      <a:pt x="1721" y="1154"/>
                      <a:pt x="1253" y="1555"/>
                    </a:cubicBezTo>
                    <a:cubicBezTo>
                      <a:pt x="685" y="2056"/>
                      <a:pt x="301" y="2724"/>
                      <a:pt x="151" y="3476"/>
                    </a:cubicBezTo>
                    <a:cubicBezTo>
                      <a:pt x="0" y="4262"/>
                      <a:pt x="84" y="5030"/>
                      <a:pt x="151" y="5699"/>
                    </a:cubicBezTo>
                    <a:lnTo>
                      <a:pt x="318" y="7503"/>
                    </a:lnTo>
                    <a:lnTo>
                      <a:pt x="435" y="8706"/>
                    </a:lnTo>
                    <a:cubicBezTo>
                      <a:pt x="451" y="8856"/>
                      <a:pt x="468" y="9007"/>
                      <a:pt x="518" y="9141"/>
                    </a:cubicBezTo>
                    <a:cubicBezTo>
                      <a:pt x="518" y="8990"/>
                      <a:pt x="518" y="8840"/>
                      <a:pt x="502" y="8706"/>
                    </a:cubicBezTo>
                    <a:cubicBezTo>
                      <a:pt x="485" y="8372"/>
                      <a:pt x="468" y="7971"/>
                      <a:pt x="435" y="7486"/>
                    </a:cubicBezTo>
                    <a:lnTo>
                      <a:pt x="301" y="5682"/>
                    </a:lnTo>
                    <a:cubicBezTo>
                      <a:pt x="268" y="5014"/>
                      <a:pt x="167" y="4262"/>
                      <a:pt x="318" y="3510"/>
                    </a:cubicBezTo>
                    <a:cubicBezTo>
                      <a:pt x="451" y="2791"/>
                      <a:pt x="836" y="2156"/>
                      <a:pt x="1370" y="1672"/>
                    </a:cubicBezTo>
                    <a:cubicBezTo>
                      <a:pt x="1805" y="1271"/>
                      <a:pt x="2306" y="937"/>
                      <a:pt x="2841" y="686"/>
                    </a:cubicBezTo>
                    <a:cubicBezTo>
                      <a:pt x="3760" y="235"/>
                      <a:pt x="4361" y="34"/>
                      <a:pt x="43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4"/>
              <p:cNvSpPr/>
              <p:nvPr/>
            </p:nvSpPr>
            <p:spPr>
              <a:xfrm>
                <a:off x="6887836" y="3717622"/>
                <a:ext cx="58940" cy="2583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806" extrusionOk="0">
                    <a:moveTo>
                      <a:pt x="44" y="1"/>
                    </a:moveTo>
                    <a:cubicBezTo>
                      <a:pt x="29" y="1"/>
                      <a:pt x="20" y="4"/>
                      <a:pt x="17" y="11"/>
                    </a:cubicBezTo>
                    <a:cubicBezTo>
                      <a:pt x="1" y="44"/>
                      <a:pt x="385" y="261"/>
                      <a:pt x="886" y="478"/>
                    </a:cubicBezTo>
                    <a:cubicBezTo>
                      <a:pt x="1322" y="667"/>
                      <a:pt x="1695" y="806"/>
                      <a:pt x="1796" y="806"/>
                    </a:cubicBezTo>
                    <a:cubicBezTo>
                      <a:pt x="1811" y="806"/>
                      <a:pt x="1820" y="802"/>
                      <a:pt x="1822" y="796"/>
                    </a:cubicBezTo>
                    <a:cubicBezTo>
                      <a:pt x="1839" y="762"/>
                      <a:pt x="1454" y="545"/>
                      <a:pt x="953" y="328"/>
                    </a:cubicBezTo>
                    <a:cubicBezTo>
                      <a:pt x="517" y="139"/>
                      <a:pt x="145" y="1"/>
                      <a:pt x="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4"/>
              <p:cNvSpPr/>
              <p:nvPr/>
            </p:nvSpPr>
            <p:spPr>
              <a:xfrm>
                <a:off x="6908732" y="3691693"/>
                <a:ext cx="42851" cy="5422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692" extrusionOk="0">
                    <a:moveTo>
                      <a:pt x="37" y="0"/>
                    </a:moveTo>
                    <a:cubicBezTo>
                      <a:pt x="36" y="0"/>
                      <a:pt x="35" y="1"/>
                      <a:pt x="34" y="1"/>
                    </a:cubicBezTo>
                    <a:cubicBezTo>
                      <a:pt x="0" y="18"/>
                      <a:pt x="151" y="502"/>
                      <a:pt x="502" y="970"/>
                    </a:cubicBezTo>
                    <a:cubicBezTo>
                      <a:pt x="849" y="1427"/>
                      <a:pt x="1240" y="1691"/>
                      <a:pt x="1297" y="1691"/>
                    </a:cubicBezTo>
                    <a:cubicBezTo>
                      <a:pt x="1300" y="1691"/>
                      <a:pt x="1303" y="1690"/>
                      <a:pt x="1304" y="1688"/>
                    </a:cubicBezTo>
                    <a:cubicBezTo>
                      <a:pt x="1337" y="1655"/>
                      <a:pt x="986" y="1338"/>
                      <a:pt x="652" y="870"/>
                    </a:cubicBezTo>
                    <a:cubicBezTo>
                      <a:pt x="308" y="427"/>
                      <a:pt x="92" y="0"/>
                      <a:pt x="37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4"/>
              <p:cNvSpPr/>
              <p:nvPr/>
            </p:nvSpPr>
            <p:spPr>
              <a:xfrm>
                <a:off x="6947833" y="3730794"/>
                <a:ext cx="56248" cy="88939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775" extrusionOk="0">
                    <a:moveTo>
                      <a:pt x="1754" y="1"/>
                    </a:moveTo>
                    <a:cubicBezTo>
                      <a:pt x="1615" y="70"/>
                      <a:pt x="1453" y="105"/>
                      <a:pt x="1286" y="105"/>
                    </a:cubicBezTo>
                    <a:cubicBezTo>
                      <a:pt x="1253" y="105"/>
                      <a:pt x="1220" y="104"/>
                      <a:pt x="1186" y="101"/>
                    </a:cubicBezTo>
                    <a:cubicBezTo>
                      <a:pt x="1059" y="81"/>
                      <a:pt x="932" y="73"/>
                      <a:pt x="805" y="73"/>
                    </a:cubicBezTo>
                    <a:cubicBezTo>
                      <a:pt x="715" y="73"/>
                      <a:pt x="625" y="77"/>
                      <a:pt x="535" y="84"/>
                    </a:cubicBezTo>
                    <a:cubicBezTo>
                      <a:pt x="384" y="101"/>
                      <a:pt x="251" y="168"/>
                      <a:pt x="150" y="285"/>
                    </a:cubicBezTo>
                    <a:cubicBezTo>
                      <a:pt x="50" y="402"/>
                      <a:pt x="0" y="552"/>
                      <a:pt x="0" y="719"/>
                    </a:cubicBezTo>
                    <a:cubicBezTo>
                      <a:pt x="0" y="1855"/>
                      <a:pt x="33" y="2757"/>
                      <a:pt x="84" y="2774"/>
                    </a:cubicBezTo>
                    <a:cubicBezTo>
                      <a:pt x="134" y="2774"/>
                      <a:pt x="167" y="1838"/>
                      <a:pt x="184" y="719"/>
                    </a:cubicBezTo>
                    <a:cubicBezTo>
                      <a:pt x="150" y="485"/>
                      <a:pt x="317" y="268"/>
                      <a:pt x="551" y="234"/>
                    </a:cubicBezTo>
                    <a:cubicBezTo>
                      <a:pt x="769" y="218"/>
                      <a:pt x="986" y="218"/>
                      <a:pt x="1186" y="218"/>
                    </a:cubicBezTo>
                    <a:cubicBezTo>
                      <a:pt x="1208" y="220"/>
                      <a:pt x="1230" y="221"/>
                      <a:pt x="1251" y="221"/>
                    </a:cubicBezTo>
                    <a:cubicBezTo>
                      <a:pt x="1393" y="221"/>
                      <a:pt x="1521" y="176"/>
                      <a:pt x="1637" y="118"/>
                    </a:cubicBezTo>
                    <a:cubicBezTo>
                      <a:pt x="1738" y="67"/>
                      <a:pt x="1754" y="1"/>
                      <a:pt x="175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" name="Google Shape;2141;p44">
            <a:extLst>
              <a:ext uri="{FF2B5EF4-FFF2-40B4-BE49-F238E27FC236}">
                <a16:creationId xmlns:a16="http://schemas.microsoft.com/office/drawing/2014/main" id="{CF5CFD0C-4E17-4855-BB5D-4EA05F3125FC}"/>
              </a:ext>
            </a:extLst>
          </p:cNvPr>
          <p:cNvSpPr txBox="1">
            <a:spLocks/>
          </p:cNvSpPr>
          <p:nvPr/>
        </p:nvSpPr>
        <p:spPr>
          <a:xfrm>
            <a:off x="798806" y="4002234"/>
            <a:ext cx="7587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" dirty="0"/>
              <a:t>04</a:t>
            </a:r>
          </a:p>
        </p:txBody>
      </p:sp>
      <p:grpSp>
        <p:nvGrpSpPr>
          <p:cNvPr id="146" name="Google Shape;2142;p44">
            <a:extLst>
              <a:ext uri="{FF2B5EF4-FFF2-40B4-BE49-F238E27FC236}">
                <a16:creationId xmlns:a16="http://schemas.microsoft.com/office/drawing/2014/main" id="{B12D8F5F-F3E2-4FCB-B12B-7DE88A1A3994}"/>
              </a:ext>
            </a:extLst>
          </p:cNvPr>
          <p:cNvGrpSpPr/>
          <p:nvPr/>
        </p:nvGrpSpPr>
        <p:grpSpPr>
          <a:xfrm>
            <a:off x="1816001" y="3981614"/>
            <a:ext cx="497448" cy="606226"/>
            <a:chOff x="1847621" y="2498055"/>
            <a:chExt cx="497448" cy="606226"/>
          </a:xfrm>
        </p:grpSpPr>
        <p:sp>
          <p:nvSpPr>
            <p:cNvPr id="147" name="Google Shape;2143;p44">
              <a:extLst>
                <a:ext uri="{FF2B5EF4-FFF2-40B4-BE49-F238E27FC236}">
                  <a16:creationId xmlns:a16="http://schemas.microsoft.com/office/drawing/2014/main" id="{11DF869A-7B43-45BA-A9D3-C91B05C659D0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44;p44">
              <a:extLst>
                <a:ext uri="{FF2B5EF4-FFF2-40B4-BE49-F238E27FC236}">
                  <a16:creationId xmlns:a16="http://schemas.microsoft.com/office/drawing/2014/main" id="{BE605E72-3DC6-445A-9A63-F752A2C62370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45;p44">
              <a:extLst>
                <a:ext uri="{FF2B5EF4-FFF2-40B4-BE49-F238E27FC236}">
                  <a16:creationId xmlns:a16="http://schemas.microsoft.com/office/drawing/2014/main" id="{C428E6CD-BEDE-4529-A843-29FAD3BB3DC4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46;p44">
              <a:extLst>
                <a:ext uri="{FF2B5EF4-FFF2-40B4-BE49-F238E27FC236}">
                  <a16:creationId xmlns:a16="http://schemas.microsoft.com/office/drawing/2014/main" id="{5B21228E-38F9-434A-8E21-C9561FA5CD66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47;p44">
              <a:extLst>
                <a:ext uri="{FF2B5EF4-FFF2-40B4-BE49-F238E27FC236}">
                  <a16:creationId xmlns:a16="http://schemas.microsoft.com/office/drawing/2014/main" id="{CC331B7A-7720-4D8B-9078-50CED335591A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48;p44">
              <a:extLst>
                <a:ext uri="{FF2B5EF4-FFF2-40B4-BE49-F238E27FC236}">
                  <a16:creationId xmlns:a16="http://schemas.microsoft.com/office/drawing/2014/main" id="{D43108BB-1E4A-4808-BB10-14211C6FE81C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49;p44">
              <a:extLst>
                <a:ext uri="{FF2B5EF4-FFF2-40B4-BE49-F238E27FC236}">
                  <a16:creationId xmlns:a16="http://schemas.microsoft.com/office/drawing/2014/main" id="{77CE81C9-45ED-4355-B40F-5A03A0E4C08C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50;p44">
              <a:extLst>
                <a:ext uri="{FF2B5EF4-FFF2-40B4-BE49-F238E27FC236}">
                  <a16:creationId xmlns:a16="http://schemas.microsoft.com/office/drawing/2014/main" id="{C4F26358-0F00-40C9-9807-502EEBEA67A6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51;p44">
              <a:extLst>
                <a:ext uri="{FF2B5EF4-FFF2-40B4-BE49-F238E27FC236}">
                  <a16:creationId xmlns:a16="http://schemas.microsoft.com/office/drawing/2014/main" id="{A333BA96-1CD3-499B-BE04-4B673ACDBB64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52;p44">
              <a:extLst>
                <a:ext uri="{FF2B5EF4-FFF2-40B4-BE49-F238E27FC236}">
                  <a16:creationId xmlns:a16="http://schemas.microsoft.com/office/drawing/2014/main" id="{08D2D374-92E1-4353-A8AF-22B92839DE52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53;p44">
              <a:extLst>
                <a:ext uri="{FF2B5EF4-FFF2-40B4-BE49-F238E27FC236}">
                  <a16:creationId xmlns:a16="http://schemas.microsoft.com/office/drawing/2014/main" id="{7E0026BD-CCE0-487E-B4FA-15CA2E048C14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54;p44">
              <a:extLst>
                <a:ext uri="{FF2B5EF4-FFF2-40B4-BE49-F238E27FC236}">
                  <a16:creationId xmlns:a16="http://schemas.microsoft.com/office/drawing/2014/main" id="{2C45C004-DED1-4467-A6DD-032F0EC80C0F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55;p44">
              <a:extLst>
                <a:ext uri="{FF2B5EF4-FFF2-40B4-BE49-F238E27FC236}">
                  <a16:creationId xmlns:a16="http://schemas.microsoft.com/office/drawing/2014/main" id="{48E6B0E1-D7F5-49BA-B124-04255F1C2772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56;p44">
              <a:extLst>
                <a:ext uri="{FF2B5EF4-FFF2-40B4-BE49-F238E27FC236}">
                  <a16:creationId xmlns:a16="http://schemas.microsoft.com/office/drawing/2014/main" id="{CECE984C-C3DA-4FEA-AC3C-82F9D45E3A5B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2142;p44">
            <a:extLst>
              <a:ext uri="{FF2B5EF4-FFF2-40B4-BE49-F238E27FC236}">
                <a16:creationId xmlns:a16="http://schemas.microsoft.com/office/drawing/2014/main" id="{82A5A8D8-4BD9-40DC-BA1C-3CB8971A8C71}"/>
              </a:ext>
            </a:extLst>
          </p:cNvPr>
          <p:cNvGrpSpPr/>
          <p:nvPr/>
        </p:nvGrpSpPr>
        <p:grpSpPr>
          <a:xfrm>
            <a:off x="1773934" y="3097963"/>
            <a:ext cx="497448" cy="606226"/>
            <a:chOff x="1847621" y="2498055"/>
            <a:chExt cx="497448" cy="606226"/>
          </a:xfrm>
        </p:grpSpPr>
        <p:sp>
          <p:nvSpPr>
            <p:cNvPr id="162" name="Google Shape;2143;p44">
              <a:extLst>
                <a:ext uri="{FF2B5EF4-FFF2-40B4-BE49-F238E27FC236}">
                  <a16:creationId xmlns:a16="http://schemas.microsoft.com/office/drawing/2014/main" id="{45C74306-9BD3-4D1C-A5B5-664F53C34A2E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44;p44">
              <a:extLst>
                <a:ext uri="{FF2B5EF4-FFF2-40B4-BE49-F238E27FC236}">
                  <a16:creationId xmlns:a16="http://schemas.microsoft.com/office/drawing/2014/main" id="{6AA7B383-39D3-4797-BE39-33C6CF1F9F8C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45;p44">
              <a:extLst>
                <a:ext uri="{FF2B5EF4-FFF2-40B4-BE49-F238E27FC236}">
                  <a16:creationId xmlns:a16="http://schemas.microsoft.com/office/drawing/2014/main" id="{F186E1D8-AABB-4311-91BE-347A8722CDD8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46;p44">
              <a:extLst>
                <a:ext uri="{FF2B5EF4-FFF2-40B4-BE49-F238E27FC236}">
                  <a16:creationId xmlns:a16="http://schemas.microsoft.com/office/drawing/2014/main" id="{482EA3A6-D43E-4A37-9434-26975744B865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47;p44">
              <a:extLst>
                <a:ext uri="{FF2B5EF4-FFF2-40B4-BE49-F238E27FC236}">
                  <a16:creationId xmlns:a16="http://schemas.microsoft.com/office/drawing/2014/main" id="{CF31708E-5B99-4FD4-A07B-0472C997CD57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48;p44">
              <a:extLst>
                <a:ext uri="{FF2B5EF4-FFF2-40B4-BE49-F238E27FC236}">
                  <a16:creationId xmlns:a16="http://schemas.microsoft.com/office/drawing/2014/main" id="{4433ACA0-7EBC-4FC9-9DFC-6422A07485AB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49;p44">
              <a:extLst>
                <a:ext uri="{FF2B5EF4-FFF2-40B4-BE49-F238E27FC236}">
                  <a16:creationId xmlns:a16="http://schemas.microsoft.com/office/drawing/2014/main" id="{63736D49-CB51-464A-B0FB-B1296C7CF98E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50;p44">
              <a:extLst>
                <a:ext uri="{FF2B5EF4-FFF2-40B4-BE49-F238E27FC236}">
                  <a16:creationId xmlns:a16="http://schemas.microsoft.com/office/drawing/2014/main" id="{5D25DEA5-00DD-4504-8C61-B1D98B16CB52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51;p44">
              <a:extLst>
                <a:ext uri="{FF2B5EF4-FFF2-40B4-BE49-F238E27FC236}">
                  <a16:creationId xmlns:a16="http://schemas.microsoft.com/office/drawing/2014/main" id="{6F95252C-B0A2-4E0B-B69A-D63C0DA7A811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52;p44">
              <a:extLst>
                <a:ext uri="{FF2B5EF4-FFF2-40B4-BE49-F238E27FC236}">
                  <a16:creationId xmlns:a16="http://schemas.microsoft.com/office/drawing/2014/main" id="{0A8F9F67-D237-4D17-AD18-ED1A0361B171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53;p44">
              <a:extLst>
                <a:ext uri="{FF2B5EF4-FFF2-40B4-BE49-F238E27FC236}">
                  <a16:creationId xmlns:a16="http://schemas.microsoft.com/office/drawing/2014/main" id="{D30D1BAA-6F80-423D-8929-9545B09AAFC2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54;p44">
              <a:extLst>
                <a:ext uri="{FF2B5EF4-FFF2-40B4-BE49-F238E27FC236}">
                  <a16:creationId xmlns:a16="http://schemas.microsoft.com/office/drawing/2014/main" id="{DD366B6D-A3D4-4FEE-B685-7CC6BE63995D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55;p44">
              <a:extLst>
                <a:ext uri="{FF2B5EF4-FFF2-40B4-BE49-F238E27FC236}">
                  <a16:creationId xmlns:a16="http://schemas.microsoft.com/office/drawing/2014/main" id="{4D14B62F-6203-45FF-9B8C-8D2C20B9964B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56;p44">
              <a:extLst>
                <a:ext uri="{FF2B5EF4-FFF2-40B4-BE49-F238E27FC236}">
                  <a16:creationId xmlns:a16="http://schemas.microsoft.com/office/drawing/2014/main" id="{5A845C7D-498A-4299-9E79-0E07AE02C0CB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2142;p44">
            <a:extLst>
              <a:ext uri="{FF2B5EF4-FFF2-40B4-BE49-F238E27FC236}">
                <a16:creationId xmlns:a16="http://schemas.microsoft.com/office/drawing/2014/main" id="{2FE39AB4-8E3E-46B4-BB33-77631A580786}"/>
              </a:ext>
            </a:extLst>
          </p:cNvPr>
          <p:cNvGrpSpPr/>
          <p:nvPr/>
        </p:nvGrpSpPr>
        <p:grpSpPr>
          <a:xfrm>
            <a:off x="1773934" y="1276591"/>
            <a:ext cx="497448" cy="606226"/>
            <a:chOff x="1847621" y="2498055"/>
            <a:chExt cx="497448" cy="606226"/>
          </a:xfrm>
        </p:grpSpPr>
        <p:sp>
          <p:nvSpPr>
            <p:cNvPr id="177" name="Google Shape;2143;p44">
              <a:extLst>
                <a:ext uri="{FF2B5EF4-FFF2-40B4-BE49-F238E27FC236}">
                  <a16:creationId xmlns:a16="http://schemas.microsoft.com/office/drawing/2014/main" id="{639DB5E5-DFB9-4FE9-B992-BD1B8817B6E6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44;p44">
              <a:extLst>
                <a:ext uri="{FF2B5EF4-FFF2-40B4-BE49-F238E27FC236}">
                  <a16:creationId xmlns:a16="http://schemas.microsoft.com/office/drawing/2014/main" id="{95BCC802-B3D3-417B-8B7E-2F2468EF0B1C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45;p44">
              <a:extLst>
                <a:ext uri="{FF2B5EF4-FFF2-40B4-BE49-F238E27FC236}">
                  <a16:creationId xmlns:a16="http://schemas.microsoft.com/office/drawing/2014/main" id="{799EB622-8F13-48B5-B2DF-4FDD4173B8D2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46;p44">
              <a:extLst>
                <a:ext uri="{FF2B5EF4-FFF2-40B4-BE49-F238E27FC236}">
                  <a16:creationId xmlns:a16="http://schemas.microsoft.com/office/drawing/2014/main" id="{9096361E-CA63-489D-9C6F-48F4FCD385CC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47;p44">
              <a:extLst>
                <a:ext uri="{FF2B5EF4-FFF2-40B4-BE49-F238E27FC236}">
                  <a16:creationId xmlns:a16="http://schemas.microsoft.com/office/drawing/2014/main" id="{EAD2ABF9-AC77-42BC-A145-A38F91798B82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48;p44">
              <a:extLst>
                <a:ext uri="{FF2B5EF4-FFF2-40B4-BE49-F238E27FC236}">
                  <a16:creationId xmlns:a16="http://schemas.microsoft.com/office/drawing/2014/main" id="{7575BD2D-729B-436D-947A-54CF49BF8041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49;p44">
              <a:extLst>
                <a:ext uri="{FF2B5EF4-FFF2-40B4-BE49-F238E27FC236}">
                  <a16:creationId xmlns:a16="http://schemas.microsoft.com/office/drawing/2014/main" id="{60EC510D-81FB-4833-9E3F-524398592F86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50;p44">
              <a:extLst>
                <a:ext uri="{FF2B5EF4-FFF2-40B4-BE49-F238E27FC236}">
                  <a16:creationId xmlns:a16="http://schemas.microsoft.com/office/drawing/2014/main" id="{3D3353EF-D02F-4A75-916A-22CF4B5AA33A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51;p44">
              <a:extLst>
                <a:ext uri="{FF2B5EF4-FFF2-40B4-BE49-F238E27FC236}">
                  <a16:creationId xmlns:a16="http://schemas.microsoft.com/office/drawing/2014/main" id="{0B2D02B8-B88E-4C7B-BBC2-2BD88C30293E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52;p44">
              <a:extLst>
                <a:ext uri="{FF2B5EF4-FFF2-40B4-BE49-F238E27FC236}">
                  <a16:creationId xmlns:a16="http://schemas.microsoft.com/office/drawing/2014/main" id="{91E0CE5F-9192-48B0-866F-2F230385B5AF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53;p44">
              <a:extLst>
                <a:ext uri="{FF2B5EF4-FFF2-40B4-BE49-F238E27FC236}">
                  <a16:creationId xmlns:a16="http://schemas.microsoft.com/office/drawing/2014/main" id="{70C500AE-4390-4F67-A12D-88C27FF2C5E2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54;p44">
              <a:extLst>
                <a:ext uri="{FF2B5EF4-FFF2-40B4-BE49-F238E27FC236}">
                  <a16:creationId xmlns:a16="http://schemas.microsoft.com/office/drawing/2014/main" id="{199E97F8-FC42-48F4-A04A-90084FC372EC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55;p44">
              <a:extLst>
                <a:ext uri="{FF2B5EF4-FFF2-40B4-BE49-F238E27FC236}">
                  <a16:creationId xmlns:a16="http://schemas.microsoft.com/office/drawing/2014/main" id="{D07B046E-339A-4B1C-B5A8-6ABE15368D01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56;p44">
              <a:extLst>
                <a:ext uri="{FF2B5EF4-FFF2-40B4-BE49-F238E27FC236}">
                  <a16:creationId xmlns:a16="http://schemas.microsoft.com/office/drawing/2014/main" id="{BE05AF07-E126-4C7D-B3FE-BCD281FAD650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2134;p44">
            <a:extLst>
              <a:ext uri="{FF2B5EF4-FFF2-40B4-BE49-F238E27FC236}">
                <a16:creationId xmlns:a16="http://schemas.microsoft.com/office/drawing/2014/main" id="{CBCE0AAE-FEC2-49AD-8219-86F2636C0AD0}"/>
              </a:ext>
            </a:extLst>
          </p:cNvPr>
          <p:cNvSpPr txBox="1">
            <a:spLocks/>
          </p:cNvSpPr>
          <p:nvPr/>
        </p:nvSpPr>
        <p:spPr>
          <a:xfrm>
            <a:off x="2616611" y="3073497"/>
            <a:ext cx="2093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s-MX" dirty="0"/>
              <a:t>Soluciones basadas en WIFI</a:t>
            </a:r>
            <a:endParaRPr lang="en-US" dirty="0"/>
          </a:p>
        </p:txBody>
      </p:sp>
      <p:grpSp>
        <p:nvGrpSpPr>
          <p:cNvPr id="192" name="Group 5">
            <a:extLst>
              <a:ext uri="{FF2B5EF4-FFF2-40B4-BE49-F238E27FC236}">
                <a16:creationId xmlns:a16="http://schemas.microsoft.com/office/drawing/2014/main" id="{8538775A-FDEA-478B-A19A-D642FBA5E90A}"/>
              </a:ext>
            </a:extLst>
          </p:cNvPr>
          <p:cNvGrpSpPr/>
          <p:nvPr/>
        </p:nvGrpSpPr>
        <p:grpSpPr>
          <a:xfrm>
            <a:off x="6998766" y="860400"/>
            <a:ext cx="1484833" cy="1132188"/>
            <a:chOff x="838199" y="2605418"/>
            <a:chExt cx="4271501" cy="3694650"/>
          </a:xfrm>
        </p:grpSpPr>
        <p:pic>
          <p:nvPicPr>
            <p:cNvPr id="193" name="Imagen 5">
              <a:extLst>
                <a:ext uri="{FF2B5EF4-FFF2-40B4-BE49-F238E27FC236}">
                  <a16:creationId xmlns:a16="http://schemas.microsoft.com/office/drawing/2014/main" id="{C0CBD5D7-E7D9-4607-9022-F993895EF53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8199" y="2605418"/>
              <a:ext cx="4271501" cy="3694650"/>
            </a:xfrm>
            <a:prstGeom prst="rect">
              <a:avLst/>
            </a:prstGeom>
          </p:spPr>
        </p:pic>
        <p:pic>
          <p:nvPicPr>
            <p:cNvPr id="194" name="Picture 2" descr="Resultado de imagen para insarag&quot;">
              <a:extLst>
                <a:ext uri="{FF2B5EF4-FFF2-40B4-BE49-F238E27FC236}">
                  <a16:creationId xmlns:a16="http://schemas.microsoft.com/office/drawing/2014/main" id="{2CEDDA99-073D-4D9F-8339-1F012C28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452" y="4091033"/>
              <a:ext cx="1521157" cy="73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2117;p44">
            <a:extLst>
              <a:ext uri="{FF2B5EF4-FFF2-40B4-BE49-F238E27FC236}">
                <a16:creationId xmlns:a16="http://schemas.microsoft.com/office/drawing/2014/main" id="{EA71E68C-EF5C-46F6-B9B7-390318F9A7FF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/>
              <a:t>Conclusiones </a:t>
            </a:r>
            <a:endParaRPr lang="en-US" dirty="0"/>
          </a:p>
        </p:txBody>
      </p:sp>
      <p:sp>
        <p:nvSpPr>
          <p:cNvPr id="179" name="Google Shape;2134;p44">
            <a:extLst>
              <a:ext uri="{FF2B5EF4-FFF2-40B4-BE49-F238E27FC236}">
                <a16:creationId xmlns:a16="http://schemas.microsoft.com/office/drawing/2014/main" id="{20540473-0347-4A2E-BBD2-39D5E6512F9C}"/>
              </a:ext>
            </a:extLst>
          </p:cNvPr>
          <p:cNvSpPr txBox="1">
            <a:spLocks/>
          </p:cNvSpPr>
          <p:nvPr/>
        </p:nvSpPr>
        <p:spPr>
          <a:xfrm>
            <a:off x="2712711" y="3107908"/>
            <a:ext cx="2093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dirty="0"/>
              <a:t>El area de </a:t>
            </a:r>
            <a:r>
              <a:rPr lang="en-US" dirty="0" err="1"/>
              <a:t>de</a:t>
            </a:r>
            <a:r>
              <a:rPr lang="en-US" dirty="0"/>
              <a:t> </a:t>
            </a:r>
            <a:r>
              <a:rPr lang="en-US" dirty="0" err="1"/>
              <a:t>cobertura</a:t>
            </a:r>
            <a:r>
              <a:rPr lang="en-US" dirty="0"/>
              <a:t> </a:t>
            </a:r>
            <a:r>
              <a:rPr lang="en-US" dirty="0" err="1"/>
              <a:t>aumento</a:t>
            </a:r>
            <a:r>
              <a:rPr lang="en-US" dirty="0"/>
              <a:t> un 300%</a:t>
            </a:r>
          </a:p>
        </p:txBody>
      </p:sp>
      <p:sp>
        <p:nvSpPr>
          <p:cNvPr id="180" name="Google Shape;2135;p44">
            <a:extLst>
              <a:ext uri="{FF2B5EF4-FFF2-40B4-BE49-F238E27FC236}">
                <a16:creationId xmlns:a16="http://schemas.microsoft.com/office/drawing/2014/main" id="{0CFB5086-9BA5-489B-A2DD-88FB8C4B09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160" y="1206788"/>
            <a:ext cx="7587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81" name="Google Shape;2137;p44">
            <a:extLst>
              <a:ext uri="{FF2B5EF4-FFF2-40B4-BE49-F238E27FC236}">
                <a16:creationId xmlns:a16="http://schemas.microsoft.com/office/drawing/2014/main" id="{3AF94990-717F-495F-A5E1-1C36D6B0C945}"/>
              </a:ext>
            </a:extLst>
          </p:cNvPr>
          <p:cNvSpPr txBox="1">
            <a:spLocks/>
          </p:cNvSpPr>
          <p:nvPr/>
        </p:nvSpPr>
        <p:spPr>
          <a:xfrm>
            <a:off x="2552066" y="1353831"/>
            <a:ext cx="2093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s-MX" dirty="0"/>
              <a:t>Campo nuevo y con mucho futuro.</a:t>
            </a:r>
            <a:endParaRPr lang="en-US" dirty="0"/>
          </a:p>
        </p:txBody>
      </p:sp>
      <p:sp>
        <p:nvSpPr>
          <p:cNvPr id="182" name="Google Shape;2138;p44">
            <a:extLst>
              <a:ext uri="{FF2B5EF4-FFF2-40B4-BE49-F238E27FC236}">
                <a16:creationId xmlns:a16="http://schemas.microsoft.com/office/drawing/2014/main" id="{3D6ED279-701A-453F-8A8F-6B0799628628}"/>
              </a:ext>
            </a:extLst>
          </p:cNvPr>
          <p:cNvSpPr txBox="1">
            <a:spLocks/>
          </p:cNvSpPr>
          <p:nvPr/>
        </p:nvSpPr>
        <p:spPr>
          <a:xfrm>
            <a:off x="796613" y="2179995"/>
            <a:ext cx="7587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184" name="Google Shape;2141;p44">
            <a:extLst>
              <a:ext uri="{FF2B5EF4-FFF2-40B4-BE49-F238E27FC236}">
                <a16:creationId xmlns:a16="http://schemas.microsoft.com/office/drawing/2014/main" id="{76E9398D-D35D-4440-A228-7684ECD86A25}"/>
              </a:ext>
            </a:extLst>
          </p:cNvPr>
          <p:cNvSpPr txBox="1">
            <a:spLocks/>
          </p:cNvSpPr>
          <p:nvPr/>
        </p:nvSpPr>
        <p:spPr>
          <a:xfrm>
            <a:off x="797953" y="3087718"/>
            <a:ext cx="7587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" dirty="0"/>
              <a:t>07</a:t>
            </a:r>
          </a:p>
        </p:txBody>
      </p:sp>
      <p:grpSp>
        <p:nvGrpSpPr>
          <p:cNvPr id="185" name="Google Shape;2142;p44">
            <a:extLst>
              <a:ext uri="{FF2B5EF4-FFF2-40B4-BE49-F238E27FC236}">
                <a16:creationId xmlns:a16="http://schemas.microsoft.com/office/drawing/2014/main" id="{4094A9D8-ECAA-447E-98A1-DE54B0E589A3}"/>
              </a:ext>
            </a:extLst>
          </p:cNvPr>
          <p:cNvGrpSpPr/>
          <p:nvPr/>
        </p:nvGrpSpPr>
        <p:grpSpPr>
          <a:xfrm>
            <a:off x="1782700" y="2112798"/>
            <a:ext cx="497448" cy="606226"/>
            <a:chOff x="1847621" y="2498055"/>
            <a:chExt cx="497448" cy="606226"/>
          </a:xfrm>
        </p:grpSpPr>
        <p:sp>
          <p:nvSpPr>
            <p:cNvPr id="186" name="Google Shape;2143;p44">
              <a:extLst>
                <a:ext uri="{FF2B5EF4-FFF2-40B4-BE49-F238E27FC236}">
                  <a16:creationId xmlns:a16="http://schemas.microsoft.com/office/drawing/2014/main" id="{F5AB2373-B964-4B6A-B33F-AE3290678AE1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44;p44">
              <a:extLst>
                <a:ext uri="{FF2B5EF4-FFF2-40B4-BE49-F238E27FC236}">
                  <a16:creationId xmlns:a16="http://schemas.microsoft.com/office/drawing/2014/main" id="{67370328-47F5-48AA-97B7-F261480FD56A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45;p44">
              <a:extLst>
                <a:ext uri="{FF2B5EF4-FFF2-40B4-BE49-F238E27FC236}">
                  <a16:creationId xmlns:a16="http://schemas.microsoft.com/office/drawing/2014/main" id="{05FB6ABF-5F2A-446B-8ECE-744A1ED9990D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46;p44">
              <a:extLst>
                <a:ext uri="{FF2B5EF4-FFF2-40B4-BE49-F238E27FC236}">
                  <a16:creationId xmlns:a16="http://schemas.microsoft.com/office/drawing/2014/main" id="{037CD76E-4585-4B83-8C14-27006A142709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47;p44">
              <a:extLst>
                <a:ext uri="{FF2B5EF4-FFF2-40B4-BE49-F238E27FC236}">
                  <a16:creationId xmlns:a16="http://schemas.microsoft.com/office/drawing/2014/main" id="{05118C30-36C3-49B2-99DD-E019556AB6EB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48;p44">
              <a:extLst>
                <a:ext uri="{FF2B5EF4-FFF2-40B4-BE49-F238E27FC236}">
                  <a16:creationId xmlns:a16="http://schemas.microsoft.com/office/drawing/2014/main" id="{FB85DC24-7E39-4C45-9DC0-ED7ACE1CE663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49;p44">
              <a:extLst>
                <a:ext uri="{FF2B5EF4-FFF2-40B4-BE49-F238E27FC236}">
                  <a16:creationId xmlns:a16="http://schemas.microsoft.com/office/drawing/2014/main" id="{6D0AA286-EE41-487E-ADAD-9D6754383E38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50;p44">
              <a:extLst>
                <a:ext uri="{FF2B5EF4-FFF2-40B4-BE49-F238E27FC236}">
                  <a16:creationId xmlns:a16="http://schemas.microsoft.com/office/drawing/2014/main" id="{B1852306-D548-4C4D-8B09-702837C26C34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51;p44">
              <a:extLst>
                <a:ext uri="{FF2B5EF4-FFF2-40B4-BE49-F238E27FC236}">
                  <a16:creationId xmlns:a16="http://schemas.microsoft.com/office/drawing/2014/main" id="{21361D33-C733-4C3B-A2B6-9CD852041C1C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52;p44">
              <a:extLst>
                <a:ext uri="{FF2B5EF4-FFF2-40B4-BE49-F238E27FC236}">
                  <a16:creationId xmlns:a16="http://schemas.microsoft.com/office/drawing/2014/main" id="{37F17BD9-B733-4784-818F-DCAA45281059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53;p44">
              <a:extLst>
                <a:ext uri="{FF2B5EF4-FFF2-40B4-BE49-F238E27FC236}">
                  <a16:creationId xmlns:a16="http://schemas.microsoft.com/office/drawing/2014/main" id="{2CF98AC2-8C10-442E-B55E-D3DDFA621A58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54;p44">
              <a:extLst>
                <a:ext uri="{FF2B5EF4-FFF2-40B4-BE49-F238E27FC236}">
                  <a16:creationId xmlns:a16="http://schemas.microsoft.com/office/drawing/2014/main" id="{8EAB0C71-BFDB-4D5E-83F2-D48E527A9AB4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55;p44">
              <a:extLst>
                <a:ext uri="{FF2B5EF4-FFF2-40B4-BE49-F238E27FC236}">
                  <a16:creationId xmlns:a16="http://schemas.microsoft.com/office/drawing/2014/main" id="{FF2EFDC2-FD3F-49B0-8D32-A43D59964BB8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56;p44">
              <a:extLst>
                <a:ext uri="{FF2B5EF4-FFF2-40B4-BE49-F238E27FC236}">
                  <a16:creationId xmlns:a16="http://schemas.microsoft.com/office/drawing/2014/main" id="{56364A4C-5B21-4846-9998-21AD846E34D6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157;p44">
            <a:extLst>
              <a:ext uri="{FF2B5EF4-FFF2-40B4-BE49-F238E27FC236}">
                <a16:creationId xmlns:a16="http://schemas.microsoft.com/office/drawing/2014/main" id="{F3588078-7283-476D-8EDB-3F0F9626E8AC}"/>
              </a:ext>
            </a:extLst>
          </p:cNvPr>
          <p:cNvGrpSpPr/>
          <p:nvPr/>
        </p:nvGrpSpPr>
        <p:grpSpPr>
          <a:xfrm>
            <a:off x="5032915" y="1966233"/>
            <a:ext cx="2992444" cy="2707392"/>
            <a:chOff x="5032915" y="1966233"/>
            <a:chExt cx="2992444" cy="2707392"/>
          </a:xfrm>
        </p:grpSpPr>
        <p:sp>
          <p:nvSpPr>
            <p:cNvPr id="201" name="Google Shape;2158;p44">
              <a:extLst>
                <a:ext uri="{FF2B5EF4-FFF2-40B4-BE49-F238E27FC236}">
                  <a16:creationId xmlns:a16="http://schemas.microsoft.com/office/drawing/2014/main" id="{241556BB-B853-4A9C-8C42-95300D8AB9DA}"/>
                </a:ext>
              </a:extLst>
            </p:cNvPr>
            <p:cNvSpPr/>
            <p:nvPr/>
          </p:nvSpPr>
          <p:spPr>
            <a:xfrm>
              <a:off x="6970915" y="3772346"/>
              <a:ext cx="235119" cy="901278"/>
            </a:xfrm>
            <a:custGeom>
              <a:avLst/>
              <a:gdLst/>
              <a:ahLst/>
              <a:cxnLst/>
              <a:rect l="l" t="t" r="r" b="b"/>
              <a:pathLst>
                <a:path w="7336" h="28121" extrusionOk="0">
                  <a:moveTo>
                    <a:pt x="0" y="0"/>
                  </a:moveTo>
                  <a:lnTo>
                    <a:pt x="5965" y="28121"/>
                  </a:lnTo>
                  <a:lnTo>
                    <a:pt x="7336" y="28121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159;p44">
              <a:extLst>
                <a:ext uri="{FF2B5EF4-FFF2-40B4-BE49-F238E27FC236}">
                  <a16:creationId xmlns:a16="http://schemas.microsoft.com/office/drawing/2014/main" id="{5A204CA7-E1B5-45B5-B3AE-A175FBA9876D}"/>
                </a:ext>
              </a:extLst>
            </p:cNvPr>
            <p:cNvGrpSpPr/>
            <p:nvPr/>
          </p:nvGrpSpPr>
          <p:grpSpPr>
            <a:xfrm>
              <a:off x="5032915" y="1966233"/>
              <a:ext cx="2992444" cy="2707392"/>
              <a:chOff x="5326840" y="1961634"/>
              <a:chExt cx="2992444" cy="2707392"/>
            </a:xfrm>
          </p:grpSpPr>
          <p:sp>
            <p:nvSpPr>
              <p:cNvPr id="203" name="Google Shape;2160;p44">
                <a:extLst>
                  <a:ext uri="{FF2B5EF4-FFF2-40B4-BE49-F238E27FC236}">
                    <a16:creationId xmlns:a16="http://schemas.microsoft.com/office/drawing/2014/main" id="{6EF69072-AC3B-40D0-A203-E0B1DD1C6CFE}"/>
                  </a:ext>
                </a:extLst>
              </p:cNvPr>
              <p:cNvSpPr/>
              <p:nvPr/>
            </p:nvSpPr>
            <p:spPr>
              <a:xfrm>
                <a:off x="6182704" y="4001777"/>
                <a:ext cx="338865" cy="20566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6417" extrusionOk="0">
                    <a:moveTo>
                      <a:pt x="5460" y="0"/>
                    </a:moveTo>
                    <a:lnTo>
                      <a:pt x="4157" y="2724"/>
                    </a:lnTo>
                    <a:cubicBezTo>
                      <a:pt x="4157" y="2724"/>
                      <a:pt x="1619" y="2151"/>
                      <a:pt x="575" y="2151"/>
                    </a:cubicBezTo>
                    <a:cubicBezTo>
                      <a:pt x="181" y="2151"/>
                      <a:pt x="0" y="2232"/>
                      <a:pt x="247" y="2456"/>
                    </a:cubicBezTo>
                    <a:cubicBezTo>
                      <a:pt x="1049" y="3191"/>
                      <a:pt x="6931" y="5698"/>
                      <a:pt x="8384" y="6299"/>
                    </a:cubicBezTo>
                    <a:lnTo>
                      <a:pt x="8702" y="6416"/>
                    </a:lnTo>
                    <a:lnTo>
                      <a:pt x="10573" y="2423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161;p44">
                <a:extLst>
                  <a:ext uri="{FF2B5EF4-FFF2-40B4-BE49-F238E27FC236}">
                    <a16:creationId xmlns:a16="http://schemas.microsoft.com/office/drawing/2014/main" id="{0DB7C05C-E2A9-4BC4-85F8-5566EBF8332F}"/>
                  </a:ext>
                </a:extLst>
              </p:cNvPr>
              <p:cNvSpPr/>
              <p:nvPr/>
            </p:nvSpPr>
            <p:spPr>
              <a:xfrm>
                <a:off x="6402663" y="4151515"/>
                <a:ext cx="81439" cy="5378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1678" extrusionOk="0">
                    <a:moveTo>
                      <a:pt x="1626" y="0"/>
                    </a:moveTo>
                    <a:cubicBezTo>
                      <a:pt x="1474" y="0"/>
                      <a:pt x="1321" y="19"/>
                      <a:pt x="1170" y="57"/>
                    </a:cubicBezTo>
                    <a:cubicBezTo>
                      <a:pt x="702" y="157"/>
                      <a:pt x="285" y="441"/>
                      <a:pt x="1" y="825"/>
                    </a:cubicBezTo>
                    <a:lnTo>
                      <a:pt x="1872" y="1677"/>
                    </a:lnTo>
                    <a:lnTo>
                      <a:pt x="2540" y="240"/>
                    </a:lnTo>
                    <a:cubicBezTo>
                      <a:pt x="2258" y="82"/>
                      <a:pt x="1944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162;p44">
                <a:extLst>
                  <a:ext uri="{FF2B5EF4-FFF2-40B4-BE49-F238E27FC236}">
                    <a16:creationId xmlns:a16="http://schemas.microsoft.com/office/drawing/2014/main" id="{82E9235D-A0C7-4A14-A251-53E1C114007F}"/>
                  </a:ext>
                </a:extLst>
              </p:cNvPr>
              <p:cNvSpPr/>
              <p:nvPr/>
            </p:nvSpPr>
            <p:spPr>
              <a:xfrm>
                <a:off x="6185332" y="4070973"/>
                <a:ext cx="277874" cy="136469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258" extrusionOk="0">
                    <a:moveTo>
                      <a:pt x="507" y="1"/>
                    </a:moveTo>
                    <a:cubicBezTo>
                      <a:pt x="219" y="1"/>
                      <a:pt x="0" y="40"/>
                      <a:pt x="31" y="164"/>
                    </a:cubicBezTo>
                    <a:cubicBezTo>
                      <a:pt x="98" y="514"/>
                      <a:pt x="5930" y="3271"/>
                      <a:pt x="8620" y="4257"/>
                    </a:cubicBezTo>
                    <a:lnTo>
                      <a:pt x="8670" y="4140"/>
                    </a:lnTo>
                    <a:lnTo>
                      <a:pt x="1819" y="982"/>
                    </a:lnTo>
                    <a:cubicBezTo>
                      <a:pt x="1819" y="982"/>
                      <a:pt x="1970" y="264"/>
                      <a:pt x="1686" y="113"/>
                    </a:cubicBezTo>
                    <a:cubicBezTo>
                      <a:pt x="1686" y="113"/>
                      <a:pt x="997" y="1"/>
                      <a:pt x="5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163;p44">
                <a:extLst>
                  <a:ext uri="{FF2B5EF4-FFF2-40B4-BE49-F238E27FC236}">
                    <a16:creationId xmlns:a16="http://schemas.microsoft.com/office/drawing/2014/main" id="{31B00FC1-3218-41AC-9305-84437466F766}"/>
                  </a:ext>
                </a:extLst>
              </p:cNvPr>
              <p:cNvSpPr/>
              <p:nvPr/>
            </p:nvSpPr>
            <p:spPr>
              <a:xfrm>
                <a:off x="6187383" y="4073537"/>
                <a:ext cx="278514" cy="131213"/>
              </a:xfrm>
              <a:custGeom>
                <a:avLst/>
                <a:gdLst/>
                <a:ahLst/>
                <a:cxnLst/>
                <a:rect l="l" t="t" r="r" b="b"/>
                <a:pathLst>
                  <a:path w="8690" h="4094" extrusionOk="0">
                    <a:moveTo>
                      <a:pt x="1" y="0"/>
                    </a:moveTo>
                    <a:cubicBezTo>
                      <a:pt x="18" y="17"/>
                      <a:pt x="51" y="33"/>
                      <a:pt x="84" y="50"/>
                    </a:cubicBezTo>
                    <a:cubicBezTo>
                      <a:pt x="151" y="84"/>
                      <a:pt x="235" y="134"/>
                      <a:pt x="335" y="184"/>
                    </a:cubicBezTo>
                    <a:lnTo>
                      <a:pt x="1237" y="668"/>
                    </a:lnTo>
                    <a:cubicBezTo>
                      <a:pt x="2006" y="1069"/>
                      <a:pt x="3092" y="1604"/>
                      <a:pt x="4295" y="2172"/>
                    </a:cubicBezTo>
                    <a:cubicBezTo>
                      <a:pt x="5481" y="2740"/>
                      <a:pt x="6584" y="3225"/>
                      <a:pt x="7386" y="3559"/>
                    </a:cubicBezTo>
                    <a:lnTo>
                      <a:pt x="8338" y="3960"/>
                    </a:lnTo>
                    <a:lnTo>
                      <a:pt x="8589" y="4077"/>
                    </a:lnTo>
                    <a:cubicBezTo>
                      <a:pt x="8622" y="4077"/>
                      <a:pt x="8656" y="4094"/>
                      <a:pt x="8689" y="4094"/>
                    </a:cubicBezTo>
                    <a:cubicBezTo>
                      <a:pt x="8656" y="4077"/>
                      <a:pt x="8622" y="4060"/>
                      <a:pt x="8606" y="4060"/>
                    </a:cubicBezTo>
                    <a:lnTo>
                      <a:pt x="8338" y="3943"/>
                    </a:lnTo>
                    <a:cubicBezTo>
                      <a:pt x="8088" y="3826"/>
                      <a:pt x="7770" y="3693"/>
                      <a:pt x="7403" y="3526"/>
                    </a:cubicBezTo>
                    <a:cubicBezTo>
                      <a:pt x="6617" y="3158"/>
                      <a:pt x="5515" y="2673"/>
                      <a:pt x="4312" y="2105"/>
                    </a:cubicBezTo>
                    <a:cubicBezTo>
                      <a:pt x="3125" y="1537"/>
                      <a:pt x="2039" y="1003"/>
                      <a:pt x="1254" y="618"/>
                    </a:cubicBezTo>
                    <a:cubicBezTo>
                      <a:pt x="903" y="434"/>
                      <a:pt x="586" y="284"/>
                      <a:pt x="335" y="150"/>
                    </a:cubicBezTo>
                    <a:cubicBezTo>
                      <a:pt x="251" y="117"/>
                      <a:pt x="168" y="67"/>
                      <a:pt x="84" y="33"/>
                    </a:cubicBezTo>
                    <a:cubicBezTo>
                      <a:pt x="68" y="17"/>
                      <a:pt x="34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164;p44">
                <a:extLst>
                  <a:ext uri="{FF2B5EF4-FFF2-40B4-BE49-F238E27FC236}">
                    <a16:creationId xmlns:a16="http://schemas.microsoft.com/office/drawing/2014/main" id="{D841BD43-D3C6-466C-967B-6A638C53917F}"/>
                  </a:ext>
                </a:extLst>
              </p:cNvPr>
              <p:cNvSpPr/>
              <p:nvPr/>
            </p:nvSpPr>
            <p:spPr>
              <a:xfrm>
                <a:off x="6238791" y="4071903"/>
                <a:ext cx="9679" cy="332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0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318"/>
                      <a:pt x="201" y="686"/>
                      <a:pt x="118" y="1037"/>
                    </a:cubicBezTo>
                    <a:cubicBezTo>
                      <a:pt x="302" y="703"/>
                      <a:pt x="252" y="285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165;p44">
                <a:extLst>
                  <a:ext uri="{FF2B5EF4-FFF2-40B4-BE49-F238E27FC236}">
                    <a16:creationId xmlns:a16="http://schemas.microsoft.com/office/drawing/2014/main" id="{903EB8FF-0848-407B-AEB1-6C31755BFDA5}"/>
                  </a:ext>
                </a:extLst>
              </p:cNvPr>
              <p:cNvSpPr/>
              <p:nvPr/>
            </p:nvSpPr>
            <p:spPr>
              <a:xfrm>
                <a:off x="6312698" y="4088504"/>
                <a:ext cx="6987" cy="1403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38" extrusionOk="0">
                    <a:moveTo>
                      <a:pt x="17" y="1"/>
                    </a:moveTo>
                    <a:cubicBezTo>
                      <a:pt x="1" y="1"/>
                      <a:pt x="34" y="118"/>
                      <a:pt x="84" y="235"/>
                    </a:cubicBezTo>
                    <a:cubicBezTo>
                      <a:pt x="131" y="343"/>
                      <a:pt x="177" y="437"/>
                      <a:pt x="197" y="437"/>
                    </a:cubicBezTo>
                    <a:cubicBezTo>
                      <a:pt x="199" y="437"/>
                      <a:pt x="200" y="436"/>
                      <a:pt x="201" y="435"/>
                    </a:cubicBezTo>
                    <a:cubicBezTo>
                      <a:pt x="218" y="435"/>
                      <a:pt x="201" y="335"/>
                      <a:pt x="151" y="201"/>
                    </a:cubicBezTo>
                    <a:cubicBezTo>
                      <a:pt x="101" y="84"/>
                      <a:pt x="34" y="1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166;p44">
                <a:extLst>
                  <a:ext uri="{FF2B5EF4-FFF2-40B4-BE49-F238E27FC236}">
                    <a16:creationId xmlns:a16="http://schemas.microsoft.com/office/drawing/2014/main" id="{3D6B27AA-1FD2-4378-ABB4-88748457CD2D}"/>
                  </a:ext>
                </a:extLst>
              </p:cNvPr>
              <p:cNvSpPr/>
              <p:nvPr/>
            </p:nvSpPr>
            <p:spPr>
              <a:xfrm>
                <a:off x="6317538" y="4083152"/>
                <a:ext cx="17692" cy="8077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52" extrusionOk="0">
                    <a:moveTo>
                      <a:pt x="0" y="1"/>
                    </a:moveTo>
                    <a:cubicBezTo>
                      <a:pt x="0" y="17"/>
                      <a:pt x="117" y="84"/>
                      <a:pt x="267" y="151"/>
                    </a:cubicBezTo>
                    <a:cubicBezTo>
                      <a:pt x="351" y="201"/>
                      <a:pt x="451" y="235"/>
                      <a:pt x="551" y="251"/>
                    </a:cubicBezTo>
                    <a:cubicBezTo>
                      <a:pt x="551" y="235"/>
                      <a:pt x="434" y="168"/>
                      <a:pt x="284" y="84"/>
                    </a:cubicBezTo>
                    <a:cubicBezTo>
                      <a:pt x="201" y="34"/>
                      <a:pt x="100" y="1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67;p44">
                <a:extLst>
                  <a:ext uri="{FF2B5EF4-FFF2-40B4-BE49-F238E27FC236}">
                    <a16:creationId xmlns:a16="http://schemas.microsoft.com/office/drawing/2014/main" id="{C8FA22D5-9585-4679-BAE2-B535451FEE34}"/>
                  </a:ext>
                </a:extLst>
              </p:cNvPr>
              <p:cNvSpPr/>
              <p:nvPr/>
            </p:nvSpPr>
            <p:spPr>
              <a:xfrm>
                <a:off x="6322890" y="4073537"/>
                <a:ext cx="20384" cy="823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100"/>
                      <a:pt x="184" y="167"/>
                      <a:pt x="284" y="201"/>
                    </a:cubicBezTo>
                    <a:cubicBezTo>
                      <a:pt x="372" y="238"/>
                      <a:pt x="460" y="257"/>
                      <a:pt x="547" y="257"/>
                    </a:cubicBezTo>
                    <a:cubicBezTo>
                      <a:pt x="577" y="257"/>
                      <a:pt x="606" y="255"/>
                      <a:pt x="635" y="251"/>
                    </a:cubicBezTo>
                    <a:cubicBezTo>
                      <a:pt x="418" y="167"/>
                      <a:pt x="217" y="8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68;p44">
                <a:extLst>
                  <a:ext uri="{FF2B5EF4-FFF2-40B4-BE49-F238E27FC236}">
                    <a16:creationId xmlns:a16="http://schemas.microsoft.com/office/drawing/2014/main" id="{341DA52E-010D-4557-AD78-6245D68E971E}"/>
                  </a:ext>
                </a:extLst>
              </p:cNvPr>
              <p:cNvSpPr/>
              <p:nvPr/>
            </p:nvSpPr>
            <p:spPr>
              <a:xfrm>
                <a:off x="6276835" y="4059595"/>
                <a:ext cx="27018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903" extrusionOk="0">
                    <a:moveTo>
                      <a:pt x="134" y="67"/>
                    </a:moveTo>
                    <a:cubicBezTo>
                      <a:pt x="284" y="67"/>
                      <a:pt x="435" y="134"/>
                      <a:pt x="535" y="235"/>
                    </a:cubicBezTo>
                    <a:cubicBezTo>
                      <a:pt x="635" y="318"/>
                      <a:pt x="702" y="435"/>
                      <a:pt x="735" y="552"/>
                    </a:cubicBezTo>
                    <a:cubicBezTo>
                      <a:pt x="757" y="628"/>
                      <a:pt x="765" y="705"/>
                      <a:pt x="763" y="781"/>
                    </a:cubicBezTo>
                    <a:lnTo>
                      <a:pt x="763" y="781"/>
                    </a:lnTo>
                    <a:cubicBezTo>
                      <a:pt x="708" y="750"/>
                      <a:pt x="628" y="703"/>
                      <a:pt x="535" y="636"/>
                    </a:cubicBezTo>
                    <a:cubicBezTo>
                      <a:pt x="435" y="569"/>
                      <a:pt x="334" y="485"/>
                      <a:pt x="251" y="385"/>
                    </a:cubicBezTo>
                    <a:cubicBezTo>
                      <a:pt x="184" y="335"/>
                      <a:pt x="134" y="285"/>
                      <a:pt x="100" y="218"/>
                    </a:cubicBezTo>
                    <a:cubicBezTo>
                      <a:pt x="50" y="168"/>
                      <a:pt x="67" y="84"/>
                      <a:pt x="134" y="67"/>
                    </a:cubicBezTo>
                    <a:close/>
                    <a:moveTo>
                      <a:pt x="117" y="1"/>
                    </a:moveTo>
                    <a:cubicBezTo>
                      <a:pt x="67" y="17"/>
                      <a:pt x="17" y="67"/>
                      <a:pt x="0" y="118"/>
                    </a:cubicBezTo>
                    <a:cubicBezTo>
                      <a:pt x="0" y="168"/>
                      <a:pt x="17" y="218"/>
                      <a:pt x="34" y="251"/>
                    </a:cubicBezTo>
                    <a:cubicBezTo>
                      <a:pt x="84" y="318"/>
                      <a:pt x="134" y="385"/>
                      <a:pt x="201" y="435"/>
                    </a:cubicBezTo>
                    <a:cubicBezTo>
                      <a:pt x="301" y="519"/>
                      <a:pt x="401" y="602"/>
                      <a:pt x="518" y="686"/>
                    </a:cubicBezTo>
                    <a:cubicBezTo>
                      <a:pt x="597" y="738"/>
                      <a:pt x="675" y="780"/>
                      <a:pt x="761" y="812"/>
                    </a:cubicBezTo>
                    <a:lnTo>
                      <a:pt x="761" y="812"/>
                    </a:lnTo>
                    <a:cubicBezTo>
                      <a:pt x="760" y="842"/>
                      <a:pt x="756" y="872"/>
                      <a:pt x="752" y="903"/>
                    </a:cubicBezTo>
                    <a:cubicBezTo>
                      <a:pt x="752" y="903"/>
                      <a:pt x="766" y="875"/>
                      <a:pt x="781" y="819"/>
                    </a:cubicBezTo>
                    <a:lnTo>
                      <a:pt x="781" y="819"/>
                    </a:lnTo>
                    <a:cubicBezTo>
                      <a:pt x="799" y="825"/>
                      <a:pt x="817" y="831"/>
                      <a:pt x="836" y="836"/>
                    </a:cubicBezTo>
                    <a:cubicBezTo>
                      <a:pt x="842" y="829"/>
                      <a:pt x="824" y="817"/>
                      <a:pt x="787" y="795"/>
                    </a:cubicBezTo>
                    <a:lnTo>
                      <a:pt x="787" y="795"/>
                    </a:lnTo>
                    <a:cubicBezTo>
                      <a:pt x="802" y="713"/>
                      <a:pt x="802" y="616"/>
                      <a:pt x="785" y="535"/>
                    </a:cubicBezTo>
                    <a:cubicBezTo>
                      <a:pt x="719" y="218"/>
                      <a:pt x="435" y="1"/>
                      <a:pt x="1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69;p44">
                <a:extLst>
                  <a:ext uri="{FF2B5EF4-FFF2-40B4-BE49-F238E27FC236}">
                    <a16:creationId xmlns:a16="http://schemas.microsoft.com/office/drawing/2014/main" id="{89496449-EBA6-41DD-B9EF-15E23DD2B827}"/>
                  </a:ext>
                </a:extLst>
              </p:cNvPr>
              <p:cNvSpPr/>
              <p:nvPr/>
            </p:nvSpPr>
            <p:spPr>
              <a:xfrm>
                <a:off x="6300391" y="4069371"/>
                <a:ext cx="23044" cy="1650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15" extrusionOk="0">
                    <a:moveTo>
                      <a:pt x="492" y="1"/>
                    </a:moveTo>
                    <a:cubicBezTo>
                      <a:pt x="418" y="1"/>
                      <a:pt x="345" y="23"/>
                      <a:pt x="284" y="63"/>
                    </a:cubicBezTo>
                    <a:cubicBezTo>
                      <a:pt x="201" y="113"/>
                      <a:pt x="134" y="180"/>
                      <a:pt x="84" y="264"/>
                    </a:cubicBezTo>
                    <a:cubicBezTo>
                      <a:pt x="34" y="331"/>
                      <a:pt x="0" y="414"/>
                      <a:pt x="17" y="514"/>
                    </a:cubicBezTo>
                    <a:lnTo>
                      <a:pt x="17" y="498"/>
                    </a:lnTo>
                    <a:cubicBezTo>
                      <a:pt x="50" y="431"/>
                      <a:pt x="84" y="364"/>
                      <a:pt x="117" y="280"/>
                    </a:cubicBezTo>
                    <a:cubicBezTo>
                      <a:pt x="184" y="214"/>
                      <a:pt x="251" y="163"/>
                      <a:pt x="318" y="113"/>
                    </a:cubicBezTo>
                    <a:cubicBezTo>
                      <a:pt x="372" y="81"/>
                      <a:pt x="433" y="62"/>
                      <a:pt x="496" y="62"/>
                    </a:cubicBezTo>
                    <a:cubicBezTo>
                      <a:pt x="531" y="62"/>
                      <a:pt x="566" y="68"/>
                      <a:pt x="602" y="80"/>
                    </a:cubicBezTo>
                    <a:cubicBezTo>
                      <a:pt x="669" y="130"/>
                      <a:pt x="585" y="247"/>
                      <a:pt x="502" y="297"/>
                    </a:cubicBezTo>
                    <a:cubicBezTo>
                      <a:pt x="435" y="347"/>
                      <a:pt x="368" y="381"/>
                      <a:pt x="284" y="431"/>
                    </a:cubicBezTo>
                    <a:cubicBezTo>
                      <a:pt x="134" y="481"/>
                      <a:pt x="50" y="498"/>
                      <a:pt x="50" y="514"/>
                    </a:cubicBezTo>
                    <a:cubicBezTo>
                      <a:pt x="134" y="514"/>
                      <a:pt x="218" y="498"/>
                      <a:pt x="301" y="464"/>
                    </a:cubicBezTo>
                    <a:cubicBezTo>
                      <a:pt x="385" y="431"/>
                      <a:pt x="468" y="397"/>
                      <a:pt x="552" y="347"/>
                    </a:cubicBezTo>
                    <a:cubicBezTo>
                      <a:pt x="602" y="314"/>
                      <a:pt x="635" y="280"/>
                      <a:pt x="669" y="230"/>
                    </a:cubicBezTo>
                    <a:cubicBezTo>
                      <a:pt x="719" y="163"/>
                      <a:pt x="702" y="80"/>
                      <a:pt x="635" y="30"/>
                    </a:cubicBezTo>
                    <a:cubicBezTo>
                      <a:pt x="589" y="10"/>
                      <a:pt x="540" y="1"/>
                      <a:pt x="49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70;p44">
                <a:extLst>
                  <a:ext uri="{FF2B5EF4-FFF2-40B4-BE49-F238E27FC236}">
                    <a16:creationId xmlns:a16="http://schemas.microsoft.com/office/drawing/2014/main" id="{11490D40-6A5F-451C-8F6C-4C8614A90A57}"/>
                  </a:ext>
                </a:extLst>
              </p:cNvPr>
              <p:cNvSpPr/>
              <p:nvPr/>
            </p:nvSpPr>
            <p:spPr>
              <a:xfrm>
                <a:off x="6403753" y="4148053"/>
                <a:ext cx="79804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917" extrusionOk="0">
                    <a:moveTo>
                      <a:pt x="1496" y="0"/>
                    </a:moveTo>
                    <a:cubicBezTo>
                      <a:pt x="1021" y="0"/>
                      <a:pt x="559" y="194"/>
                      <a:pt x="234" y="566"/>
                    </a:cubicBezTo>
                    <a:cubicBezTo>
                      <a:pt x="150" y="632"/>
                      <a:pt x="100" y="716"/>
                      <a:pt x="34" y="816"/>
                    </a:cubicBezTo>
                    <a:cubicBezTo>
                      <a:pt x="17" y="850"/>
                      <a:pt x="0" y="883"/>
                      <a:pt x="0" y="916"/>
                    </a:cubicBezTo>
                    <a:cubicBezTo>
                      <a:pt x="0" y="916"/>
                      <a:pt x="84" y="783"/>
                      <a:pt x="267" y="599"/>
                    </a:cubicBezTo>
                    <a:cubicBezTo>
                      <a:pt x="599" y="256"/>
                      <a:pt x="1056" y="64"/>
                      <a:pt x="1526" y="64"/>
                    </a:cubicBezTo>
                    <a:cubicBezTo>
                      <a:pt x="1719" y="64"/>
                      <a:pt x="1915" y="96"/>
                      <a:pt x="2105" y="165"/>
                    </a:cubicBezTo>
                    <a:cubicBezTo>
                      <a:pt x="2356" y="248"/>
                      <a:pt x="2490" y="332"/>
                      <a:pt x="2490" y="332"/>
                    </a:cubicBezTo>
                    <a:cubicBezTo>
                      <a:pt x="2473" y="298"/>
                      <a:pt x="2440" y="265"/>
                      <a:pt x="2406" y="248"/>
                    </a:cubicBezTo>
                    <a:cubicBezTo>
                      <a:pt x="2323" y="198"/>
                      <a:pt x="2222" y="148"/>
                      <a:pt x="2122" y="114"/>
                    </a:cubicBezTo>
                    <a:cubicBezTo>
                      <a:pt x="1918" y="38"/>
                      <a:pt x="1706" y="0"/>
                      <a:pt x="149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71;p44">
                <a:extLst>
                  <a:ext uri="{FF2B5EF4-FFF2-40B4-BE49-F238E27FC236}">
                    <a16:creationId xmlns:a16="http://schemas.microsoft.com/office/drawing/2014/main" id="{34804772-9881-42AE-8D91-9BC4045287DC}"/>
                  </a:ext>
                </a:extLst>
              </p:cNvPr>
              <p:cNvSpPr/>
              <p:nvPr/>
            </p:nvSpPr>
            <p:spPr>
              <a:xfrm>
                <a:off x="6468013" y="4082094"/>
                <a:ext cx="31089" cy="6804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123" extrusionOk="0">
                    <a:moveTo>
                      <a:pt x="969" y="0"/>
                    </a:moveTo>
                    <a:lnTo>
                      <a:pt x="969" y="0"/>
                    </a:lnTo>
                    <a:cubicBezTo>
                      <a:pt x="602" y="685"/>
                      <a:pt x="284" y="1404"/>
                      <a:pt x="0" y="2122"/>
                    </a:cubicBezTo>
                    <a:cubicBezTo>
                      <a:pt x="368" y="1437"/>
                      <a:pt x="685" y="736"/>
                      <a:pt x="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72;p44">
                <a:extLst>
                  <a:ext uri="{FF2B5EF4-FFF2-40B4-BE49-F238E27FC236}">
                    <a16:creationId xmlns:a16="http://schemas.microsoft.com/office/drawing/2014/main" id="{DEDEED30-07C5-4608-A577-808B66133A20}"/>
                  </a:ext>
                </a:extLst>
              </p:cNvPr>
              <p:cNvSpPr/>
              <p:nvPr/>
            </p:nvSpPr>
            <p:spPr>
              <a:xfrm>
                <a:off x="6341608" y="4130266"/>
                <a:ext cx="48235" cy="2201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87" extrusionOk="0">
                    <a:moveTo>
                      <a:pt x="5" y="0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452" y="319"/>
                      <a:pt x="970" y="552"/>
                      <a:pt x="1505" y="686"/>
                    </a:cubicBezTo>
                    <a:cubicBezTo>
                      <a:pt x="1505" y="669"/>
                      <a:pt x="1171" y="536"/>
                      <a:pt x="753" y="352"/>
                    </a:cubicBezTo>
                    <a:cubicBezTo>
                      <a:pt x="353" y="176"/>
                      <a:pt x="45" y="0"/>
                      <a:pt x="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73;p44">
                <a:extLst>
                  <a:ext uri="{FF2B5EF4-FFF2-40B4-BE49-F238E27FC236}">
                    <a16:creationId xmlns:a16="http://schemas.microsoft.com/office/drawing/2014/main" id="{B12A0266-999F-46FF-8ED3-879DFB177110}"/>
                  </a:ext>
                </a:extLst>
              </p:cNvPr>
              <p:cNvSpPr/>
              <p:nvPr/>
            </p:nvSpPr>
            <p:spPr>
              <a:xfrm>
                <a:off x="6412855" y="4167476"/>
                <a:ext cx="9134" cy="737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30" extrusionOk="0">
                    <a:moveTo>
                      <a:pt x="259" y="1"/>
                    </a:moveTo>
                    <a:cubicBezTo>
                      <a:pt x="224" y="1"/>
                      <a:pt x="158" y="19"/>
                      <a:pt x="100" y="77"/>
                    </a:cubicBezTo>
                    <a:cubicBezTo>
                      <a:pt x="17" y="143"/>
                      <a:pt x="0" y="227"/>
                      <a:pt x="17" y="227"/>
                    </a:cubicBezTo>
                    <a:cubicBezTo>
                      <a:pt x="19" y="229"/>
                      <a:pt x="21" y="230"/>
                      <a:pt x="23" y="230"/>
                    </a:cubicBezTo>
                    <a:cubicBezTo>
                      <a:pt x="44" y="230"/>
                      <a:pt x="91" y="171"/>
                      <a:pt x="151" y="127"/>
                    </a:cubicBezTo>
                    <a:cubicBezTo>
                      <a:pt x="217" y="60"/>
                      <a:pt x="284" y="26"/>
                      <a:pt x="284" y="10"/>
                    </a:cubicBezTo>
                    <a:cubicBezTo>
                      <a:pt x="284" y="5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4;p44">
                <a:extLst>
                  <a:ext uri="{FF2B5EF4-FFF2-40B4-BE49-F238E27FC236}">
                    <a16:creationId xmlns:a16="http://schemas.microsoft.com/office/drawing/2014/main" id="{74A2BD3F-B2B2-48F3-8517-54D5168B7470}"/>
                  </a:ext>
                </a:extLst>
              </p:cNvPr>
              <p:cNvSpPr/>
              <p:nvPr/>
            </p:nvSpPr>
            <p:spPr>
              <a:xfrm>
                <a:off x="6431572" y="4157925"/>
                <a:ext cx="9679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9" extrusionOk="0">
                    <a:moveTo>
                      <a:pt x="275" y="0"/>
                    </a:moveTo>
                    <a:cubicBezTo>
                      <a:pt x="246" y="0"/>
                      <a:pt x="199" y="12"/>
                      <a:pt x="151" y="24"/>
                    </a:cubicBezTo>
                    <a:cubicBezTo>
                      <a:pt x="68" y="57"/>
                      <a:pt x="1" y="90"/>
                      <a:pt x="18" y="107"/>
                    </a:cubicBezTo>
                    <a:cubicBezTo>
                      <a:pt x="18" y="114"/>
                      <a:pt x="29" y="118"/>
                      <a:pt x="49" y="118"/>
                    </a:cubicBezTo>
                    <a:cubicBezTo>
                      <a:pt x="76" y="118"/>
                      <a:pt x="119" y="110"/>
                      <a:pt x="168" y="90"/>
                    </a:cubicBezTo>
                    <a:cubicBezTo>
                      <a:pt x="252" y="74"/>
                      <a:pt x="302" y="24"/>
                      <a:pt x="302" y="7"/>
                    </a:cubicBezTo>
                    <a:cubicBezTo>
                      <a:pt x="297" y="2"/>
                      <a:pt x="288" y="0"/>
                      <a:pt x="2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75;p44">
                <a:extLst>
                  <a:ext uri="{FF2B5EF4-FFF2-40B4-BE49-F238E27FC236}">
                    <a16:creationId xmlns:a16="http://schemas.microsoft.com/office/drawing/2014/main" id="{0B1BCE70-1076-476C-A344-1EEA23E39584}"/>
                  </a:ext>
                </a:extLst>
              </p:cNvPr>
              <p:cNvSpPr/>
              <p:nvPr/>
            </p:nvSpPr>
            <p:spPr>
              <a:xfrm>
                <a:off x="6450866" y="4156418"/>
                <a:ext cx="11282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09" extrusionOk="0">
                    <a:moveTo>
                      <a:pt x="138" y="0"/>
                    </a:moveTo>
                    <a:cubicBezTo>
                      <a:pt x="50" y="0"/>
                      <a:pt x="0" y="40"/>
                      <a:pt x="0" y="54"/>
                    </a:cubicBezTo>
                    <a:cubicBezTo>
                      <a:pt x="17" y="71"/>
                      <a:pt x="84" y="71"/>
                      <a:pt x="168" y="71"/>
                    </a:cubicBezTo>
                    <a:cubicBezTo>
                      <a:pt x="235" y="84"/>
                      <a:pt x="303" y="109"/>
                      <a:pt x="326" y="109"/>
                    </a:cubicBezTo>
                    <a:cubicBezTo>
                      <a:pt x="332" y="109"/>
                      <a:pt x="335" y="107"/>
                      <a:pt x="335" y="104"/>
                    </a:cubicBezTo>
                    <a:cubicBezTo>
                      <a:pt x="351" y="87"/>
                      <a:pt x="285" y="21"/>
                      <a:pt x="184" y="4"/>
                    </a:cubicBezTo>
                    <a:cubicBezTo>
                      <a:pt x="168" y="1"/>
                      <a:pt x="153" y="0"/>
                      <a:pt x="1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76;p44">
                <a:extLst>
                  <a:ext uri="{FF2B5EF4-FFF2-40B4-BE49-F238E27FC236}">
                    <a16:creationId xmlns:a16="http://schemas.microsoft.com/office/drawing/2014/main" id="{8C09FC52-279A-49AB-B1C9-1EB3C366F618}"/>
                  </a:ext>
                </a:extLst>
              </p:cNvPr>
              <p:cNvSpPr/>
              <p:nvPr/>
            </p:nvSpPr>
            <p:spPr>
              <a:xfrm>
                <a:off x="6469615" y="4160809"/>
                <a:ext cx="5929" cy="217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01" y="0"/>
                    </a:moveTo>
                    <a:cubicBezTo>
                      <a:pt x="50" y="0"/>
                      <a:pt x="0" y="17"/>
                      <a:pt x="0" y="34"/>
                    </a:cubicBezTo>
                    <a:cubicBezTo>
                      <a:pt x="0" y="51"/>
                      <a:pt x="50" y="67"/>
                      <a:pt x="101" y="67"/>
                    </a:cubicBezTo>
                    <a:cubicBezTo>
                      <a:pt x="151" y="67"/>
                      <a:pt x="184" y="67"/>
                      <a:pt x="184" y="51"/>
                    </a:cubicBezTo>
                    <a:cubicBezTo>
                      <a:pt x="184" y="17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177;p44">
                <a:extLst>
                  <a:ext uri="{FF2B5EF4-FFF2-40B4-BE49-F238E27FC236}">
                    <a16:creationId xmlns:a16="http://schemas.microsoft.com/office/drawing/2014/main" id="{E440FF11-6915-4282-BA4E-9D3135C6D264}"/>
                  </a:ext>
                </a:extLst>
              </p:cNvPr>
              <p:cNvSpPr/>
              <p:nvPr/>
            </p:nvSpPr>
            <p:spPr>
              <a:xfrm>
                <a:off x="7783761" y="2885764"/>
                <a:ext cx="327231" cy="174256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5437" extrusionOk="0">
                    <a:moveTo>
                      <a:pt x="8316" y="1249"/>
                    </a:moveTo>
                    <a:cubicBezTo>
                      <a:pt x="8590" y="1249"/>
                      <a:pt x="8936" y="1291"/>
                      <a:pt x="9156" y="1471"/>
                    </a:cubicBezTo>
                    <a:cubicBezTo>
                      <a:pt x="9323" y="1638"/>
                      <a:pt x="9424" y="1872"/>
                      <a:pt x="9390" y="2106"/>
                    </a:cubicBezTo>
                    <a:cubicBezTo>
                      <a:pt x="9424" y="2373"/>
                      <a:pt x="9323" y="2640"/>
                      <a:pt x="9106" y="2824"/>
                    </a:cubicBezTo>
                    <a:lnTo>
                      <a:pt x="9123" y="2824"/>
                    </a:lnTo>
                    <a:cubicBezTo>
                      <a:pt x="8912" y="2975"/>
                      <a:pt x="8612" y="3023"/>
                      <a:pt x="8318" y="3023"/>
                    </a:cubicBezTo>
                    <a:cubicBezTo>
                      <a:pt x="8122" y="3023"/>
                      <a:pt x="7930" y="3001"/>
                      <a:pt x="7770" y="2975"/>
                    </a:cubicBezTo>
                    <a:cubicBezTo>
                      <a:pt x="7970" y="2407"/>
                      <a:pt x="8104" y="1838"/>
                      <a:pt x="8154" y="1254"/>
                    </a:cubicBezTo>
                    <a:cubicBezTo>
                      <a:pt x="8203" y="1251"/>
                      <a:pt x="8258" y="1249"/>
                      <a:pt x="8316" y="1249"/>
                    </a:cubicBezTo>
                    <a:close/>
                    <a:moveTo>
                      <a:pt x="251" y="1"/>
                    </a:moveTo>
                    <a:cubicBezTo>
                      <a:pt x="251" y="1"/>
                      <a:pt x="0" y="5247"/>
                      <a:pt x="4027" y="5431"/>
                    </a:cubicBezTo>
                    <a:cubicBezTo>
                      <a:pt x="4113" y="5435"/>
                      <a:pt x="4197" y="5437"/>
                      <a:pt x="4279" y="5437"/>
                    </a:cubicBezTo>
                    <a:cubicBezTo>
                      <a:pt x="5913" y="5437"/>
                      <a:pt x="6879" y="4663"/>
                      <a:pt x="7435" y="3693"/>
                    </a:cubicBezTo>
                    <a:cubicBezTo>
                      <a:pt x="7719" y="3760"/>
                      <a:pt x="8020" y="3810"/>
                      <a:pt x="8338" y="3810"/>
                    </a:cubicBezTo>
                    <a:cubicBezTo>
                      <a:pt x="8362" y="3811"/>
                      <a:pt x="8386" y="3811"/>
                      <a:pt x="8411" y="3811"/>
                    </a:cubicBezTo>
                    <a:cubicBezTo>
                      <a:pt x="8821" y="3811"/>
                      <a:pt x="9227" y="3680"/>
                      <a:pt x="9574" y="3459"/>
                    </a:cubicBezTo>
                    <a:cubicBezTo>
                      <a:pt x="9858" y="3242"/>
                      <a:pt x="10176" y="2858"/>
                      <a:pt x="10176" y="2106"/>
                    </a:cubicBezTo>
                    <a:cubicBezTo>
                      <a:pt x="10209" y="1638"/>
                      <a:pt x="10009" y="1187"/>
                      <a:pt x="9658" y="886"/>
                    </a:cubicBezTo>
                    <a:cubicBezTo>
                      <a:pt x="9278" y="598"/>
                      <a:pt x="8816" y="447"/>
                      <a:pt x="8346" y="447"/>
                    </a:cubicBezTo>
                    <a:cubicBezTo>
                      <a:pt x="8299" y="447"/>
                      <a:pt x="8251" y="449"/>
                      <a:pt x="8204" y="452"/>
                    </a:cubicBezTo>
                    <a:cubicBezTo>
                      <a:pt x="8204" y="184"/>
                      <a:pt x="8187" y="1"/>
                      <a:pt x="8187" y="1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178;p44">
                <a:extLst>
                  <a:ext uri="{FF2B5EF4-FFF2-40B4-BE49-F238E27FC236}">
                    <a16:creationId xmlns:a16="http://schemas.microsoft.com/office/drawing/2014/main" id="{574F660B-9A6E-4DED-8FC0-5BD32B81730B}"/>
                  </a:ext>
                </a:extLst>
              </p:cNvPr>
              <p:cNvSpPr/>
              <p:nvPr/>
            </p:nvSpPr>
            <p:spPr>
              <a:xfrm>
                <a:off x="7835170" y="2597122"/>
                <a:ext cx="152109" cy="27367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8539" extrusionOk="0">
                    <a:moveTo>
                      <a:pt x="2256" y="1"/>
                    </a:moveTo>
                    <a:cubicBezTo>
                      <a:pt x="2237" y="16"/>
                      <a:pt x="2218" y="32"/>
                      <a:pt x="2199" y="49"/>
                    </a:cubicBezTo>
                    <a:lnTo>
                      <a:pt x="2199" y="49"/>
                    </a:lnTo>
                    <a:cubicBezTo>
                      <a:pt x="1580" y="475"/>
                      <a:pt x="1276" y="1198"/>
                      <a:pt x="1420" y="1922"/>
                    </a:cubicBezTo>
                    <a:cubicBezTo>
                      <a:pt x="1470" y="2290"/>
                      <a:pt x="1654" y="2607"/>
                      <a:pt x="1905" y="2858"/>
                    </a:cubicBezTo>
                    <a:cubicBezTo>
                      <a:pt x="2156" y="3092"/>
                      <a:pt x="2423" y="3275"/>
                      <a:pt x="2573" y="3526"/>
                    </a:cubicBezTo>
                    <a:cubicBezTo>
                      <a:pt x="2707" y="3777"/>
                      <a:pt x="2707" y="4077"/>
                      <a:pt x="2557" y="4328"/>
                    </a:cubicBezTo>
                    <a:cubicBezTo>
                      <a:pt x="2423" y="4579"/>
                      <a:pt x="2222" y="4779"/>
                      <a:pt x="1988" y="4930"/>
                    </a:cubicBezTo>
                    <a:cubicBezTo>
                      <a:pt x="1537" y="5230"/>
                      <a:pt x="1036" y="5397"/>
                      <a:pt x="635" y="5698"/>
                    </a:cubicBezTo>
                    <a:cubicBezTo>
                      <a:pt x="284" y="5966"/>
                      <a:pt x="50" y="6383"/>
                      <a:pt x="17" y="6834"/>
                    </a:cubicBezTo>
                    <a:cubicBezTo>
                      <a:pt x="0" y="7152"/>
                      <a:pt x="67" y="7486"/>
                      <a:pt x="217" y="7787"/>
                    </a:cubicBezTo>
                    <a:cubicBezTo>
                      <a:pt x="318" y="7971"/>
                      <a:pt x="451" y="8138"/>
                      <a:pt x="602" y="8255"/>
                    </a:cubicBezTo>
                    <a:cubicBezTo>
                      <a:pt x="652" y="8288"/>
                      <a:pt x="702" y="8321"/>
                      <a:pt x="735" y="8355"/>
                    </a:cubicBezTo>
                    <a:cubicBezTo>
                      <a:pt x="769" y="8372"/>
                      <a:pt x="785" y="8372"/>
                      <a:pt x="785" y="8372"/>
                    </a:cubicBezTo>
                    <a:cubicBezTo>
                      <a:pt x="568" y="8204"/>
                      <a:pt x="401" y="8004"/>
                      <a:pt x="284" y="7753"/>
                    </a:cubicBezTo>
                    <a:cubicBezTo>
                      <a:pt x="134" y="7469"/>
                      <a:pt x="84" y="7152"/>
                      <a:pt x="117" y="6834"/>
                    </a:cubicBezTo>
                    <a:cubicBezTo>
                      <a:pt x="151" y="6417"/>
                      <a:pt x="368" y="6032"/>
                      <a:pt x="719" y="5798"/>
                    </a:cubicBezTo>
                    <a:cubicBezTo>
                      <a:pt x="1086" y="5514"/>
                      <a:pt x="1587" y="5364"/>
                      <a:pt x="2072" y="5047"/>
                    </a:cubicBezTo>
                    <a:cubicBezTo>
                      <a:pt x="2323" y="4880"/>
                      <a:pt x="2540" y="4662"/>
                      <a:pt x="2690" y="4395"/>
                    </a:cubicBezTo>
                    <a:cubicBezTo>
                      <a:pt x="2774" y="4261"/>
                      <a:pt x="2807" y="4094"/>
                      <a:pt x="2824" y="3927"/>
                    </a:cubicBezTo>
                    <a:cubicBezTo>
                      <a:pt x="2841" y="3760"/>
                      <a:pt x="2790" y="3593"/>
                      <a:pt x="2707" y="3443"/>
                    </a:cubicBezTo>
                    <a:cubicBezTo>
                      <a:pt x="2540" y="3142"/>
                      <a:pt x="2239" y="2958"/>
                      <a:pt x="2022" y="2741"/>
                    </a:cubicBezTo>
                    <a:cubicBezTo>
                      <a:pt x="1788" y="2507"/>
                      <a:pt x="1638" y="2223"/>
                      <a:pt x="1587" y="1905"/>
                    </a:cubicBezTo>
                    <a:cubicBezTo>
                      <a:pt x="1488" y="1397"/>
                      <a:pt x="1628" y="880"/>
                      <a:pt x="1953" y="496"/>
                    </a:cubicBezTo>
                    <a:lnTo>
                      <a:pt x="1953" y="496"/>
                    </a:lnTo>
                    <a:cubicBezTo>
                      <a:pt x="1937" y="609"/>
                      <a:pt x="1944" y="725"/>
                      <a:pt x="1972" y="836"/>
                    </a:cubicBezTo>
                    <a:cubicBezTo>
                      <a:pt x="2005" y="1037"/>
                      <a:pt x="2089" y="1220"/>
                      <a:pt x="2206" y="1371"/>
                    </a:cubicBezTo>
                    <a:cubicBezTo>
                      <a:pt x="2440" y="1655"/>
                      <a:pt x="2757" y="1872"/>
                      <a:pt x="3091" y="2022"/>
                    </a:cubicBezTo>
                    <a:cubicBezTo>
                      <a:pt x="3409" y="2156"/>
                      <a:pt x="3693" y="2323"/>
                      <a:pt x="3943" y="2557"/>
                    </a:cubicBezTo>
                    <a:cubicBezTo>
                      <a:pt x="4161" y="2774"/>
                      <a:pt x="4328" y="3058"/>
                      <a:pt x="4411" y="3376"/>
                    </a:cubicBezTo>
                    <a:cubicBezTo>
                      <a:pt x="4578" y="3944"/>
                      <a:pt x="4478" y="4562"/>
                      <a:pt x="4127" y="5047"/>
                    </a:cubicBezTo>
                    <a:cubicBezTo>
                      <a:pt x="3776" y="5481"/>
                      <a:pt x="3292" y="5765"/>
                      <a:pt x="3024" y="6199"/>
                    </a:cubicBezTo>
                    <a:cubicBezTo>
                      <a:pt x="2891" y="6417"/>
                      <a:pt x="2824" y="6651"/>
                      <a:pt x="2824" y="6901"/>
                    </a:cubicBezTo>
                    <a:cubicBezTo>
                      <a:pt x="2807" y="7118"/>
                      <a:pt x="2907" y="7336"/>
                      <a:pt x="3075" y="7486"/>
                    </a:cubicBezTo>
                    <a:cubicBezTo>
                      <a:pt x="3225" y="7603"/>
                      <a:pt x="3409" y="7670"/>
                      <a:pt x="3592" y="7720"/>
                    </a:cubicBezTo>
                    <a:cubicBezTo>
                      <a:pt x="3726" y="7753"/>
                      <a:pt x="3877" y="7787"/>
                      <a:pt x="4010" y="7854"/>
                    </a:cubicBezTo>
                    <a:cubicBezTo>
                      <a:pt x="4194" y="7954"/>
                      <a:pt x="4311" y="8138"/>
                      <a:pt x="4328" y="8338"/>
                    </a:cubicBezTo>
                    <a:cubicBezTo>
                      <a:pt x="4328" y="8405"/>
                      <a:pt x="4311" y="8472"/>
                      <a:pt x="4278" y="8539"/>
                    </a:cubicBezTo>
                    <a:cubicBezTo>
                      <a:pt x="4278" y="8539"/>
                      <a:pt x="4294" y="8522"/>
                      <a:pt x="4311" y="8505"/>
                    </a:cubicBezTo>
                    <a:cubicBezTo>
                      <a:pt x="4344" y="8455"/>
                      <a:pt x="4361" y="8388"/>
                      <a:pt x="4361" y="8338"/>
                    </a:cubicBezTo>
                    <a:cubicBezTo>
                      <a:pt x="4361" y="8121"/>
                      <a:pt x="4244" y="7904"/>
                      <a:pt x="4044" y="7803"/>
                    </a:cubicBezTo>
                    <a:cubicBezTo>
                      <a:pt x="3793" y="7653"/>
                      <a:pt x="3425" y="7653"/>
                      <a:pt x="3141" y="7419"/>
                    </a:cubicBezTo>
                    <a:cubicBezTo>
                      <a:pt x="2841" y="7169"/>
                      <a:pt x="2874" y="6667"/>
                      <a:pt x="3125" y="6266"/>
                    </a:cubicBezTo>
                    <a:cubicBezTo>
                      <a:pt x="3375" y="5865"/>
                      <a:pt x="3860" y="5598"/>
                      <a:pt x="4244" y="5147"/>
                    </a:cubicBezTo>
                    <a:cubicBezTo>
                      <a:pt x="4628" y="4612"/>
                      <a:pt x="4745" y="3944"/>
                      <a:pt x="4562" y="3326"/>
                    </a:cubicBezTo>
                    <a:cubicBezTo>
                      <a:pt x="4478" y="2991"/>
                      <a:pt x="4311" y="2691"/>
                      <a:pt x="4060" y="2440"/>
                    </a:cubicBezTo>
                    <a:cubicBezTo>
                      <a:pt x="3793" y="2206"/>
                      <a:pt x="3492" y="2006"/>
                      <a:pt x="3175" y="1872"/>
                    </a:cubicBezTo>
                    <a:cubicBezTo>
                      <a:pt x="2857" y="1738"/>
                      <a:pt x="2573" y="1538"/>
                      <a:pt x="2339" y="1270"/>
                    </a:cubicBezTo>
                    <a:cubicBezTo>
                      <a:pt x="2122" y="1003"/>
                      <a:pt x="2072" y="652"/>
                      <a:pt x="2189" y="335"/>
                    </a:cubicBezTo>
                    <a:cubicBezTo>
                      <a:pt x="2239" y="251"/>
                      <a:pt x="2289" y="201"/>
                      <a:pt x="2356" y="151"/>
                    </a:cubicBezTo>
                    <a:lnTo>
                      <a:pt x="2356" y="151"/>
                    </a:lnTo>
                    <a:cubicBezTo>
                      <a:pt x="2356" y="151"/>
                      <a:pt x="2356" y="151"/>
                      <a:pt x="2356" y="151"/>
                    </a:cubicBezTo>
                    <a:lnTo>
                      <a:pt x="2272" y="1"/>
                    </a:lnTo>
                    <a:cubicBezTo>
                      <a:pt x="2269" y="3"/>
                      <a:pt x="2265" y="6"/>
                      <a:pt x="2261" y="8"/>
                    </a:cubicBezTo>
                    <a:lnTo>
                      <a:pt x="2261" y="8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179;p44">
                <a:extLst>
                  <a:ext uri="{FF2B5EF4-FFF2-40B4-BE49-F238E27FC236}">
                    <a16:creationId xmlns:a16="http://schemas.microsoft.com/office/drawing/2014/main" id="{FA44C8D0-AE62-4F94-A281-4C690E6E7438}"/>
                  </a:ext>
                </a:extLst>
              </p:cNvPr>
              <p:cNvSpPr/>
              <p:nvPr/>
            </p:nvSpPr>
            <p:spPr>
              <a:xfrm>
                <a:off x="7062957" y="3777908"/>
                <a:ext cx="59998" cy="891118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27804" extrusionOk="0">
                    <a:moveTo>
                      <a:pt x="1872" y="1"/>
                    </a:moveTo>
                    <a:lnTo>
                      <a:pt x="84" y="68"/>
                    </a:lnTo>
                    <a:lnTo>
                      <a:pt x="0" y="27804"/>
                    </a:lnTo>
                    <a:lnTo>
                      <a:pt x="1237" y="27804"/>
                    </a:lnTo>
                    <a:lnTo>
                      <a:pt x="187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180;p44">
                <a:extLst>
                  <a:ext uri="{FF2B5EF4-FFF2-40B4-BE49-F238E27FC236}">
                    <a16:creationId xmlns:a16="http://schemas.microsoft.com/office/drawing/2014/main" id="{E297B523-89E2-456C-9443-E510AA4F7F84}"/>
                  </a:ext>
                </a:extLst>
              </p:cNvPr>
              <p:cNvSpPr/>
              <p:nvPr/>
            </p:nvSpPr>
            <p:spPr>
              <a:xfrm>
                <a:off x="6651691" y="3774158"/>
                <a:ext cx="254926" cy="894868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27921" extrusionOk="0">
                    <a:moveTo>
                      <a:pt x="5982" y="1"/>
                    </a:moveTo>
                    <a:lnTo>
                      <a:pt x="0" y="27921"/>
                    </a:lnTo>
                    <a:lnTo>
                      <a:pt x="1370" y="27921"/>
                    </a:lnTo>
                    <a:lnTo>
                      <a:pt x="7953" y="118"/>
                    </a:lnTo>
                    <a:lnTo>
                      <a:pt x="598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181;p44">
                <a:extLst>
                  <a:ext uri="{FF2B5EF4-FFF2-40B4-BE49-F238E27FC236}">
                    <a16:creationId xmlns:a16="http://schemas.microsoft.com/office/drawing/2014/main" id="{ED7F3920-B844-4B11-BA9F-3CC052A116FF}"/>
                  </a:ext>
                </a:extLst>
              </p:cNvPr>
              <p:cNvSpPr/>
              <p:nvPr/>
            </p:nvSpPr>
            <p:spPr>
              <a:xfrm>
                <a:off x="6459776" y="2797659"/>
                <a:ext cx="1293506" cy="1004864"/>
              </a:xfrm>
              <a:custGeom>
                <a:avLst/>
                <a:gdLst/>
                <a:ahLst/>
                <a:cxnLst/>
                <a:rect l="l" t="t" r="r" b="b"/>
                <a:pathLst>
                  <a:path w="40359" h="31353" extrusionOk="0">
                    <a:moveTo>
                      <a:pt x="32420" y="1"/>
                    </a:moveTo>
                    <a:cubicBezTo>
                      <a:pt x="21878" y="1"/>
                      <a:pt x="22460" y="14473"/>
                      <a:pt x="19906" y="21179"/>
                    </a:cubicBezTo>
                    <a:cubicBezTo>
                      <a:pt x="17786" y="26748"/>
                      <a:pt x="12045" y="27252"/>
                      <a:pt x="9320" y="27252"/>
                    </a:cubicBezTo>
                    <a:cubicBezTo>
                      <a:pt x="8718" y="27252"/>
                      <a:pt x="8263" y="27227"/>
                      <a:pt x="8027" y="27227"/>
                    </a:cubicBezTo>
                    <a:cubicBezTo>
                      <a:pt x="7930" y="27227"/>
                      <a:pt x="7802" y="27227"/>
                      <a:pt x="7648" y="27227"/>
                    </a:cubicBezTo>
                    <a:cubicBezTo>
                      <a:pt x="5755" y="27227"/>
                      <a:pt x="1" y="27313"/>
                      <a:pt x="2195" y="29600"/>
                    </a:cubicBezTo>
                    <a:cubicBezTo>
                      <a:pt x="3299" y="30758"/>
                      <a:pt x="10011" y="31352"/>
                      <a:pt x="17159" y="31352"/>
                    </a:cubicBezTo>
                    <a:cubicBezTo>
                      <a:pt x="25381" y="31352"/>
                      <a:pt x="34178" y="30566"/>
                      <a:pt x="35679" y="28948"/>
                    </a:cubicBezTo>
                    <a:cubicBezTo>
                      <a:pt x="38486" y="25941"/>
                      <a:pt x="38921" y="17085"/>
                      <a:pt x="39673" y="8330"/>
                    </a:cubicBezTo>
                    <a:cubicBezTo>
                      <a:pt x="40359" y="354"/>
                      <a:pt x="34127" y="6"/>
                      <a:pt x="33034" y="6"/>
                    </a:cubicBezTo>
                    <a:cubicBezTo>
                      <a:pt x="32930" y="6"/>
                      <a:pt x="32872" y="9"/>
                      <a:pt x="32872" y="9"/>
                    </a:cubicBezTo>
                    <a:cubicBezTo>
                      <a:pt x="32719" y="4"/>
                      <a:pt x="32569" y="1"/>
                      <a:pt x="324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182;p44">
                <a:extLst>
                  <a:ext uri="{FF2B5EF4-FFF2-40B4-BE49-F238E27FC236}">
                    <a16:creationId xmlns:a16="http://schemas.microsoft.com/office/drawing/2014/main" id="{5D3E92BB-F5C2-4D2F-9830-16E87600489A}"/>
                  </a:ext>
                </a:extLst>
              </p:cNvPr>
              <p:cNvSpPr/>
              <p:nvPr/>
            </p:nvSpPr>
            <p:spPr>
              <a:xfrm>
                <a:off x="6506024" y="2798492"/>
                <a:ext cx="1232226" cy="1005344"/>
              </a:xfrm>
              <a:custGeom>
                <a:avLst/>
                <a:gdLst/>
                <a:ahLst/>
                <a:cxnLst/>
                <a:rect l="l" t="t" r="r" b="b"/>
                <a:pathLst>
                  <a:path w="38447" h="31368" extrusionOk="0">
                    <a:moveTo>
                      <a:pt x="31914" y="0"/>
                    </a:moveTo>
                    <a:lnTo>
                      <a:pt x="31914" y="0"/>
                    </a:lnTo>
                    <a:cubicBezTo>
                      <a:pt x="31914" y="0"/>
                      <a:pt x="37695" y="1187"/>
                      <a:pt x="37144" y="7218"/>
                    </a:cubicBezTo>
                    <a:cubicBezTo>
                      <a:pt x="36609" y="13267"/>
                      <a:pt x="35088" y="23860"/>
                      <a:pt x="32281" y="26550"/>
                    </a:cubicBezTo>
                    <a:cubicBezTo>
                      <a:pt x="29964" y="28785"/>
                      <a:pt x="22064" y="29573"/>
                      <a:pt x="16033" y="29573"/>
                    </a:cubicBezTo>
                    <a:cubicBezTo>
                      <a:pt x="14759" y="29573"/>
                      <a:pt x="13569" y="29538"/>
                      <a:pt x="12532" y="29474"/>
                    </a:cubicBezTo>
                    <a:cubicBezTo>
                      <a:pt x="5615" y="29039"/>
                      <a:pt x="1254" y="27719"/>
                      <a:pt x="1254" y="27719"/>
                    </a:cubicBezTo>
                    <a:cubicBezTo>
                      <a:pt x="1254" y="27719"/>
                      <a:pt x="0" y="28538"/>
                      <a:pt x="368" y="29056"/>
                    </a:cubicBezTo>
                    <a:cubicBezTo>
                      <a:pt x="723" y="29535"/>
                      <a:pt x="3630" y="31368"/>
                      <a:pt x="16954" y="31368"/>
                    </a:cubicBezTo>
                    <a:cubicBezTo>
                      <a:pt x="18053" y="31368"/>
                      <a:pt x="19223" y="31355"/>
                      <a:pt x="20468" y="31328"/>
                    </a:cubicBezTo>
                    <a:cubicBezTo>
                      <a:pt x="36793" y="30978"/>
                      <a:pt x="35657" y="28572"/>
                      <a:pt x="36342" y="25932"/>
                    </a:cubicBezTo>
                    <a:cubicBezTo>
                      <a:pt x="37010" y="23308"/>
                      <a:pt x="38447" y="9273"/>
                      <a:pt x="38246" y="6182"/>
                    </a:cubicBezTo>
                    <a:cubicBezTo>
                      <a:pt x="38046" y="3091"/>
                      <a:pt x="36492" y="535"/>
                      <a:pt x="31914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183;p44">
                <a:extLst>
                  <a:ext uri="{FF2B5EF4-FFF2-40B4-BE49-F238E27FC236}">
                    <a16:creationId xmlns:a16="http://schemas.microsoft.com/office/drawing/2014/main" id="{4B56651D-037C-4839-B436-6DB9FA833216}"/>
                  </a:ext>
                </a:extLst>
              </p:cNvPr>
              <p:cNvSpPr/>
              <p:nvPr/>
            </p:nvSpPr>
            <p:spPr>
              <a:xfrm>
                <a:off x="6779122" y="1961987"/>
                <a:ext cx="599816" cy="586579"/>
              </a:xfrm>
              <a:custGeom>
                <a:avLst/>
                <a:gdLst/>
                <a:ahLst/>
                <a:cxnLst/>
                <a:rect l="l" t="t" r="r" b="b"/>
                <a:pathLst>
                  <a:path w="18715" h="18302" extrusionOk="0">
                    <a:moveTo>
                      <a:pt x="9823" y="1"/>
                    </a:moveTo>
                    <a:cubicBezTo>
                      <a:pt x="9350" y="1"/>
                      <a:pt x="8871" y="77"/>
                      <a:pt x="8405" y="235"/>
                    </a:cubicBezTo>
                    <a:lnTo>
                      <a:pt x="6701" y="1037"/>
                    </a:lnTo>
                    <a:cubicBezTo>
                      <a:pt x="6564" y="978"/>
                      <a:pt x="6424" y="950"/>
                      <a:pt x="6285" y="950"/>
                    </a:cubicBezTo>
                    <a:cubicBezTo>
                      <a:pt x="5645" y="950"/>
                      <a:pt x="5021" y="1525"/>
                      <a:pt x="4746" y="2157"/>
                    </a:cubicBezTo>
                    <a:cubicBezTo>
                      <a:pt x="4429" y="2925"/>
                      <a:pt x="4395" y="3811"/>
                      <a:pt x="4011" y="4546"/>
                    </a:cubicBezTo>
                    <a:cubicBezTo>
                      <a:pt x="3242" y="6117"/>
                      <a:pt x="1104" y="6902"/>
                      <a:pt x="903" y="8640"/>
                    </a:cubicBezTo>
                    <a:cubicBezTo>
                      <a:pt x="736" y="9926"/>
                      <a:pt x="1772" y="11196"/>
                      <a:pt x="1421" y="12449"/>
                    </a:cubicBezTo>
                    <a:cubicBezTo>
                      <a:pt x="1170" y="13285"/>
                      <a:pt x="352" y="13869"/>
                      <a:pt x="185" y="14722"/>
                    </a:cubicBezTo>
                    <a:cubicBezTo>
                      <a:pt x="1" y="15640"/>
                      <a:pt x="652" y="16526"/>
                      <a:pt x="1388" y="17094"/>
                    </a:cubicBezTo>
                    <a:cubicBezTo>
                      <a:pt x="2476" y="17896"/>
                      <a:pt x="3762" y="18302"/>
                      <a:pt x="5053" y="18302"/>
                    </a:cubicBezTo>
                    <a:cubicBezTo>
                      <a:pt x="6102" y="18302"/>
                      <a:pt x="7153" y="18034"/>
                      <a:pt x="8104" y="17495"/>
                    </a:cubicBezTo>
                    <a:cubicBezTo>
                      <a:pt x="9090" y="16910"/>
                      <a:pt x="9959" y="16025"/>
                      <a:pt x="11095" y="15824"/>
                    </a:cubicBezTo>
                    <a:cubicBezTo>
                      <a:pt x="11273" y="15791"/>
                      <a:pt x="11451" y="15775"/>
                      <a:pt x="11629" y="15775"/>
                    </a:cubicBezTo>
                    <a:cubicBezTo>
                      <a:pt x="12418" y="15775"/>
                      <a:pt x="13202" y="16076"/>
                      <a:pt x="13952" y="16376"/>
                    </a:cubicBezTo>
                    <a:cubicBezTo>
                      <a:pt x="14727" y="16685"/>
                      <a:pt x="15536" y="16995"/>
                      <a:pt x="16352" y="16995"/>
                    </a:cubicBezTo>
                    <a:cubicBezTo>
                      <a:pt x="16504" y="16995"/>
                      <a:pt x="16657" y="16984"/>
                      <a:pt x="16810" y="16960"/>
                    </a:cubicBezTo>
                    <a:cubicBezTo>
                      <a:pt x="17795" y="16810"/>
                      <a:pt x="18714" y="15908"/>
                      <a:pt x="18514" y="14939"/>
                    </a:cubicBezTo>
                    <a:cubicBezTo>
                      <a:pt x="18347" y="14120"/>
                      <a:pt x="17461" y="13585"/>
                      <a:pt x="17328" y="12767"/>
                    </a:cubicBezTo>
                    <a:cubicBezTo>
                      <a:pt x="17177" y="11881"/>
                      <a:pt x="17929" y="11096"/>
                      <a:pt x="18079" y="10227"/>
                    </a:cubicBezTo>
                    <a:cubicBezTo>
                      <a:pt x="18247" y="9275"/>
                      <a:pt x="17712" y="8356"/>
                      <a:pt x="17060" y="7654"/>
                    </a:cubicBezTo>
                    <a:cubicBezTo>
                      <a:pt x="16425" y="6952"/>
                      <a:pt x="15640" y="6367"/>
                      <a:pt x="15105" y="5582"/>
                    </a:cubicBezTo>
                    <a:cubicBezTo>
                      <a:pt x="14370" y="4462"/>
                      <a:pt x="14203" y="3042"/>
                      <a:pt x="13468" y="1923"/>
                    </a:cubicBezTo>
                    <a:cubicBezTo>
                      <a:pt x="12627" y="693"/>
                      <a:pt x="11250" y="1"/>
                      <a:pt x="982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184;p44">
                <a:extLst>
                  <a:ext uri="{FF2B5EF4-FFF2-40B4-BE49-F238E27FC236}">
                    <a16:creationId xmlns:a16="http://schemas.microsoft.com/office/drawing/2014/main" id="{B1469491-133C-4327-A4FD-410A7F603F28}"/>
                  </a:ext>
                </a:extLst>
              </p:cNvPr>
              <p:cNvSpPr/>
              <p:nvPr/>
            </p:nvSpPr>
            <p:spPr>
              <a:xfrm>
                <a:off x="6942449" y="1973781"/>
                <a:ext cx="263515" cy="500204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15607" extrusionOk="0">
                    <a:moveTo>
                      <a:pt x="4462" y="1"/>
                    </a:moveTo>
                    <a:lnTo>
                      <a:pt x="235" y="2023"/>
                    </a:lnTo>
                    <a:cubicBezTo>
                      <a:pt x="235" y="2023"/>
                      <a:pt x="1" y="7436"/>
                      <a:pt x="101" y="9775"/>
                    </a:cubicBezTo>
                    <a:cubicBezTo>
                      <a:pt x="201" y="12115"/>
                      <a:pt x="2507" y="12415"/>
                      <a:pt x="2507" y="12415"/>
                    </a:cubicBezTo>
                    <a:cubicBezTo>
                      <a:pt x="2507" y="12415"/>
                      <a:pt x="2708" y="15005"/>
                      <a:pt x="2591" y="15607"/>
                    </a:cubicBezTo>
                    <a:lnTo>
                      <a:pt x="8222" y="15573"/>
                    </a:lnTo>
                    <a:lnTo>
                      <a:pt x="8155" y="4211"/>
                    </a:lnTo>
                    <a:lnTo>
                      <a:pt x="4462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185;p44">
                <a:extLst>
                  <a:ext uri="{FF2B5EF4-FFF2-40B4-BE49-F238E27FC236}">
                    <a16:creationId xmlns:a16="http://schemas.microsoft.com/office/drawing/2014/main" id="{3E1D684F-1A96-498D-9923-8EC66B87BC13}"/>
                  </a:ext>
                </a:extLst>
              </p:cNvPr>
              <p:cNvSpPr/>
              <p:nvPr/>
            </p:nvSpPr>
            <p:spPr>
              <a:xfrm>
                <a:off x="6959596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02"/>
                      <a:pt x="285" y="602"/>
                    </a:cubicBezTo>
                    <a:cubicBezTo>
                      <a:pt x="452" y="602"/>
                      <a:pt x="585" y="485"/>
                      <a:pt x="585" y="318"/>
                    </a:cubicBezTo>
                    <a:cubicBezTo>
                      <a:pt x="585" y="151"/>
                      <a:pt x="468" y="17"/>
                      <a:pt x="3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186;p44">
                <a:extLst>
                  <a:ext uri="{FF2B5EF4-FFF2-40B4-BE49-F238E27FC236}">
                    <a16:creationId xmlns:a16="http://schemas.microsoft.com/office/drawing/2014/main" id="{D7146A7D-9175-42CA-87E6-EC979CE9F890}"/>
                  </a:ext>
                </a:extLst>
              </p:cNvPr>
              <p:cNvSpPr/>
              <p:nvPr/>
            </p:nvSpPr>
            <p:spPr>
              <a:xfrm>
                <a:off x="6953186" y="2143326"/>
                <a:ext cx="38043" cy="1163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63" extrusionOk="0">
                    <a:moveTo>
                      <a:pt x="610" y="1"/>
                    </a:moveTo>
                    <a:cubicBezTo>
                      <a:pt x="437" y="1"/>
                      <a:pt x="267" y="59"/>
                      <a:pt x="134" y="175"/>
                    </a:cubicBezTo>
                    <a:cubicBezTo>
                      <a:pt x="34" y="258"/>
                      <a:pt x="0" y="342"/>
                      <a:pt x="17" y="358"/>
                    </a:cubicBezTo>
                    <a:cubicBezTo>
                      <a:pt x="20" y="361"/>
                      <a:pt x="24" y="362"/>
                      <a:pt x="29" y="362"/>
                    </a:cubicBezTo>
                    <a:cubicBezTo>
                      <a:pt x="87" y="362"/>
                      <a:pt x="294" y="207"/>
                      <a:pt x="585" y="191"/>
                    </a:cubicBezTo>
                    <a:cubicBezTo>
                      <a:pt x="600" y="190"/>
                      <a:pt x="615" y="190"/>
                      <a:pt x="630" y="190"/>
                    </a:cubicBezTo>
                    <a:cubicBezTo>
                      <a:pt x="896" y="190"/>
                      <a:pt x="1096" y="313"/>
                      <a:pt x="1156" y="313"/>
                    </a:cubicBezTo>
                    <a:cubicBezTo>
                      <a:pt x="1162" y="313"/>
                      <a:pt x="1167" y="311"/>
                      <a:pt x="1170" y="308"/>
                    </a:cubicBezTo>
                    <a:cubicBezTo>
                      <a:pt x="1186" y="275"/>
                      <a:pt x="1153" y="208"/>
                      <a:pt x="1053" y="141"/>
                    </a:cubicBezTo>
                    <a:cubicBezTo>
                      <a:pt x="919" y="47"/>
                      <a:pt x="764" y="1"/>
                      <a:pt x="6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187;p44">
                <a:extLst>
                  <a:ext uri="{FF2B5EF4-FFF2-40B4-BE49-F238E27FC236}">
                    <a16:creationId xmlns:a16="http://schemas.microsoft.com/office/drawing/2014/main" id="{C7BD0D9B-4500-47CB-A4C2-236D085D6810}"/>
                  </a:ext>
                </a:extLst>
              </p:cNvPr>
              <p:cNvSpPr/>
              <p:nvPr/>
            </p:nvSpPr>
            <p:spPr>
              <a:xfrm>
                <a:off x="7069367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2" y="1"/>
                    </a:moveTo>
                    <a:cubicBezTo>
                      <a:pt x="135" y="1"/>
                      <a:pt x="1" y="134"/>
                      <a:pt x="1" y="301"/>
                    </a:cubicBezTo>
                    <a:cubicBezTo>
                      <a:pt x="1" y="468"/>
                      <a:pt x="135" y="602"/>
                      <a:pt x="285" y="602"/>
                    </a:cubicBezTo>
                    <a:cubicBezTo>
                      <a:pt x="452" y="602"/>
                      <a:pt x="586" y="485"/>
                      <a:pt x="586" y="318"/>
                    </a:cubicBezTo>
                    <a:cubicBezTo>
                      <a:pt x="586" y="151"/>
                      <a:pt x="469" y="17"/>
                      <a:pt x="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188;p44">
                <a:extLst>
                  <a:ext uri="{FF2B5EF4-FFF2-40B4-BE49-F238E27FC236}">
                    <a16:creationId xmlns:a16="http://schemas.microsoft.com/office/drawing/2014/main" id="{74099574-DA5E-453C-87F2-5C3BB3DF1C92}"/>
                  </a:ext>
                </a:extLst>
              </p:cNvPr>
              <p:cNvSpPr/>
              <p:nvPr/>
            </p:nvSpPr>
            <p:spPr>
              <a:xfrm>
                <a:off x="7065104" y="2145377"/>
                <a:ext cx="38043" cy="11346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54" extrusionOk="0">
                    <a:moveTo>
                      <a:pt x="611" y="1"/>
                    </a:moveTo>
                    <a:cubicBezTo>
                      <a:pt x="436" y="1"/>
                      <a:pt x="262" y="60"/>
                      <a:pt x="117" y="177"/>
                    </a:cubicBezTo>
                    <a:cubicBezTo>
                      <a:pt x="34" y="261"/>
                      <a:pt x="0" y="328"/>
                      <a:pt x="17" y="345"/>
                    </a:cubicBezTo>
                    <a:cubicBezTo>
                      <a:pt x="21" y="350"/>
                      <a:pt x="28" y="353"/>
                      <a:pt x="37" y="353"/>
                    </a:cubicBezTo>
                    <a:cubicBezTo>
                      <a:pt x="104" y="353"/>
                      <a:pt x="305" y="209"/>
                      <a:pt x="585" y="194"/>
                    </a:cubicBezTo>
                    <a:cubicBezTo>
                      <a:pt x="600" y="193"/>
                      <a:pt x="615" y="193"/>
                      <a:pt x="630" y="193"/>
                    </a:cubicBezTo>
                    <a:cubicBezTo>
                      <a:pt x="884" y="193"/>
                      <a:pt x="1078" y="304"/>
                      <a:pt x="1147" y="304"/>
                    </a:cubicBezTo>
                    <a:cubicBezTo>
                      <a:pt x="1158" y="304"/>
                      <a:pt x="1165" y="301"/>
                      <a:pt x="1170" y="294"/>
                    </a:cubicBezTo>
                    <a:cubicBezTo>
                      <a:pt x="1187" y="278"/>
                      <a:pt x="1136" y="211"/>
                      <a:pt x="1036" y="127"/>
                    </a:cubicBezTo>
                    <a:cubicBezTo>
                      <a:pt x="906" y="43"/>
                      <a:pt x="758" y="1"/>
                      <a:pt x="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189;p44">
                <a:extLst>
                  <a:ext uri="{FF2B5EF4-FFF2-40B4-BE49-F238E27FC236}">
                    <a16:creationId xmlns:a16="http://schemas.microsoft.com/office/drawing/2014/main" id="{A0B543AA-F32A-46B4-A60A-2CE542D5E10B}"/>
                  </a:ext>
                </a:extLst>
              </p:cNvPr>
              <p:cNvSpPr/>
              <p:nvPr/>
            </p:nvSpPr>
            <p:spPr>
              <a:xfrm>
                <a:off x="7001357" y="2153165"/>
                <a:ext cx="30576" cy="910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842" extrusionOk="0">
                    <a:moveTo>
                      <a:pt x="919" y="1"/>
                    </a:moveTo>
                    <a:cubicBezTo>
                      <a:pt x="880" y="1"/>
                      <a:pt x="599" y="747"/>
                      <a:pt x="285" y="1689"/>
                    </a:cubicBezTo>
                    <a:cubicBezTo>
                      <a:pt x="201" y="1923"/>
                      <a:pt x="135" y="2140"/>
                      <a:pt x="68" y="2357"/>
                    </a:cubicBezTo>
                    <a:cubicBezTo>
                      <a:pt x="18" y="2457"/>
                      <a:pt x="1" y="2591"/>
                      <a:pt x="34" y="2691"/>
                    </a:cubicBezTo>
                    <a:cubicBezTo>
                      <a:pt x="51" y="2758"/>
                      <a:pt x="101" y="2808"/>
                      <a:pt x="168" y="2825"/>
                    </a:cubicBezTo>
                    <a:cubicBezTo>
                      <a:pt x="201" y="2825"/>
                      <a:pt x="252" y="2842"/>
                      <a:pt x="302" y="2842"/>
                    </a:cubicBezTo>
                    <a:cubicBezTo>
                      <a:pt x="469" y="2842"/>
                      <a:pt x="653" y="2842"/>
                      <a:pt x="820" y="2808"/>
                    </a:cubicBezTo>
                    <a:cubicBezTo>
                      <a:pt x="653" y="2758"/>
                      <a:pt x="485" y="2741"/>
                      <a:pt x="302" y="2741"/>
                    </a:cubicBezTo>
                    <a:cubicBezTo>
                      <a:pt x="218" y="2725"/>
                      <a:pt x="151" y="2708"/>
                      <a:pt x="135" y="2658"/>
                    </a:cubicBezTo>
                    <a:cubicBezTo>
                      <a:pt x="135" y="2574"/>
                      <a:pt x="151" y="2474"/>
                      <a:pt x="185" y="2407"/>
                    </a:cubicBezTo>
                    <a:lnTo>
                      <a:pt x="419" y="1739"/>
                    </a:lnTo>
                    <a:cubicBezTo>
                      <a:pt x="719" y="787"/>
                      <a:pt x="953" y="18"/>
                      <a:pt x="920" y="1"/>
                    </a:cubicBezTo>
                    <a:cubicBezTo>
                      <a:pt x="919" y="1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190;p44">
                <a:extLst>
                  <a:ext uri="{FF2B5EF4-FFF2-40B4-BE49-F238E27FC236}">
                    <a16:creationId xmlns:a16="http://schemas.microsoft.com/office/drawing/2014/main" id="{607605E0-6065-4074-8555-4E6538E0F3E4}"/>
                  </a:ext>
                </a:extLst>
              </p:cNvPr>
              <p:cNvSpPr/>
              <p:nvPr/>
            </p:nvSpPr>
            <p:spPr>
              <a:xfrm>
                <a:off x="7022798" y="2339536"/>
                <a:ext cx="97496" cy="50607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579" extrusionOk="0">
                    <a:moveTo>
                      <a:pt x="3041" y="1"/>
                    </a:moveTo>
                    <a:lnTo>
                      <a:pt x="3041" y="1"/>
                    </a:lnTo>
                    <a:cubicBezTo>
                      <a:pt x="2139" y="619"/>
                      <a:pt x="1086" y="970"/>
                      <a:pt x="0" y="1003"/>
                    </a:cubicBezTo>
                    <a:lnTo>
                      <a:pt x="34" y="1571"/>
                    </a:lnTo>
                    <a:cubicBezTo>
                      <a:pt x="120" y="1576"/>
                      <a:pt x="204" y="1579"/>
                      <a:pt x="286" y="1579"/>
                    </a:cubicBezTo>
                    <a:cubicBezTo>
                      <a:pt x="2376" y="1579"/>
                      <a:pt x="3041" y="1"/>
                      <a:pt x="304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191;p44">
                <a:extLst>
                  <a:ext uri="{FF2B5EF4-FFF2-40B4-BE49-F238E27FC236}">
                    <a16:creationId xmlns:a16="http://schemas.microsoft.com/office/drawing/2014/main" id="{D8C25BCA-997D-4212-908A-45DA8FAD93CA}"/>
                  </a:ext>
                </a:extLst>
              </p:cNvPr>
              <p:cNvSpPr/>
              <p:nvPr/>
            </p:nvSpPr>
            <p:spPr>
              <a:xfrm>
                <a:off x="7030811" y="2254059"/>
                <a:ext cx="3163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707" extrusionOk="0">
                    <a:moveTo>
                      <a:pt x="565" y="0"/>
                    </a:moveTo>
                    <a:cubicBezTo>
                      <a:pt x="501" y="0"/>
                      <a:pt x="440" y="14"/>
                      <a:pt x="385" y="45"/>
                    </a:cubicBezTo>
                    <a:cubicBezTo>
                      <a:pt x="185" y="128"/>
                      <a:pt x="51" y="295"/>
                      <a:pt x="18" y="496"/>
                    </a:cubicBezTo>
                    <a:lnTo>
                      <a:pt x="1" y="512"/>
                    </a:lnTo>
                    <a:cubicBezTo>
                      <a:pt x="1" y="546"/>
                      <a:pt x="18" y="596"/>
                      <a:pt x="51" y="613"/>
                    </a:cubicBezTo>
                    <a:cubicBezTo>
                      <a:pt x="101" y="646"/>
                      <a:pt x="135" y="663"/>
                      <a:pt x="185" y="663"/>
                    </a:cubicBezTo>
                    <a:cubicBezTo>
                      <a:pt x="280" y="695"/>
                      <a:pt x="375" y="706"/>
                      <a:pt x="475" y="706"/>
                    </a:cubicBezTo>
                    <a:cubicBezTo>
                      <a:pt x="532" y="706"/>
                      <a:pt x="591" y="702"/>
                      <a:pt x="652" y="696"/>
                    </a:cubicBezTo>
                    <a:cubicBezTo>
                      <a:pt x="803" y="663"/>
                      <a:pt x="937" y="546"/>
                      <a:pt x="970" y="395"/>
                    </a:cubicBezTo>
                    <a:cubicBezTo>
                      <a:pt x="987" y="245"/>
                      <a:pt x="903" y="111"/>
                      <a:pt x="786" y="45"/>
                    </a:cubicBezTo>
                    <a:cubicBezTo>
                      <a:pt x="715" y="18"/>
                      <a:pt x="638" y="0"/>
                      <a:pt x="56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192;p44">
                <a:extLst>
                  <a:ext uri="{FF2B5EF4-FFF2-40B4-BE49-F238E27FC236}">
                    <a16:creationId xmlns:a16="http://schemas.microsoft.com/office/drawing/2014/main" id="{8929EB53-27ED-430C-BDDA-F5939B210DC9}"/>
                  </a:ext>
                </a:extLst>
              </p:cNvPr>
              <p:cNvSpPr/>
              <p:nvPr/>
            </p:nvSpPr>
            <p:spPr>
              <a:xfrm>
                <a:off x="7024401" y="2243097"/>
                <a:ext cx="33717" cy="31697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989" extrusionOk="0">
                    <a:moveTo>
                      <a:pt x="993" y="0"/>
                    </a:moveTo>
                    <a:cubicBezTo>
                      <a:pt x="991" y="0"/>
                      <a:pt x="989" y="1"/>
                      <a:pt x="986" y="2"/>
                    </a:cubicBezTo>
                    <a:cubicBezTo>
                      <a:pt x="985" y="2"/>
                      <a:pt x="985" y="2"/>
                      <a:pt x="984" y="2"/>
                    </a:cubicBezTo>
                    <a:cubicBezTo>
                      <a:pt x="953" y="2"/>
                      <a:pt x="946" y="359"/>
                      <a:pt x="669" y="637"/>
                    </a:cubicBezTo>
                    <a:cubicBezTo>
                      <a:pt x="368" y="905"/>
                      <a:pt x="0" y="871"/>
                      <a:pt x="0" y="921"/>
                    </a:cubicBezTo>
                    <a:cubicBezTo>
                      <a:pt x="0" y="955"/>
                      <a:pt x="84" y="988"/>
                      <a:pt x="234" y="988"/>
                    </a:cubicBezTo>
                    <a:cubicBezTo>
                      <a:pt x="652" y="971"/>
                      <a:pt x="1003" y="654"/>
                      <a:pt x="1036" y="236"/>
                    </a:cubicBezTo>
                    <a:cubicBezTo>
                      <a:pt x="1052" y="97"/>
                      <a:pt x="1024" y="0"/>
                      <a:pt x="9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193;p44">
                <a:extLst>
                  <a:ext uri="{FF2B5EF4-FFF2-40B4-BE49-F238E27FC236}">
                    <a16:creationId xmlns:a16="http://schemas.microsoft.com/office/drawing/2014/main" id="{E41CD852-208E-4211-BA4E-9F614C2C5AEB}"/>
                  </a:ext>
                </a:extLst>
              </p:cNvPr>
              <p:cNvSpPr/>
              <p:nvPr/>
            </p:nvSpPr>
            <p:spPr>
              <a:xfrm>
                <a:off x="6940334" y="1961634"/>
                <a:ext cx="313834" cy="304122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489" extrusionOk="0">
                    <a:moveTo>
                      <a:pt x="58" y="2388"/>
                    </a:moveTo>
                    <a:cubicBezTo>
                      <a:pt x="36" y="2464"/>
                      <a:pt x="16" y="2541"/>
                      <a:pt x="0" y="2619"/>
                    </a:cubicBezTo>
                    <a:lnTo>
                      <a:pt x="58" y="2388"/>
                    </a:lnTo>
                    <a:close/>
                    <a:moveTo>
                      <a:pt x="3765" y="1"/>
                    </a:moveTo>
                    <a:cubicBezTo>
                      <a:pt x="3641" y="1"/>
                      <a:pt x="3517" y="5"/>
                      <a:pt x="3392" y="12"/>
                    </a:cubicBezTo>
                    <a:cubicBezTo>
                      <a:pt x="2573" y="46"/>
                      <a:pt x="1771" y="330"/>
                      <a:pt x="1120" y="814"/>
                    </a:cubicBezTo>
                    <a:cubicBezTo>
                      <a:pt x="667" y="1174"/>
                      <a:pt x="320" y="1650"/>
                      <a:pt x="122" y="2192"/>
                    </a:cubicBezTo>
                    <a:lnTo>
                      <a:pt x="122" y="2192"/>
                    </a:lnTo>
                    <a:cubicBezTo>
                      <a:pt x="120" y="2178"/>
                      <a:pt x="119" y="2165"/>
                      <a:pt x="117" y="2151"/>
                    </a:cubicBezTo>
                    <a:lnTo>
                      <a:pt x="58" y="2388"/>
                    </a:lnTo>
                    <a:lnTo>
                      <a:pt x="58" y="2388"/>
                    </a:lnTo>
                    <a:cubicBezTo>
                      <a:pt x="77" y="2322"/>
                      <a:pt x="99" y="2256"/>
                      <a:pt x="122" y="2192"/>
                    </a:cubicBezTo>
                    <a:lnTo>
                      <a:pt x="122" y="2192"/>
                    </a:lnTo>
                    <a:cubicBezTo>
                      <a:pt x="308" y="3575"/>
                      <a:pt x="1501" y="4607"/>
                      <a:pt x="2891" y="4607"/>
                    </a:cubicBezTo>
                    <a:lnTo>
                      <a:pt x="2256" y="3204"/>
                    </a:lnTo>
                    <a:lnTo>
                      <a:pt x="2256" y="3204"/>
                    </a:lnTo>
                    <a:cubicBezTo>
                      <a:pt x="2824" y="3872"/>
                      <a:pt x="3409" y="4540"/>
                      <a:pt x="4194" y="4941"/>
                    </a:cubicBezTo>
                    <a:cubicBezTo>
                      <a:pt x="4561" y="5125"/>
                      <a:pt x="4986" y="5232"/>
                      <a:pt x="5400" y="5232"/>
                    </a:cubicBezTo>
                    <a:cubicBezTo>
                      <a:pt x="5853" y="5232"/>
                      <a:pt x="6293" y="5104"/>
                      <a:pt x="6633" y="4808"/>
                    </a:cubicBezTo>
                    <a:cubicBezTo>
                      <a:pt x="6851" y="5376"/>
                      <a:pt x="6851" y="6011"/>
                      <a:pt x="7051" y="6595"/>
                    </a:cubicBezTo>
                    <a:cubicBezTo>
                      <a:pt x="7248" y="7170"/>
                      <a:pt x="7687" y="9488"/>
                      <a:pt x="8289" y="9488"/>
                    </a:cubicBezTo>
                    <a:cubicBezTo>
                      <a:pt x="8300" y="9488"/>
                      <a:pt x="8310" y="9487"/>
                      <a:pt x="8321" y="9486"/>
                    </a:cubicBezTo>
                    <a:cubicBezTo>
                      <a:pt x="8872" y="9402"/>
                      <a:pt x="9273" y="6980"/>
                      <a:pt x="9407" y="6445"/>
                    </a:cubicBezTo>
                    <a:cubicBezTo>
                      <a:pt x="9791" y="4941"/>
                      <a:pt x="9307" y="3270"/>
                      <a:pt x="8304" y="2084"/>
                    </a:cubicBezTo>
                    <a:cubicBezTo>
                      <a:pt x="7166" y="759"/>
                      <a:pt x="5503" y="1"/>
                      <a:pt x="376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194;p44">
                <a:extLst>
                  <a:ext uri="{FF2B5EF4-FFF2-40B4-BE49-F238E27FC236}">
                    <a16:creationId xmlns:a16="http://schemas.microsoft.com/office/drawing/2014/main" id="{162704EC-C3ED-44AC-99E6-22F596BF56B1}"/>
                  </a:ext>
                </a:extLst>
              </p:cNvPr>
              <p:cNvSpPr/>
              <p:nvPr/>
            </p:nvSpPr>
            <p:spPr>
              <a:xfrm>
                <a:off x="6767873" y="1993620"/>
                <a:ext cx="207812" cy="375402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11713" extrusionOk="0">
                    <a:moveTo>
                      <a:pt x="6484" y="0"/>
                    </a:moveTo>
                    <a:cubicBezTo>
                      <a:pt x="6350" y="150"/>
                      <a:pt x="6200" y="301"/>
                      <a:pt x="6033" y="418"/>
                    </a:cubicBezTo>
                    <a:cubicBezTo>
                      <a:pt x="5832" y="551"/>
                      <a:pt x="5615" y="668"/>
                      <a:pt x="5398" y="769"/>
                    </a:cubicBezTo>
                    <a:cubicBezTo>
                      <a:pt x="5130" y="869"/>
                      <a:pt x="4830" y="986"/>
                      <a:pt x="4496" y="1153"/>
                    </a:cubicBezTo>
                    <a:cubicBezTo>
                      <a:pt x="3694" y="1571"/>
                      <a:pt x="3242" y="2440"/>
                      <a:pt x="3359" y="3342"/>
                    </a:cubicBezTo>
                    <a:cubicBezTo>
                      <a:pt x="3409" y="3826"/>
                      <a:pt x="3610" y="4311"/>
                      <a:pt x="3560" y="4795"/>
                    </a:cubicBezTo>
                    <a:cubicBezTo>
                      <a:pt x="3560" y="5046"/>
                      <a:pt x="3460" y="5280"/>
                      <a:pt x="3309" y="5481"/>
                    </a:cubicBezTo>
                    <a:cubicBezTo>
                      <a:pt x="3125" y="5648"/>
                      <a:pt x="2875" y="5765"/>
                      <a:pt x="2624" y="5798"/>
                    </a:cubicBezTo>
                    <a:cubicBezTo>
                      <a:pt x="2090" y="5898"/>
                      <a:pt x="1588" y="6166"/>
                      <a:pt x="1171" y="6533"/>
                    </a:cubicBezTo>
                    <a:cubicBezTo>
                      <a:pt x="786" y="6884"/>
                      <a:pt x="502" y="7302"/>
                      <a:pt x="318" y="7786"/>
                    </a:cubicBezTo>
                    <a:cubicBezTo>
                      <a:pt x="1" y="8622"/>
                      <a:pt x="84" y="9541"/>
                      <a:pt x="536" y="10293"/>
                    </a:cubicBezTo>
                    <a:cubicBezTo>
                      <a:pt x="820" y="10811"/>
                      <a:pt x="1237" y="11212"/>
                      <a:pt x="1755" y="11496"/>
                    </a:cubicBezTo>
                    <a:cubicBezTo>
                      <a:pt x="1889" y="11579"/>
                      <a:pt x="2039" y="11629"/>
                      <a:pt x="2190" y="11679"/>
                    </a:cubicBezTo>
                    <a:cubicBezTo>
                      <a:pt x="2240" y="11696"/>
                      <a:pt x="2290" y="11713"/>
                      <a:pt x="2340" y="11713"/>
                    </a:cubicBezTo>
                    <a:cubicBezTo>
                      <a:pt x="2357" y="11696"/>
                      <a:pt x="2140" y="11646"/>
                      <a:pt x="1789" y="11429"/>
                    </a:cubicBezTo>
                    <a:cubicBezTo>
                      <a:pt x="1304" y="11145"/>
                      <a:pt x="903" y="10727"/>
                      <a:pt x="636" y="10226"/>
                    </a:cubicBezTo>
                    <a:cubicBezTo>
                      <a:pt x="218" y="9507"/>
                      <a:pt x="168" y="8622"/>
                      <a:pt x="469" y="7853"/>
                    </a:cubicBezTo>
                    <a:cubicBezTo>
                      <a:pt x="836" y="6884"/>
                      <a:pt x="1655" y="6182"/>
                      <a:pt x="2674" y="5965"/>
                    </a:cubicBezTo>
                    <a:cubicBezTo>
                      <a:pt x="2958" y="5915"/>
                      <a:pt x="3226" y="5798"/>
                      <a:pt x="3426" y="5597"/>
                    </a:cubicBezTo>
                    <a:cubicBezTo>
                      <a:pt x="3610" y="5364"/>
                      <a:pt x="3727" y="5096"/>
                      <a:pt x="3727" y="4812"/>
                    </a:cubicBezTo>
                    <a:cubicBezTo>
                      <a:pt x="3777" y="4261"/>
                      <a:pt x="3560" y="3776"/>
                      <a:pt x="3510" y="3325"/>
                    </a:cubicBezTo>
                    <a:cubicBezTo>
                      <a:pt x="3460" y="2891"/>
                      <a:pt x="3543" y="2440"/>
                      <a:pt x="3760" y="2055"/>
                    </a:cubicBezTo>
                    <a:cubicBezTo>
                      <a:pt x="3944" y="1721"/>
                      <a:pt x="4228" y="1454"/>
                      <a:pt x="4562" y="1270"/>
                    </a:cubicBezTo>
                    <a:cubicBezTo>
                      <a:pt x="4863" y="1086"/>
                      <a:pt x="5181" y="969"/>
                      <a:pt x="5431" y="852"/>
                    </a:cubicBezTo>
                    <a:cubicBezTo>
                      <a:pt x="5665" y="752"/>
                      <a:pt x="5882" y="635"/>
                      <a:pt x="6083" y="485"/>
                    </a:cubicBezTo>
                    <a:cubicBezTo>
                      <a:pt x="6200" y="384"/>
                      <a:pt x="6317" y="267"/>
                      <a:pt x="6400" y="134"/>
                    </a:cubicBezTo>
                    <a:cubicBezTo>
                      <a:pt x="6434" y="100"/>
                      <a:pt x="6467" y="50"/>
                      <a:pt x="64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195;p44">
                <a:extLst>
                  <a:ext uri="{FF2B5EF4-FFF2-40B4-BE49-F238E27FC236}">
                    <a16:creationId xmlns:a16="http://schemas.microsoft.com/office/drawing/2014/main" id="{018A597D-4BB5-47FD-A672-3368AEF588B9}"/>
                  </a:ext>
                </a:extLst>
              </p:cNvPr>
              <p:cNvSpPr/>
              <p:nvPr/>
            </p:nvSpPr>
            <p:spPr>
              <a:xfrm>
                <a:off x="7203272" y="2032689"/>
                <a:ext cx="192813" cy="435399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13585" extrusionOk="0">
                    <a:moveTo>
                      <a:pt x="17" y="1"/>
                    </a:moveTo>
                    <a:cubicBezTo>
                      <a:pt x="0" y="68"/>
                      <a:pt x="0" y="118"/>
                      <a:pt x="0" y="185"/>
                    </a:cubicBezTo>
                    <a:cubicBezTo>
                      <a:pt x="17" y="352"/>
                      <a:pt x="50" y="519"/>
                      <a:pt x="84" y="669"/>
                    </a:cubicBezTo>
                    <a:cubicBezTo>
                      <a:pt x="284" y="1271"/>
                      <a:pt x="618" y="1789"/>
                      <a:pt x="1086" y="2206"/>
                    </a:cubicBezTo>
                    <a:cubicBezTo>
                      <a:pt x="1637" y="2758"/>
                      <a:pt x="2439" y="3242"/>
                      <a:pt x="3208" y="3877"/>
                    </a:cubicBezTo>
                    <a:cubicBezTo>
                      <a:pt x="3609" y="4211"/>
                      <a:pt x="3960" y="4612"/>
                      <a:pt x="4211" y="5080"/>
                    </a:cubicBezTo>
                    <a:cubicBezTo>
                      <a:pt x="4478" y="5565"/>
                      <a:pt x="4578" y="6133"/>
                      <a:pt x="4461" y="6668"/>
                    </a:cubicBezTo>
                    <a:cubicBezTo>
                      <a:pt x="4328" y="7219"/>
                      <a:pt x="3943" y="7720"/>
                      <a:pt x="3977" y="8322"/>
                    </a:cubicBezTo>
                    <a:cubicBezTo>
                      <a:pt x="3993" y="8906"/>
                      <a:pt x="4328" y="9424"/>
                      <a:pt x="4829" y="9692"/>
                    </a:cubicBezTo>
                    <a:cubicBezTo>
                      <a:pt x="5046" y="9792"/>
                      <a:pt x="5247" y="9942"/>
                      <a:pt x="5430" y="10093"/>
                    </a:cubicBezTo>
                    <a:cubicBezTo>
                      <a:pt x="5581" y="10243"/>
                      <a:pt x="5698" y="10444"/>
                      <a:pt x="5764" y="10661"/>
                    </a:cubicBezTo>
                    <a:cubicBezTo>
                      <a:pt x="5865" y="11045"/>
                      <a:pt x="5848" y="11463"/>
                      <a:pt x="5698" y="11847"/>
                    </a:cubicBezTo>
                    <a:cubicBezTo>
                      <a:pt x="5447" y="12399"/>
                      <a:pt x="5046" y="12866"/>
                      <a:pt x="4545" y="13201"/>
                    </a:cubicBezTo>
                    <a:cubicBezTo>
                      <a:pt x="4194" y="13451"/>
                      <a:pt x="3993" y="13568"/>
                      <a:pt x="3993" y="13585"/>
                    </a:cubicBezTo>
                    <a:cubicBezTo>
                      <a:pt x="4060" y="13551"/>
                      <a:pt x="4110" y="13535"/>
                      <a:pt x="4160" y="13501"/>
                    </a:cubicBezTo>
                    <a:cubicBezTo>
                      <a:pt x="4261" y="13451"/>
                      <a:pt x="4394" y="13368"/>
                      <a:pt x="4578" y="13251"/>
                    </a:cubicBezTo>
                    <a:cubicBezTo>
                      <a:pt x="4812" y="13100"/>
                      <a:pt x="5013" y="12933"/>
                      <a:pt x="5196" y="12749"/>
                    </a:cubicBezTo>
                    <a:cubicBezTo>
                      <a:pt x="5464" y="12516"/>
                      <a:pt x="5664" y="12215"/>
                      <a:pt x="5815" y="11897"/>
                    </a:cubicBezTo>
                    <a:cubicBezTo>
                      <a:pt x="5982" y="11496"/>
                      <a:pt x="6015" y="11045"/>
                      <a:pt x="5898" y="10611"/>
                    </a:cubicBezTo>
                    <a:cubicBezTo>
                      <a:pt x="5831" y="10377"/>
                      <a:pt x="5714" y="10160"/>
                      <a:pt x="5531" y="9976"/>
                    </a:cubicBezTo>
                    <a:cubicBezTo>
                      <a:pt x="5347" y="9809"/>
                      <a:pt x="5130" y="9675"/>
                      <a:pt x="4912" y="9558"/>
                    </a:cubicBezTo>
                    <a:cubicBezTo>
                      <a:pt x="4461" y="9307"/>
                      <a:pt x="4160" y="8840"/>
                      <a:pt x="4144" y="8322"/>
                    </a:cubicBezTo>
                    <a:cubicBezTo>
                      <a:pt x="4110" y="7787"/>
                      <a:pt x="4478" y="7302"/>
                      <a:pt x="4628" y="6718"/>
                    </a:cubicBezTo>
                    <a:cubicBezTo>
                      <a:pt x="4762" y="6133"/>
                      <a:pt x="4662" y="5515"/>
                      <a:pt x="4361" y="4997"/>
                    </a:cubicBezTo>
                    <a:cubicBezTo>
                      <a:pt x="4094" y="4529"/>
                      <a:pt x="3743" y="4094"/>
                      <a:pt x="3308" y="3760"/>
                    </a:cubicBezTo>
                    <a:cubicBezTo>
                      <a:pt x="2523" y="3109"/>
                      <a:pt x="1721" y="2657"/>
                      <a:pt x="1170" y="2123"/>
                    </a:cubicBezTo>
                    <a:cubicBezTo>
                      <a:pt x="718" y="1722"/>
                      <a:pt x="368" y="1221"/>
                      <a:pt x="150" y="652"/>
                    </a:cubicBezTo>
                    <a:cubicBezTo>
                      <a:pt x="84" y="435"/>
                      <a:pt x="50" y="218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196;p44">
                <a:extLst>
                  <a:ext uri="{FF2B5EF4-FFF2-40B4-BE49-F238E27FC236}">
                    <a16:creationId xmlns:a16="http://schemas.microsoft.com/office/drawing/2014/main" id="{9F3611EE-F559-4BE5-AB75-A1EA19C9E6A2}"/>
                  </a:ext>
                </a:extLst>
              </p:cNvPr>
              <p:cNvSpPr/>
              <p:nvPr/>
            </p:nvSpPr>
            <p:spPr>
              <a:xfrm>
                <a:off x="6937097" y="2036792"/>
                <a:ext cx="30576" cy="8749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730" extrusionOk="0">
                    <a:moveTo>
                      <a:pt x="779" y="1"/>
                    </a:moveTo>
                    <a:cubicBezTo>
                      <a:pt x="679" y="1"/>
                      <a:pt x="596" y="102"/>
                      <a:pt x="552" y="190"/>
                    </a:cubicBezTo>
                    <a:cubicBezTo>
                      <a:pt x="135" y="976"/>
                      <a:pt x="1" y="1861"/>
                      <a:pt x="135" y="2730"/>
                    </a:cubicBezTo>
                    <a:lnTo>
                      <a:pt x="218" y="2663"/>
                    </a:lnTo>
                    <a:lnTo>
                      <a:pt x="135" y="2613"/>
                    </a:lnTo>
                    <a:cubicBezTo>
                      <a:pt x="469" y="2346"/>
                      <a:pt x="686" y="1961"/>
                      <a:pt x="786" y="1560"/>
                    </a:cubicBezTo>
                    <a:cubicBezTo>
                      <a:pt x="886" y="1143"/>
                      <a:pt x="937" y="725"/>
                      <a:pt x="937" y="307"/>
                    </a:cubicBezTo>
                    <a:cubicBezTo>
                      <a:pt x="953" y="190"/>
                      <a:pt x="937" y="23"/>
                      <a:pt x="820" y="7"/>
                    </a:cubicBezTo>
                    <a:cubicBezTo>
                      <a:pt x="806" y="3"/>
                      <a:pt x="792" y="1"/>
                      <a:pt x="7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197;p44">
                <a:extLst>
                  <a:ext uri="{FF2B5EF4-FFF2-40B4-BE49-F238E27FC236}">
                    <a16:creationId xmlns:a16="http://schemas.microsoft.com/office/drawing/2014/main" id="{C03A3ACE-D32C-4D08-BD5A-0CA94115944E}"/>
                  </a:ext>
                </a:extLst>
              </p:cNvPr>
              <p:cNvSpPr/>
              <p:nvPr/>
            </p:nvSpPr>
            <p:spPr>
              <a:xfrm>
                <a:off x="6655441" y="2453378"/>
                <a:ext cx="856825" cy="895092"/>
              </a:xfrm>
              <a:custGeom>
                <a:avLst/>
                <a:gdLst/>
                <a:ahLst/>
                <a:cxnLst/>
                <a:rect l="l" t="t" r="r" b="b"/>
                <a:pathLst>
                  <a:path w="26734" h="27928" extrusionOk="0">
                    <a:moveTo>
                      <a:pt x="11462" y="0"/>
                    </a:moveTo>
                    <a:cubicBezTo>
                      <a:pt x="10160" y="0"/>
                      <a:pt x="7551" y="281"/>
                      <a:pt x="5748" y="2314"/>
                    </a:cubicBezTo>
                    <a:cubicBezTo>
                      <a:pt x="3175" y="5221"/>
                      <a:pt x="0" y="8646"/>
                      <a:pt x="0" y="8646"/>
                    </a:cubicBezTo>
                    <a:lnTo>
                      <a:pt x="2423" y="14728"/>
                    </a:lnTo>
                    <a:lnTo>
                      <a:pt x="8137" y="10016"/>
                    </a:lnTo>
                    <a:lnTo>
                      <a:pt x="8137" y="10016"/>
                    </a:lnTo>
                    <a:cubicBezTo>
                      <a:pt x="7669" y="10852"/>
                      <a:pt x="7402" y="11787"/>
                      <a:pt x="7385" y="12756"/>
                    </a:cubicBezTo>
                    <a:cubicBezTo>
                      <a:pt x="7385" y="14360"/>
                      <a:pt x="9056" y="15112"/>
                      <a:pt x="9056" y="15112"/>
                    </a:cubicBezTo>
                    <a:lnTo>
                      <a:pt x="9574" y="20008"/>
                    </a:lnTo>
                    <a:lnTo>
                      <a:pt x="7870" y="27928"/>
                    </a:lnTo>
                    <a:lnTo>
                      <a:pt x="25631" y="27209"/>
                    </a:lnTo>
                    <a:cubicBezTo>
                      <a:pt x="25330" y="24569"/>
                      <a:pt x="24445" y="22013"/>
                      <a:pt x="23008" y="19757"/>
                    </a:cubicBezTo>
                    <a:lnTo>
                      <a:pt x="23342" y="11470"/>
                    </a:lnTo>
                    <a:lnTo>
                      <a:pt x="26734" y="11470"/>
                    </a:lnTo>
                    <a:lnTo>
                      <a:pt x="25531" y="5421"/>
                    </a:lnTo>
                    <a:cubicBezTo>
                      <a:pt x="24645" y="476"/>
                      <a:pt x="17711" y="141"/>
                      <a:pt x="17711" y="141"/>
                    </a:cubicBezTo>
                    <a:lnTo>
                      <a:pt x="12264" y="41"/>
                    </a:lnTo>
                    <a:cubicBezTo>
                      <a:pt x="12264" y="41"/>
                      <a:pt x="11958" y="0"/>
                      <a:pt x="11462" y="0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198;p44">
                <a:extLst>
                  <a:ext uri="{FF2B5EF4-FFF2-40B4-BE49-F238E27FC236}">
                    <a16:creationId xmlns:a16="http://schemas.microsoft.com/office/drawing/2014/main" id="{B0E85C58-8909-447C-8FD7-E8FEE82081E6}"/>
                  </a:ext>
                </a:extLst>
              </p:cNvPr>
              <p:cNvSpPr/>
              <p:nvPr/>
            </p:nvSpPr>
            <p:spPr>
              <a:xfrm>
                <a:off x="7267532" y="2603564"/>
                <a:ext cx="57850" cy="3180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9925" extrusionOk="0">
                    <a:moveTo>
                      <a:pt x="17" y="0"/>
                    </a:moveTo>
                    <a:cubicBezTo>
                      <a:pt x="0" y="134"/>
                      <a:pt x="17" y="267"/>
                      <a:pt x="33" y="401"/>
                    </a:cubicBezTo>
                    <a:cubicBezTo>
                      <a:pt x="67" y="652"/>
                      <a:pt x="117" y="1019"/>
                      <a:pt x="184" y="1470"/>
                    </a:cubicBezTo>
                    <a:cubicBezTo>
                      <a:pt x="334" y="2373"/>
                      <a:pt x="551" y="3626"/>
                      <a:pt x="819" y="4979"/>
                    </a:cubicBezTo>
                    <a:lnTo>
                      <a:pt x="1487" y="8488"/>
                    </a:lnTo>
                    <a:lnTo>
                      <a:pt x="1704" y="9541"/>
                    </a:lnTo>
                    <a:cubicBezTo>
                      <a:pt x="1721" y="9674"/>
                      <a:pt x="1754" y="9808"/>
                      <a:pt x="1788" y="9925"/>
                    </a:cubicBezTo>
                    <a:cubicBezTo>
                      <a:pt x="1805" y="9791"/>
                      <a:pt x="1788" y="9658"/>
                      <a:pt x="1771" y="9541"/>
                    </a:cubicBezTo>
                    <a:cubicBezTo>
                      <a:pt x="1738" y="9273"/>
                      <a:pt x="1688" y="8922"/>
                      <a:pt x="1621" y="8471"/>
                    </a:cubicBezTo>
                    <a:cubicBezTo>
                      <a:pt x="1470" y="7569"/>
                      <a:pt x="1253" y="6316"/>
                      <a:pt x="986" y="4946"/>
                    </a:cubicBezTo>
                    <a:lnTo>
                      <a:pt x="318" y="1454"/>
                    </a:lnTo>
                    <a:lnTo>
                      <a:pt x="100" y="401"/>
                    </a:lnTo>
                    <a:cubicBezTo>
                      <a:pt x="84" y="267"/>
                      <a:pt x="50" y="134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199;p44">
                <a:extLst>
                  <a:ext uri="{FF2B5EF4-FFF2-40B4-BE49-F238E27FC236}">
                    <a16:creationId xmlns:a16="http://schemas.microsoft.com/office/drawing/2014/main" id="{F83102EF-1601-4FAD-B094-477E6D56F785}"/>
                  </a:ext>
                </a:extLst>
              </p:cNvPr>
              <p:cNvSpPr/>
              <p:nvPr/>
            </p:nvSpPr>
            <p:spPr>
              <a:xfrm>
                <a:off x="7304999" y="2808107"/>
                <a:ext cx="209960" cy="5929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185" extrusionOk="0">
                    <a:moveTo>
                      <a:pt x="3276" y="1"/>
                    </a:moveTo>
                    <a:cubicBezTo>
                      <a:pt x="1454" y="17"/>
                      <a:pt x="1" y="51"/>
                      <a:pt x="1" y="101"/>
                    </a:cubicBezTo>
                    <a:cubicBezTo>
                      <a:pt x="1" y="151"/>
                      <a:pt x="1454" y="185"/>
                      <a:pt x="3276" y="185"/>
                    </a:cubicBezTo>
                    <a:cubicBezTo>
                      <a:pt x="5097" y="168"/>
                      <a:pt x="6550" y="134"/>
                      <a:pt x="6550" y="84"/>
                    </a:cubicBezTo>
                    <a:cubicBezTo>
                      <a:pt x="6550" y="34"/>
                      <a:pt x="5080" y="1"/>
                      <a:pt x="32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200;p44">
                <a:extLst>
                  <a:ext uri="{FF2B5EF4-FFF2-40B4-BE49-F238E27FC236}">
                    <a16:creationId xmlns:a16="http://schemas.microsoft.com/office/drawing/2014/main" id="{E4D3CDF3-9393-4636-9E58-280BE7AD25CC}"/>
                  </a:ext>
                </a:extLst>
              </p:cNvPr>
              <p:cNvSpPr/>
              <p:nvPr/>
            </p:nvSpPr>
            <p:spPr>
              <a:xfrm>
                <a:off x="6603488" y="2814004"/>
                <a:ext cx="975185" cy="343961"/>
              </a:xfrm>
              <a:custGeom>
                <a:avLst/>
                <a:gdLst/>
                <a:ahLst/>
                <a:cxnLst/>
                <a:rect l="l" t="t" r="r" b="b"/>
                <a:pathLst>
                  <a:path w="30427" h="10732" extrusionOk="0">
                    <a:moveTo>
                      <a:pt x="22006" y="1"/>
                    </a:moveTo>
                    <a:cubicBezTo>
                      <a:pt x="22006" y="1"/>
                      <a:pt x="22791" y="3676"/>
                      <a:pt x="22624" y="4529"/>
                    </a:cubicBezTo>
                    <a:cubicBezTo>
                      <a:pt x="22473" y="5280"/>
                      <a:pt x="10276" y="5765"/>
                      <a:pt x="7102" y="5815"/>
                    </a:cubicBezTo>
                    <a:cubicBezTo>
                      <a:pt x="7055" y="5781"/>
                      <a:pt x="7002" y="5771"/>
                      <a:pt x="6945" y="5771"/>
                    </a:cubicBezTo>
                    <a:cubicBezTo>
                      <a:pt x="6856" y="5771"/>
                      <a:pt x="6758" y="5796"/>
                      <a:pt x="6657" y="5796"/>
                    </a:cubicBezTo>
                    <a:cubicBezTo>
                      <a:pt x="6565" y="5796"/>
                      <a:pt x="6472" y="5775"/>
                      <a:pt x="6383" y="5698"/>
                    </a:cubicBezTo>
                    <a:cubicBezTo>
                      <a:pt x="6166" y="5514"/>
                      <a:pt x="5999" y="5280"/>
                      <a:pt x="5848" y="5030"/>
                    </a:cubicBezTo>
                    <a:cubicBezTo>
                      <a:pt x="5665" y="4729"/>
                      <a:pt x="5514" y="4395"/>
                      <a:pt x="5414" y="4044"/>
                    </a:cubicBezTo>
                    <a:cubicBezTo>
                      <a:pt x="5374" y="3856"/>
                      <a:pt x="5218" y="3750"/>
                      <a:pt x="5069" y="3750"/>
                    </a:cubicBezTo>
                    <a:cubicBezTo>
                      <a:pt x="4966" y="3750"/>
                      <a:pt x="4867" y="3801"/>
                      <a:pt x="4812" y="3910"/>
                    </a:cubicBezTo>
                    <a:cubicBezTo>
                      <a:pt x="4679" y="4178"/>
                      <a:pt x="4829" y="5097"/>
                      <a:pt x="5431" y="5966"/>
                    </a:cubicBezTo>
                    <a:cubicBezTo>
                      <a:pt x="5706" y="6363"/>
                      <a:pt x="5523" y="6484"/>
                      <a:pt x="5188" y="6484"/>
                    </a:cubicBezTo>
                    <a:cubicBezTo>
                      <a:pt x="4793" y="6484"/>
                      <a:pt x="4185" y="6314"/>
                      <a:pt x="3877" y="6233"/>
                    </a:cubicBezTo>
                    <a:cubicBezTo>
                      <a:pt x="3382" y="6106"/>
                      <a:pt x="2001" y="5799"/>
                      <a:pt x="1477" y="5799"/>
                    </a:cubicBezTo>
                    <a:cubicBezTo>
                      <a:pt x="1382" y="5799"/>
                      <a:pt x="1315" y="5809"/>
                      <a:pt x="1287" y="5832"/>
                    </a:cubicBezTo>
                    <a:cubicBezTo>
                      <a:pt x="1020" y="6049"/>
                      <a:pt x="1187" y="6383"/>
                      <a:pt x="1772" y="6517"/>
                    </a:cubicBezTo>
                    <a:cubicBezTo>
                      <a:pt x="2356" y="6667"/>
                      <a:pt x="4077" y="7219"/>
                      <a:pt x="3977" y="7519"/>
                    </a:cubicBezTo>
                    <a:cubicBezTo>
                      <a:pt x="3961" y="7570"/>
                      <a:pt x="3873" y="7591"/>
                      <a:pt x="3736" y="7591"/>
                    </a:cubicBezTo>
                    <a:cubicBezTo>
                      <a:pt x="3018" y="7591"/>
                      <a:pt x="953" y="7001"/>
                      <a:pt x="953" y="7001"/>
                    </a:cubicBezTo>
                    <a:cubicBezTo>
                      <a:pt x="953" y="7001"/>
                      <a:pt x="723" y="6893"/>
                      <a:pt x="516" y="6893"/>
                    </a:cubicBezTo>
                    <a:cubicBezTo>
                      <a:pt x="388" y="6893"/>
                      <a:pt x="269" y="6934"/>
                      <a:pt x="218" y="7068"/>
                    </a:cubicBezTo>
                    <a:cubicBezTo>
                      <a:pt x="0" y="7703"/>
                      <a:pt x="3192" y="8355"/>
                      <a:pt x="3493" y="8405"/>
                    </a:cubicBezTo>
                    <a:cubicBezTo>
                      <a:pt x="3695" y="8452"/>
                      <a:pt x="3636" y="8744"/>
                      <a:pt x="3439" y="8744"/>
                    </a:cubicBezTo>
                    <a:cubicBezTo>
                      <a:pt x="3424" y="8744"/>
                      <a:pt x="3408" y="8743"/>
                      <a:pt x="3392" y="8739"/>
                    </a:cubicBezTo>
                    <a:cubicBezTo>
                      <a:pt x="3223" y="8703"/>
                      <a:pt x="1768" y="8244"/>
                      <a:pt x="894" y="8244"/>
                    </a:cubicBezTo>
                    <a:cubicBezTo>
                      <a:pt x="563" y="8244"/>
                      <a:pt x="315" y="8310"/>
                      <a:pt x="251" y="8488"/>
                    </a:cubicBezTo>
                    <a:cubicBezTo>
                      <a:pt x="84" y="8990"/>
                      <a:pt x="2874" y="9040"/>
                      <a:pt x="3342" y="9541"/>
                    </a:cubicBezTo>
                    <a:cubicBezTo>
                      <a:pt x="3463" y="9671"/>
                      <a:pt x="3367" y="9712"/>
                      <a:pt x="3159" y="9712"/>
                    </a:cubicBezTo>
                    <a:cubicBezTo>
                      <a:pt x="2798" y="9712"/>
                      <a:pt x="2098" y="9588"/>
                      <a:pt x="1606" y="9588"/>
                    </a:cubicBezTo>
                    <a:cubicBezTo>
                      <a:pt x="1324" y="9588"/>
                      <a:pt x="1110" y="9629"/>
                      <a:pt x="1070" y="9758"/>
                    </a:cubicBezTo>
                    <a:cubicBezTo>
                      <a:pt x="1020" y="9925"/>
                      <a:pt x="2089" y="10009"/>
                      <a:pt x="3626" y="10226"/>
                    </a:cubicBezTo>
                    <a:cubicBezTo>
                      <a:pt x="4677" y="10371"/>
                      <a:pt x="6364" y="10403"/>
                      <a:pt x="7459" y="10403"/>
                    </a:cubicBezTo>
                    <a:cubicBezTo>
                      <a:pt x="7879" y="10403"/>
                      <a:pt x="8212" y="10398"/>
                      <a:pt x="8388" y="10393"/>
                    </a:cubicBezTo>
                    <a:cubicBezTo>
                      <a:pt x="11070" y="10544"/>
                      <a:pt x="18836" y="10732"/>
                      <a:pt x="23694" y="10732"/>
                    </a:cubicBezTo>
                    <a:cubicBezTo>
                      <a:pt x="25313" y="10732"/>
                      <a:pt x="26609" y="10711"/>
                      <a:pt x="27286" y="10661"/>
                    </a:cubicBezTo>
                    <a:cubicBezTo>
                      <a:pt x="30427" y="10443"/>
                      <a:pt x="29240" y="6367"/>
                      <a:pt x="29123" y="5381"/>
                    </a:cubicBezTo>
                    <a:cubicBezTo>
                      <a:pt x="28773" y="2473"/>
                      <a:pt x="28305" y="1"/>
                      <a:pt x="2830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201;p44">
                <a:extLst>
                  <a:ext uri="{FF2B5EF4-FFF2-40B4-BE49-F238E27FC236}">
                    <a16:creationId xmlns:a16="http://schemas.microsoft.com/office/drawing/2014/main" id="{1CBBC3FD-2473-4B32-B898-0AE8351FD763}"/>
                  </a:ext>
                </a:extLst>
              </p:cNvPr>
              <p:cNvSpPr/>
              <p:nvPr/>
            </p:nvSpPr>
            <p:spPr>
              <a:xfrm>
                <a:off x="6896393" y="2649075"/>
                <a:ext cx="32178" cy="1772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531" extrusionOk="0">
                    <a:moveTo>
                      <a:pt x="385" y="0"/>
                    </a:moveTo>
                    <a:cubicBezTo>
                      <a:pt x="385" y="268"/>
                      <a:pt x="419" y="552"/>
                      <a:pt x="486" y="836"/>
                    </a:cubicBezTo>
                    <a:lnTo>
                      <a:pt x="636" y="1738"/>
                    </a:lnTo>
                    <a:lnTo>
                      <a:pt x="736" y="2256"/>
                    </a:lnTo>
                    <a:cubicBezTo>
                      <a:pt x="786" y="2440"/>
                      <a:pt x="820" y="2640"/>
                      <a:pt x="820" y="2824"/>
                    </a:cubicBezTo>
                    <a:cubicBezTo>
                      <a:pt x="836" y="2908"/>
                      <a:pt x="820" y="2991"/>
                      <a:pt x="786" y="3075"/>
                    </a:cubicBezTo>
                    <a:cubicBezTo>
                      <a:pt x="770" y="3158"/>
                      <a:pt x="719" y="3242"/>
                      <a:pt x="686" y="3342"/>
                    </a:cubicBezTo>
                    <a:cubicBezTo>
                      <a:pt x="603" y="3509"/>
                      <a:pt x="536" y="3676"/>
                      <a:pt x="486" y="3843"/>
                    </a:cubicBezTo>
                    <a:cubicBezTo>
                      <a:pt x="369" y="4177"/>
                      <a:pt x="285" y="4462"/>
                      <a:pt x="202" y="4712"/>
                    </a:cubicBezTo>
                    <a:cubicBezTo>
                      <a:pt x="118" y="4979"/>
                      <a:pt x="34" y="5247"/>
                      <a:pt x="1" y="5531"/>
                    </a:cubicBezTo>
                    <a:cubicBezTo>
                      <a:pt x="135" y="5280"/>
                      <a:pt x="252" y="5030"/>
                      <a:pt x="318" y="4762"/>
                    </a:cubicBezTo>
                    <a:lnTo>
                      <a:pt x="636" y="3893"/>
                    </a:lnTo>
                    <a:cubicBezTo>
                      <a:pt x="703" y="3743"/>
                      <a:pt x="770" y="3576"/>
                      <a:pt x="836" y="3409"/>
                    </a:cubicBezTo>
                    <a:cubicBezTo>
                      <a:pt x="870" y="3325"/>
                      <a:pt x="920" y="3242"/>
                      <a:pt x="953" y="3142"/>
                    </a:cubicBezTo>
                    <a:cubicBezTo>
                      <a:pt x="987" y="3025"/>
                      <a:pt x="1004" y="2924"/>
                      <a:pt x="1004" y="2824"/>
                    </a:cubicBezTo>
                    <a:cubicBezTo>
                      <a:pt x="987" y="2624"/>
                      <a:pt x="953" y="2423"/>
                      <a:pt x="903" y="2223"/>
                    </a:cubicBezTo>
                    <a:lnTo>
                      <a:pt x="803" y="1705"/>
                    </a:lnTo>
                    <a:lnTo>
                      <a:pt x="603" y="802"/>
                    </a:lnTo>
                    <a:cubicBezTo>
                      <a:pt x="569" y="535"/>
                      <a:pt x="486" y="251"/>
                      <a:pt x="3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202;p44">
                <a:extLst>
                  <a:ext uri="{FF2B5EF4-FFF2-40B4-BE49-F238E27FC236}">
                    <a16:creationId xmlns:a16="http://schemas.microsoft.com/office/drawing/2014/main" id="{0BFBF37E-73E6-4C83-B383-2075DA472D2F}"/>
                  </a:ext>
                </a:extLst>
              </p:cNvPr>
              <p:cNvSpPr/>
              <p:nvPr/>
            </p:nvSpPr>
            <p:spPr>
              <a:xfrm>
                <a:off x="7119717" y="2091084"/>
                <a:ext cx="204062" cy="423829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13224" extrusionOk="0">
                    <a:moveTo>
                      <a:pt x="351" y="0"/>
                    </a:moveTo>
                    <a:lnTo>
                      <a:pt x="351" y="0"/>
                    </a:lnTo>
                    <a:cubicBezTo>
                      <a:pt x="836" y="618"/>
                      <a:pt x="1354" y="1337"/>
                      <a:pt x="1270" y="2122"/>
                    </a:cubicBezTo>
                    <a:cubicBezTo>
                      <a:pt x="1187" y="2807"/>
                      <a:pt x="635" y="3425"/>
                      <a:pt x="719" y="4110"/>
                    </a:cubicBezTo>
                    <a:cubicBezTo>
                      <a:pt x="836" y="4896"/>
                      <a:pt x="1738" y="5414"/>
                      <a:pt x="1788" y="6216"/>
                    </a:cubicBezTo>
                    <a:cubicBezTo>
                      <a:pt x="1822" y="6867"/>
                      <a:pt x="1254" y="7385"/>
                      <a:pt x="853" y="7903"/>
                    </a:cubicBezTo>
                    <a:cubicBezTo>
                      <a:pt x="268" y="8672"/>
                      <a:pt x="0" y="9641"/>
                      <a:pt x="117" y="10593"/>
                    </a:cubicBezTo>
                    <a:cubicBezTo>
                      <a:pt x="251" y="11546"/>
                      <a:pt x="819" y="12398"/>
                      <a:pt x="1655" y="12882"/>
                    </a:cubicBezTo>
                    <a:cubicBezTo>
                      <a:pt x="2069" y="13110"/>
                      <a:pt x="2528" y="13223"/>
                      <a:pt x="2987" y="13223"/>
                    </a:cubicBezTo>
                    <a:cubicBezTo>
                      <a:pt x="3472" y="13223"/>
                      <a:pt x="3958" y="13098"/>
                      <a:pt x="4395" y="12849"/>
                    </a:cubicBezTo>
                    <a:cubicBezTo>
                      <a:pt x="5147" y="12398"/>
                      <a:pt x="5598" y="11579"/>
                      <a:pt x="5899" y="10744"/>
                    </a:cubicBezTo>
                    <a:cubicBezTo>
                      <a:pt x="6266" y="9658"/>
                      <a:pt x="6366" y="8371"/>
                      <a:pt x="5732" y="7435"/>
                    </a:cubicBezTo>
                    <a:cubicBezTo>
                      <a:pt x="5464" y="7051"/>
                      <a:pt x="5080" y="6717"/>
                      <a:pt x="4996" y="6266"/>
                    </a:cubicBezTo>
                    <a:cubicBezTo>
                      <a:pt x="4896" y="5681"/>
                      <a:pt x="5297" y="5130"/>
                      <a:pt x="5364" y="4545"/>
                    </a:cubicBezTo>
                    <a:cubicBezTo>
                      <a:pt x="5464" y="3759"/>
                      <a:pt x="4913" y="3041"/>
                      <a:pt x="4311" y="2540"/>
                    </a:cubicBezTo>
                    <a:cubicBezTo>
                      <a:pt x="3710" y="2022"/>
                      <a:pt x="3008" y="1604"/>
                      <a:pt x="2557" y="952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203;p44">
                <a:extLst>
                  <a:ext uri="{FF2B5EF4-FFF2-40B4-BE49-F238E27FC236}">
                    <a16:creationId xmlns:a16="http://schemas.microsoft.com/office/drawing/2014/main" id="{1E763B72-6EFD-4482-946D-5955E9ABC582}"/>
                  </a:ext>
                </a:extLst>
              </p:cNvPr>
              <p:cNvSpPr/>
              <p:nvPr/>
            </p:nvSpPr>
            <p:spPr>
              <a:xfrm>
                <a:off x="7274487" y="2656030"/>
                <a:ext cx="59453" cy="315981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9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7" y="3376"/>
                      <a:pt x="351" y="6483"/>
                      <a:pt x="418" y="9859"/>
                    </a:cubicBezTo>
                    <a:cubicBezTo>
                      <a:pt x="919" y="9808"/>
                      <a:pt x="1387" y="9708"/>
                      <a:pt x="1688" y="9458"/>
                    </a:cubicBezTo>
                    <a:cubicBezTo>
                      <a:pt x="1855" y="8021"/>
                      <a:pt x="769" y="3643"/>
                      <a:pt x="0" y="1"/>
                    </a:cubicBezTo>
                    <a:close/>
                  </a:path>
                </a:pathLst>
              </a:custGeom>
              <a:solidFill>
                <a:srgbClr val="263238">
                  <a:alpha val="32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204;p44">
                <a:extLst>
                  <a:ext uri="{FF2B5EF4-FFF2-40B4-BE49-F238E27FC236}">
                    <a16:creationId xmlns:a16="http://schemas.microsoft.com/office/drawing/2014/main" id="{5926D62A-E4D0-41E4-A39F-15D5BDBBA643}"/>
                  </a:ext>
                </a:extLst>
              </p:cNvPr>
              <p:cNvSpPr/>
              <p:nvPr/>
            </p:nvSpPr>
            <p:spPr>
              <a:xfrm>
                <a:off x="7009946" y="2560104"/>
                <a:ext cx="16634" cy="4669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457" extrusionOk="0">
                    <a:moveTo>
                      <a:pt x="462" y="0"/>
                    </a:moveTo>
                    <a:cubicBezTo>
                      <a:pt x="416" y="0"/>
                      <a:pt x="245" y="291"/>
                      <a:pt x="134" y="688"/>
                    </a:cubicBezTo>
                    <a:cubicBezTo>
                      <a:pt x="17" y="1089"/>
                      <a:pt x="0" y="1440"/>
                      <a:pt x="50" y="1456"/>
                    </a:cubicBezTo>
                    <a:cubicBezTo>
                      <a:pt x="100" y="1456"/>
                      <a:pt x="184" y="1139"/>
                      <a:pt x="301" y="738"/>
                    </a:cubicBezTo>
                    <a:cubicBezTo>
                      <a:pt x="418" y="337"/>
                      <a:pt x="518" y="19"/>
                      <a:pt x="468" y="3"/>
                    </a:cubicBezTo>
                    <a:cubicBezTo>
                      <a:pt x="466" y="1"/>
                      <a:pt x="464" y="0"/>
                      <a:pt x="4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05;p44">
                <a:extLst>
                  <a:ext uri="{FF2B5EF4-FFF2-40B4-BE49-F238E27FC236}">
                    <a16:creationId xmlns:a16="http://schemas.microsoft.com/office/drawing/2014/main" id="{AA0DB5E1-D1A0-40A1-AE88-8FEA8DEC8AF7}"/>
                  </a:ext>
                </a:extLst>
              </p:cNvPr>
              <p:cNvSpPr/>
              <p:nvPr/>
            </p:nvSpPr>
            <p:spPr>
              <a:xfrm>
                <a:off x="6869086" y="2581033"/>
                <a:ext cx="28973" cy="2541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793" extrusionOk="0">
                    <a:moveTo>
                      <a:pt x="57" y="0"/>
                    </a:moveTo>
                    <a:cubicBezTo>
                      <a:pt x="54" y="0"/>
                      <a:pt x="53" y="1"/>
                      <a:pt x="51" y="1"/>
                    </a:cubicBezTo>
                    <a:cubicBezTo>
                      <a:pt x="1" y="35"/>
                      <a:pt x="135" y="269"/>
                      <a:pt x="368" y="486"/>
                    </a:cubicBezTo>
                    <a:cubicBezTo>
                      <a:pt x="576" y="679"/>
                      <a:pt x="783" y="792"/>
                      <a:pt x="851" y="792"/>
                    </a:cubicBezTo>
                    <a:cubicBezTo>
                      <a:pt x="860" y="792"/>
                      <a:pt x="866" y="790"/>
                      <a:pt x="870" y="787"/>
                    </a:cubicBezTo>
                    <a:cubicBezTo>
                      <a:pt x="903" y="753"/>
                      <a:pt x="719" y="569"/>
                      <a:pt x="485" y="352"/>
                    </a:cubicBezTo>
                    <a:cubicBezTo>
                      <a:pt x="278" y="161"/>
                      <a:pt x="102" y="0"/>
                      <a:pt x="5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06;p44">
                <a:extLst>
                  <a:ext uri="{FF2B5EF4-FFF2-40B4-BE49-F238E27FC236}">
                    <a16:creationId xmlns:a16="http://schemas.microsoft.com/office/drawing/2014/main" id="{7A16725A-1FE5-4A74-BE33-C1C4186A3309}"/>
                  </a:ext>
                </a:extLst>
              </p:cNvPr>
              <p:cNvSpPr/>
              <p:nvPr/>
            </p:nvSpPr>
            <p:spPr>
              <a:xfrm>
                <a:off x="6873381" y="2706348"/>
                <a:ext cx="15576" cy="3916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222" extrusionOk="0">
                    <a:moveTo>
                      <a:pt x="431" y="0"/>
                    </a:moveTo>
                    <a:cubicBezTo>
                      <a:pt x="391" y="0"/>
                      <a:pt x="231" y="246"/>
                      <a:pt x="117" y="586"/>
                    </a:cubicBezTo>
                    <a:cubicBezTo>
                      <a:pt x="17" y="920"/>
                      <a:pt x="1" y="1221"/>
                      <a:pt x="51" y="1221"/>
                    </a:cubicBezTo>
                    <a:cubicBezTo>
                      <a:pt x="52" y="1221"/>
                      <a:pt x="54" y="1222"/>
                      <a:pt x="55" y="1222"/>
                    </a:cubicBezTo>
                    <a:cubicBezTo>
                      <a:pt x="106" y="1222"/>
                      <a:pt x="188" y="960"/>
                      <a:pt x="301" y="636"/>
                    </a:cubicBezTo>
                    <a:cubicBezTo>
                      <a:pt x="402" y="302"/>
                      <a:pt x="485" y="18"/>
                      <a:pt x="435" y="1"/>
                    </a:cubicBezTo>
                    <a:cubicBezTo>
                      <a:pt x="434" y="1"/>
                      <a:pt x="433" y="0"/>
                      <a:pt x="43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07;p44">
                <a:extLst>
                  <a:ext uri="{FF2B5EF4-FFF2-40B4-BE49-F238E27FC236}">
                    <a16:creationId xmlns:a16="http://schemas.microsoft.com/office/drawing/2014/main" id="{4FB3E211-0B47-4E93-BBF6-9E362BC3CB1F}"/>
                  </a:ext>
                </a:extLst>
              </p:cNvPr>
              <p:cNvSpPr/>
              <p:nvPr/>
            </p:nvSpPr>
            <p:spPr>
              <a:xfrm>
                <a:off x="6936039" y="2498376"/>
                <a:ext cx="36441" cy="573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79" extrusionOk="0">
                    <a:moveTo>
                      <a:pt x="791" y="1"/>
                    </a:moveTo>
                    <a:cubicBezTo>
                      <a:pt x="723" y="1"/>
                      <a:pt x="648" y="3"/>
                      <a:pt x="569" y="7"/>
                    </a:cubicBezTo>
                    <a:cubicBezTo>
                      <a:pt x="251" y="7"/>
                      <a:pt x="0" y="57"/>
                      <a:pt x="0" y="107"/>
                    </a:cubicBezTo>
                    <a:cubicBezTo>
                      <a:pt x="0" y="149"/>
                      <a:pt x="170" y="179"/>
                      <a:pt x="407" y="179"/>
                    </a:cubicBezTo>
                    <a:cubicBezTo>
                      <a:pt x="458" y="179"/>
                      <a:pt x="512" y="177"/>
                      <a:pt x="569" y="174"/>
                    </a:cubicBezTo>
                    <a:cubicBezTo>
                      <a:pt x="886" y="158"/>
                      <a:pt x="1137" y="107"/>
                      <a:pt x="1137" y="57"/>
                    </a:cubicBezTo>
                    <a:cubicBezTo>
                      <a:pt x="1137" y="20"/>
                      <a:pt x="996" y="1"/>
                      <a:pt x="79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08;p44">
                <a:extLst>
                  <a:ext uri="{FF2B5EF4-FFF2-40B4-BE49-F238E27FC236}">
                    <a16:creationId xmlns:a16="http://schemas.microsoft.com/office/drawing/2014/main" id="{F1F5C51F-486E-4720-9350-B5968FEB400A}"/>
                  </a:ext>
                </a:extLst>
              </p:cNvPr>
              <p:cNvSpPr/>
              <p:nvPr/>
            </p:nvSpPr>
            <p:spPr>
              <a:xfrm>
                <a:off x="6970845" y="2670484"/>
                <a:ext cx="22531" cy="4031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58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7" y="17"/>
                      <a:pt x="0" y="352"/>
                      <a:pt x="184" y="719"/>
                    </a:cubicBezTo>
                    <a:cubicBezTo>
                      <a:pt x="355" y="1060"/>
                      <a:pt x="612" y="1257"/>
                      <a:pt x="661" y="1257"/>
                    </a:cubicBezTo>
                    <a:cubicBezTo>
                      <a:pt x="665" y="1257"/>
                      <a:pt x="668" y="1256"/>
                      <a:pt x="669" y="1254"/>
                    </a:cubicBezTo>
                    <a:cubicBezTo>
                      <a:pt x="702" y="1220"/>
                      <a:pt x="518" y="986"/>
                      <a:pt x="351" y="636"/>
                    </a:cubicBezTo>
                    <a:cubicBezTo>
                      <a:pt x="168" y="301"/>
                      <a:pt x="101" y="1"/>
                      <a:pt x="5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09;p44">
                <a:extLst>
                  <a:ext uri="{FF2B5EF4-FFF2-40B4-BE49-F238E27FC236}">
                    <a16:creationId xmlns:a16="http://schemas.microsoft.com/office/drawing/2014/main" id="{CBF77A0C-DBF5-4D55-852B-0BC4CE09FD00}"/>
                  </a:ext>
                </a:extLst>
              </p:cNvPr>
              <p:cNvSpPr/>
              <p:nvPr/>
            </p:nvSpPr>
            <p:spPr>
              <a:xfrm>
                <a:off x="7146479" y="2665549"/>
                <a:ext cx="38588" cy="3189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95" extrusionOk="0">
                    <a:moveTo>
                      <a:pt x="1159" y="1"/>
                    </a:moveTo>
                    <a:cubicBezTo>
                      <a:pt x="1098" y="1"/>
                      <a:pt x="847" y="192"/>
                      <a:pt x="552" y="455"/>
                    </a:cubicBezTo>
                    <a:cubicBezTo>
                      <a:pt x="235" y="723"/>
                      <a:pt x="1" y="957"/>
                      <a:pt x="18" y="990"/>
                    </a:cubicBezTo>
                    <a:cubicBezTo>
                      <a:pt x="20" y="993"/>
                      <a:pt x="25" y="994"/>
                      <a:pt x="32" y="994"/>
                    </a:cubicBezTo>
                    <a:cubicBezTo>
                      <a:pt x="102" y="994"/>
                      <a:pt x="379" y="834"/>
                      <a:pt x="669" y="589"/>
                    </a:cubicBezTo>
                    <a:cubicBezTo>
                      <a:pt x="987" y="305"/>
                      <a:pt x="1204" y="38"/>
                      <a:pt x="1171" y="4"/>
                    </a:cubicBezTo>
                    <a:cubicBezTo>
                      <a:pt x="1168" y="2"/>
                      <a:pt x="1164" y="1"/>
                      <a:pt x="115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10;p44">
                <a:extLst>
                  <a:ext uri="{FF2B5EF4-FFF2-40B4-BE49-F238E27FC236}">
                    <a16:creationId xmlns:a16="http://schemas.microsoft.com/office/drawing/2014/main" id="{7D359E40-5541-4B51-9B03-9E9542B30183}"/>
                  </a:ext>
                </a:extLst>
              </p:cNvPr>
              <p:cNvSpPr/>
              <p:nvPr/>
            </p:nvSpPr>
            <p:spPr>
              <a:xfrm>
                <a:off x="7058117" y="2635518"/>
                <a:ext cx="32178" cy="2288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714" extrusionOk="0">
                    <a:moveTo>
                      <a:pt x="953" y="0"/>
                    </a:moveTo>
                    <a:cubicBezTo>
                      <a:pt x="888" y="0"/>
                      <a:pt x="677" y="125"/>
                      <a:pt x="452" y="290"/>
                    </a:cubicBezTo>
                    <a:cubicBezTo>
                      <a:pt x="185" y="490"/>
                      <a:pt x="1" y="674"/>
                      <a:pt x="34" y="707"/>
                    </a:cubicBezTo>
                    <a:cubicBezTo>
                      <a:pt x="38" y="711"/>
                      <a:pt x="45" y="713"/>
                      <a:pt x="53" y="713"/>
                    </a:cubicBezTo>
                    <a:cubicBezTo>
                      <a:pt x="121" y="713"/>
                      <a:pt x="330" y="601"/>
                      <a:pt x="552" y="423"/>
                    </a:cubicBezTo>
                    <a:cubicBezTo>
                      <a:pt x="820" y="240"/>
                      <a:pt x="1004" y="56"/>
                      <a:pt x="970" y="6"/>
                    </a:cubicBezTo>
                    <a:cubicBezTo>
                      <a:pt x="967" y="2"/>
                      <a:pt x="961" y="0"/>
                      <a:pt x="95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11;p44">
                <a:extLst>
                  <a:ext uri="{FF2B5EF4-FFF2-40B4-BE49-F238E27FC236}">
                    <a16:creationId xmlns:a16="http://schemas.microsoft.com/office/drawing/2014/main" id="{728D1310-D80B-4D75-9112-647A524B5B8F}"/>
                  </a:ext>
                </a:extLst>
              </p:cNvPr>
              <p:cNvSpPr/>
              <p:nvPr/>
            </p:nvSpPr>
            <p:spPr>
              <a:xfrm>
                <a:off x="7095616" y="2524753"/>
                <a:ext cx="40736" cy="3400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061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6"/>
                      <a:pt x="184" y="354"/>
                      <a:pt x="535" y="655"/>
                    </a:cubicBezTo>
                    <a:cubicBezTo>
                      <a:pt x="851" y="925"/>
                      <a:pt x="1167" y="1061"/>
                      <a:pt x="1239" y="1061"/>
                    </a:cubicBezTo>
                    <a:cubicBezTo>
                      <a:pt x="1247" y="1061"/>
                      <a:pt x="1252" y="1059"/>
                      <a:pt x="1254" y="1056"/>
                    </a:cubicBezTo>
                    <a:cubicBezTo>
                      <a:pt x="1270" y="1005"/>
                      <a:pt x="986" y="805"/>
                      <a:pt x="652" y="521"/>
                    </a:cubicBezTo>
                    <a:cubicBezTo>
                      <a:pt x="337" y="253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12;p44">
                <a:extLst>
                  <a:ext uri="{FF2B5EF4-FFF2-40B4-BE49-F238E27FC236}">
                    <a16:creationId xmlns:a16="http://schemas.microsoft.com/office/drawing/2014/main" id="{C36EC48B-A7C5-4DEB-B9F0-62609FA8040B}"/>
                  </a:ext>
                </a:extLst>
              </p:cNvPr>
              <p:cNvSpPr/>
              <p:nvPr/>
            </p:nvSpPr>
            <p:spPr>
              <a:xfrm>
                <a:off x="7212887" y="2527894"/>
                <a:ext cx="32691" cy="23909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46" extrusionOk="0">
                    <a:moveTo>
                      <a:pt x="974" y="0"/>
                    </a:moveTo>
                    <a:cubicBezTo>
                      <a:pt x="918" y="0"/>
                      <a:pt x="692" y="126"/>
                      <a:pt x="452" y="306"/>
                    </a:cubicBezTo>
                    <a:cubicBezTo>
                      <a:pt x="201" y="506"/>
                      <a:pt x="1" y="707"/>
                      <a:pt x="34" y="740"/>
                    </a:cubicBezTo>
                    <a:cubicBezTo>
                      <a:pt x="38" y="744"/>
                      <a:pt x="43" y="746"/>
                      <a:pt x="51" y="746"/>
                    </a:cubicBezTo>
                    <a:cubicBezTo>
                      <a:pt x="116" y="746"/>
                      <a:pt x="329" y="619"/>
                      <a:pt x="569" y="440"/>
                    </a:cubicBezTo>
                    <a:cubicBezTo>
                      <a:pt x="836" y="239"/>
                      <a:pt x="1020" y="55"/>
                      <a:pt x="987" y="5"/>
                    </a:cubicBezTo>
                    <a:cubicBezTo>
                      <a:pt x="985" y="2"/>
                      <a:pt x="981" y="0"/>
                      <a:pt x="9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13;p44">
                <a:extLst>
                  <a:ext uri="{FF2B5EF4-FFF2-40B4-BE49-F238E27FC236}">
                    <a16:creationId xmlns:a16="http://schemas.microsoft.com/office/drawing/2014/main" id="{D774F2FF-86C5-43B5-BF38-6378F6934560}"/>
                  </a:ext>
                </a:extLst>
              </p:cNvPr>
              <p:cNvSpPr/>
              <p:nvPr/>
            </p:nvSpPr>
            <p:spPr>
              <a:xfrm>
                <a:off x="7334452" y="2525907"/>
                <a:ext cx="12884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22" extrusionOk="0">
                    <a:moveTo>
                      <a:pt x="318" y="0"/>
                    </a:moveTo>
                    <a:cubicBezTo>
                      <a:pt x="285" y="0"/>
                      <a:pt x="218" y="318"/>
                      <a:pt x="151" y="702"/>
                    </a:cubicBezTo>
                    <a:cubicBezTo>
                      <a:pt x="67" y="1086"/>
                      <a:pt x="1" y="1404"/>
                      <a:pt x="34" y="1421"/>
                    </a:cubicBezTo>
                    <a:cubicBezTo>
                      <a:pt x="35" y="1421"/>
                      <a:pt x="37" y="1421"/>
                      <a:pt x="38" y="1421"/>
                    </a:cubicBezTo>
                    <a:cubicBezTo>
                      <a:pt x="92" y="1421"/>
                      <a:pt x="237" y="1126"/>
                      <a:pt x="318" y="736"/>
                    </a:cubicBezTo>
                    <a:cubicBezTo>
                      <a:pt x="402" y="335"/>
                      <a:pt x="368" y="0"/>
                      <a:pt x="31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14;p44">
                <a:extLst>
                  <a:ext uri="{FF2B5EF4-FFF2-40B4-BE49-F238E27FC236}">
                    <a16:creationId xmlns:a16="http://schemas.microsoft.com/office/drawing/2014/main" id="{F9064C3B-4DB1-4FC5-A032-C20FDF67EBCB}"/>
                  </a:ext>
                </a:extLst>
              </p:cNvPr>
              <p:cNvSpPr/>
              <p:nvPr/>
            </p:nvSpPr>
            <p:spPr>
              <a:xfrm>
                <a:off x="7310896" y="2638691"/>
                <a:ext cx="41793" cy="3676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47" extrusionOk="0">
                    <a:moveTo>
                      <a:pt x="49" y="0"/>
                    </a:moveTo>
                    <a:cubicBezTo>
                      <a:pt x="42" y="0"/>
                      <a:pt x="37" y="2"/>
                      <a:pt x="34" y="7"/>
                    </a:cubicBezTo>
                    <a:cubicBezTo>
                      <a:pt x="0" y="40"/>
                      <a:pt x="251" y="324"/>
                      <a:pt x="602" y="642"/>
                    </a:cubicBezTo>
                    <a:cubicBezTo>
                      <a:pt x="915" y="923"/>
                      <a:pt x="1213" y="1146"/>
                      <a:pt x="1263" y="1146"/>
                    </a:cubicBezTo>
                    <a:cubicBezTo>
                      <a:pt x="1267" y="1146"/>
                      <a:pt x="1269" y="1145"/>
                      <a:pt x="1270" y="1143"/>
                    </a:cubicBezTo>
                    <a:cubicBezTo>
                      <a:pt x="1304" y="1110"/>
                      <a:pt x="1053" y="826"/>
                      <a:pt x="719" y="508"/>
                    </a:cubicBezTo>
                    <a:cubicBezTo>
                      <a:pt x="400" y="220"/>
                      <a:pt x="123" y="0"/>
                      <a:pt x="4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215;p44">
                <a:extLst>
                  <a:ext uri="{FF2B5EF4-FFF2-40B4-BE49-F238E27FC236}">
                    <a16:creationId xmlns:a16="http://schemas.microsoft.com/office/drawing/2014/main" id="{8F5FCEB7-A503-44D9-A6E9-D71F15A029CB}"/>
                  </a:ext>
                </a:extLst>
              </p:cNvPr>
              <p:cNvSpPr/>
              <p:nvPr/>
            </p:nvSpPr>
            <p:spPr>
              <a:xfrm>
                <a:off x="7326953" y="2737341"/>
                <a:ext cx="31088" cy="38236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193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7"/>
                      <a:pt x="168" y="321"/>
                      <a:pt x="402" y="638"/>
                    </a:cubicBezTo>
                    <a:cubicBezTo>
                      <a:pt x="637" y="952"/>
                      <a:pt x="858" y="1193"/>
                      <a:pt x="912" y="1193"/>
                    </a:cubicBezTo>
                    <a:cubicBezTo>
                      <a:pt x="915" y="1193"/>
                      <a:pt x="918" y="1192"/>
                      <a:pt x="920" y="1190"/>
                    </a:cubicBezTo>
                    <a:cubicBezTo>
                      <a:pt x="970" y="1156"/>
                      <a:pt x="803" y="872"/>
                      <a:pt x="552" y="538"/>
                    </a:cubicBezTo>
                    <a:cubicBezTo>
                      <a:pt x="317" y="240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216;p44">
                <a:extLst>
                  <a:ext uri="{FF2B5EF4-FFF2-40B4-BE49-F238E27FC236}">
                    <a16:creationId xmlns:a16="http://schemas.microsoft.com/office/drawing/2014/main" id="{42BC1A07-802D-4B92-8B3F-ED0ACD84A97C}"/>
                  </a:ext>
                </a:extLst>
              </p:cNvPr>
              <p:cNvSpPr/>
              <p:nvPr/>
            </p:nvSpPr>
            <p:spPr>
              <a:xfrm>
                <a:off x="7218239" y="2772179"/>
                <a:ext cx="40191" cy="5685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74" extrusionOk="0">
                    <a:moveTo>
                      <a:pt x="1214" y="0"/>
                    </a:moveTo>
                    <a:cubicBezTo>
                      <a:pt x="1155" y="0"/>
                      <a:pt x="821" y="326"/>
                      <a:pt x="502" y="804"/>
                    </a:cubicBezTo>
                    <a:cubicBezTo>
                      <a:pt x="168" y="1289"/>
                      <a:pt x="1" y="1740"/>
                      <a:pt x="34" y="1773"/>
                    </a:cubicBezTo>
                    <a:cubicBezTo>
                      <a:pt x="35" y="1774"/>
                      <a:pt x="36" y="1774"/>
                      <a:pt x="38" y="1774"/>
                    </a:cubicBezTo>
                    <a:cubicBezTo>
                      <a:pt x="95" y="1774"/>
                      <a:pt x="341" y="1379"/>
                      <a:pt x="652" y="905"/>
                    </a:cubicBezTo>
                    <a:cubicBezTo>
                      <a:pt x="970" y="420"/>
                      <a:pt x="1254" y="36"/>
                      <a:pt x="1221" y="2"/>
                    </a:cubicBezTo>
                    <a:cubicBezTo>
                      <a:pt x="1219" y="1"/>
                      <a:pt x="1217" y="0"/>
                      <a:pt x="121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217;p44">
                <a:extLst>
                  <a:ext uri="{FF2B5EF4-FFF2-40B4-BE49-F238E27FC236}">
                    <a16:creationId xmlns:a16="http://schemas.microsoft.com/office/drawing/2014/main" id="{B6008C1D-F492-4C05-BED2-C83A183F2512}"/>
                  </a:ext>
                </a:extLst>
              </p:cNvPr>
              <p:cNvSpPr/>
              <p:nvPr/>
            </p:nvSpPr>
            <p:spPr>
              <a:xfrm>
                <a:off x="7094013" y="2766314"/>
                <a:ext cx="28428" cy="52562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640" extrusionOk="0">
                    <a:moveTo>
                      <a:pt x="53" y="1"/>
                    </a:moveTo>
                    <a:cubicBezTo>
                      <a:pt x="52" y="1"/>
                      <a:pt x="51" y="1"/>
                      <a:pt x="51" y="2"/>
                    </a:cubicBezTo>
                    <a:cubicBezTo>
                      <a:pt x="0" y="35"/>
                      <a:pt x="151" y="419"/>
                      <a:pt x="368" y="870"/>
                    </a:cubicBezTo>
                    <a:cubicBezTo>
                      <a:pt x="580" y="1295"/>
                      <a:pt x="793" y="1640"/>
                      <a:pt x="833" y="1640"/>
                    </a:cubicBezTo>
                    <a:cubicBezTo>
                      <a:pt x="834" y="1640"/>
                      <a:pt x="835" y="1639"/>
                      <a:pt x="836" y="1639"/>
                    </a:cubicBezTo>
                    <a:cubicBezTo>
                      <a:pt x="886" y="1622"/>
                      <a:pt x="736" y="1238"/>
                      <a:pt x="518" y="787"/>
                    </a:cubicBezTo>
                    <a:cubicBezTo>
                      <a:pt x="306" y="346"/>
                      <a:pt x="94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218;p44">
                <a:extLst>
                  <a:ext uri="{FF2B5EF4-FFF2-40B4-BE49-F238E27FC236}">
                    <a16:creationId xmlns:a16="http://schemas.microsoft.com/office/drawing/2014/main" id="{B3613D4D-6996-4496-BD22-CB8AC81FC612}"/>
                  </a:ext>
                </a:extLst>
              </p:cNvPr>
              <p:cNvSpPr/>
              <p:nvPr/>
            </p:nvSpPr>
            <p:spPr>
              <a:xfrm>
                <a:off x="6946744" y="2789806"/>
                <a:ext cx="5089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4" extrusionOk="0">
                    <a:moveTo>
                      <a:pt x="1548" y="1"/>
                    </a:moveTo>
                    <a:cubicBezTo>
                      <a:pt x="1496" y="1"/>
                      <a:pt x="1146" y="258"/>
                      <a:pt x="736" y="605"/>
                    </a:cubicBezTo>
                    <a:cubicBezTo>
                      <a:pt x="318" y="973"/>
                      <a:pt x="1" y="1307"/>
                      <a:pt x="34" y="1340"/>
                    </a:cubicBezTo>
                    <a:cubicBezTo>
                      <a:pt x="36" y="1342"/>
                      <a:pt x="39" y="1343"/>
                      <a:pt x="43" y="1343"/>
                    </a:cubicBezTo>
                    <a:cubicBezTo>
                      <a:pt x="109" y="1343"/>
                      <a:pt x="459" y="1086"/>
                      <a:pt x="853" y="739"/>
                    </a:cubicBezTo>
                    <a:cubicBezTo>
                      <a:pt x="1287" y="371"/>
                      <a:pt x="1588" y="37"/>
                      <a:pt x="1555" y="4"/>
                    </a:cubicBezTo>
                    <a:cubicBezTo>
                      <a:pt x="1554" y="2"/>
                      <a:pt x="1551" y="1"/>
                      <a:pt x="154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219;p44">
                <a:extLst>
                  <a:ext uri="{FF2B5EF4-FFF2-40B4-BE49-F238E27FC236}">
                    <a16:creationId xmlns:a16="http://schemas.microsoft.com/office/drawing/2014/main" id="{565A0968-5126-4857-A594-7DE5F0E33189}"/>
                  </a:ext>
                </a:extLst>
              </p:cNvPr>
              <p:cNvSpPr/>
              <p:nvPr/>
            </p:nvSpPr>
            <p:spPr>
              <a:xfrm>
                <a:off x="7000844" y="2881918"/>
                <a:ext cx="44453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343" extrusionOk="0">
                    <a:moveTo>
                      <a:pt x="28" y="0"/>
                    </a:moveTo>
                    <a:cubicBezTo>
                      <a:pt x="23" y="0"/>
                      <a:pt x="19" y="1"/>
                      <a:pt x="17" y="4"/>
                    </a:cubicBezTo>
                    <a:cubicBezTo>
                      <a:pt x="0" y="54"/>
                      <a:pt x="301" y="321"/>
                      <a:pt x="669" y="689"/>
                    </a:cubicBezTo>
                    <a:cubicBezTo>
                      <a:pt x="1002" y="1038"/>
                      <a:pt x="1276" y="1343"/>
                      <a:pt x="1345" y="1343"/>
                    </a:cubicBezTo>
                    <a:cubicBezTo>
                      <a:pt x="1348" y="1343"/>
                      <a:pt x="1351" y="1342"/>
                      <a:pt x="1354" y="1340"/>
                    </a:cubicBezTo>
                    <a:cubicBezTo>
                      <a:pt x="1387" y="1307"/>
                      <a:pt x="1153" y="939"/>
                      <a:pt x="785" y="572"/>
                    </a:cubicBezTo>
                    <a:cubicBezTo>
                      <a:pt x="443" y="213"/>
                      <a:pt x="100" y="0"/>
                      <a:pt x="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20;p44">
                <a:extLst>
                  <a:ext uri="{FF2B5EF4-FFF2-40B4-BE49-F238E27FC236}">
                    <a16:creationId xmlns:a16="http://schemas.microsoft.com/office/drawing/2014/main" id="{E79A1050-2CCE-45D7-84B2-45FE427C893E}"/>
                  </a:ext>
                </a:extLst>
              </p:cNvPr>
              <p:cNvSpPr/>
              <p:nvPr/>
            </p:nvSpPr>
            <p:spPr>
              <a:xfrm>
                <a:off x="7129365" y="2879258"/>
                <a:ext cx="31088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558" extrusionOk="0">
                    <a:moveTo>
                      <a:pt x="928" y="0"/>
                    </a:moveTo>
                    <a:cubicBezTo>
                      <a:pt x="871" y="0"/>
                      <a:pt x="588" y="277"/>
                      <a:pt x="351" y="688"/>
                    </a:cubicBezTo>
                    <a:cubicBezTo>
                      <a:pt x="100" y="1139"/>
                      <a:pt x="0" y="1540"/>
                      <a:pt x="50" y="1557"/>
                    </a:cubicBezTo>
                    <a:cubicBezTo>
                      <a:pt x="51" y="1557"/>
                      <a:pt x="53" y="1557"/>
                      <a:pt x="54" y="1557"/>
                    </a:cubicBezTo>
                    <a:cubicBezTo>
                      <a:pt x="107" y="1557"/>
                      <a:pt x="256" y="1196"/>
                      <a:pt x="501" y="772"/>
                    </a:cubicBezTo>
                    <a:cubicBezTo>
                      <a:pt x="735" y="354"/>
                      <a:pt x="969" y="36"/>
                      <a:pt x="936" y="3"/>
                    </a:cubicBezTo>
                    <a:cubicBezTo>
                      <a:pt x="934" y="1"/>
                      <a:pt x="932" y="0"/>
                      <a:pt x="9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21;p44">
                <a:extLst>
                  <a:ext uri="{FF2B5EF4-FFF2-40B4-BE49-F238E27FC236}">
                    <a16:creationId xmlns:a16="http://schemas.microsoft.com/office/drawing/2014/main" id="{DE8A39FA-057E-42E6-AB4B-51EEBD385C1A}"/>
                  </a:ext>
                </a:extLst>
              </p:cNvPr>
              <p:cNvSpPr/>
              <p:nvPr/>
            </p:nvSpPr>
            <p:spPr>
              <a:xfrm>
                <a:off x="7201637" y="2900667"/>
                <a:ext cx="51985" cy="4198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310" extrusionOk="0">
                    <a:moveTo>
                      <a:pt x="43" y="1"/>
                    </a:moveTo>
                    <a:cubicBezTo>
                      <a:pt x="39" y="1"/>
                      <a:pt x="36" y="1"/>
                      <a:pt x="34" y="3"/>
                    </a:cubicBezTo>
                    <a:cubicBezTo>
                      <a:pt x="1" y="53"/>
                      <a:pt x="335" y="371"/>
                      <a:pt x="753" y="722"/>
                    </a:cubicBezTo>
                    <a:cubicBezTo>
                      <a:pt x="1161" y="1067"/>
                      <a:pt x="1511" y="1310"/>
                      <a:pt x="1579" y="1310"/>
                    </a:cubicBezTo>
                    <a:cubicBezTo>
                      <a:pt x="1583" y="1310"/>
                      <a:pt x="1586" y="1309"/>
                      <a:pt x="1588" y="1307"/>
                    </a:cubicBezTo>
                    <a:cubicBezTo>
                      <a:pt x="1622" y="1273"/>
                      <a:pt x="1304" y="956"/>
                      <a:pt x="870" y="588"/>
                    </a:cubicBezTo>
                    <a:cubicBezTo>
                      <a:pt x="460" y="257"/>
                      <a:pt x="110" y="1"/>
                      <a:pt x="4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222;p44">
                <a:extLst>
                  <a:ext uri="{FF2B5EF4-FFF2-40B4-BE49-F238E27FC236}">
                    <a16:creationId xmlns:a16="http://schemas.microsoft.com/office/drawing/2014/main" id="{9D5104DF-EA98-47DE-B69C-20E10FE987B7}"/>
                  </a:ext>
                </a:extLst>
              </p:cNvPr>
              <p:cNvSpPr/>
              <p:nvPr/>
            </p:nvSpPr>
            <p:spPr>
              <a:xfrm>
                <a:off x="7200580" y="2592186"/>
                <a:ext cx="42338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934" extrusionOk="0">
                    <a:moveTo>
                      <a:pt x="44" y="1"/>
                    </a:moveTo>
                    <a:cubicBezTo>
                      <a:pt x="40" y="1"/>
                      <a:pt x="36" y="2"/>
                      <a:pt x="34" y="4"/>
                    </a:cubicBezTo>
                    <a:cubicBezTo>
                      <a:pt x="0" y="38"/>
                      <a:pt x="234" y="322"/>
                      <a:pt x="585" y="589"/>
                    </a:cubicBezTo>
                    <a:cubicBezTo>
                      <a:pt x="887" y="805"/>
                      <a:pt x="1176" y="934"/>
                      <a:pt x="1262" y="934"/>
                    </a:cubicBezTo>
                    <a:cubicBezTo>
                      <a:pt x="1276" y="934"/>
                      <a:pt x="1285" y="930"/>
                      <a:pt x="1287" y="923"/>
                    </a:cubicBezTo>
                    <a:cubicBezTo>
                      <a:pt x="1320" y="890"/>
                      <a:pt x="1020" y="689"/>
                      <a:pt x="686" y="439"/>
                    </a:cubicBezTo>
                    <a:cubicBezTo>
                      <a:pt x="359" y="205"/>
                      <a:pt x="104" y="1"/>
                      <a:pt x="4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223;p44">
                <a:extLst>
                  <a:ext uri="{FF2B5EF4-FFF2-40B4-BE49-F238E27FC236}">
                    <a16:creationId xmlns:a16="http://schemas.microsoft.com/office/drawing/2014/main" id="{8D78E562-13F6-4809-B34D-7E73BDA7E646}"/>
                  </a:ext>
                </a:extLst>
              </p:cNvPr>
              <p:cNvSpPr/>
              <p:nvPr/>
            </p:nvSpPr>
            <p:spPr>
              <a:xfrm>
                <a:off x="7028695" y="3174182"/>
                <a:ext cx="37499" cy="2714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847" extrusionOk="0">
                    <a:moveTo>
                      <a:pt x="1129" y="0"/>
                    </a:moveTo>
                    <a:cubicBezTo>
                      <a:pt x="1047" y="0"/>
                      <a:pt x="774" y="90"/>
                      <a:pt x="501" y="291"/>
                    </a:cubicBezTo>
                    <a:cubicBezTo>
                      <a:pt x="167" y="525"/>
                      <a:pt x="0" y="809"/>
                      <a:pt x="33" y="843"/>
                    </a:cubicBezTo>
                    <a:cubicBezTo>
                      <a:pt x="36" y="845"/>
                      <a:pt x="39" y="846"/>
                      <a:pt x="43" y="846"/>
                    </a:cubicBezTo>
                    <a:cubicBezTo>
                      <a:pt x="99" y="846"/>
                      <a:pt x="321" y="643"/>
                      <a:pt x="602" y="425"/>
                    </a:cubicBezTo>
                    <a:cubicBezTo>
                      <a:pt x="902" y="208"/>
                      <a:pt x="1170" y="58"/>
                      <a:pt x="1153" y="7"/>
                    </a:cubicBezTo>
                    <a:cubicBezTo>
                      <a:pt x="1151" y="3"/>
                      <a:pt x="1142" y="0"/>
                      <a:pt x="112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224;p44">
                <a:extLst>
                  <a:ext uri="{FF2B5EF4-FFF2-40B4-BE49-F238E27FC236}">
                    <a16:creationId xmlns:a16="http://schemas.microsoft.com/office/drawing/2014/main" id="{B71C85D2-93ED-4D45-BE88-8C8D35B25DDB}"/>
                  </a:ext>
                </a:extLst>
              </p:cNvPr>
              <p:cNvSpPr/>
              <p:nvPr/>
            </p:nvSpPr>
            <p:spPr>
              <a:xfrm>
                <a:off x="7177023" y="3179727"/>
                <a:ext cx="2038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506" extrusionOk="0">
                    <a:moveTo>
                      <a:pt x="53" y="1"/>
                    </a:moveTo>
                    <a:cubicBezTo>
                      <a:pt x="52" y="1"/>
                      <a:pt x="51" y="1"/>
                      <a:pt x="50" y="1"/>
                    </a:cubicBezTo>
                    <a:cubicBezTo>
                      <a:pt x="0" y="18"/>
                      <a:pt x="84" y="369"/>
                      <a:pt x="234" y="787"/>
                    </a:cubicBezTo>
                    <a:cubicBezTo>
                      <a:pt x="381" y="1194"/>
                      <a:pt x="543" y="1506"/>
                      <a:pt x="598" y="1506"/>
                    </a:cubicBezTo>
                    <a:cubicBezTo>
                      <a:pt x="599" y="1506"/>
                      <a:pt x="601" y="1506"/>
                      <a:pt x="602" y="1505"/>
                    </a:cubicBezTo>
                    <a:cubicBezTo>
                      <a:pt x="635" y="1489"/>
                      <a:pt x="552" y="1138"/>
                      <a:pt x="401" y="720"/>
                    </a:cubicBezTo>
                    <a:cubicBezTo>
                      <a:pt x="255" y="313"/>
                      <a:pt x="92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225;p44">
                <a:extLst>
                  <a:ext uri="{FF2B5EF4-FFF2-40B4-BE49-F238E27FC236}">
                    <a16:creationId xmlns:a16="http://schemas.microsoft.com/office/drawing/2014/main" id="{0B78A111-B200-428B-A65E-0C7F18BDEE22}"/>
                  </a:ext>
                </a:extLst>
              </p:cNvPr>
              <p:cNvSpPr/>
              <p:nvPr/>
            </p:nvSpPr>
            <p:spPr>
              <a:xfrm>
                <a:off x="7292691" y="3181265"/>
                <a:ext cx="36441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110" extrusionOk="0">
                    <a:moveTo>
                      <a:pt x="1090" y="0"/>
                    </a:moveTo>
                    <a:cubicBezTo>
                      <a:pt x="1019" y="0"/>
                      <a:pt x="782" y="209"/>
                      <a:pt x="502" y="505"/>
                    </a:cubicBezTo>
                    <a:cubicBezTo>
                      <a:pt x="201" y="806"/>
                      <a:pt x="0" y="1073"/>
                      <a:pt x="34" y="1106"/>
                    </a:cubicBezTo>
                    <a:cubicBezTo>
                      <a:pt x="36" y="1109"/>
                      <a:pt x="39" y="1110"/>
                      <a:pt x="44" y="1110"/>
                    </a:cubicBezTo>
                    <a:cubicBezTo>
                      <a:pt x="104" y="1110"/>
                      <a:pt x="355" y="902"/>
                      <a:pt x="635" y="622"/>
                    </a:cubicBezTo>
                    <a:cubicBezTo>
                      <a:pt x="919" y="321"/>
                      <a:pt x="1137" y="37"/>
                      <a:pt x="1103" y="4"/>
                    </a:cubicBezTo>
                    <a:cubicBezTo>
                      <a:pt x="1100" y="1"/>
                      <a:pt x="1095" y="0"/>
                      <a:pt x="109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226;p44">
                <a:extLst>
                  <a:ext uri="{FF2B5EF4-FFF2-40B4-BE49-F238E27FC236}">
                    <a16:creationId xmlns:a16="http://schemas.microsoft.com/office/drawing/2014/main" id="{A5F93D06-176C-480F-8A6A-CD9CC116FB4C}"/>
                  </a:ext>
                </a:extLst>
              </p:cNvPr>
              <p:cNvSpPr/>
              <p:nvPr/>
            </p:nvSpPr>
            <p:spPr>
              <a:xfrm>
                <a:off x="6945141" y="3150305"/>
                <a:ext cx="507704" cy="63747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989" extrusionOk="0">
                    <a:moveTo>
                      <a:pt x="151" y="1"/>
                    </a:moveTo>
                    <a:lnTo>
                      <a:pt x="0" y="719"/>
                    </a:lnTo>
                    <a:lnTo>
                      <a:pt x="15840" y="1989"/>
                    </a:lnTo>
                    <a:lnTo>
                      <a:pt x="15172" y="234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263238">
                  <a:alpha val="32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227;p44">
                <a:extLst>
                  <a:ext uri="{FF2B5EF4-FFF2-40B4-BE49-F238E27FC236}">
                    <a16:creationId xmlns:a16="http://schemas.microsoft.com/office/drawing/2014/main" id="{C5E60C5C-A002-4182-919D-D37B28D588E2}"/>
                  </a:ext>
                </a:extLst>
              </p:cNvPr>
              <p:cNvSpPr/>
              <p:nvPr/>
            </p:nvSpPr>
            <p:spPr>
              <a:xfrm>
                <a:off x="5326840" y="3068898"/>
                <a:ext cx="2992444" cy="1600128"/>
              </a:xfrm>
              <a:custGeom>
                <a:avLst/>
                <a:gdLst/>
                <a:ahLst/>
                <a:cxnLst/>
                <a:rect l="l" t="t" r="r" b="b"/>
                <a:pathLst>
                  <a:path w="93368" h="49926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4996" y="2490"/>
                    </a:lnTo>
                    <a:lnTo>
                      <a:pt x="2423" y="49842"/>
                    </a:lnTo>
                    <a:lnTo>
                      <a:pt x="3843" y="49926"/>
                    </a:lnTo>
                    <a:lnTo>
                      <a:pt x="6416" y="2490"/>
                    </a:lnTo>
                    <a:lnTo>
                      <a:pt x="88272" y="2490"/>
                    </a:lnTo>
                    <a:lnTo>
                      <a:pt x="90460" y="49876"/>
                    </a:lnTo>
                    <a:lnTo>
                      <a:pt x="91897" y="49876"/>
                    </a:lnTo>
                    <a:lnTo>
                      <a:pt x="89692" y="2490"/>
                    </a:lnTo>
                    <a:lnTo>
                      <a:pt x="93368" y="2490"/>
                    </a:lnTo>
                    <a:lnTo>
                      <a:pt x="9336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228;p44">
                <a:extLst>
                  <a:ext uri="{FF2B5EF4-FFF2-40B4-BE49-F238E27FC236}">
                    <a16:creationId xmlns:a16="http://schemas.microsoft.com/office/drawing/2014/main" id="{C22A003C-856F-4477-ACDC-24D4502BAD0D}"/>
                  </a:ext>
                </a:extLst>
              </p:cNvPr>
              <p:cNvSpPr/>
              <p:nvPr/>
            </p:nvSpPr>
            <p:spPr>
              <a:xfrm>
                <a:off x="6199722" y="2596577"/>
                <a:ext cx="917335" cy="485205"/>
              </a:xfrm>
              <a:custGeom>
                <a:avLst/>
                <a:gdLst/>
                <a:ahLst/>
                <a:cxnLst/>
                <a:rect l="l" t="t" r="r" b="b"/>
                <a:pathLst>
                  <a:path w="28622" h="15139" extrusionOk="0">
                    <a:moveTo>
                      <a:pt x="14603" y="1"/>
                    </a:moveTo>
                    <a:lnTo>
                      <a:pt x="0" y="18"/>
                    </a:lnTo>
                    <a:lnTo>
                      <a:pt x="5180" y="15139"/>
                    </a:lnTo>
                    <a:lnTo>
                      <a:pt x="28622" y="15139"/>
                    </a:lnTo>
                    <a:lnTo>
                      <a:pt x="28438" y="14354"/>
                    </a:lnTo>
                    <a:lnTo>
                      <a:pt x="18964" y="14069"/>
                    </a:lnTo>
                    <a:lnTo>
                      <a:pt x="1460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229;p44">
                <a:extLst>
                  <a:ext uri="{FF2B5EF4-FFF2-40B4-BE49-F238E27FC236}">
                    <a16:creationId xmlns:a16="http://schemas.microsoft.com/office/drawing/2014/main" id="{9E4C0667-4AF8-455F-8CF2-CBF2224A2FC2}"/>
                  </a:ext>
                </a:extLst>
              </p:cNvPr>
              <p:cNvSpPr/>
              <p:nvPr/>
            </p:nvSpPr>
            <p:spPr>
              <a:xfrm>
                <a:off x="6471763" y="2795511"/>
                <a:ext cx="65895" cy="7342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291" extrusionOk="0">
                    <a:moveTo>
                      <a:pt x="925" y="0"/>
                    </a:moveTo>
                    <a:cubicBezTo>
                      <a:pt x="862" y="0"/>
                      <a:pt x="798" y="9"/>
                      <a:pt x="735" y="26"/>
                    </a:cubicBezTo>
                    <a:cubicBezTo>
                      <a:pt x="251" y="143"/>
                      <a:pt x="0" y="761"/>
                      <a:pt x="150" y="1380"/>
                    </a:cubicBezTo>
                    <a:cubicBezTo>
                      <a:pt x="281" y="1917"/>
                      <a:pt x="690" y="2291"/>
                      <a:pt x="1114" y="2291"/>
                    </a:cubicBezTo>
                    <a:cubicBezTo>
                      <a:pt x="1177" y="2291"/>
                      <a:pt x="1240" y="2283"/>
                      <a:pt x="1303" y="2265"/>
                    </a:cubicBezTo>
                    <a:cubicBezTo>
                      <a:pt x="1788" y="2131"/>
                      <a:pt x="2055" y="1530"/>
                      <a:pt x="1888" y="912"/>
                    </a:cubicBezTo>
                    <a:cubicBezTo>
                      <a:pt x="1757" y="374"/>
                      <a:pt x="1348" y="0"/>
                      <a:pt x="9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230;p44">
                <a:extLst>
                  <a:ext uri="{FF2B5EF4-FFF2-40B4-BE49-F238E27FC236}">
                    <a16:creationId xmlns:a16="http://schemas.microsoft.com/office/drawing/2014/main" id="{C3F29D95-A9CE-4193-B033-D92AAA6D17FB}"/>
                  </a:ext>
                </a:extLst>
              </p:cNvPr>
              <p:cNvSpPr/>
              <p:nvPr/>
            </p:nvSpPr>
            <p:spPr>
              <a:xfrm>
                <a:off x="6600796" y="4512109"/>
                <a:ext cx="336878" cy="154128"/>
              </a:xfrm>
              <a:custGeom>
                <a:avLst/>
                <a:gdLst/>
                <a:ahLst/>
                <a:cxnLst/>
                <a:rect l="l" t="t" r="r" b="b"/>
                <a:pathLst>
                  <a:path w="10511" h="4809" extrusionOk="0">
                    <a:moveTo>
                      <a:pt x="10377" y="0"/>
                    </a:moveTo>
                    <a:lnTo>
                      <a:pt x="4713" y="151"/>
                    </a:lnTo>
                    <a:lnTo>
                      <a:pt x="4780" y="3175"/>
                    </a:lnTo>
                    <a:cubicBezTo>
                      <a:pt x="4780" y="3175"/>
                      <a:pt x="1" y="4378"/>
                      <a:pt x="1170" y="4712"/>
                    </a:cubicBezTo>
                    <a:cubicBezTo>
                      <a:pt x="1428" y="4781"/>
                      <a:pt x="2003" y="4809"/>
                      <a:pt x="2748" y="4809"/>
                    </a:cubicBezTo>
                    <a:cubicBezTo>
                      <a:pt x="5054" y="4809"/>
                      <a:pt x="8985" y="4546"/>
                      <a:pt x="10160" y="4445"/>
                    </a:cubicBezTo>
                    <a:lnTo>
                      <a:pt x="10511" y="4411"/>
                    </a:lnTo>
                    <a:lnTo>
                      <a:pt x="10377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231;p44">
                <a:extLst>
                  <a:ext uri="{FF2B5EF4-FFF2-40B4-BE49-F238E27FC236}">
                    <a16:creationId xmlns:a16="http://schemas.microsoft.com/office/drawing/2014/main" id="{651E078C-49EF-4879-B342-D6E5BA849AD2}"/>
                  </a:ext>
                </a:extLst>
              </p:cNvPr>
              <p:cNvSpPr/>
              <p:nvPr/>
            </p:nvSpPr>
            <p:spPr>
              <a:xfrm>
                <a:off x="6871779" y="4600407"/>
                <a:ext cx="65350" cy="53652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1674" extrusionOk="0">
                    <a:moveTo>
                      <a:pt x="1933" y="1"/>
                    </a:moveTo>
                    <a:cubicBezTo>
                      <a:pt x="1474" y="1"/>
                      <a:pt x="1035" y="152"/>
                      <a:pt x="685" y="453"/>
                    </a:cubicBezTo>
                    <a:cubicBezTo>
                      <a:pt x="318" y="754"/>
                      <a:pt x="67" y="1188"/>
                      <a:pt x="0" y="1673"/>
                    </a:cubicBezTo>
                    <a:lnTo>
                      <a:pt x="2039" y="1573"/>
                    </a:lnTo>
                    <a:lnTo>
                      <a:pt x="2005" y="2"/>
                    </a:lnTo>
                    <a:cubicBezTo>
                      <a:pt x="1981" y="1"/>
                      <a:pt x="195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232;p44">
                <a:extLst>
                  <a:ext uri="{FF2B5EF4-FFF2-40B4-BE49-F238E27FC236}">
                    <a16:creationId xmlns:a16="http://schemas.microsoft.com/office/drawing/2014/main" id="{E9DA7647-A7EE-48F9-A40B-1088EF3360CB}"/>
                  </a:ext>
                </a:extLst>
              </p:cNvPr>
              <p:cNvSpPr/>
              <p:nvPr/>
            </p:nvSpPr>
            <p:spPr>
              <a:xfrm>
                <a:off x="6625442" y="4635277"/>
                <a:ext cx="312231" cy="30223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943" extrusionOk="0">
                    <a:moveTo>
                      <a:pt x="1671" y="0"/>
                    </a:moveTo>
                    <a:cubicBezTo>
                      <a:pt x="1671" y="0"/>
                      <a:pt x="0" y="535"/>
                      <a:pt x="218" y="802"/>
                    </a:cubicBezTo>
                    <a:cubicBezTo>
                      <a:pt x="292" y="900"/>
                      <a:pt x="1105" y="942"/>
                      <a:pt x="2255" y="942"/>
                    </a:cubicBezTo>
                    <a:cubicBezTo>
                      <a:pt x="4451" y="942"/>
                      <a:pt x="7877" y="788"/>
                      <a:pt x="9742" y="568"/>
                    </a:cubicBezTo>
                    <a:lnTo>
                      <a:pt x="9725" y="451"/>
                    </a:lnTo>
                    <a:lnTo>
                      <a:pt x="2189" y="719"/>
                    </a:lnTo>
                    <a:cubicBezTo>
                      <a:pt x="2189" y="719"/>
                      <a:pt x="2005" y="17"/>
                      <a:pt x="1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233;p44">
                <a:extLst>
                  <a:ext uri="{FF2B5EF4-FFF2-40B4-BE49-F238E27FC236}">
                    <a16:creationId xmlns:a16="http://schemas.microsoft.com/office/drawing/2014/main" id="{67484DA4-B1CD-48C3-815A-A3F98BC80F89}"/>
                  </a:ext>
                </a:extLst>
              </p:cNvPr>
              <p:cNvSpPr/>
              <p:nvPr/>
            </p:nvSpPr>
            <p:spPr>
              <a:xfrm>
                <a:off x="6632397" y="4649187"/>
                <a:ext cx="307968" cy="9871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308" extrusionOk="0">
                    <a:moveTo>
                      <a:pt x="9508" y="1"/>
                    </a:moveTo>
                    <a:cubicBezTo>
                      <a:pt x="9424" y="17"/>
                      <a:pt x="9324" y="17"/>
                      <a:pt x="9224" y="17"/>
                    </a:cubicBezTo>
                    <a:cubicBezTo>
                      <a:pt x="8940" y="34"/>
                      <a:pt x="8606" y="51"/>
                      <a:pt x="8188" y="67"/>
                    </a:cubicBezTo>
                    <a:cubicBezTo>
                      <a:pt x="7319" y="118"/>
                      <a:pt x="6133" y="168"/>
                      <a:pt x="4796" y="201"/>
                    </a:cubicBezTo>
                    <a:cubicBezTo>
                      <a:pt x="3476" y="235"/>
                      <a:pt x="2273" y="251"/>
                      <a:pt x="1404" y="268"/>
                    </a:cubicBezTo>
                    <a:lnTo>
                      <a:pt x="101" y="268"/>
                    </a:lnTo>
                    <a:cubicBezTo>
                      <a:pt x="68" y="268"/>
                      <a:pt x="34" y="268"/>
                      <a:pt x="1" y="285"/>
                    </a:cubicBezTo>
                    <a:lnTo>
                      <a:pt x="101" y="285"/>
                    </a:lnTo>
                    <a:cubicBezTo>
                      <a:pt x="184" y="285"/>
                      <a:pt x="268" y="285"/>
                      <a:pt x="368" y="301"/>
                    </a:cubicBezTo>
                    <a:lnTo>
                      <a:pt x="1404" y="301"/>
                    </a:lnTo>
                    <a:cubicBezTo>
                      <a:pt x="1637" y="306"/>
                      <a:pt x="1894" y="308"/>
                      <a:pt x="2170" y="308"/>
                    </a:cubicBezTo>
                    <a:cubicBezTo>
                      <a:pt x="2926" y="308"/>
                      <a:pt x="3830" y="292"/>
                      <a:pt x="4796" y="268"/>
                    </a:cubicBezTo>
                    <a:cubicBezTo>
                      <a:pt x="6133" y="235"/>
                      <a:pt x="7336" y="168"/>
                      <a:pt x="8205" y="118"/>
                    </a:cubicBezTo>
                    <a:lnTo>
                      <a:pt x="9224" y="51"/>
                    </a:lnTo>
                    <a:cubicBezTo>
                      <a:pt x="9324" y="34"/>
                      <a:pt x="9424" y="34"/>
                      <a:pt x="9508" y="17"/>
                    </a:cubicBezTo>
                    <a:cubicBezTo>
                      <a:pt x="9541" y="17"/>
                      <a:pt x="9575" y="17"/>
                      <a:pt x="960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234;p44">
                <a:extLst>
                  <a:ext uri="{FF2B5EF4-FFF2-40B4-BE49-F238E27FC236}">
                    <a16:creationId xmlns:a16="http://schemas.microsoft.com/office/drawing/2014/main" id="{E5A4840E-5856-4B33-9624-CED9884C2D23}"/>
                  </a:ext>
                </a:extLst>
              </p:cNvPr>
              <p:cNvSpPr/>
              <p:nvPr/>
            </p:nvSpPr>
            <p:spPr>
              <a:xfrm>
                <a:off x="6677908" y="4633130"/>
                <a:ext cx="18236" cy="2788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70" extrusionOk="0">
                    <a:moveTo>
                      <a:pt x="1" y="0"/>
                    </a:moveTo>
                    <a:cubicBezTo>
                      <a:pt x="285" y="218"/>
                      <a:pt x="485" y="518"/>
                      <a:pt x="552" y="869"/>
                    </a:cubicBezTo>
                    <a:cubicBezTo>
                      <a:pt x="569" y="502"/>
                      <a:pt x="352" y="151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235;p44">
                <a:extLst>
                  <a:ext uri="{FF2B5EF4-FFF2-40B4-BE49-F238E27FC236}">
                    <a16:creationId xmlns:a16="http://schemas.microsoft.com/office/drawing/2014/main" id="{88D0D3CF-873E-4197-BB9C-97BB1011593C}"/>
                  </a:ext>
                </a:extLst>
              </p:cNvPr>
              <p:cNvSpPr/>
              <p:nvPr/>
            </p:nvSpPr>
            <p:spPr>
              <a:xfrm>
                <a:off x="6737906" y="4617554"/>
                <a:ext cx="11282" cy="1506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0" extrusionOk="0">
                    <a:moveTo>
                      <a:pt x="22" y="0"/>
                    </a:moveTo>
                    <a:cubicBezTo>
                      <a:pt x="20" y="0"/>
                      <a:pt x="18" y="1"/>
                      <a:pt x="17" y="2"/>
                    </a:cubicBezTo>
                    <a:cubicBezTo>
                      <a:pt x="0" y="19"/>
                      <a:pt x="67" y="119"/>
                      <a:pt x="151" y="252"/>
                    </a:cubicBezTo>
                    <a:cubicBezTo>
                      <a:pt x="234" y="386"/>
                      <a:pt x="318" y="470"/>
                      <a:pt x="334" y="470"/>
                    </a:cubicBezTo>
                    <a:cubicBezTo>
                      <a:pt x="351" y="453"/>
                      <a:pt x="301" y="336"/>
                      <a:pt x="201" y="219"/>
                    </a:cubicBezTo>
                    <a:cubicBezTo>
                      <a:pt x="123" y="95"/>
                      <a:pt x="46" y="0"/>
                      <a:pt x="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236;p44">
                <a:extLst>
                  <a:ext uri="{FF2B5EF4-FFF2-40B4-BE49-F238E27FC236}">
                    <a16:creationId xmlns:a16="http://schemas.microsoft.com/office/drawing/2014/main" id="{5A3EFC35-3062-40BF-AFD3-9514ABA13B5C}"/>
                  </a:ext>
                </a:extLst>
              </p:cNvPr>
              <p:cNvSpPr/>
              <p:nvPr/>
            </p:nvSpPr>
            <p:spPr>
              <a:xfrm>
                <a:off x="6751271" y="4614317"/>
                <a:ext cx="12371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1" extrusionOk="0">
                    <a:moveTo>
                      <a:pt x="9" y="0"/>
                    </a:moveTo>
                    <a:cubicBezTo>
                      <a:pt x="5" y="0"/>
                      <a:pt x="3" y="1"/>
                      <a:pt x="1" y="3"/>
                    </a:cubicBezTo>
                    <a:cubicBezTo>
                      <a:pt x="1" y="19"/>
                      <a:pt x="68" y="103"/>
                      <a:pt x="168" y="186"/>
                    </a:cubicBezTo>
                    <a:cubicBezTo>
                      <a:pt x="268" y="270"/>
                      <a:pt x="352" y="320"/>
                      <a:pt x="369" y="320"/>
                    </a:cubicBezTo>
                    <a:cubicBezTo>
                      <a:pt x="385" y="303"/>
                      <a:pt x="318" y="220"/>
                      <a:pt x="218" y="136"/>
                    </a:cubicBezTo>
                    <a:cubicBezTo>
                      <a:pt x="128" y="61"/>
                      <a:pt x="3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237;p44">
                <a:extLst>
                  <a:ext uri="{FF2B5EF4-FFF2-40B4-BE49-F238E27FC236}">
                    <a16:creationId xmlns:a16="http://schemas.microsoft.com/office/drawing/2014/main" id="{3843BBAF-F294-45C8-AF88-0BB23EA948F2}"/>
                  </a:ext>
                </a:extLst>
              </p:cNvPr>
              <p:cNvSpPr/>
              <p:nvPr/>
            </p:nvSpPr>
            <p:spPr>
              <a:xfrm>
                <a:off x="6753418" y="4594574"/>
                <a:ext cx="21474" cy="378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18" extrusionOk="0">
                    <a:moveTo>
                      <a:pt x="669" y="0"/>
                    </a:moveTo>
                    <a:cubicBezTo>
                      <a:pt x="552" y="17"/>
                      <a:pt x="435" y="17"/>
                      <a:pt x="335" y="51"/>
                    </a:cubicBezTo>
                    <a:cubicBezTo>
                      <a:pt x="218" y="51"/>
                      <a:pt x="101" y="51"/>
                      <a:pt x="1" y="84"/>
                    </a:cubicBezTo>
                    <a:cubicBezTo>
                      <a:pt x="75" y="107"/>
                      <a:pt x="154" y="118"/>
                      <a:pt x="233" y="118"/>
                    </a:cubicBezTo>
                    <a:cubicBezTo>
                      <a:pt x="384" y="118"/>
                      <a:pt x="537" y="77"/>
                      <a:pt x="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238;p44">
                <a:extLst>
                  <a:ext uri="{FF2B5EF4-FFF2-40B4-BE49-F238E27FC236}">
                    <a16:creationId xmlns:a16="http://schemas.microsoft.com/office/drawing/2014/main" id="{F7EE27E8-2239-4FE7-9AFA-04DD76296B40}"/>
                  </a:ext>
                </a:extLst>
              </p:cNvPr>
              <p:cNvSpPr/>
              <p:nvPr/>
            </p:nvSpPr>
            <p:spPr>
              <a:xfrm>
                <a:off x="6707362" y="4601240"/>
                <a:ext cx="34838" cy="1907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95" extrusionOk="0">
                    <a:moveTo>
                      <a:pt x="366" y="64"/>
                    </a:moveTo>
                    <a:cubicBezTo>
                      <a:pt x="425" y="64"/>
                      <a:pt x="483" y="73"/>
                      <a:pt x="536" y="93"/>
                    </a:cubicBezTo>
                    <a:cubicBezTo>
                      <a:pt x="669" y="127"/>
                      <a:pt x="769" y="193"/>
                      <a:pt x="853" y="277"/>
                    </a:cubicBezTo>
                    <a:cubicBezTo>
                      <a:pt x="907" y="342"/>
                      <a:pt x="947" y="406"/>
                      <a:pt x="982" y="475"/>
                    </a:cubicBezTo>
                    <a:lnTo>
                      <a:pt x="982" y="475"/>
                    </a:lnTo>
                    <a:cubicBezTo>
                      <a:pt x="917" y="469"/>
                      <a:pt x="826" y="460"/>
                      <a:pt x="719" y="444"/>
                    </a:cubicBezTo>
                    <a:cubicBezTo>
                      <a:pt x="602" y="427"/>
                      <a:pt x="469" y="394"/>
                      <a:pt x="352" y="360"/>
                    </a:cubicBezTo>
                    <a:cubicBezTo>
                      <a:pt x="268" y="344"/>
                      <a:pt x="201" y="310"/>
                      <a:pt x="135" y="277"/>
                    </a:cubicBezTo>
                    <a:cubicBezTo>
                      <a:pt x="68" y="244"/>
                      <a:pt x="51" y="177"/>
                      <a:pt x="101" y="127"/>
                    </a:cubicBezTo>
                    <a:cubicBezTo>
                      <a:pt x="182" y="86"/>
                      <a:pt x="275" y="64"/>
                      <a:pt x="366" y="64"/>
                    </a:cubicBezTo>
                    <a:close/>
                    <a:moveTo>
                      <a:pt x="370" y="1"/>
                    </a:moveTo>
                    <a:cubicBezTo>
                      <a:pt x="268" y="1"/>
                      <a:pt x="165" y="25"/>
                      <a:pt x="68" y="76"/>
                    </a:cubicBezTo>
                    <a:cubicBezTo>
                      <a:pt x="18" y="110"/>
                      <a:pt x="1" y="177"/>
                      <a:pt x="18" y="227"/>
                    </a:cubicBezTo>
                    <a:cubicBezTo>
                      <a:pt x="34" y="277"/>
                      <a:pt x="68" y="310"/>
                      <a:pt x="101" y="327"/>
                    </a:cubicBezTo>
                    <a:cubicBezTo>
                      <a:pt x="168" y="377"/>
                      <a:pt x="252" y="394"/>
                      <a:pt x="335" y="427"/>
                    </a:cubicBezTo>
                    <a:cubicBezTo>
                      <a:pt x="452" y="461"/>
                      <a:pt x="586" y="477"/>
                      <a:pt x="719" y="494"/>
                    </a:cubicBezTo>
                    <a:cubicBezTo>
                      <a:pt x="778" y="503"/>
                      <a:pt x="840" y="507"/>
                      <a:pt x="903" y="507"/>
                    </a:cubicBezTo>
                    <a:cubicBezTo>
                      <a:pt x="934" y="507"/>
                      <a:pt x="965" y="506"/>
                      <a:pt x="996" y="504"/>
                    </a:cubicBezTo>
                    <a:lnTo>
                      <a:pt x="996" y="504"/>
                    </a:lnTo>
                    <a:cubicBezTo>
                      <a:pt x="1010" y="533"/>
                      <a:pt x="1023" y="563"/>
                      <a:pt x="1037" y="594"/>
                    </a:cubicBezTo>
                    <a:cubicBezTo>
                      <a:pt x="1037" y="563"/>
                      <a:pt x="1037" y="532"/>
                      <a:pt x="1023" y="501"/>
                    </a:cubicBezTo>
                    <a:lnTo>
                      <a:pt x="1023" y="501"/>
                    </a:lnTo>
                    <a:cubicBezTo>
                      <a:pt x="1045" y="500"/>
                      <a:pt x="1066" y="497"/>
                      <a:pt x="1087" y="494"/>
                    </a:cubicBezTo>
                    <a:cubicBezTo>
                      <a:pt x="1087" y="487"/>
                      <a:pt x="1061" y="483"/>
                      <a:pt x="1015" y="478"/>
                    </a:cubicBezTo>
                    <a:lnTo>
                      <a:pt x="1015" y="478"/>
                    </a:lnTo>
                    <a:cubicBezTo>
                      <a:pt x="983" y="387"/>
                      <a:pt x="950" y="323"/>
                      <a:pt x="886" y="244"/>
                    </a:cubicBezTo>
                    <a:cubicBezTo>
                      <a:pt x="755" y="90"/>
                      <a:pt x="565" y="1"/>
                      <a:pt x="3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239;p44">
                <a:extLst>
                  <a:ext uri="{FF2B5EF4-FFF2-40B4-BE49-F238E27FC236}">
                    <a16:creationId xmlns:a16="http://schemas.microsoft.com/office/drawing/2014/main" id="{EAB68F99-498E-4FB9-A24A-EF758A4A3A8B}"/>
                  </a:ext>
                </a:extLst>
              </p:cNvPr>
              <p:cNvSpPr/>
              <p:nvPr/>
            </p:nvSpPr>
            <p:spPr>
              <a:xfrm>
                <a:off x="6736816" y="4594574"/>
                <a:ext cx="17179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19" extrusionOk="0">
                    <a:moveTo>
                      <a:pt x="419" y="0"/>
                    </a:moveTo>
                    <a:cubicBezTo>
                      <a:pt x="285" y="17"/>
                      <a:pt x="168" y="84"/>
                      <a:pt x="118" y="201"/>
                    </a:cubicBezTo>
                    <a:cubicBezTo>
                      <a:pt x="68" y="284"/>
                      <a:pt x="34" y="368"/>
                      <a:pt x="18" y="468"/>
                    </a:cubicBezTo>
                    <a:cubicBezTo>
                      <a:pt x="1" y="552"/>
                      <a:pt x="18" y="635"/>
                      <a:pt x="68" y="719"/>
                    </a:cubicBezTo>
                    <a:cubicBezTo>
                      <a:pt x="68" y="635"/>
                      <a:pt x="68" y="552"/>
                      <a:pt x="68" y="468"/>
                    </a:cubicBezTo>
                    <a:cubicBezTo>
                      <a:pt x="84" y="385"/>
                      <a:pt x="118" y="301"/>
                      <a:pt x="168" y="234"/>
                    </a:cubicBezTo>
                    <a:cubicBezTo>
                      <a:pt x="218" y="151"/>
                      <a:pt x="302" y="67"/>
                      <a:pt x="402" y="67"/>
                    </a:cubicBezTo>
                    <a:cubicBezTo>
                      <a:pt x="485" y="84"/>
                      <a:pt x="469" y="218"/>
                      <a:pt x="419" y="301"/>
                    </a:cubicBezTo>
                    <a:cubicBezTo>
                      <a:pt x="368" y="385"/>
                      <a:pt x="318" y="452"/>
                      <a:pt x="268" y="518"/>
                    </a:cubicBezTo>
                    <a:cubicBezTo>
                      <a:pt x="168" y="635"/>
                      <a:pt x="101" y="702"/>
                      <a:pt x="101" y="702"/>
                    </a:cubicBezTo>
                    <a:cubicBezTo>
                      <a:pt x="185" y="669"/>
                      <a:pt x="251" y="619"/>
                      <a:pt x="302" y="552"/>
                    </a:cubicBezTo>
                    <a:cubicBezTo>
                      <a:pt x="368" y="485"/>
                      <a:pt x="419" y="418"/>
                      <a:pt x="469" y="335"/>
                    </a:cubicBezTo>
                    <a:cubicBezTo>
                      <a:pt x="502" y="284"/>
                      <a:pt x="519" y="218"/>
                      <a:pt x="519" y="167"/>
                    </a:cubicBezTo>
                    <a:cubicBezTo>
                      <a:pt x="536" y="84"/>
                      <a:pt x="485" y="17"/>
                      <a:pt x="4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240;p44">
                <a:extLst>
                  <a:ext uri="{FF2B5EF4-FFF2-40B4-BE49-F238E27FC236}">
                    <a16:creationId xmlns:a16="http://schemas.microsoft.com/office/drawing/2014/main" id="{EB7EE41E-D286-4009-A533-AF1B492DFC19}"/>
                  </a:ext>
                </a:extLst>
              </p:cNvPr>
              <p:cNvSpPr/>
              <p:nvPr/>
            </p:nvSpPr>
            <p:spPr>
              <a:xfrm>
                <a:off x="6871779" y="4598997"/>
                <a:ext cx="63235" cy="5397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684" extrusionOk="0">
                    <a:moveTo>
                      <a:pt x="1705" y="0"/>
                    </a:moveTo>
                    <a:cubicBezTo>
                      <a:pt x="1655" y="0"/>
                      <a:pt x="1604" y="4"/>
                      <a:pt x="1554" y="13"/>
                    </a:cubicBezTo>
                    <a:cubicBezTo>
                      <a:pt x="836" y="80"/>
                      <a:pt x="251" y="581"/>
                      <a:pt x="51" y="1266"/>
                    </a:cubicBezTo>
                    <a:cubicBezTo>
                      <a:pt x="34" y="1366"/>
                      <a:pt x="17" y="1466"/>
                      <a:pt x="0" y="1567"/>
                    </a:cubicBezTo>
                    <a:cubicBezTo>
                      <a:pt x="0" y="1600"/>
                      <a:pt x="0" y="1650"/>
                      <a:pt x="0" y="1684"/>
                    </a:cubicBezTo>
                    <a:cubicBezTo>
                      <a:pt x="17" y="1684"/>
                      <a:pt x="17" y="1517"/>
                      <a:pt x="101" y="1283"/>
                    </a:cubicBezTo>
                    <a:cubicBezTo>
                      <a:pt x="318" y="631"/>
                      <a:pt x="869" y="146"/>
                      <a:pt x="1554" y="46"/>
                    </a:cubicBezTo>
                    <a:cubicBezTo>
                      <a:pt x="1647" y="34"/>
                      <a:pt x="1728" y="31"/>
                      <a:pt x="1794" y="31"/>
                    </a:cubicBezTo>
                    <a:cubicBezTo>
                      <a:pt x="1865" y="31"/>
                      <a:pt x="1918" y="34"/>
                      <a:pt x="1947" y="34"/>
                    </a:cubicBezTo>
                    <a:cubicBezTo>
                      <a:pt x="1963" y="34"/>
                      <a:pt x="1972" y="33"/>
                      <a:pt x="1972" y="29"/>
                    </a:cubicBezTo>
                    <a:cubicBezTo>
                      <a:pt x="1939" y="13"/>
                      <a:pt x="1905" y="13"/>
                      <a:pt x="1855" y="13"/>
                    </a:cubicBezTo>
                    <a:cubicBezTo>
                      <a:pt x="1805" y="4"/>
                      <a:pt x="1755" y="0"/>
                      <a:pt x="17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241;p44">
                <a:extLst>
                  <a:ext uri="{FF2B5EF4-FFF2-40B4-BE49-F238E27FC236}">
                    <a16:creationId xmlns:a16="http://schemas.microsoft.com/office/drawing/2014/main" id="{66AC95A9-FAC2-4D2C-97EC-C03C98DC26FF}"/>
                  </a:ext>
                </a:extLst>
              </p:cNvPr>
              <p:cNvSpPr/>
              <p:nvPr/>
            </p:nvSpPr>
            <p:spPr>
              <a:xfrm>
                <a:off x="6913540" y="4524961"/>
                <a:ext cx="4327" cy="7445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323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385"/>
                      <a:pt x="1" y="769"/>
                      <a:pt x="34" y="1170"/>
                    </a:cubicBezTo>
                    <a:cubicBezTo>
                      <a:pt x="34" y="1554"/>
                      <a:pt x="68" y="1938"/>
                      <a:pt x="118" y="2323"/>
                    </a:cubicBezTo>
                    <a:cubicBezTo>
                      <a:pt x="134" y="1554"/>
                      <a:pt x="101" y="769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242;p44">
                <a:extLst>
                  <a:ext uri="{FF2B5EF4-FFF2-40B4-BE49-F238E27FC236}">
                    <a16:creationId xmlns:a16="http://schemas.microsoft.com/office/drawing/2014/main" id="{F762079C-1A15-4A8B-BC45-71D2E1FCAE87}"/>
                  </a:ext>
                </a:extLst>
              </p:cNvPr>
              <p:cNvSpPr/>
              <p:nvPr/>
            </p:nvSpPr>
            <p:spPr>
              <a:xfrm>
                <a:off x="6795724" y="4636720"/>
                <a:ext cx="53043" cy="359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12" extrusionOk="0">
                    <a:moveTo>
                      <a:pt x="1609" y="1"/>
                    </a:moveTo>
                    <a:cubicBezTo>
                      <a:pt x="1495" y="1"/>
                      <a:pt x="1184" y="25"/>
                      <a:pt x="820" y="39"/>
                    </a:cubicBezTo>
                    <a:cubicBezTo>
                      <a:pt x="368" y="55"/>
                      <a:pt x="1" y="55"/>
                      <a:pt x="1" y="72"/>
                    </a:cubicBezTo>
                    <a:cubicBezTo>
                      <a:pt x="213" y="98"/>
                      <a:pt x="426" y="111"/>
                      <a:pt x="638" y="111"/>
                    </a:cubicBezTo>
                    <a:cubicBezTo>
                      <a:pt x="977" y="111"/>
                      <a:pt x="1316" y="77"/>
                      <a:pt x="1655" y="5"/>
                    </a:cubicBezTo>
                    <a:cubicBezTo>
                      <a:pt x="1652" y="2"/>
                      <a:pt x="1636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243;p44">
                <a:extLst>
                  <a:ext uri="{FF2B5EF4-FFF2-40B4-BE49-F238E27FC236}">
                    <a16:creationId xmlns:a16="http://schemas.microsoft.com/office/drawing/2014/main" id="{8E978579-3856-4AD6-B900-DA285DE3CA7C}"/>
                  </a:ext>
                </a:extLst>
              </p:cNvPr>
              <p:cNvSpPr/>
              <p:nvPr/>
            </p:nvSpPr>
            <p:spPr>
              <a:xfrm>
                <a:off x="6878734" y="4635694"/>
                <a:ext cx="5929" cy="1086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39" extrusionOk="0">
                    <a:moveTo>
                      <a:pt x="159" y="1"/>
                    </a:moveTo>
                    <a:cubicBezTo>
                      <a:pt x="134" y="1"/>
                      <a:pt x="78" y="50"/>
                      <a:pt x="34" y="138"/>
                    </a:cubicBezTo>
                    <a:cubicBezTo>
                      <a:pt x="1" y="238"/>
                      <a:pt x="17" y="338"/>
                      <a:pt x="34" y="338"/>
                    </a:cubicBezTo>
                    <a:cubicBezTo>
                      <a:pt x="51" y="338"/>
                      <a:pt x="67" y="255"/>
                      <a:pt x="101" y="171"/>
                    </a:cubicBezTo>
                    <a:cubicBezTo>
                      <a:pt x="134" y="87"/>
                      <a:pt x="184" y="21"/>
                      <a:pt x="168" y="4"/>
                    </a:cubicBezTo>
                    <a:cubicBezTo>
                      <a:pt x="166" y="2"/>
                      <a:pt x="163" y="1"/>
                      <a:pt x="1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244;p44">
                <a:extLst>
                  <a:ext uri="{FF2B5EF4-FFF2-40B4-BE49-F238E27FC236}">
                    <a16:creationId xmlns:a16="http://schemas.microsoft.com/office/drawing/2014/main" id="{5EBB7FF6-E288-41A8-8E68-43B3C0D409D2}"/>
                  </a:ext>
                </a:extLst>
              </p:cNvPr>
              <p:cNvSpPr/>
              <p:nvPr/>
            </p:nvSpPr>
            <p:spPr>
              <a:xfrm>
                <a:off x="6889983" y="4618676"/>
                <a:ext cx="7532" cy="753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218" y="0"/>
                    </a:moveTo>
                    <a:cubicBezTo>
                      <a:pt x="201" y="0"/>
                      <a:pt x="151" y="34"/>
                      <a:pt x="84" y="101"/>
                    </a:cubicBezTo>
                    <a:cubicBezTo>
                      <a:pt x="34" y="151"/>
                      <a:pt x="0" y="217"/>
                      <a:pt x="17" y="234"/>
                    </a:cubicBezTo>
                    <a:cubicBezTo>
                      <a:pt x="34" y="234"/>
                      <a:pt x="84" y="201"/>
                      <a:pt x="134" y="134"/>
                    </a:cubicBezTo>
                    <a:cubicBezTo>
                      <a:pt x="201" y="84"/>
                      <a:pt x="234" y="17"/>
                      <a:pt x="2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245;p44">
                <a:extLst>
                  <a:ext uri="{FF2B5EF4-FFF2-40B4-BE49-F238E27FC236}">
                    <a16:creationId xmlns:a16="http://schemas.microsoft.com/office/drawing/2014/main" id="{BA1CB87F-AC61-4CA2-AB24-46F3EB50173A}"/>
                  </a:ext>
                </a:extLst>
              </p:cNvPr>
              <p:cNvSpPr/>
              <p:nvPr/>
            </p:nvSpPr>
            <p:spPr>
              <a:xfrm>
                <a:off x="6905527" y="4609637"/>
                <a:ext cx="10576" cy="487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52" extrusionOk="0">
                    <a:moveTo>
                      <a:pt x="231" y="1"/>
                    </a:moveTo>
                    <a:cubicBezTo>
                      <a:pt x="203" y="1"/>
                      <a:pt x="170" y="5"/>
                      <a:pt x="134" y="15"/>
                    </a:cubicBezTo>
                    <a:cubicBezTo>
                      <a:pt x="33" y="65"/>
                      <a:pt x="0" y="132"/>
                      <a:pt x="0" y="149"/>
                    </a:cubicBezTo>
                    <a:cubicBezTo>
                      <a:pt x="2" y="151"/>
                      <a:pt x="6" y="152"/>
                      <a:pt x="10" y="152"/>
                    </a:cubicBezTo>
                    <a:cubicBezTo>
                      <a:pt x="35" y="152"/>
                      <a:pt x="95" y="111"/>
                      <a:pt x="167" y="82"/>
                    </a:cubicBezTo>
                    <a:cubicBezTo>
                      <a:pt x="251" y="48"/>
                      <a:pt x="318" y="48"/>
                      <a:pt x="318" y="32"/>
                    </a:cubicBezTo>
                    <a:cubicBezTo>
                      <a:pt x="329" y="20"/>
                      <a:pt x="293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246;p44">
                <a:extLst>
                  <a:ext uri="{FF2B5EF4-FFF2-40B4-BE49-F238E27FC236}">
                    <a16:creationId xmlns:a16="http://schemas.microsoft.com/office/drawing/2014/main" id="{9D0DFC73-92DF-4B79-A80A-71CB2CD58979}"/>
                  </a:ext>
                </a:extLst>
              </p:cNvPr>
              <p:cNvSpPr/>
              <p:nvPr/>
            </p:nvSpPr>
            <p:spPr>
              <a:xfrm>
                <a:off x="6923732" y="4606497"/>
                <a:ext cx="5897" cy="298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3" extrusionOk="0">
                    <a:moveTo>
                      <a:pt x="146" y="0"/>
                    </a:moveTo>
                    <a:cubicBezTo>
                      <a:pt x="130" y="0"/>
                      <a:pt x="109" y="4"/>
                      <a:pt x="84" y="13"/>
                    </a:cubicBezTo>
                    <a:cubicBezTo>
                      <a:pt x="34" y="29"/>
                      <a:pt x="0" y="63"/>
                      <a:pt x="17" y="80"/>
                    </a:cubicBezTo>
                    <a:cubicBezTo>
                      <a:pt x="17" y="88"/>
                      <a:pt x="29" y="92"/>
                      <a:pt x="48" y="92"/>
                    </a:cubicBezTo>
                    <a:cubicBezTo>
                      <a:pt x="67" y="92"/>
                      <a:pt x="92" y="88"/>
                      <a:pt x="117" y="80"/>
                    </a:cubicBezTo>
                    <a:cubicBezTo>
                      <a:pt x="151" y="63"/>
                      <a:pt x="184" y="29"/>
                      <a:pt x="184" y="13"/>
                    </a:cubicBezTo>
                    <a:cubicBezTo>
                      <a:pt x="176" y="4"/>
                      <a:pt x="163" y="0"/>
                      <a:pt x="1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247;p44">
                <a:extLst>
                  <a:ext uri="{FF2B5EF4-FFF2-40B4-BE49-F238E27FC236}">
                    <a16:creationId xmlns:a16="http://schemas.microsoft.com/office/drawing/2014/main" id="{90D81F31-B498-4F05-8BF8-36D46996C26A}"/>
                  </a:ext>
                </a:extLst>
              </p:cNvPr>
              <p:cNvSpPr/>
              <p:nvPr/>
            </p:nvSpPr>
            <p:spPr>
              <a:xfrm>
                <a:off x="6257540" y="3173765"/>
                <a:ext cx="1259020" cy="975826"/>
              </a:xfrm>
              <a:custGeom>
                <a:avLst/>
                <a:gdLst/>
                <a:ahLst/>
                <a:cxnLst/>
                <a:rect l="l" t="t" r="r" b="b"/>
                <a:pathLst>
                  <a:path w="39283" h="30447" extrusionOk="0">
                    <a:moveTo>
                      <a:pt x="13861" y="0"/>
                    </a:moveTo>
                    <a:cubicBezTo>
                      <a:pt x="13268" y="0"/>
                      <a:pt x="12839" y="48"/>
                      <a:pt x="12616" y="154"/>
                    </a:cubicBezTo>
                    <a:cubicBezTo>
                      <a:pt x="10360" y="1207"/>
                      <a:pt x="1" y="26854"/>
                      <a:pt x="1" y="26854"/>
                    </a:cubicBezTo>
                    <a:lnTo>
                      <a:pt x="8338" y="30447"/>
                    </a:lnTo>
                    <a:lnTo>
                      <a:pt x="17344" y="8659"/>
                    </a:lnTo>
                    <a:cubicBezTo>
                      <a:pt x="17344" y="8659"/>
                      <a:pt x="32074" y="14048"/>
                      <a:pt x="35942" y="14048"/>
                    </a:cubicBezTo>
                    <a:cubicBezTo>
                      <a:pt x="36138" y="14048"/>
                      <a:pt x="36305" y="14034"/>
                      <a:pt x="36442" y="14005"/>
                    </a:cubicBezTo>
                    <a:cubicBezTo>
                      <a:pt x="39283" y="13421"/>
                      <a:pt x="38096" y="3947"/>
                      <a:pt x="38096" y="3947"/>
                    </a:cubicBezTo>
                    <a:cubicBezTo>
                      <a:pt x="38096" y="3947"/>
                      <a:pt x="19245" y="0"/>
                      <a:pt x="13861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248;p44">
                <a:extLst>
                  <a:ext uri="{FF2B5EF4-FFF2-40B4-BE49-F238E27FC236}">
                    <a16:creationId xmlns:a16="http://schemas.microsoft.com/office/drawing/2014/main" id="{8EB6339D-91C4-44A9-AB0E-2C24420F5491}"/>
                  </a:ext>
                </a:extLst>
              </p:cNvPr>
              <p:cNvSpPr/>
              <p:nvPr/>
            </p:nvSpPr>
            <p:spPr>
              <a:xfrm>
                <a:off x="6643102" y="3344175"/>
                <a:ext cx="782437" cy="1239726"/>
              </a:xfrm>
              <a:custGeom>
                <a:avLst/>
                <a:gdLst/>
                <a:ahLst/>
                <a:cxnLst/>
                <a:rect l="l" t="t" r="r" b="b"/>
                <a:pathLst>
                  <a:path w="24413" h="38681" extrusionOk="0">
                    <a:moveTo>
                      <a:pt x="15690" y="0"/>
                    </a:moveTo>
                    <a:cubicBezTo>
                      <a:pt x="15339" y="117"/>
                      <a:pt x="1889" y="5647"/>
                      <a:pt x="937" y="7419"/>
                    </a:cubicBezTo>
                    <a:cubicBezTo>
                      <a:pt x="1" y="9190"/>
                      <a:pt x="2323" y="38680"/>
                      <a:pt x="2323" y="38680"/>
                    </a:cubicBezTo>
                    <a:lnTo>
                      <a:pt x="9976" y="38680"/>
                    </a:lnTo>
                    <a:lnTo>
                      <a:pt x="9491" y="12465"/>
                    </a:lnTo>
                    <a:lnTo>
                      <a:pt x="24412" y="8688"/>
                    </a:lnTo>
                    <a:lnTo>
                      <a:pt x="15690" y="0"/>
                    </a:ln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249;p44">
                <a:extLst>
                  <a:ext uri="{FF2B5EF4-FFF2-40B4-BE49-F238E27FC236}">
                    <a16:creationId xmlns:a16="http://schemas.microsoft.com/office/drawing/2014/main" id="{7C39190F-A918-4179-8E04-3737B3F12F4D}"/>
                  </a:ext>
                </a:extLst>
              </p:cNvPr>
              <p:cNvSpPr/>
              <p:nvPr/>
            </p:nvSpPr>
            <p:spPr>
              <a:xfrm>
                <a:off x="6761463" y="3422345"/>
                <a:ext cx="666736" cy="202460"/>
              </a:xfrm>
              <a:custGeom>
                <a:avLst/>
                <a:gdLst/>
                <a:ahLst/>
                <a:cxnLst/>
                <a:rect l="l" t="t" r="r" b="b"/>
                <a:pathLst>
                  <a:path w="20803" h="631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4"/>
                      <a:pt x="134" y="67"/>
                      <a:pt x="201" y="101"/>
                    </a:cubicBezTo>
                    <a:lnTo>
                      <a:pt x="769" y="385"/>
                    </a:lnTo>
                    <a:cubicBezTo>
                      <a:pt x="1020" y="518"/>
                      <a:pt x="1320" y="652"/>
                      <a:pt x="1671" y="819"/>
                    </a:cubicBezTo>
                    <a:cubicBezTo>
                      <a:pt x="2039" y="986"/>
                      <a:pt x="2440" y="1170"/>
                      <a:pt x="2891" y="1354"/>
                    </a:cubicBezTo>
                    <a:cubicBezTo>
                      <a:pt x="3810" y="1738"/>
                      <a:pt x="4913" y="2139"/>
                      <a:pt x="6132" y="2590"/>
                    </a:cubicBezTo>
                    <a:cubicBezTo>
                      <a:pt x="7369" y="3008"/>
                      <a:pt x="8739" y="3442"/>
                      <a:pt x="10176" y="3860"/>
                    </a:cubicBezTo>
                    <a:cubicBezTo>
                      <a:pt x="13083" y="4696"/>
                      <a:pt x="15740" y="5314"/>
                      <a:pt x="17661" y="5715"/>
                    </a:cubicBezTo>
                    <a:cubicBezTo>
                      <a:pt x="18630" y="5915"/>
                      <a:pt x="19416" y="6082"/>
                      <a:pt x="19950" y="6183"/>
                    </a:cubicBezTo>
                    <a:lnTo>
                      <a:pt x="20585" y="6283"/>
                    </a:lnTo>
                    <a:cubicBezTo>
                      <a:pt x="20652" y="6300"/>
                      <a:pt x="20719" y="6316"/>
                      <a:pt x="20803" y="6316"/>
                    </a:cubicBezTo>
                    <a:cubicBezTo>
                      <a:pt x="20736" y="6283"/>
                      <a:pt x="20652" y="6266"/>
                      <a:pt x="20585" y="6249"/>
                    </a:cubicBezTo>
                    <a:lnTo>
                      <a:pt x="19967" y="6116"/>
                    </a:lnTo>
                    <a:lnTo>
                      <a:pt x="17695" y="5598"/>
                    </a:lnTo>
                    <a:cubicBezTo>
                      <a:pt x="15773" y="5163"/>
                      <a:pt x="13117" y="4528"/>
                      <a:pt x="10226" y="3693"/>
                    </a:cubicBezTo>
                    <a:cubicBezTo>
                      <a:pt x="8789" y="3275"/>
                      <a:pt x="7419" y="2841"/>
                      <a:pt x="6183" y="2423"/>
                    </a:cubicBezTo>
                    <a:cubicBezTo>
                      <a:pt x="4963" y="2005"/>
                      <a:pt x="3860" y="1604"/>
                      <a:pt x="2941" y="1237"/>
                    </a:cubicBezTo>
                    <a:cubicBezTo>
                      <a:pt x="2490" y="1053"/>
                      <a:pt x="2072" y="886"/>
                      <a:pt x="1721" y="736"/>
                    </a:cubicBezTo>
                    <a:cubicBezTo>
                      <a:pt x="1354" y="585"/>
                      <a:pt x="1053" y="452"/>
                      <a:pt x="802" y="335"/>
                    </a:cubicBezTo>
                    <a:lnTo>
                      <a:pt x="218" y="67"/>
                    </a:lnTo>
                    <a:cubicBezTo>
                      <a:pt x="151" y="34"/>
                      <a:pt x="84" y="17"/>
                      <a:pt x="0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250;p44">
                <a:extLst>
                  <a:ext uri="{FF2B5EF4-FFF2-40B4-BE49-F238E27FC236}">
                    <a16:creationId xmlns:a16="http://schemas.microsoft.com/office/drawing/2014/main" id="{6EDE9599-5886-44BC-9067-C40A240D8CC4}"/>
                  </a:ext>
                </a:extLst>
              </p:cNvPr>
              <p:cNvSpPr/>
              <p:nvPr/>
            </p:nvSpPr>
            <p:spPr>
              <a:xfrm>
                <a:off x="6657044" y="3505867"/>
                <a:ext cx="139802" cy="292969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9141" extrusionOk="0">
                    <a:moveTo>
                      <a:pt x="4344" y="1"/>
                    </a:moveTo>
                    <a:lnTo>
                      <a:pt x="4344" y="1"/>
                    </a:lnTo>
                    <a:cubicBezTo>
                      <a:pt x="4211" y="18"/>
                      <a:pt x="4060" y="68"/>
                      <a:pt x="3927" y="118"/>
                    </a:cubicBezTo>
                    <a:cubicBezTo>
                      <a:pt x="3542" y="252"/>
                      <a:pt x="3158" y="402"/>
                      <a:pt x="2791" y="569"/>
                    </a:cubicBezTo>
                    <a:cubicBezTo>
                      <a:pt x="2223" y="820"/>
                      <a:pt x="1721" y="1154"/>
                      <a:pt x="1253" y="1555"/>
                    </a:cubicBezTo>
                    <a:cubicBezTo>
                      <a:pt x="685" y="2056"/>
                      <a:pt x="301" y="2724"/>
                      <a:pt x="151" y="3476"/>
                    </a:cubicBezTo>
                    <a:cubicBezTo>
                      <a:pt x="0" y="4262"/>
                      <a:pt x="84" y="5030"/>
                      <a:pt x="151" y="5699"/>
                    </a:cubicBezTo>
                    <a:lnTo>
                      <a:pt x="318" y="7503"/>
                    </a:lnTo>
                    <a:lnTo>
                      <a:pt x="435" y="8706"/>
                    </a:lnTo>
                    <a:cubicBezTo>
                      <a:pt x="451" y="8856"/>
                      <a:pt x="468" y="9007"/>
                      <a:pt x="518" y="9141"/>
                    </a:cubicBezTo>
                    <a:cubicBezTo>
                      <a:pt x="518" y="8990"/>
                      <a:pt x="518" y="8840"/>
                      <a:pt x="502" y="8706"/>
                    </a:cubicBezTo>
                    <a:cubicBezTo>
                      <a:pt x="485" y="8372"/>
                      <a:pt x="468" y="7971"/>
                      <a:pt x="435" y="7486"/>
                    </a:cubicBezTo>
                    <a:lnTo>
                      <a:pt x="301" y="5682"/>
                    </a:lnTo>
                    <a:cubicBezTo>
                      <a:pt x="268" y="5014"/>
                      <a:pt x="167" y="4262"/>
                      <a:pt x="318" y="3510"/>
                    </a:cubicBezTo>
                    <a:cubicBezTo>
                      <a:pt x="451" y="2791"/>
                      <a:pt x="836" y="2156"/>
                      <a:pt x="1370" y="1672"/>
                    </a:cubicBezTo>
                    <a:cubicBezTo>
                      <a:pt x="1805" y="1271"/>
                      <a:pt x="2306" y="937"/>
                      <a:pt x="2841" y="686"/>
                    </a:cubicBezTo>
                    <a:cubicBezTo>
                      <a:pt x="3760" y="235"/>
                      <a:pt x="4361" y="34"/>
                      <a:pt x="43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251;p44">
                <a:extLst>
                  <a:ext uri="{FF2B5EF4-FFF2-40B4-BE49-F238E27FC236}">
                    <a16:creationId xmlns:a16="http://schemas.microsoft.com/office/drawing/2014/main" id="{A57107F1-4731-4E09-869F-837083C3AF2C}"/>
                  </a:ext>
                </a:extLst>
              </p:cNvPr>
              <p:cNvSpPr/>
              <p:nvPr/>
            </p:nvSpPr>
            <p:spPr>
              <a:xfrm>
                <a:off x="6887836" y="3717622"/>
                <a:ext cx="58940" cy="2583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806" extrusionOk="0">
                    <a:moveTo>
                      <a:pt x="44" y="1"/>
                    </a:moveTo>
                    <a:cubicBezTo>
                      <a:pt x="29" y="1"/>
                      <a:pt x="20" y="4"/>
                      <a:pt x="17" y="11"/>
                    </a:cubicBezTo>
                    <a:cubicBezTo>
                      <a:pt x="1" y="44"/>
                      <a:pt x="385" y="261"/>
                      <a:pt x="886" y="478"/>
                    </a:cubicBezTo>
                    <a:cubicBezTo>
                      <a:pt x="1322" y="667"/>
                      <a:pt x="1695" y="806"/>
                      <a:pt x="1796" y="806"/>
                    </a:cubicBezTo>
                    <a:cubicBezTo>
                      <a:pt x="1811" y="806"/>
                      <a:pt x="1820" y="802"/>
                      <a:pt x="1822" y="796"/>
                    </a:cubicBezTo>
                    <a:cubicBezTo>
                      <a:pt x="1839" y="762"/>
                      <a:pt x="1454" y="545"/>
                      <a:pt x="953" y="328"/>
                    </a:cubicBezTo>
                    <a:cubicBezTo>
                      <a:pt x="517" y="139"/>
                      <a:pt x="145" y="1"/>
                      <a:pt x="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252;p44">
                <a:extLst>
                  <a:ext uri="{FF2B5EF4-FFF2-40B4-BE49-F238E27FC236}">
                    <a16:creationId xmlns:a16="http://schemas.microsoft.com/office/drawing/2014/main" id="{FBB74842-EEE4-4BF1-B696-FE0962E7B32A}"/>
                  </a:ext>
                </a:extLst>
              </p:cNvPr>
              <p:cNvSpPr/>
              <p:nvPr/>
            </p:nvSpPr>
            <p:spPr>
              <a:xfrm>
                <a:off x="6908732" y="3691693"/>
                <a:ext cx="42851" cy="5422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692" extrusionOk="0">
                    <a:moveTo>
                      <a:pt x="37" y="0"/>
                    </a:moveTo>
                    <a:cubicBezTo>
                      <a:pt x="36" y="0"/>
                      <a:pt x="35" y="1"/>
                      <a:pt x="34" y="1"/>
                    </a:cubicBezTo>
                    <a:cubicBezTo>
                      <a:pt x="0" y="18"/>
                      <a:pt x="151" y="502"/>
                      <a:pt x="502" y="970"/>
                    </a:cubicBezTo>
                    <a:cubicBezTo>
                      <a:pt x="849" y="1427"/>
                      <a:pt x="1240" y="1691"/>
                      <a:pt x="1297" y="1691"/>
                    </a:cubicBezTo>
                    <a:cubicBezTo>
                      <a:pt x="1300" y="1691"/>
                      <a:pt x="1303" y="1690"/>
                      <a:pt x="1304" y="1688"/>
                    </a:cubicBezTo>
                    <a:cubicBezTo>
                      <a:pt x="1337" y="1655"/>
                      <a:pt x="986" y="1338"/>
                      <a:pt x="652" y="870"/>
                    </a:cubicBezTo>
                    <a:cubicBezTo>
                      <a:pt x="308" y="427"/>
                      <a:pt x="92" y="0"/>
                      <a:pt x="37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253;p44">
                <a:extLst>
                  <a:ext uri="{FF2B5EF4-FFF2-40B4-BE49-F238E27FC236}">
                    <a16:creationId xmlns:a16="http://schemas.microsoft.com/office/drawing/2014/main" id="{02E9A0A4-C038-4824-B7F1-B467A6EEDC8D}"/>
                  </a:ext>
                </a:extLst>
              </p:cNvPr>
              <p:cNvSpPr/>
              <p:nvPr/>
            </p:nvSpPr>
            <p:spPr>
              <a:xfrm>
                <a:off x="6947833" y="3730794"/>
                <a:ext cx="56248" cy="88939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775" extrusionOk="0">
                    <a:moveTo>
                      <a:pt x="1754" y="1"/>
                    </a:moveTo>
                    <a:cubicBezTo>
                      <a:pt x="1615" y="70"/>
                      <a:pt x="1453" y="105"/>
                      <a:pt x="1286" y="105"/>
                    </a:cubicBezTo>
                    <a:cubicBezTo>
                      <a:pt x="1253" y="105"/>
                      <a:pt x="1220" y="104"/>
                      <a:pt x="1186" y="101"/>
                    </a:cubicBezTo>
                    <a:cubicBezTo>
                      <a:pt x="1059" y="81"/>
                      <a:pt x="932" y="73"/>
                      <a:pt x="805" y="73"/>
                    </a:cubicBezTo>
                    <a:cubicBezTo>
                      <a:pt x="715" y="73"/>
                      <a:pt x="625" y="77"/>
                      <a:pt x="535" y="84"/>
                    </a:cubicBezTo>
                    <a:cubicBezTo>
                      <a:pt x="384" y="101"/>
                      <a:pt x="251" y="168"/>
                      <a:pt x="150" y="285"/>
                    </a:cubicBezTo>
                    <a:cubicBezTo>
                      <a:pt x="50" y="402"/>
                      <a:pt x="0" y="552"/>
                      <a:pt x="0" y="719"/>
                    </a:cubicBezTo>
                    <a:cubicBezTo>
                      <a:pt x="0" y="1855"/>
                      <a:pt x="33" y="2757"/>
                      <a:pt x="84" y="2774"/>
                    </a:cubicBezTo>
                    <a:cubicBezTo>
                      <a:pt x="134" y="2774"/>
                      <a:pt x="167" y="1838"/>
                      <a:pt x="184" y="719"/>
                    </a:cubicBezTo>
                    <a:cubicBezTo>
                      <a:pt x="150" y="485"/>
                      <a:pt x="317" y="268"/>
                      <a:pt x="551" y="234"/>
                    </a:cubicBezTo>
                    <a:cubicBezTo>
                      <a:pt x="769" y="218"/>
                      <a:pt x="986" y="218"/>
                      <a:pt x="1186" y="218"/>
                    </a:cubicBezTo>
                    <a:cubicBezTo>
                      <a:pt x="1208" y="220"/>
                      <a:pt x="1230" y="221"/>
                      <a:pt x="1251" y="221"/>
                    </a:cubicBezTo>
                    <a:cubicBezTo>
                      <a:pt x="1393" y="221"/>
                      <a:pt x="1521" y="176"/>
                      <a:pt x="1637" y="118"/>
                    </a:cubicBezTo>
                    <a:cubicBezTo>
                      <a:pt x="1738" y="67"/>
                      <a:pt x="1754" y="1"/>
                      <a:pt x="175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" name="Google Shape;2142;p44">
            <a:extLst>
              <a:ext uri="{FF2B5EF4-FFF2-40B4-BE49-F238E27FC236}">
                <a16:creationId xmlns:a16="http://schemas.microsoft.com/office/drawing/2014/main" id="{409BA661-D700-4AE6-AC6E-DA2FBE9B2985}"/>
              </a:ext>
            </a:extLst>
          </p:cNvPr>
          <p:cNvGrpSpPr/>
          <p:nvPr/>
        </p:nvGrpSpPr>
        <p:grpSpPr>
          <a:xfrm>
            <a:off x="1773934" y="3097963"/>
            <a:ext cx="497448" cy="606226"/>
            <a:chOff x="1847621" y="2498055"/>
            <a:chExt cx="497448" cy="606226"/>
          </a:xfrm>
        </p:grpSpPr>
        <p:sp>
          <p:nvSpPr>
            <p:cNvPr id="314" name="Google Shape;2143;p44">
              <a:extLst>
                <a:ext uri="{FF2B5EF4-FFF2-40B4-BE49-F238E27FC236}">
                  <a16:creationId xmlns:a16="http://schemas.microsoft.com/office/drawing/2014/main" id="{80635805-8AF6-4EF3-A0E5-4DA456E68DDF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144;p44">
              <a:extLst>
                <a:ext uri="{FF2B5EF4-FFF2-40B4-BE49-F238E27FC236}">
                  <a16:creationId xmlns:a16="http://schemas.microsoft.com/office/drawing/2014/main" id="{6D3C6142-FC8F-44DB-A9B0-2E32C7AC2BF1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145;p44">
              <a:extLst>
                <a:ext uri="{FF2B5EF4-FFF2-40B4-BE49-F238E27FC236}">
                  <a16:creationId xmlns:a16="http://schemas.microsoft.com/office/drawing/2014/main" id="{CA5C7B73-E2B4-46D8-A3AF-7FEA5B11B9D8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146;p44">
              <a:extLst>
                <a:ext uri="{FF2B5EF4-FFF2-40B4-BE49-F238E27FC236}">
                  <a16:creationId xmlns:a16="http://schemas.microsoft.com/office/drawing/2014/main" id="{4AD614D2-602B-4A71-B4E5-A236835E6EDC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147;p44">
              <a:extLst>
                <a:ext uri="{FF2B5EF4-FFF2-40B4-BE49-F238E27FC236}">
                  <a16:creationId xmlns:a16="http://schemas.microsoft.com/office/drawing/2014/main" id="{4065842A-F17B-49E8-B1E0-F8C18C94EB5F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148;p44">
              <a:extLst>
                <a:ext uri="{FF2B5EF4-FFF2-40B4-BE49-F238E27FC236}">
                  <a16:creationId xmlns:a16="http://schemas.microsoft.com/office/drawing/2014/main" id="{501C10D5-BD3E-4DDD-94DD-BED2B42DBFA7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149;p44">
              <a:extLst>
                <a:ext uri="{FF2B5EF4-FFF2-40B4-BE49-F238E27FC236}">
                  <a16:creationId xmlns:a16="http://schemas.microsoft.com/office/drawing/2014/main" id="{27FE927D-A45C-40A8-BE45-0B7C2D84D1AF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150;p44">
              <a:extLst>
                <a:ext uri="{FF2B5EF4-FFF2-40B4-BE49-F238E27FC236}">
                  <a16:creationId xmlns:a16="http://schemas.microsoft.com/office/drawing/2014/main" id="{3F053A93-2542-4D00-AAEB-79AB70DEEBEF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151;p44">
              <a:extLst>
                <a:ext uri="{FF2B5EF4-FFF2-40B4-BE49-F238E27FC236}">
                  <a16:creationId xmlns:a16="http://schemas.microsoft.com/office/drawing/2014/main" id="{3922B6EF-7A43-4571-A735-7F91114C5AF5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152;p44">
              <a:extLst>
                <a:ext uri="{FF2B5EF4-FFF2-40B4-BE49-F238E27FC236}">
                  <a16:creationId xmlns:a16="http://schemas.microsoft.com/office/drawing/2014/main" id="{7DCE222B-0EC6-49C7-83A0-E361EB8898EB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153;p44">
              <a:extLst>
                <a:ext uri="{FF2B5EF4-FFF2-40B4-BE49-F238E27FC236}">
                  <a16:creationId xmlns:a16="http://schemas.microsoft.com/office/drawing/2014/main" id="{46BC5F13-C6AC-4C30-92AA-2C918FAF0756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154;p44">
              <a:extLst>
                <a:ext uri="{FF2B5EF4-FFF2-40B4-BE49-F238E27FC236}">
                  <a16:creationId xmlns:a16="http://schemas.microsoft.com/office/drawing/2014/main" id="{95701B66-E361-4FF5-A5B0-BFDD83C23BE2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155;p44">
              <a:extLst>
                <a:ext uri="{FF2B5EF4-FFF2-40B4-BE49-F238E27FC236}">
                  <a16:creationId xmlns:a16="http://schemas.microsoft.com/office/drawing/2014/main" id="{FE0A980C-7A41-4D94-8E9C-2FD1CF0A79A8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156;p44">
              <a:extLst>
                <a:ext uri="{FF2B5EF4-FFF2-40B4-BE49-F238E27FC236}">
                  <a16:creationId xmlns:a16="http://schemas.microsoft.com/office/drawing/2014/main" id="{98A7AAD9-755E-4FDD-AAA5-1FA0FC96BC9F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2142;p44">
            <a:extLst>
              <a:ext uri="{FF2B5EF4-FFF2-40B4-BE49-F238E27FC236}">
                <a16:creationId xmlns:a16="http://schemas.microsoft.com/office/drawing/2014/main" id="{5B72970D-DCEC-4338-82FD-B0459B87F199}"/>
              </a:ext>
            </a:extLst>
          </p:cNvPr>
          <p:cNvGrpSpPr/>
          <p:nvPr/>
        </p:nvGrpSpPr>
        <p:grpSpPr>
          <a:xfrm>
            <a:off x="1773934" y="1276591"/>
            <a:ext cx="497448" cy="606226"/>
            <a:chOff x="1847621" y="2498055"/>
            <a:chExt cx="497448" cy="606226"/>
          </a:xfrm>
        </p:grpSpPr>
        <p:sp>
          <p:nvSpPr>
            <p:cNvPr id="329" name="Google Shape;2143;p44">
              <a:extLst>
                <a:ext uri="{FF2B5EF4-FFF2-40B4-BE49-F238E27FC236}">
                  <a16:creationId xmlns:a16="http://schemas.microsoft.com/office/drawing/2014/main" id="{6E8C3DC6-5E40-4634-9E95-C1E65C62EB9B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144;p44">
              <a:extLst>
                <a:ext uri="{FF2B5EF4-FFF2-40B4-BE49-F238E27FC236}">
                  <a16:creationId xmlns:a16="http://schemas.microsoft.com/office/drawing/2014/main" id="{2B722C6E-4834-41A9-B534-CA97ED397477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145;p44">
              <a:extLst>
                <a:ext uri="{FF2B5EF4-FFF2-40B4-BE49-F238E27FC236}">
                  <a16:creationId xmlns:a16="http://schemas.microsoft.com/office/drawing/2014/main" id="{BE921CC1-1190-40AC-ACC1-8B6D6C8E0866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146;p44">
              <a:extLst>
                <a:ext uri="{FF2B5EF4-FFF2-40B4-BE49-F238E27FC236}">
                  <a16:creationId xmlns:a16="http://schemas.microsoft.com/office/drawing/2014/main" id="{BF61616B-8567-46CB-9518-6D5785792C7A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147;p44">
              <a:extLst>
                <a:ext uri="{FF2B5EF4-FFF2-40B4-BE49-F238E27FC236}">
                  <a16:creationId xmlns:a16="http://schemas.microsoft.com/office/drawing/2014/main" id="{06EFF0ED-1A17-40F3-B765-77B37AEF5B71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148;p44">
              <a:extLst>
                <a:ext uri="{FF2B5EF4-FFF2-40B4-BE49-F238E27FC236}">
                  <a16:creationId xmlns:a16="http://schemas.microsoft.com/office/drawing/2014/main" id="{E31E34B2-F087-45A6-BF52-BF9085598863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149;p44">
              <a:extLst>
                <a:ext uri="{FF2B5EF4-FFF2-40B4-BE49-F238E27FC236}">
                  <a16:creationId xmlns:a16="http://schemas.microsoft.com/office/drawing/2014/main" id="{98EC2F78-A8C6-44D8-89CC-4B96FC1021BB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150;p44">
              <a:extLst>
                <a:ext uri="{FF2B5EF4-FFF2-40B4-BE49-F238E27FC236}">
                  <a16:creationId xmlns:a16="http://schemas.microsoft.com/office/drawing/2014/main" id="{9B3960C9-2CB2-4423-927B-A41BDBE6573F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151;p44">
              <a:extLst>
                <a:ext uri="{FF2B5EF4-FFF2-40B4-BE49-F238E27FC236}">
                  <a16:creationId xmlns:a16="http://schemas.microsoft.com/office/drawing/2014/main" id="{FEB4CB15-89AE-4CB3-A1B5-0E8C5F74FDCF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152;p44">
              <a:extLst>
                <a:ext uri="{FF2B5EF4-FFF2-40B4-BE49-F238E27FC236}">
                  <a16:creationId xmlns:a16="http://schemas.microsoft.com/office/drawing/2014/main" id="{8CCAC3B2-7CA5-4D0D-87DF-EAA88813CE37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153;p44">
              <a:extLst>
                <a:ext uri="{FF2B5EF4-FFF2-40B4-BE49-F238E27FC236}">
                  <a16:creationId xmlns:a16="http://schemas.microsoft.com/office/drawing/2014/main" id="{B6A5D197-F207-44E7-9B9D-CA14BBE437F0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154;p44">
              <a:extLst>
                <a:ext uri="{FF2B5EF4-FFF2-40B4-BE49-F238E27FC236}">
                  <a16:creationId xmlns:a16="http://schemas.microsoft.com/office/drawing/2014/main" id="{971ADC2E-9D08-4CF2-9B62-18D7F758CC74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155;p44">
              <a:extLst>
                <a:ext uri="{FF2B5EF4-FFF2-40B4-BE49-F238E27FC236}">
                  <a16:creationId xmlns:a16="http://schemas.microsoft.com/office/drawing/2014/main" id="{7634AF8B-3E99-4128-A77E-522086AC81FC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156;p44">
              <a:extLst>
                <a:ext uri="{FF2B5EF4-FFF2-40B4-BE49-F238E27FC236}">
                  <a16:creationId xmlns:a16="http://schemas.microsoft.com/office/drawing/2014/main" id="{1DFBFF4F-A578-4247-B956-C9C3FDC5987C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2134;p44">
            <a:extLst>
              <a:ext uri="{FF2B5EF4-FFF2-40B4-BE49-F238E27FC236}">
                <a16:creationId xmlns:a16="http://schemas.microsoft.com/office/drawing/2014/main" id="{79D38E43-5DC4-485A-BBA5-7CCF5A959DC9}"/>
              </a:ext>
            </a:extLst>
          </p:cNvPr>
          <p:cNvSpPr txBox="1">
            <a:spLocks/>
          </p:cNvSpPr>
          <p:nvPr/>
        </p:nvSpPr>
        <p:spPr>
          <a:xfrm>
            <a:off x="2658804" y="2109835"/>
            <a:ext cx="2093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s-MX" dirty="0"/>
              <a:t>Las interferencias atenúan en gran medida la señal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2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47"/>
          <p:cNvSpPr txBox="1">
            <a:spLocks noGrp="1"/>
          </p:cNvSpPr>
          <p:nvPr>
            <p:ph type="title"/>
          </p:nvPr>
        </p:nvSpPr>
        <p:spPr>
          <a:xfrm>
            <a:off x="720000" y="26143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Trabajos Futuros</a:t>
            </a:r>
            <a:endParaRPr dirty="0"/>
          </a:p>
        </p:txBody>
      </p:sp>
      <p:sp>
        <p:nvSpPr>
          <p:cNvPr id="2357" name="Google Shape;2357;p47"/>
          <p:cNvSpPr txBox="1">
            <a:spLocks noGrp="1"/>
          </p:cNvSpPr>
          <p:nvPr>
            <p:ph type="subTitle" idx="5"/>
          </p:nvPr>
        </p:nvSpPr>
        <p:spPr>
          <a:xfrm>
            <a:off x="1512718" y="4130382"/>
            <a:ext cx="1983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Nuevos Dispositivos</a:t>
            </a:r>
            <a:endParaRPr dirty="0"/>
          </a:p>
        </p:txBody>
      </p:sp>
      <p:sp>
        <p:nvSpPr>
          <p:cNvPr id="2359" name="Google Shape;2359;p47"/>
          <p:cNvSpPr txBox="1">
            <a:spLocks noGrp="1"/>
          </p:cNvSpPr>
          <p:nvPr>
            <p:ph type="subTitle" idx="7"/>
          </p:nvPr>
        </p:nvSpPr>
        <p:spPr>
          <a:xfrm>
            <a:off x="1198541" y="924481"/>
            <a:ext cx="1980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 Streaming</a:t>
            </a:r>
            <a:endParaRPr dirty="0"/>
          </a:p>
        </p:txBody>
      </p:sp>
      <p:sp>
        <p:nvSpPr>
          <p:cNvPr id="2363" name="Google Shape;2363;p47"/>
          <p:cNvSpPr txBox="1">
            <a:spLocks noGrp="1"/>
          </p:cNvSpPr>
          <p:nvPr>
            <p:ph type="subTitle" idx="14"/>
          </p:nvPr>
        </p:nvSpPr>
        <p:spPr>
          <a:xfrm>
            <a:off x="5304672" y="4190142"/>
            <a:ext cx="1983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 err="1"/>
              <a:t>Entorno</a:t>
            </a:r>
            <a:r>
              <a:rPr lang="en-US" dirty="0"/>
              <a:t> de </a:t>
            </a:r>
            <a:r>
              <a:rPr lang="en-US" dirty="0" err="1"/>
              <a:t>pruebas</a:t>
            </a:r>
            <a:endParaRPr lang="en-US" dirty="0"/>
          </a:p>
        </p:txBody>
      </p:sp>
      <p:sp>
        <p:nvSpPr>
          <p:cNvPr id="17" name="Subtítulo 16">
            <a:extLst>
              <a:ext uri="{FF2B5EF4-FFF2-40B4-BE49-F238E27FC236}">
                <a16:creationId xmlns:a16="http://schemas.microsoft.com/office/drawing/2014/main" id="{18E30B92-003A-4DEB-A5AE-F94224319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4672" y="620110"/>
            <a:ext cx="1977000" cy="276600"/>
          </a:xfrm>
        </p:spPr>
        <p:txBody>
          <a:bodyPr/>
          <a:lstStyle/>
          <a:p>
            <a:r>
              <a:rPr lang="es-MX" dirty="0"/>
              <a:t>Mejores antenas</a:t>
            </a:r>
            <a:endParaRPr lang="en-US" dirty="0"/>
          </a:p>
        </p:txBody>
      </p:sp>
      <p:pic>
        <p:nvPicPr>
          <p:cNvPr id="10242" name="Picture 2" descr="Últimas tendencias en el entorno del QA y las pruebas de software | QA  Laboratory">
            <a:extLst>
              <a:ext uri="{FF2B5EF4-FFF2-40B4-BE49-F238E27FC236}">
                <a16:creationId xmlns:a16="http://schemas.microsoft.com/office/drawing/2014/main" id="{F25C7875-8548-4004-A0DD-88648E81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72" y="2801528"/>
            <a:ext cx="2192000" cy="12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lapperboard with video streaming logo | Premium Vector">
            <a:extLst>
              <a:ext uri="{FF2B5EF4-FFF2-40B4-BE49-F238E27FC236}">
                <a16:creationId xmlns:a16="http://schemas.microsoft.com/office/drawing/2014/main" id="{7ABEF9E3-D868-40A1-B421-D6C88FAF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8" y="1312720"/>
            <a:ext cx="1665823" cy="9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lobal Sources: Taiwan Antenas de goma externas de LoRa LPWA para 868MHz  915MHz o 433MHz con el conector macho de SMA">
            <a:extLst>
              <a:ext uri="{FF2B5EF4-FFF2-40B4-BE49-F238E27FC236}">
                <a16:creationId xmlns:a16="http://schemas.microsoft.com/office/drawing/2014/main" id="{82160248-CFDE-422F-881D-CFE7B45A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02" y="1031783"/>
            <a:ext cx="1530141" cy="15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DF] Building Low-Cost Gateways and Devices for Open LoRa IoT Test-Beds |  Semantic Scholar">
            <a:extLst>
              <a:ext uri="{FF2B5EF4-FFF2-40B4-BE49-F238E27FC236}">
                <a16:creationId xmlns:a16="http://schemas.microsoft.com/office/drawing/2014/main" id="{1D20EF8B-D5F2-4428-8EEE-B3263F24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85" y="2497430"/>
            <a:ext cx="2514267" cy="15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Muchas Gracias | Film production">
            <a:extLst>
              <a:ext uri="{FF2B5EF4-FFF2-40B4-BE49-F238E27FC236}">
                <a16:creationId xmlns:a16="http://schemas.microsoft.com/office/drawing/2014/main" id="{80A7F259-6FE8-4E2E-857A-1876015B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29" y="95778"/>
            <a:ext cx="4298421" cy="42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4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ntecendentes </a:t>
            </a:r>
            <a:endParaRPr dirty="0"/>
          </a:p>
        </p:txBody>
      </p:sp>
      <p:grpSp>
        <p:nvGrpSpPr>
          <p:cNvPr id="1147" name="Google Shape;1147;p35"/>
          <p:cNvGrpSpPr/>
          <p:nvPr/>
        </p:nvGrpSpPr>
        <p:grpSpPr>
          <a:xfrm>
            <a:off x="7061569" y="1056410"/>
            <a:ext cx="2185026" cy="3523023"/>
            <a:chOff x="5213500" y="1896950"/>
            <a:chExt cx="1894375" cy="2597325"/>
          </a:xfrm>
        </p:grpSpPr>
        <p:sp>
          <p:nvSpPr>
            <p:cNvPr id="1148" name="Google Shape;1148;p35"/>
            <p:cNvSpPr/>
            <p:nvPr/>
          </p:nvSpPr>
          <p:spPr>
            <a:xfrm>
              <a:off x="7045175" y="1896950"/>
              <a:ext cx="62700" cy="2588600"/>
            </a:xfrm>
            <a:custGeom>
              <a:avLst/>
              <a:gdLst/>
              <a:ahLst/>
              <a:cxnLst/>
              <a:rect l="l" t="t" r="r" b="b"/>
              <a:pathLst>
                <a:path w="2508" h="103544" extrusionOk="0">
                  <a:moveTo>
                    <a:pt x="1" y="1"/>
                  </a:moveTo>
                  <a:lnTo>
                    <a:pt x="168" y="103543"/>
                  </a:lnTo>
                  <a:lnTo>
                    <a:pt x="2507" y="10354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6905675" y="1897375"/>
              <a:ext cx="62675" cy="2588175"/>
            </a:xfrm>
            <a:custGeom>
              <a:avLst/>
              <a:gdLst/>
              <a:ahLst/>
              <a:cxnLst/>
              <a:rect l="l" t="t" r="r" b="b"/>
              <a:pathLst>
                <a:path w="2507" h="103527" extrusionOk="0">
                  <a:moveTo>
                    <a:pt x="0" y="0"/>
                  </a:moveTo>
                  <a:lnTo>
                    <a:pt x="167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5687200" y="1899475"/>
              <a:ext cx="62675" cy="2588150"/>
            </a:xfrm>
            <a:custGeom>
              <a:avLst/>
              <a:gdLst/>
              <a:ahLst/>
              <a:cxnLst/>
              <a:rect l="l" t="t" r="r" b="b"/>
              <a:pathLst>
                <a:path w="2507" h="103526" extrusionOk="0">
                  <a:moveTo>
                    <a:pt x="0" y="0"/>
                  </a:moveTo>
                  <a:lnTo>
                    <a:pt x="184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5547675" y="1899475"/>
              <a:ext cx="62675" cy="2588575"/>
            </a:xfrm>
            <a:custGeom>
              <a:avLst/>
              <a:gdLst/>
              <a:ahLst/>
              <a:cxnLst/>
              <a:rect l="l" t="t" r="r" b="b"/>
              <a:pathLst>
                <a:path w="2507" h="103543" extrusionOk="0">
                  <a:moveTo>
                    <a:pt x="2340" y="0"/>
                  </a:moveTo>
                  <a:lnTo>
                    <a:pt x="1" y="17"/>
                  </a:lnTo>
                  <a:lnTo>
                    <a:pt x="184" y="103543"/>
                  </a:lnTo>
                  <a:lnTo>
                    <a:pt x="2507" y="10354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5547675" y="1896950"/>
              <a:ext cx="1555600" cy="61850"/>
            </a:xfrm>
            <a:custGeom>
              <a:avLst/>
              <a:gdLst/>
              <a:ahLst/>
              <a:cxnLst/>
              <a:rect l="l" t="t" r="r" b="b"/>
              <a:pathLst>
                <a:path w="62224" h="2474" extrusionOk="0">
                  <a:moveTo>
                    <a:pt x="62223" y="1"/>
                  </a:moveTo>
                  <a:lnTo>
                    <a:pt x="1" y="118"/>
                  </a:lnTo>
                  <a:lnTo>
                    <a:pt x="17" y="2474"/>
                  </a:lnTo>
                  <a:lnTo>
                    <a:pt x="62223" y="2373"/>
                  </a:lnTo>
                  <a:lnTo>
                    <a:pt x="622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5548525" y="2428300"/>
              <a:ext cx="1555575" cy="20475"/>
            </a:xfrm>
            <a:custGeom>
              <a:avLst/>
              <a:gdLst/>
              <a:ahLst/>
              <a:cxnLst/>
              <a:rect l="l" t="t" r="r" b="b"/>
              <a:pathLst>
                <a:path w="62223" h="819" extrusionOk="0">
                  <a:moveTo>
                    <a:pt x="62223" y="0"/>
                  </a:moveTo>
                  <a:lnTo>
                    <a:pt x="0" y="117"/>
                  </a:lnTo>
                  <a:lnTo>
                    <a:pt x="17" y="819"/>
                  </a:lnTo>
                  <a:lnTo>
                    <a:pt x="62223" y="718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5549350" y="2929550"/>
              <a:ext cx="1555600" cy="20075"/>
            </a:xfrm>
            <a:custGeom>
              <a:avLst/>
              <a:gdLst/>
              <a:ahLst/>
              <a:cxnLst/>
              <a:rect l="l" t="t" r="r" b="b"/>
              <a:pathLst>
                <a:path w="62224" h="803" extrusionOk="0">
                  <a:moveTo>
                    <a:pt x="62223" y="0"/>
                  </a:moveTo>
                  <a:lnTo>
                    <a:pt x="1" y="100"/>
                  </a:lnTo>
                  <a:lnTo>
                    <a:pt x="17" y="802"/>
                  </a:lnTo>
                  <a:lnTo>
                    <a:pt x="62223" y="702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5550600" y="343037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7" y="1"/>
                  </a:moveTo>
                  <a:lnTo>
                    <a:pt x="1" y="101"/>
                  </a:lnTo>
                  <a:lnTo>
                    <a:pt x="1" y="803"/>
                  </a:lnTo>
                  <a:lnTo>
                    <a:pt x="62207" y="702"/>
                  </a:lnTo>
                  <a:lnTo>
                    <a:pt x="6220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5551450" y="393122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6" y="0"/>
                  </a:moveTo>
                  <a:lnTo>
                    <a:pt x="0" y="101"/>
                  </a:lnTo>
                  <a:lnTo>
                    <a:pt x="0" y="802"/>
                  </a:lnTo>
                  <a:lnTo>
                    <a:pt x="62206" y="702"/>
                  </a:lnTo>
                  <a:lnTo>
                    <a:pt x="6220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6199325" y="3640075"/>
              <a:ext cx="276125" cy="292850"/>
            </a:xfrm>
            <a:custGeom>
              <a:avLst/>
              <a:gdLst/>
              <a:ahLst/>
              <a:cxnLst/>
              <a:rect l="l" t="t" r="r" b="b"/>
              <a:pathLst>
                <a:path w="11045" h="11714" extrusionOk="0">
                  <a:moveTo>
                    <a:pt x="11011" y="0"/>
                  </a:moveTo>
                  <a:lnTo>
                    <a:pt x="0" y="17"/>
                  </a:lnTo>
                  <a:lnTo>
                    <a:pt x="17" y="11713"/>
                  </a:lnTo>
                  <a:lnTo>
                    <a:pt x="11044" y="11680"/>
                  </a:lnTo>
                  <a:lnTo>
                    <a:pt x="110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5924875" y="3640500"/>
              <a:ext cx="276125" cy="292825"/>
            </a:xfrm>
            <a:custGeom>
              <a:avLst/>
              <a:gdLst/>
              <a:ahLst/>
              <a:cxnLst/>
              <a:rect l="l" t="t" r="r" b="b"/>
              <a:pathLst>
                <a:path w="11045" h="11713" extrusionOk="0">
                  <a:moveTo>
                    <a:pt x="11028" y="0"/>
                  </a:moveTo>
                  <a:lnTo>
                    <a:pt x="1" y="17"/>
                  </a:lnTo>
                  <a:lnTo>
                    <a:pt x="17" y="11713"/>
                  </a:lnTo>
                  <a:lnTo>
                    <a:pt x="11045" y="11679"/>
                  </a:lnTo>
                  <a:lnTo>
                    <a:pt x="1102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5922375" y="3714875"/>
              <a:ext cx="555150" cy="7525"/>
            </a:xfrm>
            <a:custGeom>
              <a:avLst/>
              <a:gdLst/>
              <a:ahLst/>
              <a:cxnLst/>
              <a:rect l="l" t="t" r="r" b="b"/>
              <a:pathLst>
                <a:path w="22206" h="301" extrusionOk="0">
                  <a:moveTo>
                    <a:pt x="13223" y="1"/>
                  </a:moveTo>
                  <a:cubicBezTo>
                    <a:pt x="8851" y="1"/>
                    <a:pt x="4481" y="33"/>
                    <a:pt x="117" y="83"/>
                  </a:cubicBezTo>
                  <a:cubicBezTo>
                    <a:pt x="0" y="83"/>
                    <a:pt x="0" y="250"/>
                    <a:pt x="117" y="250"/>
                  </a:cubicBezTo>
                  <a:cubicBezTo>
                    <a:pt x="3465" y="280"/>
                    <a:pt x="6819" y="301"/>
                    <a:pt x="10175" y="301"/>
                  </a:cubicBezTo>
                  <a:cubicBezTo>
                    <a:pt x="14154" y="301"/>
                    <a:pt x="18135" y="272"/>
                    <a:pt x="22106" y="200"/>
                  </a:cubicBezTo>
                  <a:cubicBezTo>
                    <a:pt x="22206" y="200"/>
                    <a:pt x="22206" y="49"/>
                    <a:pt x="22106" y="49"/>
                  </a:cubicBezTo>
                  <a:cubicBezTo>
                    <a:pt x="19144" y="16"/>
                    <a:pt x="16183" y="1"/>
                    <a:pt x="1322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6271150" y="2538975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1" y="1"/>
                  </a:moveTo>
                  <a:lnTo>
                    <a:pt x="1" y="17"/>
                  </a:lnTo>
                  <a:lnTo>
                    <a:pt x="18" y="8589"/>
                  </a:lnTo>
                  <a:lnTo>
                    <a:pt x="8088" y="8572"/>
                  </a:lnTo>
                  <a:lnTo>
                    <a:pt x="807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070250" y="2539400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0" y="0"/>
                  </a:moveTo>
                  <a:lnTo>
                    <a:pt x="0" y="17"/>
                  </a:lnTo>
                  <a:lnTo>
                    <a:pt x="17" y="8589"/>
                  </a:lnTo>
                  <a:lnTo>
                    <a:pt x="8087" y="8572"/>
                  </a:lnTo>
                  <a:lnTo>
                    <a:pt x="807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067725" y="2593475"/>
              <a:ext cx="407300" cy="6525"/>
            </a:xfrm>
            <a:custGeom>
              <a:avLst/>
              <a:gdLst/>
              <a:ahLst/>
              <a:cxnLst/>
              <a:rect l="l" t="t" r="r" b="b"/>
              <a:pathLst>
                <a:path w="16292" h="261" extrusionOk="0">
                  <a:moveTo>
                    <a:pt x="9147" y="0"/>
                  </a:moveTo>
                  <a:cubicBezTo>
                    <a:pt x="6130" y="0"/>
                    <a:pt x="3113" y="22"/>
                    <a:pt x="101" y="60"/>
                  </a:cubicBezTo>
                  <a:cubicBezTo>
                    <a:pt x="1" y="60"/>
                    <a:pt x="1" y="227"/>
                    <a:pt x="101" y="227"/>
                  </a:cubicBezTo>
                  <a:cubicBezTo>
                    <a:pt x="2442" y="249"/>
                    <a:pt x="4786" y="261"/>
                    <a:pt x="7131" y="261"/>
                  </a:cubicBezTo>
                  <a:cubicBezTo>
                    <a:pt x="10158" y="261"/>
                    <a:pt x="13186" y="240"/>
                    <a:pt x="16208" y="193"/>
                  </a:cubicBezTo>
                  <a:cubicBezTo>
                    <a:pt x="16292" y="177"/>
                    <a:pt x="16292" y="60"/>
                    <a:pt x="16208" y="43"/>
                  </a:cubicBezTo>
                  <a:cubicBezTo>
                    <a:pt x="13857" y="14"/>
                    <a:pt x="11502" y="0"/>
                    <a:pt x="91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6233575" y="274992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70" y="1"/>
                  </a:moveTo>
                  <a:lnTo>
                    <a:pt x="0" y="17"/>
                  </a:lnTo>
                  <a:lnTo>
                    <a:pt x="17" y="7001"/>
                  </a:lnTo>
                  <a:lnTo>
                    <a:pt x="14670" y="6968"/>
                  </a:lnTo>
                  <a:lnTo>
                    <a:pt x="146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5869325" y="274867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54" y="0"/>
                  </a:moveTo>
                  <a:lnTo>
                    <a:pt x="0" y="34"/>
                  </a:lnTo>
                  <a:lnTo>
                    <a:pt x="0" y="7001"/>
                  </a:lnTo>
                  <a:lnTo>
                    <a:pt x="14670" y="6985"/>
                  </a:lnTo>
                  <a:lnTo>
                    <a:pt x="1465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5865975" y="2792450"/>
              <a:ext cx="736450" cy="9100"/>
            </a:xfrm>
            <a:custGeom>
              <a:avLst/>
              <a:gdLst/>
              <a:ahLst/>
              <a:cxnLst/>
              <a:rect l="l" t="t" r="r" b="b"/>
              <a:pathLst>
                <a:path w="29458" h="364" extrusionOk="0">
                  <a:moveTo>
                    <a:pt x="17345" y="0"/>
                  </a:moveTo>
                  <a:cubicBezTo>
                    <a:pt x="11598" y="0"/>
                    <a:pt x="5846" y="52"/>
                    <a:pt x="101" y="121"/>
                  </a:cubicBezTo>
                  <a:cubicBezTo>
                    <a:pt x="1" y="121"/>
                    <a:pt x="1" y="288"/>
                    <a:pt x="101" y="288"/>
                  </a:cubicBezTo>
                  <a:cubicBezTo>
                    <a:pt x="4671" y="335"/>
                    <a:pt x="9245" y="363"/>
                    <a:pt x="13818" y="363"/>
                  </a:cubicBezTo>
                  <a:cubicBezTo>
                    <a:pt x="19008" y="363"/>
                    <a:pt x="24196" y="327"/>
                    <a:pt x="29374" y="238"/>
                  </a:cubicBezTo>
                  <a:cubicBezTo>
                    <a:pt x="29458" y="221"/>
                    <a:pt x="29458" y="87"/>
                    <a:pt x="29374" y="87"/>
                  </a:cubicBezTo>
                  <a:cubicBezTo>
                    <a:pt x="25369" y="26"/>
                    <a:pt x="21358" y="0"/>
                    <a:pt x="173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493375" y="2071150"/>
              <a:ext cx="92775" cy="359250"/>
            </a:xfrm>
            <a:custGeom>
              <a:avLst/>
              <a:gdLst/>
              <a:ahLst/>
              <a:cxnLst/>
              <a:rect l="l" t="t" r="r" b="b"/>
              <a:pathLst>
                <a:path w="3711" h="14370" extrusionOk="0">
                  <a:moveTo>
                    <a:pt x="1" y="0"/>
                  </a:moveTo>
                  <a:lnTo>
                    <a:pt x="18" y="14370"/>
                  </a:lnTo>
                  <a:lnTo>
                    <a:pt x="3710" y="14370"/>
                  </a:lnTo>
                  <a:lnTo>
                    <a:pt x="367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587375" y="2168050"/>
              <a:ext cx="92750" cy="261100"/>
            </a:xfrm>
            <a:custGeom>
              <a:avLst/>
              <a:gdLst/>
              <a:ahLst/>
              <a:cxnLst/>
              <a:rect l="l" t="t" r="r" b="b"/>
              <a:pathLst>
                <a:path w="3710" h="10444" extrusionOk="0">
                  <a:moveTo>
                    <a:pt x="0" y="1"/>
                  </a:moveTo>
                  <a:lnTo>
                    <a:pt x="17" y="10443"/>
                  </a:lnTo>
                  <a:lnTo>
                    <a:pt x="3710" y="10443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349275" y="2138400"/>
              <a:ext cx="143725" cy="291575"/>
            </a:xfrm>
            <a:custGeom>
              <a:avLst/>
              <a:gdLst/>
              <a:ahLst/>
              <a:cxnLst/>
              <a:rect l="l" t="t" r="r" b="b"/>
              <a:pathLst>
                <a:path w="5749" h="11663" extrusionOk="0">
                  <a:moveTo>
                    <a:pt x="5715" y="0"/>
                  </a:moveTo>
                  <a:lnTo>
                    <a:pt x="0" y="17"/>
                  </a:lnTo>
                  <a:lnTo>
                    <a:pt x="17" y="11663"/>
                  </a:lnTo>
                  <a:lnTo>
                    <a:pt x="5748" y="11646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305825" y="2138800"/>
              <a:ext cx="45975" cy="291175"/>
            </a:xfrm>
            <a:custGeom>
              <a:avLst/>
              <a:gdLst/>
              <a:ahLst/>
              <a:cxnLst/>
              <a:rect l="l" t="t" r="r" b="b"/>
              <a:pathLst>
                <a:path w="1839" h="11647" extrusionOk="0">
                  <a:moveTo>
                    <a:pt x="1" y="1"/>
                  </a:moveTo>
                  <a:lnTo>
                    <a:pt x="17" y="11647"/>
                  </a:lnTo>
                  <a:lnTo>
                    <a:pt x="1839" y="11647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6260725" y="2206075"/>
              <a:ext cx="45550" cy="223900"/>
            </a:xfrm>
            <a:custGeom>
              <a:avLst/>
              <a:gdLst/>
              <a:ahLst/>
              <a:cxnLst/>
              <a:rect l="l" t="t" r="r" b="b"/>
              <a:pathLst>
                <a:path w="1822" h="8956" extrusionOk="0">
                  <a:moveTo>
                    <a:pt x="1805" y="0"/>
                  </a:moveTo>
                  <a:lnTo>
                    <a:pt x="0" y="17"/>
                  </a:lnTo>
                  <a:lnTo>
                    <a:pt x="0" y="8956"/>
                  </a:lnTo>
                  <a:lnTo>
                    <a:pt x="1821" y="8956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6520125" y="3087025"/>
              <a:ext cx="215150" cy="346300"/>
            </a:xfrm>
            <a:custGeom>
              <a:avLst/>
              <a:gdLst/>
              <a:ahLst/>
              <a:cxnLst/>
              <a:rect l="l" t="t" r="r" b="b"/>
              <a:pathLst>
                <a:path w="8606" h="13852" extrusionOk="0">
                  <a:moveTo>
                    <a:pt x="3409" y="0"/>
                  </a:moveTo>
                  <a:lnTo>
                    <a:pt x="0" y="1437"/>
                  </a:lnTo>
                  <a:lnTo>
                    <a:pt x="5197" y="13852"/>
                  </a:lnTo>
                  <a:lnTo>
                    <a:pt x="8605" y="12431"/>
                  </a:lnTo>
                  <a:lnTo>
                    <a:pt x="34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6439925" y="3074075"/>
              <a:ext cx="92750" cy="359250"/>
            </a:xfrm>
            <a:custGeom>
              <a:avLst/>
              <a:gdLst/>
              <a:ahLst/>
              <a:cxnLst/>
              <a:rect l="l" t="t" r="r" b="b"/>
              <a:pathLst>
                <a:path w="3710" h="14370" extrusionOk="0">
                  <a:moveTo>
                    <a:pt x="3693" y="0"/>
                  </a:moveTo>
                  <a:lnTo>
                    <a:pt x="0" y="17"/>
                  </a:lnTo>
                  <a:lnTo>
                    <a:pt x="34" y="14370"/>
                  </a:lnTo>
                  <a:lnTo>
                    <a:pt x="3709" y="14370"/>
                  </a:lnTo>
                  <a:lnTo>
                    <a:pt x="36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6249850" y="3141750"/>
              <a:ext cx="143725" cy="291150"/>
            </a:xfrm>
            <a:custGeom>
              <a:avLst/>
              <a:gdLst/>
              <a:ahLst/>
              <a:cxnLst/>
              <a:rect l="l" t="t" r="r" b="b"/>
              <a:pathLst>
                <a:path w="5749" h="11646" extrusionOk="0">
                  <a:moveTo>
                    <a:pt x="5732" y="0"/>
                  </a:moveTo>
                  <a:lnTo>
                    <a:pt x="1" y="17"/>
                  </a:lnTo>
                  <a:lnTo>
                    <a:pt x="17" y="11646"/>
                  </a:lnTo>
                  <a:lnTo>
                    <a:pt x="5749" y="11646"/>
                  </a:lnTo>
                  <a:lnTo>
                    <a:pt x="573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6392725" y="3033975"/>
              <a:ext cx="32175" cy="398925"/>
            </a:xfrm>
            <a:custGeom>
              <a:avLst/>
              <a:gdLst/>
              <a:ahLst/>
              <a:cxnLst/>
              <a:rect l="l" t="t" r="r" b="b"/>
              <a:pathLst>
                <a:path w="1287" h="15957" extrusionOk="0">
                  <a:moveTo>
                    <a:pt x="0" y="0"/>
                  </a:moveTo>
                  <a:lnTo>
                    <a:pt x="34" y="15957"/>
                  </a:lnTo>
                  <a:lnTo>
                    <a:pt x="1287" y="15957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6424450" y="3096200"/>
              <a:ext cx="15900" cy="336700"/>
            </a:xfrm>
            <a:custGeom>
              <a:avLst/>
              <a:gdLst/>
              <a:ahLst/>
              <a:cxnLst/>
              <a:rect l="l" t="t" r="r" b="b"/>
              <a:pathLst>
                <a:path w="636" h="13468" extrusionOk="0">
                  <a:moveTo>
                    <a:pt x="1" y="1"/>
                  </a:moveTo>
                  <a:lnTo>
                    <a:pt x="18" y="13468"/>
                  </a:lnTo>
                  <a:lnTo>
                    <a:pt x="636" y="13468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5912350" y="3418275"/>
              <a:ext cx="336700" cy="16300"/>
            </a:xfrm>
            <a:custGeom>
              <a:avLst/>
              <a:gdLst/>
              <a:ahLst/>
              <a:cxnLst/>
              <a:rect l="l" t="t" r="r" b="b"/>
              <a:pathLst>
                <a:path w="13468" h="652" extrusionOk="0">
                  <a:moveTo>
                    <a:pt x="13467" y="0"/>
                  </a:moveTo>
                  <a:lnTo>
                    <a:pt x="0" y="17"/>
                  </a:lnTo>
                  <a:lnTo>
                    <a:pt x="0" y="652"/>
                  </a:lnTo>
                  <a:lnTo>
                    <a:pt x="13467" y="618"/>
                  </a:lnTo>
                  <a:lnTo>
                    <a:pt x="134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5883100" y="3325125"/>
              <a:ext cx="367200" cy="93575"/>
            </a:xfrm>
            <a:custGeom>
              <a:avLst/>
              <a:gdLst/>
              <a:ahLst/>
              <a:cxnLst/>
              <a:rect l="l" t="t" r="r" b="b"/>
              <a:pathLst>
                <a:path w="14688" h="3743" extrusionOk="0">
                  <a:moveTo>
                    <a:pt x="14687" y="0"/>
                  </a:moveTo>
                  <a:lnTo>
                    <a:pt x="1" y="17"/>
                  </a:lnTo>
                  <a:lnTo>
                    <a:pt x="17" y="3743"/>
                  </a:lnTo>
                  <a:lnTo>
                    <a:pt x="14687" y="3726"/>
                  </a:lnTo>
                  <a:lnTo>
                    <a:pt x="1468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5955375" y="3231125"/>
              <a:ext cx="294925" cy="94025"/>
            </a:xfrm>
            <a:custGeom>
              <a:avLst/>
              <a:gdLst/>
              <a:ahLst/>
              <a:cxnLst/>
              <a:rect l="l" t="t" r="r" b="b"/>
              <a:pathLst>
                <a:path w="11797" h="3761" extrusionOk="0">
                  <a:moveTo>
                    <a:pt x="11780" y="1"/>
                  </a:moveTo>
                  <a:lnTo>
                    <a:pt x="0" y="34"/>
                  </a:lnTo>
                  <a:lnTo>
                    <a:pt x="0" y="3760"/>
                  </a:lnTo>
                  <a:lnTo>
                    <a:pt x="11796" y="3727"/>
                  </a:lnTo>
                  <a:lnTo>
                    <a:pt x="117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5836725" y="4382350"/>
              <a:ext cx="244825" cy="107575"/>
            </a:xfrm>
            <a:custGeom>
              <a:avLst/>
              <a:gdLst/>
              <a:ahLst/>
              <a:cxnLst/>
              <a:rect l="l" t="t" r="r" b="b"/>
              <a:pathLst>
                <a:path w="9793" h="4303" extrusionOk="0">
                  <a:moveTo>
                    <a:pt x="4496" y="0"/>
                  </a:moveTo>
                  <a:lnTo>
                    <a:pt x="4479" y="2824"/>
                  </a:lnTo>
                  <a:cubicBezTo>
                    <a:pt x="4479" y="2824"/>
                    <a:pt x="1" y="3827"/>
                    <a:pt x="1087" y="4161"/>
                  </a:cubicBezTo>
                  <a:cubicBezTo>
                    <a:pt x="1446" y="4266"/>
                    <a:pt x="2486" y="4302"/>
                    <a:pt x="3729" y="4302"/>
                  </a:cubicBezTo>
                  <a:cubicBezTo>
                    <a:pt x="5843" y="4302"/>
                    <a:pt x="8542" y="4197"/>
                    <a:pt x="9458" y="4144"/>
                  </a:cubicBezTo>
                  <a:lnTo>
                    <a:pt x="9792" y="4111"/>
                  </a:lnTo>
                  <a:lnTo>
                    <a:pt x="975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6033900" y="4448225"/>
              <a:ext cx="47225" cy="37750"/>
            </a:xfrm>
            <a:custGeom>
              <a:avLst/>
              <a:gdLst/>
              <a:ahLst/>
              <a:cxnLst/>
              <a:rect l="l" t="t" r="r" b="b"/>
              <a:pathLst>
                <a:path w="1889" h="1510" extrusionOk="0">
                  <a:moveTo>
                    <a:pt x="1757" y="0"/>
                  </a:moveTo>
                  <a:cubicBezTo>
                    <a:pt x="1365" y="0"/>
                    <a:pt x="969" y="134"/>
                    <a:pt x="669" y="390"/>
                  </a:cubicBezTo>
                  <a:cubicBezTo>
                    <a:pt x="301" y="657"/>
                    <a:pt x="67" y="1058"/>
                    <a:pt x="0" y="1509"/>
                  </a:cubicBezTo>
                  <a:lnTo>
                    <a:pt x="1889" y="1476"/>
                  </a:lnTo>
                  <a:lnTo>
                    <a:pt x="1889" y="5"/>
                  </a:lnTo>
                  <a:cubicBezTo>
                    <a:pt x="1845" y="2"/>
                    <a:pt x="1801" y="0"/>
                    <a:pt x="1757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5855125" y="4467150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1571" y="0"/>
                  </a:moveTo>
                  <a:cubicBezTo>
                    <a:pt x="1571" y="0"/>
                    <a:pt x="0" y="451"/>
                    <a:pt x="201" y="702"/>
                  </a:cubicBezTo>
                  <a:cubicBezTo>
                    <a:pt x="293" y="836"/>
                    <a:pt x="1842" y="898"/>
                    <a:pt x="3701" y="898"/>
                  </a:cubicBezTo>
                  <a:cubicBezTo>
                    <a:pt x="5560" y="898"/>
                    <a:pt x="7728" y="836"/>
                    <a:pt x="9056" y="719"/>
                  </a:cubicBezTo>
                  <a:lnTo>
                    <a:pt x="9040" y="602"/>
                  </a:lnTo>
                  <a:lnTo>
                    <a:pt x="2039" y="669"/>
                  </a:lnTo>
                  <a:cubicBezTo>
                    <a:pt x="2039" y="669"/>
                    <a:pt x="1872" y="0"/>
                    <a:pt x="1571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5858875" y="4480925"/>
              <a:ext cx="223500" cy="3375"/>
            </a:xfrm>
            <a:custGeom>
              <a:avLst/>
              <a:gdLst/>
              <a:ahLst/>
              <a:cxnLst/>
              <a:rect l="l" t="t" r="r" b="b"/>
              <a:pathLst>
                <a:path w="8940" h="135" extrusionOk="0">
                  <a:moveTo>
                    <a:pt x="55" y="27"/>
                  </a:moveTo>
                  <a:cubicBezTo>
                    <a:pt x="38" y="27"/>
                    <a:pt x="23" y="34"/>
                    <a:pt x="1" y="34"/>
                  </a:cubicBezTo>
                  <a:lnTo>
                    <a:pt x="84" y="34"/>
                  </a:lnTo>
                  <a:cubicBezTo>
                    <a:pt x="73" y="29"/>
                    <a:pt x="64" y="27"/>
                    <a:pt x="55" y="27"/>
                  </a:cubicBezTo>
                  <a:close/>
                  <a:moveTo>
                    <a:pt x="8839" y="1"/>
                  </a:moveTo>
                  <a:lnTo>
                    <a:pt x="8589" y="17"/>
                  </a:lnTo>
                  <a:lnTo>
                    <a:pt x="7620" y="34"/>
                  </a:lnTo>
                  <a:cubicBezTo>
                    <a:pt x="6818" y="51"/>
                    <a:pt x="5698" y="68"/>
                    <a:pt x="4462" y="68"/>
                  </a:cubicBezTo>
                  <a:cubicBezTo>
                    <a:pt x="4100" y="72"/>
                    <a:pt x="3749" y="74"/>
                    <a:pt x="3413" y="74"/>
                  </a:cubicBezTo>
                  <a:cubicBezTo>
                    <a:pt x="2604" y="74"/>
                    <a:pt x="1883" y="63"/>
                    <a:pt x="1304" y="51"/>
                  </a:cubicBezTo>
                  <a:cubicBezTo>
                    <a:pt x="936" y="34"/>
                    <a:pt x="602" y="34"/>
                    <a:pt x="351" y="34"/>
                  </a:cubicBezTo>
                  <a:lnTo>
                    <a:pt x="84" y="34"/>
                  </a:lnTo>
                  <a:lnTo>
                    <a:pt x="351" y="51"/>
                  </a:lnTo>
                  <a:lnTo>
                    <a:pt x="1304" y="101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5698" y="134"/>
                    <a:pt x="6818" y="118"/>
                    <a:pt x="7620" y="84"/>
                  </a:cubicBezTo>
                  <a:lnTo>
                    <a:pt x="8589" y="34"/>
                  </a:lnTo>
                  <a:cubicBezTo>
                    <a:pt x="8672" y="34"/>
                    <a:pt x="8773" y="34"/>
                    <a:pt x="8839" y="17"/>
                  </a:cubicBezTo>
                  <a:lnTo>
                    <a:pt x="8940" y="17"/>
                  </a:lnTo>
                  <a:cubicBezTo>
                    <a:pt x="8906" y="1"/>
                    <a:pt x="8873" y="1"/>
                    <a:pt x="88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5893125" y="4465900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201"/>
                    <a:pt x="452" y="501"/>
                    <a:pt x="519" y="819"/>
                  </a:cubicBezTo>
                  <a:cubicBezTo>
                    <a:pt x="535" y="468"/>
                    <a:pt x="335" y="15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5939925" y="4452525"/>
              <a:ext cx="7950" cy="11300"/>
            </a:xfrm>
            <a:custGeom>
              <a:avLst/>
              <a:gdLst/>
              <a:ahLst/>
              <a:cxnLst/>
              <a:rect l="l" t="t" r="r" b="b"/>
              <a:pathLst>
                <a:path w="318" h="45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17"/>
                    <a:pt x="50" y="117"/>
                    <a:pt x="134" y="251"/>
                  </a:cubicBezTo>
                  <a:cubicBezTo>
                    <a:pt x="201" y="368"/>
                    <a:pt x="284" y="452"/>
                    <a:pt x="301" y="452"/>
                  </a:cubicBezTo>
                  <a:cubicBezTo>
                    <a:pt x="317" y="435"/>
                    <a:pt x="251" y="335"/>
                    <a:pt x="184" y="218"/>
                  </a:cubicBezTo>
                  <a:cubicBezTo>
                    <a:pt x="100" y="84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5949525" y="4450425"/>
              <a:ext cx="8800" cy="7625"/>
            </a:xfrm>
            <a:custGeom>
              <a:avLst/>
              <a:gdLst/>
              <a:ahLst/>
              <a:cxnLst/>
              <a:rect l="l" t="t" r="r" b="b"/>
              <a:pathLst>
                <a:path w="352" h="305" extrusionOk="0">
                  <a:moveTo>
                    <a:pt x="0" y="1"/>
                  </a:moveTo>
                  <a:cubicBezTo>
                    <a:pt x="0" y="18"/>
                    <a:pt x="67" y="101"/>
                    <a:pt x="151" y="185"/>
                  </a:cubicBezTo>
                  <a:cubicBezTo>
                    <a:pt x="223" y="257"/>
                    <a:pt x="296" y="305"/>
                    <a:pt x="325" y="305"/>
                  </a:cubicBezTo>
                  <a:cubicBezTo>
                    <a:pt x="329" y="305"/>
                    <a:pt x="332" y="304"/>
                    <a:pt x="334" y="302"/>
                  </a:cubicBezTo>
                  <a:cubicBezTo>
                    <a:pt x="351" y="285"/>
                    <a:pt x="284" y="218"/>
                    <a:pt x="201" y="135"/>
                  </a:cubicBezTo>
                  <a:cubicBezTo>
                    <a:pt x="101" y="5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950775" y="4444850"/>
              <a:ext cx="13800" cy="1700"/>
            </a:xfrm>
            <a:custGeom>
              <a:avLst/>
              <a:gdLst/>
              <a:ahLst/>
              <a:cxnLst/>
              <a:rect l="l" t="t" r="r" b="b"/>
              <a:pathLst>
                <a:path w="552" h="68" extrusionOk="0">
                  <a:moveTo>
                    <a:pt x="304" y="0"/>
                  </a:moveTo>
                  <a:cubicBezTo>
                    <a:pt x="203" y="0"/>
                    <a:pt x="102" y="13"/>
                    <a:pt x="0" y="40"/>
                  </a:cubicBezTo>
                  <a:cubicBezTo>
                    <a:pt x="59" y="60"/>
                    <a:pt x="112" y="68"/>
                    <a:pt x="166" y="68"/>
                  </a:cubicBezTo>
                  <a:cubicBezTo>
                    <a:pt x="204" y="68"/>
                    <a:pt x="243" y="64"/>
                    <a:pt x="284" y="57"/>
                  </a:cubicBezTo>
                  <a:cubicBezTo>
                    <a:pt x="307" y="61"/>
                    <a:pt x="330" y="63"/>
                    <a:pt x="355" y="63"/>
                  </a:cubicBezTo>
                  <a:cubicBezTo>
                    <a:pt x="421" y="63"/>
                    <a:pt x="491" y="48"/>
                    <a:pt x="552" y="23"/>
                  </a:cubicBezTo>
                  <a:cubicBezTo>
                    <a:pt x="469" y="8"/>
                    <a:pt x="387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951200" y="4436650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418" y="17"/>
                    <a:pt x="217" y="34"/>
                    <a:pt x="0" y="51"/>
                  </a:cubicBezTo>
                  <a:cubicBezTo>
                    <a:pt x="91" y="85"/>
                    <a:pt x="181" y="103"/>
                    <a:pt x="270" y="103"/>
                  </a:cubicBezTo>
                  <a:cubicBezTo>
                    <a:pt x="395" y="103"/>
                    <a:pt x="518" y="69"/>
                    <a:pt x="6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5917775" y="4440475"/>
              <a:ext cx="25075" cy="14175"/>
            </a:xfrm>
            <a:custGeom>
              <a:avLst/>
              <a:gdLst/>
              <a:ahLst/>
              <a:cxnLst/>
              <a:rect l="l" t="t" r="r" b="b"/>
              <a:pathLst>
                <a:path w="1003" h="567" extrusionOk="0">
                  <a:moveTo>
                    <a:pt x="336" y="60"/>
                  </a:moveTo>
                  <a:cubicBezTo>
                    <a:pt x="391" y="60"/>
                    <a:pt x="446" y="68"/>
                    <a:pt x="502" y="81"/>
                  </a:cubicBezTo>
                  <a:cubicBezTo>
                    <a:pt x="619" y="115"/>
                    <a:pt x="719" y="182"/>
                    <a:pt x="802" y="265"/>
                  </a:cubicBezTo>
                  <a:cubicBezTo>
                    <a:pt x="847" y="333"/>
                    <a:pt x="885" y="392"/>
                    <a:pt x="915" y="460"/>
                  </a:cubicBezTo>
                  <a:lnTo>
                    <a:pt x="915" y="460"/>
                  </a:lnTo>
                  <a:cubicBezTo>
                    <a:pt x="856" y="454"/>
                    <a:pt x="771" y="441"/>
                    <a:pt x="669" y="416"/>
                  </a:cubicBezTo>
                  <a:cubicBezTo>
                    <a:pt x="552" y="399"/>
                    <a:pt x="435" y="366"/>
                    <a:pt x="318" y="332"/>
                  </a:cubicBezTo>
                  <a:cubicBezTo>
                    <a:pt x="251" y="315"/>
                    <a:pt x="184" y="282"/>
                    <a:pt x="134" y="249"/>
                  </a:cubicBezTo>
                  <a:cubicBezTo>
                    <a:pt x="67" y="215"/>
                    <a:pt x="51" y="148"/>
                    <a:pt x="101" y="115"/>
                  </a:cubicBezTo>
                  <a:cubicBezTo>
                    <a:pt x="179" y="76"/>
                    <a:pt x="257" y="60"/>
                    <a:pt x="336" y="60"/>
                  </a:cubicBezTo>
                  <a:close/>
                  <a:moveTo>
                    <a:pt x="337" y="1"/>
                  </a:moveTo>
                  <a:cubicBezTo>
                    <a:pt x="246" y="1"/>
                    <a:pt x="154" y="21"/>
                    <a:pt x="67" y="65"/>
                  </a:cubicBezTo>
                  <a:cubicBezTo>
                    <a:pt x="17" y="98"/>
                    <a:pt x="0" y="148"/>
                    <a:pt x="17" y="198"/>
                  </a:cubicBezTo>
                  <a:cubicBezTo>
                    <a:pt x="34" y="249"/>
                    <a:pt x="51" y="282"/>
                    <a:pt x="101" y="299"/>
                  </a:cubicBezTo>
                  <a:cubicBezTo>
                    <a:pt x="168" y="332"/>
                    <a:pt x="234" y="366"/>
                    <a:pt x="301" y="382"/>
                  </a:cubicBezTo>
                  <a:cubicBezTo>
                    <a:pt x="418" y="432"/>
                    <a:pt x="535" y="449"/>
                    <a:pt x="669" y="466"/>
                  </a:cubicBezTo>
                  <a:cubicBezTo>
                    <a:pt x="719" y="474"/>
                    <a:pt x="773" y="478"/>
                    <a:pt x="830" y="478"/>
                  </a:cubicBezTo>
                  <a:cubicBezTo>
                    <a:pt x="860" y="478"/>
                    <a:pt x="890" y="477"/>
                    <a:pt x="921" y="475"/>
                  </a:cubicBezTo>
                  <a:lnTo>
                    <a:pt x="921" y="475"/>
                  </a:lnTo>
                  <a:cubicBezTo>
                    <a:pt x="933" y="503"/>
                    <a:pt x="944" y="533"/>
                    <a:pt x="953" y="566"/>
                  </a:cubicBezTo>
                  <a:cubicBezTo>
                    <a:pt x="953" y="535"/>
                    <a:pt x="953" y="504"/>
                    <a:pt x="940" y="473"/>
                  </a:cubicBezTo>
                  <a:lnTo>
                    <a:pt x="940" y="473"/>
                  </a:lnTo>
                  <a:cubicBezTo>
                    <a:pt x="961" y="471"/>
                    <a:pt x="982" y="469"/>
                    <a:pt x="1003" y="466"/>
                  </a:cubicBezTo>
                  <a:cubicBezTo>
                    <a:pt x="1003" y="466"/>
                    <a:pt x="979" y="466"/>
                    <a:pt x="935" y="462"/>
                  </a:cubicBezTo>
                  <a:lnTo>
                    <a:pt x="935" y="462"/>
                  </a:lnTo>
                  <a:cubicBezTo>
                    <a:pt x="918" y="380"/>
                    <a:pt x="885" y="314"/>
                    <a:pt x="836" y="249"/>
                  </a:cubicBezTo>
                  <a:cubicBezTo>
                    <a:pt x="712" y="90"/>
                    <a:pt x="526" y="1"/>
                    <a:pt x="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5939075" y="4436225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402" y="1"/>
                  </a:moveTo>
                  <a:cubicBezTo>
                    <a:pt x="285" y="1"/>
                    <a:pt x="168" y="68"/>
                    <a:pt x="118" y="168"/>
                  </a:cubicBezTo>
                  <a:cubicBezTo>
                    <a:pt x="67" y="251"/>
                    <a:pt x="34" y="335"/>
                    <a:pt x="17" y="419"/>
                  </a:cubicBezTo>
                  <a:cubicBezTo>
                    <a:pt x="1" y="502"/>
                    <a:pt x="17" y="586"/>
                    <a:pt x="67" y="652"/>
                  </a:cubicBezTo>
                  <a:cubicBezTo>
                    <a:pt x="51" y="586"/>
                    <a:pt x="51" y="502"/>
                    <a:pt x="67" y="435"/>
                  </a:cubicBezTo>
                  <a:cubicBezTo>
                    <a:pt x="84" y="352"/>
                    <a:pt x="118" y="268"/>
                    <a:pt x="168" y="201"/>
                  </a:cubicBezTo>
                  <a:cubicBezTo>
                    <a:pt x="213" y="140"/>
                    <a:pt x="287" y="66"/>
                    <a:pt x="363" y="66"/>
                  </a:cubicBezTo>
                  <a:cubicBezTo>
                    <a:pt x="370" y="66"/>
                    <a:pt x="378" y="66"/>
                    <a:pt x="385" y="68"/>
                  </a:cubicBezTo>
                  <a:cubicBezTo>
                    <a:pt x="468" y="84"/>
                    <a:pt x="435" y="201"/>
                    <a:pt x="385" y="285"/>
                  </a:cubicBezTo>
                  <a:cubicBezTo>
                    <a:pt x="351" y="352"/>
                    <a:pt x="301" y="419"/>
                    <a:pt x="251" y="485"/>
                  </a:cubicBezTo>
                  <a:cubicBezTo>
                    <a:pt x="151" y="586"/>
                    <a:pt x="84" y="636"/>
                    <a:pt x="84" y="652"/>
                  </a:cubicBezTo>
                  <a:cubicBezTo>
                    <a:pt x="168" y="619"/>
                    <a:pt x="235" y="569"/>
                    <a:pt x="285" y="519"/>
                  </a:cubicBezTo>
                  <a:cubicBezTo>
                    <a:pt x="351" y="452"/>
                    <a:pt x="402" y="385"/>
                    <a:pt x="435" y="302"/>
                  </a:cubicBezTo>
                  <a:cubicBezTo>
                    <a:pt x="468" y="268"/>
                    <a:pt x="485" y="218"/>
                    <a:pt x="502" y="151"/>
                  </a:cubicBezTo>
                  <a:cubicBezTo>
                    <a:pt x="519" y="84"/>
                    <a:pt x="468" y="18"/>
                    <a:pt x="4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6036400" y="4446775"/>
              <a:ext cx="46825" cy="38350"/>
            </a:xfrm>
            <a:custGeom>
              <a:avLst/>
              <a:gdLst/>
              <a:ahLst/>
              <a:cxnLst/>
              <a:rect l="l" t="t" r="r" b="b"/>
              <a:pathLst>
                <a:path w="1873" h="1534" extrusionOk="0">
                  <a:moveTo>
                    <a:pt x="1621" y="1"/>
                  </a:moveTo>
                  <a:cubicBezTo>
                    <a:pt x="1571" y="1"/>
                    <a:pt x="1521" y="5"/>
                    <a:pt x="1471" y="13"/>
                  </a:cubicBezTo>
                  <a:cubicBezTo>
                    <a:pt x="819" y="47"/>
                    <a:pt x="251" y="498"/>
                    <a:pt x="51" y="1133"/>
                  </a:cubicBezTo>
                  <a:cubicBezTo>
                    <a:pt x="34" y="1233"/>
                    <a:pt x="17" y="1333"/>
                    <a:pt x="1" y="1417"/>
                  </a:cubicBezTo>
                  <a:cubicBezTo>
                    <a:pt x="1" y="1450"/>
                    <a:pt x="1" y="1500"/>
                    <a:pt x="1" y="1534"/>
                  </a:cubicBezTo>
                  <a:cubicBezTo>
                    <a:pt x="17" y="1534"/>
                    <a:pt x="17" y="1383"/>
                    <a:pt x="101" y="1149"/>
                  </a:cubicBezTo>
                  <a:cubicBezTo>
                    <a:pt x="301" y="548"/>
                    <a:pt x="853" y="114"/>
                    <a:pt x="1488" y="47"/>
                  </a:cubicBezTo>
                  <a:cubicBezTo>
                    <a:pt x="1605" y="38"/>
                    <a:pt x="1701" y="38"/>
                    <a:pt x="1768" y="38"/>
                  </a:cubicBezTo>
                  <a:cubicBezTo>
                    <a:pt x="1834" y="38"/>
                    <a:pt x="1872" y="38"/>
                    <a:pt x="1872" y="30"/>
                  </a:cubicBezTo>
                  <a:cubicBezTo>
                    <a:pt x="1839" y="30"/>
                    <a:pt x="1805" y="13"/>
                    <a:pt x="1772" y="13"/>
                  </a:cubicBezTo>
                  <a:cubicBezTo>
                    <a:pt x="1722" y="5"/>
                    <a:pt x="1672" y="1"/>
                    <a:pt x="16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6068575" y="4388625"/>
              <a:ext cx="2525" cy="54325"/>
            </a:xfrm>
            <a:custGeom>
              <a:avLst/>
              <a:gdLst/>
              <a:ahLst/>
              <a:cxnLst/>
              <a:rect l="l" t="t" r="r" b="b"/>
              <a:pathLst>
                <a:path w="101" h="2173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735"/>
                    <a:pt x="17" y="1454"/>
                    <a:pt x="67" y="2172"/>
                  </a:cubicBezTo>
                  <a:cubicBezTo>
                    <a:pt x="101" y="1454"/>
                    <a:pt x="84" y="719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5981275" y="4468650"/>
              <a:ext cx="38450" cy="2125"/>
            </a:xfrm>
            <a:custGeom>
              <a:avLst/>
              <a:gdLst/>
              <a:ahLst/>
              <a:cxnLst/>
              <a:rect l="l" t="t" r="r" b="b"/>
              <a:pathLst>
                <a:path w="1538" h="85" extrusionOk="0">
                  <a:moveTo>
                    <a:pt x="1454" y="0"/>
                  </a:moveTo>
                  <a:cubicBezTo>
                    <a:pt x="1326" y="0"/>
                    <a:pt x="1064" y="12"/>
                    <a:pt x="769" y="24"/>
                  </a:cubicBezTo>
                  <a:cubicBezTo>
                    <a:pt x="479" y="24"/>
                    <a:pt x="234" y="16"/>
                    <a:pt x="103" y="16"/>
                  </a:cubicBezTo>
                  <a:cubicBezTo>
                    <a:pt x="37" y="16"/>
                    <a:pt x="0" y="18"/>
                    <a:pt x="0" y="24"/>
                  </a:cubicBezTo>
                  <a:cubicBezTo>
                    <a:pt x="239" y="64"/>
                    <a:pt x="486" y="85"/>
                    <a:pt x="733" y="85"/>
                  </a:cubicBezTo>
                  <a:cubicBezTo>
                    <a:pt x="1004" y="85"/>
                    <a:pt x="1275" y="60"/>
                    <a:pt x="1537" y="7"/>
                  </a:cubicBezTo>
                  <a:cubicBezTo>
                    <a:pt x="1537" y="2"/>
                    <a:pt x="1507" y="0"/>
                    <a:pt x="1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6041425" y="4468725"/>
              <a:ext cx="4200" cy="7625"/>
            </a:xfrm>
            <a:custGeom>
              <a:avLst/>
              <a:gdLst/>
              <a:ahLst/>
              <a:cxnLst/>
              <a:rect l="l" t="t" r="r" b="b"/>
              <a:pathLst>
                <a:path w="168" h="305" extrusionOk="0">
                  <a:moveTo>
                    <a:pt x="158" y="1"/>
                  </a:moveTo>
                  <a:cubicBezTo>
                    <a:pt x="134" y="1"/>
                    <a:pt x="77" y="48"/>
                    <a:pt x="34" y="121"/>
                  </a:cubicBezTo>
                  <a:cubicBezTo>
                    <a:pt x="0" y="221"/>
                    <a:pt x="17" y="305"/>
                    <a:pt x="34" y="305"/>
                  </a:cubicBezTo>
                  <a:cubicBezTo>
                    <a:pt x="50" y="305"/>
                    <a:pt x="67" y="238"/>
                    <a:pt x="100" y="154"/>
                  </a:cubicBezTo>
                  <a:cubicBezTo>
                    <a:pt x="134" y="71"/>
                    <a:pt x="167" y="21"/>
                    <a:pt x="167" y="4"/>
                  </a:cubicBezTo>
                  <a:cubicBezTo>
                    <a:pt x="165" y="2"/>
                    <a:pt x="162" y="1"/>
                    <a:pt x="1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6049775" y="4456600"/>
              <a:ext cx="5875" cy="5150"/>
            </a:xfrm>
            <a:custGeom>
              <a:avLst/>
              <a:gdLst/>
              <a:ahLst/>
              <a:cxnLst/>
              <a:rect l="l" t="t" r="r" b="b"/>
              <a:pathLst>
                <a:path w="235" h="206" extrusionOk="0">
                  <a:moveTo>
                    <a:pt x="206" y="0"/>
                  </a:moveTo>
                  <a:cubicBezTo>
                    <a:pt x="183" y="0"/>
                    <a:pt x="142" y="30"/>
                    <a:pt x="101" y="71"/>
                  </a:cubicBezTo>
                  <a:cubicBezTo>
                    <a:pt x="34" y="138"/>
                    <a:pt x="0" y="188"/>
                    <a:pt x="17" y="205"/>
                  </a:cubicBezTo>
                  <a:cubicBezTo>
                    <a:pt x="34" y="205"/>
                    <a:pt x="84" y="172"/>
                    <a:pt x="134" y="122"/>
                  </a:cubicBezTo>
                  <a:cubicBezTo>
                    <a:pt x="201" y="71"/>
                    <a:pt x="234" y="5"/>
                    <a:pt x="218" y="5"/>
                  </a:cubicBezTo>
                  <a:cubicBezTo>
                    <a:pt x="215" y="2"/>
                    <a:pt x="211" y="0"/>
                    <a:pt x="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6061475" y="4450475"/>
              <a:ext cx="7825" cy="3325"/>
            </a:xfrm>
            <a:custGeom>
              <a:avLst/>
              <a:gdLst/>
              <a:ahLst/>
              <a:cxnLst/>
              <a:rect l="l" t="t" r="r" b="b"/>
              <a:pathLst>
                <a:path w="313" h="133" extrusionOk="0">
                  <a:moveTo>
                    <a:pt x="225" y="1"/>
                  </a:moveTo>
                  <a:cubicBezTo>
                    <a:pt x="199" y="1"/>
                    <a:pt x="167" y="5"/>
                    <a:pt x="134" y="16"/>
                  </a:cubicBezTo>
                  <a:cubicBezTo>
                    <a:pt x="34" y="32"/>
                    <a:pt x="0" y="116"/>
                    <a:pt x="0" y="133"/>
                  </a:cubicBezTo>
                  <a:cubicBezTo>
                    <a:pt x="17" y="133"/>
                    <a:pt x="84" y="99"/>
                    <a:pt x="151" y="66"/>
                  </a:cubicBezTo>
                  <a:cubicBezTo>
                    <a:pt x="234" y="32"/>
                    <a:pt x="301" y="49"/>
                    <a:pt x="301" y="16"/>
                  </a:cubicBezTo>
                  <a:cubicBezTo>
                    <a:pt x="312" y="16"/>
                    <a:pt x="279" y="1"/>
                    <a:pt x="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6074825" y="4448025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139" y="1"/>
                  </a:moveTo>
                  <a:cubicBezTo>
                    <a:pt x="122" y="1"/>
                    <a:pt x="101" y="5"/>
                    <a:pt x="84" y="13"/>
                  </a:cubicBezTo>
                  <a:cubicBezTo>
                    <a:pt x="34" y="30"/>
                    <a:pt x="1" y="64"/>
                    <a:pt x="1" y="80"/>
                  </a:cubicBezTo>
                  <a:cubicBezTo>
                    <a:pt x="9" y="89"/>
                    <a:pt x="22" y="93"/>
                    <a:pt x="38" y="93"/>
                  </a:cubicBezTo>
                  <a:cubicBezTo>
                    <a:pt x="55" y="93"/>
                    <a:pt x="76" y="89"/>
                    <a:pt x="101" y="80"/>
                  </a:cubicBezTo>
                  <a:cubicBezTo>
                    <a:pt x="135" y="64"/>
                    <a:pt x="168" y="30"/>
                    <a:pt x="168" y="13"/>
                  </a:cubicBezTo>
                  <a:cubicBezTo>
                    <a:pt x="168" y="5"/>
                    <a:pt x="155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485025" y="2132125"/>
              <a:ext cx="1176300" cy="313725"/>
            </a:xfrm>
            <a:custGeom>
              <a:avLst/>
              <a:gdLst/>
              <a:ahLst/>
              <a:cxnLst/>
              <a:rect l="l" t="t" r="r" b="b"/>
              <a:pathLst>
                <a:path w="47052" h="12549" extrusionOk="0">
                  <a:moveTo>
                    <a:pt x="685" y="1"/>
                  </a:moveTo>
                  <a:lnTo>
                    <a:pt x="0" y="10828"/>
                  </a:lnTo>
                  <a:lnTo>
                    <a:pt x="47052" y="12549"/>
                  </a:lnTo>
                  <a:lnTo>
                    <a:pt x="47052" y="185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5213500" y="2230225"/>
              <a:ext cx="81900" cy="54975"/>
            </a:xfrm>
            <a:custGeom>
              <a:avLst/>
              <a:gdLst/>
              <a:ahLst/>
              <a:cxnLst/>
              <a:rect l="l" t="t" r="r" b="b"/>
              <a:pathLst>
                <a:path w="3276" h="2199" extrusionOk="0">
                  <a:moveTo>
                    <a:pt x="2519" y="1"/>
                  </a:moveTo>
                  <a:cubicBezTo>
                    <a:pt x="1688" y="1"/>
                    <a:pt x="416" y="129"/>
                    <a:pt x="1" y="872"/>
                  </a:cubicBezTo>
                  <a:cubicBezTo>
                    <a:pt x="1" y="872"/>
                    <a:pt x="494" y="2199"/>
                    <a:pt x="2860" y="2199"/>
                  </a:cubicBezTo>
                  <a:cubicBezTo>
                    <a:pt x="2957" y="2199"/>
                    <a:pt x="3056" y="2197"/>
                    <a:pt x="3159" y="2192"/>
                  </a:cubicBezTo>
                  <a:lnTo>
                    <a:pt x="3276" y="37"/>
                  </a:lnTo>
                  <a:cubicBezTo>
                    <a:pt x="3276" y="37"/>
                    <a:pt x="2959" y="1"/>
                    <a:pt x="2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5282850" y="2132125"/>
              <a:ext cx="219325" cy="270700"/>
            </a:xfrm>
            <a:custGeom>
              <a:avLst/>
              <a:gdLst/>
              <a:ahLst/>
              <a:cxnLst/>
              <a:rect l="l" t="t" r="r" b="b"/>
              <a:pathLst>
                <a:path w="8773" h="10828" extrusionOk="0">
                  <a:moveTo>
                    <a:pt x="8772" y="1"/>
                  </a:moveTo>
                  <a:lnTo>
                    <a:pt x="6684" y="1956"/>
                  </a:lnTo>
                  <a:cubicBezTo>
                    <a:pt x="6266" y="2340"/>
                    <a:pt x="5798" y="2657"/>
                    <a:pt x="5280" y="2875"/>
                  </a:cubicBezTo>
                  <a:cubicBezTo>
                    <a:pt x="4645" y="3159"/>
                    <a:pt x="3793" y="3509"/>
                    <a:pt x="3292" y="3543"/>
                  </a:cubicBezTo>
                  <a:cubicBezTo>
                    <a:pt x="2971" y="3559"/>
                    <a:pt x="2648" y="3566"/>
                    <a:pt x="2324" y="3566"/>
                  </a:cubicBezTo>
                  <a:cubicBezTo>
                    <a:pt x="1638" y="3566"/>
                    <a:pt x="949" y="3533"/>
                    <a:pt x="268" y="3476"/>
                  </a:cubicBezTo>
                  <a:lnTo>
                    <a:pt x="0" y="6433"/>
                  </a:lnTo>
                  <a:lnTo>
                    <a:pt x="3175" y="6734"/>
                  </a:lnTo>
                  <a:cubicBezTo>
                    <a:pt x="3175" y="6734"/>
                    <a:pt x="4478" y="6851"/>
                    <a:pt x="5982" y="8472"/>
                  </a:cubicBezTo>
                  <a:cubicBezTo>
                    <a:pt x="7486" y="10093"/>
                    <a:pt x="8087" y="10828"/>
                    <a:pt x="8087" y="10828"/>
                  </a:cubicBezTo>
                  <a:lnTo>
                    <a:pt x="877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6661300" y="2178500"/>
              <a:ext cx="69800" cy="267350"/>
            </a:xfrm>
            <a:custGeom>
              <a:avLst/>
              <a:gdLst/>
              <a:ahLst/>
              <a:cxnLst/>
              <a:rect l="l" t="t" r="r" b="b"/>
              <a:pathLst>
                <a:path w="2792" h="10694" extrusionOk="0">
                  <a:moveTo>
                    <a:pt x="1" y="0"/>
                  </a:moveTo>
                  <a:lnTo>
                    <a:pt x="1" y="10694"/>
                  </a:lnTo>
                  <a:cubicBezTo>
                    <a:pt x="1" y="10694"/>
                    <a:pt x="1755" y="9307"/>
                    <a:pt x="2240" y="5748"/>
                  </a:cubicBezTo>
                  <a:cubicBezTo>
                    <a:pt x="2791" y="160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492550" y="2230700"/>
              <a:ext cx="1168775" cy="114900"/>
            </a:xfrm>
            <a:custGeom>
              <a:avLst/>
              <a:gdLst/>
              <a:ahLst/>
              <a:cxnLst/>
              <a:rect l="l" t="t" r="r" b="b"/>
              <a:pathLst>
                <a:path w="46751" h="4596" extrusionOk="0">
                  <a:moveTo>
                    <a:pt x="167" y="1"/>
                  </a:moveTo>
                  <a:lnTo>
                    <a:pt x="0" y="2741"/>
                  </a:lnTo>
                  <a:lnTo>
                    <a:pt x="46751" y="4596"/>
                  </a:lnTo>
                  <a:lnTo>
                    <a:pt x="46751" y="170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6088200" y="2176000"/>
              <a:ext cx="208875" cy="251050"/>
            </a:xfrm>
            <a:custGeom>
              <a:avLst/>
              <a:gdLst/>
              <a:ahLst/>
              <a:cxnLst/>
              <a:rect l="l" t="t" r="r" b="b"/>
              <a:pathLst>
                <a:path w="8355" h="10042" extrusionOk="0">
                  <a:moveTo>
                    <a:pt x="3108" y="0"/>
                  </a:moveTo>
                  <a:lnTo>
                    <a:pt x="251" y="618"/>
                  </a:lnTo>
                  <a:lnTo>
                    <a:pt x="1" y="9925"/>
                  </a:lnTo>
                  <a:lnTo>
                    <a:pt x="2290" y="10042"/>
                  </a:lnTo>
                  <a:cubicBezTo>
                    <a:pt x="2290" y="9607"/>
                    <a:pt x="2273" y="9073"/>
                    <a:pt x="2273" y="8622"/>
                  </a:cubicBezTo>
                  <a:lnTo>
                    <a:pt x="2273" y="8622"/>
                  </a:lnTo>
                  <a:cubicBezTo>
                    <a:pt x="2301" y="8625"/>
                    <a:pt x="2329" y="8627"/>
                    <a:pt x="2357" y="8627"/>
                  </a:cubicBezTo>
                  <a:cubicBezTo>
                    <a:pt x="2721" y="8627"/>
                    <a:pt x="3023" y="8332"/>
                    <a:pt x="3225" y="8037"/>
                  </a:cubicBezTo>
                  <a:cubicBezTo>
                    <a:pt x="3443" y="7703"/>
                    <a:pt x="3593" y="7318"/>
                    <a:pt x="3877" y="7051"/>
                  </a:cubicBezTo>
                  <a:cubicBezTo>
                    <a:pt x="4050" y="6889"/>
                    <a:pt x="4302" y="6776"/>
                    <a:pt x="4538" y="6776"/>
                  </a:cubicBezTo>
                  <a:cubicBezTo>
                    <a:pt x="4690" y="6776"/>
                    <a:pt x="4835" y="6823"/>
                    <a:pt x="4946" y="6934"/>
                  </a:cubicBezTo>
                  <a:cubicBezTo>
                    <a:pt x="5080" y="7051"/>
                    <a:pt x="5164" y="7268"/>
                    <a:pt x="5347" y="7285"/>
                  </a:cubicBezTo>
                  <a:cubicBezTo>
                    <a:pt x="5368" y="7289"/>
                    <a:pt x="5387" y="7291"/>
                    <a:pt x="5406" y="7291"/>
                  </a:cubicBezTo>
                  <a:cubicBezTo>
                    <a:pt x="5688" y="7291"/>
                    <a:pt x="5736" y="6830"/>
                    <a:pt x="5798" y="6516"/>
                  </a:cubicBezTo>
                  <a:cubicBezTo>
                    <a:pt x="5966" y="5781"/>
                    <a:pt x="6834" y="5497"/>
                    <a:pt x="7386" y="4979"/>
                  </a:cubicBezTo>
                  <a:cubicBezTo>
                    <a:pt x="8355" y="4060"/>
                    <a:pt x="8154" y="2456"/>
                    <a:pt x="6985" y="1805"/>
                  </a:cubicBezTo>
                  <a:cubicBezTo>
                    <a:pt x="6367" y="1454"/>
                    <a:pt x="5581" y="1454"/>
                    <a:pt x="4963" y="1103"/>
                  </a:cubicBezTo>
                  <a:cubicBezTo>
                    <a:pt x="4328" y="752"/>
                    <a:pt x="3844" y="50"/>
                    <a:pt x="3108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6219775" y="4386525"/>
              <a:ext cx="244400" cy="107750"/>
            </a:xfrm>
            <a:custGeom>
              <a:avLst/>
              <a:gdLst/>
              <a:ahLst/>
              <a:cxnLst/>
              <a:rect l="l" t="t" r="r" b="b"/>
              <a:pathLst>
                <a:path w="9776" h="4310" extrusionOk="0">
                  <a:moveTo>
                    <a:pt x="17" y="1"/>
                  </a:moveTo>
                  <a:lnTo>
                    <a:pt x="1" y="4128"/>
                  </a:lnTo>
                  <a:lnTo>
                    <a:pt x="318" y="4144"/>
                  </a:lnTo>
                  <a:cubicBezTo>
                    <a:pt x="1237" y="4197"/>
                    <a:pt x="3951" y="4310"/>
                    <a:pt x="6068" y="4310"/>
                  </a:cubicBezTo>
                  <a:cubicBezTo>
                    <a:pt x="7302" y="4310"/>
                    <a:pt x="8333" y="4272"/>
                    <a:pt x="8689" y="4161"/>
                  </a:cubicBezTo>
                  <a:cubicBezTo>
                    <a:pt x="9775" y="3827"/>
                    <a:pt x="5297" y="2824"/>
                    <a:pt x="5297" y="2824"/>
                  </a:cubicBezTo>
                  <a:lnTo>
                    <a:pt x="5281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6219775" y="4452400"/>
              <a:ext cx="47650" cy="37750"/>
            </a:xfrm>
            <a:custGeom>
              <a:avLst/>
              <a:gdLst/>
              <a:ahLst/>
              <a:cxnLst/>
              <a:rect l="l" t="t" r="r" b="b"/>
              <a:pathLst>
                <a:path w="1906" h="1510" extrusionOk="0">
                  <a:moveTo>
                    <a:pt x="132" y="0"/>
                  </a:moveTo>
                  <a:cubicBezTo>
                    <a:pt x="88" y="0"/>
                    <a:pt x="44" y="2"/>
                    <a:pt x="1" y="5"/>
                  </a:cubicBezTo>
                  <a:lnTo>
                    <a:pt x="1" y="1476"/>
                  </a:lnTo>
                  <a:lnTo>
                    <a:pt x="1906" y="1509"/>
                  </a:lnTo>
                  <a:cubicBezTo>
                    <a:pt x="1822" y="1058"/>
                    <a:pt x="1588" y="657"/>
                    <a:pt x="1237" y="390"/>
                  </a:cubicBezTo>
                  <a:cubicBezTo>
                    <a:pt x="922" y="134"/>
                    <a:pt x="525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6219375" y="4471325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7502" y="0"/>
                  </a:moveTo>
                  <a:cubicBezTo>
                    <a:pt x="7185" y="17"/>
                    <a:pt x="7034" y="669"/>
                    <a:pt x="7034" y="669"/>
                  </a:cubicBezTo>
                  <a:lnTo>
                    <a:pt x="17" y="602"/>
                  </a:lnTo>
                  <a:lnTo>
                    <a:pt x="0" y="719"/>
                  </a:lnTo>
                  <a:cubicBezTo>
                    <a:pt x="1328" y="836"/>
                    <a:pt x="3496" y="898"/>
                    <a:pt x="5357" y="898"/>
                  </a:cubicBezTo>
                  <a:cubicBezTo>
                    <a:pt x="7218" y="898"/>
                    <a:pt x="8772" y="836"/>
                    <a:pt x="8872" y="702"/>
                  </a:cubicBezTo>
                  <a:cubicBezTo>
                    <a:pt x="9056" y="452"/>
                    <a:pt x="7502" y="0"/>
                    <a:pt x="750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6218950" y="4485100"/>
              <a:ext cx="221000" cy="3475"/>
            </a:xfrm>
            <a:custGeom>
              <a:avLst/>
              <a:gdLst/>
              <a:ahLst/>
              <a:cxnLst/>
              <a:rect l="l" t="t" r="r" b="b"/>
              <a:pathLst>
                <a:path w="8840" h="139" extrusionOk="0">
                  <a:moveTo>
                    <a:pt x="84" y="1"/>
                  </a:moveTo>
                  <a:cubicBezTo>
                    <a:pt x="50" y="1"/>
                    <a:pt x="17" y="1"/>
                    <a:pt x="0" y="17"/>
                  </a:cubicBezTo>
                  <a:lnTo>
                    <a:pt x="84" y="17"/>
                  </a:lnTo>
                  <a:cubicBezTo>
                    <a:pt x="167" y="34"/>
                    <a:pt x="251" y="34"/>
                    <a:pt x="335" y="34"/>
                  </a:cubicBezTo>
                  <a:lnTo>
                    <a:pt x="1304" y="84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4698" y="138"/>
                    <a:pt x="4930" y="139"/>
                    <a:pt x="5156" y="139"/>
                  </a:cubicBezTo>
                  <a:cubicBezTo>
                    <a:pt x="6114" y="139"/>
                    <a:pt x="6971" y="115"/>
                    <a:pt x="7619" y="101"/>
                  </a:cubicBezTo>
                  <a:cubicBezTo>
                    <a:pt x="8004" y="84"/>
                    <a:pt x="8321" y="68"/>
                    <a:pt x="8572" y="51"/>
                  </a:cubicBezTo>
                  <a:lnTo>
                    <a:pt x="8839" y="34"/>
                  </a:lnTo>
                  <a:lnTo>
                    <a:pt x="8572" y="34"/>
                  </a:lnTo>
                  <a:lnTo>
                    <a:pt x="7619" y="51"/>
                  </a:lnTo>
                  <a:cubicBezTo>
                    <a:pt x="6817" y="68"/>
                    <a:pt x="5698" y="84"/>
                    <a:pt x="4462" y="84"/>
                  </a:cubicBezTo>
                  <a:cubicBezTo>
                    <a:pt x="3225" y="68"/>
                    <a:pt x="2106" y="51"/>
                    <a:pt x="1304" y="34"/>
                  </a:cubicBezTo>
                  <a:cubicBezTo>
                    <a:pt x="919" y="34"/>
                    <a:pt x="602" y="17"/>
                    <a:pt x="351" y="17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394375" y="4470075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01" y="151"/>
                    <a:pt x="1" y="468"/>
                    <a:pt x="34" y="819"/>
                  </a:cubicBezTo>
                  <a:cubicBezTo>
                    <a:pt x="68" y="669"/>
                    <a:pt x="135" y="518"/>
                    <a:pt x="201" y="368"/>
                  </a:cubicBezTo>
                  <a:cubicBezTo>
                    <a:pt x="302" y="234"/>
                    <a:pt x="402" y="117"/>
                    <a:pt x="5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353450" y="445707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79" y="0"/>
                  </a:moveTo>
                  <a:cubicBezTo>
                    <a:pt x="256" y="0"/>
                    <a:pt x="194" y="80"/>
                    <a:pt x="117" y="203"/>
                  </a:cubicBezTo>
                  <a:cubicBezTo>
                    <a:pt x="51" y="320"/>
                    <a:pt x="1" y="420"/>
                    <a:pt x="17" y="437"/>
                  </a:cubicBezTo>
                  <a:cubicBezTo>
                    <a:pt x="17" y="437"/>
                    <a:pt x="101" y="353"/>
                    <a:pt x="184" y="236"/>
                  </a:cubicBezTo>
                  <a:cubicBezTo>
                    <a:pt x="251" y="103"/>
                    <a:pt x="301" y="2"/>
                    <a:pt x="285" y="2"/>
                  </a:cubicBezTo>
                  <a:cubicBezTo>
                    <a:pt x="283" y="1"/>
                    <a:pt x="281" y="0"/>
                    <a:pt x="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342600" y="4454950"/>
              <a:ext cx="8775" cy="7275"/>
            </a:xfrm>
            <a:custGeom>
              <a:avLst/>
              <a:gdLst/>
              <a:ahLst/>
              <a:cxnLst/>
              <a:rect l="l" t="t" r="r" b="b"/>
              <a:pathLst>
                <a:path w="351" h="291" extrusionOk="0">
                  <a:moveTo>
                    <a:pt x="341" y="1"/>
                  </a:moveTo>
                  <a:cubicBezTo>
                    <a:pt x="313" y="1"/>
                    <a:pt x="240" y="48"/>
                    <a:pt x="167" y="121"/>
                  </a:cubicBezTo>
                  <a:cubicBezTo>
                    <a:pt x="67" y="204"/>
                    <a:pt x="0" y="271"/>
                    <a:pt x="17" y="288"/>
                  </a:cubicBezTo>
                  <a:cubicBezTo>
                    <a:pt x="19" y="290"/>
                    <a:pt x="22" y="291"/>
                    <a:pt x="26" y="291"/>
                  </a:cubicBezTo>
                  <a:cubicBezTo>
                    <a:pt x="55" y="291"/>
                    <a:pt x="128" y="244"/>
                    <a:pt x="201" y="171"/>
                  </a:cubicBezTo>
                  <a:cubicBezTo>
                    <a:pt x="301" y="87"/>
                    <a:pt x="351" y="4"/>
                    <a:pt x="351" y="4"/>
                  </a:cubicBezTo>
                  <a:cubicBezTo>
                    <a:pt x="349" y="2"/>
                    <a:pt x="346" y="1"/>
                    <a:pt x="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336325" y="4449025"/>
              <a:ext cx="13800" cy="1850"/>
            </a:xfrm>
            <a:custGeom>
              <a:avLst/>
              <a:gdLst/>
              <a:ahLst/>
              <a:cxnLst/>
              <a:rect l="l" t="t" r="r" b="b"/>
              <a:pathLst>
                <a:path w="552" h="74" extrusionOk="0">
                  <a:moveTo>
                    <a:pt x="248" y="0"/>
                  </a:moveTo>
                  <a:cubicBezTo>
                    <a:pt x="166" y="0"/>
                    <a:pt x="83" y="9"/>
                    <a:pt x="0" y="24"/>
                  </a:cubicBezTo>
                  <a:cubicBezTo>
                    <a:pt x="84" y="57"/>
                    <a:pt x="184" y="74"/>
                    <a:pt x="268" y="74"/>
                  </a:cubicBezTo>
                  <a:cubicBezTo>
                    <a:pt x="368" y="74"/>
                    <a:pt x="468" y="74"/>
                    <a:pt x="552" y="40"/>
                  </a:cubicBezTo>
                  <a:cubicBezTo>
                    <a:pt x="451" y="13"/>
                    <a:pt x="349" y="0"/>
                    <a:pt x="2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333825" y="4440825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0" y="1"/>
                  </a:moveTo>
                  <a:cubicBezTo>
                    <a:pt x="117" y="69"/>
                    <a:pt x="240" y="103"/>
                    <a:pt x="365" y="103"/>
                  </a:cubicBezTo>
                  <a:cubicBezTo>
                    <a:pt x="454" y="103"/>
                    <a:pt x="545" y="86"/>
                    <a:pt x="635" y="51"/>
                  </a:cubicBezTo>
                  <a:cubicBezTo>
                    <a:pt x="418" y="51"/>
                    <a:pt x="21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6358050" y="4444675"/>
              <a:ext cx="25075" cy="14150"/>
            </a:xfrm>
            <a:custGeom>
              <a:avLst/>
              <a:gdLst/>
              <a:ahLst/>
              <a:cxnLst/>
              <a:rect l="l" t="t" r="r" b="b"/>
              <a:pathLst>
                <a:path w="1003" h="566" extrusionOk="0">
                  <a:moveTo>
                    <a:pt x="668" y="59"/>
                  </a:moveTo>
                  <a:cubicBezTo>
                    <a:pt x="746" y="59"/>
                    <a:pt x="824" y="75"/>
                    <a:pt x="903" y="114"/>
                  </a:cubicBezTo>
                  <a:cubicBezTo>
                    <a:pt x="953" y="147"/>
                    <a:pt x="936" y="214"/>
                    <a:pt x="869" y="248"/>
                  </a:cubicBezTo>
                  <a:cubicBezTo>
                    <a:pt x="819" y="281"/>
                    <a:pt x="752" y="314"/>
                    <a:pt x="685" y="331"/>
                  </a:cubicBezTo>
                  <a:cubicBezTo>
                    <a:pt x="568" y="365"/>
                    <a:pt x="451" y="398"/>
                    <a:pt x="334" y="415"/>
                  </a:cubicBezTo>
                  <a:cubicBezTo>
                    <a:pt x="235" y="440"/>
                    <a:pt x="152" y="452"/>
                    <a:pt x="93" y="458"/>
                  </a:cubicBezTo>
                  <a:lnTo>
                    <a:pt x="93" y="458"/>
                  </a:lnTo>
                  <a:cubicBezTo>
                    <a:pt x="124" y="395"/>
                    <a:pt x="164" y="335"/>
                    <a:pt x="218" y="281"/>
                  </a:cubicBezTo>
                  <a:cubicBezTo>
                    <a:pt x="284" y="181"/>
                    <a:pt x="385" y="114"/>
                    <a:pt x="502" y="81"/>
                  </a:cubicBezTo>
                  <a:cubicBezTo>
                    <a:pt x="557" y="67"/>
                    <a:pt x="612" y="59"/>
                    <a:pt x="668" y="59"/>
                  </a:cubicBezTo>
                  <a:close/>
                  <a:moveTo>
                    <a:pt x="667" y="0"/>
                  </a:moveTo>
                  <a:cubicBezTo>
                    <a:pt x="477" y="0"/>
                    <a:pt x="292" y="89"/>
                    <a:pt x="167" y="248"/>
                  </a:cubicBezTo>
                  <a:cubicBezTo>
                    <a:pt x="118" y="313"/>
                    <a:pt x="85" y="379"/>
                    <a:pt x="68" y="461"/>
                  </a:cubicBezTo>
                  <a:lnTo>
                    <a:pt x="68" y="461"/>
                  </a:lnTo>
                  <a:cubicBezTo>
                    <a:pt x="25" y="465"/>
                    <a:pt x="0" y="465"/>
                    <a:pt x="0" y="465"/>
                  </a:cubicBezTo>
                  <a:cubicBezTo>
                    <a:pt x="21" y="468"/>
                    <a:pt x="43" y="470"/>
                    <a:pt x="64" y="472"/>
                  </a:cubicBezTo>
                  <a:lnTo>
                    <a:pt x="64" y="472"/>
                  </a:lnTo>
                  <a:cubicBezTo>
                    <a:pt x="50" y="503"/>
                    <a:pt x="50" y="534"/>
                    <a:pt x="50" y="565"/>
                  </a:cubicBezTo>
                  <a:cubicBezTo>
                    <a:pt x="61" y="535"/>
                    <a:pt x="72" y="504"/>
                    <a:pt x="86" y="474"/>
                  </a:cubicBezTo>
                  <a:lnTo>
                    <a:pt x="86" y="474"/>
                  </a:lnTo>
                  <a:cubicBezTo>
                    <a:pt x="116" y="476"/>
                    <a:pt x="145" y="477"/>
                    <a:pt x="174" y="477"/>
                  </a:cubicBezTo>
                  <a:cubicBezTo>
                    <a:pt x="230" y="477"/>
                    <a:pt x="284" y="473"/>
                    <a:pt x="334" y="465"/>
                  </a:cubicBezTo>
                  <a:cubicBezTo>
                    <a:pt x="468" y="448"/>
                    <a:pt x="585" y="431"/>
                    <a:pt x="702" y="381"/>
                  </a:cubicBezTo>
                  <a:cubicBezTo>
                    <a:pt x="769" y="365"/>
                    <a:pt x="836" y="348"/>
                    <a:pt x="903" y="298"/>
                  </a:cubicBezTo>
                  <a:cubicBezTo>
                    <a:pt x="953" y="281"/>
                    <a:pt x="986" y="248"/>
                    <a:pt x="986" y="198"/>
                  </a:cubicBezTo>
                  <a:cubicBezTo>
                    <a:pt x="1003" y="147"/>
                    <a:pt x="986" y="97"/>
                    <a:pt x="936" y="64"/>
                  </a:cubicBezTo>
                  <a:cubicBezTo>
                    <a:pt x="849" y="21"/>
                    <a:pt x="758" y="0"/>
                    <a:pt x="6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348850" y="4440400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134" y="1"/>
                  </a:moveTo>
                  <a:cubicBezTo>
                    <a:pt x="51" y="18"/>
                    <a:pt x="1" y="84"/>
                    <a:pt x="17" y="151"/>
                  </a:cubicBezTo>
                  <a:cubicBezTo>
                    <a:pt x="34" y="218"/>
                    <a:pt x="51" y="268"/>
                    <a:pt x="84" y="302"/>
                  </a:cubicBezTo>
                  <a:cubicBezTo>
                    <a:pt x="118" y="385"/>
                    <a:pt x="185" y="452"/>
                    <a:pt x="235" y="519"/>
                  </a:cubicBezTo>
                  <a:cubicBezTo>
                    <a:pt x="285" y="569"/>
                    <a:pt x="352" y="619"/>
                    <a:pt x="435" y="653"/>
                  </a:cubicBezTo>
                  <a:cubicBezTo>
                    <a:pt x="435" y="636"/>
                    <a:pt x="368" y="586"/>
                    <a:pt x="268" y="485"/>
                  </a:cubicBezTo>
                  <a:cubicBezTo>
                    <a:pt x="218" y="419"/>
                    <a:pt x="168" y="352"/>
                    <a:pt x="134" y="285"/>
                  </a:cubicBezTo>
                  <a:cubicBezTo>
                    <a:pt x="84" y="201"/>
                    <a:pt x="51" y="84"/>
                    <a:pt x="134" y="68"/>
                  </a:cubicBezTo>
                  <a:cubicBezTo>
                    <a:pt x="142" y="66"/>
                    <a:pt x="149" y="66"/>
                    <a:pt x="156" y="66"/>
                  </a:cubicBezTo>
                  <a:cubicBezTo>
                    <a:pt x="232" y="66"/>
                    <a:pt x="307" y="140"/>
                    <a:pt x="368" y="201"/>
                  </a:cubicBezTo>
                  <a:cubicBezTo>
                    <a:pt x="402" y="268"/>
                    <a:pt x="435" y="352"/>
                    <a:pt x="452" y="435"/>
                  </a:cubicBezTo>
                  <a:cubicBezTo>
                    <a:pt x="469" y="502"/>
                    <a:pt x="469" y="586"/>
                    <a:pt x="469" y="653"/>
                  </a:cubicBezTo>
                  <a:cubicBezTo>
                    <a:pt x="502" y="586"/>
                    <a:pt x="519" y="502"/>
                    <a:pt x="502" y="419"/>
                  </a:cubicBezTo>
                  <a:cubicBezTo>
                    <a:pt x="485" y="335"/>
                    <a:pt x="452" y="252"/>
                    <a:pt x="402" y="168"/>
                  </a:cubicBezTo>
                  <a:cubicBezTo>
                    <a:pt x="352" y="68"/>
                    <a:pt x="251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217700" y="4450950"/>
              <a:ext cx="47225" cy="38350"/>
            </a:xfrm>
            <a:custGeom>
              <a:avLst/>
              <a:gdLst/>
              <a:ahLst/>
              <a:cxnLst/>
              <a:rect l="l" t="t" r="r" b="b"/>
              <a:pathLst>
                <a:path w="1889" h="1534" extrusionOk="0">
                  <a:moveTo>
                    <a:pt x="253" y="1"/>
                  </a:moveTo>
                  <a:cubicBezTo>
                    <a:pt x="205" y="1"/>
                    <a:pt x="159" y="5"/>
                    <a:pt x="117" y="13"/>
                  </a:cubicBezTo>
                  <a:cubicBezTo>
                    <a:pt x="84" y="13"/>
                    <a:pt x="34" y="30"/>
                    <a:pt x="0" y="30"/>
                  </a:cubicBezTo>
                  <a:cubicBezTo>
                    <a:pt x="9" y="38"/>
                    <a:pt x="46" y="38"/>
                    <a:pt x="113" y="38"/>
                  </a:cubicBezTo>
                  <a:cubicBezTo>
                    <a:pt x="180" y="38"/>
                    <a:pt x="276" y="38"/>
                    <a:pt x="401" y="47"/>
                  </a:cubicBezTo>
                  <a:cubicBezTo>
                    <a:pt x="1036" y="130"/>
                    <a:pt x="1571" y="548"/>
                    <a:pt x="1771" y="1150"/>
                  </a:cubicBezTo>
                  <a:cubicBezTo>
                    <a:pt x="1855" y="1383"/>
                    <a:pt x="1855" y="1534"/>
                    <a:pt x="1872" y="1534"/>
                  </a:cubicBezTo>
                  <a:cubicBezTo>
                    <a:pt x="1888" y="1500"/>
                    <a:pt x="1888" y="1450"/>
                    <a:pt x="1872" y="1417"/>
                  </a:cubicBezTo>
                  <a:cubicBezTo>
                    <a:pt x="1872" y="1333"/>
                    <a:pt x="1838" y="1233"/>
                    <a:pt x="1821" y="1133"/>
                  </a:cubicBezTo>
                  <a:cubicBezTo>
                    <a:pt x="1621" y="498"/>
                    <a:pt x="1070" y="47"/>
                    <a:pt x="401" y="13"/>
                  </a:cubicBezTo>
                  <a:cubicBezTo>
                    <a:pt x="351" y="5"/>
                    <a:pt x="301" y="1"/>
                    <a:pt x="2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230225" y="4392800"/>
              <a:ext cx="2125" cy="54325"/>
            </a:xfrm>
            <a:custGeom>
              <a:avLst/>
              <a:gdLst/>
              <a:ahLst/>
              <a:cxnLst/>
              <a:rect l="l" t="t" r="r" b="b"/>
              <a:pathLst>
                <a:path w="85" h="2173" extrusionOk="0">
                  <a:moveTo>
                    <a:pt x="51" y="0"/>
                  </a:moveTo>
                  <a:lnTo>
                    <a:pt x="51" y="0"/>
                  </a:lnTo>
                  <a:cubicBezTo>
                    <a:pt x="0" y="735"/>
                    <a:pt x="0" y="1454"/>
                    <a:pt x="17" y="2172"/>
                  </a:cubicBezTo>
                  <a:cubicBezTo>
                    <a:pt x="84" y="1454"/>
                    <a:pt x="84" y="735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281175" y="4472825"/>
              <a:ext cx="38475" cy="2125"/>
            </a:xfrm>
            <a:custGeom>
              <a:avLst/>
              <a:gdLst/>
              <a:ahLst/>
              <a:cxnLst/>
              <a:rect l="l" t="t" r="r" b="b"/>
              <a:pathLst>
                <a:path w="1539" h="85" extrusionOk="0">
                  <a:moveTo>
                    <a:pt x="84" y="0"/>
                  </a:moveTo>
                  <a:cubicBezTo>
                    <a:pt x="31" y="0"/>
                    <a:pt x="1" y="2"/>
                    <a:pt x="1" y="7"/>
                  </a:cubicBezTo>
                  <a:cubicBezTo>
                    <a:pt x="272" y="60"/>
                    <a:pt x="542" y="85"/>
                    <a:pt x="811" y="85"/>
                  </a:cubicBezTo>
                  <a:cubicBezTo>
                    <a:pt x="1056" y="85"/>
                    <a:pt x="1299" y="64"/>
                    <a:pt x="1538" y="24"/>
                  </a:cubicBezTo>
                  <a:cubicBezTo>
                    <a:pt x="1538" y="18"/>
                    <a:pt x="1501" y="16"/>
                    <a:pt x="1435" y="16"/>
                  </a:cubicBezTo>
                  <a:cubicBezTo>
                    <a:pt x="1304" y="16"/>
                    <a:pt x="1059" y="24"/>
                    <a:pt x="770" y="24"/>
                  </a:cubicBezTo>
                  <a:cubicBezTo>
                    <a:pt x="474" y="12"/>
                    <a:pt x="212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255275" y="4472925"/>
              <a:ext cx="4225" cy="7600"/>
            </a:xfrm>
            <a:custGeom>
              <a:avLst/>
              <a:gdLst/>
              <a:ahLst/>
              <a:cxnLst/>
              <a:rect l="l" t="t" r="r" b="b"/>
              <a:pathLst>
                <a:path w="169" h="304" extrusionOk="0">
                  <a:moveTo>
                    <a:pt x="21" y="0"/>
                  </a:moveTo>
                  <a:cubicBezTo>
                    <a:pt x="19" y="0"/>
                    <a:pt x="18" y="1"/>
                    <a:pt x="18" y="3"/>
                  </a:cubicBezTo>
                  <a:cubicBezTo>
                    <a:pt x="1" y="20"/>
                    <a:pt x="34" y="70"/>
                    <a:pt x="68" y="154"/>
                  </a:cubicBezTo>
                  <a:cubicBezTo>
                    <a:pt x="101" y="237"/>
                    <a:pt x="135" y="304"/>
                    <a:pt x="151" y="304"/>
                  </a:cubicBezTo>
                  <a:cubicBezTo>
                    <a:pt x="168" y="304"/>
                    <a:pt x="168" y="220"/>
                    <a:pt x="135" y="120"/>
                  </a:cubicBezTo>
                  <a:cubicBezTo>
                    <a:pt x="91" y="47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245675" y="4460775"/>
              <a:ext cx="5450" cy="5225"/>
            </a:xfrm>
            <a:custGeom>
              <a:avLst/>
              <a:gdLst/>
              <a:ahLst/>
              <a:cxnLst/>
              <a:rect l="l" t="t" r="r" b="b"/>
              <a:pathLst>
                <a:path w="218" h="209" extrusionOk="0">
                  <a:moveTo>
                    <a:pt x="13" y="0"/>
                  </a:moveTo>
                  <a:cubicBezTo>
                    <a:pt x="8" y="0"/>
                    <a:pt x="4" y="2"/>
                    <a:pt x="1" y="5"/>
                  </a:cubicBezTo>
                  <a:cubicBezTo>
                    <a:pt x="1" y="21"/>
                    <a:pt x="34" y="71"/>
                    <a:pt x="84" y="122"/>
                  </a:cubicBezTo>
                  <a:cubicBezTo>
                    <a:pt x="128" y="165"/>
                    <a:pt x="171" y="208"/>
                    <a:pt x="193" y="208"/>
                  </a:cubicBezTo>
                  <a:cubicBezTo>
                    <a:pt x="196" y="208"/>
                    <a:pt x="199" y="207"/>
                    <a:pt x="201" y="205"/>
                  </a:cubicBezTo>
                  <a:cubicBezTo>
                    <a:pt x="218" y="188"/>
                    <a:pt x="184" y="138"/>
                    <a:pt x="134" y="71"/>
                  </a:cubicBezTo>
                  <a:cubicBezTo>
                    <a:pt x="79" y="30"/>
                    <a:pt x="36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6231900" y="4454675"/>
              <a:ext cx="7950" cy="3300"/>
            </a:xfrm>
            <a:custGeom>
              <a:avLst/>
              <a:gdLst/>
              <a:ahLst/>
              <a:cxnLst/>
              <a:rect l="l" t="t" r="r" b="b"/>
              <a:pathLst>
                <a:path w="318" h="132" extrusionOk="0">
                  <a:moveTo>
                    <a:pt x="92" y="0"/>
                  </a:moveTo>
                  <a:cubicBezTo>
                    <a:pt x="40" y="0"/>
                    <a:pt x="0" y="20"/>
                    <a:pt x="0" y="31"/>
                  </a:cubicBezTo>
                  <a:cubicBezTo>
                    <a:pt x="0" y="48"/>
                    <a:pt x="67" y="48"/>
                    <a:pt x="151" y="65"/>
                  </a:cubicBezTo>
                  <a:cubicBezTo>
                    <a:pt x="234" y="98"/>
                    <a:pt x="284" y="132"/>
                    <a:pt x="301" y="132"/>
                  </a:cubicBezTo>
                  <a:cubicBezTo>
                    <a:pt x="318" y="115"/>
                    <a:pt x="268" y="48"/>
                    <a:pt x="167" y="15"/>
                  </a:cubicBezTo>
                  <a:cubicBezTo>
                    <a:pt x="141" y="4"/>
                    <a:pt x="116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6221875" y="4452200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38" y="1"/>
                  </a:moveTo>
                  <a:cubicBezTo>
                    <a:pt x="21" y="1"/>
                    <a:pt x="9" y="5"/>
                    <a:pt x="0" y="13"/>
                  </a:cubicBezTo>
                  <a:cubicBezTo>
                    <a:pt x="0" y="30"/>
                    <a:pt x="34" y="64"/>
                    <a:pt x="67" y="80"/>
                  </a:cubicBezTo>
                  <a:cubicBezTo>
                    <a:pt x="92" y="89"/>
                    <a:pt x="113" y="93"/>
                    <a:pt x="130" y="93"/>
                  </a:cubicBezTo>
                  <a:cubicBezTo>
                    <a:pt x="147" y="93"/>
                    <a:pt x="159" y="89"/>
                    <a:pt x="167" y="80"/>
                  </a:cubicBezTo>
                  <a:cubicBezTo>
                    <a:pt x="167" y="64"/>
                    <a:pt x="134" y="30"/>
                    <a:pt x="101" y="13"/>
                  </a:cubicBezTo>
                  <a:cubicBezTo>
                    <a:pt x="75" y="5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534325" y="2405325"/>
              <a:ext cx="347550" cy="294425"/>
            </a:xfrm>
            <a:custGeom>
              <a:avLst/>
              <a:gdLst/>
              <a:ahLst/>
              <a:cxnLst/>
              <a:rect l="l" t="t" r="r" b="b"/>
              <a:pathLst>
                <a:path w="13902" h="11777" extrusionOk="0">
                  <a:moveTo>
                    <a:pt x="769" y="0"/>
                  </a:moveTo>
                  <a:cubicBezTo>
                    <a:pt x="769" y="0"/>
                    <a:pt x="0" y="9641"/>
                    <a:pt x="2456" y="11195"/>
                  </a:cubicBezTo>
                  <a:cubicBezTo>
                    <a:pt x="3104" y="11610"/>
                    <a:pt x="3931" y="11777"/>
                    <a:pt x="4844" y="11777"/>
                  </a:cubicBezTo>
                  <a:cubicBezTo>
                    <a:pt x="8636" y="11777"/>
                    <a:pt x="13902" y="8889"/>
                    <a:pt x="13902" y="8889"/>
                  </a:cubicBezTo>
                  <a:lnTo>
                    <a:pt x="13718" y="3275"/>
                  </a:lnTo>
                  <a:cubicBezTo>
                    <a:pt x="13718" y="3275"/>
                    <a:pt x="5856" y="6587"/>
                    <a:pt x="5319" y="6587"/>
                  </a:cubicBezTo>
                  <a:cubicBezTo>
                    <a:pt x="5309" y="6587"/>
                    <a:pt x="5301" y="6586"/>
                    <a:pt x="5297" y="6583"/>
                  </a:cubicBezTo>
                  <a:cubicBezTo>
                    <a:pt x="5063" y="6483"/>
                    <a:pt x="4845" y="150"/>
                    <a:pt x="4845" y="150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5921950" y="2111250"/>
              <a:ext cx="200100" cy="384325"/>
            </a:xfrm>
            <a:custGeom>
              <a:avLst/>
              <a:gdLst/>
              <a:ahLst/>
              <a:cxnLst/>
              <a:rect l="l" t="t" r="r" b="b"/>
              <a:pathLst>
                <a:path w="8004" h="15373" extrusionOk="0">
                  <a:moveTo>
                    <a:pt x="3877" y="0"/>
                  </a:moveTo>
                  <a:lnTo>
                    <a:pt x="118" y="1838"/>
                  </a:lnTo>
                  <a:cubicBezTo>
                    <a:pt x="118" y="1838"/>
                    <a:pt x="1" y="6550"/>
                    <a:pt x="118" y="8588"/>
                  </a:cubicBezTo>
                  <a:cubicBezTo>
                    <a:pt x="251" y="10644"/>
                    <a:pt x="2306" y="10861"/>
                    <a:pt x="2306" y="10861"/>
                  </a:cubicBezTo>
                  <a:cubicBezTo>
                    <a:pt x="2306" y="10861"/>
                    <a:pt x="2323" y="11746"/>
                    <a:pt x="2323" y="12766"/>
                  </a:cubicBezTo>
                  <a:cubicBezTo>
                    <a:pt x="2340" y="14186"/>
                    <a:pt x="3476" y="15339"/>
                    <a:pt x="4896" y="15372"/>
                  </a:cubicBezTo>
                  <a:cubicBezTo>
                    <a:pt x="4907" y="15372"/>
                    <a:pt x="4917" y="15372"/>
                    <a:pt x="4928" y="15372"/>
                  </a:cubicBezTo>
                  <a:cubicBezTo>
                    <a:pt x="6334" y="15372"/>
                    <a:pt x="7503" y="14275"/>
                    <a:pt x="7570" y="12866"/>
                  </a:cubicBezTo>
                  <a:lnTo>
                    <a:pt x="8004" y="3125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936150" y="2236550"/>
              <a:ext cx="15075" cy="13275"/>
            </a:xfrm>
            <a:custGeom>
              <a:avLst/>
              <a:gdLst/>
              <a:ahLst/>
              <a:cxnLst/>
              <a:rect l="l" t="t" r="r" b="b"/>
              <a:pathLst>
                <a:path w="603" h="531" extrusionOk="0">
                  <a:moveTo>
                    <a:pt x="251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0" y="531"/>
                  </a:cubicBezTo>
                  <a:cubicBezTo>
                    <a:pt x="323" y="531"/>
                    <a:pt x="386" y="506"/>
                    <a:pt x="435" y="452"/>
                  </a:cubicBezTo>
                  <a:cubicBezTo>
                    <a:pt x="602" y="285"/>
                    <a:pt x="485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929475" y="2228000"/>
              <a:ext cx="26325" cy="8275"/>
            </a:xfrm>
            <a:custGeom>
              <a:avLst/>
              <a:gdLst/>
              <a:ahLst/>
              <a:cxnLst/>
              <a:rect l="l" t="t" r="r" b="b"/>
              <a:pathLst>
                <a:path w="1053" h="331" extrusionOk="0">
                  <a:moveTo>
                    <a:pt x="555" y="0"/>
                  </a:moveTo>
                  <a:cubicBezTo>
                    <a:pt x="393" y="0"/>
                    <a:pt x="231" y="56"/>
                    <a:pt x="101" y="159"/>
                  </a:cubicBezTo>
                  <a:cubicBezTo>
                    <a:pt x="17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5" y="330"/>
                    <a:pt x="260" y="191"/>
                    <a:pt x="518" y="176"/>
                  </a:cubicBezTo>
                  <a:cubicBezTo>
                    <a:pt x="535" y="175"/>
                    <a:pt x="552" y="174"/>
                    <a:pt x="568" y="174"/>
                  </a:cubicBezTo>
                  <a:cubicBezTo>
                    <a:pt x="795" y="174"/>
                    <a:pt x="961" y="265"/>
                    <a:pt x="1019" y="265"/>
                  </a:cubicBezTo>
                  <a:cubicBezTo>
                    <a:pt x="1027" y="265"/>
                    <a:pt x="1032" y="263"/>
                    <a:pt x="1036" y="259"/>
                  </a:cubicBezTo>
                  <a:cubicBezTo>
                    <a:pt x="1053" y="243"/>
                    <a:pt x="1020" y="176"/>
                    <a:pt x="919" y="109"/>
                  </a:cubicBezTo>
                  <a:cubicBezTo>
                    <a:pt x="809" y="35"/>
                    <a:pt x="682" y="0"/>
                    <a:pt x="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6011750" y="2236550"/>
              <a:ext cx="15500" cy="1327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8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6" y="531"/>
                  </a:cubicBezTo>
                  <a:cubicBezTo>
                    <a:pt x="331" y="531"/>
                    <a:pt x="398" y="506"/>
                    <a:pt x="452" y="452"/>
                  </a:cubicBezTo>
                  <a:cubicBezTo>
                    <a:pt x="619" y="285"/>
                    <a:pt x="502" y="1"/>
                    <a:pt x="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007175" y="2228000"/>
              <a:ext cx="26750" cy="8275"/>
            </a:xfrm>
            <a:custGeom>
              <a:avLst/>
              <a:gdLst/>
              <a:ahLst/>
              <a:cxnLst/>
              <a:rect l="l" t="t" r="r" b="b"/>
              <a:pathLst>
                <a:path w="1070" h="331" extrusionOk="0">
                  <a:moveTo>
                    <a:pt x="571" y="0"/>
                  </a:moveTo>
                  <a:cubicBezTo>
                    <a:pt x="410" y="0"/>
                    <a:pt x="248" y="56"/>
                    <a:pt x="117" y="159"/>
                  </a:cubicBezTo>
                  <a:cubicBezTo>
                    <a:pt x="34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7" y="330"/>
                    <a:pt x="276" y="191"/>
                    <a:pt x="535" y="176"/>
                  </a:cubicBezTo>
                  <a:cubicBezTo>
                    <a:pt x="552" y="175"/>
                    <a:pt x="568" y="174"/>
                    <a:pt x="584" y="174"/>
                  </a:cubicBezTo>
                  <a:cubicBezTo>
                    <a:pt x="811" y="174"/>
                    <a:pt x="978" y="265"/>
                    <a:pt x="1035" y="265"/>
                  </a:cubicBezTo>
                  <a:cubicBezTo>
                    <a:pt x="1043" y="265"/>
                    <a:pt x="1049" y="263"/>
                    <a:pt x="1053" y="259"/>
                  </a:cubicBezTo>
                  <a:cubicBezTo>
                    <a:pt x="1069" y="243"/>
                    <a:pt x="1036" y="176"/>
                    <a:pt x="936" y="109"/>
                  </a:cubicBezTo>
                  <a:cubicBezTo>
                    <a:pt x="825" y="35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5963300" y="2234050"/>
              <a:ext cx="21325" cy="62675"/>
            </a:xfrm>
            <a:custGeom>
              <a:avLst/>
              <a:gdLst/>
              <a:ahLst/>
              <a:cxnLst/>
              <a:rect l="l" t="t" r="r" b="b"/>
              <a:pathLst>
                <a:path w="853" h="2507" extrusionOk="0">
                  <a:moveTo>
                    <a:pt x="801" y="0"/>
                  </a:moveTo>
                  <a:cubicBezTo>
                    <a:pt x="763" y="0"/>
                    <a:pt x="499" y="662"/>
                    <a:pt x="235" y="1471"/>
                  </a:cubicBezTo>
                  <a:cubicBezTo>
                    <a:pt x="184" y="1671"/>
                    <a:pt x="118" y="1872"/>
                    <a:pt x="51" y="2056"/>
                  </a:cubicBezTo>
                  <a:cubicBezTo>
                    <a:pt x="17" y="2156"/>
                    <a:pt x="1" y="2273"/>
                    <a:pt x="34" y="2373"/>
                  </a:cubicBezTo>
                  <a:cubicBezTo>
                    <a:pt x="51" y="2440"/>
                    <a:pt x="101" y="2473"/>
                    <a:pt x="168" y="2490"/>
                  </a:cubicBezTo>
                  <a:cubicBezTo>
                    <a:pt x="218" y="2507"/>
                    <a:pt x="251" y="2507"/>
                    <a:pt x="301" y="2507"/>
                  </a:cubicBezTo>
                  <a:cubicBezTo>
                    <a:pt x="452" y="2507"/>
                    <a:pt x="619" y="2507"/>
                    <a:pt x="769" y="2457"/>
                  </a:cubicBezTo>
                  <a:cubicBezTo>
                    <a:pt x="619" y="2407"/>
                    <a:pt x="452" y="2373"/>
                    <a:pt x="301" y="2373"/>
                  </a:cubicBezTo>
                  <a:cubicBezTo>
                    <a:pt x="235" y="2373"/>
                    <a:pt x="168" y="2356"/>
                    <a:pt x="168" y="2323"/>
                  </a:cubicBezTo>
                  <a:cubicBezTo>
                    <a:pt x="168" y="2256"/>
                    <a:pt x="184" y="2173"/>
                    <a:pt x="218" y="2106"/>
                  </a:cubicBezTo>
                  <a:cubicBezTo>
                    <a:pt x="268" y="1922"/>
                    <a:pt x="335" y="1722"/>
                    <a:pt x="402" y="1521"/>
                  </a:cubicBezTo>
                  <a:cubicBezTo>
                    <a:pt x="669" y="702"/>
                    <a:pt x="853" y="17"/>
                    <a:pt x="803" y="1"/>
                  </a:cubicBezTo>
                  <a:cubicBezTo>
                    <a:pt x="802" y="0"/>
                    <a:pt x="8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5971650" y="2301325"/>
              <a:ext cx="38475" cy="20675"/>
            </a:xfrm>
            <a:custGeom>
              <a:avLst/>
              <a:gdLst/>
              <a:ahLst/>
              <a:cxnLst/>
              <a:rect l="l" t="t" r="r" b="b"/>
              <a:pathLst>
                <a:path w="1539" h="827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1382" y="0"/>
                    <a:pt x="499" y="501"/>
                    <a:pt x="1" y="501"/>
                  </a:cubicBezTo>
                  <a:cubicBezTo>
                    <a:pt x="143" y="714"/>
                    <a:pt x="385" y="826"/>
                    <a:pt x="634" y="826"/>
                  </a:cubicBezTo>
                  <a:cubicBezTo>
                    <a:pt x="736" y="826"/>
                    <a:pt x="839" y="807"/>
                    <a:pt x="937" y="768"/>
                  </a:cubicBezTo>
                  <a:cubicBezTo>
                    <a:pt x="1538" y="518"/>
                    <a:pt x="1354" y="33"/>
                    <a:pt x="1354" y="33"/>
                  </a:cubicBezTo>
                  <a:cubicBezTo>
                    <a:pt x="1389" y="10"/>
                    <a:pt x="1404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977100" y="2359775"/>
              <a:ext cx="67675" cy="35625"/>
            </a:xfrm>
            <a:custGeom>
              <a:avLst/>
              <a:gdLst/>
              <a:ahLst/>
              <a:cxnLst/>
              <a:rect l="l" t="t" r="r" b="b"/>
              <a:pathLst>
                <a:path w="2707" h="1425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922" y="552"/>
                    <a:pt x="969" y="870"/>
                    <a:pt x="0" y="920"/>
                  </a:cubicBezTo>
                  <a:lnTo>
                    <a:pt x="50" y="1421"/>
                  </a:lnTo>
                  <a:cubicBezTo>
                    <a:pt x="106" y="1423"/>
                    <a:pt x="160" y="1424"/>
                    <a:pt x="214" y="1424"/>
                  </a:cubicBezTo>
                  <a:cubicBezTo>
                    <a:pt x="2137" y="1424"/>
                    <a:pt x="2707" y="1"/>
                    <a:pt x="270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5896475" y="2076900"/>
              <a:ext cx="301675" cy="294175"/>
            </a:xfrm>
            <a:custGeom>
              <a:avLst/>
              <a:gdLst/>
              <a:ahLst/>
              <a:cxnLst/>
              <a:rect l="l" t="t" r="r" b="b"/>
              <a:pathLst>
                <a:path w="12067" h="11767" extrusionOk="0">
                  <a:moveTo>
                    <a:pt x="12047" y="6203"/>
                  </a:moveTo>
                  <a:lnTo>
                    <a:pt x="12058" y="6448"/>
                  </a:lnTo>
                  <a:lnTo>
                    <a:pt x="12058" y="6448"/>
                  </a:lnTo>
                  <a:cubicBezTo>
                    <a:pt x="12055" y="6292"/>
                    <a:pt x="12047" y="6203"/>
                    <a:pt x="12047" y="6203"/>
                  </a:cubicBezTo>
                  <a:close/>
                  <a:moveTo>
                    <a:pt x="5395" y="0"/>
                  </a:moveTo>
                  <a:cubicBezTo>
                    <a:pt x="4583" y="0"/>
                    <a:pt x="3470" y="218"/>
                    <a:pt x="2039" y="1708"/>
                  </a:cubicBezTo>
                  <a:cubicBezTo>
                    <a:pt x="0" y="3814"/>
                    <a:pt x="1120" y="6086"/>
                    <a:pt x="1120" y="6086"/>
                  </a:cubicBezTo>
                  <a:lnTo>
                    <a:pt x="1454" y="5769"/>
                  </a:lnTo>
                  <a:lnTo>
                    <a:pt x="4445" y="5000"/>
                  </a:lnTo>
                  <a:cubicBezTo>
                    <a:pt x="4211" y="4198"/>
                    <a:pt x="4562" y="3195"/>
                    <a:pt x="4762" y="2728"/>
                  </a:cubicBezTo>
                  <a:lnTo>
                    <a:pt x="4779" y="2711"/>
                  </a:lnTo>
                  <a:cubicBezTo>
                    <a:pt x="5364" y="5769"/>
                    <a:pt x="8739" y="6086"/>
                    <a:pt x="8739" y="6086"/>
                  </a:cubicBezTo>
                  <a:lnTo>
                    <a:pt x="8472" y="11767"/>
                  </a:lnTo>
                  <a:cubicBezTo>
                    <a:pt x="11819" y="11053"/>
                    <a:pt x="12067" y="7627"/>
                    <a:pt x="12060" y="6537"/>
                  </a:cubicBezTo>
                  <a:lnTo>
                    <a:pt x="12060" y="6537"/>
                  </a:lnTo>
                  <a:cubicBezTo>
                    <a:pt x="12061" y="6549"/>
                    <a:pt x="12063" y="6560"/>
                    <a:pt x="12064" y="6571"/>
                  </a:cubicBezTo>
                  <a:lnTo>
                    <a:pt x="12058" y="6448"/>
                  </a:lnTo>
                  <a:lnTo>
                    <a:pt x="12058" y="6448"/>
                  </a:lnTo>
                  <a:cubicBezTo>
                    <a:pt x="12059" y="6476"/>
                    <a:pt x="12059" y="6505"/>
                    <a:pt x="12060" y="6537"/>
                  </a:cubicBezTo>
                  <a:lnTo>
                    <a:pt x="12060" y="6537"/>
                  </a:lnTo>
                  <a:cubicBezTo>
                    <a:pt x="12008" y="6139"/>
                    <a:pt x="11912" y="5328"/>
                    <a:pt x="11847" y="5100"/>
                  </a:cubicBezTo>
                  <a:cubicBezTo>
                    <a:pt x="10727" y="840"/>
                    <a:pt x="6985" y="38"/>
                    <a:pt x="6249" y="38"/>
                  </a:cubicBezTo>
                  <a:cubicBezTo>
                    <a:pt x="6015" y="38"/>
                    <a:pt x="5731" y="0"/>
                    <a:pt x="5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85675" y="2198775"/>
              <a:ext cx="91775" cy="98975"/>
            </a:xfrm>
            <a:custGeom>
              <a:avLst/>
              <a:gdLst/>
              <a:ahLst/>
              <a:cxnLst/>
              <a:rect l="l" t="t" r="r" b="b"/>
              <a:pathLst>
                <a:path w="3671" h="3959" extrusionOk="0">
                  <a:moveTo>
                    <a:pt x="1601" y="0"/>
                  </a:moveTo>
                  <a:cubicBezTo>
                    <a:pt x="1467" y="0"/>
                    <a:pt x="1332" y="14"/>
                    <a:pt x="1198" y="41"/>
                  </a:cubicBezTo>
                  <a:cubicBezTo>
                    <a:pt x="770" y="164"/>
                    <a:pt x="398" y="565"/>
                    <a:pt x="376" y="1004"/>
                  </a:cubicBezTo>
                  <a:lnTo>
                    <a:pt x="376" y="1004"/>
                  </a:lnTo>
                  <a:cubicBezTo>
                    <a:pt x="15" y="1700"/>
                    <a:pt x="0" y="2546"/>
                    <a:pt x="379" y="3266"/>
                  </a:cubicBezTo>
                  <a:cubicBezTo>
                    <a:pt x="529" y="3550"/>
                    <a:pt x="763" y="3784"/>
                    <a:pt x="1064" y="3901"/>
                  </a:cubicBezTo>
                  <a:cubicBezTo>
                    <a:pt x="1179" y="3939"/>
                    <a:pt x="1300" y="3958"/>
                    <a:pt x="1420" y="3958"/>
                  </a:cubicBezTo>
                  <a:cubicBezTo>
                    <a:pt x="1667" y="3958"/>
                    <a:pt x="1915" y="3880"/>
                    <a:pt x="2117" y="3734"/>
                  </a:cubicBezTo>
                  <a:cubicBezTo>
                    <a:pt x="2434" y="3534"/>
                    <a:pt x="2701" y="3266"/>
                    <a:pt x="2919" y="2965"/>
                  </a:cubicBezTo>
                  <a:cubicBezTo>
                    <a:pt x="3286" y="2498"/>
                    <a:pt x="3671" y="1946"/>
                    <a:pt x="3554" y="1345"/>
                  </a:cubicBezTo>
                  <a:cubicBezTo>
                    <a:pt x="3470" y="860"/>
                    <a:pt x="3052" y="493"/>
                    <a:pt x="2618" y="275"/>
                  </a:cubicBezTo>
                  <a:cubicBezTo>
                    <a:pt x="2303" y="94"/>
                    <a:pt x="1954" y="0"/>
                    <a:pt x="1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5901475" y="2104125"/>
              <a:ext cx="109900" cy="115750"/>
            </a:xfrm>
            <a:custGeom>
              <a:avLst/>
              <a:gdLst/>
              <a:ahLst/>
              <a:cxnLst/>
              <a:rect l="l" t="t" r="r" b="b"/>
              <a:pathLst>
                <a:path w="4396" h="4630" extrusionOk="0">
                  <a:moveTo>
                    <a:pt x="4146" y="1"/>
                  </a:moveTo>
                  <a:cubicBezTo>
                    <a:pt x="3968" y="1"/>
                    <a:pt x="3696" y="27"/>
                    <a:pt x="3359" y="118"/>
                  </a:cubicBezTo>
                  <a:cubicBezTo>
                    <a:pt x="1705" y="553"/>
                    <a:pt x="435" y="1906"/>
                    <a:pt x="118" y="3594"/>
                  </a:cubicBezTo>
                  <a:cubicBezTo>
                    <a:pt x="1" y="4228"/>
                    <a:pt x="68" y="4629"/>
                    <a:pt x="118" y="4629"/>
                  </a:cubicBezTo>
                  <a:cubicBezTo>
                    <a:pt x="168" y="4629"/>
                    <a:pt x="185" y="4245"/>
                    <a:pt x="352" y="3660"/>
                  </a:cubicBezTo>
                  <a:cubicBezTo>
                    <a:pt x="786" y="2123"/>
                    <a:pt x="1939" y="887"/>
                    <a:pt x="3443" y="352"/>
                  </a:cubicBezTo>
                  <a:cubicBezTo>
                    <a:pt x="4011" y="135"/>
                    <a:pt x="4395" y="85"/>
                    <a:pt x="4378" y="35"/>
                  </a:cubicBezTo>
                  <a:cubicBezTo>
                    <a:pt x="4378" y="19"/>
                    <a:pt x="4295" y="1"/>
                    <a:pt x="41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127475" y="2252000"/>
              <a:ext cx="43875" cy="45125"/>
            </a:xfrm>
            <a:custGeom>
              <a:avLst/>
              <a:gdLst/>
              <a:ahLst/>
              <a:cxnLst/>
              <a:rect l="l" t="t" r="r" b="b"/>
              <a:pathLst>
                <a:path w="1755" h="1805" extrusionOk="0">
                  <a:moveTo>
                    <a:pt x="918" y="0"/>
                  </a:moveTo>
                  <a:cubicBezTo>
                    <a:pt x="907" y="0"/>
                    <a:pt x="896" y="1"/>
                    <a:pt x="886" y="1"/>
                  </a:cubicBezTo>
                  <a:cubicBezTo>
                    <a:pt x="535" y="68"/>
                    <a:pt x="251" y="318"/>
                    <a:pt x="151" y="636"/>
                  </a:cubicBezTo>
                  <a:cubicBezTo>
                    <a:pt x="34" y="970"/>
                    <a:pt x="0" y="1304"/>
                    <a:pt x="34" y="1655"/>
                  </a:cubicBezTo>
                  <a:lnTo>
                    <a:pt x="67" y="1689"/>
                  </a:lnTo>
                  <a:cubicBezTo>
                    <a:pt x="238" y="1766"/>
                    <a:pt x="419" y="1804"/>
                    <a:pt x="600" y="1804"/>
                  </a:cubicBezTo>
                  <a:cubicBezTo>
                    <a:pt x="808" y="1804"/>
                    <a:pt x="1015" y="1754"/>
                    <a:pt x="1203" y="1655"/>
                  </a:cubicBezTo>
                  <a:cubicBezTo>
                    <a:pt x="1554" y="1471"/>
                    <a:pt x="1755" y="1087"/>
                    <a:pt x="1704" y="686"/>
                  </a:cubicBezTo>
                  <a:cubicBezTo>
                    <a:pt x="1639" y="296"/>
                    <a:pt x="1305" y="0"/>
                    <a:pt x="91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143350" y="2260275"/>
              <a:ext cx="16725" cy="29325"/>
            </a:xfrm>
            <a:custGeom>
              <a:avLst/>
              <a:gdLst/>
              <a:ahLst/>
              <a:cxnLst/>
              <a:rect l="l" t="t" r="r" b="b"/>
              <a:pathLst>
                <a:path w="669" h="1173" extrusionOk="0">
                  <a:moveTo>
                    <a:pt x="71" y="0"/>
                  </a:moveTo>
                  <a:cubicBezTo>
                    <a:pt x="42" y="0"/>
                    <a:pt x="23" y="8"/>
                    <a:pt x="17" y="21"/>
                  </a:cubicBezTo>
                  <a:cubicBezTo>
                    <a:pt x="17" y="38"/>
                    <a:pt x="100" y="71"/>
                    <a:pt x="201" y="171"/>
                  </a:cubicBezTo>
                  <a:cubicBezTo>
                    <a:pt x="468" y="388"/>
                    <a:pt x="451" y="806"/>
                    <a:pt x="184" y="1023"/>
                  </a:cubicBezTo>
                  <a:cubicBezTo>
                    <a:pt x="84" y="1107"/>
                    <a:pt x="0" y="1140"/>
                    <a:pt x="0" y="1157"/>
                  </a:cubicBezTo>
                  <a:cubicBezTo>
                    <a:pt x="0" y="1165"/>
                    <a:pt x="20" y="1172"/>
                    <a:pt x="56" y="1172"/>
                  </a:cubicBezTo>
                  <a:cubicBezTo>
                    <a:pt x="100" y="1172"/>
                    <a:pt x="168" y="1161"/>
                    <a:pt x="251" y="1124"/>
                  </a:cubicBezTo>
                  <a:cubicBezTo>
                    <a:pt x="652" y="890"/>
                    <a:pt x="668" y="305"/>
                    <a:pt x="267" y="71"/>
                  </a:cubicBezTo>
                  <a:cubicBezTo>
                    <a:pt x="186" y="20"/>
                    <a:pt x="116" y="0"/>
                    <a:pt x="7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5986275" y="2197950"/>
              <a:ext cx="91925" cy="83925"/>
            </a:xfrm>
            <a:custGeom>
              <a:avLst/>
              <a:gdLst/>
              <a:ahLst/>
              <a:cxnLst/>
              <a:rect l="l" t="t" r="r" b="b"/>
              <a:pathLst>
                <a:path w="3677" h="3357" extrusionOk="0">
                  <a:moveTo>
                    <a:pt x="1647" y="1"/>
                  </a:moveTo>
                  <a:cubicBezTo>
                    <a:pt x="1276" y="1"/>
                    <a:pt x="910" y="123"/>
                    <a:pt x="619" y="358"/>
                  </a:cubicBezTo>
                  <a:cubicBezTo>
                    <a:pt x="318" y="592"/>
                    <a:pt x="118" y="910"/>
                    <a:pt x="34" y="1277"/>
                  </a:cubicBezTo>
                  <a:cubicBezTo>
                    <a:pt x="17" y="1378"/>
                    <a:pt x="1" y="1478"/>
                    <a:pt x="1" y="1578"/>
                  </a:cubicBezTo>
                  <a:cubicBezTo>
                    <a:pt x="1" y="1645"/>
                    <a:pt x="17" y="1678"/>
                    <a:pt x="17" y="1678"/>
                  </a:cubicBezTo>
                  <a:cubicBezTo>
                    <a:pt x="34" y="1678"/>
                    <a:pt x="34" y="1528"/>
                    <a:pt x="101" y="1294"/>
                  </a:cubicBezTo>
                  <a:cubicBezTo>
                    <a:pt x="201" y="960"/>
                    <a:pt x="402" y="659"/>
                    <a:pt x="686" y="459"/>
                  </a:cubicBezTo>
                  <a:cubicBezTo>
                    <a:pt x="967" y="248"/>
                    <a:pt x="1283" y="152"/>
                    <a:pt x="1591" y="152"/>
                  </a:cubicBezTo>
                  <a:cubicBezTo>
                    <a:pt x="2382" y="152"/>
                    <a:pt x="3125" y="777"/>
                    <a:pt x="3125" y="1678"/>
                  </a:cubicBezTo>
                  <a:cubicBezTo>
                    <a:pt x="3125" y="2580"/>
                    <a:pt x="2382" y="3204"/>
                    <a:pt x="1591" y="3204"/>
                  </a:cubicBezTo>
                  <a:cubicBezTo>
                    <a:pt x="1283" y="3204"/>
                    <a:pt x="967" y="3109"/>
                    <a:pt x="686" y="2898"/>
                  </a:cubicBezTo>
                  <a:cubicBezTo>
                    <a:pt x="402" y="2698"/>
                    <a:pt x="201" y="2397"/>
                    <a:pt x="101" y="2063"/>
                  </a:cubicBezTo>
                  <a:cubicBezTo>
                    <a:pt x="34" y="1829"/>
                    <a:pt x="34" y="1678"/>
                    <a:pt x="17" y="1678"/>
                  </a:cubicBezTo>
                  <a:cubicBezTo>
                    <a:pt x="17" y="1678"/>
                    <a:pt x="1" y="1712"/>
                    <a:pt x="1" y="1779"/>
                  </a:cubicBezTo>
                  <a:cubicBezTo>
                    <a:pt x="1" y="1879"/>
                    <a:pt x="17" y="1979"/>
                    <a:pt x="34" y="2079"/>
                  </a:cubicBezTo>
                  <a:cubicBezTo>
                    <a:pt x="118" y="2447"/>
                    <a:pt x="318" y="2765"/>
                    <a:pt x="619" y="2998"/>
                  </a:cubicBezTo>
                  <a:cubicBezTo>
                    <a:pt x="910" y="3234"/>
                    <a:pt x="1276" y="3356"/>
                    <a:pt x="1647" y="3356"/>
                  </a:cubicBezTo>
                  <a:cubicBezTo>
                    <a:pt x="1829" y="3356"/>
                    <a:pt x="2013" y="3326"/>
                    <a:pt x="2189" y="3266"/>
                  </a:cubicBezTo>
                  <a:cubicBezTo>
                    <a:pt x="3677" y="2731"/>
                    <a:pt x="3677" y="626"/>
                    <a:pt x="2189" y="91"/>
                  </a:cubicBezTo>
                  <a:cubicBezTo>
                    <a:pt x="2013" y="31"/>
                    <a:pt x="1829" y="1"/>
                    <a:pt x="1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5893975" y="2197950"/>
              <a:ext cx="91900" cy="83925"/>
            </a:xfrm>
            <a:custGeom>
              <a:avLst/>
              <a:gdLst/>
              <a:ahLst/>
              <a:cxnLst/>
              <a:rect l="l" t="t" r="r" b="b"/>
              <a:pathLst>
                <a:path w="3676" h="3357" extrusionOk="0">
                  <a:moveTo>
                    <a:pt x="1646" y="1"/>
                  </a:moveTo>
                  <a:cubicBezTo>
                    <a:pt x="1275" y="1"/>
                    <a:pt x="909" y="123"/>
                    <a:pt x="618" y="358"/>
                  </a:cubicBezTo>
                  <a:cubicBezTo>
                    <a:pt x="318" y="592"/>
                    <a:pt x="117" y="910"/>
                    <a:pt x="33" y="1277"/>
                  </a:cubicBezTo>
                  <a:cubicBezTo>
                    <a:pt x="17" y="1378"/>
                    <a:pt x="0" y="1478"/>
                    <a:pt x="0" y="1578"/>
                  </a:cubicBezTo>
                  <a:cubicBezTo>
                    <a:pt x="0" y="1645"/>
                    <a:pt x="17" y="1678"/>
                    <a:pt x="17" y="1678"/>
                  </a:cubicBezTo>
                  <a:cubicBezTo>
                    <a:pt x="33" y="1678"/>
                    <a:pt x="33" y="1528"/>
                    <a:pt x="100" y="1294"/>
                  </a:cubicBezTo>
                  <a:cubicBezTo>
                    <a:pt x="201" y="960"/>
                    <a:pt x="401" y="659"/>
                    <a:pt x="685" y="459"/>
                  </a:cubicBezTo>
                  <a:cubicBezTo>
                    <a:pt x="967" y="248"/>
                    <a:pt x="1282" y="152"/>
                    <a:pt x="1591" y="152"/>
                  </a:cubicBezTo>
                  <a:cubicBezTo>
                    <a:pt x="2381" y="152"/>
                    <a:pt x="3125" y="777"/>
                    <a:pt x="3125" y="1678"/>
                  </a:cubicBezTo>
                  <a:cubicBezTo>
                    <a:pt x="3125" y="2580"/>
                    <a:pt x="2381" y="3204"/>
                    <a:pt x="1591" y="3204"/>
                  </a:cubicBezTo>
                  <a:cubicBezTo>
                    <a:pt x="1282" y="3204"/>
                    <a:pt x="967" y="3109"/>
                    <a:pt x="685" y="2898"/>
                  </a:cubicBezTo>
                  <a:cubicBezTo>
                    <a:pt x="401" y="2698"/>
                    <a:pt x="201" y="2397"/>
                    <a:pt x="100" y="2063"/>
                  </a:cubicBezTo>
                  <a:cubicBezTo>
                    <a:pt x="33" y="1829"/>
                    <a:pt x="33" y="1678"/>
                    <a:pt x="17" y="1678"/>
                  </a:cubicBezTo>
                  <a:cubicBezTo>
                    <a:pt x="17" y="1678"/>
                    <a:pt x="0" y="1712"/>
                    <a:pt x="0" y="1779"/>
                  </a:cubicBezTo>
                  <a:cubicBezTo>
                    <a:pt x="0" y="1879"/>
                    <a:pt x="17" y="1979"/>
                    <a:pt x="33" y="2079"/>
                  </a:cubicBezTo>
                  <a:cubicBezTo>
                    <a:pt x="117" y="2447"/>
                    <a:pt x="318" y="2765"/>
                    <a:pt x="618" y="2998"/>
                  </a:cubicBezTo>
                  <a:cubicBezTo>
                    <a:pt x="909" y="3234"/>
                    <a:pt x="1275" y="3356"/>
                    <a:pt x="1646" y="3356"/>
                  </a:cubicBezTo>
                  <a:cubicBezTo>
                    <a:pt x="1829" y="3356"/>
                    <a:pt x="2012" y="3326"/>
                    <a:pt x="2189" y="3266"/>
                  </a:cubicBezTo>
                  <a:cubicBezTo>
                    <a:pt x="3676" y="2731"/>
                    <a:pt x="3676" y="626"/>
                    <a:pt x="2189" y="91"/>
                  </a:cubicBezTo>
                  <a:cubicBezTo>
                    <a:pt x="2012" y="31"/>
                    <a:pt x="1829" y="1"/>
                    <a:pt x="1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5974575" y="2239075"/>
              <a:ext cx="14650" cy="4200"/>
            </a:xfrm>
            <a:custGeom>
              <a:avLst/>
              <a:gdLst/>
              <a:ahLst/>
              <a:cxnLst/>
              <a:rect l="l" t="t" r="r" b="b"/>
              <a:pathLst>
                <a:path w="586" h="168" extrusionOk="0">
                  <a:moveTo>
                    <a:pt x="285" y="0"/>
                  </a:moveTo>
                  <a:cubicBezTo>
                    <a:pt x="134" y="0"/>
                    <a:pt x="1" y="33"/>
                    <a:pt x="1" y="84"/>
                  </a:cubicBezTo>
                  <a:cubicBezTo>
                    <a:pt x="1" y="134"/>
                    <a:pt x="134" y="167"/>
                    <a:pt x="285" y="167"/>
                  </a:cubicBezTo>
                  <a:cubicBezTo>
                    <a:pt x="452" y="167"/>
                    <a:pt x="586" y="134"/>
                    <a:pt x="586" y="84"/>
                  </a:cubicBezTo>
                  <a:cubicBezTo>
                    <a:pt x="586" y="33"/>
                    <a:pt x="452" y="0"/>
                    <a:pt x="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065225" y="2247900"/>
              <a:ext cx="71450" cy="14775"/>
            </a:xfrm>
            <a:custGeom>
              <a:avLst/>
              <a:gdLst/>
              <a:ahLst/>
              <a:cxnLst/>
              <a:rect l="l" t="t" r="r" b="b"/>
              <a:pathLst>
                <a:path w="2858" h="591" extrusionOk="0">
                  <a:moveTo>
                    <a:pt x="79" y="0"/>
                  </a:moveTo>
                  <a:cubicBezTo>
                    <a:pt x="31" y="0"/>
                    <a:pt x="4" y="5"/>
                    <a:pt x="1" y="15"/>
                  </a:cubicBezTo>
                  <a:cubicBezTo>
                    <a:pt x="1" y="65"/>
                    <a:pt x="619" y="232"/>
                    <a:pt x="1404" y="382"/>
                  </a:cubicBezTo>
                  <a:cubicBezTo>
                    <a:pt x="2074" y="510"/>
                    <a:pt x="2646" y="590"/>
                    <a:pt x="2800" y="590"/>
                  </a:cubicBezTo>
                  <a:cubicBezTo>
                    <a:pt x="2827" y="590"/>
                    <a:pt x="2841" y="588"/>
                    <a:pt x="2841" y="583"/>
                  </a:cubicBezTo>
                  <a:cubicBezTo>
                    <a:pt x="2858" y="533"/>
                    <a:pt x="2223" y="366"/>
                    <a:pt x="1438" y="215"/>
                  </a:cubicBezTo>
                  <a:cubicBezTo>
                    <a:pt x="819" y="81"/>
                    <a:pt x="275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5833825" y="3063200"/>
              <a:ext cx="564350" cy="1370125"/>
            </a:xfrm>
            <a:custGeom>
              <a:avLst/>
              <a:gdLst/>
              <a:ahLst/>
              <a:cxnLst/>
              <a:rect l="l" t="t" r="r" b="b"/>
              <a:pathLst>
                <a:path w="22574" h="54805" extrusionOk="0">
                  <a:moveTo>
                    <a:pt x="16007" y="1"/>
                  </a:moveTo>
                  <a:lnTo>
                    <a:pt x="0" y="602"/>
                  </a:lnTo>
                  <a:lnTo>
                    <a:pt x="2556" y="54621"/>
                  </a:lnTo>
                  <a:lnTo>
                    <a:pt x="10760" y="54805"/>
                  </a:lnTo>
                  <a:lnTo>
                    <a:pt x="8638" y="8105"/>
                  </a:lnTo>
                  <a:lnTo>
                    <a:pt x="14186" y="54604"/>
                  </a:lnTo>
                  <a:lnTo>
                    <a:pt x="22573" y="54805"/>
                  </a:lnTo>
                  <a:lnTo>
                    <a:pt x="160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5931975" y="3082425"/>
              <a:ext cx="63925" cy="1348400"/>
            </a:xfrm>
            <a:custGeom>
              <a:avLst/>
              <a:gdLst/>
              <a:ahLst/>
              <a:cxnLst/>
              <a:rect l="l" t="t" r="r" b="b"/>
              <a:pathLst>
                <a:path w="2557" h="53936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502" y="12081"/>
                    <a:pt x="1187" y="26968"/>
                  </a:cubicBezTo>
                  <a:cubicBezTo>
                    <a:pt x="1872" y="41872"/>
                    <a:pt x="2457" y="53936"/>
                    <a:pt x="2507" y="53936"/>
                  </a:cubicBezTo>
                  <a:cubicBezTo>
                    <a:pt x="2557" y="53936"/>
                    <a:pt x="2039" y="41855"/>
                    <a:pt x="1354" y="26968"/>
                  </a:cubicBezTo>
                  <a:cubicBezTo>
                    <a:pt x="686" y="12064"/>
                    <a:pt x="84" y="1"/>
                    <a:pt x="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139175" y="3110000"/>
              <a:ext cx="162500" cy="1309975"/>
            </a:xfrm>
            <a:custGeom>
              <a:avLst/>
              <a:gdLst/>
              <a:ahLst/>
              <a:cxnLst/>
              <a:rect l="l" t="t" r="r" b="b"/>
              <a:pathLst>
                <a:path w="6500" h="52399" extrusionOk="0">
                  <a:moveTo>
                    <a:pt x="50" y="0"/>
                  </a:moveTo>
                  <a:cubicBezTo>
                    <a:pt x="0" y="0"/>
                    <a:pt x="1387" y="11746"/>
                    <a:pt x="3158" y="26216"/>
                  </a:cubicBezTo>
                  <a:cubicBezTo>
                    <a:pt x="4928" y="40675"/>
                    <a:pt x="6397" y="52398"/>
                    <a:pt x="6449" y="52398"/>
                  </a:cubicBezTo>
                  <a:cubicBezTo>
                    <a:pt x="6449" y="52398"/>
                    <a:pt x="6449" y="52398"/>
                    <a:pt x="6450" y="52398"/>
                  </a:cubicBezTo>
                  <a:cubicBezTo>
                    <a:pt x="6500" y="52398"/>
                    <a:pt x="5113" y="40669"/>
                    <a:pt x="3342" y="26199"/>
                  </a:cubicBezTo>
                  <a:cubicBezTo>
                    <a:pt x="1571" y="11713"/>
                    <a:pt x="100" y="0"/>
                    <a:pt x="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683025" y="2421600"/>
              <a:ext cx="708450" cy="660850"/>
            </a:xfrm>
            <a:custGeom>
              <a:avLst/>
              <a:gdLst/>
              <a:ahLst/>
              <a:cxnLst/>
              <a:rect l="l" t="t" r="r" b="b"/>
              <a:pathLst>
                <a:path w="28338" h="26434" extrusionOk="0">
                  <a:moveTo>
                    <a:pt x="11663" y="1"/>
                  </a:moveTo>
                  <a:lnTo>
                    <a:pt x="11663" y="519"/>
                  </a:lnTo>
                  <a:cubicBezTo>
                    <a:pt x="10293" y="702"/>
                    <a:pt x="8956" y="1103"/>
                    <a:pt x="7720" y="1705"/>
                  </a:cubicBezTo>
                  <a:lnTo>
                    <a:pt x="0" y="4829"/>
                  </a:lnTo>
                  <a:lnTo>
                    <a:pt x="2473" y="11647"/>
                  </a:lnTo>
                  <a:lnTo>
                    <a:pt x="7703" y="9892"/>
                  </a:lnTo>
                  <a:lnTo>
                    <a:pt x="7703" y="9892"/>
                  </a:lnTo>
                  <a:cubicBezTo>
                    <a:pt x="7669" y="9976"/>
                    <a:pt x="7636" y="10076"/>
                    <a:pt x="7603" y="10176"/>
                  </a:cubicBezTo>
                  <a:cubicBezTo>
                    <a:pt x="7402" y="10945"/>
                    <a:pt x="7469" y="11780"/>
                    <a:pt x="7803" y="12499"/>
                  </a:cubicBezTo>
                  <a:cubicBezTo>
                    <a:pt x="7970" y="12850"/>
                    <a:pt x="8187" y="13167"/>
                    <a:pt x="8455" y="13434"/>
                  </a:cubicBezTo>
                  <a:lnTo>
                    <a:pt x="8355" y="18931"/>
                  </a:lnTo>
                  <a:lnTo>
                    <a:pt x="6032" y="26266"/>
                  </a:lnTo>
                  <a:lnTo>
                    <a:pt x="22039" y="26434"/>
                  </a:lnTo>
                  <a:lnTo>
                    <a:pt x="22039" y="26434"/>
                  </a:lnTo>
                  <a:lnTo>
                    <a:pt x="20218" y="18514"/>
                  </a:lnTo>
                  <a:lnTo>
                    <a:pt x="21053" y="10677"/>
                  </a:lnTo>
                  <a:lnTo>
                    <a:pt x="24127" y="13685"/>
                  </a:lnTo>
                  <a:lnTo>
                    <a:pt x="28338" y="8422"/>
                  </a:lnTo>
                  <a:lnTo>
                    <a:pt x="23175" y="3225"/>
                  </a:lnTo>
                  <a:cubicBezTo>
                    <a:pt x="22189" y="2189"/>
                    <a:pt x="20953" y="1387"/>
                    <a:pt x="19599" y="920"/>
                  </a:cubicBezTo>
                  <a:cubicBezTo>
                    <a:pt x="18948" y="669"/>
                    <a:pt x="18263" y="535"/>
                    <a:pt x="17561" y="502"/>
                  </a:cubicBezTo>
                  <a:lnTo>
                    <a:pt x="17561" y="84"/>
                  </a:lnTo>
                  <a:lnTo>
                    <a:pt x="15289" y="134"/>
                  </a:lnTo>
                  <a:cubicBezTo>
                    <a:pt x="15289" y="134"/>
                    <a:pt x="15188" y="485"/>
                    <a:pt x="15055" y="886"/>
                  </a:cubicBezTo>
                  <a:cubicBezTo>
                    <a:pt x="14938" y="1204"/>
                    <a:pt x="14871" y="1872"/>
                    <a:pt x="14737" y="1872"/>
                  </a:cubicBezTo>
                  <a:cubicBezTo>
                    <a:pt x="14570" y="1872"/>
                    <a:pt x="14353" y="1204"/>
                    <a:pt x="14136" y="886"/>
                  </a:cubicBezTo>
                  <a:cubicBezTo>
                    <a:pt x="13935" y="469"/>
                    <a:pt x="13751" y="101"/>
                    <a:pt x="13751" y="101"/>
                  </a:cubicBezTo>
                  <a:lnTo>
                    <a:pt x="1166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972075" y="2426200"/>
              <a:ext cx="53500" cy="36950"/>
            </a:xfrm>
            <a:custGeom>
              <a:avLst/>
              <a:gdLst/>
              <a:ahLst/>
              <a:cxnLst/>
              <a:rect l="l" t="t" r="r" b="b"/>
              <a:pathLst>
                <a:path w="2140" h="1478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039" y="134"/>
                    <a:pt x="1955" y="285"/>
                    <a:pt x="1905" y="435"/>
                  </a:cubicBezTo>
                  <a:cubicBezTo>
                    <a:pt x="1839" y="602"/>
                    <a:pt x="1772" y="769"/>
                    <a:pt x="1705" y="936"/>
                  </a:cubicBezTo>
                  <a:cubicBezTo>
                    <a:pt x="1648" y="1077"/>
                    <a:pt x="1592" y="1313"/>
                    <a:pt x="1506" y="1313"/>
                  </a:cubicBezTo>
                  <a:cubicBezTo>
                    <a:pt x="1490" y="1313"/>
                    <a:pt x="1472" y="1305"/>
                    <a:pt x="1454" y="1287"/>
                  </a:cubicBezTo>
                  <a:cubicBezTo>
                    <a:pt x="729" y="814"/>
                    <a:pt x="108" y="431"/>
                    <a:pt x="26" y="431"/>
                  </a:cubicBezTo>
                  <a:cubicBezTo>
                    <a:pt x="21" y="431"/>
                    <a:pt x="18" y="432"/>
                    <a:pt x="17" y="435"/>
                  </a:cubicBezTo>
                  <a:cubicBezTo>
                    <a:pt x="1" y="468"/>
                    <a:pt x="585" y="919"/>
                    <a:pt x="1371" y="1437"/>
                  </a:cubicBezTo>
                  <a:cubicBezTo>
                    <a:pt x="1407" y="1465"/>
                    <a:pt x="1454" y="1477"/>
                    <a:pt x="1500" y="1477"/>
                  </a:cubicBezTo>
                  <a:cubicBezTo>
                    <a:pt x="1538" y="1477"/>
                    <a:pt x="1575" y="1469"/>
                    <a:pt x="1605" y="1454"/>
                  </a:cubicBezTo>
                  <a:cubicBezTo>
                    <a:pt x="1671" y="1421"/>
                    <a:pt x="1722" y="1354"/>
                    <a:pt x="1755" y="1287"/>
                  </a:cubicBezTo>
                  <a:cubicBezTo>
                    <a:pt x="1805" y="1170"/>
                    <a:pt x="1822" y="1087"/>
                    <a:pt x="1855" y="986"/>
                  </a:cubicBezTo>
                  <a:cubicBezTo>
                    <a:pt x="1922" y="819"/>
                    <a:pt x="1972" y="652"/>
                    <a:pt x="2022" y="485"/>
                  </a:cubicBezTo>
                  <a:cubicBezTo>
                    <a:pt x="2089" y="318"/>
                    <a:pt x="2123" y="168"/>
                    <a:pt x="2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6066900" y="2432025"/>
              <a:ext cx="61000" cy="43075"/>
            </a:xfrm>
            <a:custGeom>
              <a:avLst/>
              <a:gdLst/>
              <a:ahLst/>
              <a:cxnLst/>
              <a:rect l="l" t="t" r="r" b="b"/>
              <a:pathLst>
                <a:path w="2440" h="1723" extrusionOk="0">
                  <a:moveTo>
                    <a:pt x="37" y="0"/>
                  </a:moveTo>
                  <a:cubicBezTo>
                    <a:pt x="36" y="0"/>
                    <a:pt x="35" y="1"/>
                    <a:pt x="34" y="1"/>
                  </a:cubicBezTo>
                  <a:cubicBezTo>
                    <a:pt x="0" y="1"/>
                    <a:pt x="201" y="787"/>
                    <a:pt x="786" y="1639"/>
                  </a:cubicBezTo>
                  <a:lnTo>
                    <a:pt x="836" y="1722"/>
                  </a:lnTo>
                  <a:lnTo>
                    <a:pt x="903" y="1672"/>
                  </a:lnTo>
                  <a:cubicBezTo>
                    <a:pt x="953" y="1639"/>
                    <a:pt x="986" y="1605"/>
                    <a:pt x="1020" y="1589"/>
                  </a:cubicBezTo>
                  <a:cubicBezTo>
                    <a:pt x="1922" y="954"/>
                    <a:pt x="2440" y="219"/>
                    <a:pt x="2390" y="185"/>
                  </a:cubicBezTo>
                  <a:cubicBezTo>
                    <a:pt x="2389" y="184"/>
                    <a:pt x="2388" y="184"/>
                    <a:pt x="2386" y="184"/>
                  </a:cubicBezTo>
                  <a:cubicBezTo>
                    <a:pt x="2329" y="184"/>
                    <a:pt x="1767" y="835"/>
                    <a:pt x="919" y="1438"/>
                  </a:cubicBezTo>
                  <a:lnTo>
                    <a:pt x="878" y="1468"/>
                  </a:lnTo>
                  <a:lnTo>
                    <a:pt x="878" y="1468"/>
                  </a:lnTo>
                  <a:cubicBezTo>
                    <a:pt x="360" y="686"/>
                    <a:pt x="94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33475" y="2468400"/>
              <a:ext cx="19250" cy="612375"/>
            </a:xfrm>
            <a:custGeom>
              <a:avLst/>
              <a:gdLst/>
              <a:ahLst/>
              <a:cxnLst/>
              <a:rect l="l" t="t" r="r" b="b"/>
              <a:pathLst>
                <a:path w="770" h="24495" extrusionOk="0">
                  <a:moveTo>
                    <a:pt x="719" y="0"/>
                  </a:moveTo>
                  <a:cubicBezTo>
                    <a:pt x="702" y="84"/>
                    <a:pt x="702" y="167"/>
                    <a:pt x="702" y="251"/>
                  </a:cubicBezTo>
                  <a:cubicBezTo>
                    <a:pt x="702" y="434"/>
                    <a:pt x="686" y="668"/>
                    <a:pt x="686" y="969"/>
                  </a:cubicBezTo>
                  <a:cubicBezTo>
                    <a:pt x="669" y="1604"/>
                    <a:pt x="652" y="2490"/>
                    <a:pt x="619" y="3592"/>
                  </a:cubicBezTo>
                  <a:cubicBezTo>
                    <a:pt x="535" y="5815"/>
                    <a:pt x="418" y="8872"/>
                    <a:pt x="301" y="12247"/>
                  </a:cubicBezTo>
                  <a:cubicBezTo>
                    <a:pt x="168" y="15622"/>
                    <a:pt x="68" y="18680"/>
                    <a:pt x="17" y="20902"/>
                  </a:cubicBezTo>
                  <a:cubicBezTo>
                    <a:pt x="1" y="22005"/>
                    <a:pt x="1" y="22907"/>
                    <a:pt x="1" y="23526"/>
                  </a:cubicBezTo>
                  <a:cubicBezTo>
                    <a:pt x="17" y="23826"/>
                    <a:pt x="17" y="24060"/>
                    <a:pt x="34" y="24244"/>
                  </a:cubicBezTo>
                  <a:cubicBezTo>
                    <a:pt x="34" y="24328"/>
                    <a:pt x="34" y="24411"/>
                    <a:pt x="51" y="24495"/>
                  </a:cubicBezTo>
                  <a:cubicBezTo>
                    <a:pt x="68" y="24411"/>
                    <a:pt x="68" y="24328"/>
                    <a:pt x="68" y="24244"/>
                  </a:cubicBezTo>
                  <a:cubicBezTo>
                    <a:pt x="68" y="24060"/>
                    <a:pt x="68" y="23826"/>
                    <a:pt x="84" y="23526"/>
                  </a:cubicBezTo>
                  <a:cubicBezTo>
                    <a:pt x="84" y="22891"/>
                    <a:pt x="118" y="22005"/>
                    <a:pt x="151" y="20902"/>
                  </a:cubicBezTo>
                  <a:cubicBezTo>
                    <a:pt x="235" y="18680"/>
                    <a:pt x="335" y="15622"/>
                    <a:pt x="469" y="12247"/>
                  </a:cubicBezTo>
                  <a:cubicBezTo>
                    <a:pt x="602" y="8872"/>
                    <a:pt x="702" y="5798"/>
                    <a:pt x="753" y="3592"/>
                  </a:cubicBezTo>
                  <a:cubicBezTo>
                    <a:pt x="769" y="2473"/>
                    <a:pt x="769" y="1587"/>
                    <a:pt x="753" y="969"/>
                  </a:cubicBezTo>
                  <a:cubicBezTo>
                    <a:pt x="753" y="668"/>
                    <a:pt x="736" y="434"/>
                    <a:pt x="736" y="251"/>
                  </a:cubicBezTo>
                  <a:cubicBezTo>
                    <a:pt x="736" y="167"/>
                    <a:pt x="736" y="84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6073175" y="2568800"/>
              <a:ext cx="20475" cy="18650"/>
            </a:xfrm>
            <a:custGeom>
              <a:avLst/>
              <a:gdLst/>
              <a:ahLst/>
              <a:cxnLst/>
              <a:rect l="l" t="t" r="r" b="b"/>
              <a:pathLst>
                <a:path w="819" h="746" extrusionOk="0">
                  <a:moveTo>
                    <a:pt x="496" y="0"/>
                  </a:moveTo>
                  <a:cubicBezTo>
                    <a:pt x="474" y="0"/>
                    <a:pt x="463" y="5"/>
                    <a:pt x="468" y="11"/>
                  </a:cubicBezTo>
                  <a:cubicBezTo>
                    <a:pt x="451" y="44"/>
                    <a:pt x="551" y="61"/>
                    <a:pt x="618" y="195"/>
                  </a:cubicBezTo>
                  <a:cubicBezTo>
                    <a:pt x="652" y="261"/>
                    <a:pt x="668" y="345"/>
                    <a:pt x="635" y="412"/>
                  </a:cubicBezTo>
                  <a:cubicBezTo>
                    <a:pt x="586" y="509"/>
                    <a:pt x="492" y="561"/>
                    <a:pt x="399" y="561"/>
                  </a:cubicBezTo>
                  <a:cubicBezTo>
                    <a:pt x="332" y="561"/>
                    <a:pt x="266" y="534"/>
                    <a:pt x="217" y="479"/>
                  </a:cubicBezTo>
                  <a:cubicBezTo>
                    <a:pt x="167" y="412"/>
                    <a:pt x="150" y="345"/>
                    <a:pt x="167" y="261"/>
                  </a:cubicBezTo>
                  <a:cubicBezTo>
                    <a:pt x="184" y="128"/>
                    <a:pt x="267" y="61"/>
                    <a:pt x="267" y="44"/>
                  </a:cubicBezTo>
                  <a:cubicBezTo>
                    <a:pt x="267" y="41"/>
                    <a:pt x="262" y="39"/>
                    <a:pt x="254" y="39"/>
                  </a:cubicBezTo>
                  <a:cubicBezTo>
                    <a:pt x="215" y="39"/>
                    <a:pt x="105" y="78"/>
                    <a:pt x="50" y="228"/>
                  </a:cubicBezTo>
                  <a:cubicBezTo>
                    <a:pt x="0" y="345"/>
                    <a:pt x="17" y="462"/>
                    <a:pt x="84" y="579"/>
                  </a:cubicBezTo>
                  <a:cubicBezTo>
                    <a:pt x="161" y="692"/>
                    <a:pt x="281" y="745"/>
                    <a:pt x="400" y="745"/>
                  </a:cubicBezTo>
                  <a:cubicBezTo>
                    <a:pt x="564" y="745"/>
                    <a:pt x="727" y="645"/>
                    <a:pt x="785" y="462"/>
                  </a:cubicBezTo>
                  <a:cubicBezTo>
                    <a:pt x="819" y="345"/>
                    <a:pt x="802" y="228"/>
                    <a:pt x="719" y="128"/>
                  </a:cubicBezTo>
                  <a:cubicBezTo>
                    <a:pt x="639" y="25"/>
                    <a:pt x="543" y="0"/>
                    <a:pt x="4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6076925" y="2707050"/>
              <a:ext cx="17150" cy="16375"/>
            </a:xfrm>
            <a:custGeom>
              <a:avLst/>
              <a:gdLst/>
              <a:ahLst/>
              <a:cxnLst/>
              <a:rect l="l" t="t" r="r" b="b"/>
              <a:pathLst>
                <a:path w="686" h="655" extrusionOk="0">
                  <a:moveTo>
                    <a:pt x="403" y="0"/>
                  </a:moveTo>
                  <a:cubicBezTo>
                    <a:pt x="381" y="0"/>
                    <a:pt x="368" y="6"/>
                    <a:pt x="368" y="11"/>
                  </a:cubicBezTo>
                  <a:cubicBezTo>
                    <a:pt x="368" y="45"/>
                    <a:pt x="452" y="78"/>
                    <a:pt x="502" y="178"/>
                  </a:cubicBezTo>
                  <a:cubicBezTo>
                    <a:pt x="569" y="295"/>
                    <a:pt x="502" y="462"/>
                    <a:pt x="368" y="479"/>
                  </a:cubicBezTo>
                  <a:cubicBezTo>
                    <a:pt x="354" y="483"/>
                    <a:pt x="340" y="484"/>
                    <a:pt x="326" y="484"/>
                  </a:cubicBezTo>
                  <a:cubicBezTo>
                    <a:pt x="212" y="484"/>
                    <a:pt x="123" y="365"/>
                    <a:pt x="168" y="245"/>
                  </a:cubicBezTo>
                  <a:cubicBezTo>
                    <a:pt x="201" y="128"/>
                    <a:pt x="284" y="112"/>
                    <a:pt x="284" y="78"/>
                  </a:cubicBezTo>
                  <a:cubicBezTo>
                    <a:pt x="284" y="73"/>
                    <a:pt x="271" y="68"/>
                    <a:pt x="250" y="68"/>
                  </a:cubicBezTo>
                  <a:cubicBezTo>
                    <a:pt x="203" y="68"/>
                    <a:pt x="119" y="92"/>
                    <a:pt x="51" y="195"/>
                  </a:cubicBezTo>
                  <a:cubicBezTo>
                    <a:pt x="0" y="295"/>
                    <a:pt x="0" y="396"/>
                    <a:pt x="51" y="496"/>
                  </a:cubicBezTo>
                  <a:cubicBezTo>
                    <a:pt x="106" y="592"/>
                    <a:pt x="207" y="655"/>
                    <a:pt x="315" y="655"/>
                  </a:cubicBezTo>
                  <a:cubicBezTo>
                    <a:pt x="338" y="655"/>
                    <a:pt x="361" y="652"/>
                    <a:pt x="385" y="646"/>
                  </a:cubicBezTo>
                  <a:cubicBezTo>
                    <a:pt x="535" y="630"/>
                    <a:pt x="635" y="529"/>
                    <a:pt x="669" y="396"/>
                  </a:cubicBezTo>
                  <a:cubicBezTo>
                    <a:pt x="685" y="295"/>
                    <a:pt x="669" y="195"/>
                    <a:pt x="602" y="112"/>
                  </a:cubicBezTo>
                  <a:cubicBezTo>
                    <a:pt x="524" y="22"/>
                    <a:pt x="446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709750" y="2533975"/>
              <a:ext cx="66850" cy="166275"/>
            </a:xfrm>
            <a:custGeom>
              <a:avLst/>
              <a:gdLst/>
              <a:ahLst/>
              <a:cxnLst/>
              <a:rect l="l" t="t" r="r" b="b"/>
              <a:pathLst>
                <a:path w="2674" h="665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218" y="669"/>
                    <a:pt x="385" y="969"/>
                  </a:cubicBezTo>
                  <a:cubicBezTo>
                    <a:pt x="652" y="1621"/>
                    <a:pt x="986" y="2423"/>
                    <a:pt x="1354" y="3325"/>
                  </a:cubicBezTo>
                  <a:cubicBezTo>
                    <a:pt x="1705" y="4211"/>
                    <a:pt x="2022" y="5030"/>
                    <a:pt x="2273" y="5681"/>
                  </a:cubicBezTo>
                  <a:cubicBezTo>
                    <a:pt x="2390" y="6015"/>
                    <a:pt x="2524" y="6333"/>
                    <a:pt x="2674" y="6650"/>
                  </a:cubicBezTo>
                  <a:cubicBezTo>
                    <a:pt x="2607" y="6299"/>
                    <a:pt x="2524" y="5965"/>
                    <a:pt x="2390" y="5631"/>
                  </a:cubicBezTo>
                  <a:cubicBezTo>
                    <a:pt x="2189" y="5013"/>
                    <a:pt x="1872" y="4177"/>
                    <a:pt x="1504" y="3258"/>
                  </a:cubicBezTo>
                  <a:cubicBezTo>
                    <a:pt x="1137" y="2339"/>
                    <a:pt x="769" y="1521"/>
                    <a:pt x="485" y="919"/>
                  </a:cubicBezTo>
                  <a:cubicBezTo>
                    <a:pt x="351" y="602"/>
                    <a:pt x="184" y="28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6254875" y="2614575"/>
              <a:ext cx="121150" cy="123700"/>
            </a:xfrm>
            <a:custGeom>
              <a:avLst/>
              <a:gdLst/>
              <a:ahLst/>
              <a:cxnLst/>
              <a:rect l="l" t="t" r="r" b="b"/>
              <a:pathLst>
                <a:path w="4846" h="4948" extrusionOk="0">
                  <a:moveTo>
                    <a:pt x="4810" y="0"/>
                  </a:moveTo>
                  <a:cubicBezTo>
                    <a:pt x="4745" y="0"/>
                    <a:pt x="3656" y="1058"/>
                    <a:pt x="2356" y="2407"/>
                  </a:cubicBezTo>
                  <a:cubicBezTo>
                    <a:pt x="1036" y="3777"/>
                    <a:pt x="0" y="4913"/>
                    <a:pt x="34" y="4947"/>
                  </a:cubicBezTo>
                  <a:cubicBezTo>
                    <a:pt x="34" y="4947"/>
                    <a:pt x="35" y="4947"/>
                    <a:pt x="36" y="4947"/>
                  </a:cubicBezTo>
                  <a:cubicBezTo>
                    <a:pt x="100" y="4947"/>
                    <a:pt x="1190" y="3874"/>
                    <a:pt x="2490" y="2524"/>
                  </a:cubicBezTo>
                  <a:cubicBezTo>
                    <a:pt x="3810" y="1171"/>
                    <a:pt x="4846" y="34"/>
                    <a:pt x="4812" y="1"/>
                  </a:cubicBezTo>
                  <a:cubicBezTo>
                    <a:pt x="4812" y="0"/>
                    <a:pt x="4811" y="0"/>
                    <a:pt x="48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978350" y="2767050"/>
              <a:ext cx="431525" cy="335525"/>
            </a:xfrm>
            <a:custGeom>
              <a:avLst/>
              <a:gdLst/>
              <a:ahLst/>
              <a:cxnLst/>
              <a:rect l="l" t="t" r="r" b="b"/>
              <a:pathLst>
                <a:path w="17261" h="13421" extrusionOk="0">
                  <a:moveTo>
                    <a:pt x="14954" y="1"/>
                  </a:moveTo>
                  <a:lnTo>
                    <a:pt x="4344" y="2189"/>
                  </a:lnTo>
                  <a:cubicBezTo>
                    <a:pt x="1704" y="2724"/>
                    <a:pt x="0" y="5314"/>
                    <a:pt x="552" y="7954"/>
                  </a:cubicBezTo>
                  <a:lnTo>
                    <a:pt x="886" y="9524"/>
                  </a:lnTo>
                  <a:cubicBezTo>
                    <a:pt x="1353" y="11829"/>
                    <a:pt x="3386" y="13421"/>
                    <a:pt x="5651" y="13421"/>
                  </a:cubicBezTo>
                  <a:cubicBezTo>
                    <a:pt x="5981" y="13421"/>
                    <a:pt x="6315" y="13387"/>
                    <a:pt x="6650" y="13317"/>
                  </a:cubicBezTo>
                  <a:lnTo>
                    <a:pt x="17260" y="11128"/>
                  </a:lnTo>
                  <a:lnTo>
                    <a:pt x="14954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6137500" y="2696575"/>
              <a:ext cx="430250" cy="113950"/>
            </a:xfrm>
            <a:custGeom>
              <a:avLst/>
              <a:gdLst/>
              <a:ahLst/>
              <a:cxnLst/>
              <a:rect l="l" t="t" r="r" b="b"/>
              <a:pathLst>
                <a:path w="17210" h="4558" extrusionOk="0">
                  <a:moveTo>
                    <a:pt x="15944" y="0"/>
                  </a:moveTo>
                  <a:cubicBezTo>
                    <a:pt x="15855" y="0"/>
                    <a:pt x="15764" y="10"/>
                    <a:pt x="15673" y="29"/>
                  </a:cubicBezTo>
                  <a:lnTo>
                    <a:pt x="1136" y="3037"/>
                  </a:lnTo>
                  <a:cubicBezTo>
                    <a:pt x="435" y="3170"/>
                    <a:pt x="0" y="3856"/>
                    <a:pt x="134" y="4557"/>
                  </a:cubicBezTo>
                  <a:lnTo>
                    <a:pt x="17210" y="1032"/>
                  </a:lnTo>
                  <a:cubicBezTo>
                    <a:pt x="17079" y="421"/>
                    <a:pt x="16544" y="0"/>
                    <a:pt x="1594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6199725" y="2765375"/>
              <a:ext cx="158350" cy="33025"/>
            </a:xfrm>
            <a:custGeom>
              <a:avLst/>
              <a:gdLst/>
              <a:ahLst/>
              <a:cxnLst/>
              <a:rect l="l" t="t" r="r" b="b"/>
              <a:pathLst>
                <a:path w="6334" h="1321" extrusionOk="0">
                  <a:moveTo>
                    <a:pt x="6333" y="1"/>
                  </a:moveTo>
                  <a:cubicBezTo>
                    <a:pt x="6016" y="17"/>
                    <a:pt x="5698" y="68"/>
                    <a:pt x="5398" y="134"/>
                  </a:cubicBezTo>
                  <a:cubicBezTo>
                    <a:pt x="4813" y="235"/>
                    <a:pt x="4028" y="402"/>
                    <a:pt x="3159" y="569"/>
                  </a:cubicBezTo>
                  <a:cubicBezTo>
                    <a:pt x="2273" y="753"/>
                    <a:pt x="1488" y="936"/>
                    <a:pt x="920" y="1070"/>
                  </a:cubicBezTo>
                  <a:cubicBezTo>
                    <a:pt x="602" y="1120"/>
                    <a:pt x="302" y="1204"/>
                    <a:pt x="1" y="1321"/>
                  </a:cubicBezTo>
                  <a:cubicBezTo>
                    <a:pt x="318" y="1304"/>
                    <a:pt x="636" y="1254"/>
                    <a:pt x="953" y="1187"/>
                  </a:cubicBezTo>
                  <a:cubicBezTo>
                    <a:pt x="1521" y="1087"/>
                    <a:pt x="2323" y="920"/>
                    <a:pt x="3192" y="753"/>
                  </a:cubicBezTo>
                  <a:cubicBezTo>
                    <a:pt x="4061" y="569"/>
                    <a:pt x="4846" y="385"/>
                    <a:pt x="5414" y="251"/>
                  </a:cubicBezTo>
                  <a:cubicBezTo>
                    <a:pt x="5732" y="201"/>
                    <a:pt x="6033" y="118"/>
                    <a:pt x="6333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6196400" y="2855600"/>
              <a:ext cx="177950" cy="232275"/>
            </a:xfrm>
            <a:custGeom>
              <a:avLst/>
              <a:gdLst/>
              <a:ahLst/>
              <a:cxnLst/>
              <a:rect l="l" t="t" r="r" b="b"/>
              <a:pathLst>
                <a:path w="7118" h="9291" extrusionOk="0">
                  <a:moveTo>
                    <a:pt x="7001" y="1"/>
                  </a:moveTo>
                  <a:cubicBezTo>
                    <a:pt x="4996" y="1622"/>
                    <a:pt x="3158" y="3409"/>
                    <a:pt x="1504" y="5364"/>
                  </a:cubicBezTo>
                  <a:cubicBezTo>
                    <a:pt x="1036" y="5932"/>
                    <a:pt x="551" y="6500"/>
                    <a:pt x="284" y="7185"/>
                  </a:cubicBezTo>
                  <a:cubicBezTo>
                    <a:pt x="33" y="7871"/>
                    <a:pt x="0" y="8673"/>
                    <a:pt x="384" y="9291"/>
                  </a:cubicBezTo>
                  <a:lnTo>
                    <a:pt x="4812" y="8305"/>
                  </a:lnTo>
                  <a:lnTo>
                    <a:pt x="7118" y="786"/>
                  </a:lnTo>
                  <a:cubicBezTo>
                    <a:pt x="7068" y="519"/>
                    <a:pt x="7034" y="268"/>
                    <a:pt x="7001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6218950" y="2645925"/>
              <a:ext cx="308300" cy="539050"/>
            </a:xfrm>
            <a:custGeom>
              <a:avLst/>
              <a:gdLst/>
              <a:ahLst/>
              <a:cxnLst/>
              <a:rect l="l" t="t" r="r" b="b"/>
              <a:pathLst>
                <a:path w="12332" h="21562" extrusionOk="0">
                  <a:moveTo>
                    <a:pt x="6350" y="0"/>
                  </a:moveTo>
                  <a:lnTo>
                    <a:pt x="2974" y="4194"/>
                  </a:lnTo>
                  <a:cubicBezTo>
                    <a:pt x="3125" y="4294"/>
                    <a:pt x="6617" y="8455"/>
                    <a:pt x="6617" y="8455"/>
                  </a:cubicBezTo>
                  <a:lnTo>
                    <a:pt x="1270" y="15105"/>
                  </a:lnTo>
                  <a:cubicBezTo>
                    <a:pt x="451" y="16141"/>
                    <a:pt x="0" y="17578"/>
                    <a:pt x="435" y="18831"/>
                  </a:cubicBezTo>
                  <a:lnTo>
                    <a:pt x="1153" y="20318"/>
                  </a:lnTo>
                  <a:cubicBezTo>
                    <a:pt x="1520" y="21101"/>
                    <a:pt x="2309" y="21561"/>
                    <a:pt x="3131" y="21561"/>
                  </a:cubicBezTo>
                  <a:cubicBezTo>
                    <a:pt x="3432" y="21561"/>
                    <a:pt x="3737" y="21500"/>
                    <a:pt x="4027" y="21370"/>
                  </a:cubicBezTo>
                  <a:lnTo>
                    <a:pt x="5297" y="20802"/>
                  </a:lnTo>
                  <a:cubicBezTo>
                    <a:pt x="5614" y="20652"/>
                    <a:pt x="5681" y="20234"/>
                    <a:pt x="5414" y="20017"/>
                  </a:cubicBezTo>
                  <a:lnTo>
                    <a:pt x="5113" y="19733"/>
                  </a:lnTo>
                  <a:cubicBezTo>
                    <a:pt x="4913" y="19561"/>
                    <a:pt x="4663" y="19475"/>
                    <a:pt x="4406" y="19475"/>
                  </a:cubicBezTo>
                  <a:cubicBezTo>
                    <a:pt x="4364" y="19475"/>
                    <a:pt x="4321" y="19477"/>
                    <a:pt x="4278" y="19482"/>
                  </a:cubicBezTo>
                  <a:lnTo>
                    <a:pt x="2640" y="19633"/>
                  </a:lnTo>
                  <a:lnTo>
                    <a:pt x="2573" y="19332"/>
                  </a:lnTo>
                  <a:lnTo>
                    <a:pt x="10644" y="11579"/>
                  </a:lnTo>
                  <a:cubicBezTo>
                    <a:pt x="12331" y="9658"/>
                    <a:pt x="12315" y="6767"/>
                    <a:pt x="10610" y="4846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6282850" y="3129200"/>
              <a:ext cx="75225" cy="35125"/>
            </a:xfrm>
            <a:custGeom>
              <a:avLst/>
              <a:gdLst/>
              <a:ahLst/>
              <a:cxnLst/>
              <a:rect l="l" t="t" r="r" b="b"/>
              <a:pathLst>
                <a:path w="3009" h="1405" extrusionOk="0">
                  <a:moveTo>
                    <a:pt x="17" y="1"/>
                  </a:moveTo>
                  <a:cubicBezTo>
                    <a:pt x="1" y="201"/>
                    <a:pt x="34" y="385"/>
                    <a:pt x="134" y="552"/>
                  </a:cubicBezTo>
                  <a:cubicBezTo>
                    <a:pt x="218" y="736"/>
                    <a:pt x="352" y="903"/>
                    <a:pt x="485" y="1054"/>
                  </a:cubicBezTo>
                  <a:cubicBezTo>
                    <a:pt x="669" y="1254"/>
                    <a:pt x="920" y="1371"/>
                    <a:pt x="1187" y="1404"/>
                  </a:cubicBezTo>
                  <a:cubicBezTo>
                    <a:pt x="1638" y="1371"/>
                    <a:pt x="2073" y="1271"/>
                    <a:pt x="2490" y="1087"/>
                  </a:cubicBezTo>
                  <a:cubicBezTo>
                    <a:pt x="2674" y="1037"/>
                    <a:pt x="2841" y="970"/>
                    <a:pt x="3008" y="903"/>
                  </a:cubicBezTo>
                  <a:cubicBezTo>
                    <a:pt x="2965" y="899"/>
                    <a:pt x="2921" y="897"/>
                    <a:pt x="2876" y="897"/>
                  </a:cubicBezTo>
                  <a:cubicBezTo>
                    <a:pt x="2732" y="897"/>
                    <a:pt x="2585" y="919"/>
                    <a:pt x="2457" y="970"/>
                  </a:cubicBezTo>
                  <a:cubicBezTo>
                    <a:pt x="2137" y="1050"/>
                    <a:pt x="1710" y="1222"/>
                    <a:pt x="1249" y="1222"/>
                  </a:cubicBezTo>
                  <a:cubicBezTo>
                    <a:pt x="1229" y="1222"/>
                    <a:pt x="1208" y="1221"/>
                    <a:pt x="1187" y="1221"/>
                  </a:cubicBezTo>
                  <a:cubicBezTo>
                    <a:pt x="970" y="1204"/>
                    <a:pt x="753" y="1104"/>
                    <a:pt x="602" y="937"/>
                  </a:cubicBezTo>
                  <a:cubicBezTo>
                    <a:pt x="469" y="803"/>
                    <a:pt x="335" y="669"/>
                    <a:pt x="251" y="502"/>
                  </a:cubicBezTo>
                  <a:cubicBezTo>
                    <a:pt x="68" y="218"/>
                    <a:pt x="51" y="1"/>
                    <a:pt x="1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6285375" y="3138975"/>
              <a:ext cx="61425" cy="12575"/>
            </a:xfrm>
            <a:custGeom>
              <a:avLst/>
              <a:gdLst/>
              <a:ahLst/>
              <a:cxnLst/>
              <a:rect l="l" t="t" r="r" b="b"/>
              <a:pathLst>
                <a:path w="2457" h="503" extrusionOk="0">
                  <a:moveTo>
                    <a:pt x="2416" y="0"/>
                  </a:moveTo>
                  <a:cubicBezTo>
                    <a:pt x="2274" y="0"/>
                    <a:pt x="1773" y="121"/>
                    <a:pt x="1186" y="278"/>
                  </a:cubicBezTo>
                  <a:cubicBezTo>
                    <a:pt x="1064" y="314"/>
                    <a:pt x="941" y="332"/>
                    <a:pt x="818" y="332"/>
                  </a:cubicBezTo>
                  <a:cubicBezTo>
                    <a:pt x="657" y="332"/>
                    <a:pt x="495" y="302"/>
                    <a:pt x="334" y="245"/>
                  </a:cubicBezTo>
                  <a:cubicBezTo>
                    <a:pt x="147" y="182"/>
                    <a:pt x="47" y="76"/>
                    <a:pt x="21" y="76"/>
                  </a:cubicBezTo>
                  <a:cubicBezTo>
                    <a:pt x="19" y="76"/>
                    <a:pt x="18" y="77"/>
                    <a:pt x="17" y="78"/>
                  </a:cubicBezTo>
                  <a:cubicBezTo>
                    <a:pt x="0" y="78"/>
                    <a:pt x="67" y="245"/>
                    <a:pt x="284" y="362"/>
                  </a:cubicBezTo>
                  <a:cubicBezTo>
                    <a:pt x="459" y="454"/>
                    <a:pt x="653" y="503"/>
                    <a:pt x="850" y="503"/>
                  </a:cubicBezTo>
                  <a:cubicBezTo>
                    <a:pt x="973" y="503"/>
                    <a:pt x="1098" y="484"/>
                    <a:pt x="1220" y="445"/>
                  </a:cubicBezTo>
                  <a:cubicBezTo>
                    <a:pt x="1921" y="262"/>
                    <a:pt x="2456" y="61"/>
                    <a:pt x="2456" y="11"/>
                  </a:cubicBezTo>
                  <a:cubicBezTo>
                    <a:pt x="2454" y="4"/>
                    <a:pt x="2440" y="0"/>
                    <a:pt x="24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6" name="Picture 4" descr="INSTITUTO ILICA » Información sobre los Volcanes">
            <a:extLst>
              <a:ext uri="{FF2B5EF4-FFF2-40B4-BE49-F238E27FC236}">
                <a16:creationId xmlns:a16="http://schemas.microsoft.com/office/drawing/2014/main" id="{7A639F3C-3D84-4F0D-8B89-7A4D88D1A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679" b="2820"/>
          <a:stretch/>
        </p:blipFill>
        <p:spPr bwMode="auto">
          <a:xfrm>
            <a:off x="590693" y="1213268"/>
            <a:ext cx="1887331" cy="1258220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paña, entre los más afectados por desastres naturales">
            <a:extLst>
              <a:ext uri="{FF2B5EF4-FFF2-40B4-BE49-F238E27FC236}">
                <a16:creationId xmlns:a16="http://schemas.microsoft.com/office/drawing/2014/main" id="{3F37F19B-DD16-4E8A-AA15-03DE7E7C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23" y="1227723"/>
            <a:ext cx="2320107" cy="1229310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STITUTO ILICA » Información sobre los Incendios Forestales">
            <a:extLst>
              <a:ext uri="{FF2B5EF4-FFF2-40B4-BE49-F238E27FC236}">
                <a16:creationId xmlns:a16="http://schemas.microsoft.com/office/drawing/2014/main" id="{31379227-9868-4EE8-B37C-860BA6E5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00" y="1221014"/>
            <a:ext cx="1883110" cy="1255407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154ECCC-D3EB-4963-BC59-4027F936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86" y="1240403"/>
            <a:ext cx="2136988" cy="1216630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as preguntas más frecuentes acerca de las operaciones de búsqueda y rescate  en el Mediterráneo | MSF México/América Central">
            <a:extLst>
              <a:ext uri="{FF2B5EF4-FFF2-40B4-BE49-F238E27FC236}">
                <a16:creationId xmlns:a16="http://schemas.microsoft.com/office/drawing/2014/main" id="{B74E5D33-F29C-4937-8B89-494C769A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" y="3139779"/>
            <a:ext cx="2516439" cy="1258220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peraciones con UAV para búsqueda y rescate - UMILES Group">
            <a:extLst>
              <a:ext uri="{FF2B5EF4-FFF2-40B4-BE49-F238E27FC236}">
                <a16:creationId xmlns:a16="http://schemas.microsoft.com/office/drawing/2014/main" id="{B2F0A574-253B-41D7-AF3F-2D5CD4F3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69" y="3091231"/>
            <a:ext cx="1733545" cy="13001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ZAKA entrena a voluntarios de Ciudad de México para operaciones de búsqueda  y rescate | ISRAEL21c">
            <a:extLst>
              <a:ext uri="{FF2B5EF4-FFF2-40B4-BE49-F238E27FC236}">
                <a16:creationId xmlns:a16="http://schemas.microsoft.com/office/drawing/2014/main" id="{F6B1F2EE-E521-4657-BC7F-6049D7EA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59" y="3116359"/>
            <a:ext cx="2320107" cy="1305060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1416;p37">
            <a:extLst>
              <a:ext uri="{FF2B5EF4-FFF2-40B4-BE49-F238E27FC236}">
                <a16:creationId xmlns:a16="http://schemas.microsoft.com/office/drawing/2014/main" id="{D6BF4673-1BA4-4013-A9F8-51C6CCC95FFD}"/>
              </a:ext>
            </a:extLst>
          </p:cNvPr>
          <p:cNvSpPr txBox="1">
            <a:spLocks/>
          </p:cNvSpPr>
          <p:nvPr/>
        </p:nvSpPr>
        <p:spPr>
          <a:xfrm>
            <a:off x="2080322" y="2587636"/>
            <a:ext cx="3263593" cy="4734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/>
              <a:t>Operaciones de Búsqueda y Rescate</a:t>
            </a:r>
          </a:p>
        </p:txBody>
      </p:sp>
      <p:sp>
        <p:nvSpPr>
          <p:cNvPr id="7" name="Google Shape;1416;p37">
            <a:extLst>
              <a:ext uri="{FF2B5EF4-FFF2-40B4-BE49-F238E27FC236}">
                <a16:creationId xmlns:a16="http://schemas.microsoft.com/office/drawing/2014/main" id="{CA194B22-E947-4A62-B74E-6755F7646D2C}"/>
              </a:ext>
            </a:extLst>
          </p:cNvPr>
          <p:cNvSpPr txBox="1">
            <a:spLocks/>
          </p:cNvSpPr>
          <p:nvPr/>
        </p:nvSpPr>
        <p:spPr>
          <a:xfrm>
            <a:off x="2729719" y="766964"/>
            <a:ext cx="3263593" cy="4734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/>
              <a:t>Desastres Naturales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80;p39">
            <a:extLst>
              <a:ext uri="{FF2B5EF4-FFF2-40B4-BE49-F238E27FC236}">
                <a16:creationId xmlns:a16="http://schemas.microsoft.com/office/drawing/2014/main" id="{936A4CBD-B48E-4E28-920F-04E81817C72E}"/>
              </a:ext>
            </a:extLst>
          </p:cNvPr>
          <p:cNvGrpSpPr/>
          <p:nvPr/>
        </p:nvGrpSpPr>
        <p:grpSpPr>
          <a:xfrm>
            <a:off x="6992332" y="2755419"/>
            <a:ext cx="2151668" cy="2388081"/>
            <a:chOff x="5010970" y="678211"/>
            <a:chExt cx="3270564" cy="3996028"/>
          </a:xfrm>
        </p:grpSpPr>
        <p:sp>
          <p:nvSpPr>
            <p:cNvPr id="3" name="Google Shape;1481;p39">
              <a:extLst>
                <a:ext uri="{FF2B5EF4-FFF2-40B4-BE49-F238E27FC236}">
                  <a16:creationId xmlns:a16="http://schemas.microsoft.com/office/drawing/2014/main" id="{BC643A53-968F-4D05-B722-A8CDDAFA3471}"/>
                </a:ext>
              </a:extLst>
            </p:cNvPr>
            <p:cNvSpPr/>
            <p:nvPr/>
          </p:nvSpPr>
          <p:spPr>
            <a:xfrm>
              <a:off x="6756051" y="1610509"/>
              <a:ext cx="522444" cy="640324"/>
            </a:xfrm>
            <a:custGeom>
              <a:avLst/>
              <a:gdLst/>
              <a:ahLst/>
              <a:cxnLst/>
              <a:rect l="l" t="t" r="r" b="b"/>
              <a:pathLst>
                <a:path w="16292" h="19968" extrusionOk="0">
                  <a:moveTo>
                    <a:pt x="6083" y="0"/>
                  </a:moveTo>
                  <a:cubicBezTo>
                    <a:pt x="2173" y="4796"/>
                    <a:pt x="736" y="10059"/>
                    <a:pt x="1" y="15573"/>
                  </a:cubicBezTo>
                  <a:lnTo>
                    <a:pt x="11162" y="19967"/>
                  </a:lnTo>
                  <a:cubicBezTo>
                    <a:pt x="12048" y="14537"/>
                    <a:pt x="13786" y="9290"/>
                    <a:pt x="16292" y="4395"/>
                  </a:cubicBezTo>
                  <a:lnTo>
                    <a:pt x="608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82;p39">
              <a:extLst>
                <a:ext uri="{FF2B5EF4-FFF2-40B4-BE49-F238E27FC236}">
                  <a16:creationId xmlns:a16="http://schemas.microsoft.com/office/drawing/2014/main" id="{5EE606D2-40B2-456A-B663-F633556B58EF}"/>
                </a:ext>
              </a:extLst>
            </p:cNvPr>
            <p:cNvSpPr/>
            <p:nvPr/>
          </p:nvSpPr>
          <p:spPr>
            <a:xfrm>
              <a:off x="7318130" y="2452794"/>
              <a:ext cx="348830" cy="489735"/>
            </a:xfrm>
            <a:custGeom>
              <a:avLst/>
              <a:gdLst/>
              <a:ahLst/>
              <a:cxnLst/>
              <a:rect l="l" t="t" r="r" b="b"/>
              <a:pathLst>
                <a:path w="10878" h="15272" extrusionOk="0">
                  <a:moveTo>
                    <a:pt x="10878" y="0"/>
                  </a:moveTo>
                  <a:lnTo>
                    <a:pt x="0" y="7202"/>
                  </a:lnTo>
                  <a:lnTo>
                    <a:pt x="10560" y="15272"/>
                  </a:lnTo>
                  <a:lnTo>
                    <a:pt x="1087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83;p39">
              <a:extLst>
                <a:ext uri="{FF2B5EF4-FFF2-40B4-BE49-F238E27FC236}">
                  <a16:creationId xmlns:a16="http://schemas.microsoft.com/office/drawing/2014/main" id="{47A7053E-C239-4FCB-A408-0BC7E12B3B81}"/>
                </a:ext>
              </a:extLst>
            </p:cNvPr>
            <p:cNvSpPr/>
            <p:nvPr/>
          </p:nvSpPr>
          <p:spPr>
            <a:xfrm>
              <a:off x="6667673" y="1199532"/>
              <a:ext cx="386862" cy="466742"/>
            </a:xfrm>
            <a:custGeom>
              <a:avLst/>
              <a:gdLst/>
              <a:ahLst/>
              <a:cxnLst/>
              <a:rect l="l" t="t" r="r" b="b"/>
              <a:pathLst>
                <a:path w="12064" h="14555" extrusionOk="0">
                  <a:moveTo>
                    <a:pt x="284" y="1"/>
                  </a:moveTo>
                  <a:lnTo>
                    <a:pt x="0" y="9308"/>
                  </a:lnTo>
                  <a:lnTo>
                    <a:pt x="11780" y="14554"/>
                  </a:lnTo>
                  <a:lnTo>
                    <a:pt x="12064" y="5565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84;p39">
              <a:extLst>
                <a:ext uri="{FF2B5EF4-FFF2-40B4-BE49-F238E27FC236}">
                  <a16:creationId xmlns:a16="http://schemas.microsoft.com/office/drawing/2014/main" id="{7D12D529-601D-4C27-984D-74207787ADE0}"/>
                </a:ext>
              </a:extLst>
            </p:cNvPr>
            <p:cNvSpPr/>
            <p:nvPr/>
          </p:nvSpPr>
          <p:spPr>
            <a:xfrm>
              <a:off x="5758944" y="2152739"/>
              <a:ext cx="998774" cy="2521500"/>
            </a:xfrm>
            <a:custGeom>
              <a:avLst/>
              <a:gdLst/>
              <a:ahLst/>
              <a:cxnLst/>
              <a:rect l="l" t="t" r="r" b="b"/>
              <a:pathLst>
                <a:path w="31146" h="78631" extrusionOk="0">
                  <a:moveTo>
                    <a:pt x="30443" y="0"/>
                  </a:moveTo>
                  <a:lnTo>
                    <a:pt x="0" y="1086"/>
                  </a:lnTo>
                  <a:lnTo>
                    <a:pt x="0" y="78631"/>
                  </a:lnTo>
                  <a:lnTo>
                    <a:pt x="31145" y="78631"/>
                  </a:lnTo>
                  <a:lnTo>
                    <a:pt x="3044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85;p39">
              <a:extLst>
                <a:ext uri="{FF2B5EF4-FFF2-40B4-BE49-F238E27FC236}">
                  <a16:creationId xmlns:a16="http://schemas.microsoft.com/office/drawing/2014/main" id="{B12073C4-0C77-401D-9F92-EB330004B3BB}"/>
                </a:ext>
              </a:extLst>
            </p:cNvPr>
            <p:cNvSpPr/>
            <p:nvPr/>
          </p:nvSpPr>
          <p:spPr>
            <a:xfrm>
              <a:off x="6230978" y="2571733"/>
              <a:ext cx="473156" cy="353672"/>
            </a:xfrm>
            <a:custGeom>
              <a:avLst/>
              <a:gdLst/>
              <a:ahLst/>
              <a:cxnLst/>
              <a:rect l="l" t="t" r="r" b="b"/>
              <a:pathLst>
                <a:path w="14755" h="11029" extrusionOk="0">
                  <a:moveTo>
                    <a:pt x="14754" y="0"/>
                  </a:moveTo>
                  <a:lnTo>
                    <a:pt x="1" y="518"/>
                  </a:lnTo>
                  <a:lnTo>
                    <a:pt x="1" y="11028"/>
                  </a:lnTo>
                  <a:lnTo>
                    <a:pt x="14754" y="11028"/>
                  </a:lnTo>
                  <a:lnTo>
                    <a:pt x="1475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86;p39">
              <a:extLst>
                <a:ext uri="{FF2B5EF4-FFF2-40B4-BE49-F238E27FC236}">
                  <a16:creationId xmlns:a16="http://schemas.microsoft.com/office/drawing/2014/main" id="{8B488A3F-3318-4953-B26F-963EDF68B8BD}"/>
                </a:ext>
              </a:extLst>
            </p:cNvPr>
            <p:cNvSpPr/>
            <p:nvPr/>
          </p:nvSpPr>
          <p:spPr>
            <a:xfrm>
              <a:off x="5758944" y="2172011"/>
              <a:ext cx="447406" cy="2502227"/>
            </a:xfrm>
            <a:custGeom>
              <a:avLst/>
              <a:gdLst/>
              <a:ahLst/>
              <a:cxnLst/>
              <a:rect l="l" t="t" r="r" b="b"/>
              <a:pathLst>
                <a:path w="13952" h="78030" extrusionOk="0">
                  <a:moveTo>
                    <a:pt x="13668" y="1"/>
                  </a:moveTo>
                  <a:lnTo>
                    <a:pt x="0" y="485"/>
                  </a:lnTo>
                  <a:lnTo>
                    <a:pt x="0" y="78030"/>
                  </a:lnTo>
                  <a:lnTo>
                    <a:pt x="13952" y="78030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87;p39">
              <a:extLst>
                <a:ext uri="{FF2B5EF4-FFF2-40B4-BE49-F238E27FC236}">
                  <a16:creationId xmlns:a16="http://schemas.microsoft.com/office/drawing/2014/main" id="{0848D993-81C7-49CF-AA5B-A2A6DB0972F7}"/>
                </a:ext>
              </a:extLst>
            </p:cNvPr>
            <p:cNvSpPr/>
            <p:nvPr/>
          </p:nvSpPr>
          <p:spPr>
            <a:xfrm>
              <a:off x="6230978" y="2183812"/>
              <a:ext cx="473156" cy="353672"/>
            </a:xfrm>
            <a:custGeom>
              <a:avLst/>
              <a:gdLst/>
              <a:ahLst/>
              <a:cxnLst/>
              <a:rect l="l" t="t" r="r" b="b"/>
              <a:pathLst>
                <a:path w="14755" h="11029" extrusionOk="0">
                  <a:moveTo>
                    <a:pt x="14754" y="0"/>
                  </a:moveTo>
                  <a:lnTo>
                    <a:pt x="1" y="535"/>
                  </a:lnTo>
                  <a:lnTo>
                    <a:pt x="1" y="11028"/>
                  </a:lnTo>
                  <a:lnTo>
                    <a:pt x="14754" y="11028"/>
                  </a:lnTo>
                  <a:lnTo>
                    <a:pt x="1475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8;p39">
              <a:extLst>
                <a:ext uri="{FF2B5EF4-FFF2-40B4-BE49-F238E27FC236}">
                  <a16:creationId xmlns:a16="http://schemas.microsoft.com/office/drawing/2014/main" id="{3F806552-38BA-43FF-8050-A360B844895C}"/>
                </a:ext>
              </a:extLst>
            </p:cNvPr>
            <p:cNvSpPr/>
            <p:nvPr/>
          </p:nvSpPr>
          <p:spPr>
            <a:xfrm>
              <a:off x="6395997" y="2276519"/>
              <a:ext cx="144721" cy="56824"/>
            </a:xfrm>
            <a:custGeom>
              <a:avLst/>
              <a:gdLst/>
              <a:ahLst/>
              <a:cxnLst/>
              <a:rect l="l" t="t" r="r" b="b"/>
              <a:pathLst>
                <a:path w="4513" h="1772" extrusionOk="0">
                  <a:moveTo>
                    <a:pt x="1" y="0"/>
                  </a:moveTo>
                  <a:lnTo>
                    <a:pt x="1" y="1771"/>
                  </a:lnTo>
                  <a:lnTo>
                    <a:pt x="4512" y="1771"/>
                  </a:lnTo>
                  <a:lnTo>
                    <a:pt x="4512" y="1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89;p39">
              <a:extLst>
                <a:ext uri="{FF2B5EF4-FFF2-40B4-BE49-F238E27FC236}">
                  <a16:creationId xmlns:a16="http://schemas.microsoft.com/office/drawing/2014/main" id="{B3BB0F67-6A0B-435B-8CAD-A8E08566F904}"/>
                </a:ext>
              </a:extLst>
            </p:cNvPr>
            <p:cNvSpPr/>
            <p:nvPr/>
          </p:nvSpPr>
          <p:spPr>
            <a:xfrm>
              <a:off x="6391187" y="2377243"/>
              <a:ext cx="149531" cy="21453"/>
            </a:xfrm>
            <a:custGeom>
              <a:avLst/>
              <a:gdLst/>
              <a:ahLst/>
              <a:cxnLst/>
              <a:rect l="l" t="t" r="r" b="b"/>
              <a:pathLst>
                <a:path w="4663" h="669" extrusionOk="0">
                  <a:moveTo>
                    <a:pt x="0" y="0"/>
                  </a:moveTo>
                  <a:lnTo>
                    <a:pt x="0" y="669"/>
                  </a:lnTo>
                  <a:lnTo>
                    <a:pt x="4662" y="669"/>
                  </a:lnTo>
                  <a:lnTo>
                    <a:pt x="466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0;p39">
              <a:extLst>
                <a:ext uri="{FF2B5EF4-FFF2-40B4-BE49-F238E27FC236}">
                  <a16:creationId xmlns:a16="http://schemas.microsoft.com/office/drawing/2014/main" id="{9CD8357E-05B2-4F2E-8960-0A1E4031F361}"/>
                </a:ext>
              </a:extLst>
            </p:cNvPr>
            <p:cNvSpPr/>
            <p:nvPr/>
          </p:nvSpPr>
          <p:spPr>
            <a:xfrm>
              <a:off x="6395997" y="2276519"/>
              <a:ext cx="144721" cy="56824"/>
            </a:xfrm>
            <a:custGeom>
              <a:avLst/>
              <a:gdLst/>
              <a:ahLst/>
              <a:cxnLst/>
              <a:rect l="l" t="t" r="r" b="b"/>
              <a:pathLst>
                <a:path w="4513" h="1772" extrusionOk="0">
                  <a:moveTo>
                    <a:pt x="1" y="0"/>
                  </a:moveTo>
                  <a:lnTo>
                    <a:pt x="1" y="1771"/>
                  </a:lnTo>
                  <a:lnTo>
                    <a:pt x="4512" y="1771"/>
                  </a:lnTo>
                  <a:lnTo>
                    <a:pt x="4512" y="1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1;p39">
              <a:extLst>
                <a:ext uri="{FF2B5EF4-FFF2-40B4-BE49-F238E27FC236}">
                  <a16:creationId xmlns:a16="http://schemas.microsoft.com/office/drawing/2014/main" id="{837BBCF6-5759-4617-B7DE-5719FCC79BCA}"/>
                </a:ext>
              </a:extLst>
            </p:cNvPr>
            <p:cNvSpPr/>
            <p:nvPr/>
          </p:nvSpPr>
          <p:spPr>
            <a:xfrm>
              <a:off x="6391187" y="2377243"/>
              <a:ext cx="149531" cy="21453"/>
            </a:xfrm>
            <a:custGeom>
              <a:avLst/>
              <a:gdLst/>
              <a:ahLst/>
              <a:cxnLst/>
              <a:rect l="l" t="t" r="r" b="b"/>
              <a:pathLst>
                <a:path w="4663" h="669" extrusionOk="0">
                  <a:moveTo>
                    <a:pt x="0" y="0"/>
                  </a:moveTo>
                  <a:lnTo>
                    <a:pt x="0" y="669"/>
                  </a:lnTo>
                  <a:lnTo>
                    <a:pt x="4662" y="669"/>
                  </a:lnTo>
                  <a:lnTo>
                    <a:pt x="4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2;p39">
              <a:extLst>
                <a:ext uri="{FF2B5EF4-FFF2-40B4-BE49-F238E27FC236}">
                  <a16:creationId xmlns:a16="http://schemas.microsoft.com/office/drawing/2014/main" id="{539F03C0-5E81-4309-8912-0D1434BF50D9}"/>
                </a:ext>
              </a:extLst>
            </p:cNvPr>
            <p:cNvSpPr/>
            <p:nvPr/>
          </p:nvSpPr>
          <p:spPr>
            <a:xfrm>
              <a:off x="6230978" y="3422580"/>
              <a:ext cx="473156" cy="353127"/>
            </a:xfrm>
            <a:custGeom>
              <a:avLst/>
              <a:gdLst/>
              <a:ahLst/>
              <a:cxnLst/>
              <a:rect l="l" t="t" r="r" b="b"/>
              <a:pathLst>
                <a:path w="14755" h="11012" extrusionOk="0">
                  <a:moveTo>
                    <a:pt x="14754" y="1"/>
                  </a:moveTo>
                  <a:lnTo>
                    <a:pt x="1" y="519"/>
                  </a:lnTo>
                  <a:lnTo>
                    <a:pt x="1" y="11011"/>
                  </a:lnTo>
                  <a:lnTo>
                    <a:pt x="14754" y="11011"/>
                  </a:lnTo>
                  <a:lnTo>
                    <a:pt x="1475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3;p39">
              <a:extLst>
                <a:ext uri="{FF2B5EF4-FFF2-40B4-BE49-F238E27FC236}">
                  <a16:creationId xmlns:a16="http://schemas.microsoft.com/office/drawing/2014/main" id="{F943ED57-9617-40B0-9AE6-84471B51A81C}"/>
                </a:ext>
              </a:extLst>
            </p:cNvPr>
            <p:cNvSpPr/>
            <p:nvPr/>
          </p:nvSpPr>
          <p:spPr>
            <a:xfrm>
              <a:off x="6395997" y="3514742"/>
              <a:ext cx="144721" cy="57369"/>
            </a:xfrm>
            <a:custGeom>
              <a:avLst/>
              <a:gdLst/>
              <a:ahLst/>
              <a:cxnLst/>
              <a:rect l="l" t="t" r="r" b="b"/>
              <a:pathLst>
                <a:path w="4513" h="1789" extrusionOk="0">
                  <a:moveTo>
                    <a:pt x="1" y="0"/>
                  </a:moveTo>
                  <a:lnTo>
                    <a:pt x="1" y="1788"/>
                  </a:lnTo>
                  <a:lnTo>
                    <a:pt x="4512" y="1788"/>
                  </a:lnTo>
                  <a:lnTo>
                    <a:pt x="4512" y="1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94;p39">
              <a:extLst>
                <a:ext uri="{FF2B5EF4-FFF2-40B4-BE49-F238E27FC236}">
                  <a16:creationId xmlns:a16="http://schemas.microsoft.com/office/drawing/2014/main" id="{11B921B7-0ED2-4F2C-8DBD-9BD48259DAD5}"/>
                </a:ext>
              </a:extLst>
            </p:cNvPr>
            <p:cNvSpPr/>
            <p:nvPr/>
          </p:nvSpPr>
          <p:spPr>
            <a:xfrm>
              <a:off x="6391187" y="3616011"/>
              <a:ext cx="149531" cy="20908"/>
            </a:xfrm>
            <a:custGeom>
              <a:avLst/>
              <a:gdLst/>
              <a:ahLst/>
              <a:cxnLst/>
              <a:rect l="l" t="t" r="r" b="b"/>
              <a:pathLst>
                <a:path w="4663" h="652" extrusionOk="0">
                  <a:moveTo>
                    <a:pt x="0" y="0"/>
                  </a:moveTo>
                  <a:lnTo>
                    <a:pt x="0" y="652"/>
                  </a:lnTo>
                  <a:lnTo>
                    <a:pt x="4662" y="652"/>
                  </a:lnTo>
                  <a:lnTo>
                    <a:pt x="466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5;p39">
              <a:extLst>
                <a:ext uri="{FF2B5EF4-FFF2-40B4-BE49-F238E27FC236}">
                  <a16:creationId xmlns:a16="http://schemas.microsoft.com/office/drawing/2014/main" id="{6B23B721-2AE2-4EFA-B168-A076A70005CB}"/>
                </a:ext>
              </a:extLst>
            </p:cNvPr>
            <p:cNvSpPr/>
            <p:nvPr/>
          </p:nvSpPr>
          <p:spPr>
            <a:xfrm>
              <a:off x="6395997" y="3514742"/>
              <a:ext cx="144721" cy="57369"/>
            </a:xfrm>
            <a:custGeom>
              <a:avLst/>
              <a:gdLst/>
              <a:ahLst/>
              <a:cxnLst/>
              <a:rect l="l" t="t" r="r" b="b"/>
              <a:pathLst>
                <a:path w="4513" h="1789" extrusionOk="0">
                  <a:moveTo>
                    <a:pt x="1" y="0"/>
                  </a:moveTo>
                  <a:lnTo>
                    <a:pt x="1" y="1788"/>
                  </a:lnTo>
                  <a:lnTo>
                    <a:pt x="4512" y="1788"/>
                  </a:lnTo>
                  <a:lnTo>
                    <a:pt x="4512" y="1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6;p39">
              <a:extLst>
                <a:ext uri="{FF2B5EF4-FFF2-40B4-BE49-F238E27FC236}">
                  <a16:creationId xmlns:a16="http://schemas.microsoft.com/office/drawing/2014/main" id="{5AE8639F-9EC1-477E-8FFF-C9070D135494}"/>
                </a:ext>
              </a:extLst>
            </p:cNvPr>
            <p:cNvSpPr/>
            <p:nvPr/>
          </p:nvSpPr>
          <p:spPr>
            <a:xfrm>
              <a:off x="6391187" y="3616011"/>
              <a:ext cx="149531" cy="20908"/>
            </a:xfrm>
            <a:custGeom>
              <a:avLst/>
              <a:gdLst/>
              <a:ahLst/>
              <a:cxnLst/>
              <a:rect l="l" t="t" r="r" b="b"/>
              <a:pathLst>
                <a:path w="4663" h="652" extrusionOk="0">
                  <a:moveTo>
                    <a:pt x="0" y="0"/>
                  </a:moveTo>
                  <a:lnTo>
                    <a:pt x="0" y="652"/>
                  </a:lnTo>
                  <a:lnTo>
                    <a:pt x="4662" y="652"/>
                  </a:lnTo>
                  <a:lnTo>
                    <a:pt x="4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7;p39">
              <a:extLst>
                <a:ext uri="{FF2B5EF4-FFF2-40B4-BE49-F238E27FC236}">
                  <a16:creationId xmlns:a16="http://schemas.microsoft.com/office/drawing/2014/main" id="{157270E9-33AD-4B3F-AD74-4AA868907AC1}"/>
                </a:ext>
              </a:extLst>
            </p:cNvPr>
            <p:cNvSpPr/>
            <p:nvPr/>
          </p:nvSpPr>
          <p:spPr>
            <a:xfrm>
              <a:off x="6230978" y="3820666"/>
              <a:ext cx="473156" cy="353672"/>
            </a:xfrm>
            <a:custGeom>
              <a:avLst/>
              <a:gdLst/>
              <a:ahLst/>
              <a:cxnLst/>
              <a:rect l="l" t="t" r="r" b="b"/>
              <a:pathLst>
                <a:path w="14755" h="11029" extrusionOk="0">
                  <a:moveTo>
                    <a:pt x="14754" y="1"/>
                  </a:moveTo>
                  <a:lnTo>
                    <a:pt x="1" y="519"/>
                  </a:lnTo>
                  <a:lnTo>
                    <a:pt x="1" y="11029"/>
                  </a:lnTo>
                  <a:lnTo>
                    <a:pt x="14754" y="11029"/>
                  </a:lnTo>
                  <a:lnTo>
                    <a:pt x="1475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8;p39">
              <a:extLst>
                <a:ext uri="{FF2B5EF4-FFF2-40B4-BE49-F238E27FC236}">
                  <a16:creationId xmlns:a16="http://schemas.microsoft.com/office/drawing/2014/main" id="{D7D7D4E1-7E3A-4F95-8598-401AE8CEDFDA}"/>
                </a:ext>
              </a:extLst>
            </p:cNvPr>
            <p:cNvSpPr/>
            <p:nvPr/>
          </p:nvSpPr>
          <p:spPr>
            <a:xfrm>
              <a:off x="6395997" y="3913373"/>
              <a:ext cx="144721" cy="56824"/>
            </a:xfrm>
            <a:custGeom>
              <a:avLst/>
              <a:gdLst/>
              <a:ahLst/>
              <a:cxnLst/>
              <a:rect l="l" t="t" r="r" b="b"/>
              <a:pathLst>
                <a:path w="4513" h="1772" extrusionOk="0">
                  <a:moveTo>
                    <a:pt x="1" y="1"/>
                  </a:moveTo>
                  <a:lnTo>
                    <a:pt x="1" y="1772"/>
                  </a:lnTo>
                  <a:lnTo>
                    <a:pt x="4512" y="1772"/>
                  </a:lnTo>
                  <a:lnTo>
                    <a:pt x="4512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99;p39">
              <a:extLst>
                <a:ext uri="{FF2B5EF4-FFF2-40B4-BE49-F238E27FC236}">
                  <a16:creationId xmlns:a16="http://schemas.microsoft.com/office/drawing/2014/main" id="{0A745214-F5F1-4D0C-9A7A-4A0DBF618474}"/>
                </a:ext>
              </a:extLst>
            </p:cNvPr>
            <p:cNvSpPr/>
            <p:nvPr/>
          </p:nvSpPr>
          <p:spPr>
            <a:xfrm>
              <a:off x="6391187" y="4014097"/>
              <a:ext cx="149531" cy="21485"/>
            </a:xfrm>
            <a:custGeom>
              <a:avLst/>
              <a:gdLst/>
              <a:ahLst/>
              <a:cxnLst/>
              <a:rect l="l" t="t" r="r" b="b"/>
              <a:pathLst>
                <a:path w="4663" h="670" extrusionOk="0">
                  <a:moveTo>
                    <a:pt x="0" y="1"/>
                  </a:moveTo>
                  <a:lnTo>
                    <a:pt x="0" y="669"/>
                  </a:lnTo>
                  <a:lnTo>
                    <a:pt x="4662" y="669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0;p39">
              <a:extLst>
                <a:ext uri="{FF2B5EF4-FFF2-40B4-BE49-F238E27FC236}">
                  <a16:creationId xmlns:a16="http://schemas.microsoft.com/office/drawing/2014/main" id="{91D5DFDD-5A33-4086-9CF7-960AE8FFCF4D}"/>
                </a:ext>
              </a:extLst>
            </p:cNvPr>
            <p:cNvSpPr/>
            <p:nvPr/>
          </p:nvSpPr>
          <p:spPr>
            <a:xfrm>
              <a:off x="6395997" y="3913373"/>
              <a:ext cx="144721" cy="56824"/>
            </a:xfrm>
            <a:custGeom>
              <a:avLst/>
              <a:gdLst/>
              <a:ahLst/>
              <a:cxnLst/>
              <a:rect l="l" t="t" r="r" b="b"/>
              <a:pathLst>
                <a:path w="4513" h="1772" extrusionOk="0">
                  <a:moveTo>
                    <a:pt x="1" y="1"/>
                  </a:moveTo>
                  <a:lnTo>
                    <a:pt x="1" y="1772"/>
                  </a:lnTo>
                  <a:lnTo>
                    <a:pt x="4512" y="1772"/>
                  </a:lnTo>
                  <a:lnTo>
                    <a:pt x="4512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1;p39">
              <a:extLst>
                <a:ext uri="{FF2B5EF4-FFF2-40B4-BE49-F238E27FC236}">
                  <a16:creationId xmlns:a16="http://schemas.microsoft.com/office/drawing/2014/main" id="{8803AD54-AB00-4B72-BA94-5E50473DBC9E}"/>
                </a:ext>
              </a:extLst>
            </p:cNvPr>
            <p:cNvSpPr/>
            <p:nvPr/>
          </p:nvSpPr>
          <p:spPr>
            <a:xfrm>
              <a:off x="6391187" y="4014097"/>
              <a:ext cx="149531" cy="21485"/>
            </a:xfrm>
            <a:custGeom>
              <a:avLst/>
              <a:gdLst/>
              <a:ahLst/>
              <a:cxnLst/>
              <a:rect l="l" t="t" r="r" b="b"/>
              <a:pathLst>
                <a:path w="4663" h="670" extrusionOk="0">
                  <a:moveTo>
                    <a:pt x="0" y="1"/>
                  </a:moveTo>
                  <a:lnTo>
                    <a:pt x="0" y="669"/>
                  </a:lnTo>
                  <a:lnTo>
                    <a:pt x="4662" y="669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2;p39">
              <a:extLst>
                <a:ext uri="{FF2B5EF4-FFF2-40B4-BE49-F238E27FC236}">
                  <a16:creationId xmlns:a16="http://schemas.microsoft.com/office/drawing/2014/main" id="{9E5CED34-FCDE-4FE0-B3E2-06DB4DE91E70}"/>
                </a:ext>
              </a:extLst>
            </p:cNvPr>
            <p:cNvSpPr/>
            <p:nvPr/>
          </p:nvSpPr>
          <p:spPr>
            <a:xfrm>
              <a:off x="6235788" y="4219329"/>
              <a:ext cx="473156" cy="353127"/>
            </a:xfrm>
            <a:custGeom>
              <a:avLst/>
              <a:gdLst/>
              <a:ahLst/>
              <a:cxnLst/>
              <a:rect l="l" t="t" r="r" b="b"/>
              <a:pathLst>
                <a:path w="14755" h="11012" extrusionOk="0">
                  <a:moveTo>
                    <a:pt x="14755" y="0"/>
                  </a:moveTo>
                  <a:lnTo>
                    <a:pt x="1" y="518"/>
                  </a:lnTo>
                  <a:lnTo>
                    <a:pt x="1" y="11011"/>
                  </a:lnTo>
                  <a:lnTo>
                    <a:pt x="14755" y="11011"/>
                  </a:lnTo>
                  <a:lnTo>
                    <a:pt x="1475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3;p39">
              <a:extLst>
                <a:ext uri="{FF2B5EF4-FFF2-40B4-BE49-F238E27FC236}">
                  <a16:creationId xmlns:a16="http://schemas.microsoft.com/office/drawing/2014/main" id="{3F24DE0A-E057-4606-B428-1E4C922C1E90}"/>
                </a:ext>
              </a:extLst>
            </p:cNvPr>
            <p:cNvSpPr/>
            <p:nvPr/>
          </p:nvSpPr>
          <p:spPr>
            <a:xfrm>
              <a:off x="6401352" y="4311491"/>
              <a:ext cx="144721" cy="56824"/>
            </a:xfrm>
            <a:custGeom>
              <a:avLst/>
              <a:gdLst/>
              <a:ahLst/>
              <a:cxnLst/>
              <a:rect l="l" t="t" r="r" b="b"/>
              <a:pathLst>
                <a:path w="4513" h="1772" extrusionOk="0">
                  <a:moveTo>
                    <a:pt x="1" y="0"/>
                  </a:moveTo>
                  <a:lnTo>
                    <a:pt x="1" y="1771"/>
                  </a:lnTo>
                  <a:lnTo>
                    <a:pt x="4512" y="1771"/>
                  </a:lnTo>
                  <a:lnTo>
                    <a:pt x="4512" y="1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04;p39">
              <a:extLst>
                <a:ext uri="{FF2B5EF4-FFF2-40B4-BE49-F238E27FC236}">
                  <a16:creationId xmlns:a16="http://schemas.microsoft.com/office/drawing/2014/main" id="{E260F7C4-02B4-4C08-9F58-7CAAAF3080CD}"/>
                </a:ext>
              </a:extLst>
            </p:cNvPr>
            <p:cNvSpPr/>
            <p:nvPr/>
          </p:nvSpPr>
          <p:spPr>
            <a:xfrm>
              <a:off x="6396542" y="4412215"/>
              <a:ext cx="149531" cy="21453"/>
            </a:xfrm>
            <a:custGeom>
              <a:avLst/>
              <a:gdLst/>
              <a:ahLst/>
              <a:cxnLst/>
              <a:rect l="l" t="t" r="r" b="b"/>
              <a:pathLst>
                <a:path w="4663" h="669" extrusionOk="0">
                  <a:moveTo>
                    <a:pt x="1" y="0"/>
                  </a:moveTo>
                  <a:lnTo>
                    <a:pt x="1" y="669"/>
                  </a:lnTo>
                  <a:lnTo>
                    <a:pt x="4662" y="669"/>
                  </a:lnTo>
                  <a:lnTo>
                    <a:pt x="466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05;p39">
              <a:extLst>
                <a:ext uri="{FF2B5EF4-FFF2-40B4-BE49-F238E27FC236}">
                  <a16:creationId xmlns:a16="http://schemas.microsoft.com/office/drawing/2014/main" id="{DBDA4F15-F838-4108-9E6B-7E102AADB4AB}"/>
                </a:ext>
              </a:extLst>
            </p:cNvPr>
            <p:cNvSpPr/>
            <p:nvPr/>
          </p:nvSpPr>
          <p:spPr>
            <a:xfrm>
              <a:off x="6401352" y="4311491"/>
              <a:ext cx="144721" cy="56824"/>
            </a:xfrm>
            <a:custGeom>
              <a:avLst/>
              <a:gdLst/>
              <a:ahLst/>
              <a:cxnLst/>
              <a:rect l="l" t="t" r="r" b="b"/>
              <a:pathLst>
                <a:path w="4513" h="1772" extrusionOk="0">
                  <a:moveTo>
                    <a:pt x="1" y="0"/>
                  </a:moveTo>
                  <a:lnTo>
                    <a:pt x="1" y="1771"/>
                  </a:lnTo>
                  <a:lnTo>
                    <a:pt x="4512" y="1771"/>
                  </a:lnTo>
                  <a:lnTo>
                    <a:pt x="4512" y="1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06;p39">
              <a:extLst>
                <a:ext uri="{FF2B5EF4-FFF2-40B4-BE49-F238E27FC236}">
                  <a16:creationId xmlns:a16="http://schemas.microsoft.com/office/drawing/2014/main" id="{8A09E905-3AD5-45E1-941C-42C6136372F9}"/>
                </a:ext>
              </a:extLst>
            </p:cNvPr>
            <p:cNvSpPr/>
            <p:nvPr/>
          </p:nvSpPr>
          <p:spPr>
            <a:xfrm>
              <a:off x="6396542" y="4412215"/>
              <a:ext cx="149531" cy="21453"/>
            </a:xfrm>
            <a:custGeom>
              <a:avLst/>
              <a:gdLst/>
              <a:ahLst/>
              <a:cxnLst/>
              <a:rect l="l" t="t" r="r" b="b"/>
              <a:pathLst>
                <a:path w="4663" h="669" extrusionOk="0">
                  <a:moveTo>
                    <a:pt x="1" y="0"/>
                  </a:moveTo>
                  <a:lnTo>
                    <a:pt x="1" y="669"/>
                  </a:lnTo>
                  <a:lnTo>
                    <a:pt x="4662" y="669"/>
                  </a:lnTo>
                  <a:lnTo>
                    <a:pt x="4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07;p39">
              <a:extLst>
                <a:ext uri="{FF2B5EF4-FFF2-40B4-BE49-F238E27FC236}">
                  <a16:creationId xmlns:a16="http://schemas.microsoft.com/office/drawing/2014/main" id="{33494655-C22B-4759-AB09-8520D7F895F3}"/>
                </a:ext>
              </a:extLst>
            </p:cNvPr>
            <p:cNvSpPr/>
            <p:nvPr/>
          </p:nvSpPr>
          <p:spPr>
            <a:xfrm>
              <a:off x="6713209" y="2988578"/>
              <a:ext cx="473124" cy="353127"/>
            </a:xfrm>
            <a:custGeom>
              <a:avLst/>
              <a:gdLst/>
              <a:ahLst/>
              <a:cxnLst/>
              <a:rect l="l" t="t" r="r" b="b"/>
              <a:pathLst>
                <a:path w="14754" h="11012" extrusionOk="0">
                  <a:moveTo>
                    <a:pt x="0" y="1"/>
                  </a:moveTo>
                  <a:lnTo>
                    <a:pt x="0" y="11012"/>
                  </a:lnTo>
                  <a:lnTo>
                    <a:pt x="14754" y="11012"/>
                  </a:lnTo>
                  <a:lnTo>
                    <a:pt x="1475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08;p39">
              <a:extLst>
                <a:ext uri="{FF2B5EF4-FFF2-40B4-BE49-F238E27FC236}">
                  <a16:creationId xmlns:a16="http://schemas.microsoft.com/office/drawing/2014/main" id="{293AE599-4FA5-4E81-9E41-133DF2478891}"/>
                </a:ext>
              </a:extLst>
            </p:cNvPr>
            <p:cNvSpPr/>
            <p:nvPr/>
          </p:nvSpPr>
          <p:spPr>
            <a:xfrm>
              <a:off x="6883583" y="3143432"/>
              <a:ext cx="136127" cy="53617"/>
            </a:xfrm>
            <a:custGeom>
              <a:avLst/>
              <a:gdLst/>
              <a:ahLst/>
              <a:cxnLst/>
              <a:rect l="l" t="t" r="r" b="b"/>
              <a:pathLst>
                <a:path w="4245" h="1672" extrusionOk="0">
                  <a:moveTo>
                    <a:pt x="1" y="0"/>
                  </a:moveTo>
                  <a:lnTo>
                    <a:pt x="1" y="1671"/>
                  </a:lnTo>
                  <a:lnTo>
                    <a:pt x="4245" y="1671"/>
                  </a:lnTo>
                  <a:lnTo>
                    <a:pt x="4245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09;p39">
              <a:extLst>
                <a:ext uri="{FF2B5EF4-FFF2-40B4-BE49-F238E27FC236}">
                  <a16:creationId xmlns:a16="http://schemas.microsoft.com/office/drawing/2014/main" id="{271FAF90-E330-4543-90B7-C4437769FBE6}"/>
                </a:ext>
              </a:extLst>
            </p:cNvPr>
            <p:cNvSpPr/>
            <p:nvPr/>
          </p:nvSpPr>
          <p:spPr>
            <a:xfrm>
              <a:off x="6879286" y="3238256"/>
              <a:ext cx="140424" cy="19882"/>
            </a:xfrm>
            <a:custGeom>
              <a:avLst/>
              <a:gdLst/>
              <a:ahLst/>
              <a:cxnLst/>
              <a:rect l="l" t="t" r="r" b="b"/>
              <a:pathLst>
                <a:path w="4379" h="620" extrusionOk="0">
                  <a:moveTo>
                    <a:pt x="1" y="1"/>
                  </a:moveTo>
                  <a:lnTo>
                    <a:pt x="1" y="619"/>
                  </a:lnTo>
                  <a:lnTo>
                    <a:pt x="4379" y="619"/>
                  </a:lnTo>
                  <a:lnTo>
                    <a:pt x="43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0;p39">
              <a:extLst>
                <a:ext uri="{FF2B5EF4-FFF2-40B4-BE49-F238E27FC236}">
                  <a16:creationId xmlns:a16="http://schemas.microsoft.com/office/drawing/2014/main" id="{2D825966-2C9C-410A-97DC-9EC69B4A42C3}"/>
                </a:ext>
              </a:extLst>
            </p:cNvPr>
            <p:cNvSpPr/>
            <p:nvPr/>
          </p:nvSpPr>
          <p:spPr>
            <a:xfrm>
              <a:off x="6883583" y="3143432"/>
              <a:ext cx="136127" cy="53617"/>
            </a:xfrm>
            <a:custGeom>
              <a:avLst/>
              <a:gdLst/>
              <a:ahLst/>
              <a:cxnLst/>
              <a:rect l="l" t="t" r="r" b="b"/>
              <a:pathLst>
                <a:path w="4245" h="1672" extrusionOk="0">
                  <a:moveTo>
                    <a:pt x="1" y="0"/>
                  </a:moveTo>
                  <a:lnTo>
                    <a:pt x="1" y="1671"/>
                  </a:lnTo>
                  <a:lnTo>
                    <a:pt x="4245" y="1671"/>
                  </a:lnTo>
                  <a:lnTo>
                    <a:pt x="4245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1;p39">
              <a:extLst>
                <a:ext uri="{FF2B5EF4-FFF2-40B4-BE49-F238E27FC236}">
                  <a16:creationId xmlns:a16="http://schemas.microsoft.com/office/drawing/2014/main" id="{93253594-4713-49D0-9B17-5EB28CB58FE7}"/>
                </a:ext>
              </a:extLst>
            </p:cNvPr>
            <p:cNvSpPr/>
            <p:nvPr/>
          </p:nvSpPr>
          <p:spPr>
            <a:xfrm>
              <a:off x="6879286" y="3238256"/>
              <a:ext cx="140424" cy="19882"/>
            </a:xfrm>
            <a:custGeom>
              <a:avLst/>
              <a:gdLst/>
              <a:ahLst/>
              <a:cxnLst/>
              <a:rect l="l" t="t" r="r" b="b"/>
              <a:pathLst>
                <a:path w="4379" h="620" extrusionOk="0">
                  <a:moveTo>
                    <a:pt x="1" y="1"/>
                  </a:moveTo>
                  <a:lnTo>
                    <a:pt x="1" y="619"/>
                  </a:lnTo>
                  <a:lnTo>
                    <a:pt x="4379" y="619"/>
                  </a:lnTo>
                  <a:lnTo>
                    <a:pt x="4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2;p39">
              <a:extLst>
                <a:ext uri="{FF2B5EF4-FFF2-40B4-BE49-F238E27FC236}">
                  <a16:creationId xmlns:a16="http://schemas.microsoft.com/office/drawing/2014/main" id="{89483C9F-1086-43FA-B8A2-0934AB297101}"/>
                </a:ext>
              </a:extLst>
            </p:cNvPr>
            <p:cNvSpPr/>
            <p:nvPr/>
          </p:nvSpPr>
          <p:spPr>
            <a:xfrm>
              <a:off x="6246531" y="2984826"/>
              <a:ext cx="466710" cy="356879"/>
            </a:xfrm>
            <a:custGeom>
              <a:avLst/>
              <a:gdLst/>
              <a:ahLst/>
              <a:cxnLst/>
              <a:rect l="l" t="t" r="r" b="b"/>
              <a:pathLst>
                <a:path w="14554" h="11129" extrusionOk="0">
                  <a:moveTo>
                    <a:pt x="0" y="1"/>
                  </a:moveTo>
                  <a:lnTo>
                    <a:pt x="267" y="11129"/>
                  </a:lnTo>
                  <a:lnTo>
                    <a:pt x="14553" y="11129"/>
                  </a:lnTo>
                  <a:lnTo>
                    <a:pt x="14553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3;p39">
              <a:extLst>
                <a:ext uri="{FF2B5EF4-FFF2-40B4-BE49-F238E27FC236}">
                  <a16:creationId xmlns:a16="http://schemas.microsoft.com/office/drawing/2014/main" id="{C11D1FFB-DD3C-4271-A799-B482F204F0B1}"/>
                </a:ext>
              </a:extLst>
            </p:cNvPr>
            <p:cNvSpPr/>
            <p:nvPr/>
          </p:nvSpPr>
          <p:spPr>
            <a:xfrm>
              <a:off x="6246531" y="2984826"/>
              <a:ext cx="466710" cy="356879"/>
            </a:xfrm>
            <a:custGeom>
              <a:avLst/>
              <a:gdLst/>
              <a:ahLst/>
              <a:cxnLst/>
              <a:rect l="l" t="t" r="r" b="b"/>
              <a:pathLst>
                <a:path w="14554" h="11129" extrusionOk="0">
                  <a:moveTo>
                    <a:pt x="0" y="1"/>
                  </a:moveTo>
                  <a:lnTo>
                    <a:pt x="267" y="11129"/>
                  </a:lnTo>
                  <a:lnTo>
                    <a:pt x="14553" y="11129"/>
                  </a:lnTo>
                  <a:lnTo>
                    <a:pt x="14553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4;p39">
              <a:extLst>
                <a:ext uri="{FF2B5EF4-FFF2-40B4-BE49-F238E27FC236}">
                  <a16:creationId xmlns:a16="http://schemas.microsoft.com/office/drawing/2014/main" id="{A7461757-5067-4B57-A67D-0249CFC26221}"/>
                </a:ext>
              </a:extLst>
            </p:cNvPr>
            <p:cNvSpPr/>
            <p:nvPr/>
          </p:nvSpPr>
          <p:spPr>
            <a:xfrm>
              <a:off x="6263142" y="2667647"/>
              <a:ext cx="466165" cy="317212"/>
            </a:xfrm>
            <a:custGeom>
              <a:avLst/>
              <a:gdLst/>
              <a:ahLst/>
              <a:cxnLst/>
              <a:rect l="l" t="t" r="r" b="b"/>
              <a:pathLst>
                <a:path w="14537" h="9892" extrusionOk="0">
                  <a:moveTo>
                    <a:pt x="0" y="0"/>
                  </a:moveTo>
                  <a:lnTo>
                    <a:pt x="0" y="9892"/>
                  </a:lnTo>
                  <a:lnTo>
                    <a:pt x="14537" y="9892"/>
                  </a:lnTo>
                  <a:lnTo>
                    <a:pt x="1453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5;p39">
              <a:extLst>
                <a:ext uri="{FF2B5EF4-FFF2-40B4-BE49-F238E27FC236}">
                  <a16:creationId xmlns:a16="http://schemas.microsoft.com/office/drawing/2014/main" id="{210999CB-3959-41FA-8A0A-A44E911C52FB}"/>
                </a:ext>
              </a:extLst>
            </p:cNvPr>
            <p:cNvSpPr/>
            <p:nvPr/>
          </p:nvSpPr>
          <p:spPr>
            <a:xfrm>
              <a:off x="6263142" y="2681981"/>
              <a:ext cx="579748" cy="306084"/>
            </a:xfrm>
            <a:custGeom>
              <a:avLst/>
              <a:gdLst/>
              <a:ahLst/>
              <a:cxnLst/>
              <a:rect l="l" t="t" r="r" b="b"/>
              <a:pathLst>
                <a:path w="18079" h="9545" extrusionOk="0">
                  <a:moveTo>
                    <a:pt x="10627" y="0"/>
                  </a:moveTo>
                  <a:cubicBezTo>
                    <a:pt x="10516" y="0"/>
                    <a:pt x="10410" y="35"/>
                    <a:pt x="10326" y="105"/>
                  </a:cubicBezTo>
                  <a:lnTo>
                    <a:pt x="9123" y="990"/>
                  </a:lnTo>
                  <a:lnTo>
                    <a:pt x="2139" y="389"/>
                  </a:lnTo>
                  <a:cubicBezTo>
                    <a:pt x="2090" y="381"/>
                    <a:pt x="2041" y="377"/>
                    <a:pt x="1992" y="377"/>
                  </a:cubicBezTo>
                  <a:cubicBezTo>
                    <a:pt x="1518" y="377"/>
                    <a:pt x="1112" y="739"/>
                    <a:pt x="1036" y="1224"/>
                  </a:cubicBezTo>
                  <a:lnTo>
                    <a:pt x="0" y="9445"/>
                  </a:lnTo>
                  <a:lnTo>
                    <a:pt x="17344" y="9545"/>
                  </a:lnTo>
                  <a:lnTo>
                    <a:pt x="18062" y="1124"/>
                  </a:lnTo>
                  <a:cubicBezTo>
                    <a:pt x="18079" y="857"/>
                    <a:pt x="17862" y="623"/>
                    <a:pt x="17594" y="623"/>
                  </a:cubicBezTo>
                  <a:lnTo>
                    <a:pt x="10694" y="4"/>
                  </a:lnTo>
                  <a:cubicBezTo>
                    <a:pt x="10671" y="2"/>
                    <a:pt x="10649" y="0"/>
                    <a:pt x="106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6;p39">
              <a:extLst>
                <a:ext uri="{FF2B5EF4-FFF2-40B4-BE49-F238E27FC236}">
                  <a16:creationId xmlns:a16="http://schemas.microsoft.com/office/drawing/2014/main" id="{FA84E2D7-0DAC-4FD6-BA40-C1788A4991E1}"/>
                </a:ext>
              </a:extLst>
            </p:cNvPr>
            <p:cNvSpPr/>
            <p:nvPr/>
          </p:nvSpPr>
          <p:spPr>
            <a:xfrm>
              <a:off x="6263142" y="2681981"/>
              <a:ext cx="579748" cy="306084"/>
            </a:xfrm>
            <a:custGeom>
              <a:avLst/>
              <a:gdLst/>
              <a:ahLst/>
              <a:cxnLst/>
              <a:rect l="l" t="t" r="r" b="b"/>
              <a:pathLst>
                <a:path w="18079" h="9545" extrusionOk="0">
                  <a:moveTo>
                    <a:pt x="10627" y="0"/>
                  </a:moveTo>
                  <a:cubicBezTo>
                    <a:pt x="10516" y="0"/>
                    <a:pt x="10410" y="35"/>
                    <a:pt x="10326" y="105"/>
                  </a:cubicBezTo>
                  <a:lnTo>
                    <a:pt x="9123" y="990"/>
                  </a:lnTo>
                  <a:lnTo>
                    <a:pt x="2139" y="389"/>
                  </a:lnTo>
                  <a:cubicBezTo>
                    <a:pt x="2090" y="381"/>
                    <a:pt x="2041" y="377"/>
                    <a:pt x="1992" y="377"/>
                  </a:cubicBezTo>
                  <a:cubicBezTo>
                    <a:pt x="1518" y="377"/>
                    <a:pt x="1112" y="739"/>
                    <a:pt x="1036" y="1224"/>
                  </a:cubicBezTo>
                  <a:lnTo>
                    <a:pt x="0" y="9445"/>
                  </a:lnTo>
                  <a:lnTo>
                    <a:pt x="17344" y="9545"/>
                  </a:lnTo>
                  <a:lnTo>
                    <a:pt x="18062" y="1124"/>
                  </a:lnTo>
                  <a:cubicBezTo>
                    <a:pt x="18079" y="857"/>
                    <a:pt x="17862" y="623"/>
                    <a:pt x="17594" y="623"/>
                  </a:cubicBezTo>
                  <a:lnTo>
                    <a:pt x="10694" y="4"/>
                  </a:lnTo>
                  <a:cubicBezTo>
                    <a:pt x="10671" y="2"/>
                    <a:pt x="10649" y="0"/>
                    <a:pt x="1062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17;p39">
              <a:extLst>
                <a:ext uri="{FF2B5EF4-FFF2-40B4-BE49-F238E27FC236}">
                  <a16:creationId xmlns:a16="http://schemas.microsoft.com/office/drawing/2014/main" id="{6D6EE64A-F284-4670-B00D-29A743CC1333}"/>
                </a:ext>
              </a:extLst>
            </p:cNvPr>
            <p:cNvSpPr/>
            <p:nvPr/>
          </p:nvSpPr>
          <p:spPr>
            <a:xfrm>
              <a:off x="6454424" y="2813361"/>
              <a:ext cx="559385" cy="174191"/>
            </a:xfrm>
            <a:custGeom>
              <a:avLst/>
              <a:gdLst/>
              <a:ahLst/>
              <a:cxnLst/>
              <a:rect l="l" t="t" r="r" b="b"/>
              <a:pathLst>
                <a:path w="17444" h="5432" extrusionOk="0">
                  <a:moveTo>
                    <a:pt x="1420" y="1"/>
                  </a:moveTo>
                  <a:lnTo>
                    <a:pt x="0" y="5431"/>
                  </a:lnTo>
                  <a:lnTo>
                    <a:pt x="16759" y="5348"/>
                  </a:lnTo>
                  <a:lnTo>
                    <a:pt x="17076" y="3259"/>
                  </a:lnTo>
                  <a:lnTo>
                    <a:pt x="17444" y="1070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18;p39">
              <a:extLst>
                <a:ext uri="{FF2B5EF4-FFF2-40B4-BE49-F238E27FC236}">
                  <a16:creationId xmlns:a16="http://schemas.microsoft.com/office/drawing/2014/main" id="{5D0C7A15-AAB0-4C03-AC93-CA0116196D31}"/>
                </a:ext>
              </a:extLst>
            </p:cNvPr>
            <p:cNvSpPr/>
            <p:nvPr/>
          </p:nvSpPr>
          <p:spPr>
            <a:xfrm>
              <a:off x="6508522" y="2847545"/>
              <a:ext cx="559418" cy="140520"/>
            </a:xfrm>
            <a:custGeom>
              <a:avLst/>
              <a:gdLst/>
              <a:ahLst/>
              <a:cxnLst/>
              <a:rect l="l" t="t" r="r" b="b"/>
              <a:pathLst>
                <a:path w="17445" h="4382" extrusionOk="0">
                  <a:moveTo>
                    <a:pt x="9992" y="0"/>
                  </a:moveTo>
                  <a:cubicBezTo>
                    <a:pt x="9882" y="0"/>
                    <a:pt x="9775" y="35"/>
                    <a:pt x="9692" y="105"/>
                  </a:cubicBezTo>
                  <a:lnTo>
                    <a:pt x="8489" y="990"/>
                  </a:lnTo>
                  <a:lnTo>
                    <a:pt x="1504" y="372"/>
                  </a:lnTo>
                  <a:cubicBezTo>
                    <a:pt x="1462" y="367"/>
                    <a:pt x="1420" y="364"/>
                    <a:pt x="1379" y="364"/>
                  </a:cubicBezTo>
                  <a:cubicBezTo>
                    <a:pt x="896" y="364"/>
                    <a:pt x="479" y="715"/>
                    <a:pt x="402" y="1207"/>
                  </a:cubicBezTo>
                  <a:lnTo>
                    <a:pt x="1" y="4382"/>
                  </a:lnTo>
                  <a:lnTo>
                    <a:pt x="17160" y="4382"/>
                  </a:lnTo>
                  <a:lnTo>
                    <a:pt x="17444" y="1124"/>
                  </a:lnTo>
                  <a:cubicBezTo>
                    <a:pt x="17444" y="856"/>
                    <a:pt x="17227" y="623"/>
                    <a:pt x="16960" y="606"/>
                  </a:cubicBezTo>
                  <a:lnTo>
                    <a:pt x="10059" y="4"/>
                  </a:lnTo>
                  <a:cubicBezTo>
                    <a:pt x="10037" y="2"/>
                    <a:pt x="10015" y="0"/>
                    <a:pt x="999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19;p39">
              <a:extLst>
                <a:ext uri="{FF2B5EF4-FFF2-40B4-BE49-F238E27FC236}">
                  <a16:creationId xmlns:a16="http://schemas.microsoft.com/office/drawing/2014/main" id="{4957CF8D-8208-4BDB-800A-AE73A7B1A325}"/>
                </a:ext>
              </a:extLst>
            </p:cNvPr>
            <p:cNvSpPr/>
            <p:nvPr/>
          </p:nvSpPr>
          <p:spPr>
            <a:xfrm>
              <a:off x="6508522" y="2847545"/>
              <a:ext cx="559418" cy="140520"/>
            </a:xfrm>
            <a:custGeom>
              <a:avLst/>
              <a:gdLst/>
              <a:ahLst/>
              <a:cxnLst/>
              <a:rect l="l" t="t" r="r" b="b"/>
              <a:pathLst>
                <a:path w="17445" h="4382" extrusionOk="0">
                  <a:moveTo>
                    <a:pt x="9992" y="0"/>
                  </a:moveTo>
                  <a:cubicBezTo>
                    <a:pt x="9882" y="0"/>
                    <a:pt x="9775" y="35"/>
                    <a:pt x="9692" y="105"/>
                  </a:cubicBezTo>
                  <a:lnTo>
                    <a:pt x="8489" y="990"/>
                  </a:lnTo>
                  <a:lnTo>
                    <a:pt x="1504" y="372"/>
                  </a:lnTo>
                  <a:cubicBezTo>
                    <a:pt x="1462" y="367"/>
                    <a:pt x="1420" y="364"/>
                    <a:pt x="1379" y="364"/>
                  </a:cubicBezTo>
                  <a:cubicBezTo>
                    <a:pt x="896" y="364"/>
                    <a:pt x="479" y="715"/>
                    <a:pt x="402" y="1207"/>
                  </a:cubicBezTo>
                  <a:lnTo>
                    <a:pt x="1" y="4382"/>
                  </a:lnTo>
                  <a:lnTo>
                    <a:pt x="17160" y="4382"/>
                  </a:lnTo>
                  <a:lnTo>
                    <a:pt x="17444" y="1124"/>
                  </a:lnTo>
                  <a:cubicBezTo>
                    <a:pt x="17444" y="856"/>
                    <a:pt x="17227" y="623"/>
                    <a:pt x="16960" y="606"/>
                  </a:cubicBezTo>
                  <a:lnTo>
                    <a:pt x="10059" y="4"/>
                  </a:lnTo>
                  <a:cubicBezTo>
                    <a:pt x="10037" y="2"/>
                    <a:pt x="10015" y="0"/>
                    <a:pt x="999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0;p39">
              <a:extLst>
                <a:ext uri="{FF2B5EF4-FFF2-40B4-BE49-F238E27FC236}">
                  <a16:creationId xmlns:a16="http://schemas.microsoft.com/office/drawing/2014/main" id="{DB829568-A88B-4F24-AFF9-9213292F5E2E}"/>
                </a:ext>
              </a:extLst>
            </p:cNvPr>
            <p:cNvSpPr/>
            <p:nvPr/>
          </p:nvSpPr>
          <p:spPr>
            <a:xfrm>
              <a:off x="6393849" y="2860533"/>
              <a:ext cx="93797" cy="124326"/>
            </a:xfrm>
            <a:custGeom>
              <a:avLst/>
              <a:gdLst/>
              <a:ahLst/>
              <a:cxnLst/>
              <a:rect l="l" t="t" r="r" b="b"/>
              <a:pathLst>
                <a:path w="2925" h="3877" extrusionOk="0">
                  <a:moveTo>
                    <a:pt x="653" y="0"/>
                  </a:moveTo>
                  <a:cubicBezTo>
                    <a:pt x="285" y="0"/>
                    <a:pt x="1" y="351"/>
                    <a:pt x="85" y="702"/>
                  </a:cubicBezTo>
                  <a:lnTo>
                    <a:pt x="820" y="3877"/>
                  </a:lnTo>
                  <a:lnTo>
                    <a:pt x="1889" y="3877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21;p39">
              <a:extLst>
                <a:ext uri="{FF2B5EF4-FFF2-40B4-BE49-F238E27FC236}">
                  <a16:creationId xmlns:a16="http://schemas.microsoft.com/office/drawing/2014/main" id="{C413D033-E4E6-4490-B18F-C02084F6A9DF}"/>
                </a:ext>
              </a:extLst>
            </p:cNvPr>
            <p:cNvSpPr/>
            <p:nvPr/>
          </p:nvSpPr>
          <p:spPr>
            <a:xfrm>
              <a:off x="5507118" y="1192766"/>
              <a:ext cx="416332" cy="334175"/>
            </a:xfrm>
            <a:custGeom>
              <a:avLst/>
              <a:gdLst/>
              <a:ahLst/>
              <a:cxnLst/>
              <a:rect l="l" t="t" r="r" b="b"/>
              <a:pathLst>
                <a:path w="12983" h="10421" extrusionOk="0">
                  <a:moveTo>
                    <a:pt x="2114" y="0"/>
                  </a:moveTo>
                  <a:cubicBezTo>
                    <a:pt x="1795" y="0"/>
                    <a:pt x="1513" y="221"/>
                    <a:pt x="1454" y="546"/>
                  </a:cubicBezTo>
                  <a:lnTo>
                    <a:pt x="84" y="7413"/>
                  </a:lnTo>
                  <a:cubicBezTo>
                    <a:pt x="0" y="7781"/>
                    <a:pt x="234" y="8132"/>
                    <a:pt x="585" y="8215"/>
                  </a:cubicBezTo>
                  <a:lnTo>
                    <a:pt x="10761" y="10404"/>
                  </a:lnTo>
                  <a:cubicBezTo>
                    <a:pt x="10806" y="10415"/>
                    <a:pt x="10852" y="10420"/>
                    <a:pt x="10897" y="10420"/>
                  </a:cubicBezTo>
                  <a:cubicBezTo>
                    <a:pt x="11198" y="10420"/>
                    <a:pt x="11471" y="10189"/>
                    <a:pt x="11529" y="9869"/>
                  </a:cubicBezTo>
                  <a:lnTo>
                    <a:pt x="12916" y="3002"/>
                  </a:lnTo>
                  <a:cubicBezTo>
                    <a:pt x="12983" y="2635"/>
                    <a:pt x="12766" y="2284"/>
                    <a:pt x="12398" y="2200"/>
                  </a:cubicBezTo>
                  <a:lnTo>
                    <a:pt x="2239" y="11"/>
                  </a:lnTo>
                  <a:cubicBezTo>
                    <a:pt x="2197" y="4"/>
                    <a:pt x="2155" y="0"/>
                    <a:pt x="211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22;p39">
              <a:extLst>
                <a:ext uri="{FF2B5EF4-FFF2-40B4-BE49-F238E27FC236}">
                  <a16:creationId xmlns:a16="http://schemas.microsoft.com/office/drawing/2014/main" id="{17BBBFEB-A231-4588-9D02-E27E414FE059}"/>
                </a:ext>
              </a:extLst>
            </p:cNvPr>
            <p:cNvSpPr/>
            <p:nvPr/>
          </p:nvSpPr>
          <p:spPr>
            <a:xfrm>
              <a:off x="5656585" y="1317413"/>
              <a:ext cx="99698" cy="106657"/>
            </a:xfrm>
            <a:custGeom>
              <a:avLst/>
              <a:gdLst/>
              <a:ahLst/>
              <a:cxnLst/>
              <a:rect l="l" t="t" r="r" b="b"/>
              <a:pathLst>
                <a:path w="3109" h="3326" extrusionOk="0">
                  <a:moveTo>
                    <a:pt x="3109" y="1"/>
                  </a:moveTo>
                  <a:lnTo>
                    <a:pt x="1555" y="535"/>
                  </a:lnTo>
                  <a:lnTo>
                    <a:pt x="1" y="1070"/>
                  </a:lnTo>
                  <a:lnTo>
                    <a:pt x="1221" y="2206"/>
                  </a:lnTo>
                  <a:lnTo>
                    <a:pt x="2457" y="3326"/>
                  </a:lnTo>
                  <a:lnTo>
                    <a:pt x="2791" y="1655"/>
                  </a:lnTo>
                  <a:lnTo>
                    <a:pt x="310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3;p39">
              <a:extLst>
                <a:ext uri="{FF2B5EF4-FFF2-40B4-BE49-F238E27FC236}">
                  <a16:creationId xmlns:a16="http://schemas.microsoft.com/office/drawing/2014/main" id="{8EC73BDE-1BE8-4AB8-9DC8-3C259695DCB8}"/>
                </a:ext>
              </a:extLst>
            </p:cNvPr>
            <p:cNvSpPr/>
            <p:nvPr/>
          </p:nvSpPr>
          <p:spPr>
            <a:xfrm>
              <a:off x="5925567" y="678211"/>
              <a:ext cx="642472" cy="662803"/>
            </a:xfrm>
            <a:custGeom>
              <a:avLst/>
              <a:gdLst/>
              <a:ahLst/>
              <a:cxnLst/>
              <a:rect l="l" t="t" r="r" b="b"/>
              <a:pathLst>
                <a:path w="20035" h="20669" extrusionOk="0">
                  <a:moveTo>
                    <a:pt x="37" y="2984"/>
                  </a:moveTo>
                  <a:cubicBezTo>
                    <a:pt x="36" y="2984"/>
                    <a:pt x="35" y="2987"/>
                    <a:pt x="34" y="2991"/>
                  </a:cubicBezTo>
                  <a:lnTo>
                    <a:pt x="35" y="2991"/>
                  </a:lnTo>
                  <a:cubicBezTo>
                    <a:pt x="36" y="2986"/>
                    <a:pt x="37" y="2984"/>
                    <a:pt x="37" y="2984"/>
                  </a:cubicBezTo>
                  <a:close/>
                  <a:moveTo>
                    <a:pt x="34" y="2991"/>
                  </a:moveTo>
                  <a:cubicBezTo>
                    <a:pt x="31" y="3002"/>
                    <a:pt x="30" y="3006"/>
                    <a:pt x="30" y="3006"/>
                  </a:cubicBezTo>
                  <a:cubicBezTo>
                    <a:pt x="30" y="3006"/>
                    <a:pt x="33" y="2998"/>
                    <a:pt x="34" y="2991"/>
                  </a:cubicBezTo>
                  <a:close/>
                  <a:moveTo>
                    <a:pt x="12215" y="1"/>
                  </a:moveTo>
                  <a:lnTo>
                    <a:pt x="12165" y="17"/>
                  </a:lnTo>
                  <a:lnTo>
                    <a:pt x="11363" y="218"/>
                  </a:lnTo>
                  <a:lnTo>
                    <a:pt x="9758" y="619"/>
                  </a:lnTo>
                  <a:cubicBezTo>
                    <a:pt x="8689" y="869"/>
                    <a:pt x="7653" y="1120"/>
                    <a:pt x="6617" y="1387"/>
                  </a:cubicBezTo>
                  <a:lnTo>
                    <a:pt x="702" y="2841"/>
                  </a:lnTo>
                  <a:lnTo>
                    <a:pt x="352" y="2925"/>
                  </a:lnTo>
                  <a:lnTo>
                    <a:pt x="168" y="2958"/>
                  </a:lnTo>
                  <a:lnTo>
                    <a:pt x="84" y="2991"/>
                  </a:lnTo>
                  <a:lnTo>
                    <a:pt x="35" y="2991"/>
                  </a:lnTo>
                  <a:cubicBezTo>
                    <a:pt x="32" y="3006"/>
                    <a:pt x="23" y="3047"/>
                    <a:pt x="1" y="3142"/>
                  </a:cubicBezTo>
                  <a:lnTo>
                    <a:pt x="17" y="3142"/>
                  </a:lnTo>
                  <a:lnTo>
                    <a:pt x="34" y="3158"/>
                  </a:lnTo>
                  <a:cubicBezTo>
                    <a:pt x="201" y="3309"/>
                    <a:pt x="385" y="3476"/>
                    <a:pt x="535" y="3643"/>
                  </a:cubicBezTo>
                  <a:cubicBezTo>
                    <a:pt x="870" y="3977"/>
                    <a:pt x="1154" y="4345"/>
                    <a:pt x="1388" y="4729"/>
                  </a:cubicBezTo>
                  <a:cubicBezTo>
                    <a:pt x="1638" y="5113"/>
                    <a:pt x="1822" y="5514"/>
                    <a:pt x="1989" y="5932"/>
                  </a:cubicBezTo>
                  <a:cubicBezTo>
                    <a:pt x="2139" y="6350"/>
                    <a:pt x="2256" y="6767"/>
                    <a:pt x="2340" y="7185"/>
                  </a:cubicBezTo>
                  <a:cubicBezTo>
                    <a:pt x="2758" y="8873"/>
                    <a:pt x="3142" y="10427"/>
                    <a:pt x="3493" y="11864"/>
                  </a:cubicBezTo>
                  <a:lnTo>
                    <a:pt x="4462" y="15707"/>
                  </a:lnTo>
                  <a:cubicBezTo>
                    <a:pt x="4596" y="16275"/>
                    <a:pt x="4713" y="16809"/>
                    <a:pt x="4863" y="17294"/>
                  </a:cubicBezTo>
                  <a:cubicBezTo>
                    <a:pt x="4997" y="17728"/>
                    <a:pt x="5164" y="18146"/>
                    <a:pt x="5364" y="18564"/>
                  </a:cubicBezTo>
                  <a:cubicBezTo>
                    <a:pt x="5648" y="19132"/>
                    <a:pt x="5982" y="19666"/>
                    <a:pt x="6383" y="20168"/>
                  </a:cubicBezTo>
                  <a:cubicBezTo>
                    <a:pt x="6517" y="20352"/>
                    <a:pt x="6651" y="20519"/>
                    <a:pt x="6801" y="20669"/>
                  </a:cubicBezTo>
                  <a:cubicBezTo>
                    <a:pt x="6801" y="20669"/>
                    <a:pt x="6768" y="20619"/>
                    <a:pt x="6701" y="20535"/>
                  </a:cubicBezTo>
                  <a:cubicBezTo>
                    <a:pt x="6634" y="20452"/>
                    <a:pt x="6534" y="20318"/>
                    <a:pt x="6400" y="20151"/>
                  </a:cubicBezTo>
                  <a:cubicBezTo>
                    <a:pt x="5748" y="19282"/>
                    <a:pt x="5264" y="18313"/>
                    <a:pt x="4946" y="17260"/>
                  </a:cubicBezTo>
                  <a:cubicBezTo>
                    <a:pt x="4796" y="16793"/>
                    <a:pt x="4696" y="16258"/>
                    <a:pt x="4545" y="15690"/>
                  </a:cubicBezTo>
                  <a:cubicBezTo>
                    <a:pt x="4278" y="14554"/>
                    <a:pt x="3961" y="13267"/>
                    <a:pt x="3610" y="11830"/>
                  </a:cubicBezTo>
                  <a:cubicBezTo>
                    <a:pt x="3276" y="10410"/>
                    <a:pt x="2891" y="8839"/>
                    <a:pt x="2490" y="7168"/>
                  </a:cubicBezTo>
                  <a:cubicBezTo>
                    <a:pt x="2390" y="6734"/>
                    <a:pt x="2273" y="6300"/>
                    <a:pt x="2123" y="5882"/>
                  </a:cubicBezTo>
                  <a:cubicBezTo>
                    <a:pt x="1956" y="5448"/>
                    <a:pt x="1755" y="5046"/>
                    <a:pt x="1521" y="4645"/>
                  </a:cubicBezTo>
                  <a:cubicBezTo>
                    <a:pt x="1155" y="4073"/>
                    <a:pt x="713" y="3545"/>
                    <a:pt x="210" y="3107"/>
                  </a:cubicBezTo>
                  <a:lnTo>
                    <a:pt x="210" y="3107"/>
                  </a:lnTo>
                  <a:lnTo>
                    <a:pt x="385" y="3075"/>
                  </a:lnTo>
                  <a:lnTo>
                    <a:pt x="736" y="2991"/>
                  </a:lnTo>
                  <a:cubicBezTo>
                    <a:pt x="2624" y="2524"/>
                    <a:pt x="4612" y="2039"/>
                    <a:pt x="6667" y="1538"/>
                  </a:cubicBezTo>
                  <a:lnTo>
                    <a:pt x="9792" y="769"/>
                  </a:lnTo>
                  <a:lnTo>
                    <a:pt x="11396" y="385"/>
                  </a:lnTo>
                  <a:cubicBezTo>
                    <a:pt x="11663" y="318"/>
                    <a:pt x="11931" y="251"/>
                    <a:pt x="12198" y="184"/>
                  </a:cubicBezTo>
                  <a:lnTo>
                    <a:pt x="12248" y="168"/>
                  </a:lnTo>
                  <a:lnTo>
                    <a:pt x="12265" y="168"/>
                  </a:lnTo>
                  <a:lnTo>
                    <a:pt x="12348" y="201"/>
                  </a:lnTo>
                  <a:lnTo>
                    <a:pt x="12549" y="285"/>
                  </a:lnTo>
                  <a:cubicBezTo>
                    <a:pt x="12666" y="351"/>
                    <a:pt x="12799" y="385"/>
                    <a:pt x="12916" y="468"/>
                  </a:cubicBezTo>
                  <a:cubicBezTo>
                    <a:pt x="13886" y="970"/>
                    <a:pt x="14671" y="1788"/>
                    <a:pt x="15155" y="2774"/>
                  </a:cubicBezTo>
                  <a:cubicBezTo>
                    <a:pt x="15373" y="3259"/>
                    <a:pt x="15540" y="3777"/>
                    <a:pt x="15640" y="4295"/>
                  </a:cubicBezTo>
                  <a:cubicBezTo>
                    <a:pt x="15757" y="4829"/>
                    <a:pt x="15874" y="5347"/>
                    <a:pt x="15991" y="5865"/>
                  </a:cubicBezTo>
                  <a:cubicBezTo>
                    <a:pt x="16475" y="7920"/>
                    <a:pt x="16926" y="9909"/>
                    <a:pt x="17361" y="11797"/>
                  </a:cubicBezTo>
                  <a:cubicBezTo>
                    <a:pt x="17478" y="12281"/>
                    <a:pt x="17578" y="12749"/>
                    <a:pt x="17695" y="13200"/>
                  </a:cubicBezTo>
                  <a:cubicBezTo>
                    <a:pt x="17812" y="13668"/>
                    <a:pt x="17962" y="14103"/>
                    <a:pt x="18129" y="14554"/>
                  </a:cubicBezTo>
                  <a:cubicBezTo>
                    <a:pt x="18464" y="15389"/>
                    <a:pt x="18915" y="16174"/>
                    <a:pt x="19449" y="16893"/>
                  </a:cubicBezTo>
                  <a:cubicBezTo>
                    <a:pt x="19583" y="17060"/>
                    <a:pt x="19717" y="17227"/>
                    <a:pt x="19850" y="17394"/>
                  </a:cubicBezTo>
                  <a:lnTo>
                    <a:pt x="19861" y="17409"/>
                  </a:lnTo>
                  <a:lnTo>
                    <a:pt x="19861" y="17409"/>
                  </a:lnTo>
                  <a:lnTo>
                    <a:pt x="19767" y="17428"/>
                  </a:lnTo>
                  <a:lnTo>
                    <a:pt x="19466" y="17494"/>
                  </a:lnTo>
                  <a:lnTo>
                    <a:pt x="18280" y="17795"/>
                  </a:lnTo>
                  <a:lnTo>
                    <a:pt x="16041" y="18346"/>
                  </a:lnTo>
                  <a:cubicBezTo>
                    <a:pt x="13184" y="19065"/>
                    <a:pt x="10878" y="19633"/>
                    <a:pt x="9274" y="20034"/>
                  </a:cubicBezTo>
                  <a:lnTo>
                    <a:pt x="7453" y="20502"/>
                  </a:lnTo>
                  <a:lnTo>
                    <a:pt x="6968" y="20619"/>
                  </a:lnTo>
                  <a:cubicBezTo>
                    <a:pt x="6868" y="20652"/>
                    <a:pt x="6818" y="20669"/>
                    <a:pt x="6818" y="20669"/>
                  </a:cubicBezTo>
                  <a:cubicBezTo>
                    <a:pt x="6818" y="20669"/>
                    <a:pt x="6868" y="20669"/>
                    <a:pt x="6968" y="20636"/>
                  </a:cubicBezTo>
                  <a:lnTo>
                    <a:pt x="7453" y="20535"/>
                  </a:lnTo>
                  <a:lnTo>
                    <a:pt x="9291" y="20101"/>
                  </a:lnTo>
                  <a:cubicBezTo>
                    <a:pt x="10895" y="19717"/>
                    <a:pt x="13217" y="19148"/>
                    <a:pt x="16074" y="18463"/>
                  </a:cubicBezTo>
                  <a:lnTo>
                    <a:pt x="18313" y="17929"/>
                  </a:lnTo>
                  <a:lnTo>
                    <a:pt x="19500" y="17628"/>
                  </a:lnTo>
                  <a:lnTo>
                    <a:pt x="19800" y="17561"/>
                  </a:lnTo>
                  <a:lnTo>
                    <a:pt x="19967" y="17528"/>
                  </a:lnTo>
                  <a:lnTo>
                    <a:pt x="19984" y="17511"/>
                  </a:lnTo>
                  <a:cubicBezTo>
                    <a:pt x="19987" y="17504"/>
                    <a:pt x="19988" y="17501"/>
                    <a:pt x="19989" y="17501"/>
                  </a:cubicBezTo>
                  <a:lnTo>
                    <a:pt x="19989" y="17501"/>
                  </a:lnTo>
                  <a:cubicBezTo>
                    <a:pt x="19991" y="17501"/>
                    <a:pt x="19988" y="17523"/>
                    <a:pt x="19991" y="17523"/>
                  </a:cubicBezTo>
                  <a:cubicBezTo>
                    <a:pt x="19995" y="17523"/>
                    <a:pt x="20005" y="17498"/>
                    <a:pt x="20034" y="17394"/>
                  </a:cubicBezTo>
                  <a:lnTo>
                    <a:pt x="20001" y="17377"/>
                  </a:lnTo>
                  <a:lnTo>
                    <a:pt x="19951" y="17311"/>
                  </a:lnTo>
                  <a:cubicBezTo>
                    <a:pt x="19817" y="17143"/>
                    <a:pt x="19683" y="16976"/>
                    <a:pt x="19566" y="16809"/>
                  </a:cubicBezTo>
                  <a:cubicBezTo>
                    <a:pt x="19032" y="16091"/>
                    <a:pt x="18597" y="15322"/>
                    <a:pt x="18263" y="14487"/>
                  </a:cubicBezTo>
                  <a:cubicBezTo>
                    <a:pt x="17912" y="13651"/>
                    <a:pt x="17745" y="12716"/>
                    <a:pt x="17511" y="11763"/>
                  </a:cubicBezTo>
                  <a:cubicBezTo>
                    <a:pt x="17077" y="9875"/>
                    <a:pt x="16626" y="7887"/>
                    <a:pt x="16158" y="5832"/>
                  </a:cubicBezTo>
                  <a:lnTo>
                    <a:pt x="15790" y="4261"/>
                  </a:lnTo>
                  <a:cubicBezTo>
                    <a:pt x="15707" y="3727"/>
                    <a:pt x="15540" y="3192"/>
                    <a:pt x="15306" y="2707"/>
                  </a:cubicBezTo>
                  <a:cubicBezTo>
                    <a:pt x="14804" y="1671"/>
                    <a:pt x="14002" y="836"/>
                    <a:pt x="13000" y="318"/>
                  </a:cubicBezTo>
                  <a:cubicBezTo>
                    <a:pt x="12866" y="234"/>
                    <a:pt x="12749" y="184"/>
                    <a:pt x="12616" y="134"/>
                  </a:cubicBezTo>
                  <a:lnTo>
                    <a:pt x="12415" y="51"/>
                  </a:lnTo>
                  <a:lnTo>
                    <a:pt x="12315" y="17"/>
                  </a:lnTo>
                  <a:lnTo>
                    <a:pt x="122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4;p39">
              <a:extLst>
                <a:ext uri="{FF2B5EF4-FFF2-40B4-BE49-F238E27FC236}">
                  <a16:creationId xmlns:a16="http://schemas.microsoft.com/office/drawing/2014/main" id="{B8C913FD-3919-41FC-A656-F594A59FD153}"/>
                </a:ext>
              </a:extLst>
            </p:cNvPr>
            <p:cNvSpPr/>
            <p:nvPr/>
          </p:nvSpPr>
          <p:spPr>
            <a:xfrm>
              <a:off x="6074520" y="815909"/>
              <a:ext cx="290980" cy="75583"/>
            </a:xfrm>
            <a:custGeom>
              <a:avLst/>
              <a:gdLst/>
              <a:ahLst/>
              <a:cxnLst/>
              <a:rect l="l" t="t" r="r" b="b"/>
              <a:pathLst>
                <a:path w="9074" h="2357" extrusionOk="0">
                  <a:moveTo>
                    <a:pt x="9073" y="1"/>
                  </a:moveTo>
                  <a:lnTo>
                    <a:pt x="9073" y="1"/>
                  </a:lnTo>
                  <a:cubicBezTo>
                    <a:pt x="8956" y="17"/>
                    <a:pt x="8823" y="34"/>
                    <a:pt x="8706" y="67"/>
                  </a:cubicBezTo>
                  <a:lnTo>
                    <a:pt x="7737" y="318"/>
                  </a:lnTo>
                  <a:cubicBezTo>
                    <a:pt x="6885" y="535"/>
                    <a:pt x="5765" y="836"/>
                    <a:pt x="4529" y="1154"/>
                  </a:cubicBezTo>
                  <a:lnTo>
                    <a:pt x="1321" y="1972"/>
                  </a:lnTo>
                  <a:lnTo>
                    <a:pt x="352" y="2240"/>
                  </a:lnTo>
                  <a:cubicBezTo>
                    <a:pt x="218" y="2273"/>
                    <a:pt x="101" y="2306"/>
                    <a:pt x="1" y="2357"/>
                  </a:cubicBezTo>
                  <a:cubicBezTo>
                    <a:pt x="118" y="2357"/>
                    <a:pt x="235" y="2340"/>
                    <a:pt x="368" y="2306"/>
                  </a:cubicBezTo>
                  <a:cubicBezTo>
                    <a:pt x="602" y="2256"/>
                    <a:pt x="936" y="2189"/>
                    <a:pt x="1337" y="2089"/>
                  </a:cubicBezTo>
                  <a:cubicBezTo>
                    <a:pt x="2173" y="1905"/>
                    <a:pt x="3309" y="1638"/>
                    <a:pt x="4562" y="1321"/>
                  </a:cubicBezTo>
                  <a:cubicBezTo>
                    <a:pt x="5832" y="1003"/>
                    <a:pt x="6951" y="686"/>
                    <a:pt x="7770" y="435"/>
                  </a:cubicBezTo>
                  <a:cubicBezTo>
                    <a:pt x="8171" y="318"/>
                    <a:pt x="8505" y="218"/>
                    <a:pt x="8723" y="134"/>
                  </a:cubicBezTo>
                  <a:cubicBezTo>
                    <a:pt x="8856" y="101"/>
                    <a:pt x="8956" y="67"/>
                    <a:pt x="90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25;p39">
              <a:extLst>
                <a:ext uri="{FF2B5EF4-FFF2-40B4-BE49-F238E27FC236}">
                  <a16:creationId xmlns:a16="http://schemas.microsoft.com/office/drawing/2014/main" id="{D4EAF2FA-DF01-44E7-A5FA-0A50DE8735A0}"/>
                </a:ext>
              </a:extLst>
            </p:cNvPr>
            <p:cNvSpPr/>
            <p:nvPr/>
          </p:nvSpPr>
          <p:spPr>
            <a:xfrm>
              <a:off x="6081479" y="859841"/>
              <a:ext cx="291526" cy="75583"/>
            </a:xfrm>
            <a:custGeom>
              <a:avLst/>
              <a:gdLst/>
              <a:ahLst/>
              <a:cxnLst/>
              <a:rect l="l" t="t" r="r" b="b"/>
              <a:pathLst>
                <a:path w="9091" h="2357" extrusionOk="0">
                  <a:moveTo>
                    <a:pt x="9090" y="1"/>
                  </a:moveTo>
                  <a:cubicBezTo>
                    <a:pt x="8957" y="1"/>
                    <a:pt x="8840" y="34"/>
                    <a:pt x="8723" y="68"/>
                  </a:cubicBezTo>
                  <a:lnTo>
                    <a:pt x="7754" y="318"/>
                  </a:lnTo>
                  <a:cubicBezTo>
                    <a:pt x="6885" y="535"/>
                    <a:pt x="5765" y="836"/>
                    <a:pt x="4529" y="1154"/>
                  </a:cubicBezTo>
                  <a:lnTo>
                    <a:pt x="1321" y="1972"/>
                  </a:lnTo>
                  <a:lnTo>
                    <a:pt x="352" y="2240"/>
                  </a:lnTo>
                  <a:cubicBezTo>
                    <a:pt x="235" y="2256"/>
                    <a:pt x="118" y="2306"/>
                    <a:pt x="1" y="2357"/>
                  </a:cubicBezTo>
                  <a:cubicBezTo>
                    <a:pt x="135" y="2357"/>
                    <a:pt x="252" y="2340"/>
                    <a:pt x="368" y="2306"/>
                  </a:cubicBezTo>
                  <a:cubicBezTo>
                    <a:pt x="602" y="2256"/>
                    <a:pt x="937" y="2190"/>
                    <a:pt x="1354" y="2089"/>
                  </a:cubicBezTo>
                  <a:cubicBezTo>
                    <a:pt x="2190" y="1905"/>
                    <a:pt x="3326" y="1638"/>
                    <a:pt x="4579" y="1321"/>
                  </a:cubicBezTo>
                  <a:cubicBezTo>
                    <a:pt x="5832" y="987"/>
                    <a:pt x="6968" y="686"/>
                    <a:pt x="7770" y="435"/>
                  </a:cubicBezTo>
                  <a:cubicBezTo>
                    <a:pt x="8188" y="318"/>
                    <a:pt x="8506" y="218"/>
                    <a:pt x="8739" y="134"/>
                  </a:cubicBezTo>
                  <a:cubicBezTo>
                    <a:pt x="8856" y="101"/>
                    <a:pt x="8973" y="51"/>
                    <a:pt x="9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6;p39">
              <a:extLst>
                <a:ext uri="{FF2B5EF4-FFF2-40B4-BE49-F238E27FC236}">
                  <a16:creationId xmlns:a16="http://schemas.microsoft.com/office/drawing/2014/main" id="{A698B10B-D609-4AA7-B0DE-6FFF69490157}"/>
                </a:ext>
              </a:extLst>
            </p:cNvPr>
            <p:cNvSpPr/>
            <p:nvPr/>
          </p:nvSpPr>
          <p:spPr>
            <a:xfrm>
              <a:off x="6091677" y="903774"/>
              <a:ext cx="291494" cy="75583"/>
            </a:xfrm>
            <a:custGeom>
              <a:avLst/>
              <a:gdLst/>
              <a:ahLst/>
              <a:cxnLst/>
              <a:rect l="l" t="t" r="r" b="b"/>
              <a:pathLst>
                <a:path w="9090" h="2357" extrusionOk="0">
                  <a:moveTo>
                    <a:pt x="9090" y="1"/>
                  </a:moveTo>
                  <a:cubicBezTo>
                    <a:pt x="8956" y="1"/>
                    <a:pt x="8839" y="34"/>
                    <a:pt x="8722" y="68"/>
                  </a:cubicBezTo>
                  <a:lnTo>
                    <a:pt x="7753" y="318"/>
                  </a:lnTo>
                  <a:lnTo>
                    <a:pt x="4528" y="1154"/>
                  </a:lnTo>
                  <a:cubicBezTo>
                    <a:pt x="3309" y="1471"/>
                    <a:pt x="2189" y="1755"/>
                    <a:pt x="1320" y="1972"/>
                  </a:cubicBezTo>
                  <a:cubicBezTo>
                    <a:pt x="936" y="2073"/>
                    <a:pt x="619" y="2156"/>
                    <a:pt x="351" y="2240"/>
                  </a:cubicBezTo>
                  <a:cubicBezTo>
                    <a:pt x="234" y="2256"/>
                    <a:pt x="117" y="2307"/>
                    <a:pt x="0" y="2357"/>
                  </a:cubicBezTo>
                  <a:cubicBezTo>
                    <a:pt x="134" y="2357"/>
                    <a:pt x="251" y="2340"/>
                    <a:pt x="368" y="2307"/>
                  </a:cubicBezTo>
                  <a:cubicBezTo>
                    <a:pt x="602" y="2256"/>
                    <a:pt x="936" y="2190"/>
                    <a:pt x="1354" y="2089"/>
                  </a:cubicBezTo>
                  <a:cubicBezTo>
                    <a:pt x="2189" y="1906"/>
                    <a:pt x="3325" y="1638"/>
                    <a:pt x="4578" y="1321"/>
                  </a:cubicBezTo>
                  <a:cubicBezTo>
                    <a:pt x="5832" y="987"/>
                    <a:pt x="6968" y="669"/>
                    <a:pt x="7770" y="435"/>
                  </a:cubicBezTo>
                  <a:cubicBezTo>
                    <a:pt x="8188" y="318"/>
                    <a:pt x="8505" y="201"/>
                    <a:pt x="8739" y="134"/>
                  </a:cubicBezTo>
                  <a:cubicBezTo>
                    <a:pt x="8856" y="101"/>
                    <a:pt x="8973" y="51"/>
                    <a:pt x="9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27;p39">
              <a:extLst>
                <a:ext uri="{FF2B5EF4-FFF2-40B4-BE49-F238E27FC236}">
                  <a16:creationId xmlns:a16="http://schemas.microsoft.com/office/drawing/2014/main" id="{9641F6F9-C255-4A47-9D82-26B01CA83097}"/>
                </a:ext>
              </a:extLst>
            </p:cNvPr>
            <p:cNvSpPr/>
            <p:nvPr/>
          </p:nvSpPr>
          <p:spPr>
            <a:xfrm>
              <a:off x="6101329" y="947706"/>
              <a:ext cx="290948" cy="75583"/>
            </a:xfrm>
            <a:custGeom>
              <a:avLst/>
              <a:gdLst/>
              <a:ahLst/>
              <a:cxnLst/>
              <a:rect l="l" t="t" r="r" b="b"/>
              <a:pathLst>
                <a:path w="9073" h="2357" extrusionOk="0">
                  <a:moveTo>
                    <a:pt x="9073" y="1"/>
                  </a:moveTo>
                  <a:cubicBezTo>
                    <a:pt x="8956" y="1"/>
                    <a:pt x="8822" y="34"/>
                    <a:pt x="8705" y="68"/>
                  </a:cubicBezTo>
                  <a:lnTo>
                    <a:pt x="7736" y="318"/>
                  </a:lnTo>
                  <a:lnTo>
                    <a:pt x="4528" y="1154"/>
                  </a:lnTo>
                  <a:cubicBezTo>
                    <a:pt x="3292" y="1471"/>
                    <a:pt x="2172" y="1755"/>
                    <a:pt x="1320" y="1973"/>
                  </a:cubicBezTo>
                  <a:lnTo>
                    <a:pt x="351" y="2240"/>
                  </a:lnTo>
                  <a:cubicBezTo>
                    <a:pt x="217" y="2257"/>
                    <a:pt x="100" y="2307"/>
                    <a:pt x="0" y="2357"/>
                  </a:cubicBezTo>
                  <a:cubicBezTo>
                    <a:pt x="117" y="2357"/>
                    <a:pt x="234" y="2323"/>
                    <a:pt x="368" y="2307"/>
                  </a:cubicBezTo>
                  <a:cubicBezTo>
                    <a:pt x="602" y="2257"/>
                    <a:pt x="936" y="2173"/>
                    <a:pt x="1337" y="2089"/>
                  </a:cubicBezTo>
                  <a:cubicBezTo>
                    <a:pt x="2172" y="1906"/>
                    <a:pt x="3308" y="1638"/>
                    <a:pt x="4562" y="1304"/>
                  </a:cubicBezTo>
                  <a:cubicBezTo>
                    <a:pt x="5831" y="987"/>
                    <a:pt x="6951" y="669"/>
                    <a:pt x="7770" y="435"/>
                  </a:cubicBezTo>
                  <a:cubicBezTo>
                    <a:pt x="8171" y="302"/>
                    <a:pt x="8505" y="201"/>
                    <a:pt x="8722" y="135"/>
                  </a:cubicBezTo>
                  <a:cubicBezTo>
                    <a:pt x="8856" y="101"/>
                    <a:pt x="8973" y="51"/>
                    <a:pt x="90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8;p39">
              <a:extLst>
                <a:ext uri="{FF2B5EF4-FFF2-40B4-BE49-F238E27FC236}">
                  <a16:creationId xmlns:a16="http://schemas.microsoft.com/office/drawing/2014/main" id="{400DF091-15CE-450D-B5BE-AA34A1F4DB59}"/>
                </a:ext>
              </a:extLst>
            </p:cNvPr>
            <p:cNvSpPr/>
            <p:nvPr/>
          </p:nvSpPr>
          <p:spPr>
            <a:xfrm>
              <a:off x="6115246" y="991671"/>
              <a:ext cx="291494" cy="75551"/>
            </a:xfrm>
            <a:custGeom>
              <a:avLst/>
              <a:gdLst/>
              <a:ahLst/>
              <a:cxnLst/>
              <a:rect l="l" t="t" r="r" b="b"/>
              <a:pathLst>
                <a:path w="9090" h="2356" extrusionOk="0">
                  <a:moveTo>
                    <a:pt x="9090" y="0"/>
                  </a:moveTo>
                  <a:cubicBezTo>
                    <a:pt x="8956" y="0"/>
                    <a:pt x="8839" y="33"/>
                    <a:pt x="8722" y="67"/>
                  </a:cubicBezTo>
                  <a:lnTo>
                    <a:pt x="7753" y="317"/>
                  </a:lnTo>
                  <a:lnTo>
                    <a:pt x="4545" y="1136"/>
                  </a:lnTo>
                  <a:lnTo>
                    <a:pt x="1321" y="1972"/>
                  </a:lnTo>
                  <a:lnTo>
                    <a:pt x="351" y="2239"/>
                  </a:lnTo>
                  <a:cubicBezTo>
                    <a:pt x="234" y="2256"/>
                    <a:pt x="117" y="2289"/>
                    <a:pt x="1" y="2356"/>
                  </a:cubicBezTo>
                  <a:cubicBezTo>
                    <a:pt x="134" y="2339"/>
                    <a:pt x="251" y="2322"/>
                    <a:pt x="368" y="2289"/>
                  </a:cubicBezTo>
                  <a:cubicBezTo>
                    <a:pt x="602" y="2256"/>
                    <a:pt x="936" y="2172"/>
                    <a:pt x="1354" y="2089"/>
                  </a:cubicBezTo>
                  <a:cubicBezTo>
                    <a:pt x="2189" y="1905"/>
                    <a:pt x="3326" y="1637"/>
                    <a:pt x="4579" y="1303"/>
                  </a:cubicBezTo>
                  <a:cubicBezTo>
                    <a:pt x="5832" y="986"/>
                    <a:pt x="6968" y="668"/>
                    <a:pt x="7770" y="434"/>
                  </a:cubicBezTo>
                  <a:cubicBezTo>
                    <a:pt x="8188" y="301"/>
                    <a:pt x="8505" y="201"/>
                    <a:pt x="8739" y="134"/>
                  </a:cubicBezTo>
                  <a:cubicBezTo>
                    <a:pt x="8856" y="100"/>
                    <a:pt x="8973" y="50"/>
                    <a:pt x="90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9;p39">
              <a:extLst>
                <a:ext uri="{FF2B5EF4-FFF2-40B4-BE49-F238E27FC236}">
                  <a16:creationId xmlns:a16="http://schemas.microsoft.com/office/drawing/2014/main" id="{EB2709CA-D0C6-490E-AC8C-B62020E14C0F}"/>
                </a:ext>
              </a:extLst>
            </p:cNvPr>
            <p:cNvSpPr/>
            <p:nvPr/>
          </p:nvSpPr>
          <p:spPr>
            <a:xfrm>
              <a:off x="6125412" y="1035603"/>
              <a:ext cx="291526" cy="75583"/>
            </a:xfrm>
            <a:custGeom>
              <a:avLst/>
              <a:gdLst/>
              <a:ahLst/>
              <a:cxnLst/>
              <a:rect l="l" t="t" r="r" b="b"/>
              <a:pathLst>
                <a:path w="9091" h="2357" extrusionOk="0">
                  <a:moveTo>
                    <a:pt x="9090" y="0"/>
                  </a:moveTo>
                  <a:cubicBezTo>
                    <a:pt x="8957" y="0"/>
                    <a:pt x="8840" y="17"/>
                    <a:pt x="8723" y="67"/>
                  </a:cubicBezTo>
                  <a:lnTo>
                    <a:pt x="7754" y="318"/>
                  </a:lnTo>
                  <a:cubicBezTo>
                    <a:pt x="6885" y="535"/>
                    <a:pt x="5765" y="819"/>
                    <a:pt x="4546" y="1136"/>
                  </a:cubicBezTo>
                  <a:lnTo>
                    <a:pt x="1321" y="1972"/>
                  </a:lnTo>
                  <a:lnTo>
                    <a:pt x="352" y="2222"/>
                  </a:lnTo>
                  <a:cubicBezTo>
                    <a:pt x="235" y="2256"/>
                    <a:pt x="118" y="2289"/>
                    <a:pt x="1" y="2356"/>
                  </a:cubicBezTo>
                  <a:cubicBezTo>
                    <a:pt x="135" y="2339"/>
                    <a:pt x="252" y="2323"/>
                    <a:pt x="369" y="2289"/>
                  </a:cubicBezTo>
                  <a:cubicBezTo>
                    <a:pt x="602" y="2256"/>
                    <a:pt x="937" y="2172"/>
                    <a:pt x="1354" y="2089"/>
                  </a:cubicBezTo>
                  <a:cubicBezTo>
                    <a:pt x="2190" y="1888"/>
                    <a:pt x="3326" y="1621"/>
                    <a:pt x="4579" y="1303"/>
                  </a:cubicBezTo>
                  <a:cubicBezTo>
                    <a:pt x="5832" y="986"/>
                    <a:pt x="6968" y="668"/>
                    <a:pt x="7787" y="435"/>
                  </a:cubicBezTo>
                  <a:cubicBezTo>
                    <a:pt x="8188" y="301"/>
                    <a:pt x="8506" y="201"/>
                    <a:pt x="8740" y="134"/>
                  </a:cubicBezTo>
                  <a:cubicBezTo>
                    <a:pt x="8857" y="100"/>
                    <a:pt x="8973" y="50"/>
                    <a:pt x="90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0;p39">
              <a:extLst>
                <a:ext uri="{FF2B5EF4-FFF2-40B4-BE49-F238E27FC236}">
                  <a16:creationId xmlns:a16="http://schemas.microsoft.com/office/drawing/2014/main" id="{24826E47-8032-4F2F-8AFC-80729EE7C3D3}"/>
                </a:ext>
              </a:extLst>
            </p:cNvPr>
            <p:cNvSpPr/>
            <p:nvPr/>
          </p:nvSpPr>
          <p:spPr>
            <a:xfrm>
              <a:off x="6138816" y="1081139"/>
              <a:ext cx="290980" cy="75583"/>
            </a:xfrm>
            <a:custGeom>
              <a:avLst/>
              <a:gdLst/>
              <a:ahLst/>
              <a:cxnLst/>
              <a:rect l="l" t="t" r="r" b="b"/>
              <a:pathLst>
                <a:path w="9074" h="2357" extrusionOk="0">
                  <a:moveTo>
                    <a:pt x="9073" y="0"/>
                  </a:moveTo>
                  <a:cubicBezTo>
                    <a:pt x="8956" y="0"/>
                    <a:pt x="8823" y="17"/>
                    <a:pt x="8706" y="67"/>
                  </a:cubicBezTo>
                  <a:lnTo>
                    <a:pt x="7737" y="318"/>
                  </a:lnTo>
                  <a:lnTo>
                    <a:pt x="4529" y="1137"/>
                  </a:lnTo>
                  <a:cubicBezTo>
                    <a:pt x="3292" y="1454"/>
                    <a:pt x="2173" y="1738"/>
                    <a:pt x="1321" y="1972"/>
                  </a:cubicBezTo>
                  <a:lnTo>
                    <a:pt x="352" y="2223"/>
                  </a:lnTo>
                  <a:cubicBezTo>
                    <a:pt x="218" y="2256"/>
                    <a:pt x="101" y="2289"/>
                    <a:pt x="1" y="2356"/>
                  </a:cubicBezTo>
                  <a:cubicBezTo>
                    <a:pt x="118" y="2340"/>
                    <a:pt x="235" y="2323"/>
                    <a:pt x="368" y="2289"/>
                  </a:cubicBezTo>
                  <a:cubicBezTo>
                    <a:pt x="586" y="2239"/>
                    <a:pt x="936" y="2172"/>
                    <a:pt x="1337" y="2089"/>
                  </a:cubicBezTo>
                  <a:cubicBezTo>
                    <a:pt x="2173" y="1888"/>
                    <a:pt x="3309" y="1621"/>
                    <a:pt x="4562" y="1304"/>
                  </a:cubicBezTo>
                  <a:cubicBezTo>
                    <a:pt x="5832" y="986"/>
                    <a:pt x="6951" y="669"/>
                    <a:pt x="7770" y="418"/>
                  </a:cubicBezTo>
                  <a:cubicBezTo>
                    <a:pt x="8171" y="301"/>
                    <a:pt x="8505" y="201"/>
                    <a:pt x="8723" y="134"/>
                  </a:cubicBezTo>
                  <a:cubicBezTo>
                    <a:pt x="8840" y="101"/>
                    <a:pt x="8956" y="50"/>
                    <a:pt x="90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31;p39">
              <a:extLst>
                <a:ext uri="{FF2B5EF4-FFF2-40B4-BE49-F238E27FC236}">
                  <a16:creationId xmlns:a16="http://schemas.microsoft.com/office/drawing/2014/main" id="{79228D62-A0DC-48B1-9578-94A899635C40}"/>
                </a:ext>
              </a:extLst>
            </p:cNvPr>
            <p:cNvSpPr/>
            <p:nvPr/>
          </p:nvSpPr>
          <p:spPr>
            <a:xfrm>
              <a:off x="6147923" y="1156690"/>
              <a:ext cx="168290" cy="43419"/>
            </a:xfrm>
            <a:custGeom>
              <a:avLst/>
              <a:gdLst/>
              <a:ahLst/>
              <a:cxnLst/>
              <a:rect l="l" t="t" r="r" b="b"/>
              <a:pathLst>
                <a:path w="5248" h="1354" extrusionOk="0">
                  <a:moveTo>
                    <a:pt x="5247" y="0"/>
                  </a:moveTo>
                  <a:cubicBezTo>
                    <a:pt x="4997" y="17"/>
                    <a:pt x="4729" y="67"/>
                    <a:pt x="4479" y="151"/>
                  </a:cubicBezTo>
                  <a:cubicBezTo>
                    <a:pt x="3994" y="251"/>
                    <a:pt x="3342" y="435"/>
                    <a:pt x="2624" y="635"/>
                  </a:cubicBezTo>
                  <a:cubicBezTo>
                    <a:pt x="1889" y="819"/>
                    <a:pt x="1237" y="969"/>
                    <a:pt x="769" y="1103"/>
                  </a:cubicBezTo>
                  <a:cubicBezTo>
                    <a:pt x="502" y="1170"/>
                    <a:pt x="251" y="1237"/>
                    <a:pt x="1" y="1354"/>
                  </a:cubicBezTo>
                  <a:lnTo>
                    <a:pt x="17" y="1354"/>
                  </a:lnTo>
                  <a:cubicBezTo>
                    <a:pt x="268" y="1337"/>
                    <a:pt x="535" y="1303"/>
                    <a:pt x="803" y="1220"/>
                  </a:cubicBezTo>
                  <a:cubicBezTo>
                    <a:pt x="1271" y="1120"/>
                    <a:pt x="1939" y="969"/>
                    <a:pt x="2657" y="786"/>
                  </a:cubicBezTo>
                  <a:cubicBezTo>
                    <a:pt x="3393" y="602"/>
                    <a:pt x="4028" y="401"/>
                    <a:pt x="4512" y="268"/>
                  </a:cubicBezTo>
                  <a:cubicBezTo>
                    <a:pt x="4763" y="201"/>
                    <a:pt x="5013" y="100"/>
                    <a:pt x="5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2;p39">
              <a:extLst>
                <a:ext uri="{FF2B5EF4-FFF2-40B4-BE49-F238E27FC236}">
                  <a16:creationId xmlns:a16="http://schemas.microsoft.com/office/drawing/2014/main" id="{142D5EAA-34A0-4ED3-AC17-ADB22B6F67E2}"/>
                </a:ext>
              </a:extLst>
            </p:cNvPr>
            <p:cNvSpPr/>
            <p:nvPr/>
          </p:nvSpPr>
          <p:spPr>
            <a:xfrm>
              <a:off x="6823585" y="1772098"/>
              <a:ext cx="522957" cy="606781"/>
            </a:xfrm>
            <a:custGeom>
              <a:avLst/>
              <a:gdLst/>
              <a:ahLst/>
              <a:cxnLst/>
              <a:rect l="l" t="t" r="r" b="b"/>
              <a:pathLst>
                <a:path w="16308" h="18922" extrusionOk="0">
                  <a:moveTo>
                    <a:pt x="7470" y="0"/>
                  </a:moveTo>
                  <a:cubicBezTo>
                    <a:pt x="5433" y="0"/>
                    <a:pt x="3506" y="1257"/>
                    <a:pt x="2774" y="3316"/>
                  </a:cubicBezTo>
                  <a:cubicBezTo>
                    <a:pt x="1454" y="6941"/>
                    <a:pt x="518" y="10701"/>
                    <a:pt x="0" y="14527"/>
                  </a:cubicBezTo>
                  <a:lnTo>
                    <a:pt x="11162" y="18921"/>
                  </a:lnTo>
                  <a:cubicBezTo>
                    <a:pt x="12047" y="13491"/>
                    <a:pt x="13785" y="8245"/>
                    <a:pt x="16308" y="3349"/>
                  </a:cubicBezTo>
                  <a:lnTo>
                    <a:pt x="9441" y="408"/>
                  </a:lnTo>
                  <a:cubicBezTo>
                    <a:pt x="8796" y="131"/>
                    <a:pt x="8127" y="0"/>
                    <a:pt x="747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33;p39">
              <a:extLst>
                <a:ext uri="{FF2B5EF4-FFF2-40B4-BE49-F238E27FC236}">
                  <a16:creationId xmlns:a16="http://schemas.microsoft.com/office/drawing/2014/main" id="{B6F1249A-1BEF-4FA3-AB10-A746E04699D3}"/>
                </a:ext>
              </a:extLst>
            </p:cNvPr>
            <p:cNvSpPr/>
            <p:nvPr/>
          </p:nvSpPr>
          <p:spPr>
            <a:xfrm>
              <a:off x="6823585" y="1769660"/>
              <a:ext cx="526709" cy="611880"/>
            </a:xfrm>
            <a:custGeom>
              <a:avLst/>
              <a:gdLst/>
              <a:ahLst/>
              <a:cxnLst/>
              <a:rect l="l" t="t" r="r" b="b"/>
              <a:pathLst>
                <a:path w="16425" h="19081" extrusionOk="0">
                  <a:moveTo>
                    <a:pt x="17" y="14469"/>
                  </a:moveTo>
                  <a:cubicBezTo>
                    <a:pt x="0" y="14519"/>
                    <a:pt x="0" y="14553"/>
                    <a:pt x="0" y="14603"/>
                  </a:cubicBezTo>
                  <a:cubicBezTo>
                    <a:pt x="0" y="14603"/>
                    <a:pt x="0" y="14553"/>
                    <a:pt x="17" y="14469"/>
                  </a:cubicBezTo>
                  <a:close/>
                  <a:moveTo>
                    <a:pt x="7477" y="0"/>
                  </a:moveTo>
                  <a:cubicBezTo>
                    <a:pt x="7097" y="0"/>
                    <a:pt x="6718" y="43"/>
                    <a:pt x="6350" y="133"/>
                  </a:cubicBezTo>
                  <a:cubicBezTo>
                    <a:pt x="5564" y="317"/>
                    <a:pt x="4829" y="685"/>
                    <a:pt x="4211" y="1203"/>
                  </a:cubicBezTo>
                  <a:cubicBezTo>
                    <a:pt x="3626" y="1687"/>
                    <a:pt x="3158" y="2306"/>
                    <a:pt x="2857" y="3007"/>
                  </a:cubicBezTo>
                  <a:cubicBezTo>
                    <a:pt x="2573" y="3676"/>
                    <a:pt x="2373" y="4344"/>
                    <a:pt x="2156" y="4979"/>
                  </a:cubicBezTo>
                  <a:cubicBezTo>
                    <a:pt x="1955" y="5614"/>
                    <a:pt x="1771" y="6232"/>
                    <a:pt x="1588" y="6834"/>
                  </a:cubicBezTo>
                  <a:cubicBezTo>
                    <a:pt x="1053" y="8688"/>
                    <a:pt x="618" y="10593"/>
                    <a:pt x="301" y="12498"/>
                  </a:cubicBezTo>
                  <a:cubicBezTo>
                    <a:pt x="184" y="13183"/>
                    <a:pt x="101" y="13701"/>
                    <a:pt x="67" y="14068"/>
                  </a:cubicBezTo>
                  <a:cubicBezTo>
                    <a:pt x="34" y="14235"/>
                    <a:pt x="17" y="14369"/>
                    <a:pt x="17" y="14469"/>
                  </a:cubicBezTo>
                  <a:cubicBezTo>
                    <a:pt x="34" y="14369"/>
                    <a:pt x="67" y="14235"/>
                    <a:pt x="84" y="14052"/>
                  </a:cubicBezTo>
                  <a:cubicBezTo>
                    <a:pt x="151" y="13701"/>
                    <a:pt x="234" y="13183"/>
                    <a:pt x="351" y="12514"/>
                  </a:cubicBezTo>
                  <a:cubicBezTo>
                    <a:pt x="702" y="10610"/>
                    <a:pt x="1153" y="8722"/>
                    <a:pt x="1705" y="6867"/>
                  </a:cubicBezTo>
                  <a:cubicBezTo>
                    <a:pt x="1888" y="6265"/>
                    <a:pt x="2072" y="5664"/>
                    <a:pt x="2273" y="5029"/>
                  </a:cubicBezTo>
                  <a:cubicBezTo>
                    <a:pt x="2490" y="4394"/>
                    <a:pt x="2707" y="3709"/>
                    <a:pt x="2991" y="3057"/>
                  </a:cubicBezTo>
                  <a:cubicBezTo>
                    <a:pt x="3292" y="2389"/>
                    <a:pt x="3726" y="1788"/>
                    <a:pt x="4294" y="1320"/>
                  </a:cubicBezTo>
                  <a:cubicBezTo>
                    <a:pt x="4896" y="818"/>
                    <a:pt x="5614" y="451"/>
                    <a:pt x="6383" y="284"/>
                  </a:cubicBezTo>
                  <a:cubicBezTo>
                    <a:pt x="6744" y="201"/>
                    <a:pt x="7111" y="159"/>
                    <a:pt x="7478" y="159"/>
                  </a:cubicBezTo>
                  <a:cubicBezTo>
                    <a:pt x="7927" y="159"/>
                    <a:pt x="8374" y="222"/>
                    <a:pt x="8806" y="351"/>
                  </a:cubicBezTo>
                  <a:cubicBezTo>
                    <a:pt x="9006" y="401"/>
                    <a:pt x="9207" y="484"/>
                    <a:pt x="9407" y="551"/>
                  </a:cubicBezTo>
                  <a:cubicBezTo>
                    <a:pt x="9608" y="635"/>
                    <a:pt x="9808" y="718"/>
                    <a:pt x="10009" y="818"/>
                  </a:cubicBezTo>
                  <a:cubicBezTo>
                    <a:pt x="10410" y="986"/>
                    <a:pt x="10811" y="1153"/>
                    <a:pt x="11212" y="1336"/>
                  </a:cubicBezTo>
                  <a:lnTo>
                    <a:pt x="16184" y="3477"/>
                  </a:lnTo>
                  <a:lnTo>
                    <a:pt x="16184" y="3477"/>
                  </a:lnTo>
                  <a:cubicBezTo>
                    <a:pt x="16110" y="3633"/>
                    <a:pt x="16025" y="3790"/>
                    <a:pt x="15940" y="3960"/>
                  </a:cubicBezTo>
                  <a:cubicBezTo>
                    <a:pt x="14687" y="6483"/>
                    <a:pt x="13634" y="9106"/>
                    <a:pt x="12782" y="11779"/>
                  </a:cubicBezTo>
                  <a:cubicBezTo>
                    <a:pt x="12056" y="14108"/>
                    <a:pt x="11492" y="16486"/>
                    <a:pt x="11108" y="18897"/>
                  </a:cubicBezTo>
                  <a:lnTo>
                    <a:pt x="11108" y="18897"/>
                  </a:lnTo>
                  <a:lnTo>
                    <a:pt x="3075" y="15773"/>
                  </a:lnTo>
                  <a:lnTo>
                    <a:pt x="802" y="14904"/>
                  </a:lnTo>
                  <a:lnTo>
                    <a:pt x="201" y="14687"/>
                  </a:lnTo>
                  <a:cubicBezTo>
                    <a:pt x="67" y="14620"/>
                    <a:pt x="0" y="14603"/>
                    <a:pt x="0" y="14603"/>
                  </a:cubicBezTo>
                  <a:lnTo>
                    <a:pt x="0" y="14603"/>
                  </a:lnTo>
                  <a:cubicBezTo>
                    <a:pt x="0" y="14603"/>
                    <a:pt x="67" y="14636"/>
                    <a:pt x="184" y="14687"/>
                  </a:cubicBezTo>
                  <a:lnTo>
                    <a:pt x="769" y="14920"/>
                  </a:lnTo>
                  <a:lnTo>
                    <a:pt x="3025" y="15823"/>
                  </a:lnTo>
                  <a:lnTo>
                    <a:pt x="11145" y="19047"/>
                  </a:lnTo>
                  <a:lnTo>
                    <a:pt x="11228" y="19081"/>
                  </a:lnTo>
                  <a:lnTo>
                    <a:pt x="11245" y="18997"/>
                  </a:lnTo>
                  <a:cubicBezTo>
                    <a:pt x="11629" y="16575"/>
                    <a:pt x="12198" y="14185"/>
                    <a:pt x="12933" y="11829"/>
                  </a:cubicBezTo>
                  <a:cubicBezTo>
                    <a:pt x="13785" y="9156"/>
                    <a:pt x="14854" y="6550"/>
                    <a:pt x="16091" y="4027"/>
                  </a:cubicBezTo>
                  <a:cubicBezTo>
                    <a:pt x="16191" y="3843"/>
                    <a:pt x="16291" y="3642"/>
                    <a:pt x="16375" y="3475"/>
                  </a:cubicBezTo>
                  <a:lnTo>
                    <a:pt x="16425" y="3392"/>
                  </a:lnTo>
                  <a:lnTo>
                    <a:pt x="16341" y="3358"/>
                  </a:lnTo>
                  <a:lnTo>
                    <a:pt x="11279" y="1186"/>
                  </a:lnTo>
                  <a:cubicBezTo>
                    <a:pt x="10878" y="1002"/>
                    <a:pt x="10477" y="835"/>
                    <a:pt x="10076" y="668"/>
                  </a:cubicBezTo>
                  <a:cubicBezTo>
                    <a:pt x="9875" y="568"/>
                    <a:pt x="9675" y="484"/>
                    <a:pt x="9474" y="401"/>
                  </a:cubicBezTo>
                  <a:cubicBezTo>
                    <a:pt x="9274" y="334"/>
                    <a:pt x="9073" y="250"/>
                    <a:pt x="8856" y="184"/>
                  </a:cubicBezTo>
                  <a:cubicBezTo>
                    <a:pt x="8406" y="64"/>
                    <a:pt x="7941" y="0"/>
                    <a:pt x="74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34;p39">
              <a:extLst>
                <a:ext uri="{FF2B5EF4-FFF2-40B4-BE49-F238E27FC236}">
                  <a16:creationId xmlns:a16="http://schemas.microsoft.com/office/drawing/2014/main" id="{E67EC758-60CE-45FE-A284-ADD242650A17}"/>
                </a:ext>
              </a:extLst>
            </p:cNvPr>
            <p:cNvSpPr/>
            <p:nvPr/>
          </p:nvSpPr>
          <p:spPr>
            <a:xfrm>
              <a:off x="6931268" y="1772931"/>
              <a:ext cx="182753" cy="121183"/>
            </a:xfrm>
            <a:custGeom>
              <a:avLst/>
              <a:gdLst/>
              <a:ahLst/>
              <a:cxnLst/>
              <a:rect l="l" t="t" r="r" b="b"/>
              <a:pathLst>
                <a:path w="5699" h="3779" extrusionOk="0">
                  <a:moveTo>
                    <a:pt x="4201" y="1"/>
                  </a:moveTo>
                  <a:cubicBezTo>
                    <a:pt x="1588" y="1"/>
                    <a:pt x="1" y="2153"/>
                    <a:pt x="1" y="2153"/>
                  </a:cubicBezTo>
                  <a:cubicBezTo>
                    <a:pt x="49" y="2170"/>
                    <a:pt x="4071" y="3778"/>
                    <a:pt x="4179" y="3778"/>
                  </a:cubicBezTo>
                  <a:cubicBezTo>
                    <a:pt x="4182" y="3778"/>
                    <a:pt x="4182" y="3777"/>
                    <a:pt x="4178" y="3774"/>
                  </a:cubicBezTo>
                  <a:cubicBezTo>
                    <a:pt x="4044" y="3657"/>
                    <a:pt x="5698" y="232"/>
                    <a:pt x="5698" y="232"/>
                  </a:cubicBezTo>
                  <a:cubicBezTo>
                    <a:pt x="5169" y="70"/>
                    <a:pt x="4669" y="1"/>
                    <a:pt x="4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5;p39">
              <a:extLst>
                <a:ext uri="{FF2B5EF4-FFF2-40B4-BE49-F238E27FC236}">
                  <a16:creationId xmlns:a16="http://schemas.microsoft.com/office/drawing/2014/main" id="{2E71B082-036F-4789-8CA7-A0C6B4E84ADD}"/>
                </a:ext>
              </a:extLst>
            </p:cNvPr>
            <p:cNvSpPr/>
            <p:nvPr/>
          </p:nvSpPr>
          <p:spPr>
            <a:xfrm>
              <a:off x="7133806" y="1928042"/>
              <a:ext cx="100243" cy="42201"/>
            </a:xfrm>
            <a:custGeom>
              <a:avLst/>
              <a:gdLst/>
              <a:ahLst/>
              <a:cxnLst/>
              <a:rect l="l" t="t" r="r" b="b"/>
              <a:pathLst>
                <a:path w="3126" h="1316" extrusionOk="0">
                  <a:moveTo>
                    <a:pt x="35" y="0"/>
                  </a:moveTo>
                  <a:cubicBezTo>
                    <a:pt x="24" y="0"/>
                    <a:pt x="19" y="2"/>
                    <a:pt x="17" y="7"/>
                  </a:cubicBezTo>
                  <a:cubicBezTo>
                    <a:pt x="1" y="57"/>
                    <a:pt x="669" y="374"/>
                    <a:pt x="1521" y="742"/>
                  </a:cubicBezTo>
                  <a:cubicBezTo>
                    <a:pt x="2304" y="1064"/>
                    <a:pt x="2974" y="1316"/>
                    <a:pt x="3091" y="1316"/>
                  </a:cubicBezTo>
                  <a:cubicBezTo>
                    <a:pt x="3101" y="1316"/>
                    <a:pt x="3107" y="1314"/>
                    <a:pt x="3108" y="1310"/>
                  </a:cubicBezTo>
                  <a:cubicBezTo>
                    <a:pt x="3125" y="1260"/>
                    <a:pt x="2440" y="942"/>
                    <a:pt x="1588" y="575"/>
                  </a:cubicBezTo>
                  <a:cubicBezTo>
                    <a:pt x="805" y="252"/>
                    <a:pt x="149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36;p39">
              <a:extLst>
                <a:ext uri="{FF2B5EF4-FFF2-40B4-BE49-F238E27FC236}">
                  <a16:creationId xmlns:a16="http://schemas.microsoft.com/office/drawing/2014/main" id="{40945352-40A4-441D-9A1A-83F36ACE4600}"/>
                </a:ext>
              </a:extLst>
            </p:cNvPr>
            <p:cNvSpPr/>
            <p:nvPr/>
          </p:nvSpPr>
          <p:spPr>
            <a:xfrm>
              <a:off x="6955928" y="1912136"/>
              <a:ext cx="262569" cy="121215"/>
            </a:xfrm>
            <a:custGeom>
              <a:avLst/>
              <a:gdLst/>
              <a:ahLst/>
              <a:cxnLst/>
              <a:rect l="l" t="t" r="r" b="b"/>
              <a:pathLst>
                <a:path w="8188" h="3780" extrusionOk="0">
                  <a:moveTo>
                    <a:pt x="20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0" y="51"/>
                    <a:pt x="1805" y="937"/>
                    <a:pt x="4060" y="1973"/>
                  </a:cubicBezTo>
                  <a:cubicBezTo>
                    <a:pt x="6250" y="2979"/>
                    <a:pt x="8046" y="3780"/>
                    <a:pt x="8165" y="3780"/>
                  </a:cubicBezTo>
                  <a:cubicBezTo>
                    <a:pt x="8168" y="3780"/>
                    <a:pt x="8170" y="3779"/>
                    <a:pt x="8171" y="3777"/>
                  </a:cubicBezTo>
                  <a:cubicBezTo>
                    <a:pt x="8187" y="3727"/>
                    <a:pt x="6383" y="2858"/>
                    <a:pt x="4127" y="1822"/>
                  </a:cubicBezTo>
                  <a:cubicBezTo>
                    <a:pt x="1917" y="791"/>
                    <a:pt x="108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37;p39">
              <a:extLst>
                <a:ext uri="{FF2B5EF4-FFF2-40B4-BE49-F238E27FC236}">
                  <a16:creationId xmlns:a16="http://schemas.microsoft.com/office/drawing/2014/main" id="{06BFF048-D65E-471A-9559-5B06FCB39AEB}"/>
                </a:ext>
              </a:extLst>
            </p:cNvPr>
            <p:cNvSpPr/>
            <p:nvPr/>
          </p:nvSpPr>
          <p:spPr>
            <a:xfrm>
              <a:off x="6931813" y="1976913"/>
              <a:ext cx="262569" cy="120734"/>
            </a:xfrm>
            <a:custGeom>
              <a:avLst/>
              <a:gdLst/>
              <a:ahLst/>
              <a:cxnLst/>
              <a:rect l="l" t="t" r="r" b="b"/>
              <a:pathLst>
                <a:path w="8188" h="3765" extrusionOk="0">
                  <a:moveTo>
                    <a:pt x="23" y="1"/>
                  </a:moveTo>
                  <a:cubicBezTo>
                    <a:pt x="20" y="1"/>
                    <a:pt x="18" y="2"/>
                    <a:pt x="17" y="3"/>
                  </a:cubicBezTo>
                  <a:cubicBezTo>
                    <a:pt x="0" y="36"/>
                    <a:pt x="1805" y="922"/>
                    <a:pt x="4061" y="1958"/>
                  </a:cubicBezTo>
                  <a:cubicBezTo>
                    <a:pt x="6250" y="2964"/>
                    <a:pt x="8047" y="3765"/>
                    <a:pt x="8165" y="3765"/>
                  </a:cubicBezTo>
                  <a:cubicBezTo>
                    <a:pt x="8168" y="3765"/>
                    <a:pt x="8170" y="3764"/>
                    <a:pt x="8171" y="3762"/>
                  </a:cubicBezTo>
                  <a:cubicBezTo>
                    <a:pt x="8188" y="3729"/>
                    <a:pt x="6383" y="2843"/>
                    <a:pt x="4127" y="1807"/>
                  </a:cubicBezTo>
                  <a:cubicBezTo>
                    <a:pt x="1938" y="802"/>
                    <a:pt x="14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38;p39">
              <a:extLst>
                <a:ext uri="{FF2B5EF4-FFF2-40B4-BE49-F238E27FC236}">
                  <a16:creationId xmlns:a16="http://schemas.microsoft.com/office/drawing/2014/main" id="{F356D866-489F-4FF0-A053-B788FA13593B}"/>
                </a:ext>
              </a:extLst>
            </p:cNvPr>
            <p:cNvSpPr/>
            <p:nvPr/>
          </p:nvSpPr>
          <p:spPr>
            <a:xfrm>
              <a:off x="6907153" y="2041208"/>
              <a:ext cx="262569" cy="120734"/>
            </a:xfrm>
            <a:custGeom>
              <a:avLst/>
              <a:gdLst/>
              <a:ahLst/>
              <a:cxnLst/>
              <a:rect l="l" t="t" r="r" b="b"/>
              <a:pathLst>
                <a:path w="8188" h="3765" extrusionOk="0">
                  <a:moveTo>
                    <a:pt x="24" y="1"/>
                  </a:moveTo>
                  <a:cubicBezTo>
                    <a:pt x="20" y="1"/>
                    <a:pt x="18" y="2"/>
                    <a:pt x="18" y="3"/>
                  </a:cubicBezTo>
                  <a:cubicBezTo>
                    <a:pt x="1" y="36"/>
                    <a:pt x="1805" y="922"/>
                    <a:pt x="4061" y="1958"/>
                  </a:cubicBezTo>
                  <a:cubicBezTo>
                    <a:pt x="6251" y="2964"/>
                    <a:pt x="8047" y="3765"/>
                    <a:pt x="8165" y="3765"/>
                  </a:cubicBezTo>
                  <a:cubicBezTo>
                    <a:pt x="8169" y="3765"/>
                    <a:pt x="8171" y="3764"/>
                    <a:pt x="8171" y="3762"/>
                  </a:cubicBezTo>
                  <a:cubicBezTo>
                    <a:pt x="8188" y="3712"/>
                    <a:pt x="6383" y="2843"/>
                    <a:pt x="4128" y="1808"/>
                  </a:cubicBezTo>
                  <a:cubicBezTo>
                    <a:pt x="1939" y="786"/>
                    <a:pt x="144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39;p39">
              <a:extLst>
                <a:ext uri="{FF2B5EF4-FFF2-40B4-BE49-F238E27FC236}">
                  <a16:creationId xmlns:a16="http://schemas.microsoft.com/office/drawing/2014/main" id="{98176FCC-A653-415E-A884-238415FC7D4C}"/>
                </a:ext>
              </a:extLst>
            </p:cNvPr>
            <p:cNvSpPr/>
            <p:nvPr/>
          </p:nvSpPr>
          <p:spPr>
            <a:xfrm>
              <a:off x="6976804" y="2160243"/>
              <a:ext cx="167200" cy="74493"/>
            </a:xfrm>
            <a:custGeom>
              <a:avLst/>
              <a:gdLst/>
              <a:ahLst/>
              <a:cxnLst/>
              <a:rect l="l" t="t" r="r" b="b"/>
              <a:pathLst>
                <a:path w="5214" h="2323" extrusionOk="0">
                  <a:moveTo>
                    <a:pt x="1" y="0"/>
                  </a:moveTo>
                  <a:cubicBezTo>
                    <a:pt x="235" y="151"/>
                    <a:pt x="502" y="284"/>
                    <a:pt x="770" y="385"/>
                  </a:cubicBezTo>
                  <a:cubicBezTo>
                    <a:pt x="1237" y="619"/>
                    <a:pt x="1906" y="919"/>
                    <a:pt x="2641" y="1253"/>
                  </a:cubicBezTo>
                  <a:cubicBezTo>
                    <a:pt x="3794" y="1755"/>
                    <a:pt x="4796" y="2172"/>
                    <a:pt x="5164" y="2306"/>
                  </a:cubicBezTo>
                  <a:lnTo>
                    <a:pt x="5214" y="2323"/>
                  </a:lnTo>
                  <a:lnTo>
                    <a:pt x="5214" y="2273"/>
                  </a:lnTo>
                  <a:cubicBezTo>
                    <a:pt x="5181" y="2156"/>
                    <a:pt x="5164" y="2089"/>
                    <a:pt x="5147" y="2089"/>
                  </a:cubicBezTo>
                  <a:cubicBezTo>
                    <a:pt x="5147" y="2089"/>
                    <a:pt x="5147" y="2133"/>
                    <a:pt x="5147" y="2213"/>
                  </a:cubicBezTo>
                  <a:lnTo>
                    <a:pt x="5147" y="2213"/>
                  </a:lnTo>
                  <a:cubicBezTo>
                    <a:pt x="4759" y="2015"/>
                    <a:pt x="3810" y="1581"/>
                    <a:pt x="2708" y="1086"/>
                  </a:cubicBezTo>
                  <a:cubicBezTo>
                    <a:pt x="1973" y="769"/>
                    <a:pt x="1304" y="485"/>
                    <a:pt x="803" y="284"/>
                  </a:cubicBezTo>
                  <a:cubicBezTo>
                    <a:pt x="552" y="151"/>
                    <a:pt x="285" y="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40;p39">
              <a:extLst>
                <a:ext uri="{FF2B5EF4-FFF2-40B4-BE49-F238E27FC236}">
                  <a16:creationId xmlns:a16="http://schemas.microsoft.com/office/drawing/2014/main" id="{EF6AD511-90D2-41A5-BE7C-15890BEB0E47}"/>
                </a:ext>
              </a:extLst>
            </p:cNvPr>
            <p:cNvSpPr/>
            <p:nvPr/>
          </p:nvSpPr>
          <p:spPr>
            <a:xfrm>
              <a:off x="5010970" y="1551024"/>
              <a:ext cx="704587" cy="677811"/>
            </a:xfrm>
            <a:custGeom>
              <a:avLst/>
              <a:gdLst/>
              <a:ahLst/>
              <a:cxnLst/>
              <a:rect l="l" t="t" r="r" b="b"/>
              <a:pathLst>
                <a:path w="21972" h="21137" extrusionOk="0">
                  <a:moveTo>
                    <a:pt x="11496" y="1"/>
                  </a:moveTo>
                  <a:lnTo>
                    <a:pt x="0" y="4980"/>
                  </a:lnTo>
                  <a:cubicBezTo>
                    <a:pt x="1237" y="5715"/>
                    <a:pt x="2222" y="6818"/>
                    <a:pt x="2790" y="8138"/>
                  </a:cubicBezTo>
                  <a:lnTo>
                    <a:pt x="6918" y="17662"/>
                  </a:lnTo>
                  <a:cubicBezTo>
                    <a:pt x="7502" y="19015"/>
                    <a:pt x="8421" y="20218"/>
                    <a:pt x="9574" y="21137"/>
                  </a:cubicBezTo>
                  <a:lnTo>
                    <a:pt x="21972" y="15774"/>
                  </a:lnTo>
                  <a:cubicBezTo>
                    <a:pt x="20669" y="14687"/>
                    <a:pt x="19649" y="13317"/>
                    <a:pt x="18998" y="11747"/>
                  </a:cubicBezTo>
                  <a:lnTo>
                    <a:pt x="15372" y="3058"/>
                  </a:lnTo>
                  <a:cubicBezTo>
                    <a:pt x="14670" y="1454"/>
                    <a:pt x="13217" y="301"/>
                    <a:pt x="1149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41;p39">
              <a:extLst>
                <a:ext uri="{FF2B5EF4-FFF2-40B4-BE49-F238E27FC236}">
                  <a16:creationId xmlns:a16="http://schemas.microsoft.com/office/drawing/2014/main" id="{E72EC4C2-2A4F-47F1-822B-6B2BB8DEBC0B}"/>
                </a:ext>
              </a:extLst>
            </p:cNvPr>
            <p:cNvSpPr/>
            <p:nvPr/>
          </p:nvSpPr>
          <p:spPr>
            <a:xfrm>
              <a:off x="5010970" y="1551024"/>
              <a:ext cx="704587" cy="677811"/>
            </a:xfrm>
            <a:custGeom>
              <a:avLst/>
              <a:gdLst/>
              <a:ahLst/>
              <a:cxnLst/>
              <a:rect l="l" t="t" r="r" b="b"/>
              <a:pathLst>
                <a:path w="21972" h="21137" extrusionOk="0">
                  <a:moveTo>
                    <a:pt x="11496" y="1"/>
                  </a:moveTo>
                  <a:lnTo>
                    <a:pt x="0" y="4980"/>
                  </a:lnTo>
                  <a:cubicBezTo>
                    <a:pt x="1237" y="5715"/>
                    <a:pt x="2222" y="6818"/>
                    <a:pt x="2790" y="8138"/>
                  </a:cubicBezTo>
                  <a:lnTo>
                    <a:pt x="6918" y="17662"/>
                  </a:lnTo>
                  <a:cubicBezTo>
                    <a:pt x="7502" y="19015"/>
                    <a:pt x="8421" y="20218"/>
                    <a:pt x="9574" y="21137"/>
                  </a:cubicBezTo>
                  <a:lnTo>
                    <a:pt x="21972" y="15774"/>
                  </a:lnTo>
                  <a:cubicBezTo>
                    <a:pt x="20669" y="14687"/>
                    <a:pt x="19649" y="13317"/>
                    <a:pt x="18998" y="11747"/>
                  </a:cubicBezTo>
                  <a:lnTo>
                    <a:pt x="15372" y="3058"/>
                  </a:lnTo>
                  <a:cubicBezTo>
                    <a:pt x="14670" y="1454"/>
                    <a:pt x="13217" y="301"/>
                    <a:pt x="11496" y="1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42;p39">
              <a:extLst>
                <a:ext uri="{FF2B5EF4-FFF2-40B4-BE49-F238E27FC236}">
                  <a16:creationId xmlns:a16="http://schemas.microsoft.com/office/drawing/2014/main" id="{E310B817-3B2F-4E71-8BA7-939BB090F447}"/>
                </a:ext>
              </a:extLst>
            </p:cNvPr>
            <p:cNvSpPr/>
            <p:nvPr/>
          </p:nvSpPr>
          <p:spPr>
            <a:xfrm>
              <a:off x="5173841" y="1699914"/>
              <a:ext cx="289890" cy="126602"/>
            </a:xfrm>
            <a:custGeom>
              <a:avLst/>
              <a:gdLst/>
              <a:ahLst/>
              <a:cxnLst/>
              <a:rect l="l" t="t" r="r" b="b"/>
              <a:pathLst>
                <a:path w="9040" h="3948" extrusionOk="0">
                  <a:moveTo>
                    <a:pt x="9017" y="1"/>
                  </a:moveTo>
                  <a:cubicBezTo>
                    <a:pt x="8893" y="1"/>
                    <a:pt x="6915" y="835"/>
                    <a:pt x="4495" y="1891"/>
                  </a:cubicBezTo>
                  <a:cubicBezTo>
                    <a:pt x="2006" y="2993"/>
                    <a:pt x="1" y="3896"/>
                    <a:pt x="17" y="3946"/>
                  </a:cubicBezTo>
                  <a:cubicBezTo>
                    <a:pt x="18" y="3947"/>
                    <a:pt x="21" y="3948"/>
                    <a:pt x="25" y="3948"/>
                  </a:cubicBezTo>
                  <a:cubicBezTo>
                    <a:pt x="165" y="3948"/>
                    <a:pt x="2142" y="3113"/>
                    <a:pt x="4562" y="2058"/>
                  </a:cubicBezTo>
                  <a:cubicBezTo>
                    <a:pt x="7052" y="955"/>
                    <a:pt x="9040" y="36"/>
                    <a:pt x="9023" y="3"/>
                  </a:cubicBezTo>
                  <a:cubicBezTo>
                    <a:pt x="9023" y="1"/>
                    <a:pt x="9021" y="1"/>
                    <a:pt x="90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43;p39">
              <a:extLst>
                <a:ext uri="{FF2B5EF4-FFF2-40B4-BE49-F238E27FC236}">
                  <a16:creationId xmlns:a16="http://schemas.microsoft.com/office/drawing/2014/main" id="{C299F779-F16C-4CA1-BDA0-7B3F345ECA5C}"/>
                </a:ext>
              </a:extLst>
            </p:cNvPr>
            <p:cNvSpPr/>
            <p:nvPr/>
          </p:nvSpPr>
          <p:spPr>
            <a:xfrm>
              <a:off x="5190452" y="1750292"/>
              <a:ext cx="299543" cy="130900"/>
            </a:xfrm>
            <a:custGeom>
              <a:avLst/>
              <a:gdLst/>
              <a:ahLst/>
              <a:cxnLst/>
              <a:rect l="l" t="t" r="r" b="b"/>
              <a:pathLst>
                <a:path w="9341" h="4082" extrusionOk="0">
                  <a:moveTo>
                    <a:pt x="9318" y="0"/>
                  </a:moveTo>
                  <a:cubicBezTo>
                    <a:pt x="9193" y="0"/>
                    <a:pt x="7132" y="868"/>
                    <a:pt x="4629" y="1957"/>
                  </a:cubicBezTo>
                  <a:cubicBezTo>
                    <a:pt x="2056" y="3093"/>
                    <a:pt x="1" y="4046"/>
                    <a:pt x="17" y="4079"/>
                  </a:cubicBezTo>
                  <a:cubicBezTo>
                    <a:pt x="18" y="4081"/>
                    <a:pt x="20" y="4081"/>
                    <a:pt x="23" y="4081"/>
                  </a:cubicBezTo>
                  <a:cubicBezTo>
                    <a:pt x="148" y="4081"/>
                    <a:pt x="2208" y="3213"/>
                    <a:pt x="4696" y="2124"/>
                  </a:cubicBezTo>
                  <a:cubicBezTo>
                    <a:pt x="7269" y="988"/>
                    <a:pt x="9341" y="52"/>
                    <a:pt x="9324" y="2"/>
                  </a:cubicBezTo>
                  <a:cubicBezTo>
                    <a:pt x="9323" y="1"/>
                    <a:pt x="9321" y="0"/>
                    <a:pt x="93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44;p39">
              <a:extLst>
                <a:ext uri="{FF2B5EF4-FFF2-40B4-BE49-F238E27FC236}">
                  <a16:creationId xmlns:a16="http://schemas.microsoft.com/office/drawing/2014/main" id="{1714CB9F-015B-47AF-AEF8-6A4F5DEDC0C5}"/>
                </a:ext>
              </a:extLst>
            </p:cNvPr>
            <p:cNvSpPr/>
            <p:nvPr/>
          </p:nvSpPr>
          <p:spPr>
            <a:xfrm>
              <a:off x="5211360" y="1798553"/>
              <a:ext cx="300056" cy="131348"/>
            </a:xfrm>
            <a:custGeom>
              <a:avLst/>
              <a:gdLst/>
              <a:ahLst/>
              <a:cxnLst/>
              <a:rect l="l" t="t" r="r" b="b"/>
              <a:pathLst>
                <a:path w="9357" h="4096" extrusionOk="0">
                  <a:moveTo>
                    <a:pt x="9320" y="0"/>
                  </a:moveTo>
                  <a:cubicBezTo>
                    <a:pt x="9229" y="0"/>
                    <a:pt x="7170" y="858"/>
                    <a:pt x="4645" y="1973"/>
                  </a:cubicBezTo>
                  <a:cubicBezTo>
                    <a:pt x="2072" y="3092"/>
                    <a:pt x="0" y="4045"/>
                    <a:pt x="17" y="4095"/>
                  </a:cubicBezTo>
                  <a:cubicBezTo>
                    <a:pt x="17" y="4095"/>
                    <a:pt x="18" y="4096"/>
                    <a:pt x="20" y="4096"/>
                  </a:cubicBezTo>
                  <a:cubicBezTo>
                    <a:pt x="112" y="4096"/>
                    <a:pt x="2187" y="3238"/>
                    <a:pt x="4712" y="2123"/>
                  </a:cubicBezTo>
                  <a:cubicBezTo>
                    <a:pt x="7285" y="1004"/>
                    <a:pt x="9357" y="51"/>
                    <a:pt x="9324" y="1"/>
                  </a:cubicBezTo>
                  <a:cubicBezTo>
                    <a:pt x="9323" y="0"/>
                    <a:pt x="9322" y="0"/>
                    <a:pt x="9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45;p39">
              <a:extLst>
                <a:ext uri="{FF2B5EF4-FFF2-40B4-BE49-F238E27FC236}">
                  <a16:creationId xmlns:a16="http://schemas.microsoft.com/office/drawing/2014/main" id="{29D97425-0903-4D27-B1B4-D8F93F9A1015}"/>
                </a:ext>
              </a:extLst>
            </p:cNvPr>
            <p:cNvSpPr/>
            <p:nvPr/>
          </p:nvSpPr>
          <p:spPr>
            <a:xfrm>
              <a:off x="5232781" y="1847264"/>
              <a:ext cx="299543" cy="130867"/>
            </a:xfrm>
            <a:custGeom>
              <a:avLst/>
              <a:gdLst/>
              <a:ahLst/>
              <a:cxnLst/>
              <a:rect l="l" t="t" r="r" b="b"/>
              <a:pathLst>
                <a:path w="9341" h="4081" extrusionOk="0">
                  <a:moveTo>
                    <a:pt x="9318" y="0"/>
                  </a:moveTo>
                  <a:cubicBezTo>
                    <a:pt x="9193" y="0"/>
                    <a:pt x="7132" y="868"/>
                    <a:pt x="4629" y="1957"/>
                  </a:cubicBezTo>
                  <a:cubicBezTo>
                    <a:pt x="2072" y="3094"/>
                    <a:pt x="1" y="4029"/>
                    <a:pt x="17" y="4079"/>
                  </a:cubicBezTo>
                  <a:cubicBezTo>
                    <a:pt x="18" y="4080"/>
                    <a:pt x="19" y="4080"/>
                    <a:pt x="20" y="4080"/>
                  </a:cubicBezTo>
                  <a:cubicBezTo>
                    <a:pt x="113" y="4080"/>
                    <a:pt x="2187" y="3223"/>
                    <a:pt x="4712" y="2108"/>
                  </a:cubicBezTo>
                  <a:cubicBezTo>
                    <a:pt x="7269" y="988"/>
                    <a:pt x="9341" y="36"/>
                    <a:pt x="9324" y="3"/>
                  </a:cubicBezTo>
                  <a:cubicBezTo>
                    <a:pt x="9323" y="1"/>
                    <a:pt x="9321" y="0"/>
                    <a:pt x="93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46;p39">
              <a:extLst>
                <a:ext uri="{FF2B5EF4-FFF2-40B4-BE49-F238E27FC236}">
                  <a16:creationId xmlns:a16="http://schemas.microsoft.com/office/drawing/2014/main" id="{382B2633-F057-4DBB-8B4D-924415AF0AE7}"/>
                </a:ext>
              </a:extLst>
            </p:cNvPr>
            <p:cNvSpPr/>
            <p:nvPr/>
          </p:nvSpPr>
          <p:spPr>
            <a:xfrm>
              <a:off x="5253689" y="1895525"/>
              <a:ext cx="300056" cy="130867"/>
            </a:xfrm>
            <a:custGeom>
              <a:avLst/>
              <a:gdLst/>
              <a:ahLst/>
              <a:cxnLst/>
              <a:rect l="l" t="t" r="r" b="b"/>
              <a:pathLst>
                <a:path w="9357" h="4081" extrusionOk="0">
                  <a:moveTo>
                    <a:pt x="9337" y="0"/>
                  </a:moveTo>
                  <a:cubicBezTo>
                    <a:pt x="9245" y="0"/>
                    <a:pt x="7170" y="858"/>
                    <a:pt x="4645" y="1973"/>
                  </a:cubicBezTo>
                  <a:cubicBezTo>
                    <a:pt x="2072" y="3092"/>
                    <a:pt x="0" y="4045"/>
                    <a:pt x="34" y="4078"/>
                  </a:cubicBezTo>
                  <a:cubicBezTo>
                    <a:pt x="34" y="4080"/>
                    <a:pt x="36" y="4080"/>
                    <a:pt x="39" y="4080"/>
                  </a:cubicBezTo>
                  <a:cubicBezTo>
                    <a:pt x="164" y="4080"/>
                    <a:pt x="2208" y="3212"/>
                    <a:pt x="4712" y="2123"/>
                  </a:cubicBezTo>
                  <a:cubicBezTo>
                    <a:pt x="7285" y="987"/>
                    <a:pt x="9357" y="51"/>
                    <a:pt x="9340" y="1"/>
                  </a:cubicBezTo>
                  <a:cubicBezTo>
                    <a:pt x="9340" y="1"/>
                    <a:pt x="9339" y="0"/>
                    <a:pt x="9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47;p39">
              <a:extLst>
                <a:ext uri="{FF2B5EF4-FFF2-40B4-BE49-F238E27FC236}">
                  <a16:creationId xmlns:a16="http://schemas.microsoft.com/office/drawing/2014/main" id="{11742A66-09C1-4AD8-8682-3CA5B5D5ED57}"/>
                </a:ext>
              </a:extLst>
            </p:cNvPr>
            <p:cNvSpPr/>
            <p:nvPr/>
          </p:nvSpPr>
          <p:spPr>
            <a:xfrm>
              <a:off x="5419253" y="1943787"/>
              <a:ext cx="154854" cy="68079"/>
            </a:xfrm>
            <a:custGeom>
              <a:avLst/>
              <a:gdLst/>
              <a:ahLst/>
              <a:cxnLst/>
              <a:rect l="l" t="t" r="r" b="b"/>
              <a:pathLst>
                <a:path w="4829" h="2123" extrusionOk="0">
                  <a:moveTo>
                    <a:pt x="4829" y="0"/>
                  </a:moveTo>
                  <a:lnTo>
                    <a:pt x="4829" y="0"/>
                  </a:lnTo>
                  <a:cubicBezTo>
                    <a:pt x="4578" y="67"/>
                    <a:pt x="4328" y="150"/>
                    <a:pt x="4094" y="267"/>
                  </a:cubicBezTo>
                  <a:cubicBezTo>
                    <a:pt x="3659" y="434"/>
                    <a:pt x="3058" y="702"/>
                    <a:pt x="2389" y="986"/>
                  </a:cubicBezTo>
                  <a:cubicBezTo>
                    <a:pt x="1721" y="1287"/>
                    <a:pt x="1120" y="1554"/>
                    <a:pt x="685" y="1754"/>
                  </a:cubicBezTo>
                  <a:cubicBezTo>
                    <a:pt x="435" y="1855"/>
                    <a:pt x="217" y="1972"/>
                    <a:pt x="0" y="2122"/>
                  </a:cubicBezTo>
                  <a:cubicBezTo>
                    <a:pt x="251" y="2072"/>
                    <a:pt x="501" y="1988"/>
                    <a:pt x="735" y="1871"/>
                  </a:cubicBezTo>
                  <a:cubicBezTo>
                    <a:pt x="1170" y="1688"/>
                    <a:pt x="1788" y="1437"/>
                    <a:pt x="2456" y="1153"/>
                  </a:cubicBezTo>
                  <a:cubicBezTo>
                    <a:pt x="3125" y="852"/>
                    <a:pt x="3726" y="585"/>
                    <a:pt x="4144" y="368"/>
                  </a:cubicBezTo>
                  <a:cubicBezTo>
                    <a:pt x="4394" y="284"/>
                    <a:pt x="4612" y="150"/>
                    <a:pt x="48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48;p39">
              <a:extLst>
                <a:ext uri="{FF2B5EF4-FFF2-40B4-BE49-F238E27FC236}">
                  <a16:creationId xmlns:a16="http://schemas.microsoft.com/office/drawing/2014/main" id="{886A613B-C28C-420A-9670-73EDF1B508D7}"/>
                </a:ext>
              </a:extLst>
            </p:cNvPr>
            <p:cNvSpPr/>
            <p:nvPr/>
          </p:nvSpPr>
          <p:spPr>
            <a:xfrm>
              <a:off x="5312629" y="2058845"/>
              <a:ext cx="111082" cy="93637"/>
            </a:xfrm>
            <a:custGeom>
              <a:avLst/>
              <a:gdLst/>
              <a:ahLst/>
              <a:cxnLst/>
              <a:rect l="l" t="t" r="r" b="b"/>
              <a:pathLst>
                <a:path w="3464" h="2920" extrusionOk="0">
                  <a:moveTo>
                    <a:pt x="1503" y="0"/>
                  </a:moveTo>
                  <a:cubicBezTo>
                    <a:pt x="1465" y="0"/>
                    <a:pt x="1426" y="2"/>
                    <a:pt x="1387" y="4"/>
                  </a:cubicBezTo>
                  <a:cubicBezTo>
                    <a:pt x="886" y="38"/>
                    <a:pt x="451" y="322"/>
                    <a:pt x="217" y="756"/>
                  </a:cubicBezTo>
                  <a:cubicBezTo>
                    <a:pt x="50" y="1057"/>
                    <a:pt x="0" y="1374"/>
                    <a:pt x="67" y="1692"/>
                  </a:cubicBezTo>
                  <a:cubicBezTo>
                    <a:pt x="84" y="1809"/>
                    <a:pt x="134" y="1926"/>
                    <a:pt x="201" y="2026"/>
                  </a:cubicBezTo>
                  <a:cubicBezTo>
                    <a:pt x="217" y="2009"/>
                    <a:pt x="167" y="1909"/>
                    <a:pt x="134" y="1692"/>
                  </a:cubicBezTo>
                  <a:cubicBezTo>
                    <a:pt x="100" y="1391"/>
                    <a:pt x="167" y="1074"/>
                    <a:pt x="318" y="823"/>
                  </a:cubicBezTo>
                  <a:cubicBezTo>
                    <a:pt x="572" y="378"/>
                    <a:pt x="1016" y="159"/>
                    <a:pt x="1458" y="159"/>
                  </a:cubicBezTo>
                  <a:cubicBezTo>
                    <a:pt x="1945" y="159"/>
                    <a:pt x="2429" y="424"/>
                    <a:pt x="2657" y="940"/>
                  </a:cubicBezTo>
                  <a:cubicBezTo>
                    <a:pt x="3050" y="1847"/>
                    <a:pt x="2377" y="2794"/>
                    <a:pt x="1466" y="2794"/>
                  </a:cubicBezTo>
                  <a:cubicBezTo>
                    <a:pt x="1369" y="2794"/>
                    <a:pt x="1270" y="2784"/>
                    <a:pt x="1170" y="2761"/>
                  </a:cubicBezTo>
                  <a:cubicBezTo>
                    <a:pt x="869" y="2694"/>
                    <a:pt x="602" y="2527"/>
                    <a:pt x="401" y="2293"/>
                  </a:cubicBezTo>
                  <a:cubicBezTo>
                    <a:pt x="276" y="2137"/>
                    <a:pt x="224" y="2025"/>
                    <a:pt x="204" y="2025"/>
                  </a:cubicBezTo>
                  <a:cubicBezTo>
                    <a:pt x="203" y="2025"/>
                    <a:pt x="202" y="2025"/>
                    <a:pt x="201" y="2026"/>
                  </a:cubicBezTo>
                  <a:cubicBezTo>
                    <a:pt x="234" y="2143"/>
                    <a:pt x="284" y="2243"/>
                    <a:pt x="351" y="2344"/>
                  </a:cubicBezTo>
                  <a:cubicBezTo>
                    <a:pt x="535" y="2594"/>
                    <a:pt x="819" y="2795"/>
                    <a:pt x="1136" y="2878"/>
                  </a:cubicBezTo>
                  <a:cubicBezTo>
                    <a:pt x="1252" y="2906"/>
                    <a:pt x="1369" y="2920"/>
                    <a:pt x="1485" y="2920"/>
                  </a:cubicBezTo>
                  <a:cubicBezTo>
                    <a:pt x="1853" y="2920"/>
                    <a:pt x="2210" y="2782"/>
                    <a:pt x="2490" y="2527"/>
                  </a:cubicBezTo>
                  <a:cubicBezTo>
                    <a:pt x="3463" y="1618"/>
                    <a:pt x="2798" y="0"/>
                    <a:pt x="15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49;p39">
              <a:extLst>
                <a:ext uri="{FF2B5EF4-FFF2-40B4-BE49-F238E27FC236}">
                  <a16:creationId xmlns:a16="http://schemas.microsoft.com/office/drawing/2014/main" id="{EC3F3584-D614-43C0-B8F3-F5CDB7FC7460}"/>
                </a:ext>
              </a:extLst>
            </p:cNvPr>
            <p:cNvSpPr/>
            <p:nvPr/>
          </p:nvSpPr>
          <p:spPr>
            <a:xfrm>
              <a:off x="5324398" y="1645335"/>
              <a:ext cx="122209" cy="66989"/>
            </a:xfrm>
            <a:custGeom>
              <a:avLst/>
              <a:gdLst/>
              <a:ahLst/>
              <a:cxnLst/>
              <a:rect l="l" t="t" r="r" b="b"/>
              <a:pathLst>
                <a:path w="3811" h="2089" extrusionOk="0">
                  <a:moveTo>
                    <a:pt x="3593" y="0"/>
                  </a:moveTo>
                  <a:lnTo>
                    <a:pt x="1" y="1571"/>
                  </a:lnTo>
                  <a:lnTo>
                    <a:pt x="235" y="2089"/>
                  </a:lnTo>
                  <a:lnTo>
                    <a:pt x="3810" y="51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50;p39">
              <a:extLst>
                <a:ext uri="{FF2B5EF4-FFF2-40B4-BE49-F238E27FC236}">
                  <a16:creationId xmlns:a16="http://schemas.microsoft.com/office/drawing/2014/main" id="{68862B74-1D04-4058-81D5-78F242A53CEF}"/>
                </a:ext>
              </a:extLst>
            </p:cNvPr>
            <p:cNvSpPr/>
            <p:nvPr/>
          </p:nvSpPr>
          <p:spPr>
            <a:xfrm>
              <a:off x="5398890" y="2497785"/>
              <a:ext cx="578145" cy="223991"/>
            </a:xfrm>
            <a:custGeom>
              <a:avLst/>
              <a:gdLst/>
              <a:ahLst/>
              <a:cxnLst/>
              <a:rect l="l" t="t" r="r" b="b"/>
              <a:pathLst>
                <a:path w="18029" h="6985" extrusionOk="0">
                  <a:moveTo>
                    <a:pt x="0" y="1"/>
                  </a:moveTo>
                  <a:lnTo>
                    <a:pt x="4645" y="6985"/>
                  </a:lnTo>
                  <a:lnTo>
                    <a:pt x="18029" y="6667"/>
                  </a:lnTo>
                  <a:lnTo>
                    <a:pt x="13050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51;p39">
              <a:extLst>
                <a:ext uri="{FF2B5EF4-FFF2-40B4-BE49-F238E27FC236}">
                  <a16:creationId xmlns:a16="http://schemas.microsoft.com/office/drawing/2014/main" id="{49169EFB-81D6-4620-BC22-A7D1C8B53696}"/>
                </a:ext>
              </a:extLst>
            </p:cNvPr>
            <p:cNvSpPr/>
            <p:nvPr/>
          </p:nvSpPr>
          <p:spPr>
            <a:xfrm>
              <a:off x="5574075" y="2557816"/>
              <a:ext cx="339210" cy="132375"/>
            </a:xfrm>
            <a:custGeom>
              <a:avLst/>
              <a:gdLst/>
              <a:ahLst/>
              <a:cxnLst/>
              <a:rect l="l" t="t" r="r" b="b"/>
              <a:pathLst>
                <a:path w="10578" h="4128" extrusionOk="0">
                  <a:moveTo>
                    <a:pt x="5197" y="0"/>
                  </a:moveTo>
                  <a:lnTo>
                    <a:pt x="3543" y="2857"/>
                  </a:lnTo>
                  <a:lnTo>
                    <a:pt x="1471" y="1955"/>
                  </a:lnTo>
                  <a:lnTo>
                    <a:pt x="1" y="4127"/>
                  </a:lnTo>
                  <a:lnTo>
                    <a:pt x="10577" y="3793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52;p39">
              <a:extLst>
                <a:ext uri="{FF2B5EF4-FFF2-40B4-BE49-F238E27FC236}">
                  <a16:creationId xmlns:a16="http://schemas.microsoft.com/office/drawing/2014/main" id="{266AEDBF-F595-48C1-934D-15F9B5C0BAFE}"/>
                </a:ext>
              </a:extLst>
            </p:cNvPr>
            <p:cNvSpPr/>
            <p:nvPr/>
          </p:nvSpPr>
          <p:spPr>
            <a:xfrm>
              <a:off x="5629808" y="2535304"/>
              <a:ext cx="51468" cy="44093"/>
            </a:xfrm>
            <a:custGeom>
              <a:avLst/>
              <a:gdLst/>
              <a:ahLst/>
              <a:cxnLst/>
              <a:rect l="l" t="t" r="r" b="b"/>
              <a:pathLst>
                <a:path w="1605" h="1375" extrusionOk="0">
                  <a:moveTo>
                    <a:pt x="702" y="0"/>
                  </a:moveTo>
                  <a:cubicBezTo>
                    <a:pt x="318" y="0"/>
                    <a:pt x="1" y="301"/>
                    <a:pt x="17" y="685"/>
                  </a:cubicBezTo>
                  <a:cubicBezTo>
                    <a:pt x="17" y="1102"/>
                    <a:pt x="352" y="1375"/>
                    <a:pt x="703" y="1375"/>
                  </a:cubicBezTo>
                  <a:cubicBezTo>
                    <a:pt x="872" y="1375"/>
                    <a:pt x="1045" y="1311"/>
                    <a:pt x="1187" y="1170"/>
                  </a:cubicBezTo>
                  <a:cubicBezTo>
                    <a:pt x="1605" y="735"/>
                    <a:pt x="1304" y="0"/>
                    <a:pt x="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53;p39">
              <a:extLst>
                <a:ext uri="{FF2B5EF4-FFF2-40B4-BE49-F238E27FC236}">
                  <a16:creationId xmlns:a16="http://schemas.microsoft.com/office/drawing/2014/main" id="{D944E967-B303-4E56-AC99-8574A917084E}"/>
                </a:ext>
              </a:extLst>
            </p:cNvPr>
            <p:cNvSpPr/>
            <p:nvPr/>
          </p:nvSpPr>
          <p:spPr>
            <a:xfrm>
              <a:off x="5574075" y="2557816"/>
              <a:ext cx="339210" cy="132375"/>
            </a:xfrm>
            <a:custGeom>
              <a:avLst/>
              <a:gdLst/>
              <a:ahLst/>
              <a:cxnLst/>
              <a:rect l="l" t="t" r="r" b="b"/>
              <a:pathLst>
                <a:path w="10578" h="4128" extrusionOk="0">
                  <a:moveTo>
                    <a:pt x="5197" y="0"/>
                  </a:moveTo>
                  <a:lnTo>
                    <a:pt x="3543" y="2857"/>
                  </a:lnTo>
                  <a:lnTo>
                    <a:pt x="1471" y="1955"/>
                  </a:lnTo>
                  <a:lnTo>
                    <a:pt x="1" y="4127"/>
                  </a:lnTo>
                  <a:lnTo>
                    <a:pt x="10577" y="3793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4;p39">
              <a:extLst>
                <a:ext uri="{FF2B5EF4-FFF2-40B4-BE49-F238E27FC236}">
                  <a16:creationId xmlns:a16="http://schemas.microsoft.com/office/drawing/2014/main" id="{1E3E7490-D6BF-4C6B-8E08-541D1C35807A}"/>
                </a:ext>
              </a:extLst>
            </p:cNvPr>
            <p:cNvSpPr/>
            <p:nvPr/>
          </p:nvSpPr>
          <p:spPr>
            <a:xfrm>
              <a:off x="5629808" y="2535304"/>
              <a:ext cx="51468" cy="44093"/>
            </a:xfrm>
            <a:custGeom>
              <a:avLst/>
              <a:gdLst/>
              <a:ahLst/>
              <a:cxnLst/>
              <a:rect l="l" t="t" r="r" b="b"/>
              <a:pathLst>
                <a:path w="1605" h="1375" extrusionOk="0">
                  <a:moveTo>
                    <a:pt x="702" y="0"/>
                  </a:moveTo>
                  <a:cubicBezTo>
                    <a:pt x="318" y="0"/>
                    <a:pt x="1" y="301"/>
                    <a:pt x="17" y="685"/>
                  </a:cubicBezTo>
                  <a:cubicBezTo>
                    <a:pt x="17" y="1102"/>
                    <a:pt x="352" y="1375"/>
                    <a:pt x="703" y="1375"/>
                  </a:cubicBezTo>
                  <a:cubicBezTo>
                    <a:pt x="872" y="1375"/>
                    <a:pt x="1045" y="1311"/>
                    <a:pt x="1187" y="1170"/>
                  </a:cubicBezTo>
                  <a:cubicBezTo>
                    <a:pt x="1605" y="735"/>
                    <a:pt x="1304" y="0"/>
                    <a:pt x="70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5;p39">
              <a:extLst>
                <a:ext uri="{FF2B5EF4-FFF2-40B4-BE49-F238E27FC236}">
                  <a16:creationId xmlns:a16="http://schemas.microsoft.com/office/drawing/2014/main" id="{399B5C51-9F14-43DE-8FBB-C725F3EE64D2}"/>
                </a:ext>
              </a:extLst>
            </p:cNvPr>
            <p:cNvSpPr/>
            <p:nvPr/>
          </p:nvSpPr>
          <p:spPr>
            <a:xfrm>
              <a:off x="6712119" y="1166310"/>
              <a:ext cx="386894" cy="466742"/>
            </a:xfrm>
            <a:custGeom>
              <a:avLst/>
              <a:gdLst/>
              <a:ahLst/>
              <a:cxnLst/>
              <a:rect l="l" t="t" r="r" b="b"/>
              <a:pathLst>
                <a:path w="12065" h="14555" extrusionOk="0">
                  <a:moveTo>
                    <a:pt x="285" y="1"/>
                  </a:moveTo>
                  <a:lnTo>
                    <a:pt x="1" y="9308"/>
                  </a:lnTo>
                  <a:lnTo>
                    <a:pt x="11797" y="14554"/>
                  </a:lnTo>
                  <a:lnTo>
                    <a:pt x="12064" y="5565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6;p39">
              <a:extLst>
                <a:ext uri="{FF2B5EF4-FFF2-40B4-BE49-F238E27FC236}">
                  <a16:creationId xmlns:a16="http://schemas.microsoft.com/office/drawing/2014/main" id="{3550D90D-F2CF-48DE-AF12-4CC52D2D81F4}"/>
                </a:ext>
              </a:extLst>
            </p:cNvPr>
            <p:cNvSpPr/>
            <p:nvPr/>
          </p:nvSpPr>
          <p:spPr>
            <a:xfrm>
              <a:off x="6712119" y="1166310"/>
              <a:ext cx="386894" cy="466742"/>
            </a:xfrm>
            <a:custGeom>
              <a:avLst/>
              <a:gdLst/>
              <a:ahLst/>
              <a:cxnLst/>
              <a:rect l="l" t="t" r="r" b="b"/>
              <a:pathLst>
                <a:path w="12065" h="14555" extrusionOk="0">
                  <a:moveTo>
                    <a:pt x="285" y="1"/>
                  </a:moveTo>
                  <a:lnTo>
                    <a:pt x="1" y="9308"/>
                  </a:lnTo>
                  <a:lnTo>
                    <a:pt x="11797" y="14554"/>
                  </a:lnTo>
                  <a:lnTo>
                    <a:pt x="12064" y="5565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7;p39">
              <a:extLst>
                <a:ext uri="{FF2B5EF4-FFF2-40B4-BE49-F238E27FC236}">
                  <a16:creationId xmlns:a16="http://schemas.microsoft.com/office/drawing/2014/main" id="{308BA8FE-171E-4E96-967A-108AE2D5229B}"/>
                </a:ext>
              </a:extLst>
            </p:cNvPr>
            <p:cNvSpPr/>
            <p:nvPr/>
          </p:nvSpPr>
          <p:spPr>
            <a:xfrm>
              <a:off x="6730333" y="1357593"/>
              <a:ext cx="342962" cy="224537"/>
            </a:xfrm>
            <a:custGeom>
              <a:avLst/>
              <a:gdLst/>
              <a:ahLst/>
              <a:cxnLst/>
              <a:rect l="l" t="t" r="r" b="b"/>
              <a:pathLst>
                <a:path w="10695" h="7002" extrusionOk="0">
                  <a:moveTo>
                    <a:pt x="3476" y="1"/>
                  </a:moveTo>
                  <a:lnTo>
                    <a:pt x="1" y="2023"/>
                  </a:lnTo>
                  <a:lnTo>
                    <a:pt x="10694" y="7002"/>
                  </a:lnTo>
                  <a:lnTo>
                    <a:pt x="8740" y="469"/>
                  </a:lnTo>
                  <a:lnTo>
                    <a:pt x="4813" y="2340"/>
                  </a:lnTo>
                  <a:lnTo>
                    <a:pt x="347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8;p39">
              <a:extLst>
                <a:ext uri="{FF2B5EF4-FFF2-40B4-BE49-F238E27FC236}">
                  <a16:creationId xmlns:a16="http://schemas.microsoft.com/office/drawing/2014/main" id="{2BFA307D-7586-4651-B5D0-DBBBAF4BF862}"/>
                </a:ext>
              </a:extLst>
            </p:cNvPr>
            <p:cNvSpPr/>
            <p:nvPr/>
          </p:nvSpPr>
          <p:spPr>
            <a:xfrm>
              <a:off x="6879286" y="1338866"/>
              <a:ext cx="42906" cy="37102"/>
            </a:xfrm>
            <a:custGeom>
              <a:avLst/>
              <a:gdLst/>
              <a:ahLst/>
              <a:cxnLst/>
              <a:rect l="l" t="t" r="r" b="b"/>
              <a:pathLst>
                <a:path w="1338" h="1157" extrusionOk="0">
                  <a:moveTo>
                    <a:pt x="569" y="0"/>
                  </a:moveTo>
                  <a:cubicBezTo>
                    <a:pt x="252" y="0"/>
                    <a:pt x="1" y="267"/>
                    <a:pt x="1" y="585"/>
                  </a:cubicBezTo>
                  <a:cubicBezTo>
                    <a:pt x="1" y="925"/>
                    <a:pt x="285" y="1157"/>
                    <a:pt x="577" y="1157"/>
                  </a:cubicBezTo>
                  <a:cubicBezTo>
                    <a:pt x="716" y="1157"/>
                    <a:pt x="857" y="1104"/>
                    <a:pt x="970" y="986"/>
                  </a:cubicBezTo>
                  <a:cubicBezTo>
                    <a:pt x="1338" y="618"/>
                    <a:pt x="1087" y="0"/>
                    <a:pt x="56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9;p39">
              <a:extLst>
                <a:ext uri="{FF2B5EF4-FFF2-40B4-BE49-F238E27FC236}">
                  <a16:creationId xmlns:a16="http://schemas.microsoft.com/office/drawing/2014/main" id="{996683A0-3448-4EF5-B385-6504282881F3}"/>
                </a:ext>
              </a:extLst>
            </p:cNvPr>
            <p:cNvSpPr/>
            <p:nvPr/>
          </p:nvSpPr>
          <p:spPr>
            <a:xfrm>
              <a:off x="6953779" y="1205048"/>
              <a:ext cx="273824" cy="266737"/>
            </a:xfrm>
            <a:custGeom>
              <a:avLst/>
              <a:gdLst/>
              <a:ahLst/>
              <a:cxnLst/>
              <a:rect l="l" t="t" r="r" b="b"/>
              <a:pathLst>
                <a:path w="8539" h="8318" extrusionOk="0">
                  <a:moveTo>
                    <a:pt x="4114" y="0"/>
                  </a:moveTo>
                  <a:cubicBezTo>
                    <a:pt x="3851" y="0"/>
                    <a:pt x="3587" y="26"/>
                    <a:pt x="3325" y="80"/>
                  </a:cubicBezTo>
                  <a:cubicBezTo>
                    <a:pt x="1738" y="380"/>
                    <a:pt x="485" y="1583"/>
                    <a:pt x="101" y="3154"/>
                  </a:cubicBezTo>
                  <a:cubicBezTo>
                    <a:pt x="67" y="3288"/>
                    <a:pt x="34" y="3438"/>
                    <a:pt x="17" y="3588"/>
                  </a:cubicBezTo>
                  <a:cubicBezTo>
                    <a:pt x="0" y="3689"/>
                    <a:pt x="0" y="3789"/>
                    <a:pt x="0" y="3906"/>
                  </a:cubicBezTo>
                  <a:cubicBezTo>
                    <a:pt x="0" y="3989"/>
                    <a:pt x="0" y="4073"/>
                    <a:pt x="0" y="4156"/>
                  </a:cubicBezTo>
                  <a:cubicBezTo>
                    <a:pt x="34" y="3822"/>
                    <a:pt x="84" y="3488"/>
                    <a:pt x="168" y="3171"/>
                  </a:cubicBezTo>
                  <a:cubicBezTo>
                    <a:pt x="401" y="2285"/>
                    <a:pt x="919" y="1500"/>
                    <a:pt x="1655" y="965"/>
                  </a:cubicBezTo>
                  <a:cubicBezTo>
                    <a:pt x="2357" y="425"/>
                    <a:pt x="3207" y="150"/>
                    <a:pt x="4063" y="150"/>
                  </a:cubicBezTo>
                  <a:cubicBezTo>
                    <a:pt x="4530" y="150"/>
                    <a:pt x="4999" y="232"/>
                    <a:pt x="5447" y="397"/>
                  </a:cubicBezTo>
                  <a:cubicBezTo>
                    <a:pt x="6199" y="664"/>
                    <a:pt x="6851" y="1149"/>
                    <a:pt x="7319" y="1801"/>
                  </a:cubicBezTo>
                  <a:cubicBezTo>
                    <a:pt x="8355" y="3204"/>
                    <a:pt x="8355" y="5109"/>
                    <a:pt x="7319" y="6529"/>
                  </a:cubicBezTo>
                  <a:cubicBezTo>
                    <a:pt x="6851" y="7164"/>
                    <a:pt x="6199" y="7649"/>
                    <a:pt x="5447" y="7916"/>
                  </a:cubicBezTo>
                  <a:cubicBezTo>
                    <a:pt x="4991" y="8084"/>
                    <a:pt x="4525" y="8163"/>
                    <a:pt x="4067" y="8163"/>
                  </a:cubicBezTo>
                  <a:cubicBezTo>
                    <a:pt x="2295" y="8163"/>
                    <a:pt x="646" y="6975"/>
                    <a:pt x="168" y="5142"/>
                  </a:cubicBezTo>
                  <a:cubicBezTo>
                    <a:pt x="84" y="4825"/>
                    <a:pt x="34" y="4491"/>
                    <a:pt x="0" y="4156"/>
                  </a:cubicBezTo>
                  <a:cubicBezTo>
                    <a:pt x="0" y="4240"/>
                    <a:pt x="0" y="4340"/>
                    <a:pt x="0" y="4424"/>
                  </a:cubicBezTo>
                  <a:cubicBezTo>
                    <a:pt x="0" y="4524"/>
                    <a:pt x="0" y="4641"/>
                    <a:pt x="17" y="4741"/>
                  </a:cubicBezTo>
                  <a:cubicBezTo>
                    <a:pt x="34" y="4875"/>
                    <a:pt x="67" y="5025"/>
                    <a:pt x="101" y="5159"/>
                  </a:cubicBezTo>
                  <a:cubicBezTo>
                    <a:pt x="468" y="6730"/>
                    <a:pt x="1738" y="7933"/>
                    <a:pt x="3325" y="8250"/>
                  </a:cubicBezTo>
                  <a:cubicBezTo>
                    <a:pt x="3568" y="8295"/>
                    <a:pt x="3817" y="8317"/>
                    <a:pt x="4067" y="8317"/>
                  </a:cubicBezTo>
                  <a:cubicBezTo>
                    <a:pt x="4556" y="8317"/>
                    <a:pt x="5050" y="8232"/>
                    <a:pt x="5514" y="8066"/>
                  </a:cubicBezTo>
                  <a:cubicBezTo>
                    <a:pt x="6283" y="7799"/>
                    <a:pt x="6951" y="7281"/>
                    <a:pt x="7452" y="6629"/>
                  </a:cubicBezTo>
                  <a:cubicBezTo>
                    <a:pt x="8539" y="5159"/>
                    <a:pt x="8539" y="3154"/>
                    <a:pt x="7452" y="1700"/>
                  </a:cubicBezTo>
                  <a:cubicBezTo>
                    <a:pt x="6951" y="1032"/>
                    <a:pt x="6283" y="531"/>
                    <a:pt x="5514" y="247"/>
                  </a:cubicBezTo>
                  <a:cubicBezTo>
                    <a:pt x="5062" y="85"/>
                    <a:pt x="4589" y="0"/>
                    <a:pt x="41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60;p39">
              <a:extLst>
                <a:ext uri="{FF2B5EF4-FFF2-40B4-BE49-F238E27FC236}">
                  <a16:creationId xmlns:a16="http://schemas.microsoft.com/office/drawing/2014/main" id="{FD174D27-4E0F-4932-83BF-D4319B39BE82}"/>
                </a:ext>
              </a:extLst>
            </p:cNvPr>
            <p:cNvSpPr/>
            <p:nvPr/>
          </p:nvSpPr>
          <p:spPr>
            <a:xfrm>
              <a:off x="7170235" y="1435261"/>
              <a:ext cx="179001" cy="156554"/>
            </a:xfrm>
            <a:custGeom>
              <a:avLst/>
              <a:gdLst/>
              <a:ahLst/>
              <a:cxnLst/>
              <a:rect l="l" t="t" r="r" b="b"/>
              <a:pathLst>
                <a:path w="5582" h="4882" extrusionOk="0">
                  <a:moveTo>
                    <a:pt x="37" y="1"/>
                  </a:moveTo>
                  <a:cubicBezTo>
                    <a:pt x="35" y="1"/>
                    <a:pt x="35" y="1"/>
                    <a:pt x="34" y="2"/>
                  </a:cubicBezTo>
                  <a:cubicBezTo>
                    <a:pt x="1" y="35"/>
                    <a:pt x="1220" y="1155"/>
                    <a:pt x="2741" y="2508"/>
                  </a:cubicBezTo>
                  <a:cubicBezTo>
                    <a:pt x="4238" y="3824"/>
                    <a:pt x="5476" y="4881"/>
                    <a:pt x="5546" y="4881"/>
                  </a:cubicBezTo>
                  <a:cubicBezTo>
                    <a:pt x="5547" y="4881"/>
                    <a:pt x="5547" y="4881"/>
                    <a:pt x="5548" y="4881"/>
                  </a:cubicBezTo>
                  <a:cubicBezTo>
                    <a:pt x="5581" y="4847"/>
                    <a:pt x="4378" y="3728"/>
                    <a:pt x="2858" y="2374"/>
                  </a:cubicBezTo>
                  <a:cubicBezTo>
                    <a:pt x="1361" y="1042"/>
                    <a:pt x="107" y="1"/>
                    <a:pt x="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61;p39">
              <a:extLst>
                <a:ext uri="{FF2B5EF4-FFF2-40B4-BE49-F238E27FC236}">
                  <a16:creationId xmlns:a16="http://schemas.microsoft.com/office/drawing/2014/main" id="{3CBC8B99-BAF4-4D0D-A4C0-1A08E3C6FC26}"/>
                </a:ext>
              </a:extLst>
            </p:cNvPr>
            <p:cNvSpPr/>
            <p:nvPr/>
          </p:nvSpPr>
          <p:spPr>
            <a:xfrm>
              <a:off x="7952522" y="1930255"/>
              <a:ext cx="275973" cy="448240"/>
            </a:xfrm>
            <a:custGeom>
              <a:avLst/>
              <a:gdLst/>
              <a:ahLst/>
              <a:cxnLst/>
              <a:rect l="l" t="t" r="r" b="b"/>
              <a:pathLst>
                <a:path w="8606" h="13978" extrusionOk="0">
                  <a:moveTo>
                    <a:pt x="2383" y="0"/>
                  </a:moveTo>
                  <a:cubicBezTo>
                    <a:pt x="1955" y="0"/>
                    <a:pt x="1532" y="94"/>
                    <a:pt x="1170" y="288"/>
                  </a:cubicBezTo>
                  <a:lnTo>
                    <a:pt x="1287" y="255"/>
                  </a:lnTo>
                  <a:lnTo>
                    <a:pt x="1287" y="255"/>
                  </a:lnTo>
                  <a:cubicBezTo>
                    <a:pt x="435" y="2210"/>
                    <a:pt x="0" y="3948"/>
                    <a:pt x="0" y="6086"/>
                  </a:cubicBezTo>
                  <a:cubicBezTo>
                    <a:pt x="0" y="8225"/>
                    <a:pt x="585" y="10397"/>
                    <a:pt x="1838" y="12135"/>
                  </a:cubicBezTo>
                  <a:cubicBezTo>
                    <a:pt x="2339" y="12836"/>
                    <a:pt x="2974" y="13471"/>
                    <a:pt x="3760" y="13789"/>
                  </a:cubicBezTo>
                  <a:cubicBezTo>
                    <a:pt x="4070" y="13912"/>
                    <a:pt x="4408" y="13977"/>
                    <a:pt x="4743" y="13977"/>
                  </a:cubicBezTo>
                  <a:cubicBezTo>
                    <a:pt x="5275" y="13977"/>
                    <a:pt x="5800" y="13813"/>
                    <a:pt x="6199" y="13455"/>
                  </a:cubicBezTo>
                  <a:cubicBezTo>
                    <a:pt x="6834" y="12887"/>
                    <a:pt x="6951" y="11750"/>
                    <a:pt x="6316" y="11166"/>
                  </a:cubicBezTo>
                  <a:lnTo>
                    <a:pt x="6316" y="11166"/>
                  </a:lnTo>
                  <a:cubicBezTo>
                    <a:pt x="6546" y="11290"/>
                    <a:pt x="6794" y="11349"/>
                    <a:pt x="7041" y="11349"/>
                  </a:cubicBezTo>
                  <a:cubicBezTo>
                    <a:pt x="7457" y="11349"/>
                    <a:pt x="7866" y="11180"/>
                    <a:pt x="8171" y="10865"/>
                  </a:cubicBezTo>
                  <a:cubicBezTo>
                    <a:pt x="8605" y="10347"/>
                    <a:pt x="8538" y="9461"/>
                    <a:pt x="7987" y="9077"/>
                  </a:cubicBezTo>
                  <a:cubicBezTo>
                    <a:pt x="7385" y="8676"/>
                    <a:pt x="6550" y="8927"/>
                    <a:pt x="5882" y="8659"/>
                  </a:cubicBezTo>
                  <a:cubicBezTo>
                    <a:pt x="5447" y="8459"/>
                    <a:pt x="5096" y="8108"/>
                    <a:pt x="4946" y="7657"/>
                  </a:cubicBezTo>
                  <a:cubicBezTo>
                    <a:pt x="4779" y="7206"/>
                    <a:pt x="4712" y="6738"/>
                    <a:pt x="4745" y="6270"/>
                  </a:cubicBezTo>
                  <a:cubicBezTo>
                    <a:pt x="4796" y="5401"/>
                    <a:pt x="5013" y="4532"/>
                    <a:pt x="5096" y="3680"/>
                  </a:cubicBezTo>
                  <a:cubicBezTo>
                    <a:pt x="5180" y="2811"/>
                    <a:pt x="5130" y="1876"/>
                    <a:pt x="4662" y="1141"/>
                  </a:cubicBezTo>
                  <a:cubicBezTo>
                    <a:pt x="4199" y="406"/>
                    <a:pt x="3277" y="0"/>
                    <a:pt x="23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62;p39">
              <a:extLst>
                <a:ext uri="{FF2B5EF4-FFF2-40B4-BE49-F238E27FC236}">
                  <a16:creationId xmlns:a16="http://schemas.microsoft.com/office/drawing/2014/main" id="{ECE570FE-C390-4B25-9BE6-F7E29D81E75E}"/>
                </a:ext>
              </a:extLst>
            </p:cNvPr>
            <p:cNvSpPr/>
            <p:nvPr/>
          </p:nvSpPr>
          <p:spPr>
            <a:xfrm>
              <a:off x="6803222" y="2431373"/>
              <a:ext cx="813905" cy="325453"/>
            </a:xfrm>
            <a:custGeom>
              <a:avLst/>
              <a:gdLst/>
              <a:ahLst/>
              <a:cxnLst/>
              <a:rect l="l" t="t" r="r" b="b"/>
              <a:pathLst>
                <a:path w="25381" h="10149" extrusionOk="0">
                  <a:moveTo>
                    <a:pt x="6270" y="1"/>
                  </a:moveTo>
                  <a:cubicBezTo>
                    <a:pt x="6183" y="1"/>
                    <a:pt x="6096" y="37"/>
                    <a:pt x="6032" y="117"/>
                  </a:cubicBezTo>
                  <a:cubicBezTo>
                    <a:pt x="5848" y="367"/>
                    <a:pt x="5798" y="1320"/>
                    <a:pt x="6233" y="2339"/>
                  </a:cubicBezTo>
                  <a:cubicBezTo>
                    <a:pt x="6390" y="2708"/>
                    <a:pt x="6289" y="2836"/>
                    <a:pt x="6069" y="2836"/>
                  </a:cubicBezTo>
                  <a:cubicBezTo>
                    <a:pt x="5682" y="2836"/>
                    <a:pt x="4924" y="2437"/>
                    <a:pt x="4562" y="2255"/>
                  </a:cubicBezTo>
                  <a:cubicBezTo>
                    <a:pt x="4032" y="1990"/>
                    <a:pt x="2426" y="1275"/>
                    <a:pt x="2023" y="1275"/>
                  </a:cubicBezTo>
                  <a:cubicBezTo>
                    <a:pt x="1994" y="1275"/>
                    <a:pt x="1971" y="1279"/>
                    <a:pt x="1955" y="1286"/>
                  </a:cubicBezTo>
                  <a:cubicBezTo>
                    <a:pt x="1621" y="1437"/>
                    <a:pt x="1721" y="1821"/>
                    <a:pt x="2306" y="2088"/>
                  </a:cubicBezTo>
                  <a:cubicBezTo>
                    <a:pt x="2891" y="2372"/>
                    <a:pt x="4545" y="3308"/>
                    <a:pt x="4378" y="3592"/>
                  </a:cubicBezTo>
                  <a:cubicBezTo>
                    <a:pt x="4363" y="3617"/>
                    <a:pt x="4328" y="3628"/>
                    <a:pt x="4276" y="3628"/>
                  </a:cubicBezTo>
                  <a:cubicBezTo>
                    <a:pt x="3732" y="3628"/>
                    <a:pt x="1337" y="2389"/>
                    <a:pt x="1337" y="2389"/>
                  </a:cubicBezTo>
                  <a:cubicBezTo>
                    <a:pt x="1337" y="2389"/>
                    <a:pt x="1047" y="2176"/>
                    <a:pt x="808" y="2176"/>
                  </a:cubicBezTo>
                  <a:cubicBezTo>
                    <a:pt x="713" y="2176"/>
                    <a:pt x="626" y="2210"/>
                    <a:pt x="568" y="2306"/>
                  </a:cubicBezTo>
                  <a:cubicBezTo>
                    <a:pt x="201" y="2907"/>
                    <a:pt x="3392" y="4260"/>
                    <a:pt x="3693" y="4394"/>
                  </a:cubicBezTo>
                  <a:cubicBezTo>
                    <a:pt x="3881" y="4466"/>
                    <a:pt x="3768" y="4714"/>
                    <a:pt x="3594" y="4714"/>
                  </a:cubicBezTo>
                  <a:cubicBezTo>
                    <a:pt x="3567" y="4714"/>
                    <a:pt x="3538" y="4708"/>
                    <a:pt x="3509" y="4695"/>
                  </a:cubicBezTo>
                  <a:cubicBezTo>
                    <a:pt x="3315" y="4612"/>
                    <a:pt x="1488" y="3597"/>
                    <a:pt x="661" y="3597"/>
                  </a:cubicBezTo>
                  <a:cubicBezTo>
                    <a:pt x="491" y="3597"/>
                    <a:pt x="364" y="3640"/>
                    <a:pt x="301" y="3743"/>
                  </a:cubicBezTo>
                  <a:cubicBezTo>
                    <a:pt x="0" y="4210"/>
                    <a:pt x="2908" y="4895"/>
                    <a:pt x="3275" y="5497"/>
                  </a:cubicBezTo>
                  <a:cubicBezTo>
                    <a:pt x="3344" y="5610"/>
                    <a:pt x="3312" y="5654"/>
                    <a:pt x="3212" y="5654"/>
                  </a:cubicBezTo>
                  <a:cubicBezTo>
                    <a:pt x="2861" y="5654"/>
                    <a:pt x="1678" y="5112"/>
                    <a:pt x="1130" y="5112"/>
                  </a:cubicBezTo>
                  <a:cubicBezTo>
                    <a:pt x="1003" y="5112"/>
                    <a:pt x="910" y="5141"/>
                    <a:pt x="869" y="5213"/>
                  </a:cubicBezTo>
                  <a:cubicBezTo>
                    <a:pt x="769" y="5380"/>
                    <a:pt x="736" y="5514"/>
                    <a:pt x="2289" y="6082"/>
                  </a:cubicBezTo>
                  <a:cubicBezTo>
                    <a:pt x="3426" y="6433"/>
                    <a:pt x="4578" y="6733"/>
                    <a:pt x="5748" y="6967"/>
                  </a:cubicBezTo>
                  <a:lnTo>
                    <a:pt x="5748" y="6984"/>
                  </a:lnTo>
                  <a:cubicBezTo>
                    <a:pt x="5748" y="6984"/>
                    <a:pt x="12823" y="10149"/>
                    <a:pt x="18457" y="10149"/>
                  </a:cubicBezTo>
                  <a:cubicBezTo>
                    <a:pt x="21173" y="10149"/>
                    <a:pt x="23553" y="9414"/>
                    <a:pt x="24645" y="7235"/>
                  </a:cubicBezTo>
                  <a:cubicBezTo>
                    <a:pt x="24913" y="6700"/>
                    <a:pt x="25147" y="6199"/>
                    <a:pt x="25381" y="5748"/>
                  </a:cubicBezTo>
                  <a:lnTo>
                    <a:pt x="19366" y="3809"/>
                  </a:lnTo>
                  <a:cubicBezTo>
                    <a:pt x="19098" y="4294"/>
                    <a:pt x="18864" y="4611"/>
                    <a:pt x="18714" y="4628"/>
                  </a:cubicBezTo>
                  <a:cubicBezTo>
                    <a:pt x="18193" y="4675"/>
                    <a:pt x="17667" y="4696"/>
                    <a:pt x="17143" y="4696"/>
                  </a:cubicBezTo>
                  <a:cubicBezTo>
                    <a:pt x="13199" y="4696"/>
                    <a:pt x="9330" y="3490"/>
                    <a:pt x="7870" y="2974"/>
                  </a:cubicBezTo>
                  <a:cubicBezTo>
                    <a:pt x="7703" y="2790"/>
                    <a:pt x="7502" y="2556"/>
                    <a:pt x="7285" y="2289"/>
                  </a:cubicBezTo>
                  <a:cubicBezTo>
                    <a:pt x="7101" y="2038"/>
                    <a:pt x="6968" y="1771"/>
                    <a:pt x="6868" y="1487"/>
                  </a:cubicBezTo>
                  <a:cubicBezTo>
                    <a:pt x="6751" y="1136"/>
                    <a:pt x="6667" y="768"/>
                    <a:pt x="6634" y="401"/>
                  </a:cubicBezTo>
                  <a:cubicBezTo>
                    <a:pt x="6645" y="162"/>
                    <a:pt x="6455" y="1"/>
                    <a:pt x="627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63;p39">
              <a:extLst>
                <a:ext uri="{FF2B5EF4-FFF2-40B4-BE49-F238E27FC236}">
                  <a16:creationId xmlns:a16="http://schemas.microsoft.com/office/drawing/2014/main" id="{C80782FA-8487-4DF7-AAD0-BBD932BD88BD}"/>
                </a:ext>
              </a:extLst>
            </p:cNvPr>
            <p:cNvSpPr/>
            <p:nvPr/>
          </p:nvSpPr>
          <p:spPr>
            <a:xfrm>
              <a:off x="6926458" y="2509041"/>
              <a:ext cx="564228" cy="263114"/>
            </a:xfrm>
            <a:custGeom>
              <a:avLst/>
              <a:gdLst/>
              <a:ahLst/>
              <a:cxnLst/>
              <a:rect l="l" t="t" r="r" b="b"/>
              <a:pathLst>
                <a:path w="17595" h="8205" extrusionOk="0">
                  <a:moveTo>
                    <a:pt x="6717" y="1"/>
                  </a:moveTo>
                  <a:lnTo>
                    <a:pt x="0" y="3960"/>
                  </a:lnTo>
                  <a:lnTo>
                    <a:pt x="11897" y="8204"/>
                  </a:lnTo>
                  <a:lnTo>
                    <a:pt x="17594" y="4245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64;p39">
              <a:extLst>
                <a:ext uri="{FF2B5EF4-FFF2-40B4-BE49-F238E27FC236}">
                  <a16:creationId xmlns:a16="http://schemas.microsoft.com/office/drawing/2014/main" id="{6EF76277-D387-4071-97C8-1CCC0B498098}"/>
                </a:ext>
              </a:extLst>
            </p:cNvPr>
            <p:cNvSpPr/>
            <p:nvPr/>
          </p:nvSpPr>
          <p:spPr>
            <a:xfrm>
              <a:off x="6926458" y="2505834"/>
              <a:ext cx="205777" cy="130226"/>
            </a:xfrm>
            <a:custGeom>
              <a:avLst/>
              <a:gdLst/>
              <a:ahLst/>
              <a:cxnLst/>
              <a:rect l="l" t="t" r="r" b="b"/>
              <a:pathLst>
                <a:path w="6417" h="4061" extrusionOk="0">
                  <a:moveTo>
                    <a:pt x="5380" y="0"/>
                  </a:moveTo>
                  <a:cubicBezTo>
                    <a:pt x="3409" y="1120"/>
                    <a:pt x="1604" y="2490"/>
                    <a:pt x="0" y="4060"/>
                  </a:cubicBezTo>
                  <a:lnTo>
                    <a:pt x="301" y="3877"/>
                  </a:lnTo>
                  <a:lnTo>
                    <a:pt x="6416" y="284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65;p39">
              <a:extLst>
                <a:ext uri="{FF2B5EF4-FFF2-40B4-BE49-F238E27FC236}">
                  <a16:creationId xmlns:a16="http://schemas.microsoft.com/office/drawing/2014/main" id="{5584E333-3218-4AB3-AD00-BFD7DC7ADB25}"/>
                </a:ext>
              </a:extLst>
            </p:cNvPr>
            <p:cNvSpPr/>
            <p:nvPr/>
          </p:nvSpPr>
          <p:spPr>
            <a:xfrm>
              <a:off x="6926457" y="2505833"/>
              <a:ext cx="176306" cy="130226"/>
            </a:xfrm>
            <a:custGeom>
              <a:avLst/>
              <a:gdLst/>
              <a:ahLst/>
              <a:cxnLst/>
              <a:rect l="l" t="t" r="r" b="b"/>
              <a:pathLst>
                <a:path w="5498" h="4061" extrusionOk="0">
                  <a:moveTo>
                    <a:pt x="5497" y="0"/>
                  </a:moveTo>
                  <a:cubicBezTo>
                    <a:pt x="5180" y="134"/>
                    <a:pt x="4879" y="284"/>
                    <a:pt x="4612" y="485"/>
                  </a:cubicBezTo>
                  <a:cubicBezTo>
                    <a:pt x="4077" y="802"/>
                    <a:pt x="3359" y="1270"/>
                    <a:pt x="2607" y="1838"/>
                  </a:cubicBezTo>
                  <a:cubicBezTo>
                    <a:pt x="1838" y="2406"/>
                    <a:pt x="1187" y="2958"/>
                    <a:pt x="719" y="3359"/>
                  </a:cubicBezTo>
                  <a:cubicBezTo>
                    <a:pt x="451" y="3576"/>
                    <a:pt x="218" y="3810"/>
                    <a:pt x="0" y="4060"/>
                  </a:cubicBezTo>
                  <a:cubicBezTo>
                    <a:pt x="284" y="3877"/>
                    <a:pt x="552" y="3676"/>
                    <a:pt x="802" y="3459"/>
                  </a:cubicBezTo>
                  <a:cubicBezTo>
                    <a:pt x="1287" y="3075"/>
                    <a:pt x="1955" y="2540"/>
                    <a:pt x="2707" y="1972"/>
                  </a:cubicBezTo>
                  <a:cubicBezTo>
                    <a:pt x="3459" y="1404"/>
                    <a:pt x="4161" y="919"/>
                    <a:pt x="4662" y="585"/>
                  </a:cubicBezTo>
                  <a:cubicBezTo>
                    <a:pt x="4963" y="401"/>
                    <a:pt x="5230" y="217"/>
                    <a:pt x="54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66;p39">
              <a:extLst>
                <a:ext uri="{FF2B5EF4-FFF2-40B4-BE49-F238E27FC236}">
                  <a16:creationId xmlns:a16="http://schemas.microsoft.com/office/drawing/2014/main" id="{1D8BB21D-AC4E-4D51-9BAA-D89039F010B4}"/>
                </a:ext>
              </a:extLst>
            </p:cNvPr>
            <p:cNvSpPr/>
            <p:nvPr/>
          </p:nvSpPr>
          <p:spPr>
            <a:xfrm>
              <a:off x="7402788" y="2171498"/>
              <a:ext cx="691215" cy="772121"/>
            </a:xfrm>
            <a:custGeom>
              <a:avLst/>
              <a:gdLst/>
              <a:ahLst/>
              <a:cxnLst/>
              <a:rect l="l" t="t" r="r" b="b"/>
              <a:pathLst>
                <a:path w="21555" h="24078" extrusionOk="0">
                  <a:moveTo>
                    <a:pt x="14938" y="0"/>
                  </a:moveTo>
                  <a:lnTo>
                    <a:pt x="9975" y="485"/>
                  </a:lnTo>
                  <a:cubicBezTo>
                    <a:pt x="9975" y="485"/>
                    <a:pt x="3459" y="568"/>
                    <a:pt x="1654" y="7402"/>
                  </a:cubicBezTo>
                  <a:lnTo>
                    <a:pt x="0" y="11462"/>
                  </a:lnTo>
                  <a:lnTo>
                    <a:pt x="5180" y="13852"/>
                  </a:lnTo>
                  <a:lnTo>
                    <a:pt x="5146" y="14269"/>
                  </a:lnTo>
                  <a:lnTo>
                    <a:pt x="4679" y="24077"/>
                  </a:lnTo>
                  <a:lnTo>
                    <a:pt x="4679" y="24077"/>
                  </a:lnTo>
                  <a:lnTo>
                    <a:pt x="19900" y="22507"/>
                  </a:lnTo>
                  <a:cubicBezTo>
                    <a:pt x="19650" y="21404"/>
                    <a:pt x="19198" y="20368"/>
                    <a:pt x="18563" y="19449"/>
                  </a:cubicBezTo>
                  <a:cubicBezTo>
                    <a:pt x="18012" y="18647"/>
                    <a:pt x="17728" y="17711"/>
                    <a:pt x="17728" y="16742"/>
                  </a:cubicBezTo>
                  <a:lnTo>
                    <a:pt x="17728" y="16742"/>
                  </a:lnTo>
                  <a:lnTo>
                    <a:pt x="19248" y="17544"/>
                  </a:lnTo>
                  <a:cubicBezTo>
                    <a:pt x="20786" y="14286"/>
                    <a:pt x="21554" y="10710"/>
                    <a:pt x="21487" y="7118"/>
                  </a:cubicBezTo>
                  <a:cubicBezTo>
                    <a:pt x="21337" y="1203"/>
                    <a:pt x="17177" y="485"/>
                    <a:pt x="17177" y="485"/>
                  </a:cubicBezTo>
                  <a:lnTo>
                    <a:pt x="14938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67;p39">
              <a:extLst>
                <a:ext uri="{FF2B5EF4-FFF2-40B4-BE49-F238E27FC236}">
                  <a16:creationId xmlns:a16="http://schemas.microsoft.com/office/drawing/2014/main" id="{B3A2B0C0-2C4D-40D0-BCD4-50DB37F66813}"/>
                </a:ext>
              </a:extLst>
            </p:cNvPr>
            <p:cNvSpPr/>
            <p:nvPr/>
          </p:nvSpPr>
          <p:spPr>
            <a:xfrm>
              <a:off x="7831948" y="2358997"/>
              <a:ext cx="84177" cy="263659"/>
            </a:xfrm>
            <a:custGeom>
              <a:avLst/>
              <a:gdLst/>
              <a:ahLst/>
              <a:cxnLst/>
              <a:rect l="l" t="t" r="r" b="b"/>
              <a:pathLst>
                <a:path w="2625" h="8222" extrusionOk="0">
                  <a:moveTo>
                    <a:pt x="2606" y="1"/>
                  </a:moveTo>
                  <a:cubicBezTo>
                    <a:pt x="2573" y="1"/>
                    <a:pt x="2539" y="498"/>
                    <a:pt x="2424" y="1254"/>
                  </a:cubicBezTo>
                  <a:cubicBezTo>
                    <a:pt x="2123" y="3276"/>
                    <a:pt x="1505" y="5248"/>
                    <a:pt x="586" y="7086"/>
                  </a:cubicBezTo>
                  <a:cubicBezTo>
                    <a:pt x="251" y="7787"/>
                    <a:pt x="1" y="8205"/>
                    <a:pt x="17" y="8222"/>
                  </a:cubicBezTo>
                  <a:cubicBezTo>
                    <a:pt x="101" y="8138"/>
                    <a:pt x="168" y="8038"/>
                    <a:pt x="218" y="7938"/>
                  </a:cubicBezTo>
                  <a:cubicBezTo>
                    <a:pt x="352" y="7754"/>
                    <a:pt x="519" y="7487"/>
                    <a:pt x="703" y="7136"/>
                  </a:cubicBezTo>
                  <a:cubicBezTo>
                    <a:pt x="1688" y="5314"/>
                    <a:pt x="2307" y="3326"/>
                    <a:pt x="2540" y="1271"/>
                  </a:cubicBezTo>
                  <a:cubicBezTo>
                    <a:pt x="2591" y="870"/>
                    <a:pt x="2607" y="553"/>
                    <a:pt x="2607" y="335"/>
                  </a:cubicBezTo>
                  <a:cubicBezTo>
                    <a:pt x="2624" y="218"/>
                    <a:pt x="2624" y="101"/>
                    <a:pt x="2607" y="1"/>
                  </a:cubicBezTo>
                  <a:cubicBezTo>
                    <a:pt x="2607" y="1"/>
                    <a:pt x="2606" y="1"/>
                    <a:pt x="26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68;p39">
              <a:extLst>
                <a:ext uri="{FF2B5EF4-FFF2-40B4-BE49-F238E27FC236}">
                  <a16:creationId xmlns:a16="http://schemas.microsoft.com/office/drawing/2014/main" id="{458BF7CE-703D-4C23-930B-55CC17A963BE}"/>
                </a:ext>
              </a:extLst>
            </p:cNvPr>
            <p:cNvSpPr/>
            <p:nvPr/>
          </p:nvSpPr>
          <p:spPr>
            <a:xfrm>
              <a:off x="7542090" y="2360087"/>
              <a:ext cx="78790" cy="192373"/>
            </a:xfrm>
            <a:custGeom>
              <a:avLst/>
              <a:gdLst/>
              <a:ahLst/>
              <a:cxnLst/>
              <a:rect l="l" t="t" r="r" b="b"/>
              <a:pathLst>
                <a:path w="2457" h="5999" extrusionOk="0">
                  <a:moveTo>
                    <a:pt x="2457" y="1"/>
                  </a:moveTo>
                  <a:lnTo>
                    <a:pt x="2457" y="1"/>
                  </a:lnTo>
                  <a:cubicBezTo>
                    <a:pt x="2373" y="251"/>
                    <a:pt x="2306" y="502"/>
                    <a:pt x="2256" y="769"/>
                  </a:cubicBezTo>
                  <a:cubicBezTo>
                    <a:pt x="2142" y="1224"/>
                    <a:pt x="1997" y="1868"/>
                    <a:pt x="1836" y="2625"/>
                  </a:cubicBezTo>
                  <a:lnTo>
                    <a:pt x="1836" y="2625"/>
                  </a:lnTo>
                  <a:cubicBezTo>
                    <a:pt x="1746" y="2607"/>
                    <a:pt x="1655" y="2599"/>
                    <a:pt x="1563" y="2599"/>
                  </a:cubicBezTo>
                  <a:cubicBezTo>
                    <a:pt x="1268" y="2599"/>
                    <a:pt x="972" y="2689"/>
                    <a:pt x="719" y="2858"/>
                  </a:cubicBezTo>
                  <a:cubicBezTo>
                    <a:pt x="268" y="3158"/>
                    <a:pt x="0" y="3693"/>
                    <a:pt x="17" y="4228"/>
                  </a:cubicBezTo>
                  <a:cubicBezTo>
                    <a:pt x="17" y="4679"/>
                    <a:pt x="184" y="5097"/>
                    <a:pt x="485" y="5414"/>
                  </a:cubicBezTo>
                  <a:cubicBezTo>
                    <a:pt x="686" y="5631"/>
                    <a:pt x="919" y="5798"/>
                    <a:pt x="1187" y="5915"/>
                  </a:cubicBezTo>
                  <a:cubicBezTo>
                    <a:pt x="1287" y="5966"/>
                    <a:pt x="1387" y="5982"/>
                    <a:pt x="1488" y="5999"/>
                  </a:cubicBezTo>
                  <a:cubicBezTo>
                    <a:pt x="1137" y="5849"/>
                    <a:pt x="836" y="5615"/>
                    <a:pt x="585" y="5347"/>
                  </a:cubicBezTo>
                  <a:cubicBezTo>
                    <a:pt x="318" y="5030"/>
                    <a:pt x="168" y="4646"/>
                    <a:pt x="184" y="4228"/>
                  </a:cubicBezTo>
                  <a:cubicBezTo>
                    <a:pt x="168" y="3743"/>
                    <a:pt x="418" y="3275"/>
                    <a:pt x="819" y="2991"/>
                  </a:cubicBezTo>
                  <a:cubicBezTo>
                    <a:pt x="1057" y="2841"/>
                    <a:pt x="1324" y="2766"/>
                    <a:pt x="1597" y="2766"/>
                  </a:cubicBezTo>
                  <a:cubicBezTo>
                    <a:pt x="1688" y="2766"/>
                    <a:pt x="1780" y="2774"/>
                    <a:pt x="1872" y="2791"/>
                  </a:cubicBezTo>
                  <a:lnTo>
                    <a:pt x="1955" y="2808"/>
                  </a:lnTo>
                  <a:lnTo>
                    <a:pt x="1972" y="2724"/>
                  </a:lnTo>
                  <a:cubicBezTo>
                    <a:pt x="2139" y="1939"/>
                    <a:pt x="2273" y="1270"/>
                    <a:pt x="2356" y="786"/>
                  </a:cubicBezTo>
                  <a:cubicBezTo>
                    <a:pt x="2406" y="535"/>
                    <a:pt x="2457" y="268"/>
                    <a:pt x="24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69;p39">
              <a:extLst>
                <a:ext uri="{FF2B5EF4-FFF2-40B4-BE49-F238E27FC236}">
                  <a16:creationId xmlns:a16="http://schemas.microsoft.com/office/drawing/2014/main" id="{2A7C970B-980D-4C6E-82F2-9F584931BBFD}"/>
                </a:ext>
              </a:extLst>
            </p:cNvPr>
            <p:cNvSpPr/>
            <p:nvPr/>
          </p:nvSpPr>
          <p:spPr>
            <a:xfrm>
              <a:off x="7561907" y="2549221"/>
              <a:ext cx="17188" cy="133465"/>
            </a:xfrm>
            <a:custGeom>
              <a:avLst/>
              <a:gdLst/>
              <a:ahLst/>
              <a:cxnLst/>
              <a:rect l="l" t="t" r="r" b="b"/>
              <a:pathLst>
                <a:path w="536" h="4162" extrusionOk="0">
                  <a:moveTo>
                    <a:pt x="485" y="1"/>
                  </a:moveTo>
                  <a:cubicBezTo>
                    <a:pt x="435" y="1"/>
                    <a:pt x="218" y="920"/>
                    <a:pt x="134" y="2073"/>
                  </a:cubicBezTo>
                  <a:cubicBezTo>
                    <a:pt x="51" y="3225"/>
                    <a:pt x="1" y="4144"/>
                    <a:pt x="34" y="4144"/>
                  </a:cubicBezTo>
                  <a:lnTo>
                    <a:pt x="34" y="4161"/>
                  </a:lnTo>
                  <a:cubicBezTo>
                    <a:pt x="84" y="4161"/>
                    <a:pt x="218" y="3225"/>
                    <a:pt x="301" y="2089"/>
                  </a:cubicBezTo>
                  <a:cubicBezTo>
                    <a:pt x="385" y="936"/>
                    <a:pt x="535" y="17"/>
                    <a:pt x="4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70;p39">
              <a:extLst>
                <a:ext uri="{FF2B5EF4-FFF2-40B4-BE49-F238E27FC236}">
                  <a16:creationId xmlns:a16="http://schemas.microsoft.com/office/drawing/2014/main" id="{EB540A16-1610-4B2E-8219-7D18BBCE7785}"/>
                </a:ext>
              </a:extLst>
            </p:cNvPr>
            <p:cNvSpPr/>
            <p:nvPr/>
          </p:nvSpPr>
          <p:spPr>
            <a:xfrm>
              <a:off x="7401698" y="2540114"/>
              <a:ext cx="166687" cy="75038"/>
            </a:xfrm>
            <a:custGeom>
              <a:avLst/>
              <a:gdLst/>
              <a:ahLst/>
              <a:cxnLst/>
              <a:rect l="l" t="t" r="r" b="b"/>
              <a:pathLst>
                <a:path w="5198" h="2340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68"/>
                    <a:pt x="469" y="318"/>
                    <a:pt x="719" y="435"/>
                  </a:cubicBezTo>
                  <a:cubicBezTo>
                    <a:pt x="1187" y="669"/>
                    <a:pt x="1822" y="986"/>
                    <a:pt x="2541" y="1304"/>
                  </a:cubicBezTo>
                  <a:cubicBezTo>
                    <a:pt x="3259" y="1638"/>
                    <a:pt x="3927" y="1905"/>
                    <a:pt x="4412" y="2089"/>
                  </a:cubicBezTo>
                  <a:cubicBezTo>
                    <a:pt x="4662" y="2206"/>
                    <a:pt x="4930" y="2290"/>
                    <a:pt x="5197" y="2340"/>
                  </a:cubicBezTo>
                  <a:cubicBezTo>
                    <a:pt x="4963" y="2206"/>
                    <a:pt x="4713" y="2072"/>
                    <a:pt x="4462" y="1972"/>
                  </a:cubicBezTo>
                  <a:cubicBezTo>
                    <a:pt x="3927" y="1738"/>
                    <a:pt x="3309" y="1454"/>
                    <a:pt x="2607" y="1154"/>
                  </a:cubicBezTo>
                  <a:lnTo>
                    <a:pt x="786" y="318"/>
                  </a:lnTo>
                  <a:cubicBezTo>
                    <a:pt x="535" y="184"/>
                    <a:pt x="268" y="8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71;p39">
              <a:extLst>
                <a:ext uri="{FF2B5EF4-FFF2-40B4-BE49-F238E27FC236}">
                  <a16:creationId xmlns:a16="http://schemas.microsoft.com/office/drawing/2014/main" id="{1E0AAD9B-87E6-43CE-807F-340DBF2115EF}"/>
                </a:ext>
              </a:extLst>
            </p:cNvPr>
            <p:cNvSpPr/>
            <p:nvPr/>
          </p:nvSpPr>
          <p:spPr>
            <a:xfrm>
              <a:off x="8016272" y="2332766"/>
              <a:ext cx="8081" cy="57914"/>
            </a:xfrm>
            <a:custGeom>
              <a:avLst/>
              <a:gdLst/>
              <a:ahLst/>
              <a:cxnLst/>
              <a:rect l="l" t="t" r="r" b="b"/>
              <a:pathLst>
                <a:path w="252" h="1806" extrusionOk="0">
                  <a:moveTo>
                    <a:pt x="51" y="0"/>
                  </a:moveTo>
                  <a:cubicBezTo>
                    <a:pt x="1" y="0"/>
                    <a:pt x="1" y="418"/>
                    <a:pt x="34" y="919"/>
                  </a:cubicBezTo>
                  <a:cubicBezTo>
                    <a:pt x="83" y="1411"/>
                    <a:pt x="148" y="1805"/>
                    <a:pt x="198" y="1805"/>
                  </a:cubicBezTo>
                  <a:cubicBezTo>
                    <a:pt x="199" y="1805"/>
                    <a:pt x="200" y="1805"/>
                    <a:pt x="201" y="1805"/>
                  </a:cubicBezTo>
                  <a:cubicBezTo>
                    <a:pt x="251" y="1805"/>
                    <a:pt x="251" y="1404"/>
                    <a:pt x="201" y="903"/>
                  </a:cubicBezTo>
                  <a:cubicBezTo>
                    <a:pt x="168" y="401"/>
                    <a:pt x="101" y="0"/>
                    <a:pt x="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72;p39">
              <a:extLst>
                <a:ext uri="{FF2B5EF4-FFF2-40B4-BE49-F238E27FC236}">
                  <a16:creationId xmlns:a16="http://schemas.microsoft.com/office/drawing/2014/main" id="{53B030F9-654D-4A22-B28F-EAFE78AA0F1D}"/>
                </a:ext>
              </a:extLst>
            </p:cNvPr>
            <p:cNvSpPr/>
            <p:nvPr/>
          </p:nvSpPr>
          <p:spPr>
            <a:xfrm>
              <a:off x="8006106" y="2437530"/>
              <a:ext cx="46081" cy="18727"/>
            </a:xfrm>
            <a:custGeom>
              <a:avLst/>
              <a:gdLst/>
              <a:ahLst/>
              <a:cxnLst/>
              <a:rect l="l" t="t" r="r" b="b"/>
              <a:pathLst>
                <a:path w="1437" h="584" extrusionOk="0">
                  <a:moveTo>
                    <a:pt x="1393" y="1"/>
                  </a:moveTo>
                  <a:cubicBezTo>
                    <a:pt x="1304" y="1"/>
                    <a:pt x="1013" y="81"/>
                    <a:pt x="685" y="209"/>
                  </a:cubicBezTo>
                  <a:cubicBezTo>
                    <a:pt x="301" y="359"/>
                    <a:pt x="0" y="526"/>
                    <a:pt x="33" y="576"/>
                  </a:cubicBezTo>
                  <a:cubicBezTo>
                    <a:pt x="36" y="581"/>
                    <a:pt x="45" y="584"/>
                    <a:pt x="60" y="584"/>
                  </a:cubicBezTo>
                  <a:cubicBezTo>
                    <a:pt x="145" y="584"/>
                    <a:pt x="424" y="504"/>
                    <a:pt x="752" y="376"/>
                  </a:cubicBezTo>
                  <a:cubicBezTo>
                    <a:pt x="1136" y="209"/>
                    <a:pt x="1437" y="58"/>
                    <a:pt x="1420" y="8"/>
                  </a:cubicBezTo>
                  <a:cubicBezTo>
                    <a:pt x="1418" y="3"/>
                    <a:pt x="1408" y="1"/>
                    <a:pt x="13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73;p39">
              <a:extLst>
                <a:ext uri="{FF2B5EF4-FFF2-40B4-BE49-F238E27FC236}">
                  <a16:creationId xmlns:a16="http://schemas.microsoft.com/office/drawing/2014/main" id="{2146AC71-1742-48DA-80ED-3CEBDE881926}"/>
                </a:ext>
              </a:extLst>
            </p:cNvPr>
            <p:cNvSpPr/>
            <p:nvPr/>
          </p:nvSpPr>
          <p:spPr>
            <a:xfrm>
              <a:off x="7942869" y="2382567"/>
              <a:ext cx="9139" cy="42393"/>
            </a:xfrm>
            <a:custGeom>
              <a:avLst/>
              <a:gdLst/>
              <a:ahLst/>
              <a:cxnLst/>
              <a:rect l="l" t="t" r="r" b="b"/>
              <a:pathLst>
                <a:path w="285" h="1322" extrusionOk="0">
                  <a:moveTo>
                    <a:pt x="38" y="1"/>
                  </a:moveTo>
                  <a:cubicBezTo>
                    <a:pt x="37" y="1"/>
                    <a:pt x="35" y="1"/>
                    <a:pt x="34" y="1"/>
                  </a:cubicBezTo>
                  <a:cubicBezTo>
                    <a:pt x="0" y="18"/>
                    <a:pt x="51" y="302"/>
                    <a:pt x="84" y="670"/>
                  </a:cubicBezTo>
                  <a:cubicBezTo>
                    <a:pt x="117" y="1021"/>
                    <a:pt x="134" y="1305"/>
                    <a:pt x="184" y="1321"/>
                  </a:cubicBezTo>
                  <a:cubicBezTo>
                    <a:pt x="234" y="1321"/>
                    <a:pt x="285" y="1021"/>
                    <a:pt x="251" y="636"/>
                  </a:cubicBezTo>
                  <a:cubicBezTo>
                    <a:pt x="202" y="279"/>
                    <a:pt x="91" y="1"/>
                    <a:pt x="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74;p39">
              <a:extLst>
                <a:ext uri="{FF2B5EF4-FFF2-40B4-BE49-F238E27FC236}">
                  <a16:creationId xmlns:a16="http://schemas.microsoft.com/office/drawing/2014/main" id="{807D9E7A-C802-4183-A76B-9CFE5498866E}"/>
                </a:ext>
              </a:extLst>
            </p:cNvPr>
            <p:cNvSpPr/>
            <p:nvPr/>
          </p:nvSpPr>
          <p:spPr>
            <a:xfrm>
              <a:off x="7936969" y="2489127"/>
              <a:ext cx="23089" cy="44061"/>
            </a:xfrm>
            <a:custGeom>
              <a:avLst/>
              <a:gdLst/>
              <a:ahLst/>
              <a:cxnLst/>
              <a:rect l="l" t="t" r="r" b="b"/>
              <a:pathLst>
                <a:path w="720" h="1374" extrusionOk="0">
                  <a:moveTo>
                    <a:pt x="43" y="0"/>
                  </a:moveTo>
                  <a:cubicBezTo>
                    <a:pt x="39" y="0"/>
                    <a:pt x="36" y="1"/>
                    <a:pt x="34" y="3"/>
                  </a:cubicBezTo>
                  <a:cubicBezTo>
                    <a:pt x="1" y="37"/>
                    <a:pt x="218" y="304"/>
                    <a:pt x="385" y="672"/>
                  </a:cubicBezTo>
                  <a:cubicBezTo>
                    <a:pt x="552" y="1039"/>
                    <a:pt x="619" y="1373"/>
                    <a:pt x="652" y="1373"/>
                  </a:cubicBezTo>
                  <a:cubicBezTo>
                    <a:pt x="702" y="1373"/>
                    <a:pt x="719" y="1006"/>
                    <a:pt x="535" y="605"/>
                  </a:cubicBezTo>
                  <a:cubicBezTo>
                    <a:pt x="363" y="229"/>
                    <a:pt x="103" y="0"/>
                    <a:pt x="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75;p39">
              <a:extLst>
                <a:ext uri="{FF2B5EF4-FFF2-40B4-BE49-F238E27FC236}">
                  <a16:creationId xmlns:a16="http://schemas.microsoft.com/office/drawing/2014/main" id="{5D7A60FE-760F-4E06-91F1-AC78168DAA1F}"/>
                </a:ext>
              </a:extLst>
            </p:cNvPr>
            <p:cNvSpPr/>
            <p:nvPr/>
          </p:nvSpPr>
          <p:spPr>
            <a:xfrm>
              <a:off x="7977695" y="2564902"/>
              <a:ext cx="47171" cy="27867"/>
            </a:xfrm>
            <a:custGeom>
              <a:avLst/>
              <a:gdLst/>
              <a:ahLst/>
              <a:cxnLst/>
              <a:rect l="l" t="t" r="r" b="b"/>
              <a:pathLst>
                <a:path w="1471" h="869" extrusionOk="0">
                  <a:moveTo>
                    <a:pt x="1418" y="0"/>
                  </a:moveTo>
                  <a:cubicBezTo>
                    <a:pt x="1314" y="0"/>
                    <a:pt x="1003" y="105"/>
                    <a:pt x="669" y="314"/>
                  </a:cubicBezTo>
                  <a:cubicBezTo>
                    <a:pt x="268" y="548"/>
                    <a:pt x="1" y="832"/>
                    <a:pt x="34" y="865"/>
                  </a:cubicBezTo>
                  <a:cubicBezTo>
                    <a:pt x="36" y="867"/>
                    <a:pt x="40" y="868"/>
                    <a:pt x="45" y="868"/>
                  </a:cubicBezTo>
                  <a:cubicBezTo>
                    <a:pt x="109" y="868"/>
                    <a:pt x="395" y="666"/>
                    <a:pt x="752" y="464"/>
                  </a:cubicBezTo>
                  <a:cubicBezTo>
                    <a:pt x="1137" y="230"/>
                    <a:pt x="1471" y="63"/>
                    <a:pt x="1454" y="13"/>
                  </a:cubicBezTo>
                  <a:cubicBezTo>
                    <a:pt x="1451" y="5"/>
                    <a:pt x="1439" y="0"/>
                    <a:pt x="141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76;p39">
              <a:extLst>
                <a:ext uri="{FF2B5EF4-FFF2-40B4-BE49-F238E27FC236}">
                  <a16:creationId xmlns:a16="http://schemas.microsoft.com/office/drawing/2014/main" id="{62DC8338-7AD0-4CB4-8538-E016FCD0F132}"/>
                </a:ext>
              </a:extLst>
            </p:cNvPr>
            <p:cNvSpPr/>
            <p:nvPr/>
          </p:nvSpPr>
          <p:spPr>
            <a:xfrm>
              <a:off x="7889284" y="2580295"/>
              <a:ext cx="20940" cy="53072"/>
            </a:xfrm>
            <a:custGeom>
              <a:avLst/>
              <a:gdLst/>
              <a:ahLst/>
              <a:cxnLst/>
              <a:rect l="l" t="t" r="r" b="b"/>
              <a:pathLst>
                <a:path w="653" h="1655" extrusionOk="0">
                  <a:moveTo>
                    <a:pt x="37" y="0"/>
                  </a:moveTo>
                  <a:cubicBezTo>
                    <a:pt x="36" y="0"/>
                    <a:pt x="35" y="0"/>
                    <a:pt x="34" y="1"/>
                  </a:cubicBezTo>
                  <a:cubicBezTo>
                    <a:pt x="1" y="34"/>
                    <a:pt x="151" y="385"/>
                    <a:pt x="318" y="836"/>
                  </a:cubicBezTo>
                  <a:cubicBezTo>
                    <a:pt x="468" y="1287"/>
                    <a:pt x="569" y="1655"/>
                    <a:pt x="619" y="1655"/>
                  </a:cubicBezTo>
                  <a:cubicBezTo>
                    <a:pt x="652" y="1638"/>
                    <a:pt x="636" y="1237"/>
                    <a:pt x="468" y="769"/>
                  </a:cubicBezTo>
                  <a:cubicBezTo>
                    <a:pt x="305" y="329"/>
                    <a:pt x="79" y="0"/>
                    <a:pt x="3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77;p39">
              <a:extLst>
                <a:ext uri="{FF2B5EF4-FFF2-40B4-BE49-F238E27FC236}">
                  <a16:creationId xmlns:a16="http://schemas.microsoft.com/office/drawing/2014/main" id="{495F1EB3-BB39-44E6-87EC-C0E5990B38D7}"/>
                </a:ext>
              </a:extLst>
            </p:cNvPr>
            <p:cNvSpPr/>
            <p:nvPr/>
          </p:nvSpPr>
          <p:spPr>
            <a:xfrm>
              <a:off x="7978240" y="2646642"/>
              <a:ext cx="42874" cy="13084"/>
            </a:xfrm>
            <a:custGeom>
              <a:avLst/>
              <a:gdLst/>
              <a:ahLst/>
              <a:cxnLst/>
              <a:rect l="l" t="t" r="r" b="b"/>
              <a:pathLst>
                <a:path w="1337" h="408" extrusionOk="0">
                  <a:moveTo>
                    <a:pt x="1250" y="1"/>
                  </a:moveTo>
                  <a:cubicBezTo>
                    <a:pt x="1138" y="1"/>
                    <a:pt x="904" y="47"/>
                    <a:pt x="635" y="121"/>
                  </a:cubicBezTo>
                  <a:cubicBezTo>
                    <a:pt x="284" y="221"/>
                    <a:pt x="0" y="355"/>
                    <a:pt x="17" y="388"/>
                  </a:cubicBezTo>
                  <a:cubicBezTo>
                    <a:pt x="17" y="401"/>
                    <a:pt x="40" y="408"/>
                    <a:pt x="80" y="408"/>
                  </a:cubicBezTo>
                  <a:cubicBezTo>
                    <a:pt x="189" y="408"/>
                    <a:pt x="428" y="361"/>
                    <a:pt x="685" y="288"/>
                  </a:cubicBezTo>
                  <a:cubicBezTo>
                    <a:pt x="1053" y="187"/>
                    <a:pt x="1337" y="54"/>
                    <a:pt x="1320" y="20"/>
                  </a:cubicBezTo>
                  <a:cubicBezTo>
                    <a:pt x="1316" y="7"/>
                    <a:pt x="1291" y="1"/>
                    <a:pt x="12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78;p39">
              <a:extLst>
                <a:ext uri="{FF2B5EF4-FFF2-40B4-BE49-F238E27FC236}">
                  <a16:creationId xmlns:a16="http://schemas.microsoft.com/office/drawing/2014/main" id="{40A00BED-09EE-40E1-A3A5-98ABC83D3240}"/>
                </a:ext>
              </a:extLst>
            </p:cNvPr>
            <p:cNvSpPr/>
            <p:nvPr/>
          </p:nvSpPr>
          <p:spPr>
            <a:xfrm>
              <a:off x="7902143" y="2282580"/>
              <a:ext cx="49865" cy="23057"/>
            </a:xfrm>
            <a:custGeom>
              <a:avLst/>
              <a:gdLst/>
              <a:ahLst/>
              <a:cxnLst/>
              <a:rect l="l" t="t" r="r" b="b"/>
              <a:pathLst>
                <a:path w="1555" h="719" extrusionOk="0">
                  <a:moveTo>
                    <a:pt x="45" y="1"/>
                  </a:moveTo>
                  <a:cubicBezTo>
                    <a:pt x="29" y="1"/>
                    <a:pt x="20" y="4"/>
                    <a:pt x="17" y="12"/>
                  </a:cubicBezTo>
                  <a:cubicBezTo>
                    <a:pt x="1" y="45"/>
                    <a:pt x="318" y="245"/>
                    <a:pt x="736" y="446"/>
                  </a:cubicBezTo>
                  <a:cubicBezTo>
                    <a:pt x="1120" y="609"/>
                    <a:pt x="1439" y="719"/>
                    <a:pt x="1519" y="719"/>
                  </a:cubicBezTo>
                  <a:cubicBezTo>
                    <a:pt x="1530" y="719"/>
                    <a:pt x="1536" y="717"/>
                    <a:pt x="1538" y="713"/>
                  </a:cubicBezTo>
                  <a:cubicBezTo>
                    <a:pt x="1555" y="663"/>
                    <a:pt x="1237" y="479"/>
                    <a:pt x="819" y="279"/>
                  </a:cubicBezTo>
                  <a:cubicBezTo>
                    <a:pt x="447" y="122"/>
                    <a:pt x="137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79;p39">
              <a:extLst>
                <a:ext uri="{FF2B5EF4-FFF2-40B4-BE49-F238E27FC236}">
                  <a16:creationId xmlns:a16="http://schemas.microsoft.com/office/drawing/2014/main" id="{9D3AD17B-7227-46E1-8312-45FEFA446EAE}"/>
                </a:ext>
              </a:extLst>
            </p:cNvPr>
            <p:cNvSpPr/>
            <p:nvPr/>
          </p:nvSpPr>
          <p:spPr>
            <a:xfrm>
              <a:off x="7966439" y="2209434"/>
              <a:ext cx="37006" cy="45728"/>
            </a:xfrm>
            <a:custGeom>
              <a:avLst/>
              <a:gdLst/>
              <a:ahLst/>
              <a:cxnLst/>
              <a:rect l="l" t="t" r="r" b="b"/>
              <a:pathLst>
                <a:path w="1154" h="1426" extrusionOk="0">
                  <a:moveTo>
                    <a:pt x="43" y="0"/>
                  </a:moveTo>
                  <a:cubicBezTo>
                    <a:pt x="39" y="0"/>
                    <a:pt x="36" y="1"/>
                    <a:pt x="34" y="3"/>
                  </a:cubicBezTo>
                  <a:cubicBezTo>
                    <a:pt x="1" y="37"/>
                    <a:pt x="268" y="338"/>
                    <a:pt x="552" y="722"/>
                  </a:cubicBezTo>
                  <a:cubicBezTo>
                    <a:pt x="839" y="1104"/>
                    <a:pt x="1050" y="1426"/>
                    <a:pt x="1098" y="1426"/>
                  </a:cubicBezTo>
                  <a:cubicBezTo>
                    <a:pt x="1100" y="1426"/>
                    <a:pt x="1102" y="1425"/>
                    <a:pt x="1103" y="1424"/>
                  </a:cubicBezTo>
                  <a:cubicBezTo>
                    <a:pt x="1154" y="1407"/>
                    <a:pt x="1003" y="1023"/>
                    <a:pt x="702" y="622"/>
                  </a:cubicBezTo>
                  <a:cubicBezTo>
                    <a:pt x="404" y="245"/>
                    <a:pt x="105" y="0"/>
                    <a:pt x="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80;p39">
              <a:extLst>
                <a:ext uri="{FF2B5EF4-FFF2-40B4-BE49-F238E27FC236}">
                  <a16:creationId xmlns:a16="http://schemas.microsoft.com/office/drawing/2014/main" id="{FCA40A97-19F0-42FA-9A37-ACF6278F83B0}"/>
                </a:ext>
              </a:extLst>
            </p:cNvPr>
            <p:cNvSpPr/>
            <p:nvPr/>
          </p:nvSpPr>
          <p:spPr>
            <a:xfrm>
              <a:off x="7798726" y="2335908"/>
              <a:ext cx="46113" cy="40405"/>
            </a:xfrm>
            <a:custGeom>
              <a:avLst/>
              <a:gdLst/>
              <a:ahLst/>
              <a:cxnLst/>
              <a:rect l="l" t="t" r="r" b="b"/>
              <a:pathLst>
                <a:path w="1438" h="1260" extrusionOk="0">
                  <a:moveTo>
                    <a:pt x="1397" y="0"/>
                  </a:moveTo>
                  <a:cubicBezTo>
                    <a:pt x="1342" y="0"/>
                    <a:pt x="1067" y="288"/>
                    <a:pt x="703" y="621"/>
                  </a:cubicBezTo>
                  <a:cubicBezTo>
                    <a:pt x="335" y="955"/>
                    <a:pt x="1" y="1206"/>
                    <a:pt x="34" y="1256"/>
                  </a:cubicBezTo>
                  <a:cubicBezTo>
                    <a:pt x="35" y="1258"/>
                    <a:pt x="39" y="1259"/>
                    <a:pt x="44" y="1259"/>
                  </a:cubicBezTo>
                  <a:cubicBezTo>
                    <a:pt x="107" y="1259"/>
                    <a:pt x="463" y="1063"/>
                    <a:pt x="820" y="738"/>
                  </a:cubicBezTo>
                  <a:cubicBezTo>
                    <a:pt x="1204" y="387"/>
                    <a:pt x="1438" y="19"/>
                    <a:pt x="1404" y="3"/>
                  </a:cubicBezTo>
                  <a:cubicBezTo>
                    <a:pt x="1403" y="1"/>
                    <a:pt x="1400" y="0"/>
                    <a:pt x="139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81;p39">
              <a:extLst>
                <a:ext uri="{FF2B5EF4-FFF2-40B4-BE49-F238E27FC236}">
                  <a16:creationId xmlns:a16="http://schemas.microsoft.com/office/drawing/2014/main" id="{97EE8B15-28B8-4D5B-8384-79D4DC9696E4}"/>
                </a:ext>
              </a:extLst>
            </p:cNvPr>
            <p:cNvSpPr/>
            <p:nvPr/>
          </p:nvSpPr>
          <p:spPr>
            <a:xfrm>
              <a:off x="7698547" y="2275878"/>
              <a:ext cx="37519" cy="50025"/>
            </a:xfrm>
            <a:custGeom>
              <a:avLst/>
              <a:gdLst/>
              <a:ahLst/>
              <a:cxnLst/>
              <a:rect l="l" t="t" r="r" b="b"/>
              <a:pathLst>
                <a:path w="1170" h="1560" extrusionOk="0">
                  <a:moveTo>
                    <a:pt x="41" y="1"/>
                  </a:moveTo>
                  <a:cubicBezTo>
                    <a:pt x="38" y="1"/>
                    <a:pt x="36" y="2"/>
                    <a:pt x="34" y="3"/>
                  </a:cubicBezTo>
                  <a:cubicBezTo>
                    <a:pt x="0" y="37"/>
                    <a:pt x="251" y="371"/>
                    <a:pt x="552" y="805"/>
                  </a:cubicBezTo>
                  <a:cubicBezTo>
                    <a:pt x="840" y="1205"/>
                    <a:pt x="1066" y="1559"/>
                    <a:pt x="1129" y="1559"/>
                  </a:cubicBezTo>
                  <a:cubicBezTo>
                    <a:pt x="1132" y="1559"/>
                    <a:pt x="1134" y="1559"/>
                    <a:pt x="1137" y="1557"/>
                  </a:cubicBezTo>
                  <a:cubicBezTo>
                    <a:pt x="1170" y="1541"/>
                    <a:pt x="1003" y="1140"/>
                    <a:pt x="702" y="705"/>
                  </a:cubicBezTo>
                  <a:cubicBezTo>
                    <a:pt x="402" y="278"/>
                    <a:pt x="101" y="1"/>
                    <a:pt x="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82;p39">
              <a:extLst>
                <a:ext uri="{FF2B5EF4-FFF2-40B4-BE49-F238E27FC236}">
                  <a16:creationId xmlns:a16="http://schemas.microsoft.com/office/drawing/2014/main" id="{F48785F6-84F6-4FE7-847A-ED83E5177FFE}"/>
                </a:ext>
              </a:extLst>
            </p:cNvPr>
            <p:cNvSpPr/>
            <p:nvPr/>
          </p:nvSpPr>
          <p:spPr>
            <a:xfrm>
              <a:off x="7763387" y="2461356"/>
              <a:ext cx="51468" cy="5387"/>
            </a:xfrm>
            <a:custGeom>
              <a:avLst/>
              <a:gdLst/>
              <a:ahLst/>
              <a:cxnLst/>
              <a:rect l="l" t="t" r="r" b="b"/>
              <a:pathLst>
                <a:path w="1605" h="168" extrusionOk="0">
                  <a:moveTo>
                    <a:pt x="802" y="0"/>
                  </a:moveTo>
                  <a:cubicBezTo>
                    <a:pt x="351" y="0"/>
                    <a:pt x="0" y="34"/>
                    <a:pt x="0" y="84"/>
                  </a:cubicBezTo>
                  <a:cubicBezTo>
                    <a:pt x="0" y="134"/>
                    <a:pt x="351" y="168"/>
                    <a:pt x="802" y="168"/>
                  </a:cubicBezTo>
                  <a:cubicBezTo>
                    <a:pt x="1237" y="168"/>
                    <a:pt x="1604" y="134"/>
                    <a:pt x="1604" y="84"/>
                  </a:cubicBezTo>
                  <a:cubicBezTo>
                    <a:pt x="1604" y="34"/>
                    <a:pt x="1237" y="0"/>
                    <a:pt x="8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83;p39">
              <a:extLst>
                <a:ext uri="{FF2B5EF4-FFF2-40B4-BE49-F238E27FC236}">
                  <a16:creationId xmlns:a16="http://schemas.microsoft.com/office/drawing/2014/main" id="{74BBD961-6942-409C-88AD-B089D4408D61}"/>
                </a:ext>
              </a:extLst>
            </p:cNvPr>
            <p:cNvSpPr/>
            <p:nvPr/>
          </p:nvSpPr>
          <p:spPr>
            <a:xfrm>
              <a:off x="7666928" y="2370798"/>
              <a:ext cx="10197" cy="56856"/>
            </a:xfrm>
            <a:custGeom>
              <a:avLst/>
              <a:gdLst/>
              <a:ahLst/>
              <a:cxnLst/>
              <a:rect l="l" t="t" r="r" b="b"/>
              <a:pathLst>
                <a:path w="318" h="1773" extrusionOk="0">
                  <a:moveTo>
                    <a:pt x="187" y="0"/>
                  </a:moveTo>
                  <a:cubicBezTo>
                    <a:pt x="186" y="0"/>
                    <a:pt x="185" y="0"/>
                    <a:pt x="184" y="1"/>
                  </a:cubicBezTo>
                  <a:cubicBezTo>
                    <a:pt x="134" y="1"/>
                    <a:pt x="151" y="402"/>
                    <a:pt x="118" y="886"/>
                  </a:cubicBezTo>
                  <a:cubicBezTo>
                    <a:pt x="84" y="1371"/>
                    <a:pt x="1" y="1755"/>
                    <a:pt x="51" y="1772"/>
                  </a:cubicBezTo>
                  <a:cubicBezTo>
                    <a:pt x="52" y="1772"/>
                    <a:pt x="53" y="1772"/>
                    <a:pt x="54" y="1772"/>
                  </a:cubicBezTo>
                  <a:cubicBezTo>
                    <a:pt x="107" y="1772"/>
                    <a:pt x="252" y="1393"/>
                    <a:pt x="285" y="886"/>
                  </a:cubicBezTo>
                  <a:cubicBezTo>
                    <a:pt x="317" y="395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84;p39">
              <a:extLst>
                <a:ext uri="{FF2B5EF4-FFF2-40B4-BE49-F238E27FC236}">
                  <a16:creationId xmlns:a16="http://schemas.microsoft.com/office/drawing/2014/main" id="{39F427D4-C139-4A75-B77F-A41E57F303FF}"/>
                </a:ext>
              </a:extLst>
            </p:cNvPr>
            <p:cNvSpPr/>
            <p:nvPr/>
          </p:nvSpPr>
          <p:spPr>
            <a:xfrm>
              <a:off x="7643359" y="2522830"/>
              <a:ext cx="52527" cy="27803"/>
            </a:xfrm>
            <a:custGeom>
              <a:avLst/>
              <a:gdLst/>
              <a:ahLst/>
              <a:cxnLst/>
              <a:rect l="l" t="t" r="r" b="b"/>
              <a:pathLst>
                <a:path w="1638" h="867" extrusionOk="0">
                  <a:moveTo>
                    <a:pt x="1607" y="0"/>
                  </a:moveTo>
                  <a:cubicBezTo>
                    <a:pt x="1532" y="0"/>
                    <a:pt x="1180" y="144"/>
                    <a:pt x="786" y="356"/>
                  </a:cubicBezTo>
                  <a:cubicBezTo>
                    <a:pt x="335" y="606"/>
                    <a:pt x="0" y="824"/>
                    <a:pt x="17" y="857"/>
                  </a:cubicBezTo>
                  <a:cubicBezTo>
                    <a:pt x="21" y="864"/>
                    <a:pt x="31" y="867"/>
                    <a:pt x="46" y="867"/>
                  </a:cubicBezTo>
                  <a:cubicBezTo>
                    <a:pt x="147" y="867"/>
                    <a:pt x="476" y="724"/>
                    <a:pt x="869" y="506"/>
                  </a:cubicBezTo>
                  <a:cubicBezTo>
                    <a:pt x="1304" y="272"/>
                    <a:pt x="1638" y="55"/>
                    <a:pt x="1621" y="5"/>
                  </a:cubicBezTo>
                  <a:cubicBezTo>
                    <a:pt x="1620" y="2"/>
                    <a:pt x="1615" y="0"/>
                    <a:pt x="16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85;p39">
              <a:extLst>
                <a:ext uri="{FF2B5EF4-FFF2-40B4-BE49-F238E27FC236}">
                  <a16:creationId xmlns:a16="http://schemas.microsoft.com/office/drawing/2014/main" id="{0CE608D9-1E01-4230-BCA7-3D2D1F1F60EF}"/>
                </a:ext>
              </a:extLst>
            </p:cNvPr>
            <p:cNvSpPr/>
            <p:nvPr/>
          </p:nvSpPr>
          <p:spPr>
            <a:xfrm>
              <a:off x="7575857" y="2487876"/>
              <a:ext cx="31105" cy="16835"/>
            </a:xfrm>
            <a:custGeom>
              <a:avLst/>
              <a:gdLst/>
              <a:ahLst/>
              <a:cxnLst/>
              <a:rect l="l" t="t" r="r" b="b"/>
              <a:pathLst>
                <a:path w="970" h="525" extrusionOk="0">
                  <a:moveTo>
                    <a:pt x="49" y="0"/>
                  </a:moveTo>
                  <a:cubicBezTo>
                    <a:pt x="33" y="0"/>
                    <a:pt x="22" y="3"/>
                    <a:pt x="17" y="9"/>
                  </a:cubicBezTo>
                  <a:cubicBezTo>
                    <a:pt x="0" y="59"/>
                    <a:pt x="184" y="193"/>
                    <a:pt x="451" y="343"/>
                  </a:cubicBezTo>
                  <a:cubicBezTo>
                    <a:pt x="652" y="450"/>
                    <a:pt x="842" y="525"/>
                    <a:pt x="918" y="525"/>
                  </a:cubicBezTo>
                  <a:cubicBezTo>
                    <a:pt x="937" y="525"/>
                    <a:pt x="949" y="520"/>
                    <a:pt x="952" y="510"/>
                  </a:cubicBezTo>
                  <a:cubicBezTo>
                    <a:pt x="969" y="477"/>
                    <a:pt x="785" y="326"/>
                    <a:pt x="518" y="193"/>
                  </a:cubicBezTo>
                  <a:cubicBezTo>
                    <a:pt x="310" y="68"/>
                    <a:pt x="125" y="0"/>
                    <a:pt x="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86;p39">
              <a:extLst>
                <a:ext uri="{FF2B5EF4-FFF2-40B4-BE49-F238E27FC236}">
                  <a16:creationId xmlns:a16="http://schemas.microsoft.com/office/drawing/2014/main" id="{871F5640-94B5-4E90-84EC-98A5D35AF22E}"/>
                </a:ext>
              </a:extLst>
            </p:cNvPr>
            <p:cNvSpPr/>
            <p:nvPr/>
          </p:nvSpPr>
          <p:spPr>
            <a:xfrm>
              <a:off x="7763387" y="2545405"/>
              <a:ext cx="27354" cy="57978"/>
            </a:xfrm>
            <a:custGeom>
              <a:avLst/>
              <a:gdLst/>
              <a:ahLst/>
              <a:cxnLst/>
              <a:rect l="l" t="t" r="r" b="b"/>
              <a:pathLst>
                <a:path w="853" h="1808" extrusionOk="0">
                  <a:moveTo>
                    <a:pt x="39" y="1"/>
                  </a:moveTo>
                  <a:cubicBezTo>
                    <a:pt x="37" y="1"/>
                    <a:pt x="35" y="1"/>
                    <a:pt x="34" y="3"/>
                  </a:cubicBezTo>
                  <a:cubicBezTo>
                    <a:pt x="0" y="19"/>
                    <a:pt x="217" y="404"/>
                    <a:pt x="418" y="905"/>
                  </a:cubicBezTo>
                  <a:cubicBezTo>
                    <a:pt x="631" y="1397"/>
                    <a:pt x="747" y="1808"/>
                    <a:pt x="799" y="1808"/>
                  </a:cubicBezTo>
                  <a:cubicBezTo>
                    <a:pt x="800" y="1808"/>
                    <a:pt x="801" y="1808"/>
                    <a:pt x="802" y="1807"/>
                  </a:cubicBezTo>
                  <a:cubicBezTo>
                    <a:pt x="852" y="1807"/>
                    <a:pt x="802" y="1356"/>
                    <a:pt x="585" y="838"/>
                  </a:cubicBezTo>
                  <a:cubicBezTo>
                    <a:pt x="377" y="343"/>
                    <a:pt x="93" y="1"/>
                    <a:pt x="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87;p39">
              <a:extLst>
                <a:ext uri="{FF2B5EF4-FFF2-40B4-BE49-F238E27FC236}">
                  <a16:creationId xmlns:a16="http://schemas.microsoft.com/office/drawing/2014/main" id="{0020BACF-002B-4490-AECD-75104BBCA874}"/>
                </a:ext>
              </a:extLst>
            </p:cNvPr>
            <p:cNvSpPr/>
            <p:nvPr/>
          </p:nvSpPr>
          <p:spPr>
            <a:xfrm>
              <a:off x="7676581" y="2587253"/>
              <a:ext cx="25750" cy="69170"/>
            </a:xfrm>
            <a:custGeom>
              <a:avLst/>
              <a:gdLst/>
              <a:ahLst/>
              <a:cxnLst/>
              <a:rect l="l" t="t" r="r" b="b"/>
              <a:pathLst>
                <a:path w="803" h="2157" extrusionOk="0">
                  <a:moveTo>
                    <a:pt x="752" y="1"/>
                  </a:moveTo>
                  <a:cubicBezTo>
                    <a:pt x="702" y="1"/>
                    <a:pt x="619" y="502"/>
                    <a:pt x="418" y="1087"/>
                  </a:cubicBezTo>
                  <a:cubicBezTo>
                    <a:pt x="234" y="1672"/>
                    <a:pt x="0" y="2123"/>
                    <a:pt x="50" y="2156"/>
                  </a:cubicBezTo>
                  <a:cubicBezTo>
                    <a:pt x="51" y="2157"/>
                    <a:pt x="52" y="2157"/>
                    <a:pt x="53" y="2157"/>
                  </a:cubicBezTo>
                  <a:cubicBezTo>
                    <a:pt x="95" y="2157"/>
                    <a:pt x="388" y="1743"/>
                    <a:pt x="585" y="1137"/>
                  </a:cubicBezTo>
                  <a:cubicBezTo>
                    <a:pt x="786" y="536"/>
                    <a:pt x="802" y="1"/>
                    <a:pt x="7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88;p39">
              <a:extLst>
                <a:ext uri="{FF2B5EF4-FFF2-40B4-BE49-F238E27FC236}">
                  <a16:creationId xmlns:a16="http://schemas.microsoft.com/office/drawing/2014/main" id="{9E28ADB8-3A60-4619-9E88-4E44050A36A6}"/>
                </a:ext>
              </a:extLst>
            </p:cNvPr>
            <p:cNvSpPr/>
            <p:nvPr/>
          </p:nvSpPr>
          <p:spPr>
            <a:xfrm>
              <a:off x="7599426" y="2618231"/>
              <a:ext cx="15553" cy="32837"/>
            </a:xfrm>
            <a:custGeom>
              <a:avLst/>
              <a:gdLst/>
              <a:ahLst/>
              <a:cxnLst/>
              <a:rect l="l" t="t" r="r" b="b"/>
              <a:pathLst>
                <a:path w="485" h="1024" extrusionOk="0">
                  <a:moveTo>
                    <a:pt x="44" y="0"/>
                  </a:moveTo>
                  <a:cubicBezTo>
                    <a:pt x="40" y="0"/>
                    <a:pt x="36" y="1"/>
                    <a:pt x="34" y="4"/>
                  </a:cubicBezTo>
                  <a:cubicBezTo>
                    <a:pt x="0" y="37"/>
                    <a:pt x="117" y="238"/>
                    <a:pt x="217" y="505"/>
                  </a:cubicBezTo>
                  <a:cubicBezTo>
                    <a:pt x="318" y="789"/>
                    <a:pt x="368" y="1023"/>
                    <a:pt x="418" y="1023"/>
                  </a:cubicBezTo>
                  <a:cubicBezTo>
                    <a:pt x="451" y="1023"/>
                    <a:pt x="485" y="756"/>
                    <a:pt x="385" y="455"/>
                  </a:cubicBezTo>
                  <a:cubicBezTo>
                    <a:pt x="277" y="178"/>
                    <a:pt x="98" y="0"/>
                    <a:pt x="4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9;p39">
              <a:extLst>
                <a:ext uri="{FF2B5EF4-FFF2-40B4-BE49-F238E27FC236}">
                  <a16:creationId xmlns:a16="http://schemas.microsoft.com/office/drawing/2014/main" id="{4BD8D40D-27DA-4E17-B62C-5B70164A1876}"/>
                </a:ext>
              </a:extLst>
            </p:cNvPr>
            <p:cNvSpPr/>
            <p:nvPr/>
          </p:nvSpPr>
          <p:spPr>
            <a:xfrm>
              <a:off x="7485298" y="2526261"/>
              <a:ext cx="49865" cy="18118"/>
            </a:xfrm>
            <a:custGeom>
              <a:avLst/>
              <a:gdLst/>
              <a:ahLst/>
              <a:cxnLst/>
              <a:rect l="l" t="t" r="r" b="b"/>
              <a:pathLst>
                <a:path w="1555" h="565" extrusionOk="0">
                  <a:moveTo>
                    <a:pt x="64" y="0"/>
                  </a:moveTo>
                  <a:cubicBezTo>
                    <a:pt x="37" y="0"/>
                    <a:pt x="20" y="5"/>
                    <a:pt x="17" y="15"/>
                  </a:cubicBezTo>
                  <a:cubicBezTo>
                    <a:pt x="0" y="48"/>
                    <a:pt x="318" y="215"/>
                    <a:pt x="736" y="366"/>
                  </a:cubicBezTo>
                  <a:cubicBezTo>
                    <a:pt x="1071" y="487"/>
                    <a:pt x="1374" y="564"/>
                    <a:pt x="1489" y="564"/>
                  </a:cubicBezTo>
                  <a:cubicBezTo>
                    <a:pt x="1517" y="564"/>
                    <a:pt x="1534" y="559"/>
                    <a:pt x="1538" y="550"/>
                  </a:cubicBezTo>
                  <a:cubicBezTo>
                    <a:pt x="1554" y="516"/>
                    <a:pt x="1220" y="349"/>
                    <a:pt x="802" y="199"/>
                  </a:cubicBezTo>
                  <a:cubicBezTo>
                    <a:pt x="467" y="78"/>
                    <a:pt x="175" y="0"/>
                    <a:pt x="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0;p39">
              <a:extLst>
                <a:ext uri="{FF2B5EF4-FFF2-40B4-BE49-F238E27FC236}">
                  <a16:creationId xmlns:a16="http://schemas.microsoft.com/office/drawing/2014/main" id="{98518B49-EC6B-417A-AAD3-7EE243D07899}"/>
                </a:ext>
              </a:extLst>
            </p:cNvPr>
            <p:cNvSpPr/>
            <p:nvPr/>
          </p:nvSpPr>
          <p:spPr>
            <a:xfrm>
              <a:off x="7474042" y="2406681"/>
              <a:ext cx="18792" cy="52013"/>
            </a:xfrm>
            <a:custGeom>
              <a:avLst/>
              <a:gdLst/>
              <a:ahLst/>
              <a:cxnLst/>
              <a:rect l="l" t="t" r="r" b="b"/>
              <a:pathLst>
                <a:path w="586" h="1622" extrusionOk="0">
                  <a:moveTo>
                    <a:pt x="38" y="1"/>
                  </a:moveTo>
                  <a:cubicBezTo>
                    <a:pt x="37" y="1"/>
                    <a:pt x="35" y="1"/>
                    <a:pt x="34" y="1"/>
                  </a:cubicBezTo>
                  <a:cubicBezTo>
                    <a:pt x="0" y="35"/>
                    <a:pt x="151" y="369"/>
                    <a:pt x="285" y="820"/>
                  </a:cubicBezTo>
                  <a:cubicBezTo>
                    <a:pt x="418" y="1254"/>
                    <a:pt x="468" y="1622"/>
                    <a:pt x="518" y="1622"/>
                  </a:cubicBezTo>
                  <a:cubicBezTo>
                    <a:pt x="569" y="1622"/>
                    <a:pt x="585" y="1221"/>
                    <a:pt x="452" y="770"/>
                  </a:cubicBezTo>
                  <a:cubicBezTo>
                    <a:pt x="305" y="314"/>
                    <a:pt x="95" y="1"/>
                    <a:pt x="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91;p39">
              <a:extLst>
                <a:ext uri="{FF2B5EF4-FFF2-40B4-BE49-F238E27FC236}">
                  <a16:creationId xmlns:a16="http://schemas.microsoft.com/office/drawing/2014/main" id="{C97B9C84-CDD5-4917-B4FB-09E5EE836A98}"/>
                </a:ext>
              </a:extLst>
            </p:cNvPr>
            <p:cNvSpPr/>
            <p:nvPr/>
          </p:nvSpPr>
          <p:spPr>
            <a:xfrm>
              <a:off x="7523330" y="2394496"/>
              <a:ext cx="56311" cy="10069"/>
            </a:xfrm>
            <a:custGeom>
              <a:avLst/>
              <a:gdLst/>
              <a:ahLst/>
              <a:cxnLst/>
              <a:rect l="l" t="t" r="r" b="b"/>
              <a:pathLst>
                <a:path w="1756" h="314" extrusionOk="0">
                  <a:moveTo>
                    <a:pt x="1692" y="0"/>
                  </a:moveTo>
                  <a:cubicBezTo>
                    <a:pt x="1574" y="0"/>
                    <a:pt x="1249" y="76"/>
                    <a:pt x="869" y="131"/>
                  </a:cubicBezTo>
                  <a:cubicBezTo>
                    <a:pt x="402" y="181"/>
                    <a:pt x="17" y="181"/>
                    <a:pt x="1" y="231"/>
                  </a:cubicBezTo>
                  <a:cubicBezTo>
                    <a:pt x="1" y="257"/>
                    <a:pt x="244" y="313"/>
                    <a:pt x="580" y="313"/>
                  </a:cubicBezTo>
                  <a:cubicBezTo>
                    <a:pt x="676" y="313"/>
                    <a:pt x="779" y="309"/>
                    <a:pt x="886" y="298"/>
                  </a:cubicBezTo>
                  <a:cubicBezTo>
                    <a:pt x="1387" y="231"/>
                    <a:pt x="1755" y="47"/>
                    <a:pt x="1738" y="14"/>
                  </a:cubicBezTo>
                  <a:cubicBezTo>
                    <a:pt x="1735" y="4"/>
                    <a:pt x="1719" y="0"/>
                    <a:pt x="169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92;p39">
              <a:extLst>
                <a:ext uri="{FF2B5EF4-FFF2-40B4-BE49-F238E27FC236}">
                  <a16:creationId xmlns:a16="http://schemas.microsoft.com/office/drawing/2014/main" id="{420583BA-A7C6-4F54-A005-B14D375B62DA}"/>
                </a:ext>
              </a:extLst>
            </p:cNvPr>
            <p:cNvSpPr/>
            <p:nvPr/>
          </p:nvSpPr>
          <p:spPr>
            <a:xfrm>
              <a:off x="7525479" y="2296754"/>
              <a:ext cx="37006" cy="37679"/>
            </a:xfrm>
            <a:custGeom>
              <a:avLst/>
              <a:gdLst/>
              <a:ahLst/>
              <a:cxnLst/>
              <a:rect l="l" t="t" r="r" b="b"/>
              <a:pathLst>
                <a:path w="1154" h="1175" extrusionOk="0">
                  <a:moveTo>
                    <a:pt x="43" y="0"/>
                  </a:moveTo>
                  <a:cubicBezTo>
                    <a:pt x="38" y="0"/>
                    <a:pt x="35" y="1"/>
                    <a:pt x="34" y="4"/>
                  </a:cubicBezTo>
                  <a:cubicBezTo>
                    <a:pt x="0" y="54"/>
                    <a:pt x="268" y="288"/>
                    <a:pt x="569" y="589"/>
                  </a:cubicBezTo>
                  <a:cubicBezTo>
                    <a:pt x="861" y="897"/>
                    <a:pt x="1074" y="1174"/>
                    <a:pt x="1117" y="1174"/>
                  </a:cubicBezTo>
                  <a:cubicBezTo>
                    <a:pt x="1118" y="1174"/>
                    <a:pt x="1119" y="1174"/>
                    <a:pt x="1120" y="1174"/>
                  </a:cubicBezTo>
                  <a:cubicBezTo>
                    <a:pt x="1153" y="1140"/>
                    <a:pt x="1003" y="806"/>
                    <a:pt x="686" y="472"/>
                  </a:cubicBezTo>
                  <a:cubicBezTo>
                    <a:pt x="408" y="179"/>
                    <a:pt x="103" y="0"/>
                    <a:pt x="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93;p39">
              <a:extLst>
                <a:ext uri="{FF2B5EF4-FFF2-40B4-BE49-F238E27FC236}">
                  <a16:creationId xmlns:a16="http://schemas.microsoft.com/office/drawing/2014/main" id="{DE488158-F740-4C5D-8982-7677F29AA0D0}"/>
                </a:ext>
              </a:extLst>
            </p:cNvPr>
            <p:cNvSpPr/>
            <p:nvPr/>
          </p:nvSpPr>
          <p:spPr>
            <a:xfrm>
              <a:off x="7631045" y="2235249"/>
              <a:ext cx="13949" cy="48807"/>
            </a:xfrm>
            <a:custGeom>
              <a:avLst/>
              <a:gdLst/>
              <a:ahLst/>
              <a:cxnLst/>
              <a:rect l="l" t="t" r="r" b="b"/>
              <a:pathLst>
                <a:path w="435" h="1522" extrusionOk="0">
                  <a:moveTo>
                    <a:pt x="384" y="0"/>
                  </a:moveTo>
                  <a:cubicBezTo>
                    <a:pt x="351" y="0"/>
                    <a:pt x="234" y="318"/>
                    <a:pt x="134" y="752"/>
                  </a:cubicBezTo>
                  <a:cubicBezTo>
                    <a:pt x="33" y="1170"/>
                    <a:pt x="0" y="1504"/>
                    <a:pt x="33" y="1521"/>
                  </a:cubicBezTo>
                  <a:cubicBezTo>
                    <a:pt x="35" y="1521"/>
                    <a:pt x="36" y="1522"/>
                    <a:pt x="37" y="1522"/>
                  </a:cubicBezTo>
                  <a:cubicBezTo>
                    <a:pt x="89" y="1522"/>
                    <a:pt x="203" y="1193"/>
                    <a:pt x="301" y="786"/>
                  </a:cubicBezTo>
                  <a:cubicBezTo>
                    <a:pt x="401" y="368"/>
                    <a:pt x="434" y="17"/>
                    <a:pt x="3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94;p39">
              <a:extLst>
                <a:ext uri="{FF2B5EF4-FFF2-40B4-BE49-F238E27FC236}">
                  <a16:creationId xmlns:a16="http://schemas.microsoft.com/office/drawing/2014/main" id="{DF37DE7A-C89C-4C0D-8787-1D74E91585D5}"/>
                </a:ext>
              </a:extLst>
            </p:cNvPr>
            <p:cNvSpPr/>
            <p:nvPr/>
          </p:nvSpPr>
          <p:spPr>
            <a:xfrm>
              <a:off x="7977695" y="2810219"/>
              <a:ext cx="21998" cy="16835"/>
            </a:xfrm>
            <a:custGeom>
              <a:avLst/>
              <a:gdLst/>
              <a:ahLst/>
              <a:cxnLst/>
              <a:rect l="l" t="t" r="r" b="b"/>
              <a:pathLst>
                <a:path w="686" h="525" extrusionOk="0">
                  <a:moveTo>
                    <a:pt x="60" y="1"/>
                  </a:moveTo>
                  <a:cubicBezTo>
                    <a:pt x="46" y="1"/>
                    <a:pt x="37" y="6"/>
                    <a:pt x="34" y="15"/>
                  </a:cubicBezTo>
                  <a:cubicBezTo>
                    <a:pt x="1" y="49"/>
                    <a:pt x="117" y="183"/>
                    <a:pt x="285" y="333"/>
                  </a:cubicBezTo>
                  <a:cubicBezTo>
                    <a:pt x="441" y="447"/>
                    <a:pt x="585" y="524"/>
                    <a:pt x="645" y="524"/>
                  </a:cubicBezTo>
                  <a:cubicBezTo>
                    <a:pt x="656" y="524"/>
                    <a:pt x="664" y="522"/>
                    <a:pt x="669" y="517"/>
                  </a:cubicBezTo>
                  <a:cubicBezTo>
                    <a:pt x="686" y="483"/>
                    <a:pt x="569" y="333"/>
                    <a:pt x="402" y="199"/>
                  </a:cubicBezTo>
                  <a:cubicBezTo>
                    <a:pt x="254" y="79"/>
                    <a:pt x="117" y="1"/>
                    <a:pt x="6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95;p39">
              <a:extLst>
                <a:ext uri="{FF2B5EF4-FFF2-40B4-BE49-F238E27FC236}">
                  <a16:creationId xmlns:a16="http://schemas.microsoft.com/office/drawing/2014/main" id="{461F18EF-FF85-47C3-9C15-81916C232CFE}"/>
                </a:ext>
              </a:extLst>
            </p:cNvPr>
            <p:cNvSpPr/>
            <p:nvPr/>
          </p:nvSpPr>
          <p:spPr>
            <a:xfrm>
              <a:off x="7576370" y="2868902"/>
              <a:ext cx="63814" cy="6157"/>
            </a:xfrm>
            <a:custGeom>
              <a:avLst/>
              <a:gdLst/>
              <a:ahLst/>
              <a:cxnLst/>
              <a:rect l="l" t="t" r="r" b="b"/>
              <a:pathLst>
                <a:path w="1990" h="192" extrusionOk="0">
                  <a:moveTo>
                    <a:pt x="1401" y="0"/>
                  </a:moveTo>
                  <a:cubicBezTo>
                    <a:pt x="1275" y="0"/>
                    <a:pt x="1134" y="2"/>
                    <a:pt x="987" y="7"/>
                  </a:cubicBezTo>
                  <a:cubicBezTo>
                    <a:pt x="435" y="23"/>
                    <a:pt x="1" y="90"/>
                    <a:pt x="1" y="140"/>
                  </a:cubicBezTo>
                  <a:cubicBezTo>
                    <a:pt x="1" y="173"/>
                    <a:pt x="189" y="191"/>
                    <a:pt x="471" y="191"/>
                  </a:cubicBezTo>
                  <a:cubicBezTo>
                    <a:pt x="625" y="191"/>
                    <a:pt x="808" y="186"/>
                    <a:pt x="1003" y="174"/>
                  </a:cubicBezTo>
                  <a:cubicBezTo>
                    <a:pt x="1538" y="157"/>
                    <a:pt x="1989" y="90"/>
                    <a:pt x="1989" y="40"/>
                  </a:cubicBezTo>
                  <a:cubicBezTo>
                    <a:pt x="1989" y="16"/>
                    <a:pt x="1747" y="0"/>
                    <a:pt x="14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96;p39">
              <a:extLst>
                <a:ext uri="{FF2B5EF4-FFF2-40B4-BE49-F238E27FC236}">
                  <a16:creationId xmlns:a16="http://schemas.microsoft.com/office/drawing/2014/main" id="{B12439C1-A12E-40F6-97FD-5CAFA6014FD9}"/>
                </a:ext>
              </a:extLst>
            </p:cNvPr>
            <p:cNvSpPr/>
            <p:nvPr/>
          </p:nvSpPr>
          <p:spPr>
            <a:xfrm>
              <a:off x="7829286" y="2619385"/>
              <a:ext cx="196125" cy="114770"/>
            </a:xfrm>
            <a:custGeom>
              <a:avLst/>
              <a:gdLst/>
              <a:ahLst/>
              <a:cxnLst/>
              <a:rect l="l" t="t" r="r" b="b"/>
              <a:pathLst>
                <a:path w="6116" h="3579" extrusionOk="0">
                  <a:moveTo>
                    <a:pt x="21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0" y="52"/>
                    <a:pt x="1337" y="870"/>
                    <a:pt x="3008" y="1856"/>
                  </a:cubicBezTo>
                  <a:cubicBezTo>
                    <a:pt x="4660" y="2821"/>
                    <a:pt x="6008" y="3578"/>
                    <a:pt x="6095" y="3578"/>
                  </a:cubicBezTo>
                  <a:cubicBezTo>
                    <a:pt x="6097" y="3578"/>
                    <a:pt x="6098" y="3578"/>
                    <a:pt x="6099" y="3577"/>
                  </a:cubicBezTo>
                  <a:cubicBezTo>
                    <a:pt x="6116" y="3527"/>
                    <a:pt x="4779" y="2692"/>
                    <a:pt x="3108" y="1722"/>
                  </a:cubicBezTo>
                  <a:cubicBezTo>
                    <a:pt x="1456" y="757"/>
                    <a:pt x="108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97;p39">
              <a:extLst>
                <a:ext uri="{FF2B5EF4-FFF2-40B4-BE49-F238E27FC236}">
                  <a16:creationId xmlns:a16="http://schemas.microsoft.com/office/drawing/2014/main" id="{45F05CA3-246B-4B30-AD1A-0D4931CF91BE}"/>
                </a:ext>
              </a:extLst>
            </p:cNvPr>
            <p:cNvSpPr/>
            <p:nvPr/>
          </p:nvSpPr>
          <p:spPr>
            <a:xfrm>
              <a:off x="7260248" y="2870698"/>
              <a:ext cx="834813" cy="1756401"/>
            </a:xfrm>
            <a:custGeom>
              <a:avLst/>
              <a:gdLst/>
              <a:ahLst/>
              <a:cxnLst/>
              <a:rect l="l" t="t" r="r" b="b"/>
              <a:pathLst>
                <a:path w="26033" h="54772" extrusionOk="0">
                  <a:moveTo>
                    <a:pt x="24145" y="1"/>
                  </a:moveTo>
                  <a:lnTo>
                    <a:pt x="9575" y="3693"/>
                  </a:lnTo>
                  <a:lnTo>
                    <a:pt x="3844" y="28556"/>
                  </a:lnTo>
                  <a:lnTo>
                    <a:pt x="1" y="54771"/>
                  </a:lnTo>
                  <a:lnTo>
                    <a:pt x="4596" y="54771"/>
                  </a:lnTo>
                  <a:cubicBezTo>
                    <a:pt x="4596" y="54771"/>
                    <a:pt x="10210" y="31797"/>
                    <a:pt x="10527" y="29592"/>
                  </a:cubicBezTo>
                  <a:cubicBezTo>
                    <a:pt x="10778" y="27787"/>
                    <a:pt x="19483" y="15991"/>
                    <a:pt x="22925" y="10728"/>
                  </a:cubicBezTo>
                  <a:cubicBezTo>
                    <a:pt x="23643" y="9608"/>
                    <a:pt x="24211" y="8856"/>
                    <a:pt x="24379" y="8505"/>
                  </a:cubicBezTo>
                  <a:cubicBezTo>
                    <a:pt x="26033" y="5114"/>
                    <a:pt x="24312" y="17"/>
                    <a:pt x="2414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98;p39">
              <a:extLst>
                <a:ext uri="{FF2B5EF4-FFF2-40B4-BE49-F238E27FC236}">
                  <a16:creationId xmlns:a16="http://schemas.microsoft.com/office/drawing/2014/main" id="{8F474D4F-1A28-4F34-848D-C9E23834C4DB}"/>
                </a:ext>
              </a:extLst>
            </p:cNvPr>
            <p:cNvSpPr/>
            <p:nvPr/>
          </p:nvSpPr>
          <p:spPr>
            <a:xfrm>
              <a:off x="7529776" y="3736553"/>
              <a:ext cx="79335" cy="247048"/>
            </a:xfrm>
            <a:custGeom>
              <a:avLst/>
              <a:gdLst/>
              <a:ahLst/>
              <a:cxnLst/>
              <a:rect l="l" t="t" r="r" b="b"/>
              <a:pathLst>
                <a:path w="2474" h="7704" extrusionOk="0">
                  <a:moveTo>
                    <a:pt x="1003" y="1"/>
                  </a:moveTo>
                  <a:cubicBezTo>
                    <a:pt x="1003" y="1"/>
                    <a:pt x="84" y="3777"/>
                    <a:pt x="50" y="5347"/>
                  </a:cubicBezTo>
                  <a:cubicBezTo>
                    <a:pt x="0" y="6233"/>
                    <a:pt x="351" y="7102"/>
                    <a:pt x="1003" y="7703"/>
                  </a:cubicBezTo>
                  <a:lnTo>
                    <a:pt x="1404" y="6400"/>
                  </a:lnTo>
                  <a:cubicBezTo>
                    <a:pt x="1404" y="6400"/>
                    <a:pt x="1203" y="6049"/>
                    <a:pt x="1253" y="4963"/>
                  </a:cubicBezTo>
                  <a:cubicBezTo>
                    <a:pt x="1320" y="3994"/>
                    <a:pt x="2473" y="920"/>
                    <a:pt x="2473" y="920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99;p39">
              <a:extLst>
                <a:ext uri="{FF2B5EF4-FFF2-40B4-BE49-F238E27FC236}">
                  <a16:creationId xmlns:a16="http://schemas.microsoft.com/office/drawing/2014/main" id="{3F5053C0-7739-4792-9927-6CA184EAD4E4}"/>
                </a:ext>
              </a:extLst>
            </p:cNvPr>
            <p:cNvSpPr/>
            <p:nvPr/>
          </p:nvSpPr>
          <p:spPr>
            <a:xfrm>
              <a:off x="7553345" y="3273626"/>
              <a:ext cx="721230" cy="1208816"/>
            </a:xfrm>
            <a:custGeom>
              <a:avLst/>
              <a:gdLst/>
              <a:ahLst/>
              <a:cxnLst/>
              <a:rect l="l" t="t" r="r" b="b"/>
              <a:pathLst>
                <a:path w="22491" h="37696" extrusionOk="0">
                  <a:moveTo>
                    <a:pt x="4545" y="1"/>
                  </a:moveTo>
                  <a:cubicBezTo>
                    <a:pt x="4545" y="1"/>
                    <a:pt x="0" y="17778"/>
                    <a:pt x="385" y="20268"/>
                  </a:cubicBezTo>
                  <a:cubicBezTo>
                    <a:pt x="736" y="22457"/>
                    <a:pt x="19315" y="37695"/>
                    <a:pt x="19315" y="37695"/>
                  </a:cubicBezTo>
                  <a:lnTo>
                    <a:pt x="22490" y="33919"/>
                  </a:lnTo>
                  <a:lnTo>
                    <a:pt x="7369" y="18196"/>
                  </a:lnTo>
                  <a:lnTo>
                    <a:pt x="12198" y="201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00;p39">
              <a:extLst>
                <a:ext uri="{FF2B5EF4-FFF2-40B4-BE49-F238E27FC236}">
                  <a16:creationId xmlns:a16="http://schemas.microsoft.com/office/drawing/2014/main" id="{F0652862-8557-4DDE-86A8-D665FD249146}"/>
                </a:ext>
              </a:extLst>
            </p:cNvPr>
            <p:cNvSpPr/>
            <p:nvPr/>
          </p:nvSpPr>
          <p:spPr>
            <a:xfrm>
              <a:off x="8088135" y="4338267"/>
              <a:ext cx="193399" cy="239095"/>
            </a:xfrm>
            <a:custGeom>
              <a:avLst/>
              <a:gdLst/>
              <a:ahLst/>
              <a:cxnLst/>
              <a:rect l="l" t="t" r="r" b="b"/>
              <a:pathLst>
                <a:path w="6031" h="7456" extrusionOk="0">
                  <a:moveTo>
                    <a:pt x="5128" y="0"/>
                  </a:moveTo>
                  <a:lnTo>
                    <a:pt x="1736" y="4027"/>
                  </a:lnTo>
                  <a:cubicBezTo>
                    <a:pt x="1736" y="4027"/>
                    <a:pt x="0" y="7455"/>
                    <a:pt x="468" y="7455"/>
                  </a:cubicBezTo>
                  <a:cubicBezTo>
                    <a:pt x="500" y="7455"/>
                    <a:pt x="544" y="7438"/>
                    <a:pt x="600" y="7402"/>
                  </a:cubicBezTo>
                  <a:cubicBezTo>
                    <a:pt x="1369" y="6901"/>
                    <a:pt x="4092" y="3459"/>
                    <a:pt x="4877" y="2406"/>
                  </a:cubicBezTo>
                  <a:lnTo>
                    <a:pt x="6030" y="853"/>
                  </a:lnTo>
                  <a:lnTo>
                    <a:pt x="5128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01;p39">
              <a:extLst>
                <a:ext uri="{FF2B5EF4-FFF2-40B4-BE49-F238E27FC236}">
                  <a16:creationId xmlns:a16="http://schemas.microsoft.com/office/drawing/2014/main" id="{C3277E9B-09C7-4CC4-A147-F63BA07B9B61}"/>
                </a:ext>
              </a:extLst>
            </p:cNvPr>
            <p:cNvSpPr/>
            <p:nvPr/>
          </p:nvSpPr>
          <p:spPr>
            <a:xfrm>
              <a:off x="8098236" y="4363953"/>
              <a:ext cx="182753" cy="209561"/>
            </a:xfrm>
            <a:custGeom>
              <a:avLst/>
              <a:gdLst/>
              <a:ahLst/>
              <a:cxnLst/>
              <a:rect l="l" t="t" r="r" b="b"/>
              <a:pathLst>
                <a:path w="5699" h="6535" extrusionOk="0">
                  <a:moveTo>
                    <a:pt x="5664" y="1"/>
                  </a:moveTo>
                  <a:cubicBezTo>
                    <a:pt x="5602" y="1"/>
                    <a:pt x="4327" y="1426"/>
                    <a:pt x="2791" y="3209"/>
                  </a:cubicBezTo>
                  <a:cubicBezTo>
                    <a:pt x="1237" y="5014"/>
                    <a:pt x="1" y="6501"/>
                    <a:pt x="34" y="6534"/>
                  </a:cubicBezTo>
                  <a:cubicBezTo>
                    <a:pt x="35" y="6535"/>
                    <a:pt x="35" y="6535"/>
                    <a:pt x="35" y="6535"/>
                  </a:cubicBezTo>
                  <a:cubicBezTo>
                    <a:pt x="83" y="6535"/>
                    <a:pt x="1363" y="5104"/>
                    <a:pt x="2908" y="3310"/>
                  </a:cubicBezTo>
                  <a:cubicBezTo>
                    <a:pt x="4462" y="1522"/>
                    <a:pt x="5699" y="35"/>
                    <a:pt x="5665" y="1"/>
                  </a:cubicBezTo>
                  <a:cubicBezTo>
                    <a:pt x="5665" y="1"/>
                    <a:pt x="5664" y="1"/>
                    <a:pt x="56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02;p39">
              <a:extLst>
                <a:ext uri="{FF2B5EF4-FFF2-40B4-BE49-F238E27FC236}">
                  <a16:creationId xmlns:a16="http://schemas.microsoft.com/office/drawing/2014/main" id="{5F1CDB37-BF50-4906-BBC8-233FDC0B192D}"/>
                </a:ext>
              </a:extLst>
            </p:cNvPr>
            <p:cNvSpPr/>
            <p:nvPr/>
          </p:nvSpPr>
          <p:spPr>
            <a:xfrm>
              <a:off x="8246132" y="4347727"/>
              <a:ext cx="16098" cy="50057"/>
            </a:xfrm>
            <a:custGeom>
              <a:avLst/>
              <a:gdLst/>
              <a:ahLst/>
              <a:cxnLst/>
              <a:rect l="l" t="t" r="r" b="b"/>
              <a:pathLst>
                <a:path w="502" h="1561" extrusionOk="0">
                  <a:moveTo>
                    <a:pt x="471" y="1"/>
                  </a:moveTo>
                  <a:cubicBezTo>
                    <a:pt x="437" y="1"/>
                    <a:pt x="344" y="30"/>
                    <a:pt x="251" y="123"/>
                  </a:cubicBezTo>
                  <a:cubicBezTo>
                    <a:pt x="117" y="290"/>
                    <a:pt x="34" y="491"/>
                    <a:pt x="17" y="708"/>
                  </a:cubicBezTo>
                  <a:cubicBezTo>
                    <a:pt x="1" y="925"/>
                    <a:pt x="34" y="1126"/>
                    <a:pt x="84" y="1326"/>
                  </a:cubicBezTo>
                  <a:cubicBezTo>
                    <a:pt x="134" y="1477"/>
                    <a:pt x="184" y="1560"/>
                    <a:pt x="201" y="1560"/>
                  </a:cubicBezTo>
                  <a:cubicBezTo>
                    <a:pt x="218" y="1543"/>
                    <a:pt x="218" y="1460"/>
                    <a:pt x="201" y="1309"/>
                  </a:cubicBezTo>
                  <a:cubicBezTo>
                    <a:pt x="168" y="1109"/>
                    <a:pt x="168" y="925"/>
                    <a:pt x="168" y="725"/>
                  </a:cubicBezTo>
                  <a:cubicBezTo>
                    <a:pt x="184" y="541"/>
                    <a:pt x="251" y="357"/>
                    <a:pt x="351" y="207"/>
                  </a:cubicBezTo>
                  <a:cubicBezTo>
                    <a:pt x="418" y="90"/>
                    <a:pt x="502" y="23"/>
                    <a:pt x="485" y="6"/>
                  </a:cubicBezTo>
                  <a:cubicBezTo>
                    <a:pt x="485" y="3"/>
                    <a:pt x="480" y="1"/>
                    <a:pt x="4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03;p39">
              <a:extLst>
                <a:ext uri="{FF2B5EF4-FFF2-40B4-BE49-F238E27FC236}">
                  <a16:creationId xmlns:a16="http://schemas.microsoft.com/office/drawing/2014/main" id="{FA142F8D-73C9-43F8-B401-D4DE7786F381}"/>
                </a:ext>
              </a:extLst>
            </p:cNvPr>
            <p:cNvSpPr/>
            <p:nvPr/>
          </p:nvSpPr>
          <p:spPr>
            <a:xfrm>
              <a:off x="8138962" y="4473271"/>
              <a:ext cx="24147" cy="5932"/>
            </a:xfrm>
            <a:custGeom>
              <a:avLst/>
              <a:gdLst/>
              <a:ahLst/>
              <a:cxnLst/>
              <a:rect l="l" t="t" r="r" b="b"/>
              <a:pathLst>
                <a:path w="753" h="185" extrusionOk="0">
                  <a:moveTo>
                    <a:pt x="368" y="1"/>
                  </a:moveTo>
                  <a:cubicBezTo>
                    <a:pt x="168" y="18"/>
                    <a:pt x="1" y="85"/>
                    <a:pt x="18" y="135"/>
                  </a:cubicBezTo>
                  <a:cubicBezTo>
                    <a:pt x="18" y="185"/>
                    <a:pt x="185" y="185"/>
                    <a:pt x="385" y="185"/>
                  </a:cubicBezTo>
                  <a:cubicBezTo>
                    <a:pt x="569" y="168"/>
                    <a:pt x="736" y="168"/>
                    <a:pt x="736" y="118"/>
                  </a:cubicBezTo>
                  <a:cubicBezTo>
                    <a:pt x="753" y="68"/>
                    <a:pt x="586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04;p39">
              <a:extLst>
                <a:ext uri="{FF2B5EF4-FFF2-40B4-BE49-F238E27FC236}">
                  <a16:creationId xmlns:a16="http://schemas.microsoft.com/office/drawing/2014/main" id="{C2EE87ED-CC8B-463F-9C5B-32D5BB3B62FD}"/>
                </a:ext>
              </a:extLst>
            </p:cNvPr>
            <p:cNvSpPr/>
            <p:nvPr/>
          </p:nvSpPr>
          <p:spPr>
            <a:xfrm>
              <a:off x="8133094" y="4486547"/>
              <a:ext cx="22511" cy="5516"/>
            </a:xfrm>
            <a:custGeom>
              <a:avLst/>
              <a:gdLst/>
              <a:ahLst/>
              <a:cxnLst/>
              <a:rect l="l" t="t" r="r" b="b"/>
              <a:pathLst>
                <a:path w="702" h="172" extrusionOk="0">
                  <a:moveTo>
                    <a:pt x="446" y="0"/>
                  </a:moveTo>
                  <a:cubicBezTo>
                    <a:pt x="415" y="0"/>
                    <a:pt x="383" y="2"/>
                    <a:pt x="351" y="5"/>
                  </a:cubicBezTo>
                  <a:cubicBezTo>
                    <a:pt x="150" y="5"/>
                    <a:pt x="0" y="38"/>
                    <a:pt x="0" y="88"/>
                  </a:cubicBezTo>
                  <a:cubicBezTo>
                    <a:pt x="0" y="138"/>
                    <a:pt x="167" y="172"/>
                    <a:pt x="351" y="172"/>
                  </a:cubicBezTo>
                  <a:cubicBezTo>
                    <a:pt x="535" y="155"/>
                    <a:pt x="702" y="122"/>
                    <a:pt x="702" y="72"/>
                  </a:cubicBezTo>
                  <a:cubicBezTo>
                    <a:pt x="702" y="30"/>
                    <a:pt x="589" y="0"/>
                    <a:pt x="4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05;p39">
              <a:extLst>
                <a:ext uri="{FF2B5EF4-FFF2-40B4-BE49-F238E27FC236}">
                  <a16:creationId xmlns:a16="http://schemas.microsoft.com/office/drawing/2014/main" id="{1B2B4BCD-D06E-4EBB-AA54-0ED23D03CA93}"/>
                </a:ext>
              </a:extLst>
            </p:cNvPr>
            <p:cNvSpPr/>
            <p:nvPr/>
          </p:nvSpPr>
          <p:spPr>
            <a:xfrm>
              <a:off x="8128251" y="4498028"/>
              <a:ext cx="18246" cy="6157"/>
            </a:xfrm>
            <a:custGeom>
              <a:avLst/>
              <a:gdLst/>
              <a:ahLst/>
              <a:cxnLst/>
              <a:rect l="l" t="t" r="r" b="b"/>
              <a:pathLst>
                <a:path w="569" h="192" extrusionOk="0">
                  <a:moveTo>
                    <a:pt x="165" y="1"/>
                  </a:moveTo>
                  <a:cubicBezTo>
                    <a:pt x="70" y="1"/>
                    <a:pt x="1" y="28"/>
                    <a:pt x="1" y="64"/>
                  </a:cubicBezTo>
                  <a:cubicBezTo>
                    <a:pt x="1" y="115"/>
                    <a:pt x="118" y="148"/>
                    <a:pt x="268" y="181"/>
                  </a:cubicBezTo>
                  <a:cubicBezTo>
                    <a:pt x="323" y="187"/>
                    <a:pt x="374" y="191"/>
                    <a:pt x="416" y="191"/>
                  </a:cubicBezTo>
                  <a:cubicBezTo>
                    <a:pt x="491" y="191"/>
                    <a:pt x="541" y="180"/>
                    <a:pt x="552" y="148"/>
                  </a:cubicBezTo>
                  <a:cubicBezTo>
                    <a:pt x="569" y="98"/>
                    <a:pt x="452" y="31"/>
                    <a:pt x="285" y="14"/>
                  </a:cubicBezTo>
                  <a:cubicBezTo>
                    <a:pt x="243" y="5"/>
                    <a:pt x="202" y="1"/>
                    <a:pt x="1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06;p39">
              <a:extLst>
                <a:ext uri="{FF2B5EF4-FFF2-40B4-BE49-F238E27FC236}">
                  <a16:creationId xmlns:a16="http://schemas.microsoft.com/office/drawing/2014/main" id="{C9F40B93-A6B4-42EF-85EE-B80D71C1C5BF}"/>
                </a:ext>
              </a:extLst>
            </p:cNvPr>
            <p:cNvSpPr/>
            <p:nvPr/>
          </p:nvSpPr>
          <p:spPr>
            <a:xfrm>
              <a:off x="8091278" y="4442198"/>
              <a:ext cx="50410" cy="36493"/>
            </a:xfrm>
            <a:custGeom>
              <a:avLst/>
              <a:gdLst/>
              <a:ahLst/>
              <a:cxnLst/>
              <a:rect l="l" t="t" r="r" b="b"/>
              <a:pathLst>
                <a:path w="1572" h="1138" extrusionOk="0">
                  <a:moveTo>
                    <a:pt x="349" y="178"/>
                  </a:moveTo>
                  <a:cubicBezTo>
                    <a:pt x="392" y="178"/>
                    <a:pt x="440" y="186"/>
                    <a:pt x="485" y="201"/>
                  </a:cubicBezTo>
                  <a:cubicBezTo>
                    <a:pt x="586" y="235"/>
                    <a:pt x="686" y="285"/>
                    <a:pt x="786" y="335"/>
                  </a:cubicBezTo>
                  <a:cubicBezTo>
                    <a:pt x="936" y="435"/>
                    <a:pt x="1070" y="569"/>
                    <a:pt x="1187" y="719"/>
                  </a:cubicBezTo>
                  <a:cubicBezTo>
                    <a:pt x="1285" y="833"/>
                    <a:pt x="1360" y="929"/>
                    <a:pt x="1415" y="1001"/>
                  </a:cubicBezTo>
                  <a:lnTo>
                    <a:pt x="1415" y="1001"/>
                  </a:lnTo>
                  <a:cubicBezTo>
                    <a:pt x="1305" y="946"/>
                    <a:pt x="1195" y="904"/>
                    <a:pt x="1070" y="870"/>
                  </a:cubicBezTo>
                  <a:cubicBezTo>
                    <a:pt x="903" y="786"/>
                    <a:pt x="736" y="703"/>
                    <a:pt x="569" y="602"/>
                  </a:cubicBezTo>
                  <a:cubicBezTo>
                    <a:pt x="469" y="552"/>
                    <a:pt x="385" y="485"/>
                    <a:pt x="285" y="419"/>
                  </a:cubicBezTo>
                  <a:cubicBezTo>
                    <a:pt x="218" y="368"/>
                    <a:pt x="185" y="268"/>
                    <a:pt x="235" y="218"/>
                  </a:cubicBezTo>
                  <a:cubicBezTo>
                    <a:pt x="253" y="190"/>
                    <a:pt x="297" y="178"/>
                    <a:pt x="349" y="178"/>
                  </a:cubicBezTo>
                  <a:close/>
                  <a:moveTo>
                    <a:pt x="335" y="1"/>
                  </a:moveTo>
                  <a:cubicBezTo>
                    <a:pt x="251" y="1"/>
                    <a:pt x="168" y="34"/>
                    <a:pt x="101" y="101"/>
                  </a:cubicBezTo>
                  <a:cubicBezTo>
                    <a:pt x="1" y="252"/>
                    <a:pt x="34" y="452"/>
                    <a:pt x="185" y="552"/>
                  </a:cubicBezTo>
                  <a:cubicBezTo>
                    <a:pt x="268" y="619"/>
                    <a:pt x="385" y="686"/>
                    <a:pt x="485" y="753"/>
                  </a:cubicBezTo>
                  <a:cubicBezTo>
                    <a:pt x="652" y="836"/>
                    <a:pt x="836" y="920"/>
                    <a:pt x="1037" y="970"/>
                  </a:cubicBezTo>
                  <a:cubicBezTo>
                    <a:pt x="1176" y="1040"/>
                    <a:pt x="1327" y="1074"/>
                    <a:pt x="1480" y="1084"/>
                  </a:cubicBezTo>
                  <a:lnTo>
                    <a:pt x="1480" y="1084"/>
                  </a:lnTo>
                  <a:cubicBezTo>
                    <a:pt x="1508" y="1118"/>
                    <a:pt x="1527" y="1137"/>
                    <a:pt x="1538" y="1137"/>
                  </a:cubicBezTo>
                  <a:cubicBezTo>
                    <a:pt x="1533" y="1120"/>
                    <a:pt x="1528" y="1103"/>
                    <a:pt x="1523" y="1086"/>
                  </a:cubicBezTo>
                  <a:lnTo>
                    <a:pt x="1523" y="1086"/>
                  </a:lnTo>
                  <a:cubicBezTo>
                    <a:pt x="1539" y="1087"/>
                    <a:pt x="1555" y="1087"/>
                    <a:pt x="1571" y="1087"/>
                  </a:cubicBezTo>
                  <a:cubicBezTo>
                    <a:pt x="1551" y="1075"/>
                    <a:pt x="1532" y="1063"/>
                    <a:pt x="1512" y="1052"/>
                  </a:cubicBezTo>
                  <a:lnTo>
                    <a:pt x="1512" y="1052"/>
                  </a:lnTo>
                  <a:cubicBezTo>
                    <a:pt x="1461" y="902"/>
                    <a:pt x="1386" y="763"/>
                    <a:pt x="1287" y="636"/>
                  </a:cubicBezTo>
                  <a:cubicBezTo>
                    <a:pt x="1170" y="469"/>
                    <a:pt x="1037" y="318"/>
                    <a:pt x="870" y="201"/>
                  </a:cubicBezTo>
                  <a:cubicBezTo>
                    <a:pt x="769" y="135"/>
                    <a:pt x="652" y="84"/>
                    <a:pt x="535" y="51"/>
                  </a:cubicBezTo>
                  <a:cubicBezTo>
                    <a:pt x="469" y="18"/>
                    <a:pt x="402" y="18"/>
                    <a:pt x="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07;p39">
              <a:extLst>
                <a:ext uri="{FF2B5EF4-FFF2-40B4-BE49-F238E27FC236}">
                  <a16:creationId xmlns:a16="http://schemas.microsoft.com/office/drawing/2014/main" id="{07413271-03A2-4AD8-A104-E489998FCF3D}"/>
                </a:ext>
              </a:extLst>
            </p:cNvPr>
            <p:cNvSpPr/>
            <p:nvPr/>
          </p:nvSpPr>
          <p:spPr>
            <a:xfrm>
              <a:off x="8081625" y="4470834"/>
              <a:ext cx="57914" cy="23730"/>
            </a:xfrm>
            <a:custGeom>
              <a:avLst/>
              <a:gdLst/>
              <a:ahLst/>
              <a:cxnLst/>
              <a:rect l="l" t="t" r="r" b="b"/>
              <a:pathLst>
                <a:path w="1806" h="740" extrusionOk="0">
                  <a:moveTo>
                    <a:pt x="1034" y="0"/>
                  </a:moveTo>
                  <a:cubicBezTo>
                    <a:pt x="907" y="0"/>
                    <a:pt x="780" y="12"/>
                    <a:pt x="653" y="44"/>
                  </a:cubicBezTo>
                  <a:cubicBezTo>
                    <a:pt x="536" y="60"/>
                    <a:pt x="419" y="94"/>
                    <a:pt x="302" y="144"/>
                  </a:cubicBezTo>
                  <a:cubicBezTo>
                    <a:pt x="235" y="161"/>
                    <a:pt x="168" y="194"/>
                    <a:pt x="118" y="244"/>
                  </a:cubicBezTo>
                  <a:cubicBezTo>
                    <a:pt x="85" y="261"/>
                    <a:pt x="51" y="294"/>
                    <a:pt x="34" y="344"/>
                  </a:cubicBezTo>
                  <a:cubicBezTo>
                    <a:pt x="1" y="394"/>
                    <a:pt x="1" y="445"/>
                    <a:pt x="34" y="495"/>
                  </a:cubicBezTo>
                  <a:cubicBezTo>
                    <a:pt x="118" y="628"/>
                    <a:pt x="252" y="712"/>
                    <a:pt x="419" y="729"/>
                  </a:cubicBezTo>
                  <a:cubicBezTo>
                    <a:pt x="467" y="736"/>
                    <a:pt x="518" y="740"/>
                    <a:pt x="570" y="740"/>
                  </a:cubicBezTo>
                  <a:cubicBezTo>
                    <a:pt x="644" y="740"/>
                    <a:pt x="718" y="731"/>
                    <a:pt x="786" y="712"/>
                  </a:cubicBezTo>
                  <a:cubicBezTo>
                    <a:pt x="987" y="678"/>
                    <a:pt x="1187" y="612"/>
                    <a:pt x="1371" y="511"/>
                  </a:cubicBezTo>
                  <a:cubicBezTo>
                    <a:pt x="1689" y="361"/>
                    <a:pt x="1806" y="161"/>
                    <a:pt x="1789" y="161"/>
                  </a:cubicBezTo>
                  <a:lnTo>
                    <a:pt x="1789" y="161"/>
                  </a:lnTo>
                  <a:cubicBezTo>
                    <a:pt x="1638" y="244"/>
                    <a:pt x="1488" y="328"/>
                    <a:pt x="1321" y="394"/>
                  </a:cubicBezTo>
                  <a:cubicBezTo>
                    <a:pt x="1137" y="478"/>
                    <a:pt x="953" y="528"/>
                    <a:pt x="770" y="562"/>
                  </a:cubicBezTo>
                  <a:cubicBezTo>
                    <a:pt x="711" y="570"/>
                    <a:pt x="657" y="574"/>
                    <a:pt x="602" y="574"/>
                  </a:cubicBezTo>
                  <a:cubicBezTo>
                    <a:pt x="548" y="574"/>
                    <a:pt x="494" y="570"/>
                    <a:pt x="435" y="562"/>
                  </a:cubicBezTo>
                  <a:cubicBezTo>
                    <a:pt x="352" y="545"/>
                    <a:pt x="252" y="511"/>
                    <a:pt x="185" y="428"/>
                  </a:cubicBezTo>
                  <a:cubicBezTo>
                    <a:pt x="151" y="428"/>
                    <a:pt x="268" y="328"/>
                    <a:pt x="369" y="294"/>
                  </a:cubicBezTo>
                  <a:cubicBezTo>
                    <a:pt x="469" y="244"/>
                    <a:pt x="569" y="211"/>
                    <a:pt x="686" y="194"/>
                  </a:cubicBezTo>
                  <a:cubicBezTo>
                    <a:pt x="824" y="156"/>
                    <a:pt x="971" y="138"/>
                    <a:pt x="1114" y="138"/>
                  </a:cubicBezTo>
                  <a:cubicBezTo>
                    <a:pt x="1161" y="138"/>
                    <a:pt x="1208" y="140"/>
                    <a:pt x="1254" y="144"/>
                  </a:cubicBezTo>
                  <a:cubicBezTo>
                    <a:pt x="1346" y="152"/>
                    <a:pt x="1438" y="156"/>
                    <a:pt x="1530" y="156"/>
                  </a:cubicBezTo>
                  <a:cubicBezTo>
                    <a:pt x="1622" y="156"/>
                    <a:pt x="1714" y="152"/>
                    <a:pt x="1806" y="144"/>
                  </a:cubicBezTo>
                  <a:cubicBezTo>
                    <a:pt x="1638" y="60"/>
                    <a:pt x="1455" y="10"/>
                    <a:pt x="1254" y="10"/>
                  </a:cubicBezTo>
                  <a:cubicBezTo>
                    <a:pt x="1181" y="4"/>
                    <a:pt x="1107" y="0"/>
                    <a:pt x="10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08;p39">
              <a:extLst>
                <a:ext uri="{FF2B5EF4-FFF2-40B4-BE49-F238E27FC236}">
                  <a16:creationId xmlns:a16="http://schemas.microsoft.com/office/drawing/2014/main" id="{ED0CDF0F-6261-4536-8EC1-5489A97B4AC4}"/>
                </a:ext>
              </a:extLst>
            </p:cNvPr>
            <p:cNvSpPr/>
            <p:nvPr/>
          </p:nvSpPr>
          <p:spPr>
            <a:xfrm>
              <a:off x="8144317" y="4338780"/>
              <a:ext cx="109895" cy="125993"/>
            </a:xfrm>
            <a:custGeom>
              <a:avLst/>
              <a:gdLst/>
              <a:ahLst/>
              <a:cxnLst/>
              <a:rect l="l" t="t" r="r" b="b"/>
              <a:pathLst>
                <a:path w="3427" h="3929" extrusionOk="0">
                  <a:moveTo>
                    <a:pt x="3373" y="0"/>
                  </a:moveTo>
                  <a:cubicBezTo>
                    <a:pt x="3298" y="0"/>
                    <a:pt x="2574" y="857"/>
                    <a:pt x="1672" y="1923"/>
                  </a:cubicBezTo>
                  <a:cubicBezTo>
                    <a:pt x="769" y="3025"/>
                    <a:pt x="1" y="3894"/>
                    <a:pt x="51" y="3928"/>
                  </a:cubicBezTo>
                  <a:cubicBezTo>
                    <a:pt x="52" y="3928"/>
                    <a:pt x="53" y="3929"/>
                    <a:pt x="55" y="3929"/>
                  </a:cubicBezTo>
                  <a:cubicBezTo>
                    <a:pt x="134" y="3929"/>
                    <a:pt x="954" y="3121"/>
                    <a:pt x="1839" y="2056"/>
                  </a:cubicBezTo>
                  <a:cubicBezTo>
                    <a:pt x="2758" y="954"/>
                    <a:pt x="3426" y="18"/>
                    <a:pt x="3376" y="1"/>
                  </a:cubicBezTo>
                  <a:cubicBezTo>
                    <a:pt x="3375" y="1"/>
                    <a:pt x="3374" y="0"/>
                    <a:pt x="33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09;p39">
              <a:extLst>
                <a:ext uri="{FF2B5EF4-FFF2-40B4-BE49-F238E27FC236}">
                  <a16:creationId xmlns:a16="http://schemas.microsoft.com/office/drawing/2014/main" id="{8BA08AD7-8920-47AA-91E9-46EA44147EC3}"/>
                </a:ext>
              </a:extLst>
            </p:cNvPr>
            <p:cNvSpPr/>
            <p:nvPr/>
          </p:nvSpPr>
          <p:spPr>
            <a:xfrm>
              <a:off x="7107030" y="4625464"/>
              <a:ext cx="302204" cy="48711"/>
            </a:xfrm>
            <a:custGeom>
              <a:avLst/>
              <a:gdLst/>
              <a:ahLst/>
              <a:cxnLst/>
              <a:rect l="l" t="t" r="r" b="b"/>
              <a:pathLst>
                <a:path w="9424" h="1519" extrusionOk="0">
                  <a:moveTo>
                    <a:pt x="9424" y="0"/>
                  </a:moveTo>
                  <a:lnTo>
                    <a:pt x="4612" y="50"/>
                  </a:lnTo>
                  <a:cubicBezTo>
                    <a:pt x="4612" y="50"/>
                    <a:pt x="0" y="902"/>
                    <a:pt x="1019" y="1237"/>
                  </a:cubicBezTo>
                  <a:cubicBezTo>
                    <a:pt x="1721" y="1462"/>
                    <a:pt x="5111" y="1519"/>
                    <a:pt x="7347" y="1519"/>
                  </a:cubicBezTo>
                  <a:cubicBezTo>
                    <a:pt x="8092" y="1519"/>
                    <a:pt x="8709" y="1512"/>
                    <a:pt x="9056" y="1504"/>
                  </a:cubicBezTo>
                  <a:lnTo>
                    <a:pt x="9374" y="150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10;p39">
              <a:extLst>
                <a:ext uri="{FF2B5EF4-FFF2-40B4-BE49-F238E27FC236}">
                  <a16:creationId xmlns:a16="http://schemas.microsoft.com/office/drawing/2014/main" id="{EE37514D-30BA-43C7-8004-96CCE2994DCA}"/>
                </a:ext>
              </a:extLst>
            </p:cNvPr>
            <p:cNvSpPr/>
            <p:nvPr/>
          </p:nvSpPr>
          <p:spPr>
            <a:xfrm>
              <a:off x="7136500" y="4656986"/>
              <a:ext cx="271131" cy="12538"/>
            </a:xfrm>
            <a:custGeom>
              <a:avLst/>
              <a:gdLst/>
              <a:ahLst/>
              <a:cxnLst/>
              <a:rect l="l" t="t" r="r" b="b"/>
              <a:pathLst>
                <a:path w="8455" h="391" extrusionOk="0">
                  <a:moveTo>
                    <a:pt x="379" y="0"/>
                  </a:moveTo>
                  <a:cubicBezTo>
                    <a:pt x="136" y="0"/>
                    <a:pt x="0" y="6"/>
                    <a:pt x="0" y="20"/>
                  </a:cubicBezTo>
                  <a:cubicBezTo>
                    <a:pt x="0" y="53"/>
                    <a:pt x="1888" y="170"/>
                    <a:pt x="4211" y="270"/>
                  </a:cubicBezTo>
                  <a:cubicBezTo>
                    <a:pt x="5923" y="344"/>
                    <a:pt x="7394" y="390"/>
                    <a:pt x="8059" y="390"/>
                  </a:cubicBezTo>
                  <a:cubicBezTo>
                    <a:pt x="8302" y="390"/>
                    <a:pt x="8438" y="384"/>
                    <a:pt x="8438" y="371"/>
                  </a:cubicBezTo>
                  <a:cubicBezTo>
                    <a:pt x="8455" y="320"/>
                    <a:pt x="6550" y="203"/>
                    <a:pt x="4227" y="120"/>
                  </a:cubicBezTo>
                  <a:cubicBezTo>
                    <a:pt x="2515" y="47"/>
                    <a:pt x="1044" y="0"/>
                    <a:pt x="3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11;p39">
              <a:extLst>
                <a:ext uri="{FF2B5EF4-FFF2-40B4-BE49-F238E27FC236}">
                  <a16:creationId xmlns:a16="http://schemas.microsoft.com/office/drawing/2014/main" id="{636B7EF2-09E5-4F84-AFA6-2D7F51DF5A91}"/>
                </a:ext>
              </a:extLst>
            </p:cNvPr>
            <p:cNvSpPr/>
            <p:nvPr/>
          </p:nvSpPr>
          <p:spPr>
            <a:xfrm>
              <a:off x="7357766" y="4639317"/>
              <a:ext cx="48807" cy="26969"/>
            </a:xfrm>
            <a:custGeom>
              <a:avLst/>
              <a:gdLst/>
              <a:ahLst/>
              <a:cxnLst/>
              <a:rect l="l" t="t" r="r" b="b"/>
              <a:pathLst>
                <a:path w="1522" h="841" extrusionOk="0">
                  <a:moveTo>
                    <a:pt x="1187" y="0"/>
                  </a:moveTo>
                  <a:cubicBezTo>
                    <a:pt x="989" y="0"/>
                    <a:pt x="782" y="65"/>
                    <a:pt x="602" y="170"/>
                  </a:cubicBezTo>
                  <a:cubicBezTo>
                    <a:pt x="435" y="287"/>
                    <a:pt x="268" y="437"/>
                    <a:pt x="151" y="604"/>
                  </a:cubicBezTo>
                  <a:cubicBezTo>
                    <a:pt x="51" y="738"/>
                    <a:pt x="1" y="821"/>
                    <a:pt x="17" y="838"/>
                  </a:cubicBezTo>
                  <a:cubicBezTo>
                    <a:pt x="21" y="840"/>
                    <a:pt x="25" y="841"/>
                    <a:pt x="29" y="841"/>
                  </a:cubicBezTo>
                  <a:cubicBezTo>
                    <a:pt x="65" y="841"/>
                    <a:pt x="130" y="778"/>
                    <a:pt x="235" y="688"/>
                  </a:cubicBezTo>
                  <a:cubicBezTo>
                    <a:pt x="385" y="537"/>
                    <a:pt x="535" y="420"/>
                    <a:pt x="702" y="303"/>
                  </a:cubicBezTo>
                  <a:cubicBezTo>
                    <a:pt x="870" y="203"/>
                    <a:pt x="1070" y="136"/>
                    <a:pt x="1254" y="120"/>
                  </a:cubicBezTo>
                  <a:cubicBezTo>
                    <a:pt x="1288" y="116"/>
                    <a:pt x="1319" y="115"/>
                    <a:pt x="1348" y="115"/>
                  </a:cubicBezTo>
                  <a:cubicBezTo>
                    <a:pt x="1399" y="115"/>
                    <a:pt x="1440" y="118"/>
                    <a:pt x="1470" y="118"/>
                  </a:cubicBezTo>
                  <a:cubicBezTo>
                    <a:pt x="1497" y="118"/>
                    <a:pt x="1515" y="115"/>
                    <a:pt x="1521" y="103"/>
                  </a:cubicBezTo>
                  <a:cubicBezTo>
                    <a:pt x="1521" y="86"/>
                    <a:pt x="1438" y="19"/>
                    <a:pt x="1254" y="3"/>
                  </a:cubicBezTo>
                  <a:cubicBezTo>
                    <a:pt x="1232" y="1"/>
                    <a:pt x="1209" y="0"/>
                    <a:pt x="11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12;p39">
              <a:extLst>
                <a:ext uri="{FF2B5EF4-FFF2-40B4-BE49-F238E27FC236}">
                  <a16:creationId xmlns:a16="http://schemas.microsoft.com/office/drawing/2014/main" id="{5E1E2200-E227-46B9-BE25-4C7C3D9CE2C3}"/>
                </a:ext>
              </a:extLst>
            </p:cNvPr>
            <p:cNvSpPr/>
            <p:nvPr/>
          </p:nvSpPr>
          <p:spPr>
            <a:xfrm>
              <a:off x="7242579" y="4628959"/>
              <a:ext cx="18246" cy="18663"/>
            </a:xfrm>
            <a:custGeom>
              <a:avLst/>
              <a:gdLst/>
              <a:ahLst/>
              <a:cxnLst/>
              <a:rect l="l" t="t" r="r" b="b"/>
              <a:pathLst>
                <a:path w="569" h="582" extrusionOk="0">
                  <a:moveTo>
                    <a:pt x="51" y="1"/>
                  </a:moveTo>
                  <a:cubicBezTo>
                    <a:pt x="42" y="1"/>
                    <a:pt x="36" y="3"/>
                    <a:pt x="34" y="8"/>
                  </a:cubicBezTo>
                  <a:cubicBezTo>
                    <a:pt x="0" y="58"/>
                    <a:pt x="101" y="175"/>
                    <a:pt x="234" y="326"/>
                  </a:cubicBezTo>
                  <a:cubicBezTo>
                    <a:pt x="339" y="460"/>
                    <a:pt x="444" y="581"/>
                    <a:pt x="500" y="581"/>
                  </a:cubicBezTo>
                  <a:cubicBezTo>
                    <a:pt x="507" y="581"/>
                    <a:pt x="513" y="580"/>
                    <a:pt x="518" y="576"/>
                  </a:cubicBezTo>
                  <a:cubicBezTo>
                    <a:pt x="568" y="560"/>
                    <a:pt x="518" y="392"/>
                    <a:pt x="368" y="225"/>
                  </a:cubicBezTo>
                  <a:cubicBezTo>
                    <a:pt x="254" y="83"/>
                    <a:pt x="103" y="1"/>
                    <a:pt x="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13;p39">
              <a:extLst>
                <a:ext uri="{FF2B5EF4-FFF2-40B4-BE49-F238E27FC236}">
                  <a16:creationId xmlns:a16="http://schemas.microsoft.com/office/drawing/2014/main" id="{900E9265-5544-45A5-A1E6-0B3D8D2820E7}"/>
                </a:ext>
              </a:extLst>
            </p:cNvPr>
            <p:cNvSpPr/>
            <p:nvPr/>
          </p:nvSpPr>
          <p:spPr>
            <a:xfrm>
              <a:off x="7228117" y="4631685"/>
              <a:ext cx="17701" cy="17573"/>
            </a:xfrm>
            <a:custGeom>
              <a:avLst/>
              <a:gdLst/>
              <a:ahLst/>
              <a:cxnLst/>
              <a:rect l="l" t="t" r="r" b="b"/>
              <a:pathLst>
                <a:path w="552" h="548" extrusionOk="0">
                  <a:moveTo>
                    <a:pt x="52" y="0"/>
                  </a:moveTo>
                  <a:cubicBezTo>
                    <a:pt x="44" y="0"/>
                    <a:pt x="38" y="2"/>
                    <a:pt x="34" y="7"/>
                  </a:cubicBezTo>
                  <a:cubicBezTo>
                    <a:pt x="0" y="40"/>
                    <a:pt x="67" y="190"/>
                    <a:pt x="201" y="341"/>
                  </a:cubicBezTo>
                  <a:cubicBezTo>
                    <a:pt x="317" y="457"/>
                    <a:pt x="433" y="548"/>
                    <a:pt x="483" y="548"/>
                  </a:cubicBezTo>
                  <a:cubicBezTo>
                    <a:pt x="491" y="548"/>
                    <a:pt x="497" y="546"/>
                    <a:pt x="501" y="541"/>
                  </a:cubicBezTo>
                  <a:cubicBezTo>
                    <a:pt x="552" y="525"/>
                    <a:pt x="468" y="374"/>
                    <a:pt x="334" y="224"/>
                  </a:cubicBezTo>
                  <a:cubicBezTo>
                    <a:pt x="218" y="93"/>
                    <a:pt x="102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14;p39">
              <a:extLst>
                <a:ext uri="{FF2B5EF4-FFF2-40B4-BE49-F238E27FC236}">
                  <a16:creationId xmlns:a16="http://schemas.microsoft.com/office/drawing/2014/main" id="{D447071A-7E6F-44F4-9673-C7D235826343}"/>
                </a:ext>
              </a:extLst>
            </p:cNvPr>
            <p:cNvSpPr/>
            <p:nvPr/>
          </p:nvSpPr>
          <p:spPr>
            <a:xfrm>
              <a:off x="7215771" y="4634507"/>
              <a:ext cx="12378" cy="16226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49" y="0"/>
                  </a:moveTo>
                  <a:cubicBezTo>
                    <a:pt x="43" y="0"/>
                    <a:pt x="39" y="1"/>
                    <a:pt x="34" y="2"/>
                  </a:cubicBezTo>
                  <a:cubicBezTo>
                    <a:pt x="1" y="36"/>
                    <a:pt x="34" y="153"/>
                    <a:pt x="118" y="286"/>
                  </a:cubicBezTo>
                  <a:cubicBezTo>
                    <a:pt x="195" y="410"/>
                    <a:pt x="273" y="505"/>
                    <a:pt x="324" y="505"/>
                  </a:cubicBezTo>
                  <a:cubicBezTo>
                    <a:pt x="328" y="505"/>
                    <a:pt x="331" y="505"/>
                    <a:pt x="335" y="503"/>
                  </a:cubicBezTo>
                  <a:cubicBezTo>
                    <a:pt x="385" y="487"/>
                    <a:pt x="369" y="353"/>
                    <a:pt x="285" y="203"/>
                  </a:cubicBezTo>
                  <a:cubicBezTo>
                    <a:pt x="209" y="80"/>
                    <a:pt x="104" y="0"/>
                    <a:pt x="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15;p39">
              <a:extLst>
                <a:ext uri="{FF2B5EF4-FFF2-40B4-BE49-F238E27FC236}">
                  <a16:creationId xmlns:a16="http://schemas.microsoft.com/office/drawing/2014/main" id="{A0031357-BB68-40B8-9909-E58BE41F7CD2}"/>
                </a:ext>
              </a:extLst>
            </p:cNvPr>
            <p:cNvSpPr/>
            <p:nvPr/>
          </p:nvSpPr>
          <p:spPr>
            <a:xfrm>
              <a:off x="7229720" y="4574541"/>
              <a:ext cx="24660" cy="56311"/>
            </a:xfrm>
            <a:custGeom>
              <a:avLst/>
              <a:gdLst/>
              <a:ahLst/>
              <a:cxnLst/>
              <a:rect l="l" t="t" r="r" b="b"/>
              <a:pathLst>
                <a:path w="769" h="1756" extrusionOk="0">
                  <a:moveTo>
                    <a:pt x="318" y="168"/>
                  </a:moveTo>
                  <a:cubicBezTo>
                    <a:pt x="401" y="168"/>
                    <a:pt x="468" y="268"/>
                    <a:pt x="502" y="368"/>
                  </a:cubicBezTo>
                  <a:cubicBezTo>
                    <a:pt x="552" y="469"/>
                    <a:pt x="568" y="569"/>
                    <a:pt x="585" y="686"/>
                  </a:cubicBezTo>
                  <a:cubicBezTo>
                    <a:pt x="602" y="870"/>
                    <a:pt x="585" y="1054"/>
                    <a:pt x="552" y="1237"/>
                  </a:cubicBezTo>
                  <a:cubicBezTo>
                    <a:pt x="507" y="1349"/>
                    <a:pt x="477" y="1469"/>
                    <a:pt x="452" y="1586"/>
                  </a:cubicBezTo>
                  <a:lnTo>
                    <a:pt x="452" y="1586"/>
                  </a:lnTo>
                  <a:cubicBezTo>
                    <a:pt x="427" y="1466"/>
                    <a:pt x="397" y="1352"/>
                    <a:pt x="351" y="1237"/>
                  </a:cubicBezTo>
                  <a:cubicBezTo>
                    <a:pt x="284" y="1054"/>
                    <a:pt x="251" y="870"/>
                    <a:pt x="218" y="669"/>
                  </a:cubicBezTo>
                  <a:cubicBezTo>
                    <a:pt x="201" y="569"/>
                    <a:pt x="201" y="452"/>
                    <a:pt x="201" y="352"/>
                  </a:cubicBezTo>
                  <a:cubicBezTo>
                    <a:pt x="201" y="252"/>
                    <a:pt x="268" y="168"/>
                    <a:pt x="318" y="168"/>
                  </a:cubicBezTo>
                  <a:close/>
                  <a:moveTo>
                    <a:pt x="335" y="1"/>
                  </a:moveTo>
                  <a:cubicBezTo>
                    <a:pt x="151" y="1"/>
                    <a:pt x="0" y="151"/>
                    <a:pt x="17" y="335"/>
                  </a:cubicBezTo>
                  <a:cubicBezTo>
                    <a:pt x="17" y="452"/>
                    <a:pt x="34" y="586"/>
                    <a:pt x="50" y="703"/>
                  </a:cubicBezTo>
                  <a:cubicBezTo>
                    <a:pt x="84" y="903"/>
                    <a:pt x="151" y="1087"/>
                    <a:pt x="218" y="1271"/>
                  </a:cubicBezTo>
                  <a:cubicBezTo>
                    <a:pt x="260" y="1426"/>
                    <a:pt x="338" y="1569"/>
                    <a:pt x="431" y="1690"/>
                  </a:cubicBezTo>
                  <a:lnTo>
                    <a:pt x="431" y="1690"/>
                  </a:lnTo>
                  <a:cubicBezTo>
                    <a:pt x="427" y="1712"/>
                    <a:pt x="422" y="1734"/>
                    <a:pt x="418" y="1755"/>
                  </a:cubicBezTo>
                  <a:cubicBezTo>
                    <a:pt x="430" y="1743"/>
                    <a:pt x="442" y="1731"/>
                    <a:pt x="453" y="1718"/>
                  </a:cubicBezTo>
                  <a:lnTo>
                    <a:pt x="453" y="1718"/>
                  </a:lnTo>
                  <a:cubicBezTo>
                    <a:pt x="464" y="1731"/>
                    <a:pt x="474" y="1743"/>
                    <a:pt x="485" y="1755"/>
                  </a:cubicBezTo>
                  <a:cubicBezTo>
                    <a:pt x="481" y="1735"/>
                    <a:pt x="477" y="1714"/>
                    <a:pt x="474" y="1694"/>
                  </a:cubicBezTo>
                  <a:lnTo>
                    <a:pt x="474" y="1694"/>
                  </a:lnTo>
                  <a:cubicBezTo>
                    <a:pt x="575" y="1572"/>
                    <a:pt x="640" y="1428"/>
                    <a:pt x="669" y="1271"/>
                  </a:cubicBezTo>
                  <a:cubicBezTo>
                    <a:pt x="736" y="1070"/>
                    <a:pt x="769" y="870"/>
                    <a:pt x="752" y="669"/>
                  </a:cubicBezTo>
                  <a:cubicBezTo>
                    <a:pt x="752" y="552"/>
                    <a:pt x="719" y="419"/>
                    <a:pt x="685" y="302"/>
                  </a:cubicBezTo>
                  <a:cubicBezTo>
                    <a:pt x="652" y="235"/>
                    <a:pt x="619" y="185"/>
                    <a:pt x="568" y="118"/>
                  </a:cubicBezTo>
                  <a:cubicBezTo>
                    <a:pt x="518" y="51"/>
                    <a:pt x="435" y="18"/>
                    <a:pt x="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16;p39">
              <a:extLst>
                <a:ext uri="{FF2B5EF4-FFF2-40B4-BE49-F238E27FC236}">
                  <a16:creationId xmlns:a16="http://schemas.microsoft.com/office/drawing/2014/main" id="{591CF4B8-BB7B-42C6-824E-1ACA26F31ED2}"/>
                </a:ext>
              </a:extLst>
            </p:cNvPr>
            <p:cNvSpPr/>
            <p:nvPr/>
          </p:nvSpPr>
          <p:spPr>
            <a:xfrm>
              <a:off x="7196498" y="4587400"/>
              <a:ext cx="48775" cy="41463"/>
            </a:xfrm>
            <a:custGeom>
              <a:avLst/>
              <a:gdLst/>
              <a:ahLst/>
              <a:cxnLst/>
              <a:rect l="l" t="t" r="r" b="b"/>
              <a:pathLst>
                <a:path w="1521" h="1293" extrusionOk="0">
                  <a:moveTo>
                    <a:pt x="184" y="1"/>
                  </a:moveTo>
                  <a:cubicBezTo>
                    <a:pt x="134" y="18"/>
                    <a:pt x="67" y="51"/>
                    <a:pt x="51" y="101"/>
                  </a:cubicBezTo>
                  <a:cubicBezTo>
                    <a:pt x="0" y="252"/>
                    <a:pt x="17" y="419"/>
                    <a:pt x="117" y="536"/>
                  </a:cubicBezTo>
                  <a:cubicBezTo>
                    <a:pt x="184" y="653"/>
                    <a:pt x="268" y="753"/>
                    <a:pt x="368" y="836"/>
                  </a:cubicBezTo>
                  <a:cubicBezTo>
                    <a:pt x="535" y="970"/>
                    <a:pt x="719" y="1070"/>
                    <a:pt x="919" y="1154"/>
                  </a:cubicBezTo>
                  <a:cubicBezTo>
                    <a:pt x="1134" y="1261"/>
                    <a:pt x="1314" y="1293"/>
                    <a:pt x="1415" y="1293"/>
                  </a:cubicBezTo>
                  <a:cubicBezTo>
                    <a:pt x="1472" y="1293"/>
                    <a:pt x="1504" y="1283"/>
                    <a:pt x="1504" y="1271"/>
                  </a:cubicBezTo>
                  <a:cubicBezTo>
                    <a:pt x="1320" y="1204"/>
                    <a:pt x="1153" y="1137"/>
                    <a:pt x="986" y="1054"/>
                  </a:cubicBezTo>
                  <a:cubicBezTo>
                    <a:pt x="802" y="953"/>
                    <a:pt x="635" y="836"/>
                    <a:pt x="485" y="719"/>
                  </a:cubicBezTo>
                  <a:cubicBezTo>
                    <a:pt x="401" y="636"/>
                    <a:pt x="335" y="552"/>
                    <a:pt x="268" y="469"/>
                  </a:cubicBezTo>
                  <a:cubicBezTo>
                    <a:pt x="218" y="385"/>
                    <a:pt x="184" y="285"/>
                    <a:pt x="201" y="185"/>
                  </a:cubicBezTo>
                  <a:cubicBezTo>
                    <a:pt x="201" y="175"/>
                    <a:pt x="213" y="171"/>
                    <a:pt x="232" y="171"/>
                  </a:cubicBezTo>
                  <a:cubicBezTo>
                    <a:pt x="281" y="171"/>
                    <a:pt x="379" y="199"/>
                    <a:pt x="452" y="235"/>
                  </a:cubicBezTo>
                  <a:cubicBezTo>
                    <a:pt x="552" y="285"/>
                    <a:pt x="652" y="352"/>
                    <a:pt x="736" y="419"/>
                  </a:cubicBezTo>
                  <a:cubicBezTo>
                    <a:pt x="886" y="552"/>
                    <a:pt x="1036" y="686"/>
                    <a:pt x="1153" y="836"/>
                  </a:cubicBezTo>
                  <a:cubicBezTo>
                    <a:pt x="1361" y="1092"/>
                    <a:pt x="1477" y="1272"/>
                    <a:pt x="1516" y="1272"/>
                  </a:cubicBezTo>
                  <a:cubicBezTo>
                    <a:pt x="1518" y="1272"/>
                    <a:pt x="1519" y="1271"/>
                    <a:pt x="1521" y="1271"/>
                  </a:cubicBezTo>
                  <a:cubicBezTo>
                    <a:pt x="1471" y="1087"/>
                    <a:pt x="1387" y="920"/>
                    <a:pt x="1270" y="769"/>
                  </a:cubicBezTo>
                  <a:cubicBezTo>
                    <a:pt x="1153" y="602"/>
                    <a:pt x="1003" y="435"/>
                    <a:pt x="853" y="302"/>
                  </a:cubicBezTo>
                  <a:cubicBezTo>
                    <a:pt x="752" y="218"/>
                    <a:pt x="652" y="151"/>
                    <a:pt x="535" y="84"/>
                  </a:cubicBezTo>
                  <a:cubicBezTo>
                    <a:pt x="468" y="51"/>
                    <a:pt x="401" y="34"/>
                    <a:pt x="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17;p39">
              <a:extLst>
                <a:ext uri="{FF2B5EF4-FFF2-40B4-BE49-F238E27FC236}">
                  <a16:creationId xmlns:a16="http://schemas.microsoft.com/office/drawing/2014/main" id="{1CC023F8-B841-436F-B8F9-8BC1E0809440}"/>
                </a:ext>
              </a:extLst>
            </p:cNvPr>
            <p:cNvSpPr/>
            <p:nvPr/>
          </p:nvSpPr>
          <p:spPr>
            <a:xfrm>
              <a:off x="7258645" y="4625143"/>
              <a:ext cx="148440" cy="5772"/>
            </a:xfrm>
            <a:custGeom>
              <a:avLst/>
              <a:gdLst/>
              <a:ahLst/>
              <a:cxnLst/>
              <a:rect l="l" t="t" r="r" b="b"/>
              <a:pathLst>
                <a:path w="4629" h="180" extrusionOk="0">
                  <a:moveTo>
                    <a:pt x="3580" y="0"/>
                  </a:moveTo>
                  <a:cubicBezTo>
                    <a:pt x="3215" y="0"/>
                    <a:pt x="2777" y="4"/>
                    <a:pt x="2306" y="10"/>
                  </a:cubicBezTo>
                  <a:cubicBezTo>
                    <a:pt x="1037" y="10"/>
                    <a:pt x="1" y="10"/>
                    <a:pt x="1" y="60"/>
                  </a:cubicBezTo>
                  <a:cubicBezTo>
                    <a:pt x="1" y="91"/>
                    <a:pt x="885" y="179"/>
                    <a:pt x="2021" y="179"/>
                  </a:cubicBezTo>
                  <a:cubicBezTo>
                    <a:pt x="2115" y="179"/>
                    <a:pt x="2210" y="179"/>
                    <a:pt x="2306" y="177"/>
                  </a:cubicBezTo>
                  <a:cubicBezTo>
                    <a:pt x="3593" y="161"/>
                    <a:pt x="4629" y="94"/>
                    <a:pt x="4629" y="44"/>
                  </a:cubicBezTo>
                  <a:cubicBezTo>
                    <a:pt x="4629" y="12"/>
                    <a:pt x="4213" y="0"/>
                    <a:pt x="35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18;p39">
              <a:extLst>
                <a:ext uri="{FF2B5EF4-FFF2-40B4-BE49-F238E27FC236}">
                  <a16:creationId xmlns:a16="http://schemas.microsoft.com/office/drawing/2014/main" id="{64867863-0655-40F3-98A7-989E354FA540}"/>
                </a:ext>
              </a:extLst>
            </p:cNvPr>
            <p:cNvSpPr/>
            <p:nvPr/>
          </p:nvSpPr>
          <p:spPr>
            <a:xfrm>
              <a:off x="7645507" y="1778223"/>
              <a:ext cx="251313" cy="491370"/>
            </a:xfrm>
            <a:custGeom>
              <a:avLst/>
              <a:gdLst/>
              <a:ahLst/>
              <a:cxnLst/>
              <a:rect l="l" t="t" r="r" b="b"/>
              <a:pathLst>
                <a:path w="7837" h="15323" extrusionOk="0">
                  <a:moveTo>
                    <a:pt x="3793" y="0"/>
                  </a:moveTo>
                  <a:lnTo>
                    <a:pt x="134" y="1805"/>
                  </a:lnTo>
                  <a:cubicBezTo>
                    <a:pt x="134" y="1805"/>
                    <a:pt x="0" y="6416"/>
                    <a:pt x="134" y="8405"/>
                  </a:cubicBezTo>
                  <a:cubicBezTo>
                    <a:pt x="251" y="10410"/>
                    <a:pt x="2273" y="10627"/>
                    <a:pt x="2273" y="10627"/>
                  </a:cubicBezTo>
                  <a:cubicBezTo>
                    <a:pt x="2273" y="10627"/>
                    <a:pt x="2256" y="11546"/>
                    <a:pt x="2222" y="12565"/>
                  </a:cubicBezTo>
                  <a:cubicBezTo>
                    <a:pt x="2189" y="14052"/>
                    <a:pt x="3375" y="15272"/>
                    <a:pt x="4846" y="15322"/>
                  </a:cubicBezTo>
                  <a:cubicBezTo>
                    <a:pt x="4866" y="15322"/>
                    <a:pt x="4887" y="15323"/>
                    <a:pt x="4907" y="15323"/>
                  </a:cubicBezTo>
                  <a:cubicBezTo>
                    <a:pt x="6367" y="15323"/>
                    <a:pt x="7570" y="14149"/>
                    <a:pt x="7603" y="12699"/>
                  </a:cubicBezTo>
                  <a:lnTo>
                    <a:pt x="7837" y="3058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19;p39">
              <a:extLst>
                <a:ext uri="{FF2B5EF4-FFF2-40B4-BE49-F238E27FC236}">
                  <a16:creationId xmlns:a16="http://schemas.microsoft.com/office/drawing/2014/main" id="{B483F145-E72A-4F56-96E4-A4E9334A003E}"/>
                </a:ext>
              </a:extLst>
            </p:cNvPr>
            <p:cNvSpPr/>
            <p:nvPr/>
          </p:nvSpPr>
          <p:spPr>
            <a:xfrm>
              <a:off x="7613889" y="1735284"/>
              <a:ext cx="377755" cy="204238"/>
            </a:xfrm>
            <a:custGeom>
              <a:avLst/>
              <a:gdLst/>
              <a:ahLst/>
              <a:cxnLst/>
              <a:rect l="l" t="t" r="r" b="b"/>
              <a:pathLst>
                <a:path w="11780" h="6369" extrusionOk="0">
                  <a:moveTo>
                    <a:pt x="5282" y="1"/>
                  </a:moveTo>
                  <a:cubicBezTo>
                    <a:pt x="4488" y="1"/>
                    <a:pt x="3391" y="212"/>
                    <a:pt x="1989" y="1673"/>
                  </a:cubicBezTo>
                  <a:cubicBezTo>
                    <a:pt x="0" y="3728"/>
                    <a:pt x="1086" y="5951"/>
                    <a:pt x="1086" y="5951"/>
                  </a:cubicBezTo>
                  <a:lnTo>
                    <a:pt x="4662" y="2642"/>
                  </a:lnTo>
                  <a:cubicBezTo>
                    <a:pt x="5247" y="5633"/>
                    <a:pt x="8538" y="5951"/>
                    <a:pt x="8538" y="5951"/>
                  </a:cubicBezTo>
                  <a:lnTo>
                    <a:pt x="11780" y="6368"/>
                  </a:lnTo>
                  <a:cubicBezTo>
                    <a:pt x="11730" y="6034"/>
                    <a:pt x="11663" y="5282"/>
                    <a:pt x="11579" y="4982"/>
                  </a:cubicBezTo>
                  <a:cubicBezTo>
                    <a:pt x="10493" y="821"/>
                    <a:pt x="6834" y="36"/>
                    <a:pt x="6099" y="36"/>
                  </a:cubicBezTo>
                  <a:cubicBezTo>
                    <a:pt x="5877" y="36"/>
                    <a:pt x="5605" y="1"/>
                    <a:pt x="52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20;p39">
              <a:extLst>
                <a:ext uri="{FF2B5EF4-FFF2-40B4-BE49-F238E27FC236}">
                  <a16:creationId xmlns:a16="http://schemas.microsoft.com/office/drawing/2014/main" id="{C1D9A387-D71C-4C22-9001-F9BBFB164B76}"/>
                </a:ext>
              </a:extLst>
            </p:cNvPr>
            <p:cNvSpPr/>
            <p:nvPr/>
          </p:nvSpPr>
          <p:spPr>
            <a:xfrm>
              <a:off x="7663176" y="1935193"/>
              <a:ext cx="19337" cy="16675"/>
            </a:xfrm>
            <a:custGeom>
              <a:avLst/>
              <a:gdLst/>
              <a:ahLst/>
              <a:cxnLst/>
              <a:rect l="l" t="t" r="r" b="b"/>
              <a:pathLst>
                <a:path w="603" h="520" extrusionOk="0">
                  <a:moveTo>
                    <a:pt x="268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18"/>
                    <a:pt x="135" y="520"/>
                    <a:pt x="274" y="520"/>
                  </a:cubicBezTo>
                  <a:cubicBezTo>
                    <a:pt x="336" y="520"/>
                    <a:pt x="400" y="499"/>
                    <a:pt x="452" y="452"/>
                  </a:cubicBezTo>
                  <a:cubicBezTo>
                    <a:pt x="602" y="285"/>
                    <a:pt x="485" y="1"/>
                    <a:pt x="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21;p39">
              <a:extLst>
                <a:ext uri="{FF2B5EF4-FFF2-40B4-BE49-F238E27FC236}">
                  <a16:creationId xmlns:a16="http://schemas.microsoft.com/office/drawing/2014/main" id="{66114E24-4314-4498-BF2B-0A6BDB3A383E}"/>
                </a:ext>
              </a:extLst>
            </p:cNvPr>
            <p:cNvSpPr/>
            <p:nvPr/>
          </p:nvSpPr>
          <p:spPr>
            <a:xfrm>
              <a:off x="7655128" y="1924771"/>
              <a:ext cx="33254" cy="10069"/>
            </a:xfrm>
            <a:custGeom>
              <a:avLst/>
              <a:gdLst/>
              <a:ahLst/>
              <a:cxnLst/>
              <a:rect l="l" t="t" r="r" b="b"/>
              <a:pathLst>
                <a:path w="1037" h="314" extrusionOk="0">
                  <a:moveTo>
                    <a:pt x="546" y="0"/>
                  </a:moveTo>
                  <a:cubicBezTo>
                    <a:pt x="389" y="0"/>
                    <a:pt x="232" y="56"/>
                    <a:pt x="101" y="159"/>
                  </a:cubicBezTo>
                  <a:cubicBezTo>
                    <a:pt x="18" y="225"/>
                    <a:pt x="1" y="292"/>
                    <a:pt x="18" y="309"/>
                  </a:cubicBezTo>
                  <a:cubicBezTo>
                    <a:pt x="21" y="312"/>
                    <a:pt x="25" y="313"/>
                    <a:pt x="30" y="313"/>
                  </a:cubicBezTo>
                  <a:cubicBezTo>
                    <a:pt x="85" y="313"/>
                    <a:pt x="259" y="175"/>
                    <a:pt x="502" y="175"/>
                  </a:cubicBezTo>
                  <a:cubicBezTo>
                    <a:pt x="531" y="172"/>
                    <a:pt x="559" y="170"/>
                    <a:pt x="586" y="170"/>
                  </a:cubicBezTo>
                  <a:cubicBezTo>
                    <a:pt x="787" y="170"/>
                    <a:pt x="935" y="253"/>
                    <a:pt x="995" y="253"/>
                  </a:cubicBezTo>
                  <a:cubicBezTo>
                    <a:pt x="1007" y="253"/>
                    <a:pt x="1015" y="249"/>
                    <a:pt x="1020" y="242"/>
                  </a:cubicBezTo>
                  <a:cubicBezTo>
                    <a:pt x="1037" y="225"/>
                    <a:pt x="1003" y="175"/>
                    <a:pt x="903" y="109"/>
                  </a:cubicBezTo>
                  <a:cubicBezTo>
                    <a:pt x="793" y="35"/>
                    <a:pt x="669" y="0"/>
                    <a:pt x="5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22;p39">
              <a:extLst>
                <a:ext uri="{FF2B5EF4-FFF2-40B4-BE49-F238E27FC236}">
                  <a16:creationId xmlns:a16="http://schemas.microsoft.com/office/drawing/2014/main" id="{12E7FCFD-CD24-408A-A4FE-2D9174897AE8}"/>
                </a:ext>
              </a:extLst>
            </p:cNvPr>
            <p:cNvSpPr/>
            <p:nvPr/>
          </p:nvSpPr>
          <p:spPr>
            <a:xfrm>
              <a:off x="7758545" y="1935193"/>
              <a:ext cx="19337" cy="16675"/>
            </a:xfrm>
            <a:custGeom>
              <a:avLst/>
              <a:gdLst/>
              <a:ahLst/>
              <a:cxnLst/>
              <a:rect l="l" t="t" r="r" b="b"/>
              <a:pathLst>
                <a:path w="603" h="520" extrusionOk="0">
                  <a:moveTo>
                    <a:pt x="251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18"/>
                    <a:pt x="127" y="520"/>
                    <a:pt x="261" y="520"/>
                  </a:cubicBezTo>
                  <a:cubicBezTo>
                    <a:pt x="321" y="520"/>
                    <a:pt x="383" y="499"/>
                    <a:pt x="435" y="452"/>
                  </a:cubicBezTo>
                  <a:cubicBezTo>
                    <a:pt x="602" y="285"/>
                    <a:pt x="485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23;p39">
              <a:extLst>
                <a:ext uri="{FF2B5EF4-FFF2-40B4-BE49-F238E27FC236}">
                  <a16:creationId xmlns:a16="http://schemas.microsoft.com/office/drawing/2014/main" id="{9EC62EC3-EE5A-4C57-842F-AE7992A71C95}"/>
                </a:ext>
              </a:extLst>
            </p:cNvPr>
            <p:cNvSpPr/>
            <p:nvPr/>
          </p:nvSpPr>
          <p:spPr>
            <a:xfrm>
              <a:off x="7752645" y="1924771"/>
              <a:ext cx="33799" cy="10069"/>
            </a:xfrm>
            <a:custGeom>
              <a:avLst/>
              <a:gdLst/>
              <a:ahLst/>
              <a:cxnLst/>
              <a:rect l="l" t="t" r="r" b="b"/>
              <a:pathLst>
                <a:path w="1054" h="314" extrusionOk="0">
                  <a:moveTo>
                    <a:pt x="562" y="0"/>
                  </a:moveTo>
                  <a:cubicBezTo>
                    <a:pt x="406" y="0"/>
                    <a:pt x="249" y="56"/>
                    <a:pt x="118" y="159"/>
                  </a:cubicBezTo>
                  <a:cubicBezTo>
                    <a:pt x="34" y="225"/>
                    <a:pt x="1" y="292"/>
                    <a:pt x="18" y="309"/>
                  </a:cubicBezTo>
                  <a:cubicBezTo>
                    <a:pt x="21" y="312"/>
                    <a:pt x="25" y="313"/>
                    <a:pt x="31" y="313"/>
                  </a:cubicBezTo>
                  <a:cubicBezTo>
                    <a:pt x="88" y="313"/>
                    <a:pt x="276" y="175"/>
                    <a:pt x="519" y="175"/>
                  </a:cubicBezTo>
                  <a:cubicBezTo>
                    <a:pt x="548" y="172"/>
                    <a:pt x="576" y="170"/>
                    <a:pt x="603" y="170"/>
                  </a:cubicBezTo>
                  <a:cubicBezTo>
                    <a:pt x="803" y="170"/>
                    <a:pt x="952" y="253"/>
                    <a:pt x="1012" y="253"/>
                  </a:cubicBezTo>
                  <a:cubicBezTo>
                    <a:pt x="1024" y="253"/>
                    <a:pt x="1032" y="249"/>
                    <a:pt x="1037" y="242"/>
                  </a:cubicBezTo>
                  <a:cubicBezTo>
                    <a:pt x="1054" y="225"/>
                    <a:pt x="1003" y="175"/>
                    <a:pt x="920" y="109"/>
                  </a:cubicBezTo>
                  <a:cubicBezTo>
                    <a:pt x="809" y="35"/>
                    <a:pt x="686" y="0"/>
                    <a:pt x="5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24;p39">
              <a:extLst>
                <a:ext uri="{FF2B5EF4-FFF2-40B4-BE49-F238E27FC236}">
                  <a16:creationId xmlns:a16="http://schemas.microsoft.com/office/drawing/2014/main" id="{B66200DF-27E2-493D-B602-96E5EAA9A364}"/>
                </a:ext>
              </a:extLst>
            </p:cNvPr>
            <p:cNvSpPr/>
            <p:nvPr/>
          </p:nvSpPr>
          <p:spPr>
            <a:xfrm>
              <a:off x="7698547" y="1932531"/>
              <a:ext cx="24660" cy="77700"/>
            </a:xfrm>
            <a:custGeom>
              <a:avLst/>
              <a:gdLst/>
              <a:ahLst/>
              <a:cxnLst/>
              <a:rect l="l" t="t" r="r" b="b"/>
              <a:pathLst>
                <a:path w="769" h="2423" extrusionOk="0">
                  <a:moveTo>
                    <a:pt x="769" y="0"/>
                  </a:moveTo>
                  <a:lnTo>
                    <a:pt x="769" y="0"/>
                  </a:lnTo>
                  <a:cubicBezTo>
                    <a:pt x="685" y="117"/>
                    <a:pt x="619" y="268"/>
                    <a:pt x="585" y="418"/>
                  </a:cubicBezTo>
                  <a:cubicBezTo>
                    <a:pt x="485" y="669"/>
                    <a:pt x="368" y="1036"/>
                    <a:pt x="234" y="1454"/>
                  </a:cubicBezTo>
                  <a:cubicBezTo>
                    <a:pt x="167" y="1654"/>
                    <a:pt x="117" y="1838"/>
                    <a:pt x="50" y="2022"/>
                  </a:cubicBezTo>
                  <a:cubicBezTo>
                    <a:pt x="17" y="2105"/>
                    <a:pt x="0" y="2206"/>
                    <a:pt x="34" y="2306"/>
                  </a:cubicBezTo>
                  <a:cubicBezTo>
                    <a:pt x="50" y="2356"/>
                    <a:pt x="84" y="2389"/>
                    <a:pt x="151" y="2406"/>
                  </a:cubicBezTo>
                  <a:cubicBezTo>
                    <a:pt x="184" y="2423"/>
                    <a:pt x="218" y="2423"/>
                    <a:pt x="268" y="2423"/>
                  </a:cubicBezTo>
                  <a:cubicBezTo>
                    <a:pt x="418" y="2423"/>
                    <a:pt x="568" y="2423"/>
                    <a:pt x="719" y="2389"/>
                  </a:cubicBezTo>
                  <a:cubicBezTo>
                    <a:pt x="568" y="2356"/>
                    <a:pt x="418" y="2339"/>
                    <a:pt x="268" y="2339"/>
                  </a:cubicBezTo>
                  <a:cubicBezTo>
                    <a:pt x="201" y="2339"/>
                    <a:pt x="134" y="2323"/>
                    <a:pt x="117" y="2273"/>
                  </a:cubicBezTo>
                  <a:cubicBezTo>
                    <a:pt x="101" y="2189"/>
                    <a:pt x="117" y="2122"/>
                    <a:pt x="151" y="2055"/>
                  </a:cubicBezTo>
                  <a:cubicBezTo>
                    <a:pt x="218" y="1872"/>
                    <a:pt x="268" y="1688"/>
                    <a:pt x="335" y="1487"/>
                  </a:cubicBezTo>
                  <a:cubicBezTo>
                    <a:pt x="468" y="1070"/>
                    <a:pt x="585" y="702"/>
                    <a:pt x="652" y="435"/>
                  </a:cubicBezTo>
                  <a:cubicBezTo>
                    <a:pt x="719" y="301"/>
                    <a:pt x="752" y="151"/>
                    <a:pt x="7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25;p39">
              <a:extLst>
                <a:ext uri="{FF2B5EF4-FFF2-40B4-BE49-F238E27FC236}">
                  <a16:creationId xmlns:a16="http://schemas.microsoft.com/office/drawing/2014/main" id="{1AE395B3-A651-4E30-8CFD-E369FD583D1A}"/>
                </a:ext>
              </a:extLst>
            </p:cNvPr>
            <p:cNvSpPr/>
            <p:nvPr/>
          </p:nvSpPr>
          <p:spPr>
            <a:xfrm>
              <a:off x="7708199" y="2017703"/>
              <a:ext cx="47716" cy="24949"/>
            </a:xfrm>
            <a:custGeom>
              <a:avLst/>
              <a:gdLst/>
              <a:ahLst/>
              <a:cxnLst/>
              <a:rect l="l" t="t" r="r" b="b"/>
              <a:pathLst>
                <a:path w="1488" h="778" extrusionOk="0">
                  <a:moveTo>
                    <a:pt x="1320" y="1"/>
                  </a:moveTo>
                  <a:cubicBezTo>
                    <a:pt x="869" y="134"/>
                    <a:pt x="535" y="352"/>
                    <a:pt x="0" y="452"/>
                  </a:cubicBezTo>
                  <a:cubicBezTo>
                    <a:pt x="142" y="665"/>
                    <a:pt x="376" y="777"/>
                    <a:pt x="614" y="777"/>
                  </a:cubicBezTo>
                  <a:cubicBezTo>
                    <a:pt x="711" y="777"/>
                    <a:pt x="810" y="758"/>
                    <a:pt x="902" y="719"/>
                  </a:cubicBezTo>
                  <a:cubicBezTo>
                    <a:pt x="1487" y="469"/>
                    <a:pt x="1320" y="1"/>
                    <a:pt x="13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26;p39">
              <a:extLst>
                <a:ext uri="{FF2B5EF4-FFF2-40B4-BE49-F238E27FC236}">
                  <a16:creationId xmlns:a16="http://schemas.microsoft.com/office/drawing/2014/main" id="{BD4F19D8-F912-43E1-AE06-D17A13BF8AE8}"/>
                </a:ext>
              </a:extLst>
            </p:cNvPr>
            <p:cNvSpPr/>
            <p:nvPr/>
          </p:nvSpPr>
          <p:spPr>
            <a:xfrm>
              <a:off x="7717820" y="2090047"/>
              <a:ext cx="85235" cy="44606"/>
            </a:xfrm>
            <a:custGeom>
              <a:avLst/>
              <a:gdLst/>
              <a:ahLst/>
              <a:cxnLst/>
              <a:rect l="l" t="t" r="r" b="b"/>
              <a:pathLst>
                <a:path w="2658" h="1391" extrusionOk="0">
                  <a:moveTo>
                    <a:pt x="2658" y="0"/>
                  </a:moveTo>
                  <a:cubicBezTo>
                    <a:pt x="1872" y="552"/>
                    <a:pt x="953" y="853"/>
                    <a:pt x="1" y="903"/>
                  </a:cubicBezTo>
                  <a:lnTo>
                    <a:pt x="1" y="1387"/>
                  </a:lnTo>
                  <a:cubicBezTo>
                    <a:pt x="56" y="1390"/>
                    <a:pt x="111" y="1391"/>
                    <a:pt x="164" y="1391"/>
                  </a:cubicBezTo>
                  <a:cubicBezTo>
                    <a:pt x="2041" y="1391"/>
                    <a:pt x="2657" y="1"/>
                    <a:pt x="265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27;p39">
              <a:extLst>
                <a:ext uri="{FF2B5EF4-FFF2-40B4-BE49-F238E27FC236}">
                  <a16:creationId xmlns:a16="http://schemas.microsoft.com/office/drawing/2014/main" id="{4E2B934A-CBE8-49F8-9988-E0BE8D634870}"/>
                </a:ext>
              </a:extLst>
            </p:cNvPr>
            <p:cNvSpPr/>
            <p:nvPr/>
          </p:nvSpPr>
          <p:spPr>
            <a:xfrm>
              <a:off x="7631077" y="1809424"/>
              <a:ext cx="135549" cy="109190"/>
            </a:xfrm>
            <a:custGeom>
              <a:avLst/>
              <a:gdLst/>
              <a:ahLst/>
              <a:cxnLst/>
              <a:rect l="l" t="t" r="r" b="b"/>
              <a:pathLst>
                <a:path w="4227" h="3405" extrusionOk="0">
                  <a:moveTo>
                    <a:pt x="3213" y="0"/>
                  </a:moveTo>
                  <a:cubicBezTo>
                    <a:pt x="1" y="0"/>
                    <a:pt x="601" y="3405"/>
                    <a:pt x="601" y="3405"/>
                  </a:cubicBezTo>
                  <a:lnTo>
                    <a:pt x="3809" y="2569"/>
                  </a:lnTo>
                  <a:cubicBezTo>
                    <a:pt x="3491" y="1500"/>
                    <a:pt x="4226" y="96"/>
                    <a:pt x="4226" y="96"/>
                  </a:cubicBezTo>
                  <a:cubicBezTo>
                    <a:pt x="3852" y="30"/>
                    <a:pt x="3515" y="0"/>
                    <a:pt x="32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28;p39">
              <a:extLst>
                <a:ext uri="{FF2B5EF4-FFF2-40B4-BE49-F238E27FC236}">
                  <a16:creationId xmlns:a16="http://schemas.microsoft.com/office/drawing/2014/main" id="{72BF068B-C911-43ED-95A4-A508A8F39DED}"/>
                </a:ext>
              </a:extLst>
            </p:cNvPr>
            <p:cNvSpPr/>
            <p:nvPr/>
          </p:nvSpPr>
          <p:spPr>
            <a:xfrm>
              <a:off x="7884987" y="1926086"/>
              <a:ext cx="124903" cy="177910"/>
            </a:xfrm>
            <a:custGeom>
              <a:avLst/>
              <a:gdLst/>
              <a:ahLst/>
              <a:cxnLst/>
              <a:rect l="l" t="t" r="r" b="b"/>
              <a:pathLst>
                <a:path w="3895" h="5548" extrusionOk="0">
                  <a:moveTo>
                    <a:pt x="84" y="1"/>
                  </a:moveTo>
                  <a:lnTo>
                    <a:pt x="1" y="5548"/>
                  </a:lnTo>
                  <a:cubicBezTo>
                    <a:pt x="3894" y="4712"/>
                    <a:pt x="3326" y="418"/>
                    <a:pt x="3326" y="418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29;p39">
              <a:extLst>
                <a:ext uri="{FF2B5EF4-FFF2-40B4-BE49-F238E27FC236}">
                  <a16:creationId xmlns:a16="http://schemas.microsoft.com/office/drawing/2014/main" id="{1142D842-B0E8-496C-9825-A8FE54A6EFA2}"/>
                </a:ext>
              </a:extLst>
            </p:cNvPr>
            <p:cNvSpPr/>
            <p:nvPr/>
          </p:nvSpPr>
          <p:spPr>
            <a:xfrm>
              <a:off x="7621393" y="1769821"/>
              <a:ext cx="136127" cy="144528"/>
            </a:xfrm>
            <a:custGeom>
              <a:avLst/>
              <a:gdLst/>
              <a:ahLst/>
              <a:cxnLst/>
              <a:rect l="l" t="t" r="r" b="b"/>
              <a:pathLst>
                <a:path w="4245" h="4507" extrusionOk="0">
                  <a:moveTo>
                    <a:pt x="4134" y="1"/>
                  </a:moveTo>
                  <a:cubicBezTo>
                    <a:pt x="3980" y="1"/>
                    <a:pt x="3670" y="26"/>
                    <a:pt x="3258" y="128"/>
                  </a:cubicBezTo>
                  <a:cubicBezTo>
                    <a:pt x="1654" y="580"/>
                    <a:pt x="451" y="1883"/>
                    <a:pt x="117" y="3520"/>
                  </a:cubicBezTo>
                  <a:cubicBezTo>
                    <a:pt x="0" y="4122"/>
                    <a:pt x="50" y="4506"/>
                    <a:pt x="67" y="4506"/>
                  </a:cubicBezTo>
                  <a:cubicBezTo>
                    <a:pt x="101" y="4506"/>
                    <a:pt x="117" y="4122"/>
                    <a:pt x="268" y="3554"/>
                  </a:cubicBezTo>
                  <a:cubicBezTo>
                    <a:pt x="669" y="2017"/>
                    <a:pt x="1805" y="797"/>
                    <a:pt x="3309" y="279"/>
                  </a:cubicBezTo>
                  <a:cubicBezTo>
                    <a:pt x="3877" y="95"/>
                    <a:pt x="4244" y="62"/>
                    <a:pt x="4244" y="11"/>
                  </a:cubicBezTo>
                  <a:cubicBezTo>
                    <a:pt x="4244" y="6"/>
                    <a:pt x="4206" y="1"/>
                    <a:pt x="4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30;p39">
              <a:extLst>
                <a:ext uri="{FF2B5EF4-FFF2-40B4-BE49-F238E27FC236}">
                  <a16:creationId xmlns:a16="http://schemas.microsoft.com/office/drawing/2014/main" id="{B02EBDA2-ED0E-45E4-86BF-3E003068B121}"/>
                </a:ext>
              </a:extLst>
            </p:cNvPr>
            <p:cNvSpPr/>
            <p:nvPr/>
          </p:nvSpPr>
          <p:spPr>
            <a:xfrm>
              <a:off x="7726927" y="1887829"/>
              <a:ext cx="105598" cy="103482"/>
            </a:xfrm>
            <a:custGeom>
              <a:avLst/>
              <a:gdLst/>
              <a:ahLst/>
              <a:cxnLst/>
              <a:rect l="l" t="t" r="r" b="b"/>
              <a:pathLst>
                <a:path w="3293" h="3227" extrusionOk="0">
                  <a:moveTo>
                    <a:pt x="1547" y="1"/>
                  </a:moveTo>
                  <a:cubicBezTo>
                    <a:pt x="1455" y="1"/>
                    <a:pt x="1362" y="8"/>
                    <a:pt x="1271" y="24"/>
                  </a:cubicBezTo>
                  <a:cubicBezTo>
                    <a:pt x="1020" y="74"/>
                    <a:pt x="786" y="191"/>
                    <a:pt x="602" y="342"/>
                  </a:cubicBezTo>
                  <a:cubicBezTo>
                    <a:pt x="318" y="559"/>
                    <a:pt x="118" y="876"/>
                    <a:pt x="34" y="1227"/>
                  </a:cubicBezTo>
                  <a:cubicBezTo>
                    <a:pt x="1" y="1327"/>
                    <a:pt x="1" y="1411"/>
                    <a:pt x="1" y="1511"/>
                  </a:cubicBezTo>
                  <a:cubicBezTo>
                    <a:pt x="1" y="1545"/>
                    <a:pt x="1" y="1578"/>
                    <a:pt x="1" y="1611"/>
                  </a:cubicBezTo>
                  <a:cubicBezTo>
                    <a:pt x="18" y="1611"/>
                    <a:pt x="1" y="1478"/>
                    <a:pt x="68" y="1244"/>
                  </a:cubicBezTo>
                  <a:cubicBezTo>
                    <a:pt x="168" y="910"/>
                    <a:pt x="368" y="609"/>
                    <a:pt x="653" y="408"/>
                  </a:cubicBezTo>
                  <a:cubicBezTo>
                    <a:pt x="913" y="202"/>
                    <a:pt x="1236" y="95"/>
                    <a:pt x="1563" y="95"/>
                  </a:cubicBezTo>
                  <a:cubicBezTo>
                    <a:pt x="1741" y="95"/>
                    <a:pt x="1919" y="127"/>
                    <a:pt x="2089" y="191"/>
                  </a:cubicBezTo>
                  <a:cubicBezTo>
                    <a:pt x="2374" y="291"/>
                    <a:pt x="2607" y="475"/>
                    <a:pt x="2791" y="726"/>
                  </a:cubicBezTo>
                  <a:cubicBezTo>
                    <a:pt x="3176" y="1261"/>
                    <a:pt x="3176" y="1979"/>
                    <a:pt x="2791" y="2514"/>
                  </a:cubicBezTo>
                  <a:cubicBezTo>
                    <a:pt x="2607" y="2748"/>
                    <a:pt x="2374" y="2931"/>
                    <a:pt x="2089" y="3032"/>
                  </a:cubicBezTo>
                  <a:cubicBezTo>
                    <a:pt x="1917" y="3097"/>
                    <a:pt x="1736" y="3129"/>
                    <a:pt x="1557" y="3129"/>
                  </a:cubicBezTo>
                  <a:cubicBezTo>
                    <a:pt x="1232" y="3129"/>
                    <a:pt x="911" y="3025"/>
                    <a:pt x="653" y="2831"/>
                  </a:cubicBezTo>
                  <a:cubicBezTo>
                    <a:pt x="368" y="2631"/>
                    <a:pt x="168" y="2330"/>
                    <a:pt x="68" y="1996"/>
                  </a:cubicBezTo>
                  <a:cubicBezTo>
                    <a:pt x="1" y="1762"/>
                    <a:pt x="18" y="1611"/>
                    <a:pt x="1" y="1611"/>
                  </a:cubicBezTo>
                  <a:cubicBezTo>
                    <a:pt x="1" y="1645"/>
                    <a:pt x="1" y="1678"/>
                    <a:pt x="1" y="1712"/>
                  </a:cubicBezTo>
                  <a:cubicBezTo>
                    <a:pt x="1" y="1812"/>
                    <a:pt x="1" y="1912"/>
                    <a:pt x="34" y="1996"/>
                  </a:cubicBezTo>
                  <a:cubicBezTo>
                    <a:pt x="118" y="2363"/>
                    <a:pt x="318" y="2664"/>
                    <a:pt x="602" y="2898"/>
                  </a:cubicBezTo>
                  <a:cubicBezTo>
                    <a:pt x="786" y="3048"/>
                    <a:pt x="1020" y="3149"/>
                    <a:pt x="1271" y="3199"/>
                  </a:cubicBezTo>
                  <a:cubicBezTo>
                    <a:pt x="1373" y="3217"/>
                    <a:pt x="1477" y="3226"/>
                    <a:pt x="1581" y="3226"/>
                  </a:cubicBezTo>
                  <a:cubicBezTo>
                    <a:pt x="1766" y="3226"/>
                    <a:pt x="1952" y="3196"/>
                    <a:pt x="2123" y="3132"/>
                  </a:cubicBezTo>
                  <a:cubicBezTo>
                    <a:pt x="2424" y="3032"/>
                    <a:pt x="2691" y="2831"/>
                    <a:pt x="2875" y="2580"/>
                  </a:cubicBezTo>
                  <a:cubicBezTo>
                    <a:pt x="3292" y="2012"/>
                    <a:pt x="3292" y="1227"/>
                    <a:pt x="2875" y="659"/>
                  </a:cubicBezTo>
                  <a:cubicBezTo>
                    <a:pt x="2691" y="392"/>
                    <a:pt x="2424" y="208"/>
                    <a:pt x="2123" y="91"/>
                  </a:cubicBezTo>
                  <a:cubicBezTo>
                    <a:pt x="1941" y="34"/>
                    <a:pt x="1744" y="1"/>
                    <a:pt x="15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31;p39">
              <a:extLst>
                <a:ext uri="{FF2B5EF4-FFF2-40B4-BE49-F238E27FC236}">
                  <a16:creationId xmlns:a16="http://schemas.microsoft.com/office/drawing/2014/main" id="{6FF3A660-5A14-48AC-ADA1-FC6C4859FA86}"/>
                </a:ext>
              </a:extLst>
            </p:cNvPr>
            <p:cNvSpPr/>
            <p:nvPr/>
          </p:nvSpPr>
          <p:spPr>
            <a:xfrm>
              <a:off x="7610682" y="1887701"/>
              <a:ext cx="102905" cy="103738"/>
            </a:xfrm>
            <a:custGeom>
              <a:avLst/>
              <a:gdLst/>
              <a:ahLst/>
              <a:cxnLst/>
              <a:rect l="l" t="t" r="r" b="b"/>
              <a:pathLst>
                <a:path w="3209" h="3235" extrusionOk="0">
                  <a:moveTo>
                    <a:pt x="1581" y="1"/>
                  </a:moveTo>
                  <a:cubicBezTo>
                    <a:pt x="1484" y="1"/>
                    <a:pt x="1386" y="10"/>
                    <a:pt x="1287" y="28"/>
                  </a:cubicBezTo>
                  <a:cubicBezTo>
                    <a:pt x="1036" y="78"/>
                    <a:pt x="802" y="195"/>
                    <a:pt x="618" y="346"/>
                  </a:cubicBezTo>
                  <a:cubicBezTo>
                    <a:pt x="318" y="563"/>
                    <a:pt x="117" y="880"/>
                    <a:pt x="50" y="1231"/>
                  </a:cubicBezTo>
                  <a:cubicBezTo>
                    <a:pt x="17" y="1331"/>
                    <a:pt x="17" y="1415"/>
                    <a:pt x="17" y="1515"/>
                  </a:cubicBezTo>
                  <a:cubicBezTo>
                    <a:pt x="0" y="1549"/>
                    <a:pt x="17" y="1582"/>
                    <a:pt x="17" y="1615"/>
                  </a:cubicBezTo>
                  <a:cubicBezTo>
                    <a:pt x="34" y="1615"/>
                    <a:pt x="17" y="1482"/>
                    <a:pt x="84" y="1248"/>
                  </a:cubicBezTo>
                  <a:cubicBezTo>
                    <a:pt x="184" y="914"/>
                    <a:pt x="384" y="613"/>
                    <a:pt x="652" y="412"/>
                  </a:cubicBezTo>
                  <a:cubicBezTo>
                    <a:pt x="923" y="206"/>
                    <a:pt x="1250" y="99"/>
                    <a:pt x="1578" y="99"/>
                  </a:cubicBezTo>
                  <a:cubicBezTo>
                    <a:pt x="1757" y="99"/>
                    <a:pt x="1935" y="131"/>
                    <a:pt x="2105" y="195"/>
                  </a:cubicBezTo>
                  <a:cubicBezTo>
                    <a:pt x="2389" y="295"/>
                    <a:pt x="2623" y="479"/>
                    <a:pt x="2807" y="730"/>
                  </a:cubicBezTo>
                  <a:cubicBezTo>
                    <a:pt x="3191" y="1265"/>
                    <a:pt x="3191" y="1983"/>
                    <a:pt x="2807" y="2518"/>
                  </a:cubicBezTo>
                  <a:cubicBezTo>
                    <a:pt x="2623" y="2752"/>
                    <a:pt x="2389" y="2935"/>
                    <a:pt x="2105" y="3036"/>
                  </a:cubicBezTo>
                  <a:cubicBezTo>
                    <a:pt x="1933" y="3101"/>
                    <a:pt x="1752" y="3133"/>
                    <a:pt x="1572" y="3133"/>
                  </a:cubicBezTo>
                  <a:cubicBezTo>
                    <a:pt x="1246" y="3133"/>
                    <a:pt x="921" y="3029"/>
                    <a:pt x="652" y="2835"/>
                  </a:cubicBezTo>
                  <a:cubicBezTo>
                    <a:pt x="384" y="2635"/>
                    <a:pt x="184" y="2334"/>
                    <a:pt x="84" y="2000"/>
                  </a:cubicBezTo>
                  <a:cubicBezTo>
                    <a:pt x="17" y="1766"/>
                    <a:pt x="34" y="1615"/>
                    <a:pt x="17" y="1615"/>
                  </a:cubicBezTo>
                  <a:cubicBezTo>
                    <a:pt x="17" y="1649"/>
                    <a:pt x="0" y="1682"/>
                    <a:pt x="17" y="1716"/>
                  </a:cubicBezTo>
                  <a:cubicBezTo>
                    <a:pt x="17" y="1816"/>
                    <a:pt x="17" y="1916"/>
                    <a:pt x="50" y="2000"/>
                  </a:cubicBezTo>
                  <a:cubicBezTo>
                    <a:pt x="117" y="2367"/>
                    <a:pt x="318" y="2668"/>
                    <a:pt x="618" y="2902"/>
                  </a:cubicBezTo>
                  <a:cubicBezTo>
                    <a:pt x="802" y="3052"/>
                    <a:pt x="1036" y="3153"/>
                    <a:pt x="1287" y="3203"/>
                  </a:cubicBezTo>
                  <a:cubicBezTo>
                    <a:pt x="1393" y="3224"/>
                    <a:pt x="1499" y="3235"/>
                    <a:pt x="1603" y="3235"/>
                  </a:cubicBezTo>
                  <a:cubicBezTo>
                    <a:pt x="2463" y="3235"/>
                    <a:pt x="3208" y="2525"/>
                    <a:pt x="3208" y="1615"/>
                  </a:cubicBezTo>
                  <a:cubicBezTo>
                    <a:pt x="3208" y="713"/>
                    <a:pt x="2451" y="1"/>
                    <a:pt x="1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32;p39">
              <a:extLst>
                <a:ext uri="{FF2B5EF4-FFF2-40B4-BE49-F238E27FC236}">
                  <a16:creationId xmlns:a16="http://schemas.microsoft.com/office/drawing/2014/main" id="{F9C4F259-4047-4B83-A417-368BEC2E9427}"/>
                </a:ext>
              </a:extLst>
            </p:cNvPr>
            <p:cNvSpPr/>
            <p:nvPr/>
          </p:nvSpPr>
          <p:spPr>
            <a:xfrm>
              <a:off x="7711406" y="1939490"/>
              <a:ext cx="18792" cy="3784"/>
            </a:xfrm>
            <a:custGeom>
              <a:avLst/>
              <a:gdLst/>
              <a:ahLst/>
              <a:cxnLst/>
              <a:rect l="l" t="t" r="r" b="b"/>
              <a:pathLst>
                <a:path w="586" h="118" extrusionOk="0">
                  <a:moveTo>
                    <a:pt x="301" y="0"/>
                  </a:moveTo>
                  <a:cubicBezTo>
                    <a:pt x="134" y="0"/>
                    <a:pt x="0" y="17"/>
                    <a:pt x="0" y="51"/>
                  </a:cubicBezTo>
                  <a:cubicBezTo>
                    <a:pt x="0" y="84"/>
                    <a:pt x="134" y="117"/>
                    <a:pt x="301" y="117"/>
                  </a:cubicBezTo>
                  <a:cubicBezTo>
                    <a:pt x="451" y="117"/>
                    <a:pt x="585" y="84"/>
                    <a:pt x="585" y="51"/>
                  </a:cubicBezTo>
                  <a:cubicBezTo>
                    <a:pt x="585" y="17"/>
                    <a:pt x="451" y="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33;p39">
              <a:extLst>
                <a:ext uri="{FF2B5EF4-FFF2-40B4-BE49-F238E27FC236}">
                  <a16:creationId xmlns:a16="http://schemas.microsoft.com/office/drawing/2014/main" id="{A320930E-E3D5-4561-A98F-6D0977719B1C}"/>
                </a:ext>
              </a:extLst>
            </p:cNvPr>
            <p:cNvSpPr/>
            <p:nvPr/>
          </p:nvSpPr>
          <p:spPr>
            <a:xfrm>
              <a:off x="7825534" y="1950201"/>
              <a:ext cx="88955" cy="17701"/>
            </a:xfrm>
            <a:custGeom>
              <a:avLst/>
              <a:gdLst/>
              <a:ahLst/>
              <a:cxnLst/>
              <a:rect l="l" t="t" r="r" b="b"/>
              <a:pathLst>
                <a:path w="2774" h="552" extrusionOk="0">
                  <a:moveTo>
                    <a:pt x="0" y="1"/>
                  </a:moveTo>
                  <a:lnTo>
                    <a:pt x="0" y="1"/>
                  </a:lnTo>
                  <a:cubicBezTo>
                    <a:pt x="919" y="251"/>
                    <a:pt x="1838" y="435"/>
                    <a:pt x="2774" y="552"/>
                  </a:cubicBezTo>
                  <a:cubicBezTo>
                    <a:pt x="1872" y="285"/>
                    <a:pt x="936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34;p39">
              <a:extLst>
                <a:ext uri="{FF2B5EF4-FFF2-40B4-BE49-F238E27FC236}">
                  <a16:creationId xmlns:a16="http://schemas.microsoft.com/office/drawing/2014/main" id="{5A2B2C54-A082-4934-AA9E-F3253686CA19}"/>
                </a:ext>
              </a:extLst>
            </p:cNvPr>
            <p:cNvSpPr/>
            <p:nvPr/>
          </p:nvSpPr>
          <p:spPr>
            <a:xfrm>
              <a:off x="7894640" y="1965016"/>
              <a:ext cx="45055" cy="64616"/>
            </a:xfrm>
            <a:custGeom>
              <a:avLst/>
              <a:gdLst/>
              <a:ahLst/>
              <a:cxnLst/>
              <a:rect l="l" t="t" r="r" b="b"/>
              <a:pathLst>
                <a:path w="1405" h="2015" extrusionOk="0">
                  <a:moveTo>
                    <a:pt x="572" y="1"/>
                  </a:moveTo>
                  <a:cubicBezTo>
                    <a:pt x="402" y="1"/>
                    <a:pt x="233" y="47"/>
                    <a:pt x="84" y="140"/>
                  </a:cubicBezTo>
                  <a:lnTo>
                    <a:pt x="1" y="1894"/>
                  </a:lnTo>
                  <a:cubicBezTo>
                    <a:pt x="134" y="1975"/>
                    <a:pt x="284" y="2015"/>
                    <a:pt x="433" y="2015"/>
                  </a:cubicBezTo>
                  <a:cubicBezTo>
                    <a:pt x="656" y="2015"/>
                    <a:pt x="876" y="1925"/>
                    <a:pt x="1037" y="1744"/>
                  </a:cubicBezTo>
                  <a:cubicBezTo>
                    <a:pt x="1304" y="1460"/>
                    <a:pt x="1404" y="1059"/>
                    <a:pt x="1321" y="675"/>
                  </a:cubicBezTo>
                  <a:cubicBezTo>
                    <a:pt x="1271" y="441"/>
                    <a:pt x="1154" y="240"/>
                    <a:pt x="970" y="90"/>
                  </a:cubicBezTo>
                  <a:cubicBezTo>
                    <a:pt x="844" y="31"/>
                    <a:pt x="707" y="1"/>
                    <a:pt x="57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35;p39">
              <a:extLst>
                <a:ext uri="{FF2B5EF4-FFF2-40B4-BE49-F238E27FC236}">
                  <a16:creationId xmlns:a16="http://schemas.microsoft.com/office/drawing/2014/main" id="{B52DA3C3-FF72-41BC-ACE1-BC8F158E40CD}"/>
                </a:ext>
              </a:extLst>
            </p:cNvPr>
            <p:cNvSpPr/>
            <p:nvPr/>
          </p:nvSpPr>
          <p:spPr>
            <a:xfrm>
              <a:off x="7905895" y="1978003"/>
              <a:ext cx="27899" cy="38257"/>
            </a:xfrm>
            <a:custGeom>
              <a:avLst/>
              <a:gdLst/>
              <a:ahLst/>
              <a:cxnLst/>
              <a:rect l="l" t="t" r="r" b="b"/>
              <a:pathLst>
                <a:path w="870" h="1193" extrusionOk="0">
                  <a:moveTo>
                    <a:pt x="157" y="1"/>
                  </a:moveTo>
                  <a:cubicBezTo>
                    <a:pt x="55" y="1"/>
                    <a:pt x="1" y="40"/>
                    <a:pt x="1" y="53"/>
                  </a:cubicBezTo>
                  <a:cubicBezTo>
                    <a:pt x="1" y="69"/>
                    <a:pt x="118" y="69"/>
                    <a:pt x="234" y="136"/>
                  </a:cubicBezTo>
                  <a:cubicBezTo>
                    <a:pt x="602" y="303"/>
                    <a:pt x="652" y="804"/>
                    <a:pt x="318" y="1038"/>
                  </a:cubicBezTo>
                  <a:cubicBezTo>
                    <a:pt x="201" y="1122"/>
                    <a:pt x="101" y="1139"/>
                    <a:pt x="101" y="1155"/>
                  </a:cubicBezTo>
                  <a:lnTo>
                    <a:pt x="118" y="1172"/>
                  </a:lnTo>
                  <a:cubicBezTo>
                    <a:pt x="109" y="1180"/>
                    <a:pt x="134" y="1193"/>
                    <a:pt x="182" y="1193"/>
                  </a:cubicBezTo>
                  <a:cubicBezTo>
                    <a:pt x="230" y="1193"/>
                    <a:pt x="301" y="1180"/>
                    <a:pt x="385" y="1139"/>
                  </a:cubicBezTo>
                  <a:cubicBezTo>
                    <a:pt x="869" y="888"/>
                    <a:pt x="803" y="169"/>
                    <a:pt x="285" y="19"/>
                  </a:cubicBezTo>
                  <a:cubicBezTo>
                    <a:pt x="236" y="6"/>
                    <a:pt x="193" y="1"/>
                    <a:pt x="15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36;p39">
              <a:extLst>
                <a:ext uri="{FF2B5EF4-FFF2-40B4-BE49-F238E27FC236}">
                  <a16:creationId xmlns:a16="http://schemas.microsoft.com/office/drawing/2014/main" id="{CE141C82-0DEB-43A6-963F-5C17EC019A5E}"/>
                </a:ext>
              </a:extLst>
            </p:cNvPr>
            <p:cNvSpPr/>
            <p:nvPr/>
          </p:nvSpPr>
          <p:spPr>
            <a:xfrm>
              <a:off x="7323485" y="2838566"/>
              <a:ext cx="811757" cy="952148"/>
            </a:xfrm>
            <a:custGeom>
              <a:avLst/>
              <a:gdLst/>
              <a:ahLst/>
              <a:cxnLst/>
              <a:rect l="l" t="t" r="r" b="b"/>
              <a:pathLst>
                <a:path w="25314" h="29692" extrusionOk="0">
                  <a:moveTo>
                    <a:pt x="21805" y="0"/>
                  </a:moveTo>
                  <a:lnTo>
                    <a:pt x="7185" y="1972"/>
                  </a:lnTo>
                  <a:lnTo>
                    <a:pt x="0" y="27753"/>
                  </a:lnTo>
                  <a:cubicBezTo>
                    <a:pt x="0" y="27753"/>
                    <a:pt x="1454" y="27200"/>
                    <a:pt x="3460" y="27200"/>
                  </a:cubicBezTo>
                  <a:cubicBezTo>
                    <a:pt x="4973" y="27200"/>
                    <a:pt x="6801" y="27515"/>
                    <a:pt x="8555" y="28622"/>
                  </a:cubicBezTo>
                  <a:cubicBezTo>
                    <a:pt x="9556" y="29257"/>
                    <a:pt x="10479" y="29518"/>
                    <a:pt x="11351" y="29518"/>
                  </a:cubicBezTo>
                  <a:cubicBezTo>
                    <a:pt x="13070" y="29518"/>
                    <a:pt x="14589" y="28505"/>
                    <a:pt x="16107" y="27352"/>
                  </a:cubicBezTo>
                  <a:cubicBezTo>
                    <a:pt x="16510" y="27047"/>
                    <a:pt x="16980" y="26921"/>
                    <a:pt x="17483" y="26921"/>
                  </a:cubicBezTo>
                  <a:cubicBezTo>
                    <a:pt x="19842" y="26921"/>
                    <a:pt x="22908" y="29691"/>
                    <a:pt x="22908" y="29691"/>
                  </a:cubicBezTo>
                  <a:cubicBezTo>
                    <a:pt x="22908" y="29691"/>
                    <a:pt x="23860" y="19215"/>
                    <a:pt x="24579" y="11429"/>
                  </a:cubicBezTo>
                  <a:cubicBezTo>
                    <a:pt x="25314" y="3643"/>
                    <a:pt x="21805" y="0"/>
                    <a:pt x="218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37;p39">
              <a:extLst>
                <a:ext uri="{FF2B5EF4-FFF2-40B4-BE49-F238E27FC236}">
                  <a16:creationId xmlns:a16="http://schemas.microsoft.com/office/drawing/2014/main" id="{025A3486-7347-4FAE-B6FC-B1FB494F7815}"/>
                </a:ext>
              </a:extLst>
            </p:cNvPr>
            <p:cNvSpPr/>
            <p:nvPr/>
          </p:nvSpPr>
          <p:spPr>
            <a:xfrm>
              <a:off x="7876425" y="2868037"/>
              <a:ext cx="123267" cy="93669"/>
            </a:xfrm>
            <a:custGeom>
              <a:avLst/>
              <a:gdLst/>
              <a:ahLst/>
              <a:cxnLst/>
              <a:rect l="l" t="t" r="r" b="b"/>
              <a:pathLst>
                <a:path w="3844" h="2921" extrusionOk="0">
                  <a:moveTo>
                    <a:pt x="1" y="0"/>
                  </a:moveTo>
                  <a:cubicBezTo>
                    <a:pt x="1" y="268"/>
                    <a:pt x="51" y="535"/>
                    <a:pt x="151" y="769"/>
                  </a:cubicBezTo>
                  <a:cubicBezTo>
                    <a:pt x="602" y="2022"/>
                    <a:pt x="1755" y="2857"/>
                    <a:pt x="3075" y="2908"/>
                  </a:cubicBezTo>
                  <a:cubicBezTo>
                    <a:pt x="3138" y="2916"/>
                    <a:pt x="3201" y="2920"/>
                    <a:pt x="3266" y="2920"/>
                  </a:cubicBezTo>
                  <a:cubicBezTo>
                    <a:pt x="3458" y="2920"/>
                    <a:pt x="3656" y="2882"/>
                    <a:pt x="3844" y="2807"/>
                  </a:cubicBezTo>
                  <a:cubicBezTo>
                    <a:pt x="3844" y="2798"/>
                    <a:pt x="3821" y="2795"/>
                    <a:pt x="3777" y="2795"/>
                  </a:cubicBezTo>
                  <a:cubicBezTo>
                    <a:pt x="3708" y="2795"/>
                    <a:pt x="3585" y="2803"/>
                    <a:pt x="3422" y="2803"/>
                  </a:cubicBezTo>
                  <a:cubicBezTo>
                    <a:pt x="3321" y="2803"/>
                    <a:pt x="3204" y="2800"/>
                    <a:pt x="3075" y="2791"/>
                  </a:cubicBezTo>
                  <a:cubicBezTo>
                    <a:pt x="1839" y="2674"/>
                    <a:pt x="752" y="1888"/>
                    <a:pt x="268" y="735"/>
                  </a:cubicBezTo>
                  <a:cubicBezTo>
                    <a:pt x="67" y="301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38;p39">
              <a:extLst>
                <a:ext uri="{FF2B5EF4-FFF2-40B4-BE49-F238E27FC236}">
                  <a16:creationId xmlns:a16="http://schemas.microsoft.com/office/drawing/2014/main" id="{5BE37173-305F-4E6F-A1A4-04E70A719092}"/>
                </a:ext>
              </a:extLst>
            </p:cNvPr>
            <p:cNvSpPr/>
            <p:nvPr/>
          </p:nvSpPr>
          <p:spPr>
            <a:xfrm>
              <a:off x="7966984" y="2846551"/>
              <a:ext cx="11288" cy="24756"/>
            </a:xfrm>
            <a:custGeom>
              <a:avLst/>
              <a:gdLst/>
              <a:ahLst/>
              <a:cxnLst/>
              <a:rect l="l" t="t" r="r" b="b"/>
              <a:pathLst>
                <a:path w="352" h="772" extrusionOk="0">
                  <a:moveTo>
                    <a:pt x="56" y="1"/>
                  </a:moveTo>
                  <a:cubicBezTo>
                    <a:pt x="54" y="1"/>
                    <a:pt x="52" y="1"/>
                    <a:pt x="50" y="2"/>
                  </a:cubicBezTo>
                  <a:cubicBezTo>
                    <a:pt x="0" y="19"/>
                    <a:pt x="34" y="202"/>
                    <a:pt x="101" y="420"/>
                  </a:cubicBezTo>
                  <a:cubicBezTo>
                    <a:pt x="164" y="626"/>
                    <a:pt x="258" y="772"/>
                    <a:pt x="310" y="772"/>
                  </a:cubicBezTo>
                  <a:cubicBezTo>
                    <a:pt x="313" y="772"/>
                    <a:pt x="315" y="771"/>
                    <a:pt x="318" y="770"/>
                  </a:cubicBezTo>
                  <a:cubicBezTo>
                    <a:pt x="351" y="754"/>
                    <a:pt x="335" y="570"/>
                    <a:pt x="268" y="369"/>
                  </a:cubicBezTo>
                  <a:cubicBezTo>
                    <a:pt x="188" y="162"/>
                    <a:pt x="93" y="1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39;p39">
              <a:extLst>
                <a:ext uri="{FF2B5EF4-FFF2-40B4-BE49-F238E27FC236}">
                  <a16:creationId xmlns:a16="http://schemas.microsoft.com/office/drawing/2014/main" id="{A4BE1025-E5A0-489B-ACE6-DCB38D2300B0}"/>
                </a:ext>
              </a:extLst>
            </p:cNvPr>
            <p:cNvSpPr/>
            <p:nvPr/>
          </p:nvSpPr>
          <p:spPr>
            <a:xfrm>
              <a:off x="7989495" y="2920531"/>
              <a:ext cx="13949" cy="49865"/>
            </a:xfrm>
            <a:custGeom>
              <a:avLst/>
              <a:gdLst/>
              <a:ahLst/>
              <a:cxnLst/>
              <a:rect l="l" t="t" r="r" b="b"/>
              <a:pathLst>
                <a:path w="435" h="1555" extrusionOk="0">
                  <a:moveTo>
                    <a:pt x="53" y="0"/>
                  </a:moveTo>
                  <a:cubicBezTo>
                    <a:pt x="52" y="0"/>
                    <a:pt x="51" y="0"/>
                    <a:pt x="50" y="1"/>
                  </a:cubicBezTo>
                  <a:cubicBezTo>
                    <a:pt x="0" y="1"/>
                    <a:pt x="34" y="368"/>
                    <a:pt x="134" y="786"/>
                  </a:cubicBezTo>
                  <a:cubicBezTo>
                    <a:pt x="217" y="1220"/>
                    <a:pt x="334" y="1555"/>
                    <a:pt x="384" y="1555"/>
                  </a:cubicBezTo>
                  <a:cubicBezTo>
                    <a:pt x="435" y="1538"/>
                    <a:pt x="384" y="1187"/>
                    <a:pt x="301" y="753"/>
                  </a:cubicBezTo>
                  <a:cubicBezTo>
                    <a:pt x="203" y="329"/>
                    <a:pt x="89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40;p39">
              <a:extLst>
                <a:ext uri="{FF2B5EF4-FFF2-40B4-BE49-F238E27FC236}">
                  <a16:creationId xmlns:a16="http://schemas.microsoft.com/office/drawing/2014/main" id="{A40661DD-23B8-46F3-808C-718B8808D3BE}"/>
                </a:ext>
              </a:extLst>
            </p:cNvPr>
            <p:cNvSpPr/>
            <p:nvPr/>
          </p:nvSpPr>
          <p:spPr>
            <a:xfrm>
              <a:off x="8008223" y="3020197"/>
              <a:ext cx="8081" cy="50923"/>
            </a:xfrm>
            <a:custGeom>
              <a:avLst/>
              <a:gdLst/>
              <a:ahLst/>
              <a:cxnLst/>
              <a:rect l="l" t="t" r="r" b="b"/>
              <a:pathLst>
                <a:path w="252" h="1588" extrusionOk="0">
                  <a:moveTo>
                    <a:pt x="51" y="0"/>
                  </a:moveTo>
                  <a:cubicBezTo>
                    <a:pt x="1" y="17"/>
                    <a:pt x="1" y="368"/>
                    <a:pt x="34" y="802"/>
                  </a:cubicBezTo>
                  <a:cubicBezTo>
                    <a:pt x="84" y="1237"/>
                    <a:pt x="151" y="1588"/>
                    <a:pt x="201" y="1588"/>
                  </a:cubicBezTo>
                  <a:cubicBezTo>
                    <a:pt x="252" y="1588"/>
                    <a:pt x="252" y="1220"/>
                    <a:pt x="201" y="786"/>
                  </a:cubicBezTo>
                  <a:cubicBezTo>
                    <a:pt x="168" y="351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41;p39">
              <a:extLst>
                <a:ext uri="{FF2B5EF4-FFF2-40B4-BE49-F238E27FC236}">
                  <a16:creationId xmlns:a16="http://schemas.microsoft.com/office/drawing/2014/main" id="{FE94ADD4-6C0B-4AB4-9BF6-54944AD8C8EA}"/>
                </a:ext>
              </a:extLst>
            </p:cNvPr>
            <p:cNvSpPr/>
            <p:nvPr/>
          </p:nvSpPr>
          <p:spPr>
            <a:xfrm>
              <a:off x="8014123" y="3122011"/>
              <a:ext cx="5932" cy="50923"/>
            </a:xfrm>
            <a:custGeom>
              <a:avLst/>
              <a:gdLst/>
              <a:ahLst/>
              <a:cxnLst/>
              <a:rect l="l" t="t" r="r" b="b"/>
              <a:pathLst>
                <a:path w="185" h="1588" extrusionOk="0">
                  <a:moveTo>
                    <a:pt x="101" y="0"/>
                  </a:moveTo>
                  <a:cubicBezTo>
                    <a:pt x="51" y="0"/>
                    <a:pt x="1" y="351"/>
                    <a:pt x="17" y="785"/>
                  </a:cubicBezTo>
                  <a:cubicBezTo>
                    <a:pt x="17" y="1220"/>
                    <a:pt x="51" y="1587"/>
                    <a:pt x="101" y="1587"/>
                  </a:cubicBezTo>
                  <a:cubicBezTo>
                    <a:pt x="134" y="1587"/>
                    <a:pt x="184" y="1237"/>
                    <a:pt x="184" y="785"/>
                  </a:cubicBezTo>
                  <a:cubicBezTo>
                    <a:pt x="184" y="351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2;p39">
              <a:extLst>
                <a:ext uri="{FF2B5EF4-FFF2-40B4-BE49-F238E27FC236}">
                  <a16:creationId xmlns:a16="http://schemas.microsoft.com/office/drawing/2014/main" id="{4FAEDAFE-9EA4-4E51-BE44-0CB0D191D2F0}"/>
                </a:ext>
              </a:extLst>
            </p:cNvPr>
            <p:cNvSpPr/>
            <p:nvPr/>
          </p:nvSpPr>
          <p:spPr>
            <a:xfrm>
              <a:off x="8009313" y="3223793"/>
              <a:ext cx="7536" cy="50923"/>
            </a:xfrm>
            <a:custGeom>
              <a:avLst/>
              <a:gdLst/>
              <a:ahLst/>
              <a:cxnLst/>
              <a:rect l="l" t="t" r="r" b="b"/>
              <a:pathLst>
                <a:path w="235" h="1588" extrusionOk="0">
                  <a:moveTo>
                    <a:pt x="184" y="1"/>
                  </a:moveTo>
                  <a:cubicBezTo>
                    <a:pt x="134" y="1"/>
                    <a:pt x="67" y="352"/>
                    <a:pt x="34" y="786"/>
                  </a:cubicBezTo>
                  <a:cubicBezTo>
                    <a:pt x="0" y="1220"/>
                    <a:pt x="0" y="1571"/>
                    <a:pt x="50" y="1571"/>
                  </a:cubicBezTo>
                  <a:lnTo>
                    <a:pt x="50" y="1588"/>
                  </a:lnTo>
                  <a:cubicBezTo>
                    <a:pt x="101" y="1588"/>
                    <a:pt x="167" y="1237"/>
                    <a:pt x="201" y="803"/>
                  </a:cubicBezTo>
                  <a:cubicBezTo>
                    <a:pt x="234" y="352"/>
                    <a:pt x="218" y="1"/>
                    <a:pt x="1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43;p39">
              <a:extLst>
                <a:ext uri="{FF2B5EF4-FFF2-40B4-BE49-F238E27FC236}">
                  <a16:creationId xmlns:a16="http://schemas.microsoft.com/office/drawing/2014/main" id="{8DBB2785-74E3-43F2-AE32-69D8E14FA835}"/>
                </a:ext>
              </a:extLst>
            </p:cNvPr>
            <p:cNvSpPr/>
            <p:nvPr/>
          </p:nvSpPr>
          <p:spPr>
            <a:xfrm>
              <a:off x="7996454" y="3325063"/>
              <a:ext cx="10197" cy="50410"/>
            </a:xfrm>
            <a:custGeom>
              <a:avLst/>
              <a:gdLst/>
              <a:ahLst/>
              <a:cxnLst/>
              <a:rect l="l" t="t" r="r" b="b"/>
              <a:pathLst>
                <a:path w="318" h="1572" extrusionOk="0">
                  <a:moveTo>
                    <a:pt x="268" y="1"/>
                  </a:moveTo>
                  <a:cubicBezTo>
                    <a:pt x="218" y="1"/>
                    <a:pt x="134" y="335"/>
                    <a:pt x="84" y="769"/>
                  </a:cubicBezTo>
                  <a:cubicBezTo>
                    <a:pt x="17" y="1204"/>
                    <a:pt x="0" y="1571"/>
                    <a:pt x="50" y="1571"/>
                  </a:cubicBezTo>
                  <a:cubicBezTo>
                    <a:pt x="52" y="1572"/>
                    <a:pt x="53" y="1572"/>
                    <a:pt x="54" y="1572"/>
                  </a:cubicBezTo>
                  <a:cubicBezTo>
                    <a:pt x="104" y="1572"/>
                    <a:pt x="186" y="1227"/>
                    <a:pt x="251" y="803"/>
                  </a:cubicBezTo>
                  <a:cubicBezTo>
                    <a:pt x="301" y="368"/>
                    <a:pt x="318" y="1"/>
                    <a:pt x="2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44;p39">
              <a:extLst>
                <a:ext uri="{FF2B5EF4-FFF2-40B4-BE49-F238E27FC236}">
                  <a16:creationId xmlns:a16="http://schemas.microsoft.com/office/drawing/2014/main" id="{4D418929-74BE-4ADD-8886-9D6353BBF803}"/>
                </a:ext>
              </a:extLst>
            </p:cNvPr>
            <p:cNvSpPr/>
            <p:nvPr/>
          </p:nvSpPr>
          <p:spPr>
            <a:xfrm>
              <a:off x="7978240" y="3425787"/>
              <a:ext cx="12891" cy="49865"/>
            </a:xfrm>
            <a:custGeom>
              <a:avLst/>
              <a:gdLst/>
              <a:ahLst/>
              <a:cxnLst/>
              <a:rect l="l" t="t" r="r" b="b"/>
              <a:pathLst>
                <a:path w="402" h="1555" extrusionOk="0">
                  <a:moveTo>
                    <a:pt x="348" y="0"/>
                  </a:moveTo>
                  <a:cubicBezTo>
                    <a:pt x="296" y="0"/>
                    <a:pt x="199" y="345"/>
                    <a:pt x="117" y="753"/>
                  </a:cubicBezTo>
                  <a:cubicBezTo>
                    <a:pt x="34" y="1187"/>
                    <a:pt x="0" y="1538"/>
                    <a:pt x="34" y="1555"/>
                  </a:cubicBezTo>
                  <a:cubicBezTo>
                    <a:pt x="84" y="1555"/>
                    <a:pt x="201" y="1221"/>
                    <a:pt x="284" y="786"/>
                  </a:cubicBezTo>
                  <a:cubicBezTo>
                    <a:pt x="368" y="352"/>
                    <a:pt x="401" y="1"/>
                    <a:pt x="351" y="1"/>
                  </a:cubicBezTo>
                  <a:cubicBezTo>
                    <a:pt x="350" y="0"/>
                    <a:pt x="349" y="0"/>
                    <a:pt x="3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45;p39">
              <a:extLst>
                <a:ext uri="{FF2B5EF4-FFF2-40B4-BE49-F238E27FC236}">
                  <a16:creationId xmlns:a16="http://schemas.microsoft.com/office/drawing/2014/main" id="{7BB8DC52-A093-4FBF-A50F-461F3577508C}"/>
                </a:ext>
              </a:extLst>
            </p:cNvPr>
            <p:cNvSpPr/>
            <p:nvPr/>
          </p:nvSpPr>
          <p:spPr>
            <a:xfrm>
              <a:off x="7955183" y="3525452"/>
              <a:ext cx="14495" cy="49320"/>
            </a:xfrm>
            <a:custGeom>
              <a:avLst/>
              <a:gdLst/>
              <a:ahLst/>
              <a:cxnLst/>
              <a:rect l="l" t="t" r="r" b="b"/>
              <a:pathLst>
                <a:path w="452" h="1538" extrusionOk="0">
                  <a:moveTo>
                    <a:pt x="415" y="0"/>
                  </a:moveTo>
                  <a:cubicBezTo>
                    <a:pt x="363" y="0"/>
                    <a:pt x="249" y="328"/>
                    <a:pt x="134" y="736"/>
                  </a:cubicBezTo>
                  <a:cubicBezTo>
                    <a:pt x="34" y="1170"/>
                    <a:pt x="1" y="1521"/>
                    <a:pt x="34" y="1538"/>
                  </a:cubicBezTo>
                  <a:cubicBezTo>
                    <a:pt x="84" y="1538"/>
                    <a:pt x="201" y="1204"/>
                    <a:pt x="302" y="786"/>
                  </a:cubicBezTo>
                  <a:cubicBezTo>
                    <a:pt x="402" y="351"/>
                    <a:pt x="452" y="1"/>
                    <a:pt x="418" y="1"/>
                  </a:cubicBezTo>
                  <a:cubicBezTo>
                    <a:pt x="417" y="0"/>
                    <a:pt x="416" y="0"/>
                    <a:pt x="4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46;p39">
              <a:extLst>
                <a:ext uri="{FF2B5EF4-FFF2-40B4-BE49-F238E27FC236}">
                  <a16:creationId xmlns:a16="http://schemas.microsoft.com/office/drawing/2014/main" id="{DC4C9DA5-4858-4440-B328-359AEB97D977}"/>
                </a:ext>
              </a:extLst>
            </p:cNvPr>
            <p:cNvSpPr/>
            <p:nvPr/>
          </p:nvSpPr>
          <p:spPr>
            <a:xfrm>
              <a:off x="7935911" y="3623996"/>
              <a:ext cx="9652" cy="25301"/>
            </a:xfrm>
            <a:custGeom>
              <a:avLst/>
              <a:gdLst/>
              <a:ahLst/>
              <a:cxnLst/>
              <a:rect l="l" t="t" r="r" b="b"/>
              <a:pathLst>
                <a:path w="301" h="789" extrusionOk="0">
                  <a:moveTo>
                    <a:pt x="244" y="1"/>
                  </a:moveTo>
                  <a:cubicBezTo>
                    <a:pt x="193" y="1"/>
                    <a:pt x="115" y="162"/>
                    <a:pt x="67" y="370"/>
                  </a:cubicBezTo>
                  <a:cubicBezTo>
                    <a:pt x="17" y="603"/>
                    <a:pt x="0" y="787"/>
                    <a:pt x="50" y="787"/>
                  </a:cubicBezTo>
                  <a:cubicBezTo>
                    <a:pt x="53" y="788"/>
                    <a:pt x="55" y="788"/>
                    <a:pt x="58" y="788"/>
                  </a:cubicBezTo>
                  <a:cubicBezTo>
                    <a:pt x="108" y="788"/>
                    <a:pt x="186" y="627"/>
                    <a:pt x="234" y="420"/>
                  </a:cubicBezTo>
                  <a:cubicBezTo>
                    <a:pt x="284" y="202"/>
                    <a:pt x="301" y="19"/>
                    <a:pt x="251" y="2"/>
                  </a:cubicBezTo>
                  <a:cubicBezTo>
                    <a:pt x="249" y="1"/>
                    <a:pt x="246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47;p39">
              <a:extLst>
                <a:ext uri="{FF2B5EF4-FFF2-40B4-BE49-F238E27FC236}">
                  <a16:creationId xmlns:a16="http://schemas.microsoft.com/office/drawing/2014/main" id="{577DA04A-4F7C-48C3-8F5B-6941B39D2930}"/>
                </a:ext>
              </a:extLst>
            </p:cNvPr>
            <p:cNvSpPr/>
            <p:nvPr/>
          </p:nvSpPr>
          <p:spPr>
            <a:xfrm>
              <a:off x="7676036" y="2883557"/>
              <a:ext cx="15585" cy="215429"/>
            </a:xfrm>
            <a:custGeom>
              <a:avLst/>
              <a:gdLst/>
              <a:ahLst/>
              <a:cxnLst/>
              <a:rect l="l" t="t" r="r" b="b"/>
              <a:pathLst>
                <a:path w="486" h="6718" extrusionOk="0">
                  <a:moveTo>
                    <a:pt x="418" y="1"/>
                  </a:moveTo>
                  <a:cubicBezTo>
                    <a:pt x="368" y="318"/>
                    <a:pt x="335" y="652"/>
                    <a:pt x="335" y="987"/>
                  </a:cubicBezTo>
                  <a:cubicBezTo>
                    <a:pt x="318" y="1588"/>
                    <a:pt x="268" y="2424"/>
                    <a:pt x="201" y="3359"/>
                  </a:cubicBezTo>
                  <a:cubicBezTo>
                    <a:pt x="134" y="4278"/>
                    <a:pt x="67" y="5114"/>
                    <a:pt x="34" y="5732"/>
                  </a:cubicBezTo>
                  <a:cubicBezTo>
                    <a:pt x="1" y="6049"/>
                    <a:pt x="1" y="6383"/>
                    <a:pt x="34" y="6718"/>
                  </a:cubicBezTo>
                  <a:cubicBezTo>
                    <a:pt x="101" y="6383"/>
                    <a:pt x="134" y="6066"/>
                    <a:pt x="151" y="5732"/>
                  </a:cubicBezTo>
                  <a:cubicBezTo>
                    <a:pt x="218" y="5130"/>
                    <a:pt x="301" y="4295"/>
                    <a:pt x="368" y="3359"/>
                  </a:cubicBezTo>
                  <a:cubicBezTo>
                    <a:pt x="435" y="2440"/>
                    <a:pt x="468" y="1588"/>
                    <a:pt x="468" y="987"/>
                  </a:cubicBezTo>
                  <a:cubicBezTo>
                    <a:pt x="485" y="652"/>
                    <a:pt x="468" y="318"/>
                    <a:pt x="4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648;p39">
              <a:extLst>
                <a:ext uri="{FF2B5EF4-FFF2-40B4-BE49-F238E27FC236}">
                  <a16:creationId xmlns:a16="http://schemas.microsoft.com/office/drawing/2014/main" id="{0178DC72-6F44-4126-9428-6C5AAF0D3124}"/>
                </a:ext>
              </a:extLst>
            </p:cNvPr>
            <p:cNvSpPr/>
            <p:nvPr/>
          </p:nvSpPr>
          <p:spPr>
            <a:xfrm>
              <a:off x="7647111" y="2888399"/>
              <a:ext cx="30015" cy="210619"/>
            </a:xfrm>
            <a:custGeom>
              <a:avLst/>
              <a:gdLst/>
              <a:ahLst/>
              <a:cxnLst/>
              <a:rect l="l" t="t" r="r" b="b"/>
              <a:pathLst>
                <a:path w="936" h="6568" extrusionOk="0">
                  <a:moveTo>
                    <a:pt x="385" y="0"/>
                  </a:moveTo>
                  <a:cubicBezTo>
                    <a:pt x="318" y="334"/>
                    <a:pt x="284" y="669"/>
                    <a:pt x="268" y="1003"/>
                  </a:cubicBezTo>
                  <a:cubicBezTo>
                    <a:pt x="218" y="1638"/>
                    <a:pt x="167" y="2490"/>
                    <a:pt x="117" y="3459"/>
                  </a:cubicBezTo>
                  <a:cubicBezTo>
                    <a:pt x="84" y="3927"/>
                    <a:pt x="67" y="4378"/>
                    <a:pt x="50" y="4796"/>
                  </a:cubicBezTo>
                  <a:cubicBezTo>
                    <a:pt x="0" y="5180"/>
                    <a:pt x="50" y="5564"/>
                    <a:pt x="167" y="5915"/>
                  </a:cubicBezTo>
                  <a:cubicBezTo>
                    <a:pt x="251" y="6166"/>
                    <a:pt x="435" y="6366"/>
                    <a:pt x="652" y="6500"/>
                  </a:cubicBezTo>
                  <a:cubicBezTo>
                    <a:pt x="771" y="6559"/>
                    <a:pt x="865" y="6568"/>
                    <a:pt x="909" y="6568"/>
                  </a:cubicBezTo>
                  <a:cubicBezTo>
                    <a:pt x="926" y="6568"/>
                    <a:pt x="936" y="6567"/>
                    <a:pt x="936" y="6567"/>
                  </a:cubicBezTo>
                  <a:cubicBezTo>
                    <a:pt x="936" y="6550"/>
                    <a:pt x="836" y="6533"/>
                    <a:pt x="685" y="6433"/>
                  </a:cubicBezTo>
                  <a:cubicBezTo>
                    <a:pt x="502" y="6299"/>
                    <a:pt x="351" y="6099"/>
                    <a:pt x="284" y="5882"/>
                  </a:cubicBezTo>
                  <a:cubicBezTo>
                    <a:pt x="184" y="5531"/>
                    <a:pt x="151" y="5163"/>
                    <a:pt x="201" y="4812"/>
                  </a:cubicBezTo>
                  <a:cubicBezTo>
                    <a:pt x="234" y="4395"/>
                    <a:pt x="251" y="3943"/>
                    <a:pt x="284" y="3459"/>
                  </a:cubicBezTo>
                  <a:cubicBezTo>
                    <a:pt x="335" y="2506"/>
                    <a:pt x="368" y="1638"/>
                    <a:pt x="385" y="1019"/>
                  </a:cubicBezTo>
                  <a:cubicBezTo>
                    <a:pt x="418" y="669"/>
                    <a:pt x="418" y="334"/>
                    <a:pt x="3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49;p39">
              <a:extLst>
                <a:ext uri="{FF2B5EF4-FFF2-40B4-BE49-F238E27FC236}">
                  <a16:creationId xmlns:a16="http://schemas.microsoft.com/office/drawing/2014/main" id="{2C121FE6-5D61-44C1-B7BF-536719CA58C2}"/>
                </a:ext>
              </a:extLst>
            </p:cNvPr>
            <p:cNvSpPr/>
            <p:nvPr/>
          </p:nvSpPr>
          <p:spPr>
            <a:xfrm>
              <a:off x="7529231" y="2898565"/>
              <a:ext cx="74493" cy="91136"/>
            </a:xfrm>
            <a:custGeom>
              <a:avLst/>
              <a:gdLst/>
              <a:ahLst/>
              <a:cxnLst/>
              <a:rect l="l" t="t" r="r" b="b"/>
              <a:pathLst>
                <a:path w="2323" h="2842" extrusionOk="0">
                  <a:moveTo>
                    <a:pt x="2290" y="1"/>
                  </a:moveTo>
                  <a:cubicBezTo>
                    <a:pt x="2223" y="184"/>
                    <a:pt x="2189" y="368"/>
                    <a:pt x="2156" y="552"/>
                  </a:cubicBezTo>
                  <a:cubicBezTo>
                    <a:pt x="1905" y="1438"/>
                    <a:pt x="1320" y="2173"/>
                    <a:pt x="518" y="2590"/>
                  </a:cubicBezTo>
                  <a:cubicBezTo>
                    <a:pt x="335" y="2657"/>
                    <a:pt x="168" y="2741"/>
                    <a:pt x="0" y="2841"/>
                  </a:cubicBezTo>
                  <a:cubicBezTo>
                    <a:pt x="201" y="2841"/>
                    <a:pt x="385" y="2791"/>
                    <a:pt x="569" y="2707"/>
                  </a:cubicBezTo>
                  <a:cubicBezTo>
                    <a:pt x="1437" y="2323"/>
                    <a:pt x="2089" y="1521"/>
                    <a:pt x="2273" y="585"/>
                  </a:cubicBezTo>
                  <a:cubicBezTo>
                    <a:pt x="2323" y="402"/>
                    <a:pt x="2323" y="201"/>
                    <a:pt x="229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650;p39">
              <a:extLst>
                <a:ext uri="{FF2B5EF4-FFF2-40B4-BE49-F238E27FC236}">
                  <a16:creationId xmlns:a16="http://schemas.microsoft.com/office/drawing/2014/main" id="{5CE102A7-97F1-49E3-A124-8ABAD64F1D1C}"/>
                </a:ext>
              </a:extLst>
            </p:cNvPr>
            <p:cNvSpPr/>
            <p:nvPr/>
          </p:nvSpPr>
          <p:spPr>
            <a:xfrm>
              <a:off x="7327237" y="3643044"/>
              <a:ext cx="739958" cy="75327"/>
            </a:xfrm>
            <a:custGeom>
              <a:avLst/>
              <a:gdLst/>
              <a:ahLst/>
              <a:cxnLst/>
              <a:rect l="l" t="t" r="r" b="b"/>
              <a:pathLst>
                <a:path w="23075" h="2349" extrusionOk="0">
                  <a:moveTo>
                    <a:pt x="17623" y="0"/>
                  </a:moveTo>
                  <a:cubicBezTo>
                    <a:pt x="17160" y="0"/>
                    <a:pt x="16692" y="37"/>
                    <a:pt x="16224" y="126"/>
                  </a:cubicBezTo>
                  <a:cubicBezTo>
                    <a:pt x="15472" y="260"/>
                    <a:pt x="14737" y="511"/>
                    <a:pt x="14052" y="878"/>
                  </a:cubicBezTo>
                  <a:cubicBezTo>
                    <a:pt x="13350" y="1263"/>
                    <a:pt x="12682" y="1764"/>
                    <a:pt x="11897" y="1981"/>
                  </a:cubicBezTo>
                  <a:cubicBezTo>
                    <a:pt x="11657" y="2051"/>
                    <a:pt x="11416" y="2081"/>
                    <a:pt x="11176" y="2081"/>
                  </a:cubicBezTo>
                  <a:cubicBezTo>
                    <a:pt x="10613" y="2081"/>
                    <a:pt x="10056" y="1918"/>
                    <a:pt x="9541" y="1730"/>
                  </a:cubicBezTo>
                  <a:cubicBezTo>
                    <a:pt x="8806" y="1430"/>
                    <a:pt x="8104" y="1096"/>
                    <a:pt x="7402" y="895"/>
                  </a:cubicBezTo>
                  <a:cubicBezTo>
                    <a:pt x="6306" y="588"/>
                    <a:pt x="5171" y="434"/>
                    <a:pt x="4031" y="434"/>
                  </a:cubicBezTo>
                  <a:cubicBezTo>
                    <a:pt x="3868" y="434"/>
                    <a:pt x="3705" y="438"/>
                    <a:pt x="3543" y="444"/>
                  </a:cubicBezTo>
                  <a:cubicBezTo>
                    <a:pt x="2674" y="477"/>
                    <a:pt x="1788" y="578"/>
                    <a:pt x="936" y="728"/>
                  </a:cubicBezTo>
                  <a:cubicBezTo>
                    <a:pt x="635" y="778"/>
                    <a:pt x="401" y="828"/>
                    <a:pt x="234" y="862"/>
                  </a:cubicBezTo>
                  <a:cubicBezTo>
                    <a:pt x="151" y="878"/>
                    <a:pt x="67" y="912"/>
                    <a:pt x="0" y="928"/>
                  </a:cubicBezTo>
                  <a:cubicBezTo>
                    <a:pt x="84" y="928"/>
                    <a:pt x="167" y="912"/>
                    <a:pt x="251" y="895"/>
                  </a:cubicBezTo>
                  <a:lnTo>
                    <a:pt x="953" y="795"/>
                  </a:lnTo>
                  <a:cubicBezTo>
                    <a:pt x="1805" y="661"/>
                    <a:pt x="2674" y="594"/>
                    <a:pt x="3543" y="578"/>
                  </a:cubicBezTo>
                  <a:cubicBezTo>
                    <a:pt x="3692" y="572"/>
                    <a:pt x="3842" y="569"/>
                    <a:pt x="3992" y="569"/>
                  </a:cubicBezTo>
                  <a:cubicBezTo>
                    <a:pt x="5128" y="569"/>
                    <a:pt x="6260" y="735"/>
                    <a:pt x="7352" y="1045"/>
                  </a:cubicBezTo>
                  <a:cubicBezTo>
                    <a:pt x="8054" y="1246"/>
                    <a:pt x="8739" y="1580"/>
                    <a:pt x="9491" y="1881"/>
                  </a:cubicBezTo>
                  <a:cubicBezTo>
                    <a:pt x="9858" y="2031"/>
                    <a:pt x="10259" y="2148"/>
                    <a:pt x="10660" y="2215"/>
                  </a:cubicBezTo>
                  <a:cubicBezTo>
                    <a:pt x="10828" y="2241"/>
                    <a:pt x="10993" y="2254"/>
                    <a:pt x="11156" y="2254"/>
                  </a:cubicBezTo>
                  <a:cubicBezTo>
                    <a:pt x="11417" y="2254"/>
                    <a:pt x="11673" y="2220"/>
                    <a:pt x="11930" y="2148"/>
                  </a:cubicBezTo>
                  <a:cubicBezTo>
                    <a:pt x="12782" y="1914"/>
                    <a:pt x="13451" y="1413"/>
                    <a:pt x="14136" y="1029"/>
                  </a:cubicBezTo>
                  <a:cubicBezTo>
                    <a:pt x="14804" y="661"/>
                    <a:pt x="15523" y="410"/>
                    <a:pt x="16258" y="277"/>
                  </a:cubicBezTo>
                  <a:cubicBezTo>
                    <a:pt x="16714" y="188"/>
                    <a:pt x="17171" y="143"/>
                    <a:pt x="17628" y="143"/>
                  </a:cubicBezTo>
                  <a:cubicBezTo>
                    <a:pt x="17856" y="143"/>
                    <a:pt x="18085" y="154"/>
                    <a:pt x="18313" y="177"/>
                  </a:cubicBezTo>
                  <a:cubicBezTo>
                    <a:pt x="18898" y="227"/>
                    <a:pt x="19483" y="344"/>
                    <a:pt x="20051" y="527"/>
                  </a:cubicBezTo>
                  <a:cubicBezTo>
                    <a:pt x="20886" y="795"/>
                    <a:pt x="21655" y="1196"/>
                    <a:pt x="22340" y="1730"/>
                  </a:cubicBezTo>
                  <a:cubicBezTo>
                    <a:pt x="22540" y="1881"/>
                    <a:pt x="22707" y="2031"/>
                    <a:pt x="22874" y="2198"/>
                  </a:cubicBezTo>
                  <a:cubicBezTo>
                    <a:pt x="22941" y="2248"/>
                    <a:pt x="23008" y="2299"/>
                    <a:pt x="23075" y="2349"/>
                  </a:cubicBezTo>
                  <a:cubicBezTo>
                    <a:pt x="23025" y="2282"/>
                    <a:pt x="22975" y="2232"/>
                    <a:pt x="22908" y="2165"/>
                  </a:cubicBezTo>
                  <a:cubicBezTo>
                    <a:pt x="22741" y="1998"/>
                    <a:pt x="22574" y="1831"/>
                    <a:pt x="22390" y="1680"/>
                  </a:cubicBezTo>
                  <a:cubicBezTo>
                    <a:pt x="21705" y="1129"/>
                    <a:pt x="20919" y="695"/>
                    <a:pt x="20101" y="410"/>
                  </a:cubicBezTo>
                  <a:cubicBezTo>
                    <a:pt x="19516" y="227"/>
                    <a:pt x="18914" y="93"/>
                    <a:pt x="18313" y="26"/>
                  </a:cubicBezTo>
                  <a:cubicBezTo>
                    <a:pt x="18085" y="9"/>
                    <a:pt x="17854" y="0"/>
                    <a:pt x="176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51;p39">
              <a:extLst>
                <a:ext uri="{FF2B5EF4-FFF2-40B4-BE49-F238E27FC236}">
                  <a16:creationId xmlns:a16="http://schemas.microsoft.com/office/drawing/2014/main" id="{10471643-05BC-427B-B917-020275D95EBE}"/>
                </a:ext>
              </a:extLst>
            </p:cNvPr>
            <p:cNvSpPr/>
            <p:nvPr/>
          </p:nvSpPr>
          <p:spPr>
            <a:xfrm>
              <a:off x="7179887" y="2582379"/>
              <a:ext cx="821409" cy="270457"/>
            </a:xfrm>
            <a:custGeom>
              <a:avLst/>
              <a:gdLst/>
              <a:ahLst/>
              <a:cxnLst/>
              <a:rect l="l" t="t" r="r" b="b"/>
              <a:pathLst>
                <a:path w="25615" h="8434" extrusionOk="0">
                  <a:moveTo>
                    <a:pt x="6462" y="1"/>
                  </a:moveTo>
                  <a:cubicBezTo>
                    <a:pt x="6359" y="1"/>
                    <a:pt x="6258" y="49"/>
                    <a:pt x="6199" y="153"/>
                  </a:cubicBezTo>
                  <a:cubicBezTo>
                    <a:pt x="6099" y="337"/>
                    <a:pt x="6099" y="821"/>
                    <a:pt x="6300" y="1389"/>
                  </a:cubicBezTo>
                  <a:cubicBezTo>
                    <a:pt x="6467" y="1874"/>
                    <a:pt x="6350" y="2409"/>
                    <a:pt x="5982" y="2776"/>
                  </a:cubicBezTo>
                  <a:cubicBezTo>
                    <a:pt x="5598" y="3010"/>
                    <a:pt x="5113" y="3311"/>
                    <a:pt x="4612" y="3578"/>
                  </a:cubicBezTo>
                  <a:cubicBezTo>
                    <a:pt x="4612" y="3578"/>
                    <a:pt x="2940" y="3891"/>
                    <a:pt x="2343" y="3891"/>
                  </a:cubicBezTo>
                  <a:cubicBezTo>
                    <a:pt x="2278" y="3891"/>
                    <a:pt x="2225" y="3887"/>
                    <a:pt x="2189" y="3879"/>
                  </a:cubicBezTo>
                  <a:cubicBezTo>
                    <a:pt x="1928" y="3820"/>
                    <a:pt x="1152" y="3583"/>
                    <a:pt x="749" y="3583"/>
                  </a:cubicBezTo>
                  <a:cubicBezTo>
                    <a:pt x="585" y="3583"/>
                    <a:pt x="482" y="3622"/>
                    <a:pt x="502" y="3729"/>
                  </a:cubicBezTo>
                  <a:cubicBezTo>
                    <a:pt x="535" y="3929"/>
                    <a:pt x="2022" y="4547"/>
                    <a:pt x="2791" y="4714"/>
                  </a:cubicBezTo>
                  <a:cubicBezTo>
                    <a:pt x="2121" y="4702"/>
                    <a:pt x="989" y="4485"/>
                    <a:pt x="393" y="4485"/>
                  </a:cubicBezTo>
                  <a:cubicBezTo>
                    <a:pt x="157" y="4485"/>
                    <a:pt x="5" y="4519"/>
                    <a:pt x="0" y="4614"/>
                  </a:cubicBezTo>
                  <a:cubicBezTo>
                    <a:pt x="0" y="4831"/>
                    <a:pt x="2507" y="5433"/>
                    <a:pt x="2507" y="5433"/>
                  </a:cubicBezTo>
                  <a:lnTo>
                    <a:pt x="6985" y="6970"/>
                  </a:lnTo>
                  <a:cubicBezTo>
                    <a:pt x="6985" y="6970"/>
                    <a:pt x="12185" y="8433"/>
                    <a:pt x="17127" y="8433"/>
                  </a:cubicBezTo>
                  <a:cubicBezTo>
                    <a:pt x="20960" y="8433"/>
                    <a:pt x="24637" y="7554"/>
                    <a:pt x="25615" y="4430"/>
                  </a:cubicBezTo>
                  <a:lnTo>
                    <a:pt x="20769" y="1506"/>
                  </a:lnTo>
                  <a:cubicBezTo>
                    <a:pt x="20034" y="2392"/>
                    <a:pt x="19416" y="2609"/>
                    <a:pt x="19416" y="2609"/>
                  </a:cubicBezTo>
                  <a:cubicBezTo>
                    <a:pt x="17677" y="3047"/>
                    <a:pt x="15838" y="3194"/>
                    <a:pt x="14149" y="3194"/>
                  </a:cubicBezTo>
                  <a:cubicBezTo>
                    <a:pt x="11651" y="3194"/>
                    <a:pt x="9482" y="2872"/>
                    <a:pt x="8455" y="2693"/>
                  </a:cubicBezTo>
                  <a:cubicBezTo>
                    <a:pt x="8254" y="2526"/>
                    <a:pt x="8037" y="2342"/>
                    <a:pt x="7787" y="2108"/>
                  </a:cubicBezTo>
                  <a:cubicBezTo>
                    <a:pt x="7569" y="1891"/>
                    <a:pt x="7369" y="1657"/>
                    <a:pt x="7235" y="1373"/>
                  </a:cubicBezTo>
                  <a:cubicBezTo>
                    <a:pt x="7051" y="1039"/>
                    <a:pt x="6918" y="688"/>
                    <a:pt x="6818" y="337"/>
                  </a:cubicBezTo>
                  <a:cubicBezTo>
                    <a:pt x="6797" y="122"/>
                    <a:pt x="6626" y="1"/>
                    <a:pt x="646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52;p39">
              <a:extLst>
                <a:ext uri="{FF2B5EF4-FFF2-40B4-BE49-F238E27FC236}">
                  <a16:creationId xmlns:a16="http://schemas.microsoft.com/office/drawing/2014/main" id="{52F02A6E-EA4E-4558-8863-F0AFAF615CEE}"/>
                </a:ext>
              </a:extLst>
            </p:cNvPr>
            <p:cNvSpPr/>
            <p:nvPr/>
          </p:nvSpPr>
          <p:spPr>
            <a:xfrm>
              <a:off x="7717306" y="2176308"/>
              <a:ext cx="171465" cy="99409"/>
            </a:xfrm>
            <a:custGeom>
              <a:avLst/>
              <a:gdLst/>
              <a:ahLst/>
              <a:cxnLst/>
              <a:rect l="l" t="t" r="r" b="b"/>
              <a:pathLst>
                <a:path w="5347" h="3100" extrusionOk="0">
                  <a:moveTo>
                    <a:pt x="5313" y="1"/>
                  </a:moveTo>
                  <a:cubicBezTo>
                    <a:pt x="5280" y="418"/>
                    <a:pt x="5180" y="819"/>
                    <a:pt x="5046" y="1220"/>
                  </a:cubicBezTo>
                  <a:cubicBezTo>
                    <a:pt x="4862" y="1638"/>
                    <a:pt x="4612" y="2006"/>
                    <a:pt x="4278" y="2306"/>
                  </a:cubicBezTo>
                  <a:cubicBezTo>
                    <a:pt x="3877" y="2674"/>
                    <a:pt x="3359" y="2891"/>
                    <a:pt x="2807" y="2925"/>
                  </a:cubicBezTo>
                  <a:cubicBezTo>
                    <a:pt x="2757" y="2928"/>
                    <a:pt x="2707" y="2929"/>
                    <a:pt x="2657" y="2929"/>
                  </a:cubicBezTo>
                  <a:cubicBezTo>
                    <a:pt x="2159" y="2929"/>
                    <a:pt x="1680" y="2779"/>
                    <a:pt x="1270" y="2490"/>
                  </a:cubicBezTo>
                  <a:cubicBezTo>
                    <a:pt x="902" y="2223"/>
                    <a:pt x="618" y="1889"/>
                    <a:pt x="401" y="1488"/>
                  </a:cubicBezTo>
                  <a:cubicBezTo>
                    <a:pt x="217" y="1103"/>
                    <a:pt x="84" y="719"/>
                    <a:pt x="17" y="301"/>
                  </a:cubicBezTo>
                  <a:cubicBezTo>
                    <a:pt x="0" y="418"/>
                    <a:pt x="0" y="535"/>
                    <a:pt x="17" y="652"/>
                  </a:cubicBezTo>
                  <a:cubicBezTo>
                    <a:pt x="134" y="1437"/>
                    <a:pt x="552" y="2139"/>
                    <a:pt x="1186" y="2624"/>
                  </a:cubicBezTo>
                  <a:cubicBezTo>
                    <a:pt x="1603" y="2921"/>
                    <a:pt x="2113" y="3100"/>
                    <a:pt x="2632" y="3100"/>
                  </a:cubicBezTo>
                  <a:cubicBezTo>
                    <a:pt x="2696" y="3100"/>
                    <a:pt x="2760" y="3097"/>
                    <a:pt x="2824" y="3092"/>
                  </a:cubicBezTo>
                  <a:cubicBezTo>
                    <a:pt x="3409" y="3058"/>
                    <a:pt x="3960" y="2824"/>
                    <a:pt x="4378" y="2423"/>
                  </a:cubicBezTo>
                  <a:cubicBezTo>
                    <a:pt x="4963" y="1889"/>
                    <a:pt x="5297" y="1137"/>
                    <a:pt x="5330" y="335"/>
                  </a:cubicBezTo>
                  <a:cubicBezTo>
                    <a:pt x="5347" y="234"/>
                    <a:pt x="5347" y="118"/>
                    <a:pt x="53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A69A6CF5-7501-4150-BA8F-751A811BFA5F}"/>
              </a:ext>
            </a:extLst>
          </p:cNvPr>
          <p:cNvSpPr txBox="1"/>
          <p:nvPr/>
        </p:nvSpPr>
        <p:spPr>
          <a:xfrm>
            <a:off x="296575" y="291063"/>
            <a:ext cx="8079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chemeClr val="dk1"/>
                </a:solidFill>
                <a:latin typeface="Lilita One"/>
                <a:sym typeface="Lilita One"/>
              </a:rPr>
              <a:t>Problema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CECFD4CD-B4BB-4513-B197-45024BECB0AA}"/>
              </a:ext>
            </a:extLst>
          </p:cNvPr>
          <p:cNvSpPr txBox="1"/>
          <p:nvPr/>
        </p:nvSpPr>
        <p:spPr>
          <a:xfrm>
            <a:off x="1200800" y="2275506"/>
            <a:ext cx="542080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La infraestructura empleada por los robots de búsqueda y rescate implementan medios de comunicación de corto alcance y alto consumo de energía.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2CCF2A49-6FE6-45D3-8830-93392C64ED85}"/>
              </a:ext>
            </a:extLst>
          </p:cNvPr>
          <p:cNvSpPr/>
          <p:nvPr/>
        </p:nvSpPr>
        <p:spPr>
          <a:xfrm>
            <a:off x="557348" y="955108"/>
            <a:ext cx="1819850" cy="7360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Campo de Acción Reducido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FFB67AAD-D492-4B8B-AF1D-6B0A1089B047}"/>
              </a:ext>
            </a:extLst>
          </p:cNvPr>
          <p:cNvSpPr/>
          <p:nvPr/>
        </p:nvSpPr>
        <p:spPr>
          <a:xfrm>
            <a:off x="5760536" y="987019"/>
            <a:ext cx="1722129" cy="7360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Tiempo de operación reducido</a:t>
            </a:r>
            <a:endParaRPr lang="en-US" dirty="0"/>
          </a:p>
        </p:txBody>
      </p:sp>
      <p:cxnSp>
        <p:nvCxnSpPr>
          <p:cNvPr id="184" name="Conector: angular 183">
            <a:extLst>
              <a:ext uri="{FF2B5EF4-FFF2-40B4-BE49-F238E27FC236}">
                <a16:creationId xmlns:a16="http://schemas.microsoft.com/office/drawing/2014/main" id="{10F666DE-9741-4D23-AA46-E88728B40EA5}"/>
              </a:ext>
            </a:extLst>
          </p:cNvPr>
          <p:cNvCxnSpPr>
            <a:cxnSpLocks/>
            <a:stCxn id="179" idx="0"/>
            <a:endCxn id="182" idx="2"/>
          </p:cNvCxnSpPr>
          <p:nvPr/>
        </p:nvCxnSpPr>
        <p:spPr>
          <a:xfrm rot="5400000" flipH="1" flipV="1">
            <a:off x="4990189" y="644095"/>
            <a:ext cx="552422" cy="27104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6" name="Conector: angular 185">
            <a:extLst>
              <a:ext uri="{FF2B5EF4-FFF2-40B4-BE49-F238E27FC236}">
                <a16:creationId xmlns:a16="http://schemas.microsoft.com/office/drawing/2014/main" id="{3766CB20-2593-4863-86AF-113022D22273}"/>
              </a:ext>
            </a:extLst>
          </p:cNvPr>
          <p:cNvCxnSpPr>
            <a:stCxn id="179" idx="0"/>
            <a:endCxn id="180" idx="2"/>
          </p:cNvCxnSpPr>
          <p:nvPr/>
        </p:nvCxnSpPr>
        <p:spPr>
          <a:xfrm rot="16200000" flipV="1">
            <a:off x="2397071" y="761376"/>
            <a:ext cx="584333" cy="24439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6" name="Rectángulo 195">
            <a:extLst>
              <a:ext uri="{FF2B5EF4-FFF2-40B4-BE49-F238E27FC236}">
                <a16:creationId xmlns:a16="http://schemas.microsoft.com/office/drawing/2014/main" id="{80931F8E-D708-44A1-A2E2-A99C85F804C5}"/>
              </a:ext>
            </a:extLst>
          </p:cNvPr>
          <p:cNvSpPr/>
          <p:nvPr/>
        </p:nvSpPr>
        <p:spPr>
          <a:xfrm>
            <a:off x="557348" y="3531541"/>
            <a:ext cx="2067983" cy="835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Los robots implementan una comunicación mediante Wifi o bluetooth </a:t>
            </a:r>
            <a:endParaRPr lang="en-US" dirty="0"/>
          </a:p>
        </p:txBody>
      </p:sp>
      <p:sp>
        <p:nvSpPr>
          <p:cNvPr id="198" name="Rectángulo 197">
            <a:extLst>
              <a:ext uri="{FF2B5EF4-FFF2-40B4-BE49-F238E27FC236}">
                <a16:creationId xmlns:a16="http://schemas.microsoft.com/office/drawing/2014/main" id="{D067BFF3-0759-4448-A996-F67B1003FE5E}"/>
              </a:ext>
            </a:extLst>
          </p:cNvPr>
          <p:cNvSpPr/>
          <p:nvPr/>
        </p:nvSpPr>
        <p:spPr>
          <a:xfrm>
            <a:off x="2875887" y="3518098"/>
            <a:ext cx="2067983" cy="835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Los robots necesitan cercanía a la red para enviar información.</a:t>
            </a:r>
            <a:endParaRPr lang="en-US" dirty="0"/>
          </a:p>
        </p:txBody>
      </p:sp>
      <p:sp>
        <p:nvSpPr>
          <p:cNvPr id="200" name="Rectángulo 199">
            <a:extLst>
              <a:ext uri="{FF2B5EF4-FFF2-40B4-BE49-F238E27FC236}">
                <a16:creationId xmlns:a16="http://schemas.microsoft.com/office/drawing/2014/main" id="{D141107E-5061-479B-AB37-C7DE28BE6067}"/>
              </a:ext>
            </a:extLst>
          </p:cNvPr>
          <p:cNvSpPr/>
          <p:nvPr/>
        </p:nvSpPr>
        <p:spPr>
          <a:xfrm>
            <a:off x="5353174" y="3522007"/>
            <a:ext cx="1526713" cy="8152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Infraestructura compleja</a:t>
            </a:r>
            <a:endParaRPr lang="en-US" dirty="0"/>
          </a:p>
        </p:txBody>
      </p:sp>
      <p:cxnSp>
        <p:nvCxnSpPr>
          <p:cNvPr id="206" name="Conector: angular 205">
            <a:extLst>
              <a:ext uri="{FF2B5EF4-FFF2-40B4-BE49-F238E27FC236}">
                <a16:creationId xmlns:a16="http://schemas.microsoft.com/office/drawing/2014/main" id="{7347C279-9AA9-4A5A-AB83-48D47CABD904}"/>
              </a:ext>
            </a:extLst>
          </p:cNvPr>
          <p:cNvCxnSpPr>
            <a:stCxn id="196" idx="0"/>
            <a:endCxn id="179" idx="2"/>
          </p:cNvCxnSpPr>
          <p:nvPr/>
        </p:nvCxnSpPr>
        <p:spPr>
          <a:xfrm rot="5400000" flipH="1" flipV="1">
            <a:off x="2492585" y="2112926"/>
            <a:ext cx="517371" cy="23198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Conector: angular 207">
            <a:extLst>
              <a:ext uri="{FF2B5EF4-FFF2-40B4-BE49-F238E27FC236}">
                <a16:creationId xmlns:a16="http://schemas.microsoft.com/office/drawing/2014/main" id="{52C1567A-7EB4-4C61-A690-75C10B720046}"/>
              </a:ext>
            </a:extLst>
          </p:cNvPr>
          <p:cNvCxnSpPr>
            <a:stCxn id="198" idx="0"/>
            <a:endCxn id="179" idx="2"/>
          </p:cNvCxnSpPr>
          <p:nvPr/>
        </p:nvCxnSpPr>
        <p:spPr>
          <a:xfrm rot="5400000" flipH="1" flipV="1">
            <a:off x="3658575" y="3265474"/>
            <a:ext cx="503928" cy="13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Conector: angular 209">
            <a:extLst>
              <a:ext uri="{FF2B5EF4-FFF2-40B4-BE49-F238E27FC236}">
                <a16:creationId xmlns:a16="http://schemas.microsoft.com/office/drawing/2014/main" id="{E6BF0CBE-1245-4474-8E2A-22C1238D28EE}"/>
              </a:ext>
            </a:extLst>
          </p:cNvPr>
          <p:cNvCxnSpPr>
            <a:stCxn id="200" idx="0"/>
            <a:endCxn id="179" idx="2"/>
          </p:cNvCxnSpPr>
          <p:nvPr/>
        </p:nvCxnSpPr>
        <p:spPr>
          <a:xfrm rot="16200000" flipV="1">
            <a:off x="4759948" y="2165423"/>
            <a:ext cx="507837" cy="2205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CC2262-522E-4361-8592-4E9543C8E511}"/>
              </a:ext>
            </a:extLst>
          </p:cNvPr>
          <p:cNvSpPr txBox="1"/>
          <p:nvPr/>
        </p:nvSpPr>
        <p:spPr>
          <a:xfrm>
            <a:off x="783158" y="80493"/>
            <a:ext cx="8079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chemeClr val="dk1"/>
                </a:solidFill>
                <a:latin typeface="Lilita One"/>
                <a:sym typeface="Lilita One"/>
              </a:rPr>
              <a:t>Revisión de la literatura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C4B1CB-E2FD-40BC-B8C4-E44291BE6299}"/>
              </a:ext>
            </a:extLst>
          </p:cNvPr>
          <p:cNvSpPr txBox="1"/>
          <p:nvPr/>
        </p:nvSpPr>
        <p:spPr>
          <a:xfrm>
            <a:off x="7179717" y="1204278"/>
            <a:ext cx="1617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21 artículos</a:t>
            </a:r>
          </a:p>
        </p:txBody>
      </p:sp>
      <p:pic>
        <p:nvPicPr>
          <p:cNvPr id="1026" name="Picture 2" descr="A new age of efficient human-robot collaboration | The Horizons Tracker">
            <a:extLst>
              <a:ext uri="{FF2B5EF4-FFF2-40B4-BE49-F238E27FC236}">
                <a16:creationId xmlns:a16="http://schemas.microsoft.com/office/drawing/2014/main" id="{DE1F9CE7-81E8-49CD-9935-F360A128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6" y="726824"/>
            <a:ext cx="1380578" cy="11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ligencia Artificial para el Rescate de Víctimas | Dineroclub.net -  Medio Digital Internacional">
            <a:extLst>
              <a:ext uri="{FF2B5EF4-FFF2-40B4-BE49-F238E27FC236}">
                <a16:creationId xmlns:a16="http://schemas.microsoft.com/office/drawing/2014/main" id="{7312E21A-0A26-4EBE-A53E-00854C4C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42" y="817458"/>
            <a:ext cx="1444474" cy="10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Computing – Network Encyclopedia">
            <a:extLst>
              <a:ext uri="{FF2B5EF4-FFF2-40B4-BE49-F238E27FC236}">
                <a16:creationId xmlns:a16="http://schemas.microsoft.com/office/drawing/2014/main" id="{565C7022-74A1-49FD-A42D-7055A9E0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32" y="932693"/>
            <a:ext cx="1004530" cy="7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51165D5C-0A18-4EE3-A96A-A4F2C8C3FAFA}"/>
              </a:ext>
            </a:extLst>
          </p:cNvPr>
          <p:cNvSpPr/>
          <p:nvPr/>
        </p:nvSpPr>
        <p:spPr>
          <a:xfrm>
            <a:off x="2652662" y="1139522"/>
            <a:ext cx="283858" cy="3788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igno más 5">
            <a:extLst>
              <a:ext uri="{FF2B5EF4-FFF2-40B4-BE49-F238E27FC236}">
                <a16:creationId xmlns:a16="http://schemas.microsoft.com/office/drawing/2014/main" id="{0186A987-7788-4E0A-AB0F-0CA5BBAE1609}"/>
              </a:ext>
            </a:extLst>
          </p:cNvPr>
          <p:cNvSpPr/>
          <p:nvPr/>
        </p:nvSpPr>
        <p:spPr>
          <a:xfrm>
            <a:off x="4806238" y="1139522"/>
            <a:ext cx="283858" cy="3788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 igual a 6">
            <a:extLst>
              <a:ext uri="{FF2B5EF4-FFF2-40B4-BE49-F238E27FC236}">
                <a16:creationId xmlns:a16="http://schemas.microsoft.com/office/drawing/2014/main" id="{08409B99-FBE8-4DB9-B315-987E7A6AE182}"/>
              </a:ext>
            </a:extLst>
          </p:cNvPr>
          <p:cNvSpPr/>
          <p:nvPr/>
        </p:nvSpPr>
        <p:spPr>
          <a:xfrm>
            <a:off x="6564262" y="1230465"/>
            <a:ext cx="584200" cy="3077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2" name="Picture 8" descr="How to Improve Photo/Image Quality (Low to High Resolution) in Photoshop  CS6 - Photoshop Tutorial - YouTube">
            <a:extLst>
              <a:ext uri="{FF2B5EF4-FFF2-40B4-BE49-F238E27FC236}">
                <a16:creationId xmlns:a16="http://schemas.microsoft.com/office/drawing/2014/main" id="{B2FB2C59-3384-422F-8BF3-AAF1A997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8" y="2235882"/>
            <a:ext cx="2101615" cy="11821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 exceso de seguridad en la red también es una amenaza">
            <a:extLst>
              <a:ext uri="{FF2B5EF4-FFF2-40B4-BE49-F238E27FC236}">
                <a16:creationId xmlns:a16="http://schemas.microsoft.com/office/drawing/2014/main" id="{69C6EA3C-1646-49D8-8E80-9726B140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52" y="2256141"/>
            <a:ext cx="2263019" cy="11849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ponen que los robots autónomos sean 'personas electrónicas' para que  paguen impuestos - elEconomista.es">
            <a:extLst>
              <a:ext uri="{FF2B5EF4-FFF2-40B4-BE49-F238E27FC236}">
                <a16:creationId xmlns:a16="http://schemas.microsoft.com/office/drawing/2014/main" id="{D031FF6D-232B-4E35-9C09-66E8BA5A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62" y="2256141"/>
            <a:ext cx="2155947" cy="11747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DF] Energy Neutral Internet of Drones | Semantic Scholar">
            <a:extLst>
              <a:ext uri="{FF2B5EF4-FFF2-40B4-BE49-F238E27FC236}">
                <a16:creationId xmlns:a16="http://schemas.microsoft.com/office/drawing/2014/main" id="{7A9FCE34-9E1C-4C48-A83C-4BCF341B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49" y="3573036"/>
            <a:ext cx="2949912" cy="1165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8BA602E-C461-45EF-A307-08A03D4DC34C}"/>
              </a:ext>
            </a:extLst>
          </p:cNvPr>
          <p:cNvSpPr txBox="1"/>
          <p:nvPr/>
        </p:nvSpPr>
        <p:spPr>
          <a:xfrm>
            <a:off x="2239060" y="4835723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Internet </a:t>
            </a:r>
            <a:r>
              <a:rPr lang="es-MX" dirty="0" err="1"/>
              <a:t>of</a:t>
            </a:r>
            <a:r>
              <a:rPr lang="es-MX" dirty="0"/>
              <a:t> drones</a:t>
            </a:r>
            <a:endParaRPr lang="en-US" dirty="0"/>
          </a:p>
        </p:txBody>
      </p:sp>
      <p:pic>
        <p:nvPicPr>
          <p:cNvPr id="1040" name="Picture 16" descr="Operaciones críticas con tecnología satelital">
            <a:extLst>
              <a:ext uri="{FF2B5EF4-FFF2-40B4-BE49-F238E27FC236}">
                <a16:creationId xmlns:a16="http://schemas.microsoft.com/office/drawing/2014/main" id="{B6006830-15A0-4C57-B337-04DA6619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68" y="3400425"/>
            <a:ext cx="2711450" cy="17430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77EFEE-0D94-4781-9C84-F2A61661FAD3}"/>
              </a:ext>
            </a:extLst>
          </p:cNvPr>
          <p:cNvSpPr txBox="1"/>
          <p:nvPr/>
        </p:nvSpPr>
        <p:spPr>
          <a:xfrm>
            <a:off x="383177" y="206715"/>
            <a:ext cx="7906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chemeClr val="dk1"/>
                </a:solidFill>
                <a:latin typeface="Lilita One"/>
                <a:sym typeface="Lilita One"/>
              </a:rPr>
              <a:t>Fundamentos</a:t>
            </a:r>
            <a:r>
              <a:rPr lang="es-MX" dirty="0"/>
              <a:t> </a:t>
            </a:r>
            <a:endParaRPr lang="en-U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09F6158-1F0E-46F6-A1E5-D13A8C6B9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109747"/>
              </p:ext>
            </p:extLst>
          </p:nvPr>
        </p:nvGraphicFramePr>
        <p:xfrm>
          <a:off x="1606732" y="948267"/>
          <a:ext cx="5166601" cy="382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04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9"/>
          <p:cNvSpPr txBox="1">
            <a:spLocks noGrp="1"/>
          </p:cNvSpPr>
          <p:nvPr>
            <p:ph type="title"/>
          </p:nvPr>
        </p:nvSpPr>
        <p:spPr>
          <a:xfrm>
            <a:off x="550334" y="1787585"/>
            <a:ext cx="38004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Operacion de Busqueda y rescate </a:t>
            </a:r>
            <a:endParaRPr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1957379E-6C6D-4C5D-98EC-E49AB19AC85E}"/>
              </a:ext>
            </a:extLst>
          </p:cNvPr>
          <p:cNvGrpSpPr/>
          <p:nvPr/>
        </p:nvGrpSpPr>
        <p:grpSpPr>
          <a:xfrm>
            <a:off x="5367866" y="194733"/>
            <a:ext cx="3225800" cy="2625333"/>
            <a:chOff x="838199" y="2605418"/>
            <a:chExt cx="4271501" cy="3694650"/>
          </a:xfrm>
        </p:grpSpPr>
        <p:pic>
          <p:nvPicPr>
            <p:cNvPr id="8" name="Imagen 5">
              <a:extLst>
                <a:ext uri="{FF2B5EF4-FFF2-40B4-BE49-F238E27FC236}">
                  <a16:creationId xmlns:a16="http://schemas.microsoft.com/office/drawing/2014/main" id="{E4284661-D37E-4214-AB95-E327A37BDDA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8199" y="2605418"/>
              <a:ext cx="4271501" cy="3694650"/>
            </a:xfrm>
            <a:prstGeom prst="rect">
              <a:avLst/>
            </a:prstGeom>
          </p:spPr>
        </p:pic>
        <p:pic>
          <p:nvPicPr>
            <p:cNvPr id="9" name="Picture 2" descr="Resultado de imagen para insarag&quot;">
              <a:extLst>
                <a:ext uri="{FF2B5EF4-FFF2-40B4-BE49-F238E27FC236}">
                  <a16:creationId xmlns:a16="http://schemas.microsoft.com/office/drawing/2014/main" id="{BA6A0635-E749-45C5-9CF0-78BC817CF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452" y="4091033"/>
              <a:ext cx="1521157" cy="73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Las preguntas más frecuentes acerca de las operaciones de búsqueda y rescate  en el Mediterráneo | MSF México/América Central">
            <a:extLst>
              <a:ext uri="{FF2B5EF4-FFF2-40B4-BE49-F238E27FC236}">
                <a16:creationId xmlns:a16="http://schemas.microsoft.com/office/drawing/2014/main" id="{36FA6AFE-CC6B-41BD-963C-23218540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7" y="3200401"/>
            <a:ext cx="2503898" cy="1251949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 es el BREC. Búsqueda y Rescate en Estructuras Colapsadas….. | Tendencia  Mundial">
            <a:extLst>
              <a:ext uri="{FF2B5EF4-FFF2-40B4-BE49-F238E27FC236}">
                <a16:creationId xmlns:a16="http://schemas.microsoft.com/office/drawing/2014/main" id="{5672420B-A5DF-4690-9C44-ADE7234E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43" y="3230033"/>
            <a:ext cx="1590245" cy="1192683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AKA entrena a voluntarios de Ciudad de México para operaciones de búsqueda  y rescate | ISRAEL21c">
            <a:extLst>
              <a:ext uri="{FF2B5EF4-FFF2-40B4-BE49-F238E27FC236}">
                <a16:creationId xmlns:a16="http://schemas.microsoft.com/office/drawing/2014/main" id="{955C6E54-732F-4E5F-B753-3E69AAD9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13" y="3200401"/>
            <a:ext cx="2225687" cy="1251949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rmas de rendimiento para robots para búsqueda y rescate urbano">
            <a:extLst>
              <a:ext uri="{FF2B5EF4-FFF2-40B4-BE49-F238E27FC236}">
                <a16:creationId xmlns:a16="http://schemas.microsoft.com/office/drawing/2014/main" id="{82AD7635-D424-40DB-A46C-C1BA5EC5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00" y="2977591"/>
            <a:ext cx="2057400" cy="1638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9"/>
          <p:cNvSpPr txBox="1">
            <a:spLocks noGrp="1"/>
          </p:cNvSpPr>
          <p:nvPr>
            <p:ph type="title"/>
          </p:nvPr>
        </p:nvSpPr>
        <p:spPr>
          <a:xfrm>
            <a:off x="302751" y="1392290"/>
            <a:ext cx="5090516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Tecnologías de la información y comunicación </a:t>
            </a:r>
          </a:p>
        </p:txBody>
      </p:sp>
      <p:pic>
        <p:nvPicPr>
          <p:cNvPr id="2050" name="Picture 2" descr="Las nuevas tecnologías en la información y comunicación | Concepto de  tecnologia, Nuevas tecnologías, Tecnologias de la informacion y comunicacion">
            <a:extLst>
              <a:ext uri="{FF2B5EF4-FFF2-40B4-BE49-F238E27FC236}">
                <a16:creationId xmlns:a16="http://schemas.microsoft.com/office/drawing/2014/main" id="{B176F6ED-1686-4577-BBBA-530B839F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" y="2900445"/>
            <a:ext cx="1905000" cy="1404938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 result for arquitectura de una red de telecomunicaciones">
            <a:extLst>
              <a:ext uri="{FF2B5EF4-FFF2-40B4-BE49-F238E27FC236}">
                <a16:creationId xmlns:a16="http://schemas.microsoft.com/office/drawing/2014/main" id="{7EA071F0-15E8-4023-9A14-4CD9730FF6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99" y="366100"/>
            <a:ext cx="2844801" cy="19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Tecnologías de la Información y la Comunicación (TIC) - José Marin de la  Fuente">
            <a:extLst>
              <a:ext uri="{FF2B5EF4-FFF2-40B4-BE49-F238E27FC236}">
                <a16:creationId xmlns:a16="http://schemas.microsoft.com/office/drawing/2014/main" id="{7B8055A2-5FFA-4D63-B96E-9F9FA7C5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2898465"/>
            <a:ext cx="2631016" cy="1390680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G308 LoRaWAN Gateway with 4G">
            <a:extLst>
              <a:ext uri="{FF2B5EF4-FFF2-40B4-BE49-F238E27FC236}">
                <a16:creationId xmlns:a16="http://schemas.microsoft.com/office/drawing/2014/main" id="{9A8E37B2-A7A8-45DC-98EB-FFF8BBEE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82" y="2571750"/>
            <a:ext cx="3041651" cy="17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6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EFD96-4D4A-460D-BC6D-5E94FD1A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infraestructura.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4A10DA-17B7-44D7-8B23-6C42121DFE3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/>
        </p:blipFill>
        <p:spPr bwMode="auto">
          <a:xfrm>
            <a:off x="1413933" y="1135591"/>
            <a:ext cx="6570134" cy="3275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0659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research">
  <a:themeElements>
    <a:clrScheme name="Simple Light">
      <a:dk1>
        <a:srgbClr val="045A68"/>
      </a:dk1>
      <a:lt1>
        <a:srgbClr val="FFFFFF"/>
      </a:lt1>
      <a:dk2>
        <a:srgbClr val="263238"/>
      </a:dk2>
      <a:lt2>
        <a:srgbClr val="455A64"/>
      </a:lt2>
      <a:accent1>
        <a:srgbClr val="045A68"/>
      </a:accent1>
      <a:accent2>
        <a:srgbClr val="19B5B1"/>
      </a:accent2>
      <a:accent3>
        <a:srgbClr val="B78876"/>
      </a:accent3>
      <a:accent4>
        <a:srgbClr val="FFBE9D"/>
      </a:accent4>
      <a:accent5>
        <a:srgbClr val="EBEBEB"/>
      </a:accent5>
      <a:accent6>
        <a:srgbClr val="E0E0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389</Words>
  <Application>Microsoft Office PowerPoint</Application>
  <PresentationFormat>Presentación en pantalla (16:9)</PresentationFormat>
  <Paragraphs>95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Josefin Sans</vt:lpstr>
      <vt:lpstr>Arial</vt:lpstr>
      <vt:lpstr>Lilita One</vt:lpstr>
      <vt:lpstr>Project research</vt:lpstr>
      <vt:lpstr>INFRAESTRUCTURA DE COMUNICACIÓN LPC BASADA EN LORA PARA MONITOREO DE ROBOTS DE BÚSQUEDA Y RESCATE  </vt:lpstr>
      <vt:lpstr>Temario </vt:lpstr>
      <vt:lpstr>Antecendentes </vt:lpstr>
      <vt:lpstr>Presentación de PowerPoint</vt:lpstr>
      <vt:lpstr>Presentación de PowerPoint</vt:lpstr>
      <vt:lpstr>Presentación de PowerPoint</vt:lpstr>
      <vt:lpstr>Operacion de Busqueda y rescate </vt:lpstr>
      <vt:lpstr>Tecnologías de la información y comunicación </vt:lpstr>
      <vt:lpstr>Diseño de la infraestructura. </vt:lpstr>
      <vt:lpstr>Diseño de la infraestructura. </vt:lpstr>
      <vt:lpstr>Diseño de la infraestructura. </vt:lpstr>
      <vt:lpstr>Diseño de la infraestructura. </vt:lpstr>
      <vt:lpstr>Resultados </vt:lpstr>
      <vt:lpstr>Resultados </vt:lpstr>
      <vt:lpstr>Resultados </vt:lpstr>
      <vt:lpstr>Resultados </vt:lpstr>
      <vt:lpstr>Resultados </vt:lpstr>
      <vt:lpstr>Resultados Cloud</vt:lpstr>
      <vt:lpstr>Resultados generales </vt:lpstr>
      <vt:lpstr>Limitaciones </vt:lpstr>
      <vt:lpstr>Conclusiones </vt:lpstr>
      <vt:lpstr>05</vt:lpstr>
      <vt:lpstr>Trabajos Futuros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INFRAESTRUCTURA DE COMUNICACIÓN LPC BASADA EN LORA PARA MONITOREO DE ROBOTS DE BÚSQUEDA Y RESCATE  </dc:title>
  <cp:lastModifiedBy>miguel guaño</cp:lastModifiedBy>
  <cp:revision>26</cp:revision>
  <dcterms:modified xsi:type="dcterms:W3CDTF">2020-09-08T14:37:47Z</dcterms:modified>
</cp:coreProperties>
</file>