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8"/>
  </p:notesMasterIdLst>
  <p:sldIdLst>
    <p:sldId id="350" r:id="rId2"/>
    <p:sldId id="391" r:id="rId3"/>
    <p:sldId id="414" r:id="rId4"/>
    <p:sldId id="415" r:id="rId5"/>
    <p:sldId id="418" r:id="rId6"/>
    <p:sldId id="419" r:id="rId7"/>
    <p:sldId id="412" r:id="rId8"/>
    <p:sldId id="354" r:id="rId9"/>
    <p:sldId id="422" r:id="rId10"/>
    <p:sldId id="364" r:id="rId11"/>
    <p:sldId id="423" r:id="rId12"/>
    <p:sldId id="424" r:id="rId13"/>
    <p:sldId id="409" r:id="rId14"/>
    <p:sldId id="425" r:id="rId15"/>
    <p:sldId id="426" r:id="rId16"/>
    <p:sldId id="430" r:id="rId17"/>
    <p:sldId id="432" r:id="rId18"/>
    <p:sldId id="435" r:id="rId19"/>
    <p:sldId id="436" r:id="rId20"/>
    <p:sldId id="433" r:id="rId21"/>
    <p:sldId id="437" r:id="rId22"/>
    <p:sldId id="434" r:id="rId23"/>
    <p:sldId id="411" r:id="rId24"/>
    <p:sldId id="413" r:id="rId25"/>
    <p:sldId id="290" r:id="rId26"/>
    <p:sldId id="299"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B9"/>
    <a:srgbClr val="D7DFF3"/>
    <a:srgbClr val="F59688"/>
    <a:srgbClr val="006600"/>
    <a:srgbClr val="CC6600"/>
    <a:srgbClr val="FF9900"/>
    <a:srgbClr val="3333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1358" autoAdjust="0"/>
  </p:normalViewPr>
  <p:slideViewPr>
    <p:cSldViewPr snapToGrid="0">
      <p:cViewPr varScale="1">
        <p:scale>
          <a:sx n="83" d="100"/>
          <a:sy n="83" d="100"/>
        </p:scale>
        <p:origin x="806" y="72"/>
      </p:cViewPr>
      <p:guideLst>
        <p:guide orient="horz" pos="2160"/>
        <p:guide pos="3840"/>
      </p:guideLst>
    </p:cSldViewPr>
  </p:slideViewPr>
  <p:notesTextViewPr>
    <p:cViewPr>
      <p:scale>
        <a:sx n="75" d="100"/>
        <a:sy n="75" d="100"/>
      </p:scale>
      <p:origin x="0" y="0"/>
    </p:cViewPr>
  </p:notesTextViewPr>
  <p:sorterViewPr>
    <p:cViewPr>
      <p:scale>
        <a:sx n="100" d="100"/>
        <a:sy n="100" d="100"/>
      </p:scale>
      <p:origin x="0" y="-1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diagrams/_rels/data6.xml.rels><?xml version="1.0" encoding="UTF-8" standalone="yes"?>
<Relationships xmlns="http://schemas.openxmlformats.org/package/2006/relationships"><Relationship Id="rId1" Type="http://schemas.openxmlformats.org/officeDocument/2006/relationships/image" Target="../media/image26.png"/></Relationships>
</file>

<file path=ppt/diagrams/_rels/data7.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941FE-3B04-4343-B053-B3633D1460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5D46AFAD-B10A-41AF-AAE9-A5A7676222F1}">
      <dgm:prSet phldrT="[Text]" custT="1"/>
      <dgm:spPr/>
      <dgm:t>
        <a:bodyPr/>
        <a:lstStyle/>
        <a:p>
          <a:r>
            <a:rPr lang="es-EC" sz="2400" dirty="0"/>
            <a:t>Nutrición y metabolismo</a:t>
          </a:r>
        </a:p>
      </dgm:t>
    </dgm:pt>
    <dgm:pt modelId="{1AE512B4-0777-4CBE-B586-167A3613A7E7}" type="parTrans" cxnId="{E0C41033-1B8E-4415-9AF0-207B9D57629A}">
      <dgm:prSet/>
      <dgm:spPr/>
      <dgm:t>
        <a:bodyPr/>
        <a:lstStyle/>
        <a:p>
          <a:endParaRPr lang="es-EC"/>
        </a:p>
      </dgm:t>
    </dgm:pt>
    <dgm:pt modelId="{DB2936CB-3BB3-42A7-9737-043A2A0DFE77}" type="sibTrans" cxnId="{E0C41033-1B8E-4415-9AF0-207B9D57629A}">
      <dgm:prSet/>
      <dgm:spPr/>
      <dgm:t>
        <a:bodyPr/>
        <a:lstStyle/>
        <a:p>
          <a:endParaRPr lang="es-EC"/>
        </a:p>
      </dgm:t>
    </dgm:pt>
    <dgm:pt modelId="{519DFBC2-E831-45C8-8F16-9A82A798EA7F}">
      <dgm:prSet phldrT="[Text]" custT="1"/>
      <dgm:spPr/>
      <dgm:t>
        <a:bodyPr/>
        <a:lstStyle/>
        <a:p>
          <a:r>
            <a:rPr lang="es-EC" sz="2400" dirty="0"/>
            <a:t>Trófica</a:t>
          </a:r>
        </a:p>
      </dgm:t>
    </dgm:pt>
    <dgm:pt modelId="{DD8D7179-127C-44AB-88A4-C75E0B1DACEC}" type="parTrans" cxnId="{C22C6CEB-2572-4553-91F3-C7DD1D0C11A4}">
      <dgm:prSet/>
      <dgm:spPr/>
      <dgm:t>
        <a:bodyPr/>
        <a:lstStyle/>
        <a:p>
          <a:endParaRPr lang="es-EC"/>
        </a:p>
      </dgm:t>
    </dgm:pt>
    <dgm:pt modelId="{F830CD8B-C734-4C1C-A230-DC1B6959DE33}" type="sibTrans" cxnId="{C22C6CEB-2572-4553-91F3-C7DD1D0C11A4}">
      <dgm:prSet/>
      <dgm:spPr/>
      <dgm:t>
        <a:bodyPr/>
        <a:lstStyle/>
        <a:p>
          <a:endParaRPr lang="es-EC"/>
        </a:p>
      </dgm:t>
    </dgm:pt>
    <dgm:pt modelId="{BCC7B1A1-4608-448F-B64F-3AB9565FC59E}">
      <dgm:prSet phldrT="[Text]" custT="1"/>
      <dgm:spPr/>
      <dgm:t>
        <a:bodyPr/>
        <a:lstStyle/>
        <a:p>
          <a:r>
            <a:rPr lang="es-EC" sz="2400" dirty="0"/>
            <a:t>Protección</a:t>
          </a:r>
        </a:p>
      </dgm:t>
    </dgm:pt>
    <dgm:pt modelId="{B17B2581-5762-4971-81FF-60BE9CCC5067}" type="parTrans" cxnId="{6251E7F1-A7BD-41ED-B77D-77FD2E2A4A78}">
      <dgm:prSet/>
      <dgm:spPr/>
      <dgm:t>
        <a:bodyPr/>
        <a:lstStyle/>
        <a:p>
          <a:endParaRPr lang="es-EC"/>
        </a:p>
      </dgm:t>
    </dgm:pt>
    <dgm:pt modelId="{12F8BAD9-F469-47AF-92AC-F66B78E42B1D}" type="sibTrans" cxnId="{6251E7F1-A7BD-41ED-B77D-77FD2E2A4A78}">
      <dgm:prSet/>
      <dgm:spPr/>
      <dgm:t>
        <a:bodyPr/>
        <a:lstStyle/>
        <a:p>
          <a:endParaRPr lang="es-EC"/>
        </a:p>
      </dgm:t>
    </dgm:pt>
    <dgm:pt modelId="{144BB940-3BCF-4B34-BE05-C7AA38543278}">
      <dgm:prSet phldrT="[Text]" custT="1"/>
      <dgm:spPr/>
      <dgm:t>
        <a:bodyPr/>
        <a:lstStyle/>
        <a:p>
          <a:r>
            <a:rPr lang="es-EC" sz="2400" dirty="0"/>
            <a:t>Vitaminas</a:t>
          </a:r>
        </a:p>
      </dgm:t>
    </dgm:pt>
    <dgm:pt modelId="{8B7D2834-4CCC-437E-90B3-34BC5BDD61E3}" type="parTrans" cxnId="{9D738258-BFE1-4DB4-8A67-5D2F7AE4CE13}">
      <dgm:prSet/>
      <dgm:spPr/>
      <dgm:t>
        <a:bodyPr/>
        <a:lstStyle/>
        <a:p>
          <a:endParaRPr lang="es-EC"/>
        </a:p>
      </dgm:t>
    </dgm:pt>
    <dgm:pt modelId="{B4F5DF72-4F79-4D6A-A7B7-6F2E43AAF1C0}" type="sibTrans" cxnId="{9D738258-BFE1-4DB4-8A67-5D2F7AE4CE13}">
      <dgm:prSet/>
      <dgm:spPr/>
      <dgm:t>
        <a:bodyPr/>
        <a:lstStyle/>
        <a:p>
          <a:endParaRPr lang="es-EC"/>
        </a:p>
      </dgm:t>
    </dgm:pt>
    <dgm:pt modelId="{7A71D141-E1CB-4160-BEBA-1A04F1D1DE19}">
      <dgm:prSet phldrT="[Text]" custT="1"/>
      <dgm:spPr/>
      <dgm:t>
        <a:bodyPr/>
        <a:lstStyle/>
        <a:p>
          <a:r>
            <a:rPr lang="es-EC" sz="2400" dirty="0"/>
            <a:t>AGCC</a:t>
          </a:r>
        </a:p>
      </dgm:t>
    </dgm:pt>
    <dgm:pt modelId="{C16FE76C-FF88-41F2-9ADA-F95AA515B87F}" type="parTrans" cxnId="{B63C51C5-E266-4D93-BB1A-941881A3CE69}">
      <dgm:prSet/>
      <dgm:spPr/>
      <dgm:t>
        <a:bodyPr/>
        <a:lstStyle/>
        <a:p>
          <a:endParaRPr lang="es-EC"/>
        </a:p>
      </dgm:t>
    </dgm:pt>
    <dgm:pt modelId="{E745B434-A44B-436B-A422-64CDEF1EDEE3}" type="sibTrans" cxnId="{B63C51C5-E266-4D93-BB1A-941881A3CE69}">
      <dgm:prSet/>
      <dgm:spPr/>
      <dgm:t>
        <a:bodyPr/>
        <a:lstStyle/>
        <a:p>
          <a:endParaRPr lang="es-EC"/>
        </a:p>
      </dgm:t>
    </dgm:pt>
    <dgm:pt modelId="{C876460B-9B90-4647-B9DD-3A478A631E6E}">
      <dgm:prSet phldrT="[Text]" custT="1"/>
      <dgm:spPr/>
      <dgm:t>
        <a:bodyPr/>
        <a:lstStyle/>
        <a:p>
          <a:r>
            <a:rPr lang="es-EC" sz="2400" dirty="0"/>
            <a:t>Sistema inmune</a:t>
          </a:r>
        </a:p>
      </dgm:t>
    </dgm:pt>
    <dgm:pt modelId="{8FFFBB74-2BD9-432B-9DDE-B5966996702B}" type="parTrans" cxnId="{C3FDF9A8-0141-45F9-9CA7-F44521C3C0D0}">
      <dgm:prSet/>
      <dgm:spPr/>
      <dgm:t>
        <a:bodyPr/>
        <a:lstStyle/>
        <a:p>
          <a:endParaRPr lang="es-EC"/>
        </a:p>
      </dgm:t>
    </dgm:pt>
    <dgm:pt modelId="{6AF2061F-1234-4863-A1A4-BAD0F120783C}" type="sibTrans" cxnId="{C3FDF9A8-0141-45F9-9CA7-F44521C3C0D0}">
      <dgm:prSet/>
      <dgm:spPr/>
      <dgm:t>
        <a:bodyPr/>
        <a:lstStyle/>
        <a:p>
          <a:endParaRPr lang="es-EC"/>
        </a:p>
      </dgm:t>
    </dgm:pt>
    <dgm:pt modelId="{367516DD-2C5B-454C-8E4B-4AD85918ABEF}">
      <dgm:prSet phldrT="[Text]" custT="1"/>
      <dgm:spPr/>
      <dgm:t>
        <a:bodyPr/>
        <a:lstStyle/>
        <a:p>
          <a:r>
            <a:rPr lang="es-EC" sz="2400" dirty="0"/>
            <a:t>Patógenos</a:t>
          </a:r>
        </a:p>
      </dgm:t>
    </dgm:pt>
    <dgm:pt modelId="{27BA76DF-927E-480E-8E7F-B63A1F73E367}" type="parTrans" cxnId="{3681D0E4-0F8C-4E34-B068-144830F8B7D1}">
      <dgm:prSet/>
      <dgm:spPr/>
      <dgm:t>
        <a:bodyPr/>
        <a:lstStyle/>
        <a:p>
          <a:endParaRPr lang="es-EC"/>
        </a:p>
      </dgm:t>
    </dgm:pt>
    <dgm:pt modelId="{A81AA69A-3479-4BA5-9FB9-289A8BDA2B8E}" type="sibTrans" cxnId="{3681D0E4-0F8C-4E34-B068-144830F8B7D1}">
      <dgm:prSet/>
      <dgm:spPr/>
      <dgm:t>
        <a:bodyPr/>
        <a:lstStyle/>
        <a:p>
          <a:endParaRPr lang="es-EC"/>
        </a:p>
      </dgm:t>
    </dgm:pt>
    <dgm:pt modelId="{2C3EE7C6-3376-4EF3-9F66-C18652977B57}" type="pres">
      <dgm:prSet presAssocID="{22D941FE-3B04-4343-B053-B3633D1460B6}" presName="Name0" presStyleCnt="0">
        <dgm:presLayoutVars>
          <dgm:dir/>
          <dgm:animLvl val="lvl"/>
          <dgm:resizeHandles val="exact"/>
        </dgm:presLayoutVars>
      </dgm:prSet>
      <dgm:spPr/>
    </dgm:pt>
    <dgm:pt modelId="{A4EC056A-7575-486B-AC35-7F865ED0F2A5}" type="pres">
      <dgm:prSet presAssocID="{5D46AFAD-B10A-41AF-AAE9-A5A7676222F1}" presName="linNode" presStyleCnt="0"/>
      <dgm:spPr/>
    </dgm:pt>
    <dgm:pt modelId="{F4714CA5-5ECC-42A8-8D65-984802E6E4AE}" type="pres">
      <dgm:prSet presAssocID="{5D46AFAD-B10A-41AF-AAE9-A5A7676222F1}" presName="parentText" presStyleLbl="node1" presStyleIdx="0" presStyleCnt="3" custScaleX="202834" custScaleY="16041">
        <dgm:presLayoutVars>
          <dgm:chMax val="1"/>
          <dgm:bulletEnabled val="1"/>
        </dgm:presLayoutVars>
      </dgm:prSet>
      <dgm:spPr/>
    </dgm:pt>
    <dgm:pt modelId="{9119DD17-EE58-4A12-8179-735DAA45FC35}" type="pres">
      <dgm:prSet presAssocID="{5D46AFAD-B10A-41AF-AAE9-A5A7676222F1}" presName="descendantText" presStyleLbl="alignAccFollowNode1" presStyleIdx="0" presStyleCnt="3" custScaleY="20602">
        <dgm:presLayoutVars>
          <dgm:bulletEnabled val="1"/>
        </dgm:presLayoutVars>
      </dgm:prSet>
      <dgm:spPr/>
    </dgm:pt>
    <dgm:pt modelId="{078FAFED-0335-48CC-A022-04D107935D6D}" type="pres">
      <dgm:prSet presAssocID="{DB2936CB-3BB3-42A7-9737-043A2A0DFE77}" presName="sp" presStyleCnt="0"/>
      <dgm:spPr/>
    </dgm:pt>
    <dgm:pt modelId="{80A0FB4E-8FC1-480C-8252-300595975178}" type="pres">
      <dgm:prSet presAssocID="{519DFBC2-E831-45C8-8F16-9A82A798EA7F}" presName="linNode" presStyleCnt="0"/>
      <dgm:spPr/>
    </dgm:pt>
    <dgm:pt modelId="{24FD314A-F8F9-4046-9024-2377D320BF69}" type="pres">
      <dgm:prSet presAssocID="{519DFBC2-E831-45C8-8F16-9A82A798EA7F}" presName="parentText" presStyleLbl="node1" presStyleIdx="1" presStyleCnt="3" custScaleX="202834" custScaleY="16041">
        <dgm:presLayoutVars>
          <dgm:chMax val="1"/>
          <dgm:bulletEnabled val="1"/>
        </dgm:presLayoutVars>
      </dgm:prSet>
      <dgm:spPr/>
    </dgm:pt>
    <dgm:pt modelId="{99529651-C96E-456C-9E99-86D404948F2F}" type="pres">
      <dgm:prSet presAssocID="{519DFBC2-E831-45C8-8F16-9A82A798EA7F}" presName="descendantText" presStyleLbl="alignAccFollowNode1" presStyleIdx="1" presStyleCnt="3" custScaleY="20602">
        <dgm:presLayoutVars>
          <dgm:bulletEnabled val="1"/>
        </dgm:presLayoutVars>
      </dgm:prSet>
      <dgm:spPr/>
    </dgm:pt>
    <dgm:pt modelId="{EAC16075-BBCE-49FC-B315-490014D63E55}" type="pres">
      <dgm:prSet presAssocID="{F830CD8B-C734-4C1C-A230-DC1B6959DE33}" presName="sp" presStyleCnt="0"/>
      <dgm:spPr/>
    </dgm:pt>
    <dgm:pt modelId="{678F4D05-C927-46C0-88BA-202B237848DC}" type="pres">
      <dgm:prSet presAssocID="{BCC7B1A1-4608-448F-B64F-3AB9565FC59E}" presName="linNode" presStyleCnt="0"/>
      <dgm:spPr/>
    </dgm:pt>
    <dgm:pt modelId="{902B4123-C630-48EA-A172-D38103082684}" type="pres">
      <dgm:prSet presAssocID="{BCC7B1A1-4608-448F-B64F-3AB9565FC59E}" presName="parentText" presStyleLbl="node1" presStyleIdx="2" presStyleCnt="3" custScaleX="202834" custScaleY="16041">
        <dgm:presLayoutVars>
          <dgm:chMax val="1"/>
          <dgm:bulletEnabled val="1"/>
        </dgm:presLayoutVars>
      </dgm:prSet>
      <dgm:spPr/>
    </dgm:pt>
    <dgm:pt modelId="{4DCBEA55-47F1-467F-A9DE-5F45213F6BB4}" type="pres">
      <dgm:prSet presAssocID="{BCC7B1A1-4608-448F-B64F-3AB9565FC59E}" presName="descendantText" presStyleLbl="alignAccFollowNode1" presStyleIdx="2" presStyleCnt="3" custScaleY="20602">
        <dgm:presLayoutVars>
          <dgm:bulletEnabled val="1"/>
        </dgm:presLayoutVars>
      </dgm:prSet>
      <dgm:spPr/>
    </dgm:pt>
  </dgm:ptLst>
  <dgm:cxnLst>
    <dgm:cxn modelId="{20D6F11B-886C-4E56-B9E3-087F50A92AE0}" type="presOf" srcId="{C876460B-9B90-4647-B9DD-3A478A631E6E}" destId="{99529651-C96E-456C-9E99-86D404948F2F}" srcOrd="0" destOrd="0" presId="urn:microsoft.com/office/officeart/2005/8/layout/vList5"/>
    <dgm:cxn modelId="{DEA2DA1E-CA41-406F-B8F8-0AB2C636C8A3}" type="presOf" srcId="{367516DD-2C5B-454C-8E4B-4AD85918ABEF}" destId="{4DCBEA55-47F1-467F-A9DE-5F45213F6BB4}" srcOrd="0" destOrd="0" presId="urn:microsoft.com/office/officeart/2005/8/layout/vList5"/>
    <dgm:cxn modelId="{E0C41033-1B8E-4415-9AF0-207B9D57629A}" srcId="{22D941FE-3B04-4343-B053-B3633D1460B6}" destId="{5D46AFAD-B10A-41AF-AAE9-A5A7676222F1}" srcOrd="0" destOrd="0" parTransId="{1AE512B4-0777-4CBE-B586-167A3613A7E7}" sibTransId="{DB2936CB-3BB3-42A7-9737-043A2A0DFE77}"/>
    <dgm:cxn modelId="{958FA637-BF85-4AB6-B46A-9F7CCCE2D09C}" type="presOf" srcId="{144BB940-3BCF-4B34-BE05-C7AA38543278}" destId="{9119DD17-EE58-4A12-8179-735DAA45FC35}" srcOrd="0" destOrd="0" presId="urn:microsoft.com/office/officeart/2005/8/layout/vList5"/>
    <dgm:cxn modelId="{9D738258-BFE1-4DB4-8A67-5D2F7AE4CE13}" srcId="{5D46AFAD-B10A-41AF-AAE9-A5A7676222F1}" destId="{144BB940-3BCF-4B34-BE05-C7AA38543278}" srcOrd="0" destOrd="0" parTransId="{8B7D2834-4CCC-437E-90B3-34BC5BDD61E3}" sibTransId="{B4F5DF72-4F79-4D6A-A7B7-6F2E43AAF1C0}"/>
    <dgm:cxn modelId="{E08E4A8E-9FD8-46E5-AA21-99473CF4C130}" type="presOf" srcId="{5D46AFAD-B10A-41AF-AAE9-A5A7676222F1}" destId="{F4714CA5-5ECC-42A8-8D65-984802E6E4AE}" srcOrd="0" destOrd="0" presId="urn:microsoft.com/office/officeart/2005/8/layout/vList5"/>
    <dgm:cxn modelId="{46B177A8-FC52-4FE2-8236-596C7E96847B}" type="presOf" srcId="{BCC7B1A1-4608-448F-B64F-3AB9565FC59E}" destId="{902B4123-C630-48EA-A172-D38103082684}" srcOrd="0" destOrd="0" presId="urn:microsoft.com/office/officeart/2005/8/layout/vList5"/>
    <dgm:cxn modelId="{C3FDF9A8-0141-45F9-9CA7-F44521C3C0D0}" srcId="{519DFBC2-E831-45C8-8F16-9A82A798EA7F}" destId="{C876460B-9B90-4647-B9DD-3A478A631E6E}" srcOrd="0" destOrd="0" parTransId="{8FFFBB74-2BD9-432B-9DDE-B5966996702B}" sibTransId="{6AF2061F-1234-4863-A1A4-BAD0F120783C}"/>
    <dgm:cxn modelId="{C3FD4CAD-FF69-407D-BC34-D1B7B41518F6}" type="presOf" srcId="{519DFBC2-E831-45C8-8F16-9A82A798EA7F}" destId="{24FD314A-F8F9-4046-9024-2377D320BF69}" srcOrd="0" destOrd="0" presId="urn:microsoft.com/office/officeart/2005/8/layout/vList5"/>
    <dgm:cxn modelId="{B63C51C5-E266-4D93-BB1A-941881A3CE69}" srcId="{5D46AFAD-B10A-41AF-AAE9-A5A7676222F1}" destId="{7A71D141-E1CB-4160-BEBA-1A04F1D1DE19}" srcOrd="1" destOrd="0" parTransId="{C16FE76C-FF88-41F2-9ADA-F95AA515B87F}" sibTransId="{E745B434-A44B-436B-A422-64CDEF1EDEE3}"/>
    <dgm:cxn modelId="{92DBB7C6-EAD8-42BA-B991-2D644BE3BC1E}" type="presOf" srcId="{22D941FE-3B04-4343-B053-B3633D1460B6}" destId="{2C3EE7C6-3376-4EF3-9F66-C18652977B57}" srcOrd="0" destOrd="0" presId="urn:microsoft.com/office/officeart/2005/8/layout/vList5"/>
    <dgm:cxn modelId="{3681D0E4-0F8C-4E34-B068-144830F8B7D1}" srcId="{BCC7B1A1-4608-448F-B64F-3AB9565FC59E}" destId="{367516DD-2C5B-454C-8E4B-4AD85918ABEF}" srcOrd="0" destOrd="0" parTransId="{27BA76DF-927E-480E-8E7F-B63A1F73E367}" sibTransId="{A81AA69A-3479-4BA5-9FB9-289A8BDA2B8E}"/>
    <dgm:cxn modelId="{C22C6CEB-2572-4553-91F3-C7DD1D0C11A4}" srcId="{22D941FE-3B04-4343-B053-B3633D1460B6}" destId="{519DFBC2-E831-45C8-8F16-9A82A798EA7F}" srcOrd="1" destOrd="0" parTransId="{DD8D7179-127C-44AB-88A4-C75E0B1DACEC}" sibTransId="{F830CD8B-C734-4C1C-A230-DC1B6959DE33}"/>
    <dgm:cxn modelId="{6251E7F1-A7BD-41ED-B77D-77FD2E2A4A78}" srcId="{22D941FE-3B04-4343-B053-B3633D1460B6}" destId="{BCC7B1A1-4608-448F-B64F-3AB9565FC59E}" srcOrd="2" destOrd="0" parTransId="{B17B2581-5762-4971-81FF-60BE9CCC5067}" sibTransId="{12F8BAD9-F469-47AF-92AC-F66B78E42B1D}"/>
    <dgm:cxn modelId="{2A372AFD-E713-45DA-B51C-1DE92F9CBF45}" type="presOf" srcId="{7A71D141-E1CB-4160-BEBA-1A04F1D1DE19}" destId="{9119DD17-EE58-4A12-8179-735DAA45FC35}" srcOrd="0" destOrd="1" presId="urn:microsoft.com/office/officeart/2005/8/layout/vList5"/>
    <dgm:cxn modelId="{10E6F0F0-D63D-4892-BA52-C1E1F7E60E6B}" type="presParOf" srcId="{2C3EE7C6-3376-4EF3-9F66-C18652977B57}" destId="{A4EC056A-7575-486B-AC35-7F865ED0F2A5}" srcOrd="0" destOrd="0" presId="urn:microsoft.com/office/officeart/2005/8/layout/vList5"/>
    <dgm:cxn modelId="{CD24F772-0272-4C05-8592-1AC7DCB0AEDE}" type="presParOf" srcId="{A4EC056A-7575-486B-AC35-7F865ED0F2A5}" destId="{F4714CA5-5ECC-42A8-8D65-984802E6E4AE}" srcOrd="0" destOrd="0" presId="urn:microsoft.com/office/officeart/2005/8/layout/vList5"/>
    <dgm:cxn modelId="{AB0BE850-140F-4278-84DA-4C26642B994D}" type="presParOf" srcId="{A4EC056A-7575-486B-AC35-7F865ED0F2A5}" destId="{9119DD17-EE58-4A12-8179-735DAA45FC35}" srcOrd="1" destOrd="0" presId="urn:microsoft.com/office/officeart/2005/8/layout/vList5"/>
    <dgm:cxn modelId="{CC9FBB0F-0FF4-4AEA-BF10-29812C6F1F67}" type="presParOf" srcId="{2C3EE7C6-3376-4EF3-9F66-C18652977B57}" destId="{078FAFED-0335-48CC-A022-04D107935D6D}" srcOrd="1" destOrd="0" presId="urn:microsoft.com/office/officeart/2005/8/layout/vList5"/>
    <dgm:cxn modelId="{295058CF-4AD8-4E0F-89DC-C47356129471}" type="presParOf" srcId="{2C3EE7C6-3376-4EF3-9F66-C18652977B57}" destId="{80A0FB4E-8FC1-480C-8252-300595975178}" srcOrd="2" destOrd="0" presId="urn:microsoft.com/office/officeart/2005/8/layout/vList5"/>
    <dgm:cxn modelId="{2F602EB9-94D9-4E3A-9F7D-E2988704A9DD}" type="presParOf" srcId="{80A0FB4E-8FC1-480C-8252-300595975178}" destId="{24FD314A-F8F9-4046-9024-2377D320BF69}" srcOrd="0" destOrd="0" presId="urn:microsoft.com/office/officeart/2005/8/layout/vList5"/>
    <dgm:cxn modelId="{1139A15C-5641-4864-84AC-D19784CB6599}" type="presParOf" srcId="{80A0FB4E-8FC1-480C-8252-300595975178}" destId="{99529651-C96E-456C-9E99-86D404948F2F}" srcOrd="1" destOrd="0" presId="urn:microsoft.com/office/officeart/2005/8/layout/vList5"/>
    <dgm:cxn modelId="{34397319-80EA-4AF9-AE0A-5F4056EC3A28}" type="presParOf" srcId="{2C3EE7C6-3376-4EF3-9F66-C18652977B57}" destId="{EAC16075-BBCE-49FC-B315-490014D63E55}" srcOrd="3" destOrd="0" presId="urn:microsoft.com/office/officeart/2005/8/layout/vList5"/>
    <dgm:cxn modelId="{15320F9B-B87C-4D6B-96B3-8809DFA3BABF}" type="presParOf" srcId="{2C3EE7C6-3376-4EF3-9F66-C18652977B57}" destId="{678F4D05-C927-46C0-88BA-202B237848DC}" srcOrd="4" destOrd="0" presId="urn:microsoft.com/office/officeart/2005/8/layout/vList5"/>
    <dgm:cxn modelId="{967376FF-3AB3-4A0B-8E1C-E2C20474F508}" type="presParOf" srcId="{678F4D05-C927-46C0-88BA-202B237848DC}" destId="{902B4123-C630-48EA-A172-D38103082684}" srcOrd="0" destOrd="0" presId="urn:microsoft.com/office/officeart/2005/8/layout/vList5"/>
    <dgm:cxn modelId="{51E0C752-C94D-46AE-8C21-02D7542A1A09}" type="presParOf" srcId="{678F4D05-C927-46C0-88BA-202B237848DC}" destId="{4DCBEA55-47F1-467F-A9DE-5F45213F6BB4}"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B6295D-C7A0-4E5C-B548-04E1420B6AC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C"/>
        </a:p>
      </dgm:t>
    </dgm:pt>
    <dgm:pt modelId="{FB02A468-04DB-4B18-A069-9F80F25B8F6E}">
      <dgm:prSet phldrT="[Text]" custT="1"/>
      <dgm:spPr/>
      <dgm:t>
        <a:bodyPr/>
        <a:lstStyle/>
        <a:p>
          <a:r>
            <a:rPr lang="es-EC" sz="2600" dirty="0"/>
            <a:t>Cuantificación relativa</a:t>
          </a:r>
        </a:p>
      </dgm:t>
    </dgm:pt>
    <dgm:pt modelId="{674344D3-9EDE-466A-97F5-E5D9A61B59AB}" type="parTrans" cxnId="{1EB719FD-32BC-43C7-AC1A-D1E4ADE999A6}">
      <dgm:prSet/>
      <dgm:spPr/>
      <dgm:t>
        <a:bodyPr/>
        <a:lstStyle/>
        <a:p>
          <a:endParaRPr lang="es-EC"/>
        </a:p>
      </dgm:t>
    </dgm:pt>
    <dgm:pt modelId="{3587E621-FE19-4171-83E6-1C491926367E}" type="sibTrans" cxnId="{1EB719FD-32BC-43C7-AC1A-D1E4ADE999A6}">
      <dgm:prSet/>
      <dgm:spPr/>
      <dgm:t>
        <a:bodyPr/>
        <a:lstStyle/>
        <a:p>
          <a:endParaRPr lang="es-EC"/>
        </a:p>
      </dgm:t>
    </dgm:pt>
    <dgm:pt modelId="{784DF3FC-3E4F-4EFF-A17D-305B86699EC8}">
      <dgm:prSet phldrT="[Text]" custT="1"/>
      <dgm:spPr/>
      <dgm:t>
        <a:bodyPr/>
        <a:lstStyle/>
        <a:p>
          <a:r>
            <a:rPr lang="es-EC" sz="2000" dirty="0"/>
            <a:t>Gen normalizador</a:t>
          </a:r>
        </a:p>
      </dgm:t>
    </dgm:pt>
    <dgm:pt modelId="{9639591E-803C-41EA-8052-D59E00DF0DF1}" type="parTrans" cxnId="{48E812D0-F130-491D-82DB-5663CAE076FC}">
      <dgm:prSet/>
      <dgm:spPr/>
      <dgm:t>
        <a:bodyPr/>
        <a:lstStyle/>
        <a:p>
          <a:endParaRPr lang="es-EC"/>
        </a:p>
      </dgm:t>
    </dgm:pt>
    <dgm:pt modelId="{C7ABAB27-5E73-42F6-9F93-51CC8F25E4B9}" type="sibTrans" cxnId="{48E812D0-F130-491D-82DB-5663CAE076FC}">
      <dgm:prSet/>
      <dgm:spPr/>
      <dgm:t>
        <a:bodyPr/>
        <a:lstStyle/>
        <a:p>
          <a:endParaRPr lang="es-EC"/>
        </a:p>
      </dgm:t>
    </dgm:pt>
    <dgm:pt modelId="{3A9AACEB-7D25-4329-AE0D-F2146B12C8CB}">
      <dgm:prSet phldrT="[Text]" custT="1"/>
      <dgm:spPr/>
      <dgm:t>
        <a:bodyPr/>
        <a:lstStyle/>
        <a:p>
          <a:r>
            <a:rPr lang="es-EC" sz="2000" dirty="0"/>
            <a:t>Calibrador</a:t>
          </a:r>
        </a:p>
      </dgm:t>
    </dgm:pt>
    <dgm:pt modelId="{CB28CD47-62C0-417F-ADB7-DD9664852CAC}" type="parTrans" cxnId="{940272DA-61F7-4ED2-A60F-1537F2891AE2}">
      <dgm:prSet/>
      <dgm:spPr/>
      <dgm:t>
        <a:bodyPr/>
        <a:lstStyle/>
        <a:p>
          <a:endParaRPr lang="es-EC"/>
        </a:p>
      </dgm:t>
    </dgm:pt>
    <dgm:pt modelId="{CE144162-60B7-48DF-81F9-9B5829B3A987}" type="sibTrans" cxnId="{940272DA-61F7-4ED2-A60F-1537F2891AE2}">
      <dgm:prSet/>
      <dgm:spPr/>
      <dgm:t>
        <a:bodyPr/>
        <a:lstStyle/>
        <a:p>
          <a:endParaRPr lang="es-EC"/>
        </a:p>
      </dgm:t>
    </dgm:pt>
    <dgm:pt modelId="{9E6D8E7C-0158-4B68-AE83-CBCA8FB1860E}" type="pres">
      <dgm:prSet presAssocID="{26B6295D-C7A0-4E5C-B548-04E1420B6AC3}" presName="Name0" presStyleCnt="0">
        <dgm:presLayoutVars>
          <dgm:dir/>
          <dgm:animLvl val="lvl"/>
          <dgm:resizeHandles val="exact"/>
        </dgm:presLayoutVars>
      </dgm:prSet>
      <dgm:spPr/>
    </dgm:pt>
    <dgm:pt modelId="{9F78E588-30AD-443E-8BC1-9C964C9543BF}" type="pres">
      <dgm:prSet presAssocID="{FB02A468-04DB-4B18-A069-9F80F25B8F6E}" presName="boxAndChildren" presStyleCnt="0"/>
      <dgm:spPr/>
    </dgm:pt>
    <dgm:pt modelId="{D1B9FD64-7D8B-4F84-9233-634E1F664456}" type="pres">
      <dgm:prSet presAssocID="{FB02A468-04DB-4B18-A069-9F80F25B8F6E}" presName="parentTextBox" presStyleLbl="node1" presStyleIdx="0" presStyleCnt="1"/>
      <dgm:spPr/>
    </dgm:pt>
    <dgm:pt modelId="{0A1916D3-D427-48E0-9E56-D0F09FAD4E57}" type="pres">
      <dgm:prSet presAssocID="{FB02A468-04DB-4B18-A069-9F80F25B8F6E}" presName="entireBox" presStyleLbl="node1" presStyleIdx="0" presStyleCnt="1" custLinFactNeighborX="9167" custLinFactNeighborY="-13101"/>
      <dgm:spPr/>
    </dgm:pt>
    <dgm:pt modelId="{B1081E9B-FB4B-4C20-80F5-B54F8284A998}" type="pres">
      <dgm:prSet presAssocID="{FB02A468-04DB-4B18-A069-9F80F25B8F6E}" presName="descendantBox" presStyleCnt="0"/>
      <dgm:spPr/>
    </dgm:pt>
    <dgm:pt modelId="{7140A690-6A43-4FA5-A8C6-E4C7BE6395CC}" type="pres">
      <dgm:prSet presAssocID="{784DF3FC-3E4F-4EFF-A17D-305B86699EC8}" presName="childTextBox" presStyleLbl="fgAccFollowNode1" presStyleIdx="0" presStyleCnt="2">
        <dgm:presLayoutVars>
          <dgm:bulletEnabled val="1"/>
        </dgm:presLayoutVars>
      </dgm:prSet>
      <dgm:spPr/>
    </dgm:pt>
    <dgm:pt modelId="{15C6DE16-8B8E-4E80-9A90-CAD4F30315D1}" type="pres">
      <dgm:prSet presAssocID="{3A9AACEB-7D25-4329-AE0D-F2146B12C8CB}" presName="childTextBox" presStyleLbl="fgAccFollowNode1" presStyleIdx="1" presStyleCnt="2">
        <dgm:presLayoutVars>
          <dgm:bulletEnabled val="1"/>
        </dgm:presLayoutVars>
      </dgm:prSet>
      <dgm:spPr/>
    </dgm:pt>
  </dgm:ptLst>
  <dgm:cxnLst>
    <dgm:cxn modelId="{E7222311-9D76-4372-916C-F1A96E64F2E1}" type="presOf" srcId="{FB02A468-04DB-4B18-A069-9F80F25B8F6E}" destId="{0A1916D3-D427-48E0-9E56-D0F09FAD4E57}" srcOrd="1" destOrd="0" presId="urn:microsoft.com/office/officeart/2005/8/layout/process4"/>
    <dgm:cxn modelId="{F0A9BB1D-E3F7-4BB8-BF62-B82B58A9438D}" type="presOf" srcId="{784DF3FC-3E4F-4EFF-A17D-305B86699EC8}" destId="{7140A690-6A43-4FA5-A8C6-E4C7BE6395CC}" srcOrd="0" destOrd="0" presId="urn:microsoft.com/office/officeart/2005/8/layout/process4"/>
    <dgm:cxn modelId="{AD258363-0D13-47BD-BAFE-76128C6D2F4E}" type="presOf" srcId="{FB02A468-04DB-4B18-A069-9F80F25B8F6E}" destId="{D1B9FD64-7D8B-4F84-9233-634E1F664456}" srcOrd="0" destOrd="0" presId="urn:microsoft.com/office/officeart/2005/8/layout/process4"/>
    <dgm:cxn modelId="{0998F165-0070-405D-A4B2-7B64033D85C1}" type="presOf" srcId="{3A9AACEB-7D25-4329-AE0D-F2146B12C8CB}" destId="{15C6DE16-8B8E-4E80-9A90-CAD4F30315D1}" srcOrd="0" destOrd="0" presId="urn:microsoft.com/office/officeart/2005/8/layout/process4"/>
    <dgm:cxn modelId="{48E812D0-F130-491D-82DB-5663CAE076FC}" srcId="{FB02A468-04DB-4B18-A069-9F80F25B8F6E}" destId="{784DF3FC-3E4F-4EFF-A17D-305B86699EC8}" srcOrd="0" destOrd="0" parTransId="{9639591E-803C-41EA-8052-D59E00DF0DF1}" sibTransId="{C7ABAB27-5E73-42F6-9F93-51CC8F25E4B9}"/>
    <dgm:cxn modelId="{2BD170D0-2889-4425-9CF6-0AEEFD6DF0BA}" type="presOf" srcId="{26B6295D-C7A0-4E5C-B548-04E1420B6AC3}" destId="{9E6D8E7C-0158-4B68-AE83-CBCA8FB1860E}" srcOrd="0" destOrd="0" presId="urn:microsoft.com/office/officeart/2005/8/layout/process4"/>
    <dgm:cxn modelId="{940272DA-61F7-4ED2-A60F-1537F2891AE2}" srcId="{FB02A468-04DB-4B18-A069-9F80F25B8F6E}" destId="{3A9AACEB-7D25-4329-AE0D-F2146B12C8CB}" srcOrd="1" destOrd="0" parTransId="{CB28CD47-62C0-417F-ADB7-DD9664852CAC}" sibTransId="{CE144162-60B7-48DF-81F9-9B5829B3A987}"/>
    <dgm:cxn modelId="{1EB719FD-32BC-43C7-AC1A-D1E4ADE999A6}" srcId="{26B6295D-C7A0-4E5C-B548-04E1420B6AC3}" destId="{FB02A468-04DB-4B18-A069-9F80F25B8F6E}" srcOrd="0" destOrd="0" parTransId="{674344D3-9EDE-466A-97F5-E5D9A61B59AB}" sibTransId="{3587E621-FE19-4171-83E6-1C491926367E}"/>
    <dgm:cxn modelId="{FEFF0986-DDEC-4176-BDD8-7A52F1FB9995}" type="presParOf" srcId="{9E6D8E7C-0158-4B68-AE83-CBCA8FB1860E}" destId="{9F78E588-30AD-443E-8BC1-9C964C9543BF}" srcOrd="0" destOrd="0" presId="urn:microsoft.com/office/officeart/2005/8/layout/process4"/>
    <dgm:cxn modelId="{65C2737C-F670-4684-96F7-9E09AAB91870}" type="presParOf" srcId="{9F78E588-30AD-443E-8BC1-9C964C9543BF}" destId="{D1B9FD64-7D8B-4F84-9233-634E1F664456}" srcOrd="0" destOrd="0" presId="urn:microsoft.com/office/officeart/2005/8/layout/process4"/>
    <dgm:cxn modelId="{549E8051-490F-4ED2-B309-5EDA8D74D607}" type="presParOf" srcId="{9F78E588-30AD-443E-8BC1-9C964C9543BF}" destId="{0A1916D3-D427-48E0-9E56-D0F09FAD4E57}" srcOrd="1" destOrd="0" presId="urn:microsoft.com/office/officeart/2005/8/layout/process4"/>
    <dgm:cxn modelId="{2D46A386-F2C1-485C-9C60-650A0310F53F}" type="presParOf" srcId="{9F78E588-30AD-443E-8BC1-9C964C9543BF}" destId="{B1081E9B-FB4B-4C20-80F5-B54F8284A998}" srcOrd="2" destOrd="0" presId="urn:microsoft.com/office/officeart/2005/8/layout/process4"/>
    <dgm:cxn modelId="{0D176BA7-4542-42D5-B53E-972CA776F08C}" type="presParOf" srcId="{B1081E9B-FB4B-4C20-80F5-B54F8284A998}" destId="{7140A690-6A43-4FA5-A8C6-E4C7BE6395CC}" srcOrd="0" destOrd="0" presId="urn:microsoft.com/office/officeart/2005/8/layout/process4"/>
    <dgm:cxn modelId="{5CDA4D74-D1D1-4D05-B51A-E6F7178C1692}" type="presParOf" srcId="{B1081E9B-FB4B-4C20-80F5-B54F8284A998}" destId="{15C6DE16-8B8E-4E80-9A90-CAD4F30315D1}" srcOrd="1"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06D646-B9FB-4A7F-BA1E-692C6BF92761}" type="doc">
      <dgm:prSet loTypeId="urn:microsoft.com/office/officeart/2005/8/layout/vList5" loCatId="list" qsTypeId="urn:microsoft.com/office/officeart/2005/8/quickstyle/simple1" qsCatId="simple" csTypeId="urn:microsoft.com/office/officeart/2005/8/colors/accent1_2" csCatId="accent1" phldr="1"/>
      <dgm:spPr/>
    </dgm:pt>
    <dgm:pt modelId="{F444E85D-B82D-45DF-B852-F26BF72E26E2}">
      <dgm:prSet phldrT="[Text]" custT="1"/>
      <dgm:spPr/>
      <dgm:t>
        <a:bodyPr/>
        <a:lstStyle/>
        <a:p>
          <a:r>
            <a:rPr lang="es-EC" sz="2200" dirty="0"/>
            <a:t>Modelo matemático </a:t>
          </a:r>
          <a:r>
            <a:rPr lang="es-EC" sz="2200" dirty="0" err="1"/>
            <a:t>Pfaffl</a:t>
          </a:r>
          <a:endParaRPr lang="es-EC" sz="2200" dirty="0"/>
        </a:p>
      </dgm:t>
    </dgm:pt>
    <dgm:pt modelId="{24C03264-C590-4688-988E-615168A71BFD}" type="parTrans" cxnId="{AADE5906-69D9-41F2-9341-5D31D716173E}">
      <dgm:prSet/>
      <dgm:spPr/>
      <dgm:t>
        <a:bodyPr/>
        <a:lstStyle/>
        <a:p>
          <a:endParaRPr lang="es-EC"/>
        </a:p>
      </dgm:t>
    </dgm:pt>
    <dgm:pt modelId="{8F2D17C6-7BF2-4268-8D5E-3E90B037473C}" type="sibTrans" cxnId="{AADE5906-69D9-41F2-9341-5D31D716173E}">
      <dgm:prSet/>
      <dgm:spPr/>
      <dgm:t>
        <a:bodyPr/>
        <a:lstStyle/>
        <a:p>
          <a:endParaRPr lang="es-EC"/>
        </a:p>
      </dgm:t>
    </dgm:pt>
    <dgm:pt modelId="{38EF6596-1C85-4A23-A45F-981DD04949F4}">
      <dgm:prSet custT="1"/>
      <dgm:spPr/>
      <dgm:t>
        <a:bodyPr/>
        <a:lstStyle/>
        <a:p>
          <a:r>
            <a:rPr lang="es-EC" sz="2200" dirty="0"/>
            <a:t>ANOVA</a:t>
          </a:r>
        </a:p>
        <a:p>
          <a:r>
            <a:rPr lang="es-EC" sz="2200" dirty="0" err="1"/>
            <a:t>Dunn’s</a:t>
          </a:r>
          <a:r>
            <a:rPr lang="es-EC" sz="2200" dirty="0"/>
            <a:t> test</a:t>
          </a:r>
        </a:p>
      </dgm:t>
    </dgm:pt>
    <dgm:pt modelId="{351631CD-0980-424E-9B4A-C1CBFF58063A}" type="parTrans" cxnId="{65FA1562-4C67-462A-AD80-467EE98B0620}">
      <dgm:prSet/>
      <dgm:spPr/>
      <dgm:t>
        <a:bodyPr/>
        <a:lstStyle/>
        <a:p>
          <a:endParaRPr lang="es-EC"/>
        </a:p>
      </dgm:t>
    </dgm:pt>
    <dgm:pt modelId="{817CE1CD-47E5-4EC5-A917-6DD0F22716F9}" type="sibTrans" cxnId="{65FA1562-4C67-462A-AD80-467EE98B0620}">
      <dgm:prSet/>
      <dgm:spPr/>
      <dgm:t>
        <a:bodyPr/>
        <a:lstStyle/>
        <a:p>
          <a:endParaRPr lang="es-EC"/>
        </a:p>
      </dgm:t>
    </dgm:pt>
    <dgm:pt modelId="{FFBF11C1-0ED4-430C-AC90-A85F6151EF31}" type="pres">
      <dgm:prSet presAssocID="{A106D646-B9FB-4A7F-BA1E-692C6BF92761}" presName="Name0" presStyleCnt="0">
        <dgm:presLayoutVars>
          <dgm:dir/>
          <dgm:animLvl val="lvl"/>
          <dgm:resizeHandles val="exact"/>
        </dgm:presLayoutVars>
      </dgm:prSet>
      <dgm:spPr/>
    </dgm:pt>
    <dgm:pt modelId="{BEA324D2-6A5C-4374-9EEC-5F398A3B97EF}" type="pres">
      <dgm:prSet presAssocID="{F444E85D-B82D-45DF-B852-F26BF72E26E2}" presName="linNode" presStyleCnt="0"/>
      <dgm:spPr/>
    </dgm:pt>
    <dgm:pt modelId="{FDAC30C9-1A86-40C2-A670-57ED02A6DDE8}" type="pres">
      <dgm:prSet presAssocID="{F444E85D-B82D-45DF-B852-F26BF72E26E2}" presName="parentText" presStyleLbl="node1" presStyleIdx="0" presStyleCnt="2" custScaleX="207539">
        <dgm:presLayoutVars>
          <dgm:chMax val="1"/>
          <dgm:bulletEnabled val="1"/>
        </dgm:presLayoutVars>
      </dgm:prSet>
      <dgm:spPr/>
    </dgm:pt>
    <dgm:pt modelId="{342A29E8-1294-4A0E-85C4-8FDA70632A30}" type="pres">
      <dgm:prSet presAssocID="{8F2D17C6-7BF2-4268-8D5E-3E90B037473C}" presName="sp" presStyleCnt="0"/>
      <dgm:spPr/>
    </dgm:pt>
    <dgm:pt modelId="{C21E7F94-5306-4640-B3A7-46310DE5883D}" type="pres">
      <dgm:prSet presAssocID="{38EF6596-1C85-4A23-A45F-981DD04949F4}" presName="linNode" presStyleCnt="0"/>
      <dgm:spPr/>
    </dgm:pt>
    <dgm:pt modelId="{B0FF5355-B06D-433D-B696-833B24FA13AF}" type="pres">
      <dgm:prSet presAssocID="{38EF6596-1C85-4A23-A45F-981DD04949F4}" presName="parentText" presStyleLbl="node1" presStyleIdx="1" presStyleCnt="2" custScaleX="207539">
        <dgm:presLayoutVars>
          <dgm:chMax val="1"/>
          <dgm:bulletEnabled val="1"/>
        </dgm:presLayoutVars>
      </dgm:prSet>
      <dgm:spPr/>
    </dgm:pt>
  </dgm:ptLst>
  <dgm:cxnLst>
    <dgm:cxn modelId="{AADE5906-69D9-41F2-9341-5D31D716173E}" srcId="{A106D646-B9FB-4A7F-BA1E-692C6BF92761}" destId="{F444E85D-B82D-45DF-B852-F26BF72E26E2}" srcOrd="0" destOrd="0" parTransId="{24C03264-C590-4688-988E-615168A71BFD}" sibTransId="{8F2D17C6-7BF2-4268-8D5E-3E90B037473C}"/>
    <dgm:cxn modelId="{8E92910A-3006-4394-A3CD-8E763FD4A749}" type="presOf" srcId="{F444E85D-B82D-45DF-B852-F26BF72E26E2}" destId="{FDAC30C9-1A86-40C2-A670-57ED02A6DDE8}" srcOrd="0" destOrd="0" presId="urn:microsoft.com/office/officeart/2005/8/layout/vList5"/>
    <dgm:cxn modelId="{432E9511-5593-491E-854C-277DD59696F1}" type="presOf" srcId="{A106D646-B9FB-4A7F-BA1E-692C6BF92761}" destId="{FFBF11C1-0ED4-430C-AC90-A85F6151EF31}" srcOrd="0" destOrd="0" presId="urn:microsoft.com/office/officeart/2005/8/layout/vList5"/>
    <dgm:cxn modelId="{65FA1562-4C67-462A-AD80-467EE98B0620}" srcId="{A106D646-B9FB-4A7F-BA1E-692C6BF92761}" destId="{38EF6596-1C85-4A23-A45F-981DD04949F4}" srcOrd="1" destOrd="0" parTransId="{351631CD-0980-424E-9B4A-C1CBFF58063A}" sibTransId="{817CE1CD-47E5-4EC5-A917-6DD0F22716F9}"/>
    <dgm:cxn modelId="{FF8E98D7-33C8-4B64-94EC-2409129636D8}" type="presOf" srcId="{38EF6596-1C85-4A23-A45F-981DD04949F4}" destId="{B0FF5355-B06D-433D-B696-833B24FA13AF}" srcOrd="0" destOrd="0" presId="urn:microsoft.com/office/officeart/2005/8/layout/vList5"/>
    <dgm:cxn modelId="{6C0037BE-BF64-4ED1-B38D-36D24EB83EAD}" type="presParOf" srcId="{FFBF11C1-0ED4-430C-AC90-A85F6151EF31}" destId="{BEA324D2-6A5C-4374-9EEC-5F398A3B97EF}" srcOrd="0" destOrd="0" presId="urn:microsoft.com/office/officeart/2005/8/layout/vList5"/>
    <dgm:cxn modelId="{CB99EBD5-093F-41AE-B2D7-DEDA859FB99F}" type="presParOf" srcId="{BEA324D2-6A5C-4374-9EEC-5F398A3B97EF}" destId="{FDAC30C9-1A86-40C2-A670-57ED02A6DDE8}" srcOrd="0" destOrd="0" presId="urn:microsoft.com/office/officeart/2005/8/layout/vList5"/>
    <dgm:cxn modelId="{3D61A5C3-32C7-4F2A-9D34-B2F590B90FBE}" type="presParOf" srcId="{FFBF11C1-0ED4-430C-AC90-A85F6151EF31}" destId="{342A29E8-1294-4A0E-85C4-8FDA70632A30}" srcOrd="1" destOrd="0" presId="urn:microsoft.com/office/officeart/2005/8/layout/vList5"/>
    <dgm:cxn modelId="{5BE9452B-166B-408C-944D-4314419FFEF1}" type="presParOf" srcId="{FFBF11C1-0ED4-430C-AC90-A85F6151EF31}" destId="{C21E7F94-5306-4640-B3A7-46310DE5883D}" srcOrd="2" destOrd="0" presId="urn:microsoft.com/office/officeart/2005/8/layout/vList5"/>
    <dgm:cxn modelId="{91EE7D24-9656-4B9B-ACEA-CABD0634C02A}" type="presParOf" srcId="{C21E7F94-5306-4640-B3A7-46310DE5883D}" destId="{B0FF5355-B06D-433D-B696-833B24FA13A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2B32D7-385C-45FC-92B5-1CDF5ED828B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B5AD9D03-EC9B-4BFA-8F26-6E4DD021164D}">
      <dgm:prSet phldrT="[Text]" custT="1"/>
      <dgm:spPr/>
      <dgm:t>
        <a:bodyPr/>
        <a:lstStyle/>
        <a:p>
          <a:r>
            <a:rPr lang="es-EC" sz="2000" dirty="0"/>
            <a:t>260/280</a:t>
          </a:r>
        </a:p>
      </dgm:t>
    </dgm:pt>
    <dgm:pt modelId="{F7F41041-35FB-4380-A288-AE17A7843C4A}" type="parTrans" cxnId="{11C3A921-EDC3-482F-AA73-B3B7120A411D}">
      <dgm:prSet/>
      <dgm:spPr/>
      <dgm:t>
        <a:bodyPr/>
        <a:lstStyle/>
        <a:p>
          <a:endParaRPr lang="es-EC"/>
        </a:p>
      </dgm:t>
    </dgm:pt>
    <dgm:pt modelId="{C920AA17-AF13-489F-8046-00DDEB84D5A9}" type="sibTrans" cxnId="{11C3A921-EDC3-482F-AA73-B3B7120A411D}">
      <dgm:prSet/>
      <dgm:spPr/>
      <dgm:t>
        <a:bodyPr/>
        <a:lstStyle/>
        <a:p>
          <a:endParaRPr lang="es-EC"/>
        </a:p>
      </dgm:t>
    </dgm:pt>
    <dgm:pt modelId="{A3FDF73B-9D58-4BD5-83AB-C9D07E270B69}">
      <dgm:prSet phldrT="[Text]" custT="1"/>
      <dgm:spPr/>
      <dgm:t>
        <a:bodyPr/>
        <a:lstStyle/>
        <a:p>
          <a:r>
            <a:rPr lang="es-EC" sz="2000" dirty="0"/>
            <a:t>1.8 – 2.1</a:t>
          </a:r>
        </a:p>
      </dgm:t>
    </dgm:pt>
    <dgm:pt modelId="{57B384FA-9DD0-4736-AAF8-C549C604AB7F}" type="parTrans" cxnId="{446AB2AB-8C37-427D-952A-88E13580D77E}">
      <dgm:prSet/>
      <dgm:spPr/>
      <dgm:t>
        <a:bodyPr/>
        <a:lstStyle/>
        <a:p>
          <a:endParaRPr lang="es-EC"/>
        </a:p>
      </dgm:t>
    </dgm:pt>
    <dgm:pt modelId="{FBADEF03-2C8D-4F08-9624-655D575C6665}" type="sibTrans" cxnId="{446AB2AB-8C37-427D-952A-88E13580D77E}">
      <dgm:prSet/>
      <dgm:spPr/>
      <dgm:t>
        <a:bodyPr/>
        <a:lstStyle/>
        <a:p>
          <a:endParaRPr lang="es-EC"/>
        </a:p>
      </dgm:t>
    </dgm:pt>
    <dgm:pt modelId="{000A66B4-7556-49D7-8907-E41AFDD28DDD}">
      <dgm:prSet phldrT="[Text]" custT="1"/>
      <dgm:spPr/>
      <dgm:t>
        <a:bodyPr/>
        <a:lstStyle/>
        <a:p>
          <a:r>
            <a:rPr lang="en-US" sz="2000" dirty="0"/>
            <a:t>&gt;1.8 </a:t>
          </a:r>
          <a:r>
            <a:rPr lang="en-US" sz="2000" dirty="0" err="1"/>
            <a:t>prote</a:t>
          </a:r>
          <a:r>
            <a:rPr lang="es-EC" sz="2000" dirty="0" err="1"/>
            <a:t>ínas</a:t>
          </a:r>
          <a:endParaRPr lang="es-EC" sz="2000" dirty="0"/>
        </a:p>
      </dgm:t>
    </dgm:pt>
    <dgm:pt modelId="{A5AA58B5-EB68-48ED-B7BC-D8EDBFFD0C5D}" type="parTrans" cxnId="{7BCFB55C-11A9-437E-810A-288ED4D516B3}">
      <dgm:prSet/>
      <dgm:spPr/>
      <dgm:t>
        <a:bodyPr/>
        <a:lstStyle/>
        <a:p>
          <a:endParaRPr lang="es-EC"/>
        </a:p>
      </dgm:t>
    </dgm:pt>
    <dgm:pt modelId="{E5146EB8-C1ED-4665-A690-D053D61EB259}" type="sibTrans" cxnId="{7BCFB55C-11A9-437E-810A-288ED4D516B3}">
      <dgm:prSet/>
      <dgm:spPr/>
      <dgm:t>
        <a:bodyPr/>
        <a:lstStyle/>
        <a:p>
          <a:endParaRPr lang="es-EC"/>
        </a:p>
      </dgm:t>
    </dgm:pt>
    <dgm:pt modelId="{109D8EEE-40C5-4D6F-9717-C705C76170FD}">
      <dgm:prSet phldrT="[Text]" custT="1"/>
      <dgm:spPr/>
      <dgm:t>
        <a:bodyPr/>
        <a:lstStyle/>
        <a:p>
          <a:r>
            <a:rPr lang="es-EC" sz="2000" dirty="0"/>
            <a:t>260/230</a:t>
          </a:r>
        </a:p>
      </dgm:t>
    </dgm:pt>
    <dgm:pt modelId="{044033D8-F746-4661-96A5-953641CC0727}" type="parTrans" cxnId="{1621EB10-7B30-48DC-855E-3D2A65DDC337}">
      <dgm:prSet/>
      <dgm:spPr/>
      <dgm:t>
        <a:bodyPr/>
        <a:lstStyle/>
        <a:p>
          <a:endParaRPr lang="es-EC"/>
        </a:p>
      </dgm:t>
    </dgm:pt>
    <dgm:pt modelId="{45E49DEB-D42A-44A2-8A87-B2BF090DB638}" type="sibTrans" cxnId="{1621EB10-7B30-48DC-855E-3D2A65DDC337}">
      <dgm:prSet/>
      <dgm:spPr/>
      <dgm:t>
        <a:bodyPr/>
        <a:lstStyle/>
        <a:p>
          <a:endParaRPr lang="es-EC"/>
        </a:p>
      </dgm:t>
    </dgm:pt>
    <dgm:pt modelId="{F6630FAD-6FAB-42FC-979C-C3E114155E41}">
      <dgm:prSet phldrT="[Text]" custT="1"/>
      <dgm:spPr/>
      <dgm:t>
        <a:bodyPr/>
        <a:lstStyle/>
        <a:p>
          <a:r>
            <a:rPr lang="es-EC" sz="2000" dirty="0"/>
            <a:t>2.0 – 2.2</a:t>
          </a:r>
        </a:p>
      </dgm:t>
    </dgm:pt>
    <dgm:pt modelId="{D4163BCC-7948-450D-BE0A-75C618480C05}" type="parTrans" cxnId="{C1F82B0F-1150-471A-9834-96F4359FE4BC}">
      <dgm:prSet/>
      <dgm:spPr/>
      <dgm:t>
        <a:bodyPr/>
        <a:lstStyle/>
        <a:p>
          <a:endParaRPr lang="es-EC"/>
        </a:p>
      </dgm:t>
    </dgm:pt>
    <dgm:pt modelId="{3D2BE479-34E8-4D92-8B67-F378CE3ACBA6}" type="sibTrans" cxnId="{C1F82B0F-1150-471A-9834-96F4359FE4BC}">
      <dgm:prSet/>
      <dgm:spPr/>
      <dgm:t>
        <a:bodyPr/>
        <a:lstStyle/>
        <a:p>
          <a:endParaRPr lang="es-EC"/>
        </a:p>
      </dgm:t>
    </dgm:pt>
    <dgm:pt modelId="{107CCD02-683B-4F55-A6D3-4CAC392BEDF6}">
      <dgm:prSet phldrT="[Text]" custT="1"/>
      <dgm:spPr/>
      <dgm:t>
        <a:bodyPr/>
        <a:lstStyle/>
        <a:p>
          <a:pPr>
            <a:lnSpc>
              <a:spcPct val="100000"/>
            </a:lnSpc>
          </a:pPr>
          <a:r>
            <a:rPr lang="en-US" sz="2000" dirty="0"/>
            <a:t>&gt;2.0 </a:t>
          </a:r>
          <a:r>
            <a:rPr lang="es-EC" sz="2000" dirty="0"/>
            <a:t>fenol, alcohol</a:t>
          </a:r>
        </a:p>
      </dgm:t>
    </dgm:pt>
    <dgm:pt modelId="{46D0F47F-2AF4-4003-A7B8-6E9D7776C312}" type="parTrans" cxnId="{F394018C-4CBA-4007-928F-E808252A3C01}">
      <dgm:prSet/>
      <dgm:spPr/>
      <dgm:t>
        <a:bodyPr/>
        <a:lstStyle/>
        <a:p>
          <a:endParaRPr lang="es-EC"/>
        </a:p>
      </dgm:t>
    </dgm:pt>
    <dgm:pt modelId="{D42FA1F3-49E8-49D6-A75A-C3CAFD797E98}" type="sibTrans" cxnId="{F394018C-4CBA-4007-928F-E808252A3C01}">
      <dgm:prSet/>
      <dgm:spPr/>
      <dgm:t>
        <a:bodyPr/>
        <a:lstStyle/>
        <a:p>
          <a:endParaRPr lang="es-EC"/>
        </a:p>
      </dgm:t>
    </dgm:pt>
    <dgm:pt modelId="{31780F7F-4744-4FDA-B250-47E4251A0B13}" type="pres">
      <dgm:prSet presAssocID="{DD2B32D7-385C-45FC-92B5-1CDF5ED828BD}" presName="diagram" presStyleCnt="0">
        <dgm:presLayoutVars>
          <dgm:chPref val="1"/>
          <dgm:dir/>
          <dgm:animOne val="branch"/>
          <dgm:animLvl val="lvl"/>
          <dgm:resizeHandles/>
        </dgm:presLayoutVars>
      </dgm:prSet>
      <dgm:spPr/>
    </dgm:pt>
    <dgm:pt modelId="{6E8ABE32-5CAE-4BCC-B19D-3EFDF7432D13}" type="pres">
      <dgm:prSet presAssocID="{B5AD9D03-EC9B-4BFA-8F26-6E4DD021164D}" presName="root" presStyleCnt="0"/>
      <dgm:spPr/>
    </dgm:pt>
    <dgm:pt modelId="{0D165A2E-96C9-4FCB-8376-3C041667C668}" type="pres">
      <dgm:prSet presAssocID="{B5AD9D03-EC9B-4BFA-8F26-6E4DD021164D}" presName="rootComposite" presStyleCnt="0"/>
      <dgm:spPr/>
    </dgm:pt>
    <dgm:pt modelId="{E13D0A29-2F6D-475A-859B-4E773E9CDA3A}" type="pres">
      <dgm:prSet presAssocID="{B5AD9D03-EC9B-4BFA-8F26-6E4DD021164D}" presName="rootText" presStyleLbl="node1" presStyleIdx="0" presStyleCnt="2"/>
      <dgm:spPr/>
    </dgm:pt>
    <dgm:pt modelId="{70CD56B2-EB09-4EEB-A8B4-909B98BECB17}" type="pres">
      <dgm:prSet presAssocID="{B5AD9D03-EC9B-4BFA-8F26-6E4DD021164D}" presName="rootConnector" presStyleLbl="node1" presStyleIdx="0" presStyleCnt="2"/>
      <dgm:spPr/>
    </dgm:pt>
    <dgm:pt modelId="{8B57374B-4E12-4C01-B9D6-C9FA5B862481}" type="pres">
      <dgm:prSet presAssocID="{B5AD9D03-EC9B-4BFA-8F26-6E4DD021164D}" presName="childShape" presStyleCnt="0"/>
      <dgm:spPr/>
    </dgm:pt>
    <dgm:pt modelId="{FB3072D9-5E80-4DE8-B082-8CD21EB34DF7}" type="pres">
      <dgm:prSet presAssocID="{57B384FA-9DD0-4736-AAF8-C549C604AB7F}" presName="Name13" presStyleLbl="parChTrans1D2" presStyleIdx="0" presStyleCnt="4"/>
      <dgm:spPr/>
    </dgm:pt>
    <dgm:pt modelId="{64DE28A8-BC5A-4F03-9BA2-1DA6FC2961C6}" type="pres">
      <dgm:prSet presAssocID="{A3FDF73B-9D58-4BD5-83AB-C9D07E270B69}" presName="childText" presStyleLbl="bgAcc1" presStyleIdx="0" presStyleCnt="4" custScaleX="138675">
        <dgm:presLayoutVars>
          <dgm:bulletEnabled val="1"/>
        </dgm:presLayoutVars>
      </dgm:prSet>
      <dgm:spPr/>
    </dgm:pt>
    <dgm:pt modelId="{AC59A66A-1613-4C8D-AABE-E3C50520DE51}" type="pres">
      <dgm:prSet presAssocID="{A5AA58B5-EB68-48ED-B7BC-D8EDBFFD0C5D}" presName="Name13" presStyleLbl="parChTrans1D2" presStyleIdx="1" presStyleCnt="4"/>
      <dgm:spPr/>
    </dgm:pt>
    <dgm:pt modelId="{044B7AC8-FA03-4024-B17D-7C4FF4D315C1}" type="pres">
      <dgm:prSet presAssocID="{000A66B4-7556-49D7-8907-E41AFDD28DDD}" presName="childText" presStyleLbl="bgAcc1" presStyleIdx="1" presStyleCnt="4" custScaleX="138675">
        <dgm:presLayoutVars>
          <dgm:bulletEnabled val="1"/>
        </dgm:presLayoutVars>
      </dgm:prSet>
      <dgm:spPr/>
    </dgm:pt>
    <dgm:pt modelId="{D09F3C66-D382-4D55-9686-95AEC5727883}" type="pres">
      <dgm:prSet presAssocID="{109D8EEE-40C5-4D6F-9717-C705C76170FD}" presName="root" presStyleCnt="0"/>
      <dgm:spPr/>
    </dgm:pt>
    <dgm:pt modelId="{EED2020F-67B7-41B7-BD17-719A56FB6BDA}" type="pres">
      <dgm:prSet presAssocID="{109D8EEE-40C5-4D6F-9717-C705C76170FD}" presName="rootComposite" presStyleCnt="0"/>
      <dgm:spPr/>
    </dgm:pt>
    <dgm:pt modelId="{2C4DCAE3-07FB-4BFC-AB5B-12C5C05F626C}" type="pres">
      <dgm:prSet presAssocID="{109D8EEE-40C5-4D6F-9717-C705C76170FD}" presName="rootText" presStyleLbl="node1" presStyleIdx="1" presStyleCnt="2"/>
      <dgm:spPr/>
    </dgm:pt>
    <dgm:pt modelId="{4F2DADAC-3E49-458F-912A-52DB2EEA62BC}" type="pres">
      <dgm:prSet presAssocID="{109D8EEE-40C5-4D6F-9717-C705C76170FD}" presName="rootConnector" presStyleLbl="node1" presStyleIdx="1" presStyleCnt="2"/>
      <dgm:spPr/>
    </dgm:pt>
    <dgm:pt modelId="{C775D323-A9C4-4BAA-AA02-2186B23A2E75}" type="pres">
      <dgm:prSet presAssocID="{109D8EEE-40C5-4D6F-9717-C705C76170FD}" presName="childShape" presStyleCnt="0"/>
      <dgm:spPr/>
    </dgm:pt>
    <dgm:pt modelId="{1B0E02D5-6B9B-41FA-ABF6-CBF428E94BA2}" type="pres">
      <dgm:prSet presAssocID="{D4163BCC-7948-450D-BE0A-75C618480C05}" presName="Name13" presStyleLbl="parChTrans1D2" presStyleIdx="2" presStyleCnt="4"/>
      <dgm:spPr/>
    </dgm:pt>
    <dgm:pt modelId="{95D0BE5B-D60E-4C6B-84C2-68732A30041D}" type="pres">
      <dgm:prSet presAssocID="{F6630FAD-6FAB-42FC-979C-C3E114155E41}" presName="childText" presStyleLbl="bgAcc1" presStyleIdx="2" presStyleCnt="4" custScaleX="138675">
        <dgm:presLayoutVars>
          <dgm:bulletEnabled val="1"/>
        </dgm:presLayoutVars>
      </dgm:prSet>
      <dgm:spPr/>
    </dgm:pt>
    <dgm:pt modelId="{BD1A98AA-738E-4E62-829D-F12E75FF6BFB}" type="pres">
      <dgm:prSet presAssocID="{46D0F47F-2AF4-4003-A7B8-6E9D7776C312}" presName="Name13" presStyleLbl="parChTrans1D2" presStyleIdx="3" presStyleCnt="4"/>
      <dgm:spPr/>
    </dgm:pt>
    <dgm:pt modelId="{474B5CBE-B121-47FF-9851-3B86DE9F4A87}" type="pres">
      <dgm:prSet presAssocID="{107CCD02-683B-4F55-A6D3-4CAC392BEDF6}" presName="childText" presStyleLbl="bgAcc1" presStyleIdx="3" presStyleCnt="4" custScaleX="138675">
        <dgm:presLayoutVars>
          <dgm:bulletEnabled val="1"/>
        </dgm:presLayoutVars>
      </dgm:prSet>
      <dgm:spPr/>
    </dgm:pt>
  </dgm:ptLst>
  <dgm:cxnLst>
    <dgm:cxn modelId="{C1F82B0F-1150-471A-9834-96F4359FE4BC}" srcId="{109D8EEE-40C5-4D6F-9717-C705C76170FD}" destId="{F6630FAD-6FAB-42FC-979C-C3E114155E41}" srcOrd="0" destOrd="0" parTransId="{D4163BCC-7948-450D-BE0A-75C618480C05}" sibTransId="{3D2BE479-34E8-4D92-8B67-F378CE3ACBA6}"/>
    <dgm:cxn modelId="{1621EB10-7B30-48DC-855E-3D2A65DDC337}" srcId="{DD2B32D7-385C-45FC-92B5-1CDF5ED828BD}" destId="{109D8EEE-40C5-4D6F-9717-C705C76170FD}" srcOrd="1" destOrd="0" parTransId="{044033D8-F746-4661-96A5-953641CC0727}" sibTransId="{45E49DEB-D42A-44A2-8A87-B2BF090DB638}"/>
    <dgm:cxn modelId="{09F13315-54FC-45D1-B037-FE7EAF16F97B}" type="presOf" srcId="{107CCD02-683B-4F55-A6D3-4CAC392BEDF6}" destId="{474B5CBE-B121-47FF-9851-3B86DE9F4A87}" srcOrd="0" destOrd="0" presId="urn:microsoft.com/office/officeart/2005/8/layout/hierarchy3"/>
    <dgm:cxn modelId="{E8A0A41E-C560-4EA3-88E9-079FD630E700}" type="presOf" srcId="{DD2B32D7-385C-45FC-92B5-1CDF5ED828BD}" destId="{31780F7F-4744-4FDA-B250-47E4251A0B13}" srcOrd="0" destOrd="0" presId="urn:microsoft.com/office/officeart/2005/8/layout/hierarchy3"/>
    <dgm:cxn modelId="{11C3A921-EDC3-482F-AA73-B3B7120A411D}" srcId="{DD2B32D7-385C-45FC-92B5-1CDF5ED828BD}" destId="{B5AD9D03-EC9B-4BFA-8F26-6E4DD021164D}" srcOrd="0" destOrd="0" parTransId="{F7F41041-35FB-4380-A288-AE17A7843C4A}" sibTransId="{C920AA17-AF13-489F-8046-00DDEB84D5A9}"/>
    <dgm:cxn modelId="{34F04336-0A3D-4FBD-A929-049EA85ACA68}" type="presOf" srcId="{109D8EEE-40C5-4D6F-9717-C705C76170FD}" destId="{2C4DCAE3-07FB-4BFC-AB5B-12C5C05F626C}" srcOrd="0" destOrd="0" presId="urn:microsoft.com/office/officeart/2005/8/layout/hierarchy3"/>
    <dgm:cxn modelId="{033AAA39-F0A1-4E85-9049-138B705F1531}" type="presOf" srcId="{D4163BCC-7948-450D-BE0A-75C618480C05}" destId="{1B0E02D5-6B9B-41FA-ABF6-CBF428E94BA2}" srcOrd="0" destOrd="0" presId="urn:microsoft.com/office/officeart/2005/8/layout/hierarchy3"/>
    <dgm:cxn modelId="{7BCFB55C-11A9-437E-810A-288ED4D516B3}" srcId="{B5AD9D03-EC9B-4BFA-8F26-6E4DD021164D}" destId="{000A66B4-7556-49D7-8907-E41AFDD28DDD}" srcOrd="1" destOrd="0" parTransId="{A5AA58B5-EB68-48ED-B7BC-D8EDBFFD0C5D}" sibTransId="{E5146EB8-C1ED-4665-A690-D053D61EB259}"/>
    <dgm:cxn modelId="{8BC0456E-E709-4170-AC7F-A1BF498C9555}" type="presOf" srcId="{46D0F47F-2AF4-4003-A7B8-6E9D7776C312}" destId="{BD1A98AA-738E-4E62-829D-F12E75FF6BFB}" srcOrd="0" destOrd="0" presId="urn:microsoft.com/office/officeart/2005/8/layout/hierarchy3"/>
    <dgm:cxn modelId="{AB1E6882-2F57-45FC-B86A-31DC5496C6C2}" type="presOf" srcId="{57B384FA-9DD0-4736-AAF8-C549C604AB7F}" destId="{FB3072D9-5E80-4DE8-B082-8CD21EB34DF7}" srcOrd="0" destOrd="0" presId="urn:microsoft.com/office/officeart/2005/8/layout/hierarchy3"/>
    <dgm:cxn modelId="{F628F383-320D-444A-BECF-F5F47E483747}" type="presOf" srcId="{F6630FAD-6FAB-42FC-979C-C3E114155E41}" destId="{95D0BE5B-D60E-4C6B-84C2-68732A30041D}" srcOrd="0" destOrd="0" presId="urn:microsoft.com/office/officeart/2005/8/layout/hierarchy3"/>
    <dgm:cxn modelId="{F394018C-4CBA-4007-928F-E808252A3C01}" srcId="{109D8EEE-40C5-4D6F-9717-C705C76170FD}" destId="{107CCD02-683B-4F55-A6D3-4CAC392BEDF6}" srcOrd="1" destOrd="0" parTransId="{46D0F47F-2AF4-4003-A7B8-6E9D7776C312}" sibTransId="{D42FA1F3-49E8-49D6-A75A-C3CAFD797E98}"/>
    <dgm:cxn modelId="{4EDC989E-E946-4F44-A839-88407BFEECBE}" type="presOf" srcId="{A5AA58B5-EB68-48ED-B7BC-D8EDBFFD0C5D}" destId="{AC59A66A-1613-4C8D-AABE-E3C50520DE51}" srcOrd="0" destOrd="0" presId="urn:microsoft.com/office/officeart/2005/8/layout/hierarchy3"/>
    <dgm:cxn modelId="{D8A7D5A0-45CC-439C-B732-735E7ECAC77A}" type="presOf" srcId="{109D8EEE-40C5-4D6F-9717-C705C76170FD}" destId="{4F2DADAC-3E49-458F-912A-52DB2EEA62BC}" srcOrd="1" destOrd="0" presId="urn:microsoft.com/office/officeart/2005/8/layout/hierarchy3"/>
    <dgm:cxn modelId="{446AB2AB-8C37-427D-952A-88E13580D77E}" srcId="{B5AD9D03-EC9B-4BFA-8F26-6E4DD021164D}" destId="{A3FDF73B-9D58-4BD5-83AB-C9D07E270B69}" srcOrd="0" destOrd="0" parTransId="{57B384FA-9DD0-4736-AAF8-C549C604AB7F}" sibTransId="{FBADEF03-2C8D-4F08-9624-655D575C6665}"/>
    <dgm:cxn modelId="{CE2549CE-ACD7-4B18-A8A8-E60B62C6C137}" type="presOf" srcId="{B5AD9D03-EC9B-4BFA-8F26-6E4DD021164D}" destId="{70CD56B2-EB09-4EEB-A8B4-909B98BECB17}" srcOrd="1" destOrd="0" presId="urn:microsoft.com/office/officeart/2005/8/layout/hierarchy3"/>
    <dgm:cxn modelId="{75B1CBCF-B2F1-4FC6-BCA3-5C0D751CC107}" type="presOf" srcId="{B5AD9D03-EC9B-4BFA-8F26-6E4DD021164D}" destId="{E13D0A29-2F6D-475A-859B-4E773E9CDA3A}" srcOrd="0" destOrd="0" presId="urn:microsoft.com/office/officeart/2005/8/layout/hierarchy3"/>
    <dgm:cxn modelId="{C6FED3D1-6E33-4347-8BBF-A9E3B71FB817}" type="presOf" srcId="{000A66B4-7556-49D7-8907-E41AFDD28DDD}" destId="{044B7AC8-FA03-4024-B17D-7C4FF4D315C1}" srcOrd="0" destOrd="0" presId="urn:microsoft.com/office/officeart/2005/8/layout/hierarchy3"/>
    <dgm:cxn modelId="{D568D5F2-03B8-437B-9AD2-440A682FCA58}" type="presOf" srcId="{A3FDF73B-9D58-4BD5-83AB-C9D07E270B69}" destId="{64DE28A8-BC5A-4F03-9BA2-1DA6FC2961C6}" srcOrd="0" destOrd="0" presId="urn:microsoft.com/office/officeart/2005/8/layout/hierarchy3"/>
    <dgm:cxn modelId="{237E61E6-74A0-4537-B7E2-506F72E974D5}" type="presParOf" srcId="{31780F7F-4744-4FDA-B250-47E4251A0B13}" destId="{6E8ABE32-5CAE-4BCC-B19D-3EFDF7432D13}" srcOrd="0" destOrd="0" presId="urn:microsoft.com/office/officeart/2005/8/layout/hierarchy3"/>
    <dgm:cxn modelId="{31E26959-13F9-4333-918E-F80686B939C5}" type="presParOf" srcId="{6E8ABE32-5CAE-4BCC-B19D-3EFDF7432D13}" destId="{0D165A2E-96C9-4FCB-8376-3C041667C668}" srcOrd="0" destOrd="0" presId="urn:microsoft.com/office/officeart/2005/8/layout/hierarchy3"/>
    <dgm:cxn modelId="{98BE0380-4E06-46AF-BB96-19CEE6D1C6A1}" type="presParOf" srcId="{0D165A2E-96C9-4FCB-8376-3C041667C668}" destId="{E13D0A29-2F6D-475A-859B-4E773E9CDA3A}" srcOrd="0" destOrd="0" presId="urn:microsoft.com/office/officeart/2005/8/layout/hierarchy3"/>
    <dgm:cxn modelId="{0B10DD13-3D71-433A-8850-263E987E72EA}" type="presParOf" srcId="{0D165A2E-96C9-4FCB-8376-3C041667C668}" destId="{70CD56B2-EB09-4EEB-A8B4-909B98BECB17}" srcOrd="1" destOrd="0" presId="urn:microsoft.com/office/officeart/2005/8/layout/hierarchy3"/>
    <dgm:cxn modelId="{3326A65D-49AC-4BC1-8807-8F5541515545}" type="presParOf" srcId="{6E8ABE32-5CAE-4BCC-B19D-3EFDF7432D13}" destId="{8B57374B-4E12-4C01-B9D6-C9FA5B862481}" srcOrd="1" destOrd="0" presId="urn:microsoft.com/office/officeart/2005/8/layout/hierarchy3"/>
    <dgm:cxn modelId="{B6C4B34A-BE74-4C70-A9B6-5671352A35BB}" type="presParOf" srcId="{8B57374B-4E12-4C01-B9D6-C9FA5B862481}" destId="{FB3072D9-5E80-4DE8-B082-8CD21EB34DF7}" srcOrd="0" destOrd="0" presId="urn:microsoft.com/office/officeart/2005/8/layout/hierarchy3"/>
    <dgm:cxn modelId="{56A40259-57BC-47E2-BDEC-5C49E0B0561D}" type="presParOf" srcId="{8B57374B-4E12-4C01-B9D6-C9FA5B862481}" destId="{64DE28A8-BC5A-4F03-9BA2-1DA6FC2961C6}" srcOrd="1" destOrd="0" presId="urn:microsoft.com/office/officeart/2005/8/layout/hierarchy3"/>
    <dgm:cxn modelId="{CD445DF9-DADA-4DAF-9F2F-F3CD870FB5E1}" type="presParOf" srcId="{8B57374B-4E12-4C01-B9D6-C9FA5B862481}" destId="{AC59A66A-1613-4C8D-AABE-E3C50520DE51}" srcOrd="2" destOrd="0" presId="urn:microsoft.com/office/officeart/2005/8/layout/hierarchy3"/>
    <dgm:cxn modelId="{6E00DB13-EECC-4C81-BBC5-88FAB8503C36}" type="presParOf" srcId="{8B57374B-4E12-4C01-B9D6-C9FA5B862481}" destId="{044B7AC8-FA03-4024-B17D-7C4FF4D315C1}" srcOrd="3" destOrd="0" presId="urn:microsoft.com/office/officeart/2005/8/layout/hierarchy3"/>
    <dgm:cxn modelId="{43D78639-DD4E-462B-B8BF-F6D5E816E1E5}" type="presParOf" srcId="{31780F7F-4744-4FDA-B250-47E4251A0B13}" destId="{D09F3C66-D382-4D55-9686-95AEC5727883}" srcOrd="1" destOrd="0" presId="urn:microsoft.com/office/officeart/2005/8/layout/hierarchy3"/>
    <dgm:cxn modelId="{7B9F6B05-D75E-4C31-99AC-3DABC4D683BE}" type="presParOf" srcId="{D09F3C66-D382-4D55-9686-95AEC5727883}" destId="{EED2020F-67B7-41B7-BD17-719A56FB6BDA}" srcOrd="0" destOrd="0" presId="urn:microsoft.com/office/officeart/2005/8/layout/hierarchy3"/>
    <dgm:cxn modelId="{677E67A4-6FE4-4EEA-979D-85B9488B7B97}" type="presParOf" srcId="{EED2020F-67B7-41B7-BD17-719A56FB6BDA}" destId="{2C4DCAE3-07FB-4BFC-AB5B-12C5C05F626C}" srcOrd="0" destOrd="0" presId="urn:microsoft.com/office/officeart/2005/8/layout/hierarchy3"/>
    <dgm:cxn modelId="{8F73AFC3-3042-437B-ABAD-916A3BF41F20}" type="presParOf" srcId="{EED2020F-67B7-41B7-BD17-719A56FB6BDA}" destId="{4F2DADAC-3E49-458F-912A-52DB2EEA62BC}" srcOrd="1" destOrd="0" presId="urn:microsoft.com/office/officeart/2005/8/layout/hierarchy3"/>
    <dgm:cxn modelId="{CCBDA589-279F-4FD2-88E4-51173BB4ADB1}" type="presParOf" srcId="{D09F3C66-D382-4D55-9686-95AEC5727883}" destId="{C775D323-A9C4-4BAA-AA02-2186B23A2E75}" srcOrd="1" destOrd="0" presId="urn:microsoft.com/office/officeart/2005/8/layout/hierarchy3"/>
    <dgm:cxn modelId="{E96E381D-6A1C-43A2-8AE4-DBE37A3C1BA6}" type="presParOf" srcId="{C775D323-A9C4-4BAA-AA02-2186B23A2E75}" destId="{1B0E02D5-6B9B-41FA-ABF6-CBF428E94BA2}" srcOrd="0" destOrd="0" presId="urn:microsoft.com/office/officeart/2005/8/layout/hierarchy3"/>
    <dgm:cxn modelId="{1940B821-1FFD-46FA-970C-AF08F9E7E39A}" type="presParOf" srcId="{C775D323-A9C4-4BAA-AA02-2186B23A2E75}" destId="{95D0BE5B-D60E-4C6B-84C2-68732A30041D}" srcOrd="1" destOrd="0" presId="urn:microsoft.com/office/officeart/2005/8/layout/hierarchy3"/>
    <dgm:cxn modelId="{9641AF9F-E300-428E-A51F-F5CFAF587BAF}" type="presParOf" srcId="{C775D323-A9C4-4BAA-AA02-2186B23A2E75}" destId="{BD1A98AA-738E-4E62-829D-F12E75FF6BFB}" srcOrd="2" destOrd="0" presId="urn:microsoft.com/office/officeart/2005/8/layout/hierarchy3"/>
    <dgm:cxn modelId="{2EC9C55C-C2BD-4171-BA4A-FFE493707DCA}" type="presParOf" srcId="{C775D323-A9C4-4BAA-AA02-2186B23A2E75}" destId="{474B5CBE-B121-47FF-9851-3B86DE9F4A87}" srcOrd="3"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E9745A-7475-4588-9584-352210B21D1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0061E97F-C7FD-4E18-84BB-B61C24ACB259}">
      <dgm:prSet phldrT="[Text]"/>
      <dgm:spPr/>
      <dgm:t>
        <a:bodyPr/>
        <a:lstStyle/>
        <a:p>
          <a:r>
            <a:rPr lang="es-EC" dirty="0"/>
            <a:t>Eficiencia</a:t>
          </a:r>
        </a:p>
      </dgm:t>
    </dgm:pt>
    <dgm:pt modelId="{376CF354-C7F1-4D87-BE41-9261F2F2D6B0}" type="parTrans" cxnId="{8871D8FC-7BC1-4F4D-BC1B-F2214B3D27EE}">
      <dgm:prSet/>
      <dgm:spPr/>
      <dgm:t>
        <a:bodyPr/>
        <a:lstStyle/>
        <a:p>
          <a:endParaRPr lang="es-EC"/>
        </a:p>
      </dgm:t>
    </dgm:pt>
    <dgm:pt modelId="{39F652E7-C07E-45C0-85AC-36C7D983D33F}" type="sibTrans" cxnId="{8871D8FC-7BC1-4F4D-BC1B-F2214B3D27EE}">
      <dgm:prSet/>
      <dgm:spPr/>
      <dgm:t>
        <a:bodyPr/>
        <a:lstStyle/>
        <a:p>
          <a:endParaRPr lang="es-EC"/>
        </a:p>
      </dgm:t>
    </dgm:pt>
    <dgm:pt modelId="{9209B34D-D973-41A3-B6BF-2E84D74EFDD7}">
      <dgm:prSet phldrT="[Text]"/>
      <dgm:spPr/>
      <dgm:t>
        <a:bodyPr/>
        <a:lstStyle/>
        <a:p>
          <a:pPr>
            <a:buNone/>
          </a:pPr>
          <a:r>
            <a:rPr lang="es-EC" dirty="0"/>
            <a:t>Pendiente</a:t>
          </a:r>
          <a:br>
            <a:rPr lang="es-EC" dirty="0"/>
          </a:br>
          <a:r>
            <a:rPr lang="es-EC" dirty="0"/>
            <a:t>–3.6 y –3.1</a:t>
          </a:r>
        </a:p>
      </dgm:t>
    </dgm:pt>
    <dgm:pt modelId="{944A34B0-A791-4112-A079-E89CE0CB036A}" type="parTrans" cxnId="{D185D80B-870B-4285-A122-A62D84292BFF}">
      <dgm:prSet/>
      <dgm:spPr/>
      <dgm:t>
        <a:bodyPr/>
        <a:lstStyle/>
        <a:p>
          <a:endParaRPr lang="es-EC"/>
        </a:p>
      </dgm:t>
    </dgm:pt>
    <dgm:pt modelId="{5EBDAEC6-BE8E-4DEA-8E64-1353101320AD}" type="sibTrans" cxnId="{D185D80B-870B-4285-A122-A62D84292BFF}">
      <dgm:prSet/>
      <dgm:spPr/>
      <dgm:t>
        <a:bodyPr/>
        <a:lstStyle/>
        <a:p>
          <a:endParaRPr lang="es-EC"/>
        </a:p>
      </dgm:t>
    </dgm:pt>
    <dgm:pt modelId="{21EF3946-09E9-4F02-A0D4-28244CCA9588}">
      <dgm:prSet phldrT="[Text]"/>
      <dgm:spPr/>
      <dgm:t>
        <a:bodyPr/>
        <a:lstStyle/>
        <a:p>
          <a:r>
            <a:rPr lang="es-EC" dirty="0"/>
            <a:t>Precisión</a:t>
          </a:r>
        </a:p>
      </dgm:t>
    </dgm:pt>
    <dgm:pt modelId="{3C8594BB-DAE5-464C-B1B8-6E347E41FBD1}" type="parTrans" cxnId="{69DDE7B8-644B-4EFA-A481-81B2266D6E46}">
      <dgm:prSet/>
      <dgm:spPr/>
      <dgm:t>
        <a:bodyPr/>
        <a:lstStyle/>
        <a:p>
          <a:endParaRPr lang="es-EC"/>
        </a:p>
      </dgm:t>
    </dgm:pt>
    <dgm:pt modelId="{B6518AFC-BB8E-4596-8180-F806AD93C1A1}" type="sibTrans" cxnId="{69DDE7B8-644B-4EFA-A481-81B2266D6E46}">
      <dgm:prSet/>
      <dgm:spPr/>
      <dgm:t>
        <a:bodyPr/>
        <a:lstStyle/>
        <a:p>
          <a:endParaRPr lang="es-EC"/>
        </a:p>
      </dgm:t>
    </dgm:pt>
    <dgm:pt modelId="{EB7F7858-CA16-42A2-8634-64A703244D6B}">
      <dgm:prSet phldrT="[Text]"/>
      <dgm:spPr/>
      <dgm:t>
        <a:bodyPr/>
        <a:lstStyle/>
        <a:p>
          <a:r>
            <a:rPr lang="es-EC" dirty="0"/>
            <a:t>Coeficiente de correlación R</a:t>
          </a:r>
          <a:r>
            <a:rPr lang="es-EC" baseline="30000" dirty="0"/>
            <a:t>2</a:t>
          </a:r>
          <a:r>
            <a:rPr lang="es-EC" dirty="0"/>
            <a:t> </a:t>
          </a:r>
        </a:p>
      </dgm:t>
    </dgm:pt>
    <dgm:pt modelId="{1529A377-980C-4E2F-A5C3-D9AAA240ACCF}" type="parTrans" cxnId="{811205A9-469E-4329-BBE3-84DFEAF71B26}">
      <dgm:prSet/>
      <dgm:spPr/>
      <dgm:t>
        <a:bodyPr/>
        <a:lstStyle/>
        <a:p>
          <a:endParaRPr lang="es-EC"/>
        </a:p>
      </dgm:t>
    </dgm:pt>
    <dgm:pt modelId="{43B58DA6-8146-433E-8F94-DC4E7656722B}" type="sibTrans" cxnId="{811205A9-469E-4329-BBE3-84DFEAF71B26}">
      <dgm:prSet/>
      <dgm:spPr/>
      <dgm:t>
        <a:bodyPr/>
        <a:lstStyle/>
        <a:p>
          <a:endParaRPr lang="es-EC"/>
        </a:p>
      </dgm:t>
    </dgm:pt>
    <dgm:pt modelId="{993E97C3-1645-4AE0-A450-3A216380E77F}">
      <dgm:prSet phldrT="[Text]"/>
      <dgm:spPr/>
      <dgm:t>
        <a:bodyPr/>
        <a:lstStyle/>
        <a:p>
          <a:r>
            <a:rPr lang="en-US" dirty="0">
              <a:latin typeface="Arial" panose="020B0604020202020204" pitchFamily="34" charset="0"/>
              <a:cs typeface="Arial" panose="020B0604020202020204" pitchFamily="34" charset="0"/>
            </a:rPr>
            <a:t>≥</a:t>
          </a:r>
          <a:r>
            <a:rPr lang="en-US" dirty="0"/>
            <a:t> 0.98</a:t>
          </a:r>
          <a:endParaRPr lang="es-EC" dirty="0"/>
        </a:p>
      </dgm:t>
    </dgm:pt>
    <dgm:pt modelId="{FB287C36-71DB-444D-8799-7EB6CCDE25EE}" type="parTrans" cxnId="{BB446F08-33B8-428B-974E-57E39BA615B7}">
      <dgm:prSet/>
      <dgm:spPr/>
      <dgm:t>
        <a:bodyPr/>
        <a:lstStyle/>
        <a:p>
          <a:endParaRPr lang="es-EC"/>
        </a:p>
      </dgm:t>
    </dgm:pt>
    <dgm:pt modelId="{10428CEC-9228-4E3A-B2A2-E30A12ACD5B0}" type="sibTrans" cxnId="{BB446F08-33B8-428B-974E-57E39BA615B7}">
      <dgm:prSet/>
      <dgm:spPr/>
      <dgm:t>
        <a:bodyPr/>
        <a:lstStyle/>
        <a:p>
          <a:endParaRPr lang="es-EC"/>
        </a:p>
      </dgm:t>
    </dgm:pt>
    <dgm:pt modelId="{80E342CD-E5ED-4501-8FB9-A349639C787F}">
      <dgm:prSet phldrT="[Text]"/>
      <dgm:spPr/>
      <dgm:t>
        <a:bodyPr/>
        <a:lstStyle/>
        <a:p>
          <a:r>
            <a:rPr lang="es-EC" dirty="0"/>
            <a:t>Sensibilidad</a:t>
          </a:r>
        </a:p>
      </dgm:t>
    </dgm:pt>
    <dgm:pt modelId="{B347436D-D1E6-4912-896F-DBD9929516B3}" type="parTrans" cxnId="{C9375A7C-2BA8-4942-8D84-56834AED9C63}">
      <dgm:prSet/>
      <dgm:spPr/>
      <dgm:t>
        <a:bodyPr/>
        <a:lstStyle/>
        <a:p>
          <a:endParaRPr lang="es-EC"/>
        </a:p>
      </dgm:t>
    </dgm:pt>
    <dgm:pt modelId="{ADBE4DD7-A0F6-44C6-83DC-6EC824D65334}" type="sibTrans" cxnId="{C9375A7C-2BA8-4942-8D84-56834AED9C63}">
      <dgm:prSet/>
      <dgm:spPr/>
      <dgm:t>
        <a:bodyPr/>
        <a:lstStyle/>
        <a:p>
          <a:endParaRPr lang="es-EC"/>
        </a:p>
      </dgm:t>
    </dgm:pt>
    <dgm:pt modelId="{F6534C7B-364E-457D-82AB-9E16D7F8755D}">
      <dgm:prSet phldrT="[Text]"/>
      <dgm:spPr/>
      <dgm:t>
        <a:bodyPr/>
        <a:lstStyle/>
        <a:p>
          <a:r>
            <a:rPr lang="es-EC" dirty="0"/>
            <a:t>Límite de detección</a:t>
          </a:r>
        </a:p>
      </dgm:t>
    </dgm:pt>
    <dgm:pt modelId="{009C1718-6254-4D72-9229-6BAC7C41CA89}" type="parTrans" cxnId="{3F3F38C8-FDB1-4902-B211-33CB75A8DDC8}">
      <dgm:prSet/>
      <dgm:spPr/>
      <dgm:t>
        <a:bodyPr/>
        <a:lstStyle/>
        <a:p>
          <a:endParaRPr lang="es-EC"/>
        </a:p>
      </dgm:t>
    </dgm:pt>
    <dgm:pt modelId="{756F17FC-62B3-481A-B1E8-E62998BDF17C}" type="sibTrans" cxnId="{3F3F38C8-FDB1-4902-B211-33CB75A8DDC8}">
      <dgm:prSet/>
      <dgm:spPr/>
      <dgm:t>
        <a:bodyPr/>
        <a:lstStyle/>
        <a:p>
          <a:endParaRPr lang="es-EC"/>
        </a:p>
      </dgm:t>
    </dgm:pt>
    <dgm:pt modelId="{F12386F1-A61C-4C2D-ABA1-6273FA960A30}">
      <dgm:prSet phldrT="[Text]"/>
      <dgm:spPr/>
      <dgm:t>
        <a:bodyPr/>
        <a:lstStyle/>
        <a:p>
          <a:pPr>
            <a:buNone/>
          </a:pPr>
          <a:r>
            <a:rPr lang="es-EC" dirty="0"/>
            <a:t>PEA</a:t>
          </a:r>
          <a:br>
            <a:rPr lang="es-EC" dirty="0"/>
          </a:br>
          <a:r>
            <a:rPr lang="es-EC" dirty="0"/>
            <a:t>90% y 110%</a:t>
          </a:r>
        </a:p>
      </dgm:t>
    </dgm:pt>
    <dgm:pt modelId="{8FEA954D-B253-4587-84EF-35C1B91FC1F5}" type="parTrans" cxnId="{4B168C27-53C0-49BE-83CA-FC874DF31B05}">
      <dgm:prSet/>
      <dgm:spPr/>
      <dgm:t>
        <a:bodyPr/>
        <a:lstStyle/>
        <a:p>
          <a:endParaRPr lang="es-EC"/>
        </a:p>
      </dgm:t>
    </dgm:pt>
    <dgm:pt modelId="{53392432-209C-4F1E-8C82-7899E65E065C}" type="sibTrans" cxnId="{4B168C27-53C0-49BE-83CA-FC874DF31B05}">
      <dgm:prSet/>
      <dgm:spPr/>
      <dgm:t>
        <a:bodyPr/>
        <a:lstStyle/>
        <a:p>
          <a:endParaRPr lang="es-EC"/>
        </a:p>
      </dgm:t>
    </dgm:pt>
    <dgm:pt modelId="{628A6C08-01E7-4337-8489-686297F884AE}" type="pres">
      <dgm:prSet presAssocID="{58E9745A-7475-4588-9584-352210B21D1A}" presName="Name0" presStyleCnt="0">
        <dgm:presLayoutVars>
          <dgm:chPref val="3"/>
          <dgm:dir/>
          <dgm:animLvl val="lvl"/>
          <dgm:resizeHandles/>
        </dgm:presLayoutVars>
      </dgm:prSet>
      <dgm:spPr/>
    </dgm:pt>
    <dgm:pt modelId="{19804805-B3DE-4CF8-9BBD-93BC15D3D336}" type="pres">
      <dgm:prSet presAssocID="{0061E97F-C7FD-4E18-84BB-B61C24ACB259}" presName="horFlow" presStyleCnt="0"/>
      <dgm:spPr/>
    </dgm:pt>
    <dgm:pt modelId="{FAEB3776-1098-47F5-B9AC-3B46F0FE6249}" type="pres">
      <dgm:prSet presAssocID="{0061E97F-C7FD-4E18-84BB-B61C24ACB259}" presName="bigChev" presStyleLbl="node1" presStyleIdx="0" presStyleCnt="3"/>
      <dgm:spPr/>
    </dgm:pt>
    <dgm:pt modelId="{8CE90318-5F33-4997-B1B7-0F2D7B1F12BF}" type="pres">
      <dgm:prSet presAssocID="{944A34B0-A791-4112-A079-E89CE0CB036A}" presName="parTrans" presStyleCnt="0"/>
      <dgm:spPr/>
    </dgm:pt>
    <dgm:pt modelId="{CA845AD0-6898-4236-879A-7631BE87F15D}" type="pres">
      <dgm:prSet presAssocID="{9209B34D-D973-41A3-B6BF-2E84D74EFDD7}" presName="node" presStyleLbl="alignAccFollowNode1" presStyleIdx="0" presStyleCnt="5">
        <dgm:presLayoutVars>
          <dgm:bulletEnabled val="1"/>
        </dgm:presLayoutVars>
      </dgm:prSet>
      <dgm:spPr/>
    </dgm:pt>
    <dgm:pt modelId="{491C64F3-AA3E-4B6E-9685-8CE089E610BD}" type="pres">
      <dgm:prSet presAssocID="{5EBDAEC6-BE8E-4DEA-8E64-1353101320AD}" presName="sibTrans" presStyleCnt="0"/>
      <dgm:spPr/>
    </dgm:pt>
    <dgm:pt modelId="{E37ECE92-A77B-41E3-830E-3CD9F45A46F3}" type="pres">
      <dgm:prSet presAssocID="{F12386F1-A61C-4C2D-ABA1-6273FA960A30}" presName="node" presStyleLbl="alignAccFollowNode1" presStyleIdx="1" presStyleCnt="5">
        <dgm:presLayoutVars>
          <dgm:bulletEnabled val="1"/>
        </dgm:presLayoutVars>
      </dgm:prSet>
      <dgm:spPr/>
    </dgm:pt>
    <dgm:pt modelId="{50B9B002-D0AE-4796-AA9F-F8DD34505E56}" type="pres">
      <dgm:prSet presAssocID="{0061E97F-C7FD-4E18-84BB-B61C24ACB259}" presName="vSp" presStyleCnt="0"/>
      <dgm:spPr/>
    </dgm:pt>
    <dgm:pt modelId="{7F54C891-CFE1-4987-9F5B-4C34E7403ABF}" type="pres">
      <dgm:prSet presAssocID="{21EF3946-09E9-4F02-A0D4-28244CCA9588}" presName="horFlow" presStyleCnt="0"/>
      <dgm:spPr/>
    </dgm:pt>
    <dgm:pt modelId="{4152D5DE-26D8-4C0A-8CF8-BD8A43B7C238}" type="pres">
      <dgm:prSet presAssocID="{21EF3946-09E9-4F02-A0D4-28244CCA9588}" presName="bigChev" presStyleLbl="node1" presStyleIdx="1" presStyleCnt="3"/>
      <dgm:spPr/>
    </dgm:pt>
    <dgm:pt modelId="{A1EBB8DA-BF71-46D5-A886-2DE0E5DB1485}" type="pres">
      <dgm:prSet presAssocID="{1529A377-980C-4E2F-A5C3-D9AAA240ACCF}" presName="parTrans" presStyleCnt="0"/>
      <dgm:spPr/>
    </dgm:pt>
    <dgm:pt modelId="{B94CB26F-51D5-4B8E-9B93-062AE020DA48}" type="pres">
      <dgm:prSet presAssocID="{EB7F7858-CA16-42A2-8634-64A703244D6B}" presName="node" presStyleLbl="alignAccFollowNode1" presStyleIdx="2" presStyleCnt="5" custScaleX="107598">
        <dgm:presLayoutVars>
          <dgm:bulletEnabled val="1"/>
        </dgm:presLayoutVars>
      </dgm:prSet>
      <dgm:spPr/>
    </dgm:pt>
    <dgm:pt modelId="{B9A7FA71-9777-46EF-A4E3-93ACDCED6C64}" type="pres">
      <dgm:prSet presAssocID="{43B58DA6-8146-433E-8F94-DC4E7656722B}" presName="sibTrans" presStyleCnt="0"/>
      <dgm:spPr/>
    </dgm:pt>
    <dgm:pt modelId="{28D1C164-17BE-4BBC-8202-78DCF7F61504}" type="pres">
      <dgm:prSet presAssocID="{993E97C3-1645-4AE0-A450-3A216380E77F}" presName="node" presStyleLbl="alignAccFollowNode1" presStyleIdx="3" presStyleCnt="5" custScaleX="89448">
        <dgm:presLayoutVars>
          <dgm:bulletEnabled val="1"/>
        </dgm:presLayoutVars>
      </dgm:prSet>
      <dgm:spPr/>
    </dgm:pt>
    <dgm:pt modelId="{3E8623B5-0315-46BF-8CE4-B1A5ACAA84C1}" type="pres">
      <dgm:prSet presAssocID="{21EF3946-09E9-4F02-A0D4-28244CCA9588}" presName="vSp" presStyleCnt="0"/>
      <dgm:spPr/>
    </dgm:pt>
    <dgm:pt modelId="{AC5D005C-49B7-447E-BB45-7A462C17B342}" type="pres">
      <dgm:prSet presAssocID="{80E342CD-E5ED-4501-8FB9-A349639C787F}" presName="horFlow" presStyleCnt="0"/>
      <dgm:spPr/>
    </dgm:pt>
    <dgm:pt modelId="{BCF7580E-9AA7-4341-8C1A-3ADFFDFA3651}" type="pres">
      <dgm:prSet presAssocID="{80E342CD-E5ED-4501-8FB9-A349639C787F}" presName="bigChev" presStyleLbl="node1" presStyleIdx="2" presStyleCnt="3"/>
      <dgm:spPr/>
    </dgm:pt>
    <dgm:pt modelId="{336C2396-7377-4410-AF56-2489FB090572}" type="pres">
      <dgm:prSet presAssocID="{009C1718-6254-4D72-9229-6BAC7C41CA89}" presName="parTrans" presStyleCnt="0"/>
      <dgm:spPr/>
    </dgm:pt>
    <dgm:pt modelId="{CB3062E9-0BF5-441C-A839-E0DB79A54704}" type="pres">
      <dgm:prSet presAssocID="{F6534C7B-364E-457D-82AB-9E16D7F8755D}" presName="node" presStyleLbl="alignAccFollowNode1" presStyleIdx="4" presStyleCnt="5">
        <dgm:presLayoutVars>
          <dgm:bulletEnabled val="1"/>
        </dgm:presLayoutVars>
      </dgm:prSet>
      <dgm:spPr/>
    </dgm:pt>
  </dgm:ptLst>
  <dgm:cxnLst>
    <dgm:cxn modelId="{BB446F08-33B8-428B-974E-57E39BA615B7}" srcId="{21EF3946-09E9-4F02-A0D4-28244CCA9588}" destId="{993E97C3-1645-4AE0-A450-3A216380E77F}" srcOrd="1" destOrd="0" parTransId="{FB287C36-71DB-444D-8799-7EB6CCDE25EE}" sibTransId="{10428CEC-9228-4E3A-B2A2-E30A12ACD5B0}"/>
    <dgm:cxn modelId="{D185D80B-870B-4285-A122-A62D84292BFF}" srcId="{0061E97F-C7FD-4E18-84BB-B61C24ACB259}" destId="{9209B34D-D973-41A3-B6BF-2E84D74EFDD7}" srcOrd="0" destOrd="0" parTransId="{944A34B0-A791-4112-A079-E89CE0CB036A}" sibTransId="{5EBDAEC6-BE8E-4DEA-8E64-1353101320AD}"/>
    <dgm:cxn modelId="{4B168C27-53C0-49BE-83CA-FC874DF31B05}" srcId="{0061E97F-C7FD-4E18-84BB-B61C24ACB259}" destId="{F12386F1-A61C-4C2D-ABA1-6273FA960A30}" srcOrd="1" destOrd="0" parTransId="{8FEA954D-B253-4587-84EF-35C1B91FC1F5}" sibTransId="{53392432-209C-4F1E-8C82-7899E65E065C}"/>
    <dgm:cxn modelId="{7FC7623C-B3C8-48AC-8DA2-356E71BDEE1B}" type="presOf" srcId="{EB7F7858-CA16-42A2-8634-64A703244D6B}" destId="{B94CB26F-51D5-4B8E-9B93-062AE020DA48}" srcOrd="0" destOrd="0" presId="urn:microsoft.com/office/officeart/2005/8/layout/lProcess3"/>
    <dgm:cxn modelId="{F8C8B95E-BD5E-48D6-979B-76C232CC630D}" type="presOf" srcId="{F12386F1-A61C-4C2D-ABA1-6273FA960A30}" destId="{E37ECE92-A77B-41E3-830E-3CD9F45A46F3}" srcOrd="0" destOrd="0" presId="urn:microsoft.com/office/officeart/2005/8/layout/lProcess3"/>
    <dgm:cxn modelId="{59657941-4E41-4FC0-953F-5E3063E6A45B}" type="presOf" srcId="{58E9745A-7475-4588-9584-352210B21D1A}" destId="{628A6C08-01E7-4337-8489-686297F884AE}" srcOrd="0" destOrd="0" presId="urn:microsoft.com/office/officeart/2005/8/layout/lProcess3"/>
    <dgm:cxn modelId="{C9375A7C-2BA8-4942-8D84-56834AED9C63}" srcId="{58E9745A-7475-4588-9584-352210B21D1A}" destId="{80E342CD-E5ED-4501-8FB9-A349639C787F}" srcOrd="2" destOrd="0" parTransId="{B347436D-D1E6-4912-896F-DBD9929516B3}" sibTransId="{ADBE4DD7-A0F6-44C6-83DC-6EC824D65334}"/>
    <dgm:cxn modelId="{32C2C28B-EB76-41D8-9487-3FBDDF1EB9BC}" type="presOf" srcId="{80E342CD-E5ED-4501-8FB9-A349639C787F}" destId="{BCF7580E-9AA7-4341-8C1A-3ADFFDFA3651}" srcOrd="0" destOrd="0" presId="urn:microsoft.com/office/officeart/2005/8/layout/lProcess3"/>
    <dgm:cxn modelId="{66DE3A9B-F69F-44A8-A937-CF65E0A012BB}" type="presOf" srcId="{21EF3946-09E9-4F02-A0D4-28244CCA9588}" destId="{4152D5DE-26D8-4C0A-8CF8-BD8A43B7C238}" srcOrd="0" destOrd="0" presId="urn:microsoft.com/office/officeart/2005/8/layout/lProcess3"/>
    <dgm:cxn modelId="{811205A9-469E-4329-BBE3-84DFEAF71B26}" srcId="{21EF3946-09E9-4F02-A0D4-28244CCA9588}" destId="{EB7F7858-CA16-42A2-8634-64A703244D6B}" srcOrd="0" destOrd="0" parTransId="{1529A377-980C-4E2F-A5C3-D9AAA240ACCF}" sibTransId="{43B58DA6-8146-433E-8F94-DC4E7656722B}"/>
    <dgm:cxn modelId="{69DDE7B8-644B-4EFA-A481-81B2266D6E46}" srcId="{58E9745A-7475-4588-9584-352210B21D1A}" destId="{21EF3946-09E9-4F02-A0D4-28244CCA9588}" srcOrd="1" destOrd="0" parTransId="{3C8594BB-DAE5-464C-B1B8-6E347E41FBD1}" sibTransId="{B6518AFC-BB8E-4596-8180-F806AD93C1A1}"/>
    <dgm:cxn modelId="{3F3F38C8-FDB1-4902-B211-33CB75A8DDC8}" srcId="{80E342CD-E5ED-4501-8FB9-A349639C787F}" destId="{F6534C7B-364E-457D-82AB-9E16D7F8755D}" srcOrd="0" destOrd="0" parTransId="{009C1718-6254-4D72-9229-6BAC7C41CA89}" sibTransId="{756F17FC-62B3-481A-B1E8-E62998BDF17C}"/>
    <dgm:cxn modelId="{8F14C8CE-FE03-4699-A604-E2D081F4727B}" type="presOf" srcId="{F6534C7B-364E-457D-82AB-9E16D7F8755D}" destId="{CB3062E9-0BF5-441C-A839-E0DB79A54704}" srcOrd="0" destOrd="0" presId="urn:microsoft.com/office/officeart/2005/8/layout/lProcess3"/>
    <dgm:cxn modelId="{BC02B0EC-151D-4702-82A1-67859F499DC7}" type="presOf" srcId="{0061E97F-C7FD-4E18-84BB-B61C24ACB259}" destId="{FAEB3776-1098-47F5-B9AC-3B46F0FE6249}" srcOrd="0" destOrd="0" presId="urn:microsoft.com/office/officeart/2005/8/layout/lProcess3"/>
    <dgm:cxn modelId="{E619B3F6-3C6F-4702-8324-7A7BFEF71DD0}" type="presOf" srcId="{993E97C3-1645-4AE0-A450-3A216380E77F}" destId="{28D1C164-17BE-4BBC-8202-78DCF7F61504}" srcOrd="0" destOrd="0" presId="urn:microsoft.com/office/officeart/2005/8/layout/lProcess3"/>
    <dgm:cxn modelId="{BF4FDCF9-22E4-4B0F-9686-4B0CC3FC6740}" type="presOf" srcId="{9209B34D-D973-41A3-B6BF-2E84D74EFDD7}" destId="{CA845AD0-6898-4236-879A-7631BE87F15D}" srcOrd="0" destOrd="0" presId="urn:microsoft.com/office/officeart/2005/8/layout/lProcess3"/>
    <dgm:cxn modelId="{8871D8FC-7BC1-4F4D-BC1B-F2214B3D27EE}" srcId="{58E9745A-7475-4588-9584-352210B21D1A}" destId="{0061E97F-C7FD-4E18-84BB-B61C24ACB259}" srcOrd="0" destOrd="0" parTransId="{376CF354-C7F1-4D87-BE41-9261F2F2D6B0}" sibTransId="{39F652E7-C07E-45C0-85AC-36C7D983D33F}"/>
    <dgm:cxn modelId="{CDA2726C-C35B-4D87-BCA5-2227495218DF}" type="presParOf" srcId="{628A6C08-01E7-4337-8489-686297F884AE}" destId="{19804805-B3DE-4CF8-9BBD-93BC15D3D336}" srcOrd="0" destOrd="0" presId="urn:microsoft.com/office/officeart/2005/8/layout/lProcess3"/>
    <dgm:cxn modelId="{8304DB19-B9E0-47BB-B375-B25D337ED028}" type="presParOf" srcId="{19804805-B3DE-4CF8-9BBD-93BC15D3D336}" destId="{FAEB3776-1098-47F5-B9AC-3B46F0FE6249}" srcOrd="0" destOrd="0" presId="urn:microsoft.com/office/officeart/2005/8/layout/lProcess3"/>
    <dgm:cxn modelId="{17DCBB45-60E2-47E8-A84A-EAB16464BFEF}" type="presParOf" srcId="{19804805-B3DE-4CF8-9BBD-93BC15D3D336}" destId="{8CE90318-5F33-4997-B1B7-0F2D7B1F12BF}" srcOrd="1" destOrd="0" presId="urn:microsoft.com/office/officeart/2005/8/layout/lProcess3"/>
    <dgm:cxn modelId="{AFAB59A2-C48F-4726-8BBE-A0036F0904B6}" type="presParOf" srcId="{19804805-B3DE-4CF8-9BBD-93BC15D3D336}" destId="{CA845AD0-6898-4236-879A-7631BE87F15D}" srcOrd="2" destOrd="0" presId="urn:microsoft.com/office/officeart/2005/8/layout/lProcess3"/>
    <dgm:cxn modelId="{7A6C84C6-9F7B-48D5-9E3C-93BA3E1BCF3A}" type="presParOf" srcId="{19804805-B3DE-4CF8-9BBD-93BC15D3D336}" destId="{491C64F3-AA3E-4B6E-9685-8CE089E610BD}" srcOrd="3" destOrd="0" presId="urn:microsoft.com/office/officeart/2005/8/layout/lProcess3"/>
    <dgm:cxn modelId="{6E43B7FE-2EAD-4B3A-9D16-CCF6B8582DF7}" type="presParOf" srcId="{19804805-B3DE-4CF8-9BBD-93BC15D3D336}" destId="{E37ECE92-A77B-41E3-830E-3CD9F45A46F3}" srcOrd="4" destOrd="0" presId="urn:microsoft.com/office/officeart/2005/8/layout/lProcess3"/>
    <dgm:cxn modelId="{15E2A59C-5A4B-4A85-AAFB-EFE819F02561}" type="presParOf" srcId="{628A6C08-01E7-4337-8489-686297F884AE}" destId="{50B9B002-D0AE-4796-AA9F-F8DD34505E56}" srcOrd="1" destOrd="0" presId="urn:microsoft.com/office/officeart/2005/8/layout/lProcess3"/>
    <dgm:cxn modelId="{E212F301-991A-4FFE-AD60-4D308340CC20}" type="presParOf" srcId="{628A6C08-01E7-4337-8489-686297F884AE}" destId="{7F54C891-CFE1-4987-9F5B-4C34E7403ABF}" srcOrd="2" destOrd="0" presId="urn:microsoft.com/office/officeart/2005/8/layout/lProcess3"/>
    <dgm:cxn modelId="{25CE6284-A0D5-45A2-9792-E9EF0711CD6E}" type="presParOf" srcId="{7F54C891-CFE1-4987-9F5B-4C34E7403ABF}" destId="{4152D5DE-26D8-4C0A-8CF8-BD8A43B7C238}" srcOrd="0" destOrd="0" presId="urn:microsoft.com/office/officeart/2005/8/layout/lProcess3"/>
    <dgm:cxn modelId="{C57655EA-CE03-4AFA-B376-3B20A8B3C191}" type="presParOf" srcId="{7F54C891-CFE1-4987-9F5B-4C34E7403ABF}" destId="{A1EBB8DA-BF71-46D5-A886-2DE0E5DB1485}" srcOrd="1" destOrd="0" presId="urn:microsoft.com/office/officeart/2005/8/layout/lProcess3"/>
    <dgm:cxn modelId="{E2B1FF65-0B93-43BD-B409-56DA5DD6E24A}" type="presParOf" srcId="{7F54C891-CFE1-4987-9F5B-4C34E7403ABF}" destId="{B94CB26F-51D5-4B8E-9B93-062AE020DA48}" srcOrd="2" destOrd="0" presId="urn:microsoft.com/office/officeart/2005/8/layout/lProcess3"/>
    <dgm:cxn modelId="{49CC1F25-DA90-467F-97E6-29E25AD04604}" type="presParOf" srcId="{7F54C891-CFE1-4987-9F5B-4C34E7403ABF}" destId="{B9A7FA71-9777-46EF-A4E3-93ACDCED6C64}" srcOrd="3" destOrd="0" presId="urn:microsoft.com/office/officeart/2005/8/layout/lProcess3"/>
    <dgm:cxn modelId="{5399D702-2D21-4E45-89D9-7861633D65C8}" type="presParOf" srcId="{7F54C891-CFE1-4987-9F5B-4C34E7403ABF}" destId="{28D1C164-17BE-4BBC-8202-78DCF7F61504}" srcOrd="4" destOrd="0" presId="urn:microsoft.com/office/officeart/2005/8/layout/lProcess3"/>
    <dgm:cxn modelId="{E502744D-075F-4117-BAEF-4B51417007BF}" type="presParOf" srcId="{628A6C08-01E7-4337-8489-686297F884AE}" destId="{3E8623B5-0315-46BF-8CE4-B1A5ACAA84C1}" srcOrd="3" destOrd="0" presId="urn:microsoft.com/office/officeart/2005/8/layout/lProcess3"/>
    <dgm:cxn modelId="{DB46BC41-C302-4805-9BE7-2B5047C12D67}" type="presParOf" srcId="{628A6C08-01E7-4337-8489-686297F884AE}" destId="{AC5D005C-49B7-447E-BB45-7A462C17B342}" srcOrd="4" destOrd="0" presId="urn:microsoft.com/office/officeart/2005/8/layout/lProcess3"/>
    <dgm:cxn modelId="{67B04414-AF67-479C-ABA1-82782485668E}" type="presParOf" srcId="{AC5D005C-49B7-447E-BB45-7A462C17B342}" destId="{BCF7580E-9AA7-4341-8C1A-3ADFFDFA3651}" srcOrd="0" destOrd="0" presId="urn:microsoft.com/office/officeart/2005/8/layout/lProcess3"/>
    <dgm:cxn modelId="{0C23A22C-AD68-4D56-9240-68E822CCF939}" type="presParOf" srcId="{AC5D005C-49B7-447E-BB45-7A462C17B342}" destId="{336C2396-7377-4410-AF56-2489FB090572}" srcOrd="1" destOrd="0" presId="urn:microsoft.com/office/officeart/2005/8/layout/lProcess3"/>
    <dgm:cxn modelId="{F5024C3D-D7D5-465C-AE88-F5FFA13BA207}" type="presParOf" srcId="{AC5D005C-49B7-447E-BB45-7A462C17B342}" destId="{CB3062E9-0BF5-441C-A839-E0DB79A54704}" srcOrd="2"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F1222B-286A-40F5-939A-D6FDBB7BD00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D2A1C5B6-5E6A-4D1E-A09A-078DE3C567D9}">
      <dgm:prSet phldrT="[Text]"/>
      <dgm:spPr/>
      <dgm:t>
        <a:bodyPr/>
        <a:lstStyle/>
        <a:p>
          <a:r>
            <a:rPr lang="es-EC" dirty="0"/>
            <a:t>Monocitos</a:t>
          </a:r>
        </a:p>
      </dgm:t>
    </dgm:pt>
    <dgm:pt modelId="{5093167A-BBAC-4D1D-9B9F-0B19AE7DDB9C}" type="parTrans" cxnId="{BF0A5DEA-3C3C-46DE-80B8-CAEE8F306203}">
      <dgm:prSet/>
      <dgm:spPr/>
      <dgm:t>
        <a:bodyPr/>
        <a:lstStyle/>
        <a:p>
          <a:endParaRPr lang="es-EC"/>
        </a:p>
      </dgm:t>
    </dgm:pt>
    <dgm:pt modelId="{65532C3F-7814-47FC-AD26-E5699975A55B}" type="sibTrans" cxnId="{BF0A5DEA-3C3C-46DE-80B8-CAEE8F306203}">
      <dgm:prSet/>
      <dgm:spPr/>
      <dgm:t>
        <a:bodyPr/>
        <a:lstStyle/>
        <a:p>
          <a:endParaRPr lang="es-EC"/>
        </a:p>
      </dgm:t>
    </dgm:pt>
    <dgm:pt modelId="{C2424955-50F2-4058-8CBA-235764BE33D2}">
      <dgm:prSet/>
      <dgm:spPr/>
      <dgm:t>
        <a:bodyPr/>
        <a:lstStyle/>
        <a:p>
          <a:r>
            <a:rPr lang="es-EC" dirty="0">
              <a:latin typeface="Arial" panose="020B0604020202020204" pitchFamily="34" charset="0"/>
              <a:cs typeface="Arial" panose="020B0604020202020204" pitchFamily="34" charset="0"/>
            </a:rPr>
            <a:t>↑ </a:t>
          </a:r>
          <a:r>
            <a:rPr lang="es-EC" dirty="0"/>
            <a:t>ICAM3</a:t>
          </a:r>
        </a:p>
      </dgm:t>
    </dgm:pt>
    <dgm:pt modelId="{F9986A17-9F85-4552-9994-54E196C3DB14}" type="parTrans" cxnId="{19722AE6-E57C-401F-BDC0-94B00442D85A}">
      <dgm:prSet/>
      <dgm:spPr/>
      <dgm:t>
        <a:bodyPr/>
        <a:lstStyle/>
        <a:p>
          <a:endParaRPr lang="es-EC"/>
        </a:p>
      </dgm:t>
    </dgm:pt>
    <dgm:pt modelId="{63EDD2DF-7818-41B3-8600-7BE3AF35CB3C}" type="sibTrans" cxnId="{19722AE6-E57C-401F-BDC0-94B00442D85A}">
      <dgm:prSet/>
      <dgm:spPr/>
      <dgm:t>
        <a:bodyPr/>
        <a:lstStyle/>
        <a:p>
          <a:endParaRPr lang="es-EC"/>
        </a:p>
      </dgm:t>
    </dgm:pt>
    <dgm:pt modelId="{120FFFE3-8162-4910-AF7E-F5645C332D0D}">
      <dgm:prSet/>
      <dgm:spPr/>
      <dgm:t>
        <a:bodyPr/>
        <a:lstStyle/>
        <a:p>
          <a:r>
            <a:rPr lang="es-EC" dirty="0">
              <a:latin typeface="Arial" panose="020B0604020202020204" pitchFamily="34" charset="0"/>
              <a:cs typeface="Arial" panose="020B0604020202020204" pitchFamily="34" charset="0"/>
            </a:rPr>
            <a:t>↓ </a:t>
          </a:r>
          <a:r>
            <a:rPr lang="es-EC" dirty="0"/>
            <a:t>RUNX3</a:t>
          </a:r>
        </a:p>
      </dgm:t>
    </dgm:pt>
    <dgm:pt modelId="{E8C74104-54E3-429E-83D7-0CC09F60ECF7}" type="parTrans" cxnId="{E60B1E76-BBAE-4D1A-9CC9-66C7F80F9DAF}">
      <dgm:prSet/>
      <dgm:spPr/>
      <dgm:t>
        <a:bodyPr/>
        <a:lstStyle/>
        <a:p>
          <a:endParaRPr lang="es-EC"/>
        </a:p>
      </dgm:t>
    </dgm:pt>
    <dgm:pt modelId="{28727913-DB6B-40F1-BCA6-9B94814588E1}" type="sibTrans" cxnId="{E60B1E76-BBAE-4D1A-9CC9-66C7F80F9DAF}">
      <dgm:prSet/>
      <dgm:spPr/>
      <dgm:t>
        <a:bodyPr/>
        <a:lstStyle/>
        <a:p>
          <a:endParaRPr lang="es-EC"/>
        </a:p>
      </dgm:t>
    </dgm:pt>
    <dgm:pt modelId="{5F9A0B80-90D5-41BB-A996-41A9A1DF5AE4}">
      <dgm:prSet/>
      <dgm:spPr/>
      <dgm:t>
        <a:bodyPr/>
        <a:lstStyle/>
        <a:p>
          <a:r>
            <a:rPr lang="es-EC" dirty="0"/>
            <a:t>Macrófagos</a:t>
          </a:r>
        </a:p>
      </dgm:t>
    </dgm:pt>
    <dgm:pt modelId="{8836CC5E-9E88-4E9D-A78C-BE49358BD15B}" type="parTrans" cxnId="{A2156525-2AB9-4CDE-B074-38763338A66C}">
      <dgm:prSet/>
      <dgm:spPr/>
      <dgm:t>
        <a:bodyPr/>
        <a:lstStyle/>
        <a:p>
          <a:endParaRPr lang="es-EC"/>
        </a:p>
      </dgm:t>
    </dgm:pt>
    <dgm:pt modelId="{A82275C7-1804-419F-A602-45186926914F}" type="sibTrans" cxnId="{A2156525-2AB9-4CDE-B074-38763338A66C}">
      <dgm:prSet/>
      <dgm:spPr/>
      <dgm:t>
        <a:bodyPr/>
        <a:lstStyle/>
        <a:p>
          <a:endParaRPr lang="es-EC"/>
        </a:p>
      </dgm:t>
    </dgm:pt>
    <dgm:pt modelId="{3EAB4737-80D8-46F1-8CB7-F48E727C5C19}">
      <dgm:prSet/>
      <dgm:spPr/>
      <dgm:t>
        <a:bodyPr/>
        <a:lstStyle/>
        <a:p>
          <a:r>
            <a:rPr lang="es-EC" dirty="0">
              <a:latin typeface="Arial" panose="020B0604020202020204" pitchFamily="34" charset="0"/>
              <a:cs typeface="Arial" panose="020B0604020202020204" pitchFamily="34" charset="0"/>
            </a:rPr>
            <a:t>↓</a:t>
          </a:r>
          <a:r>
            <a:rPr lang="es-EC" dirty="0"/>
            <a:t> ICAM3</a:t>
          </a:r>
        </a:p>
      </dgm:t>
    </dgm:pt>
    <dgm:pt modelId="{24249408-1E28-4232-8707-FC70429041E6}" type="parTrans" cxnId="{13CC2DD1-70B0-48CE-BD22-74A28DBE6D15}">
      <dgm:prSet/>
      <dgm:spPr/>
      <dgm:t>
        <a:bodyPr/>
        <a:lstStyle/>
        <a:p>
          <a:endParaRPr lang="es-EC"/>
        </a:p>
      </dgm:t>
    </dgm:pt>
    <dgm:pt modelId="{51A00888-65A1-4D5F-BABD-DCAA2D09F4C7}" type="sibTrans" cxnId="{13CC2DD1-70B0-48CE-BD22-74A28DBE6D15}">
      <dgm:prSet/>
      <dgm:spPr/>
      <dgm:t>
        <a:bodyPr/>
        <a:lstStyle/>
        <a:p>
          <a:endParaRPr lang="es-EC"/>
        </a:p>
      </dgm:t>
    </dgm:pt>
    <dgm:pt modelId="{F1D9E799-B51F-483A-9178-0AC521CDBA36}">
      <dgm:prSet/>
      <dgm:spPr/>
      <dgm:t>
        <a:bodyPr/>
        <a:lstStyle/>
        <a:p>
          <a:r>
            <a:rPr lang="es-EC" b="1" dirty="0">
              <a:latin typeface="Arial" panose="020B0604020202020204" pitchFamily="34" charset="0"/>
              <a:cs typeface="Arial" panose="020B0604020202020204" pitchFamily="34" charset="0"/>
            </a:rPr>
            <a:t>↑ </a:t>
          </a:r>
          <a:r>
            <a:rPr lang="es-EC" dirty="0"/>
            <a:t>RUNX3</a:t>
          </a:r>
        </a:p>
      </dgm:t>
    </dgm:pt>
    <dgm:pt modelId="{35C89A51-5DC9-464A-82DC-BB5C5BF1EBEA}" type="parTrans" cxnId="{4BBA7603-FEB4-463D-B689-89B586F3DAA0}">
      <dgm:prSet/>
      <dgm:spPr/>
      <dgm:t>
        <a:bodyPr/>
        <a:lstStyle/>
        <a:p>
          <a:endParaRPr lang="es-EC"/>
        </a:p>
      </dgm:t>
    </dgm:pt>
    <dgm:pt modelId="{9BE05EF9-8EB5-439D-9D29-FC1889054E49}" type="sibTrans" cxnId="{4BBA7603-FEB4-463D-B689-89B586F3DAA0}">
      <dgm:prSet/>
      <dgm:spPr/>
      <dgm:t>
        <a:bodyPr/>
        <a:lstStyle/>
        <a:p>
          <a:endParaRPr lang="es-EC"/>
        </a:p>
      </dgm:t>
    </dgm:pt>
    <dgm:pt modelId="{3622673F-D03A-4C9E-9CDE-A7FA8F1D18C6}" type="pres">
      <dgm:prSet presAssocID="{FBF1222B-286A-40F5-939A-D6FDBB7BD00F}" presName="theList" presStyleCnt="0">
        <dgm:presLayoutVars>
          <dgm:dir/>
          <dgm:animLvl val="lvl"/>
          <dgm:resizeHandles val="exact"/>
        </dgm:presLayoutVars>
      </dgm:prSet>
      <dgm:spPr/>
    </dgm:pt>
    <dgm:pt modelId="{63947DC8-162F-4F8F-BB25-8698DBC24940}" type="pres">
      <dgm:prSet presAssocID="{D2A1C5B6-5E6A-4D1E-A09A-078DE3C567D9}" presName="compNode" presStyleCnt="0"/>
      <dgm:spPr/>
    </dgm:pt>
    <dgm:pt modelId="{602AAC97-0C6C-455C-834D-DCE723FF1E03}" type="pres">
      <dgm:prSet presAssocID="{D2A1C5B6-5E6A-4D1E-A09A-078DE3C567D9}" presName="aNode" presStyleLbl="bgShp" presStyleIdx="0" presStyleCnt="2"/>
      <dgm:spPr/>
    </dgm:pt>
    <dgm:pt modelId="{899FBFC9-0761-4213-8F85-F0E3D016E62D}" type="pres">
      <dgm:prSet presAssocID="{D2A1C5B6-5E6A-4D1E-A09A-078DE3C567D9}" presName="textNode" presStyleLbl="bgShp" presStyleIdx="0" presStyleCnt="2"/>
      <dgm:spPr/>
    </dgm:pt>
    <dgm:pt modelId="{25C5753C-4985-4882-8DFA-AA2E828FB7D6}" type="pres">
      <dgm:prSet presAssocID="{D2A1C5B6-5E6A-4D1E-A09A-078DE3C567D9}" presName="compChildNode" presStyleCnt="0"/>
      <dgm:spPr/>
    </dgm:pt>
    <dgm:pt modelId="{1C350B24-EAF7-49E6-BDA5-A3A85097BBF8}" type="pres">
      <dgm:prSet presAssocID="{D2A1C5B6-5E6A-4D1E-A09A-078DE3C567D9}" presName="theInnerList" presStyleCnt="0"/>
      <dgm:spPr/>
    </dgm:pt>
    <dgm:pt modelId="{BA573555-7A6C-4AE2-951D-A8E541DC1EE0}" type="pres">
      <dgm:prSet presAssocID="{C2424955-50F2-4058-8CBA-235764BE33D2}" presName="childNode" presStyleLbl="node1" presStyleIdx="0" presStyleCnt="4">
        <dgm:presLayoutVars>
          <dgm:bulletEnabled val="1"/>
        </dgm:presLayoutVars>
      </dgm:prSet>
      <dgm:spPr/>
    </dgm:pt>
    <dgm:pt modelId="{FD771115-EC7F-4AF8-9275-049F558011B7}" type="pres">
      <dgm:prSet presAssocID="{C2424955-50F2-4058-8CBA-235764BE33D2}" presName="aSpace2" presStyleCnt="0"/>
      <dgm:spPr/>
    </dgm:pt>
    <dgm:pt modelId="{01E43378-CE17-4D24-9971-925542BDE5D8}" type="pres">
      <dgm:prSet presAssocID="{120FFFE3-8162-4910-AF7E-F5645C332D0D}" presName="childNode" presStyleLbl="node1" presStyleIdx="1" presStyleCnt="4">
        <dgm:presLayoutVars>
          <dgm:bulletEnabled val="1"/>
        </dgm:presLayoutVars>
      </dgm:prSet>
      <dgm:spPr/>
    </dgm:pt>
    <dgm:pt modelId="{ABAF0918-B157-4229-B416-74688E09CBD9}" type="pres">
      <dgm:prSet presAssocID="{D2A1C5B6-5E6A-4D1E-A09A-078DE3C567D9}" presName="aSpace" presStyleCnt="0"/>
      <dgm:spPr/>
    </dgm:pt>
    <dgm:pt modelId="{48E61931-FD47-41C4-9F0D-E083404D4306}" type="pres">
      <dgm:prSet presAssocID="{5F9A0B80-90D5-41BB-A996-41A9A1DF5AE4}" presName="compNode" presStyleCnt="0"/>
      <dgm:spPr/>
    </dgm:pt>
    <dgm:pt modelId="{9C33E688-0A03-4C0F-8036-813308E82880}" type="pres">
      <dgm:prSet presAssocID="{5F9A0B80-90D5-41BB-A996-41A9A1DF5AE4}" presName="aNode" presStyleLbl="bgShp" presStyleIdx="1" presStyleCnt="2"/>
      <dgm:spPr/>
    </dgm:pt>
    <dgm:pt modelId="{D2CFB68C-FF46-4864-A7C1-4F94F0AE2953}" type="pres">
      <dgm:prSet presAssocID="{5F9A0B80-90D5-41BB-A996-41A9A1DF5AE4}" presName="textNode" presStyleLbl="bgShp" presStyleIdx="1" presStyleCnt="2"/>
      <dgm:spPr/>
    </dgm:pt>
    <dgm:pt modelId="{04DF56AF-3BEB-40C6-993B-685DE47666DA}" type="pres">
      <dgm:prSet presAssocID="{5F9A0B80-90D5-41BB-A996-41A9A1DF5AE4}" presName="compChildNode" presStyleCnt="0"/>
      <dgm:spPr/>
    </dgm:pt>
    <dgm:pt modelId="{410B4BF0-931E-4D7A-847F-85C6A2A24C0E}" type="pres">
      <dgm:prSet presAssocID="{5F9A0B80-90D5-41BB-A996-41A9A1DF5AE4}" presName="theInnerList" presStyleCnt="0"/>
      <dgm:spPr/>
    </dgm:pt>
    <dgm:pt modelId="{79CBFEF5-7442-49AC-9A2F-61382A97148A}" type="pres">
      <dgm:prSet presAssocID="{3EAB4737-80D8-46F1-8CB7-F48E727C5C19}" presName="childNode" presStyleLbl="node1" presStyleIdx="2" presStyleCnt="4">
        <dgm:presLayoutVars>
          <dgm:bulletEnabled val="1"/>
        </dgm:presLayoutVars>
      </dgm:prSet>
      <dgm:spPr/>
    </dgm:pt>
    <dgm:pt modelId="{E05F4D78-A649-4D6F-8701-BA404233C4DD}" type="pres">
      <dgm:prSet presAssocID="{3EAB4737-80D8-46F1-8CB7-F48E727C5C19}" presName="aSpace2" presStyleCnt="0"/>
      <dgm:spPr/>
    </dgm:pt>
    <dgm:pt modelId="{FD1E1A59-A64F-4C5F-880C-B41EEAEB753F}" type="pres">
      <dgm:prSet presAssocID="{F1D9E799-B51F-483A-9178-0AC521CDBA36}" presName="childNode" presStyleLbl="node1" presStyleIdx="3" presStyleCnt="4">
        <dgm:presLayoutVars>
          <dgm:bulletEnabled val="1"/>
        </dgm:presLayoutVars>
      </dgm:prSet>
      <dgm:spPr/>
    </dgm:pt>
  </dgm:ptLst>
  <dgm:cxnLst>
    <dgm:cxn modelId="{4BBA7603-FEB4-463D-B689-89B586F3DAA0}" srcId="{5F9A0B80-90D5-41BB-A996-41A9A1DF5AE4}" destId="{F1D9E799-B51F-483A-9178-0AC521CDBA36}" srcOrd="1" destOrd="0" parTransId="{35C89A51-5DC9-464A-82DC-BB5C5BF1EBEA}" sibTransId="{9BE05EF9-8EB5-439D-9D29-FC1889054E49}"/>
    <dgm:cxn modelId="{7489010E-68E9-485B-ACE5-C6F7E2564995}" type="presOf" srcId="{5F9A0B80-90D5-41BB-A996-41A9A1DF5AE4}" destId="{D2CFB68C-FF46-4864-A7C1-4F94F0AE2953}" srcOrd="1" destOrd="0" presId="urn:microsoft.com/office/officeart/2005/8/layout/lProcess2"/>
    <dgm:cxn modelId="{A2156525-2AB9-4CDE-B074-38763338A66C}" srcId="{FBF1222B-286A-40F5-939A-D6FDBB7BD00F}" destId="{5F9A0B80-90D5-41BB-A996-41A9A1DF5AE4}" srcOrd="1" destOrd="0" parTransId="{8836CC5E-9E88-4E9D-A78C-BE49358BD15B}" sibTransId="{A82275C7-1804-419F-A602-45186926914F}"/>
    <dgm:cxn modelId="{E86E743A-125F-474C-AE95-024B19D4AA3B}" type="presOf" srcId="{FBF1222B-286A-40F5-939A-D6FDBB7BD00F}" destId="{3622673F-D03A-4C9E-9CDE-A7FA8F1D18C6}" srcOrd="0" destOrd="0" presId="urn:microsoft.com/office/officeart/2005/8/layout/lProcess2"/>
    <dgm:cxn modelId="{E60B1E76-BBAE-4D1A-9CC9-66C7F80F9DAF}" srcId="{D2A1C5B6-5E6A-4D1E-A09A-078DE3C567D9}" destId="{120FFFE3-8162-4910-AF7E-F5645C332D0D}" srcOrd="1" destOrd="0" parTransId="{E8C74104-54E3-429E-83D7-0CC09F60ECF7}" sibTransId="{28727913-DB6B-40F1-BCA6-9B94814588E1}"/>
    <dgm:cxn modelId="{E7A5A3A3-08A5-4E25-BF49-BE7AD9DEE25D}" type="presOf" srcId="{120FFFE3-8162-4910-AF7E-F5645C332D0D}" destId="{01E43378-CE17-4D24-9971-925542BDE5D8}" srcOrd="0" destOrd="0" presId="urn:microsoft.com/office/officeart/2005/8/layout/lProcess2"/>
    <dgm:cxn modelId="{3580F2A6-A13C-4E27-A253-A52542400A74}" type="presOf" srcId="{C2424955-50F2-4058-8CBA-235764BE33D2}" destId="{BA573555-7A6C-4AE2-951D-A8E541DC1EE0}" srcOrd="0" destOrd="0" presId="urn:microsoft.com/office/officeart/2005/8/layout/lProcess2"/>
    <dgm:cxn modelId="{3B4FAEA7-3D2B-4DF1-90E8-23903C65E91C}" type="presOf" srcId="{F1D9E799-B51F-483A-9178-0AC521CDBA36}" destId="{FD1E1A59-A64F-4C5F-880C-B41EEAEB753F}" srcOrd="0" destOrd="0" presId="urn:microsoft.com/office/officeart/2005/8/layout/lProcess2"/>
    <dgm:cxn modelId="{3F6764AF-8AC1-4944-87CF-4548C7CE3340}" type="presOf" srcId="{D2A1C5B6-5E6A-4D1E-A09A-078DE3C567D9}" destId="{602AAC97-0C6C-455C-834D-DCE723FF1E03}" srcOrd="0" destOrd="0" presId="urn:microsoft.com/office/officeart/2005/8/layout/lProcess2"/>
    <dgm:cxn modelId="{59D015C8-24CF-4119-9FCF-11001D398902}" type="presOf" srcId="{5F9A0B80-90D5-41BB-A996-41A9A1DF5AE4}" destId="{9C33E688-0A03-4C0F-8036-813308E82880}" srcOrd="0" destOrd="0" presId="urn:microsoft.com/office/officeart/2005/8/layout/lProcess2"/>
    <dgm:cxn modelId="{13CC2DD1-70B0-48CE-BD22-74A28DBE6D15}" srcId="{5F9A0B80-90D5-41BB-A996-41A9A1DF5AE4}" destId="{3EAB4737-80D8-46F1-8CB7-F48E727C5C19}" srcOrd="0" destOrd="0" parTransId="{24249408-1E28-4232-8707-FC70429041E6}" sibTransId="{51A00888-65A1-4D5F-BABD-DCAA2D09F4C7}"/>
    <dgm:cxn modelId="{5944D4D4-12D6-452D-AD3F-87866BD10358}" type="presOf" srcId="{3EAB4737-80D8-46F1-8CB7-F48E727C5C19}" destId="{79CBFEF5-7442-49AC-9A2F-61382A97148A}" srcOrd="0" destOrd="0" presId="urn:microsoft.com/office/officeart/2005/8/layout/lProcess2"/>
    <dgm:cxn modelId="{19722AE6-E57C-401F-BDC0-94B00442D85A}" srcId="{D2A1C5B6-5E6A-4D1E-A09A-078DE3C567D9}" destId="{C2424955-50F2-4058-8CBA-235764BE33D2}" srcOrd="0" destOrd="0" parTransId="{F9986A17-9F85-4552-9994-54E196C3DB14}" sibTransId="{63EDD2DF-7818-41B3-8600-7BE3AF35CB3C}"/>
    <dgm:cxn modelId="{74A397E9-3F0C-49D9-BD07-AE9259048E00}" type="presOf" srcId="{D2A1C5B6-5E6A-4D1E-A09A-078DE3C567D9}" destId="{899FBFC9-0761-4213-8F85-F0E3D016E62D}" srcOrd="1" destOrd="0" presId="urn:microsoft.com/office/officeart/2005/8/layout/lProcess2"/>
    <dgm:cxn modelId="{BF0A5DEA-3C3C-46DE-80B8-CAEE8F306203}" srcId="{FBF1222B-286A-40F5-939A-D6FDBB7BD00F}" destId="{D2A1C5B6-5E6A-4D1E-A09A-078DE3C567D9}" srcOrd="0" destOrd="0" parTransId="{5093167A-BBAC-4D1D-9B9F-0B19AE7DDB9C}" sibTransId="{65532C3F-7814-47FC-AD26-E5699975A55B}"/>
    <dgm:cxn modelId="{5957EBEC-B194-4AEC-9DD6-143716721A96}" type="presParOf" srcId="{3622673F-D03A-4C9E-9CDE-A7FA8F1D18C6}" destId="{63947DC8-162F-4F8F-BB25-8698DBC24940}" srcOrd="0" destOrd="0" presId="urn:microsoft.com/office/officeart/2005/8/layout/lProcess2"/>
    <dgm:cxn modelId="{765AE79D-C752-4EC7-98D1-0D982D29FD7B}" type="presParOf" srcId="{63947DC8-162F-4F8F-BB25-8698DBC24940}" destId="{602AAC97-0C6C-455C-834D-DCE723FF1E03}" srcOrd="0" destOrd="0" presId="urn:microsoft.com/office/officeart/2005/8/layout/lProcess2"/>
    <dgm:cxn modelId="{6B1A6101-D541-4A22-BF3E-D04E75AE9184}" type="presParOf" srcId="{63947DC8-162F-4F8F-BB25-8698DBC24940}" destId="{899FBFC9-0761-4213-8F85-F0E3D016E62D}" srcOrd="1" destOrd="0" presId="urn:microsoft.com/office/officeart/2005/8/layout/lProcess2"/>
    <dgm:cxn modelId="{C78FADDB-AD7D-4FEF-9320-EE13DFF739B5}" type="presParOf" srcId="{63947DC8-162F-4F8F-BB25-8698DBC24940}" destId="{25C5753C-4985-4882-8DFA-AA2E828FB7D6}" srcOrd="2" destOrd="0" presId="urn:microsoft.com/office/officeart/2005/8/layout/lProcess2"/>
    <dgm:cxn modelId="{4C23C046-80E0-4EE1-96C5-BBE011519F67}" type="presParOf" srcId="{25C5753C-4985-4882-8DFA-AA2E828FB7D6}" destId="{1C350B24-EAF7-49E6-BDA5-A3A85097BBF8}" srcOrd="0" destOrd="0" presId="urn:microsoft.com/office/officeart/2005/8/layout/lProcess2"/>
    <dgm:cxn modelId="{AD2D15A0-96FD-471E-A751-B54C73DDAB3E}" type="presParOf" srcId="{1C350B24-EAF7-49E6-BDA5-A3A85097BBF8}" destId="{BA573555-7A6C-4AE2-951D-A8E541DC1EE0}" srcOrd="0" destOrd="0" presId="urn:microsoft.com/office/officeart/2005/8/layout/lProcess2"/>
    <dgm:cxn modelId="{8AD215EF-621C-4B0A-BCDF-F28A9148A32C}" type="presParOf" srcId="{1C350B24-EAF7-49E6-BDA5-A3A85097BBF8}" destId="{FD771115-EC7F-4AF8-9275-049F558011B7}" srcOrd="1" destOrd="0" presId="urn:microsoft.com/office/officeart/2005/8/layout/lProcess2"/>
    <dgm:cxn modelId="{D5622189-30D0-4288-8C98-6533F8019578}" type="presParOf" srcId="{1C350B24-EAF7-49E6-BDA5-A3A85097BBF8}" destId="{01E43378-CE17-4D24-9971-925542BDE5D8}" srcOrd="2" destOrd="0" presId="urn:microsoft.com/office/officeart/2005/8/layout/lProcess2"/>
    <dgm:cxn modelId="{D46DCB58-148F-4656-9EA8-FCB852244A4E}" type="presParOf" srcId="{3622673F-D03A-4C9E-9CDE-A7FA8F1D18C6}" destId="{ABAF0918-B157-4229-B416-74688E09CBD9}" srcOrd="1" destOrd="0" presId="urn:microsoft.com/office/officeart/2005/8/layout/lProcess2"/>
    <dgm:cxn modelId="{2B7ED200-122B-4EF7-9FD4-95A9B256244D}" type="presParOf" srcId="{3622673F-D03A-4C9E-9CDE-A7FA8F1D18C6}" destId="{48E61931-FD47-41C4-9F0D-E083404D4306}" srcOrd="2" destOrd="0" presId="urn:microsoft.com/office/officeart/2005/8/layout/lProcess2"/>
    <dgm:cxn modelId="{78F0A13C-0EFF-4066-84A7-43D37FE28039}" type="presParOf" srcId="{48E61931-FD47-41C4-9F0D-E083404D4306}" destId="{9C33E688-0A03-4C0F-8036-813308E82880}" srcOrd="0" destOrd="0" presId="urn:microsoft.com/office/officeart/2005/8/layout/lProcess2"/>
    <dgm:cxn modelId="{7F1F4205-5A46-41B3-8BBB-7D8A0CD9167B}" type="presParOf" srcId="{48E61931-FD47-41C4-9F0D-E083404D4306}" destId="{D2CFB68C-FF46-4864-A7C1-4F94F0AE2953}" srcOrd="1" destOrd="0" presId="urn:microsoft.com/office/officeart/2005/8/layout/lProcess2"/>
    <dgm:cxn modelId="{46173B53-CB27-4F07-9BB5-DF45785EA2E2}" type="presParOf" srcId="{48E61931-FD47-41C4-9F0D-E083404D4306}" destId="{04DF56AF-3BEB-40C6-993B-685DE47666DA}" srcOrd="2" destOrd="0" presId="urn:microsoft.com/office/officeart/2005/8/layout/lProcess2"/>
    <dgm:cxn modelId="{040BABD6-E486-4E4F-A8E1-5F0A68AE24D2}" type="presParOf" srcId="{04DF56AF-3BEB-40C6-993B-685DE47666DA}" destId="{410B4BF0-931E-4D7A-847F-85C6A2A24C0E}" srcOrd="0" destOrd="0" presId="urn:microsoft.com/office/officeart/2005/8/layout/lProcess2"/>
    <dgm:cxn modelId="{1C54227A-32DB-4FF1-ABE3-DDF77D968F9D}" type="presParOf" srcId="{410B4BF0-931E-4D7A-847F-85C6A2A24C0E}" destId="{79CBFEF5-7442-49AC-9A2F-61382A97148A}" srcOrd="0" destOrd="0" presId="urn:microsoft.com/office/officeart/2005/8/layout/lProcess2"/>
    <dgm:cxn modelId="{CFFAD9C7-FC85-4E62-8CC3-510FF2543102}" type="presParOf" srcId="{410B4BF0-931E-4D7A-847F-85C6A2A24C0E}" destId="{E05F4D78-A649-4D6F-8701-BA404233C4DD}" srcOrd="1" destOrd="0" presId="urn:microsoft.com/office/officeart/2005/8/layout/lProcess2"/>
    <dgm:cxn modelId="{09FD7FAA-2738-46BE-B1BF-51A653F0EE1B}" type="presParOf" srcId="{410B4BF0-931E-4D7A-847F-85C6A2A24C0E}" destId="{FD1E1A59-A64F-4C5F-880C-B41EEAEB753F}"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F1222B-286A-40F5-939A-D6FDBB7BD00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D2A1C5B6-5E6A-4D1E-A09A-078DE3C567D9}">
      <dgm:prSet phldrT="[Text]"/>
      <dgm:spPr/>
      <dgm:t>
        <a:bodyPr/>
        <a:lstStyle/>
        <a:p>
          <a:r>
            <a:rPr lang="es-EC" dirty="0"/>
            <a:t>Monocitos</a:t>
          </a:r>
        </a:p>
      </dgm:t>
    </dgm:pt>
    <dgm:pt modelId="{5093167A-BBAC-4D1D-9B9F-0B19AE7DDB9C}" type="parTrans" cxnId="{BF0A5DEA-3C3C-46DE-80B8-CAEE8F306203}">
      <dgm:prSet/>
      <dgm:spPr/>
      <dgm:t>
        <a:bodyPr/>
        <a:lstStyle/>
        <a:p>
          <a:endParaRPr lang="es-EC"/>
        </a:p>
      </dgm:t>
    </dgm:pt>
    <dgm:pt modelId="{65532C3F-7814-47FC-AD26-E5699975A55B}" type="sibTrans" cxnId="{BF0A5DEA-3C3C-46DE-80B8-CAEE8F306203}">
      <dgm:prSet/>
      <dgm:spPr/>
      <dgm:t>
        <a:bodyPr/>
        <a:lstStyle/>
        <a:p>
          <a:endParaRPr lang="es-EC"/>
        </a:p>
      </dgm:t>
    </dgm:pt>
    <dgm:pt modelId="{C2424955-50F2-4058-8CBA-235764BE33D2}">
      <dgm:prSet/>
      <dgm:spPr/>
      <dgm:t>
        <a:bodyPr/>
        <a:lstStyle/>
        <a:p>
          <a:r>
            <a:rPr lang="es-EC" dirty="0">
              <a:latin typeface="Arial" panose="020B0604020202020204" pitchFamily="34" charset="0"/>
              <a:cs typeface="Arial" panose="020B0604020202020204" pitchFamily="34" charset="0"/>
            </a:rPr>
            <a:t>↑ </a:t>
          </a:r>
          <a:r>
            <a:rPr lang="es-EC" dirty="0"/>
            <a:t>ICAM3</a:t>
          </a:r>
        </a:p>
      </dgm:t>
    </dgm:pt>
    <dgm:pt modelId="{F9986A17-9F85-4552-9994-54E196C3DB14}" type="parTrans" cxnId="{19722AE6-E57C-401F-BDC0-94B00442D85A}">
      <dgm:prSet/>
      <dgm:spPr/>
      <dgm:t>
        <a:bodyPr/>
        <a:lstStyle/>
        <a:p>
          <a:endParaRPr lang="es-EC"/>
        </a:p>
      </dgm:t>
    </dgm:pt>
    <dgm:pt modelId="{63EDD2DF-7818-41B3-8600-7BE3AF35CB3C}" type="sibTrans" cxnId="{19722AE6-E57C-401F-BDC0-94B00442D85A}">
      <dgm:prSet/>
      <dgm:spPr/>
      <dgm:t>
        <a:bodyPr/>
        <a:lstStyle/>
        <a:p>
          <a:endParaRPr lang="es-EC"/>
        </a:p>
      </dgm:t>
    </dgm:pt>
    <dgm:pt modelId="{120FFFE3-8162-4910-AF7E-F5645C332D0D}">
      <dgm:prSet/>
      <dgm:spPr/>
      <dgm:t>
        <a:bodyPr/>
        <a:lstStyle/>
        <a:p>
          <a:r>
            <a:rPr lang="es-EC" dirty="0">
              <a:latin typeface="Arial" panose="020B0604020202020204" pitchFamily="34" charset="0"/>
              <a:cs typeface="Arial" panose="020B0604020202020204" pitchFamily="34" charset="0"/>
            </a:rPr>
            <a:t>↓ </a:t>
          </a:r>
          <a:r>
            <a:rPr lang="es-EC" dirty="0"/>
            <a:t>RUNX3</a:t>
          </a:r>
        </a:p>
      </dgm:t>
    </dgm:pt>
    <dgm:pt modelId="{E8C74104-54E3-429E-83D7-0CC09F60ECF7}" type="parTrans" cxnId="{E60B1E76-BBAE-4D1A-9CC9-66C7F80F9DAF}">
      <dgm:prSet/>
      <dgm:spPr/>
      <dgm:t>
        <a:bodyPr/>
        <a:lstStyle/>
        <a:p>
          <a:endParaRPr lang="es-EC"/>
        </a:p>
      </dgm:t>
    </dgm:pt>
    <dgm:pt modelId="{28727913-DB6B-40F1-BCA6-9B94814588E1}" type="sibTrans" cxnId="{E60B1E76-BBAE-4D1A-9CC9-66C7F80F9DAF}">
      <dgm:prSet/>
      <dgm:spPr/>
      <dgm:t>
        <a:bodyPr/>
        <a:lstStyle/>
        <a:p>
          <a:endParaRPr lang="es-EC"/>
        </a:p>
      </dgm:t>
    </dgm:pt>
    <dgm:pt modelId="{5F9A0B80-90D5-41BB-A996-41A9A1DF5AE4}">
      <dgm:prSet/>
      <dgm:spPr/>
      <dgm:t>
        <a:bodyPr/>
        <a:lstStyle/>
        <a:p>
          <a:r>
            <a:rPr lang="es-EC" dirty="0"/>
            <a:t>Macrófagos</a:t>
          </a:r>
        </a:p>
      </dgm:t>
    </dgm:pt>
    <dgm:pt modelId="{8836CC5E-9E88-4E9D-A78C-BE49358BD15B}" type="parTrans" cxnId="{A2156525-2AB9-4CDE-B074-38763338A66C}">
      <dgm:prSet/>
      <dgm:spPr/>
      <dgm:t>
        <a:bodyPr/>
        <a:lstStyle/>
        <a:p>
          <a:endParaRPr lang="es-EC"/>
        </a:p>
      </dgm:t>
    </dgm:pt>
    <dgm:pt modelId="{A82275C7-1804-419F-A602-45186926914F}" type="sibTrans" cxnId="{A2156525-2AB9-4CDE-B074-38763338A66C}">
      <dgm:prSet/>
      <dgm:spPr/>
      <dgm:t>
        <a:bodyPr/>
        <a:lstStyle/>
        <a:p>
          <a:endParaRPr lang="es-EC"/>
        </a:p>
      </dgm:t>
    </dgm:pt>
    <dgm:pt modelId="{3EAB4737-80D8-46F1-8CB7-F48E727C5C19}">
      <dgm:prSet/>
      <dgm:spPr/>
      <dgm:t>
        <a:bodyPr/>
        <a:lstStyle/>
        <a:p>
          <a:r>
            <a:rPr lang="es-EC" dirty="0">
              <a:latin typeface="Arial" panose="020B0604020202020204" pitchFamily="34" charset="0"/>
              <a:cs typeface="Arial" panose="020B0604020202020204" pitchFamily="34" charset="0"/>
            </a:rPr>
            <a:t>↓</a:t>
          </a:r>
          <a:r>
            <a:rPr lang="es-EC" dirty="0"/>
            <a:t> ICAM3</a:t>
          </a:r>
        </a:p>
      </dgm:t>
    </dgm:pt>
    <dgm:pt modelId="{24249408-1E28-4232-8707-FC70429041E6}" type="parTrans" cxnId="{13CC2DD1-70B0-48CE-BD22-74A28DBE6D15}">
      <dgm:prSet/>
      <dgm:spPr/>
      <dgm:t>
        <a:bodyPr/>
        <a:lstStyle/>
        <a:p>
          <a:endParaRPr lang="es-EC"/>
        </a:p>
      </dgm:t>
    </dgm:pt>
    <dgm:pt modelId="{51A00888-65A1-4D5F-BABD-DCAA2D09F4C7}" type="sibTrans" cxnId="{13CC2DD1-70B0-48CE-BD22-74A28DBE6D15}">
      <dgm:prSet/>
      <dgm:spPr/>
      <dgm:t>
        <a:bodyPr/>
        <a:lstStyle/>
        <a:p>
          <a:endParaRPr lang="es-EC"/>
        </a:p>
      </dgm:t>
    </dgm:pt>
    <dgm:pt modelId="{F1D9E799-B51F-483A-9178-0AC521CDBA36}">
      <dgm:prSet/>
      <dgm:spPr/>
      <dgm:t>
        <a:bodyPr/>
        <a:lstStyle/>
        <a:p>
          <a:r>
            <a:rPr lang="es-EC" b="1" dirty="0">
              <a:latin typeface="Arial" panose="020B0604020202020204" pitchFamily="34" charset="0"/>
              <a:cs typeface="Arial" panose="020B0604020202020204" pitchFamily="34" charset="0"/>
            </a:rPr>
            <a:t>↑ </a:t>
          </a:r>
          <a:r>
            <a:rPr lang="es-EC" dirty="0"/>
            <a:t>RUNX3</a:t>
          </a:r>
        </a:p>
      </dgm:t>
    </dgm:pt>
    <dgm:pt modelId="{35C89A51-5DC9-464A-82DC-BB5C5BF1EBEA}" type="parTrans" cxnId="{4BBA7603-FEB4-463D-B689-89B586F3DAA0}">
      <dgm:prSet/>
      <dgm:spPr/>
      <dgm:t>
        <a:bodyPr/>
        <a:lstStyle/>
        <a:p>
          <a:endParaRPr lang="es-EC"/>
        </a:p>
      </dgm:t>
    </dgm:pt>
    <dgm:pt modelId="{9BE05EF9-8EB5-439D-9D29-FC1889054E49}" type="sibTrans" cxnId="{4BBA7603-FEB4-463D-B689-89B586F3DAA0}">
      <dgm:prSet/>
      <dgm:spPr/>
      <dgm:t>
        <a:bodyPr/>
        <a:lstStyle/>
        <a:p>
          <a:endParaRPr lang="es-EC"/>
        </a:p>
      </dgm:t>
    </dgm:pt>
    <dgm:pt modelId="{3622673F-D03A-4C9E-9CDE-A7FA8F1D18C6}" type="pres">
      <dgm:prSet presAssocID="{FBF1222B-286A-40F5-939A-D6FDBB7BD00F}" presName="theList" presStyleCnt="0">
        <dgm:presLayoutVars>
          <dgm:dir/>
          <dgm:animLvl val="lvl"/>
          <dgm:resizeHandles val="exact"/>
        </dgm:presLayoutVars>
      </dgm:prSet>
      <dgm:spPr/>
    </dgm:pt>
    <dgm:pt modelId="{63947DC8-162F-4F8F-BB25-8698DBC24940}" type="pres">
      <dgm:prSet presAssocID="{D2A1C5B6-5E6A-4D1E-A09A-078DE3C567D9}" presName="compNode" presStyleCnt="0"/>
      <dgm:spPr/>
    </dgm:pt>
    <dgm:pt modelId="{602AAC97-0C6C-455C-834D-DCE723FF1E03}" type="pres">
      <dgm:prSet presAssocID="{D2A1C5B6-5E6A-4D1E-A09A-078DE3C567D9}" presName="aNode" presStyleLbl="bgShp" presStyleIdx="0" presStyleCnt="2"/>
      <dgm:spPr/>
    </dgm:pt>
    <dgm:pt modelId="{899FBFC9-0761-4213-8F85-F0E3D016E62D}" type="pres">
      <dgm:prSet presAssocID="{D2A1C5B6-5E6A-4D1E-A09A-078DE3C567D9}" presName="textNode" presStyleLbl="bgShp" presStyleIdx="0" presStyleCnt="2"/>
      <dgm:spPr/>
    </dgm:pt>
    <dgm:pt modelId="{25C5753C-4985-4882-8DFA-AA2E828FB7D6}" type="pres">
      <dgm:prSet presAssocID="{D2A1C5B6-5E6A-4D1E-A09A-078DE3C567D9}" presName="compChildNode" presStyleCnt="0"/>
      <dgm:spPr/>
    </dgm:pt>
    <dgm:pt modelId="{1C350B24-EAF7-49E6-BDA5-A3A85097BBF8}" type="pres">
      <dgm:prSet presAssocID="{D2A1C5B6-5E6A-4D1E-A09A-078DE3C567D9}" presName="theInnerList" presStyleCnt="0"/>
      <dgm:spPr/>
    </dgm:pt>
    <dgm:pt modelId="{BA573555-7A6C-4AE2-951D-A8E541DC1EE0}" type="pres">
      <dgm:prSet presAssocID="{C2424955-50F2-4058-8CBA-235764BE33D2}" presName="childNode" presStyleLbl="node1" presStyleIdx="0" presStyleCnt="4">
        <dgm:presLayoutVars>
          <dgm:bulletEnabled val="1"/>
        </dgm:presLayoutVars>
      </dgm:prSet>
      <dgm:spPr/>
    </dgm:pt>
    <dgm:pt modelId="{FD771115-EC7F-4AF8-9275-049F558011B7}" type="pres">
      <dgm:prSet presAssocID="{C2424955-50F2-4058-8CBA-235764BE33D2}" presName="aSpace2" presStyleCnt="0"/>
      <dgm:spPr/>
    </dgm:pt>
    <dgm:pt modelId="{01E43378-CE17-4D24-9971-925542BDE5D8}" type="pres">
      <dgm:prSet presAssocID="{120FFFE3-8162-4910-AF7E-F5645C332D0D}" presName="childNode" presStyleLbl="node1" presStyleIdx="1" presStyleCnt="4">
        <dgm:presLayoutVars>
          <dgm:bulletEnabled val="1"/>
        </dgm:presLayoutVars>
      </dgm:prSet>
      <dgm:spPr/>
    </dgm:pt>
    <dgm:pt modelId="{ABAF0918-B157-4229-B416-74688E09CBD9}" type="pres">
      <dgm:prSet presAssocID="{D2A1C5B6-5E6A-4D1E-A09A-078DE3C567D9}" presName="aSpace" presStyleCnt="0"/>
      <dgm:spPr/>
    </dgm:pt>
    <dgm:pt modelId="{48E61931-FD47-41C4-9F0D-E083404D4306}" type="pres">
      <dgm:prSet presAssocID="{5F9A0B80-90D5-41BB-A996-41A9A1DF5AE4}" presName="compNode" presStyleCnt="0"/>
      <dgm:spPr/>
    </dgm:pt>
    <dgm:pt modelId="{9C33E688-0A03-4C0F-8036-813308E82880}" type="pres">
      <dgm:prSet presAssocID="{5F9A0B80-90D5-41BB-A996-41A9A1DF5AE4}" presName="aNode" presStyleLbl="bgShp" presStyleIdx="1" presStyleCnt="2"/>
      <dgm:spPr/>
    </dgm:pt>
    <dgm:pt modelId="{D2CFB68C-FF46-4864-A7C1-4F94F0AE2953}" type="pres">
      <dgm:prSet presAssocID="{5F9A0B80-90D5-41BB-A996-41A9A1DF5AE4}" presName="textNode" presStyleLbl="bgShp" presStyleIdx="1" presStyleCnt="2"/>
      <dgm:spPr/>
    </dgm:pt>
    <dgm:pt modelId="{04DF56AF-3BEB-40C6-993B-685DE47666DA}" type="pres">
      <dgm:prSet presAssocID="{5F9A0B80-90D5-41BB-A996-41A9A1DF5AE4}" presName="compChildNode" presStyleCnt="0"/>
      <dgm:spPr/>
    </dgm:pt>
    <dgm:pt modelId="{410B4BF0-931E-4D7A-847F-85C6A2A24C0E}" type="pres">
      <dgm:prSet presAssocID="{5F9A0B80-90D5-41BB-A996-41A9A1DF5AE4}" presName="theInnerList" presStyleCnt="0"/>
      <dgm:spPr/>
    </dgm:pt>
    <dgm:pt modelId="{79CBFEF5-7442-49AC-9A2F-61382A97148A}" type="pres">
      <dgm:prSet presAssocID="{3EAB4737-80D8-46F1-8CB7-F48E727C5C19}" presName="childNode" presStyleLbl="node1" presStyleIdx="2" presStyleCnt="4">
        <dgm:presLayoutVars>
          <dgm:bulletEnabled val="1"/>
        </dgm:presLayoutVars>
      </dgm:prSet>
      <dgm:spPr/>
    </dgm:pt>
    <dgm:pt modelId="{E05F4D78-A649-4D6F-8701-BA404233C4DD}" type="pres">
      <dgm:prSet presAssocID="{3EAB4737-80D8-46F1-8CB7-F48E727C5C19}" presName="aSpace2" presStyleCnt="0"/>
      <dgm:spPr/>
    </dgm:pt>
    <dgm:pt modelId="{FD1E1A59-A64F-4C5F-880C-B41EEAEB753F}" type="pres">
      <dgm:prSet presAssocID="{F1D9E799-B51F-483A-9178-0AC521CDBA36}" presName="childNode" presStyleLbl="node1" presStyleIdx="3" presStyleCnt="4">
        <dgm:presLayoutVars>
          <dgm:bulletEnabled val="1"/>
        </dgm:presLayoutVars>
      </dgm:prSet>
      <dgm:spPr/>
    </dgm:pt>
  </dgm:ptLst>
  <dgm:cxnLst>
    <dgm:cxn modelId="{4BBA7603-FEB4-463D-B689-89B586F3DAA0}" srcId="{5F9A0B80-90D5-41BB-A996-41A9A1DF5AE4}" destId="{F1D9E799-B51F-483A-9178-0AC521CDBA36}" srcOrd="1" destOrd="0" parTransId="{35C89A51-5DC9-464A-82DC-BB5C5BF1EBEA}" sibTransId="{9BE05EF9-8EB5-439D-9D29-FC1889054E49}"/>
    <dgm:cxn modelId="{7489010E-68E9-485B-ACE5-C6F7E2564995}" type="presOf" srcId="{5F9A0B80-90D5-41BB-A996-41A9A1DF5AE4}" destId="{D2CFB68C-FF46-4864-A7C1-4F94F0AE2953}" srcOrd="1" destOrd="0" presId="urn:microsoft.com/office/officeart/2005/8/layout/lProcess2"/>
    <dgm:cxn modelId="{A2156525-2AB9-4CDE-B074-38763338A66C}" srcId="{FBF1222B-286A-40F5-939A-D6FDBB7BD00F}" destId="{5F9A0B80-90D5-41BB-A996-41A9A1DF5AE4}" srcOrd="1" destOrd="0" parTransId="{8836CC5E-9E88-4E9D-A78C-BE49358BD15B}" sibTransId="{A82275C7-1804-419F-A602-45186926914F}"/>
    <dgm:cxn modelId="{E86E743A-125F-474C-AE95-024B19D4AA3B}" type="presOf" srcId="{FBF1222B-286A-40F5-939A-D6FDBB7BD00F}" destId="{3622673F-D03A-4C9E-9CDE-A7FA8F1D18C6}" srcOrd="0" destOrd="0" presId="urn:microsoft.com/office/officeart/2005/8/layout/lProcess2"/>
    <dgm:cxn modelId="{E60B1E76-BBAE-4D1A-9CC9-66C7F80F9DAF}" srcId="{D2A1C5B6-5E6A-4D1E-A09A-078DE3C567D9}" destId="{120FFFE3-8162-4910-AF7E-F5645C332D0D}" srcOrd="1" destOrd="0" parTransId="{E8C74104-54E3-429E-83D7-0CC09F60ECF7}" sibTransId="{28727913-DB6B-40F1-BCA6-9B94814588E1}"/>
    <dgm:cxn modelId="{E7A5A3A3-08A5-4E25-BF49-BE7AD9DEE25D}" type="presOf" srcId="{120FFFE3-8162-4910-AF7E-F5645C332D0D}" destId="{01E43378-CE17-4D24-9971-925542BDE5D8}" srcOrd="0" destOrd="0" presId="urn:microsoft.com/office/officeart/2005/8/layout/lProcess2"/>
    <dgm:cxn modelId="{3580F2A6-A13C-4E27-A253-A52542400A74}" type="presOf" srcId="{C2424955-50F2-4058-8CBA-235764BE33D2}" destId="{BA573555-7A6C-4AE2-951D-A8E541DC1EE0}" srcOrd="0" destOrd="0" presId="urn:microsoft.com/office/officeart/2005/8/layout/lProcess2"/>
    <dgm:cxn modelId="{3B4FAEA7-3D2B-4DF1-90E8-23903C65E91C}" type="presOf" srcId="{F1D9E799-B51F-483A-9178-0AC521CDBA36}" destId="{FD1E1A59-A64F-4C5F-880C-B41EEAEB753F}" srcOrd="0" destOrd="0" presId="urn:microsoft.com/office/officeart/2005/8/layout/lProcess2"/>
    <dgm:cxn modelId="{3F6764AF-8AC1-4944-87CF-4548C7CE3340}" type="presOf" srcId="{D2A1C5B6-5E6A-4D1E-A09A-078DE3C567D9}" destId="{602AAC97-0C6C-455C-834D-DCE723FF1E03}" srcOrd="0" destOrd="0" presId="urn:microsoft.com/office/officeart/2005/8/layout/lProcess2"/>
    <dgm:cxn modelId="{59D015C8-24CF-4119-9FCF-11001D398902}" type="presOf" srcId="{5F9A0B80-90D5-41BB-A996-41A9A1DF5AE4}" destId="{9C33E688-0A03-4C0F-8036-813308E82880}" srcOrd="0" destOrd="0" presId="urn:microsoft.com/office/officeart/2005/8/layout/lProcess2"/>
    <dgm:cxn modelId="{13CC2DD1-70B0-48CE-BD22-74A28DBE6D15}" srcId="{5F9A0B80-90D5-41BB-A996-41A9A1DF5AE4}" destId="{3EAB4737-80D8-46F1-8CB7-F48E727C5C19}" srcOrd="0" destOrd="0" parTransId="{24249408-1E28-4232-8707-FC70429041E6}" sibTransId="{51A00888-65A1-4D5F-BABD-DCAA2D09F4C7}"/>
    <dgm:cxn modelId="{5944D4D4-12D6-452D-AD3F-87866BD10358}" type="presOf" srcId="{3EAB4737-80D8-46F1-8CB7-F48E727C5C19}" destId="{79CBFEF5-7442-49AC-9A2F-61382A97148A}" srcOrd="0" destOrd="0" presId="urn:microsoft.com/office/officeart/2005/8/layout/lProcess2"/>
    <dgm:cxn modelId="{19722AE6-E57C-401F-BDC0-94B00442D85A}" srcId="{D2A1C5B6-5E6A-4D1E-A09A-078DE3C567D9}" destId="{C2424955-50F2-4058-8CBA-235764BE33D2}" srcOrd="0" destOrd="0" parTransId="{F9986A17-9F85-4552-9994-54E196C3DB14}" sibTransId="{63EDD2DF-7818-41B3-8600-7BE3AF35CB3C}"/>
    <dgm:cxn modelId="{74A397E9-3F0C-49D9-BD07-AE9259048E00}" type="presOf" srcId="{D2A1C5B6-5E6A-4D1E-A09A-078DE3C567D9}" destId="{899FBFC9-0761-4213-8F85-F0E3D016E62D}" srcOrd="1" destOrd="0" presId="urn:microsoft.com/office/officeart/2005/8/layout/lProcess2"/>
    <dgm:cxn modelId="{BF0A5DEA-3C3C-46DE-80B8-CAEE8F306203}" srcId="{FBF1222B-286A-40F5-939A-D6FDBB7BD00F}" destId="{D2A1C5B6-5E6A-4D1E-A09A-078DE3C567D9}" srcOrd="0" destOrd="0" parTransId="{5093167A-BBAC-4D1D-9B9F-0B19AE7DDB9C}" sibTransId="{65532C3F-7814-47FC-AD26-E5699975A55B}"/>
    <dgm:cxn modelId="{5957EBEC-B194-4AEC-9DD6-143716721A96}" type="presParOf" srcId="{3622673F-D03A-4C9E-9CDE-A7FA8F1D18C6}" destId="{63947DC8-162F-4F8F-BB25-8698DBC24940}" srcOrd="0" destOrd="0" presId="urn:microsoft.com/office/officeart/2005/8/layout/lProcess2"/>
    <dgm:cxn modelId="{765AE79D-C752-4EC7-98D1-0D982D29FD7B}" type="presParOf" srcId="{63947DC8-162F-4F8F-BB25-8698DBC24940}" destId="{602AAC97-0C6C-455C-834D-DCE723FF1E03}" srcOrd="0" destOrd="0" presId="urn:microsoft.com/office/officeart/2005/8/layout/lProcess2"/>
    <dgm:cxn modelId="{6B1A6101-D541-4A22-BF3E-D04E75AE9184}" type="presParOf" srcId="{63947DC8-162F-4F8F-BB25-8698DBC24940}" destId="{899FBFC9-0761-4213-8F85-F0E3D016E62D}" srcOrd="1" destOrd="0" presId="urn:microsoft.com/office/officeart/2005/8/layout/lProcess2"/>
    <dgm:cxn modelId="{C78FADDB-AD7D-4FEF-9320-EE13DFF739B5}" type="presParOf" srcId="{63947DC8-162F-4F8F-BB25-8698DBC24940}" destId="{25C5753C-4985-4882-8DFA-AA2E828FB7D6}" srcOrd="2" destOrd="0" presId="urn:microsoft.com/office/officeart/2005/8/layout/lProcess2"/>
    <dgm:cxn modelId="{4C23C046-80E0-4EE1-96C5-BBE011519F67}" type="presParOf" srcId="{25C5753C-4985-4882-8DFA-AA2E828FB7D6}" destId="{1C350B24-EAF7-49E6-BDA5-A3A85097BBF8}" srcOrd="0" destOrd="0" presId="urn:microsoft.com/office/officeart/2005/8/layout/lProcess2"/>
    <dgm:cxn modelId="{AD2D15A0-96FD-471E-A751-B54C73DDAB3E}" type="presParOf" srcId="{1C350B24-EAF7-49E6-BDA5-A3A85097BBF8}" destId="{BA573555-7A6C-4AE2-951D-A8E541DC1EE0}" srcOrd="0" destOrd="0" presId="urn:microsoft.com/office/officeart/2005/8/layout/lProcess2"/>
    <dgm:cxn modelId="{8AD215EF-621C-4B0A-BCDF-F28A9148A32C}" type="presParOf" srcId="{1C350B24-EAF7-49E6-BDA5-A3A85097BBF8}" destId="{FD771115-EC7F-4AF8-9275-049F558011B7}" srcOrd="1" destOrd="0" presId="urn:microsoft.com/office/officeart/2005/8/layout/lProcess2"/>
    <dgm:cxn modelId="{D5622189-30D0-4288-8C98-6533F8019578}" type="presParOf" srcId="{1C350B24-EAF7-49E6-BDA5-A3A85097BBF8}" destId="{01E43378-CE17-4D24-9971-925542BDE5D8}" srcOrd="2" destOrd="0" presId="urn:microsoft.com/office/officeart/2005/8/layout/lProcess2"/>
    <dgm:cxn modelId="{D46DCB58-148F-4656-9EA8-FCB852244A4E}" type="presParOf" srcId="{3622673F-D03A-4C9E-9CDE-A7FA8F1D18C6}" destId="{ABAF0918-B157-4229-B416-74688E09CBD9}" srcOrd="1" destOrd="0" presId="urn:microsoft.com/office/officeart/2005/8/layout/lProcess2"/>
    <dgm:cxn modelId="{2B7ED200-122B-4EF7-9FD4-95A9B256244D}" type="presParOf" srcId="{3622673F-D03A-4C9E-9CDE-A7FA8F1D18C6}" destId="{48E61931-FD47-41C4-9F0D-E083404D4306}" srcOrd="2" destOrd="0" presId="urn:microsoft.com/office/officeart/2005/8/layout/lProcess2"/>
    <dgm:cxn modelId="{78F0A13C-0EFF-4066-84A7-43D37FE28039}" type="presParOf" srcId="{48E61931-FD47-41C4-9F0D-E083404D4306}" destId="{9C33E688-0A03-4C0F-8036-813308E82880}" srcOrd="0" destOrd="0" presId="urn:microsoft.com/office/officeart/2005/8/layout/lProcess2"/>
    <dgm:cxn modelId="{7F1F4205-5A46-41B3-8BBB-7D8A0CD9167B}" type="presParOf" srcId="{48E61931-FD47-41C4-9F0D-E083404D4306}" destId="{D2CFB68C-FF46-4864-A7C1-4F94F0AE2953}" srcOrd="1" destOrd="0" presId="urn:microsoft.com/office/officeart/2005/8/layout/lProcess2"/>
    <dgm:cxn modelId="{46173B53-CB27-4F07-9BB5-DF45785EA2E2}" type="presParOf" srcId="{48E61931-FD47-41C4-9F0D-E083404D4306}" destId="{04DF56AF-3BEB-40C6-993B-685DE47666DA}" srcOrd="2" destOrd="0" presId="urn:microsoft.com/office/officeart/2005/8/layout/lProcess2"/>
    <dgm:cxn modelId="{040BABD6-E486-4E4F-A8E1-5F0A68AE24D2}" type="presParOf" srcId="{04DF56AF-3BEB-40C6-993B-685DE47666DA}" destId="{410B4BF0-931E-4D7A-847F-85C6A2A24C0E}" srcOrd="0" destOrd="0" presId="urn:microsoft.com/office/officeart/2005/8/layout/lProcess2"/>
    <dgm:cxn modelId="{1C54227A-32DB-4FF1-ABE3-DDF77D968F9D}" type="presParOf" srcId="{410B4BF0-931E-4D7A-847F-85C6A2A24C0E}" destId="{79CBFEF5-7442-49AC-9A2F-61382A97148A}" srcOrd="0" destOrd="0" presId="urn:microsoft.com/office/officeart/2005/8/layout/lProcess2"/>
    <dgm:cxn modelId="{CFFAD9C7-FC85-4E62-8CC3-510FF2543102}" type="presParOf" srcId="{410B4BF0-931E-4D7A-847F-85C6A2A24C0E}" destId="{E05F4D78-A649-4D6F-8701-BA404233C4DD}" srcOrd="1" destOrd="0" presId="urn:microsoft.com/office/officeart/2005/8/layout/lProcess2"/>
    <dgm:cxn modelId="{09FD7FAA-2738-46BE-B1BF-51A653F0EE1B}" type="presParOf" srcId="{410B4BF0-931E-4D7A-847F-85C6A2A24C0E}" destId="{FD1E1A59-A64F-4C5F-880C-B41EEAEB753F}" srcOrd="2"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F1222B-286A-40F5-939A-D6FDBB7BD00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D2A1C5B6-5E6A-4D1E-A09A-078DE3C567D9}">
      <dgm:prSet phldrT="[Text]"/>
      <dgm:spPr/>
      <dgm:t>
        <a:bodyPr/>
        <a:lstStyle/>
        <a:p>
          <a:r>
            <a:rPr lang="es-EC" dirty="0"/>
            <a:t>Monocitos</a:t>
          </a:r>
        </a:p>
      </dgm:t>
    </dgm:pt>
    <dgm:pt modelId="{5093167A-BBAC-4D1D-9B9F-0B19AE7DDB9C}" type="parTrans" cxnId="{BF0A5DEA-3C3C-46DE-80B8-CAEE8F306203}">
      <dgm:prSet/>
      <dgm:spPr/>
      <dgm:t>
        <a:bodyPr/>
        <a:lstStyle/>
        <a:p>
          <a:endParaRPr lang="es-EC"/>
        </a:p>
      </dgm:t>
    </dgm:pt>
    <dgm:pt modelId="{65532C3F-7814-47FC-AD26-E5699975A55B}" type="sibTrans" cxnId="{BF0A5DEA-3C3C-46DE-80B8-CAEE8F306203}">
      <dgm:prSet/>
      <dgm:spPr/>
      <dgm:t>
        <a:bodyPr/>
        <a:lstStyle/>
        <a:p>
          <a:endParaRPr lang="es-EC"/>
        </a:p>
      </dgm:t>
    </dgm:pt>
    <dgm:pt modelId="{C2424955-50F2-4058-8CBA-235764BE33D2}">
      <dgm:prSet/>
      <dgm:spPr/>
      <dgm:t>
        <a:bodyPr/>
        <a:lstStyle/>
        <a:p>
          <a:r>
            <a:rPr lang="es-EC" dirty="0">
              <a:latin typeface="Arial" panose="020B0604020202020204" pitchFamily="34" charset="0"/>
              <a:cs typeface="Arial" panose="020B0604020202020204" pitchFamily="34" charset="0"/>
            </a:rPr>
            <a:t>↑ </a:t>
          </a:r>
          <a:r>
            <a:rPr lang="es-EC" dirty="0"/>
            <a:t>ICAM3</a:t>
          </a:r>
        </a:p>
      </dgm:t>
    </dgm:pt>
    <dgm:pt modelId="{F9986A17-9F85-4552-9994-54E196C3DB14}" type="parTrans" cxnId="{19722AE6-E57C-401F-BDC0-94B00442D85A}">
      <dgm:prSet/>
      <dgm:spPr/>
      <dgm:t>
        <a:bodyPr/>
        <a:lstStyle/>
        <a:p>
          <a:endParaRPr lang="es-EC"/>
        </a:p>
      </dgm:t>
    </dgm:pt>
    <dgm:pt modelId="{63EDD2DF-7818-41B3-8600-7BE3AF35CB3C}" type="sibTrans" cxnId="{19722AE6-E57C-401F-BDC0-94B00442D85A}">
      <dgm:prSet/>
      <dgm:spPr/>
      <dgm:t>
        <a:bodyPr/>
        <a:lstStyle/>
        <a:p>
          <a:endParaRPr lang="es-EC"/>
        </a:p>
      </dgm:t>
    </dgm:pt>
    <dgm:pt modelId="{120FFFE3-8162-4910-AF7E-F5645C332D0D}">
      <dgm:prSet/>
      <dgm:spPr/>
      <dgm:t>
        <a:bodyPr/>
        <a:lstStyle/>
        <a:p>
          <a:r>
            <a:rPr lang="es-EC" dirty="0">
              <a:latin typeface="Arial" panose="020B0604020202020204" pitchFamily="34" charset="0"/>
              <a:cs typeface="Arial" panose="020B0604020202020204" pitchFamily="34" charset="0"/>
            </a:rPr>
            <a:t>↓ </a:t>
          </a:r>
          <a:r>
            <a:rPr lang="es-EC" dirty="0"/>
            <a:t>RUNX3</a:t>
          </a:r>
        </a:p>
      </dgm:t>
    </dgm:pt>
    <dgm:pt modelId="{E8C74104-54E3-429E-83D7-0CC09F60ECF7}" type="parTrans" cxnId="{E60B1E76-BBAE-4D1A-9CC9-66C7F80F9DAF}">
      <dgm:prSet/>
      <dgm:spPr/>
      <dgm:t>
        <a:bodyPr/>
        <a:lstStyle/>
        <a:p>
          <a:endParaRPr lang="es-EC"/>
        </a:p>
      </dgm:t>
    </dgm:pt>
    <dgm:pt modelId="{28727913-DB6B-40F1-BCA6-9B94814588E1}" type="sibTrans" cxnId="{E60B1E76-BBAE-4D1A-9CC9-66C7F80F9DAF}">
      <dgm:prSet/>
      <dgm:spPr/>
      <dgm:t>
        <a:bodyPr/>
        <a:lstStyle/>
        <a:p>
          <a:endParaRPr lang="es-EC"/>
        </a:p>
      </dgm:t>
    </dgm:pt>
    <dgm:pt modelId="{5F9A0B80-90D5-41BB-A996-41A9A1DF5AE4}">
      <dgm:prSet/>
      <dgm:spPr/>
      <dgm:t>
        <a:bodyPr/>
        <a:lstStyle/>
        <a:p>
          <a:r>
            <a:rPr lang="es-EC" dirty="0"/>
            <a:t>Macrófagos</a:t>
          </a:r>
        </a:p>
      </dgm:t>
    </dgm:pt>
    <dgm:pt modelId="{8836CC5E-9E88-4E9D-A78C-BE49358BD15B}" type="parTrans" cxnId="{A2156525-2AB9-4CDE-B074-38763338A66C}">
      <dgm:prSet/>
      <dgm:spPr/>
      <dgm:t>
        <a:bodyPr/>
        <a:lstStyle/>
        <a:p>
          <a:endParaRPr lang="es-EC"/>
        </a:p>
      </dgm:t>
    </dgm:pt>
    <dgm:pt modelId="{A82275C7-1804-419F-A602-45186926914F}" type="sibTrans" cxnId="{A2156525-2AB9-4CDE-B074-38763338A66C}">
      <dgm:prSet/>
      <dgm:spPr/>
      <dgm:t>
        <a:bodyPr/>
        <a:lstStyle/>
        <a:p>
          <a:endParaRPr lang="es-EC"/>
        </a:p>
      </dgm:t>
    </dgm:pt>
    <dgm:pt modelId="{3EAB4737-80D8-46F1-8CB7-F48E727C5C19}">
      <dgm:prSet/>
      <dgm:spPr/>
      <dgm:t>
        <a:bodyPr/>
        <a:lstStyle/>
        <a:p>
          <a:r>
            <a:rPr lang="es-EC" dirty="0">
              <a:latin typeface="Arial" panose="020B0604020202020204" pitchFamily="34" charset="0"/>
              <a:cs typeface="Arial" panose="020B0604020202020204" pitchFamily="34" charset="0"/>
            </a:rPr>
            <a:t>↓</a:t>
          </a:r>
          <a:r>
            <a:rPr lang="es-EC" dirty="0"/>
            <a:t> ICAM3</a:t>
          </a:r>
        </a:p>
      </dgm:t>
    </dgm:pt>
    <dgm:pt modelId="{24249408-1E28-4232-8707-FC70429041E6}" type="parTrans" cxnId="{13CC2DD1-70B0-48CE-BD22-74A28DBE6D15}">
      <dgm:prSet/>
      <dgm:spPr/>
      <dgm:t>
        <a:bodyPr/>
        <a:lstStyle/>
        <a:p>
          <a:endParaRPr lang="es-EC"/>
        </a:p>
      </dgm:t>
    </dgm:pt>
    <dgm:pt modelId="{51A00888-65A1-4D5F-BABD-DCAA2D09F4C7}" type="sibTrans" cxnId="{13CC2DD1-70B0-48CE-BD22-74A28DBE6D15}">
      <dgm:prSet/>
      <dgm:spPr/>
      <dgm:t>
        <a:bodyPr/>
        <a:lstStyle/>
        <a:p>
          <a:endParaRPr lang="es-EC"/>
        </a:p>
      </dgm:t>
    </dgm:pt>
    <dgm:pt modelId="{F1D9E799-B51F-483A-9178-0AC521CDBA36}">
      <dgm:prSet/>
      <dgm:spPr/>
      <dgm:t>
        <a:bodyPr/>
        <a:lstStyle/>
        <a:p>
          <a:r>
            <a:rPr lang="es-EC" b="1" dirty="0">
              <a:latin typeface="Arial" panose="020B0604020202020204" pitchFamily="34" charset="0"/>
              <a:cs typeface="Arial" panose="020B0604020202020204" pitchFamily="34" charset="0"/>
            </a:rPr>
            <a:t>↑ </a:t>
          </a:r>
          <a:r>
            <a:rPr lang="es-EC" dirty="0"/>
            <a:t>RUNX3</a:t>
          </a:r>
        </a:p>
      </dgm:t>
    </dgm:pt>
    <dgm:pt modelId="{35C89A51-5DC9-464A-82DC-BB5C5BF1EBEA}" type="parTrans" cxnId="{4BBA7603-FEB4-463D-B689-89B586F3DAA0}">
      <dgm:prSet/>
      <dgm:spPr/>
      <dgm:t>
        <a:bodyPr/>
        <a:lstStyle/>
        <a:p>
          <a:endParaRPr lang="es-EC"/>
        </a:p>
      </dgm:t>
    </dgm:pt>
    <dgm:pt modelId="{9BE05EF9-8EB5-439D-9D29-FC1889054E49}" type="sibTrans" cxnId="{4BBA7603-FEB4-463D-B689-89B586F3DAA0}">
      <dgm:prSet/>
      <dgm:spPr/>
      <dgm:t>
        <a:bodyPr/>
        <a:lstStyle/>
        <a:p>
          <a:endParaRPr lang="es-EC"/>
        </a:p>
      </dgm:t>
    </dgm:pt>
    <dgm:pt modelId="{3622673F-D03A-4C9E-9CDE-A7FA8F1D18C6}" type="pres">
      <dgm:prSet presAssocID="{FBF1222B-286A-40F5-939A-D6FDBB7BD00F}" presName="theList" presStyleCnt="0">
        <dgm:presLayoutVars>
          <dgm:dir/>
          <dgm:animLvl val="lvl"/>
          <dgm:resizeHandles val="exact"/>
        </dgm:presLayoutVars>
      </dgm:prSet>
      <dgm:spPr/>
    </dgm:pt>
    <dgm:pt modelId="{63947DC8-162F-4F8F-BB25-8698DBC24940}" type="pres">
      <dgm:prSet presAssocID="{D2A1C5B6-5E6A-4D1E-A09A-078DE3C567D9}" presName="compNode" presStyleCnt="0"/>
      <dgm:spPr/>
    </dgm:pt>
    <dgm:pt modelId="{602AAC97-0C6C-455C-834D-DCE723FF1E03}" type="pres">
      <dgm:prSet presAssocID="{D2A1C5B6-5E6A-4D1E-A09A-078DE3C567D9}" presName="aNode" presStyleLbl="bgShp" presStyleIdx="0" presStyleCnt="2"/>
      <dgm:spPr/>
    </dgm:pt>
    <dgm:pt modelId="{899FBFC9-0761-4213-8F85-F0E3D016E62D}" type="pres">
      <dgm:prSet presAssocID="{D2A1C5B6-5E6A-4D1E-A09A-078DE3C567D9}" presName="textNode" presStyleLbl="bgShp" presStyleIdx="0" presStyleCnt="2"/>
      <dgm:spPr/>
    </dgm:pt>
    <dgm:pt modelId="{25C5753C-4985-4882-8DFA-AA2E828FB7D6}" type="pres">
      <dgm:prSet presAssocID="{D2A1C5B6-5E6A-4D1E-A09A-078DE3C567D9}" presName="compChildNode" presStyleCnt="0"/>
      <dgm:spPr/>
    </dgm:pt>
    <dgm:pt modelId="{1C350B24-EAF7-49E6-BDA5-A3A85097BBF8}" type="pres">
      <dgm:prSet presAssocID="{D2A1C5B6-5E6A-4D1E-A09A-078DE3C567D9}" presName="theInnerList" presStyleCnt="0"/>
      <dgm:spPr/>
    </dgm:pt>
    <dgm:pt modelId="{BA573555-7A6C-4AE2-951D-A8E541DC1EE0}" type="pres">
      <dgm:prSet presAssocID="{C2424955-50F2-4058-8CBA-235764BE33D2}" presName="childNode" presStyleLbl="node1" presStyleIdx="0" presStyleCnt="4">
        <dgm:presLayoutVars>
          <dgm:bulletEnabled val="1"/>
        </dgm:presLayoutVars>
      </dgm:prSet>
      <dgm:spPr/>
    </dgm:pt>
    <dgm:pt modelId="{FD771115-EC7F-4AF8-9275-049F558011B7}" type="pres">
      <dgm:prSet presAssocID="{C2424955-50F2-4058-8CBA-235764BE33D2}" presName="aSpace2" presStyleCnt="0"/>
      <dgm:spPr/>
    </dgm:pt>
    <dgm:pt modelId="{01E43378-CE17-4D24-9971-925542BDE5D8}" type="pres">
      <dgm:prSet presAssocID="{120FFFE3-8162-4910-AF7E-F5645C332D0D}" presName="childNode" presStyleLbl="node1" presStyleIdx="1" presStyleCnt="4">
        <dgm:presLayoutVars>
          <dgm:bulletEnabled val="1"/>
        </dgm:presLayoutVars>
      </dgm:prSet>
      <dgm:spPr/>
    </dgm:pt>
    <dgm:pt modelId="{ABAF0918-B157-4229-B416-74688E09CBD9}" type="pres">
      <dgm:prSet presAssocID="{D2A1C5B6-5E6A-4D1E-A09A-078DE3C567D9}" presName="aSpace" presStyleCnt="0"/>
      <dgm:spPr/>
    </dgm:pt>
    <dgm:pt modelId="{48E61931-FD47-41C4-9F0D-E083404D4306}" type="pres">
      <dgm:prSet presAssocID="{5F9A0B80-90D5-41BB-A996-41A9A1DF5AE4}" presName="compNode" presStyleCnt="0"/>
      <dgm:spPr/>
    </dgm:pt>
    <dgm:pt modelId="{9C33E688-0A03-4C0F-8036-813308E82880}" type="pres">
      <dgm:prSet presAssocID="{5F9A0B80-90D5-41BB-A996-41A9A1DF5AE4}" presName="aNode" presStyleLbl="bgShp" presStyleIdx="1" presStyleCnt="2"/>
      <dgm:spPr/>
    </dgm:pt>
    <dgm:pt modelId="{D2CFB68C-FF46-4864-A7C1-4F94F0AE2953}" type="pres">
      <dgm:prSet presAssocID="{5F9A0B80-90D5-41BB-A996-41A9A1DF5AE4}" presName="textNode" presStyleLbl="bgShp" presStyleIdx="1" presStyleCnt="2"/>
      <dgm:spPr/>
    </dgm:pt>
    <dgm:pt modelId="{04DF56AF-3BEB-40C6-993B-685DE47666DA}" type="pres">
      <dgm:prSet presAssocID="{5F9A0B80-90D5-41BB-A996-41A9A1DF5AE4}" presName="compChildNode" presStyleCnt="0"/>
      <dgm:spPr/>
    </dgm:pt>
    <dgm:pt modelId="{410B4BF0-931E-4D7A-847F-85C6A2A24C0E}" type="pres">
      <dgm:prSet presAssocID="{5F9A0B80-90D5-41BB-A996-41A9A1DF5AE4}" presName="theInnerList" presStyleCnt="0"/>
      <dgm:spPr/>
    </dgm:pt>
    <dgm:pt modelId="{79CBFEF5-7442-49AC-9A2F-61382A97148A}" type="pres">
      <dgm:prSet presAssocID="{3EAB4737-80D8-46F1-8CB7-F48E727C5C19}" presName="childNode" presStyleLbl="node1" presStyleIdx="2" presStyleCnt="4">
        <dgm:presLayoutVars>
          <dgm:bulletEnabled val="1"/>
        </dgm:presLayoutVars>
      </dgm:prSet>
      <dgm:spPr/>
    </dgm:pt>
    <dgm:pt modelId="{E05F4D78-A649-4D6F-8701-BA404233C4DD}" type="pres">
      <dgm:prSet presAssocID="{3EAB4737-80D8-46F1-8CB7-F48E727C5C19}" presName="aSpace2" presStyleCnt="0"/>
      <dgm:spPr/>
    </dgm:pt>
    <dgm:pt modelId="{FD1E1A59-A64F-4C5F-880C-B41EEAEB753F}" type="pres">
      <dgm:prSet presAssocID="{F1D9E799-B51F-483A-9178-0AC521CDBA36}" presName="childNode" presStyleLbl="node1" presStyleIdx="3" presStyleCnt="4">
        <dgm:presLayoutVars>
          <dgm:bulletEnabled val="1"/>
        </dgm:presLayoutVars>
      </dgm:prSet>
      <dgm:spPr/>
    </dgm:pt>
  </dgm:ptLst>
  <dgm:cxnLst>
    <dgm:cxn modelId="{4BBA7603-FEB4-463D-B689-89B586F3DAA0}" srcId="{5F9A0B80-90D5-41BB-A996-41A9A1DF5AE4}" destId="{F1D9E799-B51F-483A-9178-0AC521CDBA36}" srcOrd="1" destOrd="0" parTransId="{35C89A51-5DC9-464A-82DC-BB5C5BF1EBEA}" sibTransId="{9BE05EF9-8EB5-439D-9D29-FC1889054E49}"/>
    <dgm:cxn modelId="{7489010E-68E9-485B-ACE5-C6F7E2564995}" type="presOf" srcId="{5F9A0B80-90D5-41BB-A996-41A9A1DF5AE4}" destId="{D2CFB68C-FF46-4864-A7C1-4F94F0AE2953}" srcOrd="1" destOrd="0" presId="urn:microsoft.com/office/officeart/2005/8/layout/lProcess2"/>
    <dgm:cxn modelId="{A2156525-2AB9-4CDE-B074-38763338A66C}" srcId="{FBF1222B-286A-40F5-939A-D6FDBB7BD00F}" destId="{5F9A0B80-90D5-41BB-A996-41A9A1DF5AE4}" srcOrd="1" destOrd="0" parTransId="{8836CC5E-9E88-4E9D-A78C-BE49358BD15B}" sibTransId="{A82275C7-1804-419F-A602-45186926914F}"/>
    <dgm:cxn modelId="{E86E743A-125F-474C-AE95-024B19D4AA3B}" type="presOf" srcId="{FBF1222B-286A-40F5-939A-D6FDBB7BD00F}" destId="{3622673F-D03A-4C9E-9CDE-A7FA8F1D18C6}" srcOrd="0" destOrd="0" presId="urn:microsoft.com/office/officeart/2005/8/layout/lProcess2"/>
    <dgm:cxn modelId="{E60B1E76-BBAE-4D1A-9CC9-66C7F80F9DAF}" srcId="{D2A1C5B6-5E6A-4D1E-A09A-078DE3C567D9}" destId="{120FFFE3-8162-4910-AF7E-F5645C332D0D}" srcOrd="1" destOrd="0" parTransId="{E8C74104-54E3-429E-83D7-0CC09F60ECF7}" sibTransId="{28727913-DB6B-40F1-BCA6-9B94814588E1}"/>
    <dgm:cxn modelId="{E7A5A3A3-08A5-4E25-BF49-BE7AD9DEE25D}" type="presOf" srcId="{120FFFE3-8162-4910-AF7E-F5645C332D0D}" destId="{01E43378-CE17-4D24-9971-925542BDE5D8}" srcOrd="0" destOrd="0" presId="urn:microsoft.com/office/officeart/2005/8/layout/lProcess2"/>
    <dgm:cxn modelId="{3580F2A6-A13C-4E27-A253-A52542400A74}" type="presOf" srcId="{C2424955-50F2-4058-8CBA-235764BE33D2}" destId="{BA573555-7A6C-4AE2-951D-A8E541DC1EE0}" srcOrd="0" destOrd="0" presId="urn:microsoft.com/office/officeart/2005/8/layout/lProcess2"/>
    <dgm:cxn modelId="{3B4FAEA7-3D2B-4DF1-90E8-23903C65E91C}" type="presOf" srcId="{F1D9E799-B51F-483A-9178-0AC521CDBA36}" destId="{FD1E1A59-A64F-4C5F-880C-B41EEAEB753F}" srcOrd="0" destOrd="0" presId="urn:microsoft.com/office/officeart/2005/8/layout/lProcess2"/>
    <dgm:cxn modelId="{3F6764AF-8AC1-4944-87CF-4548C7CE3340}" type="presOf" srcId="{D2A1C5B6-5E6A-4D1E-A09A-078DE3C567D9}" destId="{602AAC97-0C6C-455C-834D-DCE723FF1E03}" srcOrd="0" destOrd="0" presId="urn:microsoft.com/office/officeart/2005/8/layout/lProcess2"/>
    <dgm:cxn modelId="{59D015C8-24CF-4119-9FCF-11001D398902}" type="presOf" srcId="{5F9A0B80-90D5-41BB-A996-41A9A1DF5AE4}" destId="{9C33E688-0A03-4C0F-8036-813308E82880}" srcOrd="0" destOrd="0" presId="urn:microsoft.com/office/officeart/2005/8/layout/lProcess2"/>
    <dgm:cxn modelId="{13CC2DD1-70B0-48CE-BD22-74A28DBE6D15}" srcId="{5F9A0B80-90D5-41BB-A996-41A9A1DF5AE4}" destId="{3EAB4737-80D8-46F1-8CB7-F48E727C5C19}" srcOrd="0" destOrd="0" parTransId="{24249408-1E28-4232-8707-FC70429041E6}" sibTransId="{51A00888-65A1-4D5F-BABD-DCAA2D09F4C7}"/>
    <dgm:cxn modelId="{5944D4D4-12D6-452D-AD3F-87866BD10358}" type="presOf" srcId="{3EAB4737-80D8-46F1-8CB7-F48E727C5C19}" destId="{79CBFEF5-7442-49AC-9A2F-61382A97148A}" srcOrd="0" destOrd="0" presId="urn:microsoft.com/office/officeart/2005/8/layout/lProcess2"/>
    <dgm:cxn modelId="{19722AE6-E57C-401F-BDC0-94B00442D85A}" srcId="{D2A1C5B6-5E6A-4D1E-A09A-078DE3C567D9}" destId="{C2424955-50F2-4058-8CBA-235764BE33D2}" srcOrd="0" destOrd="0" parTransId="{F9986A17-9F85-4552-9994-54E196C3DB14}" sibTransId="{63EDD2DF-7818-41B3-8600-7BE3AF35CB3C}"/>
    <dgm:cxn modelId="{74A397E9-3F0C-49D9-BD07-AE9259048E00}" type="presOf" srcId="{D2A1C5B6-5E6A-4D1E-A09A-078DE3C567D9}" destId="{899FBFC9-0761-4213-8F85-F0E3D016E62D}" srcOrd="1" destOrd="0" presId="urn:microsoft.com/office/officeart/2005/8/layout/lProcess2"/>
    <dgm:cxn modelId="{BF0A5DEA-3C3C-46DE-80B8-CAEE8F306203}" srcId="{FBF1222B-286A-40F5-939A-D6FDBB7BD00F}" destId="{D2A1C5B6-5E6A-4D1E-A09A-078DE3C567D9}" srcOrd="0" destOrd="0" parTransId="{5093167A-BBAC-4D1D-9B9F-0B19AE7DDB9C}" sibTransId="{65532C3F-7814-47FC-AD26-E5699975A55B}"/>
    <dgm:cxn modelId="{5957EBEC-B194-4AEC-9DD6-143716721A96}" type="presParOf" srcId="{3622673F-D03A-4C9E-9CDE-A7FA8F1D18C6}" destId="{63947DC8-162F-4F8F-BB25-8698DBC24940}" srcOrd="0" destOrd="0" presId="urn:microsoft.com/office/officeart/2005/8/layout/lProcess2"/>
    <dgm:cxn modelId="{765AE79D-C752-4EC7-98D1-0D982D29FD7B}" type="presParOf" srcId="{63947DC8-162F-4F8F-BB25-8698DBC24940}" destId="{602AAC97-0C6C-455C-834D-DCE723FF1E03}" srcOrd="0" destOrd="0" presId="urn:microsoft.com/office/officeart/2005/8/layout/lProcess2"/>
    <dgm:cxn modelId="{6B1A6101-D541-4A22-BF3E-D04E75AE9184}" type="presParOf" srcId="{63947DC8-162F-4F8F-BB25-8698DBC24940}" destId="{899FBFC9-0761-4213-8F85-F0E3D016E62D}" srcOrd="1" destOrd="0" presId="urn:microsoft.com/office/officeart/2005/8/layout/lProcess2"/>
    <dgm:cxn modelId="{C78FADDB-AD7D-4FEF-9320-EE13DFF739B5}" type="presParOf" srcId="{63947DC8-162F-4F8F-BB25-8698DBC24940}" destId="{25C5753C-4985-4882-8DFA-AA2E828FB7D6}" srcOrd="2" destOrd="0" presId="urn:microsoft.com/office/officeart/2005/8/layout/lProcess2"/>
    <dgm:cxn modelId="{4C23C046-80E0-4EE1-96C5-BBE011519F67}" type="presParOf" srcId="{25C5753C-4985-4882-8DFA-AA2E828FB7D6}" destId="{1C350B24-EAF7-49E6-BDA5-A3A85097BBF8}" srcOrd="0" destOrd="0" presId="urn:microsoft.com/office/officeart/2005/8/layout/lProcess2"/>
    <dgm:cxn modelId="{AD2D15A0-96FD-471E-A751-B54C73DDAB3E}" type="presParOf" srcId="{1C350B24-EAF7-49E6-BDA5-A3A85097BBF8}" destId="{BA573555-7A6C-4AE2-951D-A8E541DC1EE0}" srcOrd="0" destOrd="0" presId="urn:microsoft.com/office/officeart/2005/8/layout/lProcess2"/>
    <dgm:cxn modelId="{8AD215EF-621C-4B0A-BCDF-F28A9148A32C}" type="presParOf" srcId="{1C350B24-EAF7-49E6-BDA5-A3A85097BBF8}" destId="{FD771115-EC7F-4AF8-9275-049F558011B7}" srcOrd="1" destOrd="0" presId="urn:microsoft.com/office/officeart/2005/8/layout/lProcess2"/>
    <dgm:cxn modelId="{D5622189-30D0-4288-8C98-6533F8019578}" type="presParOf" srcId="{1C350B24-EAF7-49E6-BDA5-A3A85097BBF8}" destId="{01E43378-CE17-4D24-9971-925542BDE5D8}" srcOrd="2" destOrd="0" presId="urn:microsoft.com/office/officeart/2005/8/layout/lProcess2"/>
    <dgm:cxn modelId="{D46DCB58-148F-4656-9EA8-FCB852244A4E}" type="presParOf" srcId="{3622673F-D03A-4C9E-9CDE-A7FA8F1D18C6}" destId="{ABAF0918-B157-4229-B416-74688E09CBD9}" srcOrd="1" destOrd="0" presId="urn:microsoft.com/office/officeart/2005/8/layout/lProcess2"/>
    <dgm:cxn modelId="{2B7ED200-122B-4EF7-9FD4-95A9B256244D}" type="presParOf" srcId="{3622673F-D03A-4C9E-9CDE-A7FA8F1D18C6}" destId="{48E61931-FD47-41C4-9F0D-E083404D4306}" srcOrd="2" destOrd="0" presId="urn:microsoft.com/office/officeart/2005/8/layout/lProcess2"/>
    <dgm:cxn modelId="{78F0A13C-0EFF-4066-84A7-43D37FE28039}" type="presParOf" srcId="{48E61931-FD47-41C4-9F0D-E083404D4306}" destId="{9C33E688-0A03-4C0F-8036-813308E82880}" srcOrd="0" destOrd="0" presId="urn:microsoft.com/office/officeart/2005/8/layout/lProcess2"/>
    <dgm:cxn modelId="{7F1F4205-5A46-41B3-8BBB-7D8A0CD9167B}" type="presParOf" srcId="{48E61931-FD47-41C4-9F0D-E083404D4306}" destId="{D2CFB68C-FF46-4864-A7C1-4F94F0AE2953}" srcOrd="1" destOrd="0" presId="urn:microsoft.com/office/officeart/2005/8/layout/lProcess2"/>
    <dgm:cxn modelId="{46173B53-CB27-4F07-9BB5-DF45785EA2E2}" type="presParOf" srcId="{48E61931-FD47-41C4-9F0D-E083404D4306}" destId="{04DF56AF-3BEB-40C6-993B-685DE47666DA}" srcOrd="2" destOrd="0" presId="urn:microsoft.com/office/officeart/2005/8/layout/lProcess2"/>
    <dgm:cxn modelId="{040BABD6-E486-4E4F-A8E1-5F0A68AE24D2}" type="presParOf" srcId="{04DF56AF-3BEB-40C6-993B-685DE47666DA}" destId="{410B4BF0-931E-4D7A-847F-85C6A2A24C0E}" srcOrd="0" destOrd="0" presId="urn:microsoft.com/office/officeart/2005/8/layout/lProcess2"/>
    <dgm:cxn modelId="{1C54227A-32DB-4FF1-ABE3-DDF77D968F9D}" type="presParOf" srcId="{410B4BF0-931E-4D7A-847F-85C6A2A24C0E}" destId="{79CBFEF5-7442-49AC-9A2F-61382A97148A}" srcOrd="0" destOrd="0" presId="urn:microsoft.com/office/officeart/2005/8/layout/lProcess2"/>
    <dgm:cxn modelId="{CFFAD9C7-FC85-4E62-8CC3-510FF2543102}" type="presParOf" srcId="{410B4BF0-931E-4D7A-847F-85C6A2A24C0E}" destId="{E05F4D78-A649-4D6F-8701-BA404233C4DD}" srcOrd="1" destOrd="0" presId="urn:microsoft.com/office/officeart/2005/8/layout/lProcess2"/>
    <dgm:cxn modelId="{09FD7FAA-2738-46BE-B1BF-51A653F0EE1B}" type="presParOf" srcId="{410B4BF0-931E-4D7A-847F-85C6A2A24C0E}" destId="{FD1E1A59-A64F-4C5F-880C-B41EEAEB753F}" srcOrd="2"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F1222B-286A-40F5-939A-D6FDBB7BD00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D2A1C5B6-5E6A-4D1E-A09A-078DE3C567D9}">
      <dgm:prSet phldrT="[Text]"/>
      <dgm:spPr/>
      <dgm:t>
        <a:bodyPr/>
        <a:lstStyle/>
        <a:p>
          <a:r>
            <a:rPr lang="es-EC" dirty="0"/>
            <a:t>Monocitos</a:t>
          </a:r>
        </a:p>
      </dgm:t>
    </dgm:pt>
    <dgm:pt modelId="{5093167A-BBAC-4D1D-9B9F-0B19AE7DDB9C}" type="parTrans" cxnId="{BF0A5DEA-3C3C-46DE-80B8-CAEE8F306203}">
      <dgm:prSet/>
      <dgm:spPr/>
      <dgm:t>
        <a:bodyPr/>
        <a:lstStyle/>
        <a:p>
          <a:endParaRPr lang="es-EC"/>
        </a:p>
      </dgm:t>
    </dgm:pt>
    <dgm:pt modelId="{65532C3F-7814-47FC-AD26-E5699975A55B}" type="sibTrans" cxnId="{BF0A5DEA-3C3C-46DE-80B8-CAEE8F306203}">
      <dgm:prSet/>
      <dgm:spPr/>
      <dgm:t>
        <a:bodyPr/>
        <a:lstStyle/>
        <a:p>
          <a:endParaRPr lang="es-EC"/>
        </a:p>
      </dgm:t>
    </dgm:pt>
    <dgm:pt modelId="{C2424955-50F2-4058-8CBA-235764BE33D2}">
      <dgm:prSet/>
      <dgm:spPr/>
      <dgm:t>
        <a:bodyPr/>
        <a:lstStyle/>
        <a:p>
          <a:r>
            <a:rPr lang="es-EC" dirty="0">
              <a:latin typeface="Arial" panose="020B0604020202020204" pitchFamily="34" charset="0"/>
              <a:cs typeface="Arial" panose="020B0604020202020204" pitchFamily="34" charset="0"/>
            </a:rPr>
            <a:t>↑ PPM1A</a:t>
          </a:r>
          <a:endParaRPr lang="es-EC" dirty="0"/>
        </a:p>
      </dgm:t>
    </dgm:pt>
    <dgm:pt modelId="{F9986A17-9F85-4552-9994-54E196C3DB14}" type="parTrans" cxnId="{19722AE6-E57C-401F-BDC0-94B00442D85A}">
      <dgm:prSet/>
      <dgm:spPr/>
      <dgm:t>
        <a:bodyPr/>
        <a:lstStyle/>
        <a:p>
          <a:endParaRPr lang="es-EC"/>
        </a:p>
      </dgm:t>
    </dgm:pt>
    <dgm:pt modelId="{63EDD2DF-7818-41B3-8600-7BE3AF35CB3C}" type="sibTrans" cxnId="{19722AE6-E57C-401F-BDC0-94B00442D85A}">
      <dgm:prSet/>
      <dgm:spPr/>
      <dgm:t>
        <a:bodyPr/>
        <a:lstStyle/>
        <a:p>
          <a:endParaRPr lang="es-EC"/>
        </a:p>
      </dgm:t>
    </dgm:pt>
    <dgm:pt modelId="{120FFFE3-8162-4910-AF7E-F5645C332D0D}">
      <dgm:prSet/>
      <dgm:spPr/>
      <dgm:t>
        <a:bodyPr/>
        <a:lstStyle/>
        <a:p>
          <a:r>
            <a:rPr lang="es-EC" dirty="0">
              <a:latin typeface="Arial" panose="020B0604020202020204" pitchFamily="34" charset="0"/>
              <a:cs typeface="Arial" panose="020B0604020202020204" pitchFamily="34" charset="0"/>
            </a:rPr>
            <a:t>↓ TNF</a:t>
          </a:r>
          <a:endParaRPr lang="es-EC" dirty="0"/>
        </a:p>
      </dgm:t>
    </dgm:pt>
    <dgm:pt modelId="{E8C74104-54E3-429E-83D7-0CC09F60ECF7}" type="parTrans" cxnId="{E60B1E76-BBAE-4D1A-9CC9-66C7F80F9DAF}">
      <dgm:prSet/>
      <dgm:spPr/>
      <dgm:t>
        <a:bodyPr/>
        <a:lstStyle/>
        <a:p>
          <a:endParaRPr lang="es-EC"/>
        </a:p>
      </dgm:t>
    </dgm:pt>
    <dgm:pt modelId="{28727913-DB6B-40F1-BCA6-9B94814588E1}" type="sibTrans" cxnId="{E60B1E76-BBAE-4D1A-9CC9-66C7F80F9DAF}">
      <dgm:prSet/>
      <dgm:spPr/>
      <dgm:t>
        <a:bodyPr/>
        <a:lstStyle/>
        <a:p>
          <a:endParaRPr lang="es-EC"/>
        </a:p>
      </dgm:t>
    </dgm:pt>
    <dgm:pt modelId="{5F9A0B80-90D5-41BB-A996-41A9A1DF5AE4}">
      <dgm:prSet/>
      <dgm:spPr/>
      <dgm:t>
        <a:bodyPr/>
        <a:lstStyle/>
        <a:p>
          <a:r>
            <a:rPr lang="es-EC" dirty="0"/>
            <a:t>Macrófagos</a:t>
          </a:r>
        </a:p>
      </dgm:t>
    </dgm:pt>
    <dgm:pt modelId="{8836CC5E-9E88-4E9D-A78C-BE49358BD15B}" type="parTrans" cxnId="{A2156525-2AB9-4CDE-B074-38763338A66C}">
      <dgm:prSet/>
      <dgm:spPr/>
      <dgm:t>
        <a:bodyPr/>
        <a:lstStyle/>
        <a:p>
          <a:endParaRPr lang="es-EC"/>
        </a:p>
      </dgm:t>
    </dgm:pt>
    <dgm:pt modelId="{A82275C7-1804-419F-A602-45186926914F}" type="sibTrans" cxnId="{A2156525-2AB9-4CDE-B074-38763338A66C}">
      <dgm:prSet/>
      <dgm:spPr/>
      <dgm:t>
        <a:bodyPr/>
        <a:lstStyle/>
        <a:p>
          <a:endParaRPr lang="es-EC"/>
        </a:p>
      </dgm:t>
    </dgm:pt>
    <dgm:pt modelId="{3EAB4737-80D8-46F1-8CB7-F48E727C5C19}">
      <dgm:prSet/>
      <dgm:spPr/>
      <dgm:t>
        <a:bodyPr/>
        <a:lstStyle/>
        <a:p>
          <a:r>
            <a:rPr lang="es-EC" dirty="0">
              <a:latin typeface="Arial" panose="020B0604020202020204" pitchFamily="34" charset="0"/>
              <a:cs typeface="Arial" panose="020B0604020202020204" pitchFamily="34" charset="0"/>
            </a:rPr>
            <a:t>↓</a:t>
          </a:r>
          <a:r>
            <a:rPr lang="es-EC" dirty="0"/>
            <a:t> PPM1A</a:t>
          </a:r>
        </a:p>
      </dgm:t>
    </dgm:pt>
    <dgm:pt modelId="{24249408-1E28-4232-8707-FC70429041E6}" type="parTrans" cxnId="{13CC2DD1-70B0-48CE-BD22-74A28DBE6D15}">
      <dgm:prSet/>
      <dgm:spPr/>
      <dgm:t>
        <a:bodyPr/>
        <a:lstStyle/>
        <a:p>
          <a:endParaRPr lang="es-EC"/>
        </a:p>
      </dgm:t>
    </dgm:pt>
    <dgm:pt modelId="{51A00888-65A1-4D5F-BABD-DCAA2D09F4C7}" type="sibTrans" cxnId="{13CC2DD1-70B0-48CE-BD22-74A28DBE6D15}">
      <dgm:prSet/>
      <dgm:spPr/>
      <dgm:t>
        <a:bodyPr/>
        <a:lstStyle/>
        <a:p>
          <a:endParaRPr lang="es-EC"/>
        </a:p>
      </dgm:t>
    </dgm:pt>
    <dgm:pt modelId="{F1D9E799-B51F-483A-9178-0AC521CDBA36}">
      <dgm:prSet/>
      <dgm:spPr/>
      <dgm:t>
        <a:bodyPr/>
        <a:lstStyle/>
        <a:p>
          <a:r>
            <a:rPr lang="es-EC" b="1" dirty="0">
              <a:latin typeface="Arial" panose="020B0604020202020204" pitchFamily="34" charset="0"/>
              <a:cs typeface="Arial" panose="020B0604020202020204" pitchFamily="34" charset="0"/>
            </a:rPr>
            <a:t>↑ </a:t>
          </a:r>
          <a:r>
            <a:rPr lang="es-EC" b="0" dirty="0">
              <a:latin typeface="Arial" panose="020B0604020202020204" pitchFamily="34" charset="0"/>
              <a:cs typeface="Arial" panose="020B0604020202020204" pitchFamily="34" charset="0"/>
            </a:rPr>
            <a:t>TNF</a:t>
          </a:r>
          <a:endParaRPr lang="es-EC" dirty="0"/>
        </a:p>
      </dgm:t>
    </dgm:pt>
    <dgm:pt modelId="{35C89A51-5DC9-464A-82DC-BB5C5BF1EBEA}" type="parTrans" cxnId="{4BBA7603-FEB4-463D-B689-89B586F3DAA0}">
      <dgm:prSet/>
      <dgm:spPr/>
      <dgm:t>
        <a:bodyPr/>
        <a:lstStyle/>
        <a:p>
          <a:endParaRPr lang="es-EC"/>
        </a:p>
      </dgm:t>
    </dgm:pt>
    <dgm:pt modelId="{9BE05EF9-8EB5-439D-9D29-FC1889054E49}" type="sibTrans" cxnId="{4BBA7603-FEB4-463D-B689-89B586F3DAA0}">
      <dgm:prSet/>
      <dgm:spPr/>
      <dgm:t>
        <a:bodyPr/>
        <a:lstStyle/>
        <a:p>
          <a:endParaRPr lang="es-EC"/>
        </a:p>
      </dgm:t>
    </dgm:pt>
    <dgm:pt modelId="{3622673F-D03A-4C9E-9CDE-A7FA8F1D18C6}" type="pres">
      <dgm:prSet presAssocID="{FBF1222B-286A-40F5-939A-D6FDBB7BD00F}" presName="theList" presStyleCnt="0">
        <dgm:presLayoutVars>
          <dgm:dir/>
          <dgm:animLvl val="lvl"/>
          <dgm:resizeHandles val="exact"/>
        </dgm:presLayoutVars>
      </dgm:prSet>
      <dgm:spPr/>
    </dgm:pt>
    <dgm:pt modelId="{63947DC8-162F-4F8F-BB25-8698DBC24940}" type="pres">
      <dgm:prSet presAssocID="{D2A1C5B6-5E6A-4D1E-A09A-078DE3C567D9}" presName="compNode" presStyleCnt="0"/>
      <dgm:spPr/>
    </dgm:pt>
    <dgm:pt modelId="{602AAC97-0C6C-455C-834D-DCE723FF1E03}" type="pres">
      <dgm:prSet presAssocID="{D2A1C5B6-5E6A-4D1E-A09A-078DE3C567D9}" presName="aNode" presStyleLbl="bgShp" presStyleIdx="0" presStyleCnt="2"/>
      <dgm:spPr/>
    </dgm:pt>
    <dgm:pt modelId="{899FBFC9-0761-4213-8F85-F0E3D016E62D}" type="pres">
      <dgm:prSet presAssocID="{D2A1C5B6-5E6A-4D1E-A09A-078DE3C567D9}" presName="textNode" presStyleLbl="bgShp" presStyleIdx="0" presStyleCnt="2"/>
      <dgm:spPr/>
    </dgm:pt>
    <dgm:pt modelId="{25C5753C-4985-4882-8DFA-AA2E828FB7D6}" type="pres">
      <dgm:prSet presAssocID="{D2A1C5B6-5E6A-4D1E-A09A-078DE3C567D9}" presName="compChildNode" presStyleCnt="0"/>
      <dgm:spPr/>
    </dgm:pt>
    <dgm:pt modelId="{1C350B24-EAF7-49E6-BDA5-A3A85097BBF8}" type="pres">
      <dgm:prSet presAssocID="{D2A1C5B6-5E6A-4D1E-A09A-078DE3C567D9}" presName="theInnerList" presStyleCnt="0"/>
      <dgm:spPr/>
    </dgm:pt>
    <dgm:pt modelId="{BA573555-7A6C-4AE2-951D-A8E541DC1EE0}" type="pres">
      <dgm:prSet presAssocID="{C2424955-50F2-4058-8CBA-235764BE33D2}" presName="childNode" presStyleLbl="node1" presStyleIdx="0" presStyleCnt="4">
        <dgm:presLayoutVars>
          <dgm:bulletEnabled val="1"/>
        </dgm:presLayoutVars>
      </dgm:prSet>
      <dgm:spPr/>
    </dgm:pt>
    <dgm:pt modelId="{FD771115-EC7F-4AF8-9275-049F558011B7}" type="pres">
      <dgm:prSet presAssocID="{C2424955-50F2-4058-8CBA-235764BE33D2}" presName="aSpace2" presStyleCnt="0"/>
      <dgm:spPr/>
    </dgm:pt>
    <dgm:pt modelId="{01E43378-CE17-4D24-9971-925542BDE5D8}" type="pres">
      <dgm:prSet presAssocID="{120FFFE3-8162-4910-AF7E-F5645C332D0D}" presName="childNode" presStyleLbl="node1" presStyleIdx="1" presStyleCnt="4">
        <dgm:presLayoutVars>
          <dgm:bulletEnabled val="1"/>
        </dgm:presLayoutVars>
      </dgm:prSet>
      <dgm:spPr/>
    </dgm:pt>
    <dgm:pt modelId="{ABAF0918-B157-4229-B416-74688E09CBD9}" type="pres">
      <dgm:prSet presAssocID="{D2A1C5B6-5E6A-4D1E-A09A-078DE3C567D9}" presName="aSpace" presStyleCnt="0"/>
      <dgm:spPr/>
    </dgm:pt>
    <dgm:pt modelId="{48E61931-FD47-41C4-9F0D-E083404D4306}" type="pres">
      <dgm:prSet presAssocID="{5F9A0B80-90D5-41BB-A996-41A9A1DF5AE4}" presName="compNode" presStyleCnt="0"/>
      <dgm:spPr/>
    </dgm:pt>
    <dgm:pt modelId="{9C33E688-0A03-4C0F-8036-813308E82880}" type="pres">
      <dgm:prSet presAssocID="{5F9A0B80-90D5-41BB-A996-41A9A1DF5AE4}" presName="aNode" presStyleLbl="bgShp" presStyleIdx="1" presStyleCnt="2"/>
      <dgm:spPr/>
    </dgm:pt>
    <dgm:pt modelId="{D2CFB68C-FF46-4864-A7C1-4F94F0AE2953}" type="pres">
      <dgm:prSet presAssocID="{5F9A0B80-90D5-41BB-A996-41A9A1DF5AE4}" presName="textNode" presStyleLbl="bgShp" presStyleIdx="1" presStyleCnt="2"/>
      <dgm:spPr/>
    </dgm:pt>
    <dgm:pt modelId="{04DF56AF-3BEB-40C6-993B-685DE47666DA}" type="pres">
      <dgm:prSet presAssocID="{5F9A0B80-90D5-41BB-A996-41A9A1DF5AE4}" presName="compChildNode" presStyleCnt="0"/>
      <dgm:spPr/>
    </dgm:pt>
    <dgm:pt modelId="{410B4BF0-931E-4D7A-847F-85C6A2A24C0E}" type="pres">
      <dgm:prSet presAssocID="{5F9A0B80-90D5-41BB-A996-41A9A1DF5AE4}" presName="theInnerList" presStyleCnt="0"/>
      <dgm:spPr/>
    </dgm:pt>
    <dgm:pt modelId="{79CBFEF5-7442-49AC-9A2F-61382A97148A}" type="pres">
      <dgm:prSet presAssocID="{3EAB4737-80D8-46F1-8CB7-F48E727C5C19}" presName="childNode" presStyleLbl="node1" presStyleIdx="2" presStyleCnt="4">
        <dgm:presLayoutVars>
          <dgm:bulletEnabled val="1"/>
        </dgm:presLayoutVars>
      </dgm:prSet>
      <dgm:spPr/>
    </dgm:pt>
    <dgm:pt modelId="{E05F4D78-A649-4D6F-8701-BA404233C4DD}" type="pres">
      <dgm:prSet presAssocID="{3EAB4737-80D8-46F1-8CB7-F48E727C5C19}" presName="aSpace2" presStyleCnt="0"/>
      <dgm:spPr/>
    </dgm:pt>
    <dgm:pt modelId="{FD1E1A59-A64F-4C5F-880C-B41EEAEB753F}" type="pres">
      <dgm:prSet presAssocID="{F1D9E799-B51F-483A-9178-0AC521CDBA36}" presName="childNode" presStyleLbl="node1" presStyleIdx="3" presStyleCnt="4">
        <dgm:presLayoutVars>
          <dgm:bulletEnabled val="1"/>
        </dgm:presLayoutVars>
      </dgm:prSet>
      <dgm:spPr/>
    </dgm:pt>
  </dgm:ptLst>
  <dgm:cxnLst>
    <dgm:cxn modelId="{4BBA7603-FEB4-463D-B689-89B586F3DAA0}" srcId="{5F9A0B80-90D5-41BB-A996-41A9A1DF5AE4}" destId="{F1D9E799-B51F-483A-9178-0AC521CDBA36}" srcOrd="1" destOrd="0" parTransId="{35C89A51-5DC9-464A-82DC-BB5C5BF1EBEA}" sibTransId="{9BE05EF9-8EB5-439D-9D29-FC1889054E49}"/>
    <dgm:cxn modelId="{7489010E-68E9-485B-ACE5-C6F7E2564995}" type="presOf" srcId="{5F9A0B80-90D5-41BB-A996-41A9A1DF5AE4}" destId="{D2CFB68C-FF46-4864-A7C1-4F94F0AE2953}" srcOrd="1" destOrd="0" presId="urn:microsoft.com/office/officeart/2005/8/layout/lProcess2"/>
    <dgm:cxn modelId="{A2156525-2AB9-4CDE-B074-38763338A66C}" srcId="{FBF1222B-286A-40F5-939A-D6FDBB7BD00F}" destId="{5F9A0B80-90D5-41BB-A996-41A9A1DF5AE4}" srcOrd="1" destOrd="0" parTransId="{8836CC5E-9E88-4E9D-A78C-BE49358BD15B}" sibTransId="{A82275C7-1804-419F-A602-45186926914F}"/>
    <dgm:cxn modelId="{E86E743A-125F-474C-AE95-024B19D4AA3B}" type="presOf" srcId="{FBF1222B-286A-40F5-939A-D6FDBB7BD00F}" destId="{3622673F-D03A-4C9E-9CDE-A7FA8F1D18C6}" srcOrd="0" destOrd="0" presId="urn:microsoft.com/office/officeart/2005/8/layout/lProcess2"/>
    <dgm:cxn modelId="{E60B1E76-BBAE-4D1A-9CC9-66C7F80F9DAF}" srcId="{D2A1C5B6-5E6A-4D1E-A09A-078DE3C567D9}" destId="{120FFFE3-8162-4910-AF7E-F5645C332D0D}" srcOrd="1" destOrd="0" parTransId="{E8C74104-54E3-429E-83D7-0CC09F60ECF7}" sibTransId="{28727913-DB6B-40F1-BCA6-9B94814588E1}"/>
    <dgm:cxn modelId="{E7A5A3A3-08A5-4E25-BF49-BE7AD9DEE25D}" type="presOf" srcId="{120FFFE3-8162-4910-AF7E-F5645C332D0D}" destId="{01E43378-CE17-4D24-9971-925542BDE5D8}" srcOrd="0" destOrd="0" presId="urn:microsoft.com/office/officeart/2005/8/layout/lProcess2"/>
    <dgm:cxn modelId="{3580F2A6-A13C-4E27-A253-A52542400A74}" type="presOf" srcId="{C2424955-50F2-4058-8CBA-235764BE33D2}" destId="{BA573555-7A6C-4AE2-951D-A8E541DC1EE0}" srcOrd="0" destOrd="0" presId="urn:microsoft.com/office/officeart/2005/8/layout/lProcess2"/>
    <dgm:cxn modelId="{3B4FAEA7-3D2B-4DF1-90E8-23903C65E91C}" type="presOf" srcId="{F1D9E799-B51F-483A-9178-0AC521CDBA36}" destId="{FD1E1A59-A64F-4C5F-880C-B41EEAEB753F}" srcOrd="0" destOrd="0" presId="urn:microsoft.com/office/officeart/2005/8/layout/lProcess2"/>
    <dgm:cxn modelId="{3F6764AF-8AC1-4944-87CF-4548C7CE3340}" type="presOf" srcId="{D2A1C5B6-5E6A-4D1E-A09A-078DE3C567D9}" destId="{602AAC97-0C6C-455C-834D-DCE723FF1E03}" srcOrd="0" destOrd="0" presId="urn:microsoft.com/office/officeart/2005/8/layout/lProcess2"/>
    <dgm:cxn modelId="{59D015C8-24CF-4119-9FCF-11001D398902}" type="presOf" srcId="{5F9A0B80-90D5-41BB-A996-41A9A1DF5AE4}" destId="{9C33E688-0A03-4C0F-8036-813308E82880}" srcOrd="0" destOrd="0" presId="urn:microsoft.com/office/officeart/2005/8/layout/lProcess2"/>
    <dgm:cxn modelId="{13CC2DD1-70B0-48CE-BD22-74A28DBE6D15}" srcId="{5F9A0B80-90D5-41BB-A996-41A9A1DF5AE4}" destId="{3EAB4737-80D8-46F1-8CB7-F48E727C5C19}" srcOrd="0" destOrd="0" parTransId="{24249408-1E28-4232-8707-FC70429041E6}" sibTransId="{51A00888-65A1-4D5F-BABD-DCAA2D09F4C7}"/>
    <dgm:cxn modelId="{5944D4D4-12D6-452D-AD3F-87866BD10358}" type="presOf" srcId="{3EAB4737-80D8-46F1-8CB7-F48E727C5C19}" destId="{79CBFEF5-7442-49AC-9A2F-61382A97148A}" srcOrd="0" destOrd="0" presId="urn:microsoft.com/office/officeart/2005/8/layout/lProcess2"/>
    <dgm:cxn modelId="{19722AE6-E57C-401F-BDC0-94B00442D85A}" srcId="{D2A1C5B6-5E6A-4D1E-A09A-078DE3C567D9}" destId="{C2424955-50F2-4058-8CBA-235764BE33D2}" srcOrd="0" destOrd="0" parTransId="{F9986A17-9F85-4552-9994-54E196C3DB14}" sibTransId="{63EDD2DF-7818-41B3-8600-7BE3AF35CB3C}"/>
    <dgm:cxn modelId="{74A397E9-3F0C-49D9-BD07-AE9259048E00}" type="presOf" srcId="{D2A1C5B6-5E6A-4D1E-A09A-078DE3C567D9}" destId="{899FBFC9-0761-4213-8F85-F0E3D016E62D}" srcOrd="1" destOrd="0" presId="urn:microsoft.com/office/officeart/2005/8/layout/lProcess2"/>
    <dgm:cxn modelId="{BF0A5DEA-3C3C-46DE-80B8-CAEE8F306203}" srcId="{FBF1222B-286A-40F5-939A-D6FDBB7BD00F}" destId="{D2A1C5B6-5E6A-4D1E-A09A-078DE3C567D9}" srcOrd="0" destOrd="0" parTransId="{5093167A-BBAC-4D1D-9B9F-0B19AE7DDB9C}" sibTransId="{65532C3F-7814-47FC-AD26-E5699975A55B}"/>
    <dgm:cxn modelId="{5957EBEC-B194-4AEC-9DD6-143716721A96}" type="presParOf" srcId="{3622673F-D03A-4C9E-9CDE-A7FA8F1D18C6}" destId="{63947DC8-162F-4F8F-BB25-8698DBC24940}" srcOrd="0" destOrd="0" presId="urn:microsoft.com/office/officeart/2005/8/layout/lProcess2"/>
    <dgm:cxn modelId="{765AE79D-C752-4EC7-98D1-0D982D29FD7B}" type="presParOf" srcId="{63947DC8-162F-4F8F-BB25-8698DBC24940}" destId="{602AAC97-0C6C-455C-834D-DCE723FF1E03}" srcOrd="0" destOrd="0" presId="urn:microsoft.com/office/officeart/2005/8/layout/lProcess2"/>
    <dgm:cxn modelId="{6B1A6101-D541-4A22-BF3E-D04E75AE9184}" type="presParOf" srcId="{63947DC8-162F-4F8F-BB25-8698DBC24940}" destId="{899FBFC9-0761-4213-8F85-F0E3D016E62D}" srcOrd="1" destOrd="0" presId="urn:microsoft.com/office/officeart/2005/8/layout/lProcess2"/>
    <dgm:cxn modelId="{C78FADDB-AD7D-4FEF-9320-EE13DFF739B5}" type="presParOf" srcId="{63947DC8-162F-4F8F-BB25-8698DBC24940}" destId="{25C5753C-4985-4882-8DFA-AA2E828FB7D6}" srcOrd="2" destOrd="0" presId="urn:microsoft.com/office/officeart/2005/8/layout/lProcess2"/>
    <dgm:cxn modelId="{4C23C046-80E0-4EE1-96C5-BBE011519F67}" type="presParOf" srcId="{25C5753C-4985-4882-8DFA-AA2E828FB7D6}" destId="{1C350B24-EAF7-49E6-BDA5-A3A85097BBF8}" srcOrd="0" destOrd="0" presId="urn:microsoft.com/office/officeart/2005/8/layout/lProcess2"/>
    <dgm:cxn modelId="{AD2D15A0-96FD-471E-A751-B54C73DDAB3E}" type="presParOf" srcId="{1C350B24-EAF7-49E6-BDA5-A3A85097BBF8}" destId="{BA573555-7A6C-4AE2-951D-A8E541DC1EE0}" srcOrd="0" destOrd="0" presId="urn:microsoft.com/office/officeart/2005/8/layout/lProcess2"/>
    <dgm:cxn modelId="{8AD215EF-621C-4B0A-BCDF-F28A9148A32C}" type="presParOf" srcId="{1C350B24-EAF7-49E6-BDA5-A3A85097BBF8}" destId="{FD771115-EC7F-4AF8-9275-049F558011B7}" srcOrd="1" destOrd="0" presId="urn:microsoft.com/office/officeart/2005/8/layout/lProcess2"/>
    <dgm:cxn modelId="{D5622189-30D0-4288-8C98-6533F8019578}" type="presParOf" srcId="{1C350B24-EAF7-49E6-BDA5-A3A85097BBF8}" destId="{01E43378-CE17-4D24-9971-925542BDE5D8}" srcOrd="2" destOrd="0" presId="urn:microsoft.com/office/officeart/2005/8/layout/lProcess2"/>
    <dgm:cxn modelId="{D46DCB58-148F-4656-9EA8-FCB852244A4E}" type="presParOf" srcId="{3622673F-D03A-4C9E-9CDE-A7FA8F1D18C6}" destId="{ABAF0918-B157-4229-B416-74688E09CBD9}" srcOrd="1" destOrd="0" presId="urn:microsoft.com/office/officeart/2005/8/layout/lProcess2"/>
    <dgm:cxn modelId="{2B7ED200-122B-4EF7-9FD4-95A9B256244D}" type="presParOf" srcId="{3622673F-D03A-4C9E-9CDE-A7FA8F1D18C6}" destId="{48E61931-FD47-41C4-9F0D-E083404D4306}" srcOrd="2" destOrd="0" presId="urn:microsoft.com/office/officeart/2005/8/layout/lProcess2"/>
    <dgm:cxn modelId="{78F0A13C-0EFF-4066-84A7-43D37FE28039}" type="presParOf" srcId="{48E61931-FD47-41C4-9F0D-E083404D4306}" destId="{9C33E688-0A03-4C0F-8036-813308E82880}" srcOrd="0" destOrd="0" presId="urn:microsoft.com/office/officeart/2005/8/layout/lProcess2"/>
    <dgm:cxn modelId="{7F1F4205-5A46-41B3-8BBB-7D8A0CD9167B}" type="presParOf" srcId="{48E61931-FD47-41C4-9F0D-E083404D4306}" destId="{D2CFB68C-FF46-4864-A7C1-4F94F0AE2953}" srcOrd="1" destOrd="0" presId="urn:microsoft.com/office/officeart/2005/8/layout/lProcess2"/>
    <dgm:cxn modelId="{46173B53-CB27-4F07-9BB5-DF45785EA2E2}" type="presParOf" srcId="{48E61931-FD47-41C4-9F0D-E083404D4306}" destId="{04DF56AF-3BEB-40C6-993B-685DE47666DA}" srcOrd="2" destOrd="0" presId="urn:microsoft.com/office/officeart/2005/8/layout/lProcess2"/>
    <dgm:cxn modelId="{040BABD6-E486-4E4F-A8E1-5F0A68AE24D2}" type="presParOf" srcId="{04DF56AF-3BEB-40C6-993B-685DE47666DA}" destId="{410B4BF0-931E-4D7A-847F-85C6A2A24C0E}" srcOrd="0" destOrd="0" presId="urn:microsoft.com/office/officeart/2005/8/layout/lProcess2"/>
    <dgm:cxn modelId="{1C54227A-32DB-4FF1-ABE3-DDF77D968F9D}" type="presParOf" srcId="{410B4BF0-931E-4D7A-847F-85C6A2A24C0E}" destId="{79CBFEF5-7442-49AC-9A2F-61382A97148A}" srcOrd="0" destOrd="0" presId="urn:microsoft.com/office/officeart/2005/8/layout/lProcess2"/>
    <dgm:cxn modelId="{CFFAD9C7-FC85-4E62-8CC3-510FF2543102}" type="presParOf" srcId="{410B4BF0-931E-4D7A-847F-85C6A2A24C0E}" destId="{E05F4D78-A649-4D6F-8701-BA404233C4DD}" srcOrd="1" destOrd="0" presId="urn:microsoft.com/office/officeart/2005/8/layout/lProcess2"/>
    <dgm:cxn modelId="{09FD7FAA-2738-46BE-B1BF-51A653F0EE1B}" type="presParOf" srcId="{410B4BF0-931E-4D7A-847F-85C6A2A24C0E}" destId="{FD1E1A59-A64F-4C5F-880C-B41EEAEB753F}" srcOrd="2"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F1222B-286A-40F5-939A-D6FDBB7BD00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D2A1C5B6-5E6A-4D1E-A09A-078DE3C567D9}">
      <dgm:prSet phldrT="[Text]"/>
      <dgm:spPr/>
      <dgm:t>
        <a:bodyPr/>
        <a:lstStyle/>
        <a:p>
          <a:r>
            <a:rPr lang="es-EC" dirty="0"/>
            <a:t>Monocitos</a:t>
          </a:r>
        </a:p>
      </dgm:t>
    </dgm:pt>
    <dgm:pt modelId="{5093167A-BBAC-4D1D-9B9F-0B19AE7DDB9C}" type="parTrans" cxnId="{BF0A5DEA-3C3C-46DE-80B8-CAEE8F306203}">
      <dgm:prSet/>
      <dgm:spPr/>
      <dgm:t>
        <a:bodyPr/>
        <a:lstStyle/>
        <a:p>
          <a:endParaRPr lang="es-EC"/>
        </a:p>
      </dgm:t>
    </dgm:pt>
    <dgm:pt modelId="{65532C3F-7814-47FC-AD26-E5699975A55B}" type="sibTrans" cxnId="{BF0A5DEA-3C3C-46DE-80B8-CAEE8F306203}">
      <dgm:prSet/>
      <dgm:spPr/>
      <dgm:t>
        <a:bodyPr/>
        <a:lstStyle/>
        <a:p>
          <a:endParaRPr lang="es-EC"/>
        </a:p>
      </dgm:t>
    </dgm:pt>
    <dgm:pt modelId="{C2424955-50F2-4058-8CBA-235764BE33D2}">
      <dgm:prSet/>
      <dgm:spPr/>
      <dgm:t>
        <a:bodyPr/>
        <a:lstStyle/>
        <a:p>
          <a:r>
            <a:rPr lang="es-EC" dirty="0">
              <a:latin typeface="Arial" panose="020B0604020202020204" pitchFamily="34" charset="0"/>
              <a:cs typeface="Arial" panose="020B0604020202020204" pitchFamily="34" charset="0"/>
            </a:rPr>
            <a:t>↑ PPM1A</a:t>
          </a:r>
          <a:endParaRPr lang="es-EC" dirty="0"/>
        </a:p>
      </dgm:t>
    </dgm:pt>
    <dgm:pt modelId="{F9986A17-9F85-4552-9994-54E196C3DB14}" type="parTrans" cxnId="{19722AE6-E57C-401F-BDC0-94B00442D85A}">
      <dgm:prSet/>
      <dgm:spPr/>
      <dgm:t>
        <a:bodyPr/>
        <a:lstStyle/>
        <a:p>
          <a:endParaRPr lang="es-EC"/>
        </a:p>
      </dgm:t>
    </dgm:pt>
    <dgm:pt modelId="{63EDD2DF-7818-41B3-8600-7BE3AF35CB3C}" type="sibTrans" cxnId="{19722AE6-E57C-401F-BDC0-94B00442D85A}">
      <dgm:prSet/>
      <dgm:spPr/>
      <dgm:t>
        <a:bodyPr/>
        <a:lstStyle/>
        <a:p>
          <a:endParaRPr lang="es-EC"/>
        </a:p>
      </dgm:t>
    </dgm:pt>
    <dgm:pt modelId="{120FFFE3-8162-4910-AF7E-F5645C332D0D}">
      <dgm:prSet/>
      <dgm:spPr/>
      <dgm:t>
        <a:bodyPr/>
        <a:lstStyle/>
        <a:p>
          <a:r>
            <a:rPr lang="es-EC" dirty="0">
              <a:latin typeface="Arial" panose="020B0604020202020204" pitchFamily="34" charset="0"/>
              <a:cs typeface="Arial" panose="020B0604020202020204" pitchFamily="34" charset="0"/>
            </a:rPr>
            <a:t>↓ TNF</a:t>
          </a:r>
          <a:endParaRPr lang="es-EC" dirty="0"/>
        </a:p>
      </dgm:t>
    </dgm:pt>
    <dgm:pt modelId="{E8C74104-54E3-429E-83D7-0CC09F60ECF7}" type="parTrans" cxnId="{E60B1E76-BBAE-4D1A-9CC9-66C7F80F9DAF}">
      <dgm:prSet/>
      <dgm:spPr/>
      <dgm:t>
        <a:bodyPr/>
        <a:lstStyle/>
        <a:p>
          <a:endParaRPr lang="es-EC"/>
        </a:p>
      </dgm:t>
    </dgm:pt>
    <dgm:pt modelId="{28727913-DB6B-40F1-BCA6-9B94814588E1}" type="sibTrans" cxnId="{E60B1E76-BBAE-4D1A-9CC9-66C7F80F9DAF}">
      <dgm:prSet/>
      <dgm:spPr/>
      <dgm:t>
        <a:bodyPr/>
        <a:lstStyle/>
        <a:p>
          <a:endParaRPr lang="es-EC"/>
        </a:p>
      </dgm:t>
    </dgm:pt>
    <dgm:pt modelId="{5F9A0B80-90D5-41BB-A996-41A9A1DF5AE4}">
      <dgm:prSet/>
      <dgm:spPr/>
      <dgm:t>
        <a:bodyPr/>
        <a:lstStyle/>
        <a:p>
          <a:r>
            <a:rPr lang="es-EC" dirty="0"/>
            <a:t>Macrófagos</a:t>
          </a:r>
        </a:p>
      </dgm:t>
    </dgm:pt>
    <dgm:pt modelId="{8836CC5E-9E88-4E9D-A78C-BE49358BD15B}" type="parTrans" cxnId="{A2156525-2AB9-4CDE-B074-38763338A66C}">
      <dgm:prSet/>
      <dgm:spPr/>
      <dgm:t>
        <a:bodyPr/>
        <a:lstStyle/>
        <a:p>
          <a:endParaRPr lang="es-EC"/>
        </a:p>
      </dgm:t>
    </dgm:pt>
    <dgm:pt modelId="{A82275C7-1804-419F-A602-45186926914F}" type="sibTrans" cxnId="{A2156525-2AB9-4CDE-B074-38763338A66C}">
      <dgm:prSet/>
      <dgm:spPr/>
      <dgm:t>
        <a:bodyPr/>
        <a:lstStyle/>
        <a:p>
          <a:endParaRPr lang="es-EC"/>
        </a:p>
      </dgm:t>
    </dgm:pt>
    <dgm:pt modelId="{3EAB4737-80D8-46F1-8CB7-F48E727C5C19}">
      <dgm:prSet/>
      <dgm:spPr/>
      <dgm:t>
        <a:bodyPr/>
        <a:lstStyle/>
        <a:p>
          <a:r>
            <a:rPr lang="es-EC" dirty="0">
              <a:latin typeface="Arial" panose="020B0604020202020204" pitchFamily="34" charset="0"/>
              <a:cs typeface="Arial" panose="020B0604020202020204" pitchFamily="34" charset="0"/>
            </a:rPr>
            <a:t>↓</a:t>
          </a:r>
          <a:r>
            <a:rPr lang="es-EC" dirty="0"/>
            <a:t> PPM1A</a:t>
          </a:r>
        </a:p>
      </dgm:t>
    </dgm:pt>
    <dgm:pt modelId="{24249408-1E28-4232-8707-FC70429041E6}" type="parTrans" cxnId="{13CC2DD1-70B0-48CE-BD22-74A28DBE6D15}">
      <dgm:prSet/>
      <dgm:spPr/>
      <dgm:t>
        <a:bodyPr/>
        <a:lstStyle/>
        <a:p>
          <a:endParaRPr lang="es-EC"/>
        </a:p>
      </dgm:t>
    </dgm:pt>
    <dgm:pt modelId="{51A00888-65A1-4D5F-BABD-DCAA2D09F4C7}" type="sibTrans" cxnId="{13CC2DD1-70B0-48CE-BD22-74A28DBE6D15}">
      <dgm:prSet/>
      <dgm:spPr/>
      <dgm:t>
        <a:bodyPr/>
        <a:lstStyle/>
        <a:p>
          <a:endParaRPr lang="es-EC"/>
        </a:p>
      </dgm:t>
    </dgm:pt>
    <dgm:pt modelId="{F1D9E799-B51F-483A-9178-0AC521CDBA36}">
      <dgm:prSet/>
      <dgm:spPr/>
      <dgm:t>
        <a:bodyPr/>
        <a:lstStyle/>
        <a:p>
          <a:r>
            <a:rPr lang="es-EC" b="1" dirty="0">
              <a:latin typeface="Arial" panose="020B0604020202020204" pitchFamily="34" charset="0"/>
              <a:cs typeface="Arial" panose="020B0604020202020204" pitchFamily="34" charset="0"/>
            </a:rPr>
            <a:t>↑ </a:t>
          </a:r>
          <a:r>
            <a:rPr lang="es-EC" b="0" dirty="0">
              <a:latin typeface="Arial" panose="020B0604020202020204" pitchFamily="34" charset="0"/>
              <a:cs typeface="Arial" panose="020B0604020202020204" pitchFamily="34" charset="0"/>
            </a:rPr>
            <a:t>TNF</a:t>
          </a:r>
          <a:endParaRPr lang="es-EC" dirty="0"/>
        </a:p>
      </dgm:t>
    </dgm:pt>
    <dgm:pt modelId="{35C89A51-5DC9-464A-82DC-BB5C5BF1EBEA}" type="parTrans" cxnId="{4BBA7603-FEB4-463D-B689-89B586F3DAA0}">
      <dgm:prSet/>
      <dgm:spPr/>
      <dgm:t>
        <a:bodyPr/>
        <a:lstStyle/>
        <a:p>
          <a:endParaRPr lang="es-EC"/>
        </a:p>
      </dgm:t>
    </dgm:pt>
    <dgm:pt modelId="{9BE05EF9-8EB5-439D-9D29-FC1889054E49}" type="sibTrans" cxnId="{4BBA7603-FEB4-463D-B689-89B586F3DAA0}">
      <dgm:prSet/>
      <dgm:spPr/>
      <dgm:t>
        <a:bodyPr/>
        <a:lstStyle/>
        <a:p>
          <a:endParaRPr lang="es-EC"/>
        </a:p>
      </dgm:t>
    </dgm:pt>
    <dgm:pt modelId="{3622673F-D03A-4C9E-9CDE-A7FA8F1D18C6}" type="pres">
      <dgm:prSet presAssocID="{FBF1222B-286A-40F5-939A-D6FDBB7BD00F}" presName="theList" presStyleCnt="0">
        <dgm:presLayoutVars>
          <dgm:dir/>
          <dgm:animLvl val="lvl"/>
          <dgm:resizeHandles val="exact"/>
        </dgm:presLayoutVars>
      </dgm:prSet>
      <dgm:spPr/>
    </dgm:pt>
    <dgm:pt modelId="{63947DC8-162F-4F8F-BB25-8698DBC24940}" type="pres">
      <dgm:prSet presAssocID="{D2A1C5B6-5E6A-4D1E-A09A-078DE3C567D9}" presName="compNode" presStyleCnt="0"/>
      <dgm:spPr/>
    </dgm:pt>
    <dgm:pt modelId="{602AAC97-0C6C-455C-834D-DCE723FF1E03}" type="pres">
      <dgm:prSet presAssocID="{D2A1C5B6-5E6A-4D1E-A09A-078DE3C567D9}" presName="aNode" presStyleLbl="bgShp" presStyleIdx="0" presStyleCnt="2"/>
      <dgm:spPr/>
    </dgm:pt>
    <dgm:pt modelId="{899FBFC9-0761-4213-8F85-F0E3D016E62D}" type="pres">
      <dgm:prSet presAssocID="{D2A1C5B6-5E6A-4D1E-A09A-078DE3C567D9}" presName="textNode" presStyleLbl="bgShp" presStyleIdx="0" presStyleCnt="2"/>
      <dgm:spPr/>
    </dgm:pt>
    <dgm:pt modelId="{25C5753C-4985-4882-8DFA-AA2E828FB7D6}" type="pres">
      <dgm:prSet presAssocID="{D2A1C5B6-5E6A-4D1E-A09A-078DE3C567D9}" presName="compChildNode" presStyleCnt="0"/>
      <dgm:spPr/>
    </dgm:pt>
    <dgm:pt modelId="{1C350B24-EAF7-49E6-BDA5-A3A85097BBF8}" type="pres">
      <dgm:prSet presAssocID="{D2A1C5B6-5E6A-4D1E-A09A-078DE3C567D9}" presName="theInnerList" presStyleCnt="0"/>
      <dgm:spPr/>
    </dgm:pt>
    <dgm:pt modelId="{BA573555-7A6C-4AE2-951D-A8E541DC1EE0}" type="pres">
      <dgm:prSet presAssocID="{C2424955-50F2-4058-8CBA-235764BE33D2}" presName="childNode" presStyleLbl="node1" presStyleIdx="0" presStyleCnt="4">
        <dgm:presLayoutVars>
          <dgm:bulletEnabled val="1"/>
        </dgm:presLayoutVars>
      </dgm:prSet>
      <dgm:spPr/>
    </dgm:pt>
    <dgm:pt modelId="{FD771115-EC7F-4AF8-9275-049F558011B7}" type="pres">
      <dgm:prSet presAssocID="{C2424955-50F2-4058-8CBA-235764BE33D2}" presName="aSpace2" presStyleCnt="0"/>
      <dgm:spPr/>
    </dgm:pt>
    <dgm:pt modelId="{01E43378-CE17-4D24-9971-925542BDE5D8}" type="pres">
      <dgm:prSet presAssocID="{120FFFE3-8162-4910-AF7E-F5645C332D0D}" presName="childNode" presStyleLbl="node1" presStyleIdx="1" presStyleCnt="4">
        <dgm:presLayoutVars>
          <dgm:bulletEnabled val="1"/>
        </dgm:presLayoutVars>
      </dgm:prSet>
      <dgm:spPr/>
    </dgm:pt>
    <dgm:pt modelId="{ABAF0918-B157-4229-B416-74688E09CBD9}" type="pres">
      <dgm:prSet presAssocID="{D2A1C5B6-5E6A-4D1E-A09A-078DE3C567D9}" presName="aSpace" presStyleCnt="0"/>
      <dgm:spPr/>
    </dgm:pt>
    <dgm:pt modelId="{48E61931-FD47-41C4-9F0D-E083404D4306}" type="pres">
      <dgm:prSet presAssocID="{5F9A0B80-90D5-41BB-A996-41A9A1DF5AE4}" presName="compNode" presStyleCnt="0"/>
      <dgm:spPr/>
    </dgm:pt>
    <dgm:pt modelId="{9C33E688-0A03-4C0F-8036-813308E82880}" type="pres">
      <dgm:prSet presAssocID="{5F9A0B80-90D5-41BB-A996-41A9A1DF5AE4}" presName="aNode" presStyleLbl="bgShp" presStyleIdx="1" presStyleCnt="2"/>
      <dgm:spPr/>
    </dgm:pt>
    <dgm:pt modelId="{D2CFB68C-FF46-4864-A7C1-4F94F0AE2953}" type="pres">
      <dgm:prSet presAssocID="{5F9A0B80-90D5-41BB-A996-41A9A1DF5AE4}" presName="textNode" presStyleLbl="bgShp" presStyleIdx="1" presStyleCnt="2"/>
      <dgm:spPr/>
    </dgm:pt>
    <dgm:pt modelId="{04DF56AF-3BEB-40C6-993B-685DE47666DA}" type="pres">
      <dgm:prSet presAssocID="{5F9A0B80-90D5-41BB-A996-41A9A1DF5AE4}" presName="compChildNode" presStyleCnt="0"/>
      <dgm:spPr/>
    </dgm:pt>
    <dgm:pt modelId="{410B4BF0-931E-4D7A-847F-85C6A2A24C0E}" type="pres">
      <dgm:prSet presAssocID="{5F9A0B80-90D5-41BB-A996-41A9A1DF5AE4}" presName="theInnerList" presStyleCnt="0"/>
      <dgm:spPr/>
    </dgm:pt>
    <dgm:pt modelId="{79CBFEF5-7442-49AC-9A2F-61382A97148A}" type="pres">
      <dgm:prSet presAssocID="{3EAB4737-80D8-46F1-8CB7-F48E727C5C19}" presName="childNode" presStyleLbl="node1" presStyleIdx="2" presStyleCnt="4">
        <dgm:presLayoutVars>
          <dgm:bulletEnabled val="1"/>
        </dgm:presLayoutVars>
      </dgm:prSet>
      <dgm:spPr/>
    </dgm:pt>
    <dgm:pt modelId="{E05F4D78-A649-4D6F-8701-BA404233C4DD}" type="pres">
      <dgm:prSet presAssocID="{3EAB4737-80D8-46F1-8CB7-F48E727C5C19}" presName="aSpace2" presStyleCnt="0"/>
      <dgm:spPr/>
    </dgm:pt>
    <dgm:pt modelId="{FD1E1A59-A64F-4C5F-880C-B41EEAEB753F}" type="pres">
      <dgm:prSet presAssocID="{F1D9E799-B51F-483A-9178-0AC521CDBA36}" presName="childNode" presStyleLbl="node1" presStyleIdx="3" presStyleCnt="4">
        <dgm:presLayoutVars>
          <dgm:bulletEnabled val="1"/>
        </dgm:presLayoutVars>
      </dgm:prSet>
      <dgm:spPr/>
    </dgm:pt>
  </dgm:ptLst>
  <dgm:cxnLst>
    <dgm:cxn modelId="{4BBA7603-FEB4-463D-B689-89B586F3DAA0}" srcId="{5F9A0B80-90D5-41BB-A996-41A9A1DF5AE4}" destId="{F1D9E799-B51F-483A-9178-0AC521CDBA36}" srcOrd="1" destOrd="0" parTransId="{35C89A51-5DC9-464A-82DC-BB5C5BF1EBEA}" sibTransId="{9BE05EF9-8EB5-439D-9D29-FC1889054E49}"/>
    <dgm:cxn modelId="{7489010E-68E9-485B-ACE5-C6F7E2564995}" type="presOf" srcId="{5F9A0B80-90D5-41BB-A996-41A9A1DF5AE4}" destId="{D2CFB68C-FF46-4864-A7C1-4F94F0AE2953}" srcOrd="1" destOrd="0" presId="urn:microsoft.com/office/officeart/2005/8/layout/lProcess2"/>
    <dgm:cxn modelId="{A2156525-2AB9-4CDE-B074-38763338A66C}" srcId="{FBF1222B-286A-40F5-939A-D6FDBB7BD00F}" destId="{5F9A0B80-90D5-41BB-A996-41A9A1DF5AE4}" srcOrd="1" destOrd="0" parTransId="{8836CC5E-9E88-4E9D-A78C-BE49358BD15B}" sibTransId="{A82275C7-1804-419F-A602-45186926914F}"/>
    <dgm:cxn modelId="{E86E743A-125F-474C-AE95-024B19D4AA3B}" type="presOf" srcId="{FBF1222B-286A-40F5-939A-D6FDBB7BD00F}" destId="{3622673F-D03A-4C9E-9CDE-A7FA8F1D18C6}" srcOrd="0" destOrd="0" presId="urn:microsoft.com/office/officeart/2005/8/layout/lProcess2"/>
    <dgm:cxn modelId="{E60B1E76-BBAE-4D1A-9CC9-66C7F80F9DAF}" srcId="{D2A1C5B6-5E6A-4D1E-A09A-078DE3C567D9}" destId="{120FFFE3-8162-4910-AF7E-F5645C332D0D}" srcOrd="1" destOrd="0" parTransId="{E8C74104-54E3-429E-83D7-0CC09F60ECF7}" sibTransId="{28727913-DB6B-40F1-BCA6-9B94814588E1}"/>
    <dgm:cxn modelId="{E7A5A3A3-08A5-4E25-BF49-BE7AD9DEE25D}" type="presOf" srcId="{120FFFE3-8162-4910-AF7E-F5645C332D0D}" destId="{01E43378-CE17-4D24-9971-925542BDE5D8}" srcOrd="0" destOrd="0" presId="urn:microsoft.com/office/officeart/2005/8/layout/lProcess2"/>
    <dgm:cxn modelId="{3580F2A6-A13C-4E27-A253-A52542400A74}" type="presOf" srcId="{C2424955-50F2-4058-8CBA-235764BE33D2}" destId="{BA573555-7A6C-4AE2-951D-A8E541DC1EE0}" srcOrd="0" destOrd="0" presId="urn:microsoft.com/office/officeart/2005/8/layout/lProcess2"/>
    <dgm:cxn modelId="{3B4FAEA7-3D2B-4DF1-90E8-23903C65E91C}" type="presOf" srcId="{F1D9E799-B51F-483A-9178-0AC521CDBA36}" destId="{FD1E1A59-A64F-4C5F-880C-B41EEAEB753F}" srcOrd="0" destOrd="0" presId="urn:microsoft.com/office/officeart/2005/8/layout/lProcess2"/>
    <dgm:cxn modelId="{3F6764AF-8AC1-4944-87CF-4548C7CE3340}" type="presOf" srcId="{D2A1C5B6-5E6A-4D1E-A09A-078DE3C567D9}" destId="{602AAC97-0C6C-455C-834D-DCE723FF1E03}" srcOrd="0" destOrd="0" presId="urn:microsoft.com/office/officeart/2005/8/layout/lProcess2"/>
    <dgm:cxn modelId="{59D015C8-24CF-4119-9FCF-11001D398902}" type="presOf" srcId="{5F9A0B80-90D5-41BB-A996-41A9A1DF5AE4}" destId="{9C33E688-0A03-4C0F-8036-813308E82880}" srcOrd="0" destOrd="0" presId="urn:microsoft.com/office/officeart/2005/8/layout/lProcess2"/>
    <dgm:cxn modelId="{13CC2DD1-70B0-48CE-BD22-74A28DBE6D15}" srcId="{5F9A0B80-90D5-41BB-A996-41A9A1DF5AE4}" destId="{3EAB4737-80D8-46F1-8CB7-F48E727C5C19}" srcOrd="0" destOrd="0" parTransId="{24249408-1E28-4232-8707-FC70429041E6}" sibTransId="{51A00888-65A1-4D5F-BABD-DCAA2D09F4C7}"/>
    <dgm:cxn modelId="{5944D4D4-12D6-452D-AD3F-87866BD10358}" type="presOf" srcId="{3EAB4737-80D8-46F1-8CB7-F48E727C5C19}" destId="{79CBFEF5-7442-49AC-9A2F-61382A97148A}" srcOrd="0" destOrd="0" presId="urn:microsoft.com/office/officeart/2005/8/layout/lProcess2"/>
    <dgm:cxn modelId="{19722AE6-E57C-401F-BDC0-94B00442D85A}" srcId="{D2A1C5B6-5E6A-4D1E-A09A-078DE3C567D9}" destId="{C2424955-50F2-4058-8CBA-235764BE33D2}" srcOrd="0" destOrd="0" parTransId="{F9986A17-9F85-4552-9994-54E196C3DB14}" sibTransId="{63EDD2DF-7818-41B3-8600-7BE3AF35CB3C}"/>
    <dgm:cxn modelId="{74A397E9-3F0C-49D9-BD07-AE9259048E00}" type="presOf" srcId="{D2A1C5B6-5E6A-4D1E-A09A-078DE3C567D9}" destId="{899FBFC9-0761-4213-8F85-F0E3D016E62D}" srcOrd="1" destOrd="0" presId="urn:microsoft.com/office/officeart/2005/8/layout/lProcess2"/>
    <dgm:cxn modelId="{BF0A5DEA-3C3C-46DE-80B8-CAEE8F306203}" srcId="{FBF1222B-286A-40F5-939A-D6FDBB7BD00F}" destId="{D2A1C5B6-5E6A-4D1E-A09A-078DE3C567D9}" srcOrd="0" destOrd="0" parTransId="{5093167A-BBAC-4D1D-9B9F-0B19AE7DDB9C}" sibTransId="{65532C3F-7814-47FC-AD26-E5699975A55B}"/>
    <dgm:cxn modelId="{5957EBEC-B194-4AEC-9DD6-143716721A96}" type="presParOf" srcId="{3622673F-D03A-4C9E-9CDE-A7FA8F1D18C6}" destId="{63947DC8-162F-4F8F-BB25-8698DBC24940}" srcOrd="0" destOrd="0" presId="urn:microsoft.com/office/officeart/2005/8/layout/lProcess2"/>
    <dgm:cxn modelId="{765AE79D-C752-4EC7-98D1-0D982D29FD7B}" type="presParOf" srcId="{63947DC8-162F-4F8F-BB25-8698DBC24940}" destId="{602AAC97-0C6C-455C-834D-DCE723FF1E03}" srcOrd="0" destOrd="0" presId="urn:microsoft.com/office/officeart/2005/8/layout/lProcess2"/>
    <dgm:cxn modelId="{6B1A6101-D541-4A22-BF3E-D04E75AE9184}" type="presParOf" srcId="{63947DC8-162F-4F8F-BB25-8698DBC24940}" destId="{899FBFC9-0761-4213-8F85-F0E3D016E62D}" srcOrd="1" destOrd="0" presId="urn:microsoft.com/office/officeart/2005/8/layout/lProcess2"/>
    <dgm:cxn modelId="{C78FADDB-AD7D-4FEF-9320-EE13DFF739B5}" type="presParOf" srcId="{63947DC8-162F-4F8F-BB25-8698DBC24940}" destId="{25C5753C-4985-4882-8DFA-AA2E828FB7D6}" srcOrd="2" destOrd="0" presId="urn:microsoft.com/office/officeart/2005/8/layout/lProcess2"/>
    <dgm:cxn modelId="{4C23C046-80E0-4EE1-96C5-BBE011519F67}" type="presParOf" srcId="{25C5753C-4985-4882-8DFA-AA2E828FB7D6}" destId="{1C350B24-EAF7-49E6-BDA5-A3A85097BBF8}" srcOrd="0" destOrd="0" presId="urn:microsoft.com/office/officeart/2005/8/layout/lProcess2"/>
    <dgm:cxn modelId="{AD2D15A0-96FD-471E-A751-B54C73DDAB3E}" type="presParOf" srcId="{1C350B24-EAF7-49E6-BDA5-A3A85097BBF8}" destId="{BA573555-7A6C-4AE2-951D-A8E541DC1EE0}" srcOrd="0" destOrd="0" presId="urn:microsoft.com/office/officeart/2005/8/layout/lProcess2"/>
    <dgm:cxn modelId="{8AD215EF-621C-4B0A-BCDF-F28A9148A32C}" type="presParOf" srcId="{1C350B24-EAF7-49E6-BDA5-A3A85097BBF8}" destId="{FD771115-EC7F-4AF8-9275-049F558011B7}" srcOrd="1" destOrd="0" presId="urn:microsoft.com/office/officeart/2005/8/layout/lProcess2"/>
    <dgm:cxn modelId="{D5622189-30D0-4288-8C98-6533F8019578}" type="presParOf" srcId="{1C350B24-EAF7-49E6-BDA5-A3A85097BBF8}" destId="{01E43378-CE17-4D24-9971-925542BDE5D8}" srcOrd="2" destOrd="0" presId="urn:microsoft.com/office/officeart/2005/8/layout/lProcess2"/>
    <dgm:cxn modelId="{D46DCB58-148F-4656-9EA8-FCB852244A4E}" type="presParOf" srcId="{3622673F-D03A-4C9E-9CDE-A7FA8F1D18C6}" destId="{ABAF0918-B157-4229-B416-74688E09CBD9}" srcOrd="1" destOrd="0" presId="urn:microsoft.com/office/officeart/2005/8/layout/lProcess2"/>
    <dgm:cxn modelId="{2B7ED200-122B-4EF7-9FD4-95A9B256244D}" type="presParOf" srcId="{3622673F-D03A-4C9E-9CDE-A7FA8F1D18C6}" destId="{48E61931-FD47-41C4-9F0D-E083404D4306}" srcOrd="2" destOrd="0" presId="urn:microsoft.com/office/officeart/2005/8/layout/lProcess2"/>
    <dgm:cxn modelId="{78F0A13C-0EFF-4066-84A7-43D37FE28039}" type="presParOf" srcId="{48E61931-FD47-41C4-9F0D-E083404D4306}" destId="{9C33E688-0A03-4C0F-8036-813308E82880}" srcOrd="0" destOrd="0" presId="urn:microsoft.com/office/officeart/2005/8/layout/lProcess2"/>
    <dgm:cxn modelId="{7F1F4205-5A46-41B3-8BBB-7D8A0CD9167B}" type="presParOf" srcId="{48E61931-FD47-41C4-9F0D-E083404D4306}" destId="{D2CFB68C-FF46-4864-A7C1-4F94F0AE2953}" srcOrd="1" destOrd="0" presId="urn:microsoft.com/office/officeart/2005/8/layout/lProcess2"/>
    <dgm:cxn modelId="{46173B53-CB27-4F07-9BB5-DF45785EA2E2}" type="presParOf" srcId="{48E61931-FD47-41C4-9F0D-E083404D4306}" destId="{04DF56AF-3BEB-40C6-993B-685DE47666DA}" srcOrd="2" destOrd="0" presId="urn:microsoft.com/office/officeart/2005/8/layout/lProcess2"/>
    <dgm:cxn modelId="{040BABD6-E486-4E4F-A8E1-5F0A68AE24D2}" type="presParOf" srcId="{04DF56AF-3BEB-40C6-993B-685DE47666DA}" destId="{410B4BF0-931E-4D7A-847F-85C6A2A24C0E}" srcOrd="0" destOrd="0" presId="urn:microsoft.com/office/officeart/2005/8/layout/lProcess2"/>
    <dgm:cxn modelId="{1C54227A-32DB-4FF1-ABE3-DDF77D968F9D}" type="presParOf" srcId="{410B4BF0-931E-4D7A-847F-85C6A2A24C0E}" destId="{79CBFEF5-7442-49AC-9A2F-61382A97148A}" srcOrd="0" destOrd="0" presId="urn:microsoft.com/office/officeart/2005/8/layout/lProcess2"/>
    <dgm:cxn modelId="{CFFAD9C7-FC85-4E62-8CC3-510FF2543102}" type="presParOf" srcId="{410B4BF0-931E-4D7A-847F-85C6A2A24C0E}" destId="{E05F4D78-A649-4D6F-8701-BA404233C4DD}" srcOrd="1" destOrd="0" presId="urn:microsoft.com/office/officeart/2005/8/layout/lProcess2"/>
    <dgm:cxn modelId="{09FD7FAA-2738-46BE-B1BF-51A653F0EE1B}" type="presParOf" srcId="{410B4BF0-931E-4D7A-847F-85C6A2A24C0E}" destId="{FD1E1A59-A64F-4C5F-880C-B41EEAEB753F}" srcOrd="2"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F1222B-286A-40F5-939A-D6FDBB7BD00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D2A1C5B6-5E6A-4D1E-A09A-078DE3C567D9}">
      <dgm:prSet phldrT="[Text]"/>
      <dgm:spPr/>
      <dgm:t>
        <a:bodyPr/>
        <a:lstStyle/>
        <a:p>
          <a:r>
            <a:rPr lang="es-EC" dirty="0"/>
            <a:t>No diferenciadas</a:t>
          </a:r>
        </a:p>
      </dgm:t>
    </dgm:pt>
    <dgm:pt modelId="{5093167A-BBAC-4D1D-9B9F-0B19AE7DDB9C}" type="parTrans" cxnId="{BF0A5DEA-3C3C-46DE-80B8-CAEE8F306203}">
      <dgm:prSet/>
      <dgm:spPr/>
      <dgm:t>
        <a:bodyPr/>
        <a:lstStyle/>
        <a:p>
          <a:endParaRPr lang="es-EC"/>
        </a:p>
      </dgm:t>
    </dgm:pt>
    <dgm:pt modelId="{65532C3F-7814-47FC-AD26-E5699975A55B}" type="sibTrans" cxnId="{BF0A5DEA-3C3C-46DE-80B8-CAEE8F306203}">
      <dgm:prSet/>
      <dgm:spPr/>
      <dgm:t>
        <a:bodyPr/>
        <a:lstStyle/>
        <a:p>
          <a:endParaRPr lang="es-EC"/>
        </a:p>
      </dgm:t>
    </dgm:pt>
    <dgm:pt modelId="{C2424955-50F2-4058-8CBA-235764BE33D2}">
      <dgm:prSet/>
      <dgm:spPr/>
      <dgm:t>
        <a:bodyPr/>
        <a:lstStyle/>
        <a:p>
          <a:r>
            <a:rPr lang="es-EC" dirty="0">
              <a:latin typeface="Arial" panose="020B0604020202020204" pitchFamily="34" charset="0"/>
              <a:cs typeface="Arial" panose="020B0604020202020204" pitchFamily="34" charset="0"/>
            </a:rPr>
            <a:t>↓ ZO1</a:t>
          </a:r>
          <a:endParaRPr lang="es-EC" dirty="0"/>
        </a:p>
      </dgm:t>
    </dgm:pt>
    <dgm:pt modelId="{F9986A17-9F85-4552-9994-54E196C3DB14}" type="parTrans" cxnId="{19722AE6-E57C-401F-BDC0-94B00442D85A}">
      <dgm:prSet/>
      <dgm:spPr/>
      <dgm:t>
        <a:bodyPr/>
        <a:lstStyle/>
        <a:p>
          <a:endParaRPr lang="es-EC"/>
        </a:p>
      </dgm:t>
    </dgm:pt>
    <dgm:pt modelId="{63EDD2DF-7818-41B3-8600-7BE3AF35CB3C}" type="sibTrans" cxnId="{19722AE6-E57C-401F-BDC0-94B00442D85A}">
      <dgm:prSet/>
      <dgm:spPr/>
      <dgm:t>
        <a:bodyPr/>
        <a:lstStyle/>
        <a:p>
          <a:endParaRPr lang="es-EC"/>
        </a:p>
      </dgm:t>
    </dgm:pt>
    <dgm:pt modelId="{5F9A0B80-90D5-41BB-A996-41A9A1DF5AE4}">
      <dgm:prSet/>
      <dgm:spPr/>
      <dgm:t>
        <a:bodyPr/>
        <a:lstStyle/>
        <a:p>
          <a:r>
            <a:rPr lang="es-EC" dirty="0"/>
            <a:t>Diferenciadas</a:t>
          </a:r>
        </a:p>
      </dgm:t>
    </dgm:pt>
    <dgm:pt modelId="{8836CC5E-9E88-4E9D-A78C-BE49358BD15B}" type="parTrans" cxnId="{A2156525-2AB9-4CDE-B074-38763338A66C}">
      <dgm:prSet/>
      <dgm:spPr/>
      <dgm:t>
        <a:bodyPr/>
        <a:lstStyle/>
        <a:p>
          <a:endParaRPr lang="es-EC"/>
        </a:p>
      </dgm:t>
    </dgm:pt>
    <dgm:pt modelId="{A82275C7-1804-419F-A602-45186926914F}" type="sibTrans" cxnId="{A2156525-2AB9-4CDE-B074-38763338A66C}">
      <dgm:prSet/>
      <dgm:spPr/>
      <dgm:t>
        <a:bodyPr/>
        <a:lstStyle/>
        <a:p>
          <a:endParaRPr lang="es-EC"/>
        </a:p>
      </dgm:t>
    </dgm:pt>
    <dgm:pt modelId="{3EAB4737-80D8-46F1-8CB7-F48E727C5C19}">
      <dgm:prSet/>
      <dgm:spPr/>
      <dgm:t>
        <a:bodyPr/>
        <a:lstStyle/>
        <a:p>
          <a:r>
            <a:rPr lang="es-EC" b="1" dirty="0">
              <a:latin typeface="Arial" panose="020B0604020202020204" pitchFamily="34" charset="0"/>
              <a:cs typeface="Arial" panose="020B0604020202020204" pitchFamily="34" charset="0"/>
            </a:rPr>
            <a:t>↑</a:t>
          </a:r>
          <a:r>
            <a:rPr lang="es-EC" dirty="0"/>
            <a:t> ZO1</a:t>
          </a:r>
        </a:p>
      </dgm:t>
    </dgm:pt>
    <dgm:pt modelId="{24249408-1E28-4232-8707-FC70429041E6}" type="parTrans" cxnId="{13CC2DD1-70B0-48CE-BD22-74A28DBE6D15}">
      <dgm:prSet/>
      <dgm:spPr/>
      <dgm:t>
        <a:bodyPr/>
        <a:lstStyle/>
        <a:p>
          <a:endParaRPr lang="es-EC"/>
        </a:p>
      </dgm:t>
    </dgm:pt>
    <dgm:pt modelId="{51A00888-65A1-4D5F-BABD-DCAA2D09F4C7}" type="sibTrans" cxnId="{13CC2DD1-70B0-48CE-BD22-74A28DBE6D15}">
      <dgm:prSet/>
      <dgm:spPr/>
      <dgm:t>
        <a:bodyPr/>
        <a:lstStyle/>
        <a:p>
          <a:endParaRPr lang="es-EC"/>
        </a:p>
      </dgm:t>
    </dgm:pt>
    <dgm:pt modelId="{F1D9E799-B51F-483A-9178-0AC521CDBA36}">
      <dgm:prSet/>
      <dgm:spPr/>
      <dgm:t>
        <a:bodyPr/>
        <a:lstStyle/>
        <a:p>
          <a:r>
            <a:rPr lang="es-EC" b="1" dirty="0">
              <a:latin typeface="Arial" panose="020B0604020202020204" pitchFamily="34" charset="0"/>
              <a:cs typeface="Arial" panose="020B0604020202020204" pitchFamily="34" charset="0"/>
            </a:rPr>
            <a:t>↑ </a:t>
          </a:r>
          <a:r>
            <a:rPr lang="es-EC" b="0" dirty="0">
              <a:latin typeface="Arial" panose="020B0604020202020204" pitchFamily="34" charset="0"/>
              <a:cs typeface="Arial" panose="020B0604020202020204" pitchFamily="34" charset="0"/>
            </a:rPr>
            <a:t>OCLN</a:t>
          </a:r>
          <a:endParaRPr lang="es-EC" b="0" dirty="0"/>
        </a:p>
      </dgm:t>
    </dgm:pt>
    <dgm:pt modelId="{35C89A51-5DC9-464A-82DC-BB5C5BF1EBEA}" type="parTrans" cxnId="{4BBA7603-FEB4-463D-B689-89B586F3DAA0}">
      <dgm:prSet/>
      <dgm:spPr/>
      <dgm:t>
        <a:bodyPr/>
        <a:lstStyle/>
        <a:p>
          <a:endParaRPr lang="es-EC"/>
        </a:p>
      </dgm:t>
    </dgm:pt>
    <dgm:pt modelId="{9BE05EF9-8EB5-439D-9D29-FC1889054E49}" type="sibTrans" cxnId="{4BBA7603-FEB4-463D-B689-89B586F3DAA0}">
      <dgm:prSet/>
      <dgm:spPr/>
      <dgm:t>
        <a:bodyPr/>
        <a:lstStyle/>
        <a:p>
          <a:endParaRPr lang="es-EC"/>
        </a:p>
      </dgm:t>
    </dgm:pt>
    <dgm:pt modelId="{43A57AE7-2F64-4A4B-B01A-8D13B921A889}">
      <dgm:prSet/>
      <dgm:spPr/>
      <dgm:t>
        <a:bodyPr/>
        <a:lstStyle/>
        <a:p>
          <a:r>
            <a:rPr lang="es-EC" dirty="0">
              <a:latin typeface="Arial" panose="020B0604020202020204" pitchFamily="34" charset="0"/>
              <a:cs typeface="Arial" panose="020B0604020202020204" pitchFamily="34" charset="0"/>
            </a:rPr>
            <a:t>↓</a:t>
          </a:r>
          <a:r>
            <a:rPr lang="es-EC" dirty="0"/>
            <a:t> OCLN</a:t>
          </a:r>
        </a:p>
      </dgm:t>
    </dgm:pt>
    <dgm:pt modelId="{48765A33-3E3F-4956-B63D-4DE1262F79A9}" type="parTrans" cxnId="{0576A67C-1D68-4393-93D3-81B5ADC58383}">
      <dgm:prSet/>
      <dgm:spPr/>
      <dgm:t>
        <a:bodyPr/>
        <a:lstStyle/>
        <a:p>
          <a:endParaRPr lang="es-EC"/>
        </a:p>
      </dgm:t>
    </dgm:pt>
    <dgm:pt modelId="{996D5383-D475-42E9-9917-A996AACD2F5B}" type="sibTrans" cxnId="{0576A67C-1D68-4393-93D3-81B5ADC58383}">
      <dgm:prSet/>
      <dgm:spPr/>
      <dgm:t>
        <a:bodyPr/>
        <a:lstStyle/>
        <a:p>
          <a:endParaRPr lang="es-EC"/>
        </a:p>
      </dgm:t>
    </dgm:pt>
    <dgm:pt modelId="{0CD33FC6-026C-48DC-BFE2-9624BFC41D49}">
      <dgm:prSet/>
      <dgm:spPr/>
      <dgm:t>
        <a:bodyPr/>
        <a:lstStyle/>
        <a:p>
          <a:r>
            <a:rPr lang="es-EC" b="0" dirty="0"/>
            <a:t>LPS</a:t>
          </a:r>
        </a:p>
      </dgm:t>
    </dgm:pt>
    <dgm:pt modelId="{EE814C6A-B140-46A7-AAC9-03848CBF7987}" type="parTrans" cxnId="{6C1C8775-3180-4CFB-95D9-6D9055EDBF99}">
      <dgm:prSet/>
      <dgm:spPr/>
      <dgm:t>
        <a:bodyPr/>
        <a:lstStyle/>
        <a:p>
          <a:endParaRPr lang="es-EC"/>
        </a:p>
      </dgm:t>
    </dgm:pt>
    <dgm:pt modelId="{3C6D7441-DCD9-4B1F-A9E3-527E5DC00BBA}" type="sibTrans" cxnId="{6C1C8775-3180-4CFB-95D9-6D9055EDBF99}">
      <dgm:prSet/>
      <dgm:spPr/>
      <dgm:t>
        <a:bodyPr/>
        <a:lstStyle/>
        <a:p>
          <a:endParaRPr lang="es-EC"/>
        </a:p>
      </dgm:t>
    </dgm:pt>
    <dgm:pt modelId="{6E85326E-3943-49F7-8D21-41058A8A8EF5}">
      <dgm:prSet/>
      <dgm:spPr/>
      <dgm:t>
        <a:bodyPr/>
        <a:lstStyle/>
        <a:p>
          <a:r>
            <a:rPr lang="es-EC" b="0" dirty="0">
              <a:latin typeface="Arial" panose="020B0604020202020204" pitchFamily="34" charset="0"/>
              <a:cs typeface="Arial" panose="020B0604020202020204" pitchFamily="34" charset="0"/>
            </a:rPr>
            <a:t>↑  PIGR</a:t>
          </a:r>
          <a:endParaRPr lang="es-EC" b="0" dirty="0"/>
        </a:p>
      </dgm:t>
    </dgm:pt>
    <dgm:pt modelId="{2C06F589-8C4B-4254-907B-A44AE8C27FD0}" type="parTrans" cxnId="{7CB074EF-01A0-4D88-9902-7EF75A71F3EB}">
      <dgm:prSet/>
      <dgm:spPr/>
      <dgm:t>
        <a:bodyPr/>
        <a:lstStyle/>
        <a:p>
          <a:endParaRPr lang="es-EC"/>
        </a:p>
      </dgm:t>
    </dgm:pt>
    <dgm:pt modelId="{E858B35A-0F60-487F-96D0-DD5925438C47}" type="sibTrans" cxnId="{7CB074EF-01A0-4D88-9902-7EF75A71F3EB}">
      <dgm:prSet/>
      <dgm:spPr/>
      <dgm:t>
        <a:bodyPr/>
        <a:lstStyle/>
        <a:p>
          <a:endParaRPr lang="es-EC"/>
        </a:p>
      </dgm:t>
    </dgm:pt>
    <dgm:pt modelId="{3622673F-D03A-4C9E-9CDE-A7FA8F1D18C6}" type="pres">
      <dgm:prSet presAssocID="{FBF1222B-286A-40F5-939A-D6FDBB7BD00F}" presName="theList" presStyleCnt="0">
        <dgm:presLayoutVars>
          <dgm:dir/>
          <dgm:animLvl val="lvl"/>
          <dgm:resizeHandles val="exact"/>
        </dgm:presLayoutVars>
      </dgm:prSet>
      <dgm:spPr/>
    </dgm:pt>
    <dgm:pt modelId="{63947DC8-162F-4F8F-BB25-8698DBC24940}" type="pres">
      <dgm:prSet presAssocID="{D2A1C5B6-5E6A-4D1E-A09A-078DE3C567D9}" presName="compNode" presStyleCnt="0"/>
      <dgm:spPr/>
    </dgm:pt>
    <dgm:pt modelId="{602AAC97-0C6C-455C-834D-DCE723FF1E03}" type="pres">
      <dgm:prSet presAssocID="{D2A1C5B6-5E6A-4D1E-A09A-078DE3C567D9}" presName="aNode" presStyleLbl="bgShp" presStyleIdx="0" presStyleCnt="3"/>
      <dgm:spPr/>
    </dgm:pt>
    <dgm:pt modelId="{899FBFC9-0761-4213-8F85-F0E3D016E62D}" type="pres">
      <dgm:prSet presAssocID="{D2A1C5B6-5E6A-4D1E-A09A-078DE3C567D9}" presName="textNode" presStyleLbl="bgShp" presStyleIdx="0" presStyleCnt="3"/>
      <dgm:spPr/>
    </dgm:pt>
    <dgm:pt modelId="{25C5753C-4985-4882-8DFA-AA2E828FB7D6}" type="pres">
      <dgm:prSet presAssocID="{D2A1C5B6-5E6A-4D1E-A09A-078DE3C567D9}" presName="compChildNode" presStyleCnt="0"/>
      <dgm:spPr/>
    </dgm:pt>
    <dgm:pt modelId="{1C350B24-EAF7-49E6-BDA5-A3A85097BBF8}" type="pres">
      <dgm:prSet presAssocID="{D2A1C5B6-5E6A-4D1E-A09A-078DE3C567D9}" presName="theInnerList" presStyleCnt="0"/>
      <dgm:spPr/>
    </dgm:pt>
    <dgm:pt modelId="{BA573555-7A6C-4AE2-951D-A8E541DC1EE0}" type="pres">
      <dgm:prSet presAssocID="{C2424955-50F2-4058-8CBA-235764BE33D2}" presName="childNode" presStyleLbl="node1" presStyleIdx="0" presStyleCnt="5">
        <dgm:presLayoutVars>
          <dgm:bulletEnabled val="1"/>
        </dgm:presLayoutVars>
      </dgm:prSet>
      <dgm:spPr/>
    </dgm:pt>
    <dgm:pt modelId="{DEC45919-8839-48EE-958F-F3747B323D4D}" type="pres">
      <dgm:prSet presAssocID="{C2424955-50F2-4058-8CBA-235764BE33D2}" presName="aSpace2" presStyleCnt="0"/>
      <dgm:spPr/>
    </dgm:pt>
    <dgm:pt modelId="{D07917C5-AA00-4118-8CCF-EF8AABCB7CE3}" type="pres">
      <dgm:prSet presAssocID="{43A57AE7-2F64-4A4B-B01A-8D13B921A889}" presName="childNode" presStyleLbl="node1" presStyleIdx="1" presStyleCnt="5">
        <dgm:presLayoutVars>
          <dgm:bulletEnabled val="1"/>
        </dgm:presLayoutVars>
      </dgm:prSet>
      <dgm:spPr/>
    </dgm:pt>
    <dgm:pt modelId="{ABAF0918-B157-4229-B416-74688E09CBD9}" type="pres">
      <dgm:prSet presAssocID="{D2A1C5B6-5E6A-4D1E-A09A-078DE3C567D9}" presName="aSpace" presStyleCnt="0"/>
      <dgm:spPr/>
    </dgm:pt>
    <dgm:pt modelId="{48E61931-FD47-41C4-9F0D-E083404D4306}" type="pres">
      <dgm:prSet presAssocID="{5F9A0B80-90D5-41BB-A996-41A9A1DF5AE4}" presName="compNode" presStyleCnt="0"/>
      <dgm:spPr/>
    </dgm:pt>
    <dgm:pt modelId="{9C33E688-0A03-4C0F-8036-813308E82880}" type="pres">
      <dgm:prSet presAssocID="{5F9A0B80-90D5-41BB-A996-41A9A1DF5AE4}" presName="aNode" presStyleLbl="bgShp" presStyleIdx="1" presStyleCnt="3"/>
      <dgm:spPr/>
    </dgm:pt>
    <dgm:pt modelId="{D2CFB68C-FF46-4864-A7C1-4F94F0AE2953}" type="pres">
      <dgm:prSet presAssocID="{5F9A0B80-90D5-41BB-A996-41A9A1DF5AE4}" presName="textNode" presStyleLbl="bgShp" presStyleIdx="1" presStyleCnt="3"/>
      <dgm:spPr/>
    </dgm:pt>
    <dgm:pt modelId="{04DF56AF-3BEB-40C6-993B-685DE47666DA}" type="pres">
      <dgm:prSet presAssocID="{5F9A0B80-90D5-41BB-A996-41A9A1DF5AE4}" presName="compChildNode" presStyleCnt="0"/>
      <dgm:spPr/>
    </dgm:pt>
    <dgm:pt modelId="{410B4BF0-931E-4D7A-847F-85C6A2A24C0E}" type="pres">
      <dgm:prSet presAssocID="{5F9A0B80-90D5-41BB-A996-41A9A1DF5AE4}" presName="theInnerList" presStyleCnt="0"/>
      <dgm:spPr/>
    </dgm:pt>
    <dgm:pt modelId="{79CBFEF5-7442-49AC-9A2F-61382A97148A}" type="pres">
      <dgm:prSet presAssocID="{3EAB4737-80D8-46F1-8CB7-F48E727C5C19}" presName="childNode" presStyleLbl="node1" presStyleIdx="2" presStyleCnt="5">
        <dgm:presLayoutVars>
          <dgm:bulletEnabled val="1"/>
        </dgm:presLayoutVars>
      </dgm:prSet>
      <dgm:spPr/>
    </dgm:pt>
    <dgm:pt modelId="{E05F4D78-A649-4D6F-8701-BA404233C4DD}" type="pres">
      <dgm:prSet presAssocID="{3EAB4737-80D8-46F1-8CB7-F48E727C5C19}" presName="aSpace2" presStyleCnt="0"/>
      <dgm:spPr/>
    </dgm:pt>
    <dgm:pt modelId="{FD1E1A59-A64F-4C5F-880C-B41EEAEB753F}" type="pres">
      <dgm:prSet presAssocID="{F1D9E799-B51F-483A-9178-0AC521CDBA36}" presName="childNode" presStyleLbl="node1" presStyleIdx="3" presStyleCnt="5">
        <dgm:presLayoutVars>
          <dgm:bulletEnabled val="1"/>
        </dgm:presLayoutVars>
      </dgm:prSet>
      <dgm:spPr/>
    </dgm:pt>
    <dgm:pt modelId="{6DE9BCA4-CB83-4CB2-BE4E-248FB7EABA0F}" type="pres">
      <dgm:prSet presAssocID="{5F9A0B80-90D5-41BB-A996-41A9A1DF5AE4}" presName="aSpace" presStyleCnt="0"/>
      <dgm:spPr/>
    </dgm:pt>
    <dgm:pt modelId="{FFF92E96-67C4-4CC9-B971-672F05A1E451}" type="pres">
      <dgm:prSet presAssocID="{0CD33FC6-026C-48DC-BFE2-9624BFC41D49}" presName="compNode" presStyleCnt="0"/>
      <dgm:spPr/>
    </dgm:pt>
    <dgm:pt modelId="{AD051087-3E5A-425B-86E8-309C7E11F9A1}" type="pres">
      <dgm:prSet presAssocID="{0CD33FC6-026C-48DC-BFE2-9624BFC41D49}" presName="aNode" presStyleLbl="bgShp" presStyleIdx="2" presStyleCnt="3"/>
      <dgm:spPr/>
    </dgm:pt>
    <dgm:pt modelId="{2E1B23B5-F2DA-4B41-940A-E85C41BE73F6}" type="pres">
      <dgm:prSet presAssocID="{0CD33FC6-026C-48DC-BFE2-9624BFC41D49}" presName="textNode" presStyleLbl="bgShp" presStyleIdx="2" presStyleCnt="3"/>
      <dgm:spPr/>
    </dgm:pt>
    <dgm:pt modelId="{3D7837AA-F863-42A5-9B70-478EC577F9B9}" type="pres">
      <dgm:prSet presAssocID="{0CD33FC6-026C-48DC-BFE2-9624BFC41D49}" presName="compChildNode" presStyleCnt="0"/>
      <dgm:spPr/>
    </dgm:pt>
    <dgm:pt modelId="{BD9ACDE2-2CE5-419C-9982-59805EEC33EF}" type="pres">
      <dgm:prSet presAssocID="{0CD33FC6-026C-48DC-BFE2-9624BFC41D49}" presName="theInnerList" presStyleCnt="0"/>
      <dgm:spPr/>
    </dgm:pt>
    <dgm:pt modelId="{92642903-7CFB-41A4-8683-C86E31866964}" type="pres">
      <dgm:prSet presAssocID="{6E85326E-3943-49F7-8D21-41058A8A8EF5}" presName="childNode" presStyleLbl="node1" presStyleIdx="4" presStyleCnt="5">
        <dgm:presLayoutVars>
          <dgm:bulletEnabled val="1"/>
        </dgm:presLayoutVars>
      </dgm:prSet>
      <dgm:spPr/>
    </dgm:pt>
  </dgm:ptLst>
  <dgm:cxnLst>
    <dgm:cxn modelId="{4BBA7603-FEB4-463D-B689-89B586F3DAA0}" srcId="{5F9A0B80-90D5-41BB-A996-41A9A1DF5AE4}" destId="{F1D9E799-B51F-483A-9178-0AC521CDBA36}" srcOrd="1" destOrd="0" parTransId="{35C89A51-5DC9-464A-82DC-BB5C5BF1EBEA}" sibTransId="{9BE05EF9-8EB5-439D-9D29-FC1889054E49}"/>
    <dgm:cxn modelId="{7489010E-68E9-485B-ACE5-C6F7E2564995}" type="presOf" srcId="{5F9A0B80-90D5-41BB-A996-41A9A1DF5AE4}" destId="{D2CFB68C-FF46-4864-A7C1-4F94F0AE2953}" srcOrd="1" destOrd="0" presId="urn:microsoft.com/office/officeart/2005/8/layout/lProcess2"/>
    <dgm:cxn modelId="{A2156525-2AB9-4CDE-B074-38763338A66C}" srcId="{FBF1222B-286A-40F5-939A-D6FDBB7BD00F}" destId="{5F9A0B80-90D5-41BB-A996-41A9A1DF5AE4}" srcOrd="1" destOrd="0" parTransId="{8836CC5E-9E88-4E9D-A78C-BE49358BD15B}" sibTransId="{A82275C7-1804-419F-A602-45186926914F}"/>
    <dgm:cxn modelId="{E9D85C35-1FFF-48A8-ADA8-039894F139BF}" type="presOf" srcId="{6E85326E-3943-49F7-8D21-41058A8A8EF5}" destId="{92642903-7CFB-41A4-8683-C86E31866964}" srcOrd="0" destOrd="0" presId="urn:microsoft.com/office/officeart/2005/8/layout/lProcess2"/>
    <dgm:cxn modelId="{E86E743A-125F-474C-AE95-024B19D4AA3B}" type="presOf" srcId="{FBF1222B-286A-40F5-939A-D6FDBB7BD00F}" destId="{3622673F-D03A-4C9E-9CDE-A7FA8F1D18C6}" srcOrd="0" destOrd="0" presId="urn:microsoft.com/office/officeart/2005/8/layout/lProcess2"/>
    <dgm:cxn modelId="{810E0675-1774-4373-A545-F8CE822AC01A}" type="presOf" srcId="{0CD33FC6-026C-48DC-BFE2-9624BFC41D49}" destId="{AD051087-3E5A-425B-86E8-309C7E11F9A1}" srcOrd="0" destOrd="0" presId="urn:microsoft.com/office/officeart/2005/8/layout/lProcess2"/>
    <dgm:cxn modelId="{6C1C8775-3180-4CFB-95D9-6D9055EDBF99}" srcId="{FBF1222B-286A-40F5-939A-D6FDBB7BD00F}" destId="{0CD33FC6-026C-48DC-BFE2-9624BFC41D49}" srcOrd="2" destOrd="0" parTransId="{EE814C6A-B140-46A7-AAC9-03848CBF7987}" sibTransId="{3C6D7441-DCD9-4B1F-A9E3-527E5DC00BBA}"/>
    <dgm:cxn modelId="{0576A67C-1D68-4393-93D3-81B5ADC58383}" srcId="{D2A1C5B6-5E6A-4D1E-A09A-078DE3C567D9}" destId="{43A57AE7-2F64-4A4B-B01A-8D13B921A889}" srcOrd="1" destOrd="0" parTransId="{48765A33-3E3F-4956-B63D-4DE1262F79A9}" sibTransId="{996D5383-D475-42E9-9917-A996AACD2F5B}"/>
    <dgm:cxn modelId="{3580F2A6-A13C-4E27-A253-A52542400A74}" type="presOf" srcId="{C2424955-50F2-4058-8CBA-235764BE33D2}" destId="{BA573555-7A6C-4AE2-951D-A8E541DC1EE0}" srcOrd="0" destOrd="0" presId="urn:microsoft.com/office/officeart/2005/8/layout/lProcess2"/>
    <dgm:cxn modelId="{3B4FAEA7-3D2B-4DF1-90E8-23903C65E91C}" type="presOf" srcId="{F1D9E799-B51F-483A-9178-0AC521CDBA36}" destId="{FD1E1A59-A64F-4C5F-880C-B41EEAEB753F}" srcOrd="0" destOrd="0" presId="urn:microsoft.com/office/officeart/2005/8/layout/lProcess2"/>
    <dgm:cxn modelId="{CCBB2EAF-6A3D-4696-9C01-0F848B62F4DD}" type="presOf" srcId="{0CD33FC6-026C-48DC-BFE2-9624BFC41D49}" destId="{2E1B23B5-F2DA-4B41-940A-E85C41BE73F6}" srcOrd="1" destOrd="0" presId="urn:microsoft.com/office/officeart/2005/8/layout/lProcess2"/>
    <dgm:cxn modelId="{3F6764AF-8AC1-4944-87CF-4548C7CE3340}" type="presOf" srcId="{D2A1C5B6-5E6A-4D1E-A09A-078DE3C567D9}" destId="{602AAC97-0C6C-455C-834D-DCE723FF1E03}" srcOrd="0" destOrd="0" presId="urn:microsoft.com/office/officeart/2005/8/layout/lProcess2"/>
    <dgm:cxn modelId="{08764BC5-F544-424B-8127-DDF1013C7FF3}" type="presOf" srcId="{43A57AE7-2F64-4A4B-B01A-8D13B921A889}" destId="{D07917C5-AA00-4118-8CCF-EF8AABCB7CE3}" srcOrd="0" destOrd="0" presId="urn:microsoft.com/office/officeart/2005/8/layout/lProcess2"/>
    <dgm:cxn modelId="{59D015C8-24CF-4119-9FCF-11001D398902}" type="presOf" srcId="{5F9A0B80-90D5-41BB-A996-41A9A1DF5AE4}" destId="{9C33E688-0A03-4C0F-8036-813308E82880}" srcOrd="0" destOrd="0" presId="urn:microsoft.com/office/officeart/2005/8/layout/lProcess2"/>
    <dgm:cxn modelId="{13CC2DD1-70B0-48CE-BD22-74A28DBE6D15}" srcId="{5F9A0B80-90D5-41BB-A996-41A9A1DF5AE4}" destId="{3EAB4737-80D8-46F1-8CB7-F48E727C5C19}" srcOrd="0" destOrd="0" parTransId="{24249408-1E28-4232-8707-FC70429041E6}" sibTransId="{51A00888-65A1-4D5F-BABD-DCAA2D09F4C7}"/>
    <dgm:cxn modelId="{5944D4D4-12D6-452D-AD3F-87866BD10358}" type="presOf" srcId="{3EAB4737-80D8-46F1-8CB7-F48E727C5C19}" destId="{79CBFEF5-7442-49AC-9A2F-61382A97148A}" srcOrd="0" destOrd="0" presId="urn:microsoft.com/office/officeart/2005/8/layout/lProcess2"/>
    <dgm:cxn modelId="{19722AE6-E57C-401F-BDC0-94B00442D85A}" srcId="{D2A1C5B6-5E6A-4D1E-A09A-078DE3C567D9}" destId="{C2424955-50F2-4058-8CBA-235764BE33D2}" srcOrd="0" destOrd="0" parTransId="{F9986A17-9F85-4552-9994-54E196C3DB14}" sibTransId="{63EDD2DF-7818-41B3-8600-7BE3AF35CB3C}"/>
    <dgm:cxn modelId="{74A397E9-3F0C-49D9-BD07-AE9259048E00}" type="presOf" srcId="{D2A1C5B6-5E6A-4D1E-A09A-078DE3C567D9}" destId="{899FBFC9-0761-4213-8F85-F0E3D016E62D}" srcOrd="1" destOrd="0" presId="urn:microsoft.com/office/officeart/2005/8/layout/lProcess2"/>
    <dgm:cxn modelId="{BF0A5DEA-3C3C-46DE-80B8-CAEE8F306203}" srcId="{FBF1222B-286A-40F5-939A-D6FDBB7BD00F}" destId="{D2A1C5B6-5E6A-4D1E-A09A-078DE3C567D9}" srcOrd="0" destOrd="0" parTransId="{5093167A-BBAC-4D1D-9B9F-0B19AE7DDB9C}" sibTransId="{65532C3F-7814-47FC-AD26-E5699975A55B}"/>
    <dgm:cxn modelId="{7CB074EF-01A0-4D88-9902-7EF75A71F3EB}" srcId="{0CD33FC6-026C-48DC-BFE2-9624BFC41D49}" destId="{6E85326E-3943-49F7-8D21-41058A8A8EF5}" srcOrd="0" destOrd="0" parTransId="{2C06F589-8C4B-4254-907B-A44AE8C27FD0}" sibTransId="{E858B35A-0F60-487F-96D0-DD5925438C47}"/>
    <dgm:cxn modelId="{5957EBEC-B194-4AEC-9DD6-143716721A96}" type="presParOf" srcId="{3622673F-D03A-4C9E-9CDE-A7FA8F1D18C6}" destId="{63947DC8-162F-4F8F-BB25-8698DBC24940}" srcOrd="0" destOrd="0" presId="urn:microsoft.com/office/officeart/2005/8/layout/lProcess2"/>
    <dgm:cxn modelId="{765AE79D-C752-4EC7-98D1-0D982D29FD7B}" type="presParOf" srcId="{63947DC8-162F-4F8F-BB25-8698DBC24940}" destId="{602AAC97-0C6C-455C-834D-DCE723FF1E03}" srcOrd="0" destOrd="0" presId="urn:microsoft.com/office/officeart/2005/8/layout/lProcess2"/>
    <dgm:cxn modelId="{6B1A6101-D541-4A22-BF3E-D04E75AE9184}" type="presParOf" srcId="{63947DC8-162F-4F8F-BB25-8698DBC24940}" destId="{899FBFC9-0761-4213-8F85-F0E3D016E62D}" srcOrd="1" destOrd="0" presId="urn:microsoft.com/office/officeart/2005/8/layout/lProcess2"/>
    <dgm:cxn modelId="{C78FADDB-AD7D-4FEF-9320-EE13DFF739B5}" type="presParOf" srcId="{63947DC8-162F-4F8F-BB25-8698DBC24940}" destId="{25C5753C-4985-4882-8DFA-AA2E828FB7D6}" srcOrd="2" destOrd="0" presId="urn:microsoft.com/office/officeart/2005/8/layout/lProcess2"/>
    <dgm:cxn modelId="{4C23C046-80E0-4EE1-96C5-BBE011519F67}" type="presParOf" srcId="{25C5753C-4985-4882-8DFA-AA2E828FB7D6}" destId="{1C350B24-EAF7-49E6-BDA5-A3A85097BBF8}" srcOrd="0" destOrd="0" presId="urn:microsoft.com/office/officeart/2005/8/layout/lProcess2"/>
    <dgm:cxn modelId="{AD2D15A0-96FD-471E-A751-B54C73DDAB3E}" type="presParOf" srcId="{1C350B24-EAF7-49E6-BDA5-A3A85097BBF8}" destId="{BA573555-7A6C-4AE2-951D-A8E541DC1EE0}" srcOrd="0" destOrd="0" presId="urn:microsoft.com/office/officeart/2005/8/layout/lProcess2"/>
    <dgm:cxn modelId="{E99CD24E-0FBF-4E7F-885D-AD4445342617}" type="presParOf" srcId="{1C350B24-EAF7-49E6-BDA5-A3A85097BBF8}" destId="{DEC45919-8839-48EE-958F-F3747B323D4D}" srcOrd="1" destOrd="0" presId="urn:microsoft.com/office/officeart/2005/8/layout/lProcess2"/>
    <dgm:cxn modelId="{D742AEA7-7E80-437B-80C1-8EC6329AABE3}" type="presParOf" srcId="{1C350B24-EAF7-49E6-BDA5-A3A85097BBF8}" destId="{D07917C5-AA00-4118-8CCF-EF8AABCB7CE3}" srcOrd="2" destOrd="0" presId="urn:microsoft.com/office/officeart/2005/8/layout/lProcess2"/>
    <dgm:cxn modelId="{D46DCB58-148F-4656-9EA8-FCB852244A4E}" type="presParOf" srcId="{3622673F-D03A-4C9E-9CDE-A7FA8F1D18C6}" destId="{ABAF0918-B157-4229-B416-74688E09CBD9}" srcOrd="1" destOrd="0" presId="urn:microsoft.com/office/officeart/2005/8/layout/lProcess2"/>
    <dgm:cxn modelId="{2B7ED200-122B-4EF7-9FD4-95A9B256244D}" type="presParOf" srcId="{3622673F-D03A-4C9E-9CDE-A7FA8F1D18C6}" destId="{48E61931-FD47-41C4-9F0D-E083404D4306}" srcOrd="2" destOrd="0" presId="urn:microsoft.com/office/officeart/2005/8/layout/lProcess2"/>
    <dgm:cxn modelId="{78F0A13C-0EFF-4066-84A7-43D37FE28039}" type="presParOf" srcId="{48E61931-FD47-41C4-9F0D-E083404D4306}" destId="{9C33E688-0A03-4C0F-8036-813308E82880}" srcOrd="0" destOrd="0" presId="urn:microsoft.com/office/officeart/2005/8/layout/lProcess2"/>
    <dgm:cxn modelId="{7F1F4205-5A46-41B3-8BBB-7D8A0CD9167B}" type="presParOf" srcId="{48E61931-FD47-41C4-9F0D-E083404D4306}" destId="{D2CFB68C-FF46-4864-A7C1-4F94F0AE2953}" srcOrd="1" destOrd="0" presId="urn:microsoft.com/office/officeart/2005/8/layout/lProcess2"/>
    <dgm:cxn modelId="{46173B53-CB27-4F07-9BB5-DF45785EA2E2}" type="presParOf" srcId="{48E61931-FD47-41C4-9F0D-E083404D4306}" destId="{04DF56AF-3BEB-40C6-993B-685DE47666DA}" srcOrd="2" destOrd="0" presId="urn:microsoft.com/office/officeart/2005/8/layout/lProcess2"/>
    <dgm:cxn modelId="{040BABD6-E486-4E4F-A8E1-5F0A68AE24D2}" type="presParOf" srcId="{04DF56AF-3BEB-40C6-993B-685DE47666DA}" destId="{410B4BF0-931E-4D7A-847F-85C6A2A24C0E}" srcOrd="0" destOrd="0" presId="urn:microsoft.com/office/officeart/2005/8/layout/lProcess2"/>
    <dgm:cxn modelId="{1C54227A-32DB-4FF1-ABE3-DDF77D968F9D}" type="presParOf" srcId="{410B4BF0-931E-4D7A-847F-85C6A2A24C0E}" destId="{79CBFEF5-7442-49AC-9A2F-61382A97148A}" srcOrd="0" destOrd="0" presId="urn:microsoft.com/office/officeart/2005/8/layout/lProcess2"/>
    <dgm:cxn modelId="{CFFAD9C7-FC85-4E62-8CC3-510FF2543102}" type="presParOf" srcId="{410B4BF0-931E-4D7A-847F-85C6A2A24C0E}" destId="{E05F4D78-A649-4D6F-8701-BA404233C4DD}" srcOrd="1" destOrd="0" presId="urn:microsoft.com/office/officeart/2005/8/layout/lProcess2"/>
    <dgm:cxn modelId="{09FD7FAA-2738-46BE-B1BF-51A653F0EE1B}" type="presParOf" srcId="{410B4BF0-931E-4D7A-847F-85C6A2A24C0E}" destId="{FD1E1A59-A64F-4C5F-880C-B41EEAEB753F}" srcOrd="2" destOrd="0" presId="urn:microsoft.com/office/officeart/2005/8/layout/lProcess2"/>
    <dgm:cxn modelId="{9DEC72AE-0C43-4656-98D0-DCB0C45AB386}" type="presParOf" srcId="{3622673F-D03A-4C9E-9CDE-A7FA8F1D18C6}" destId="{6DE9BCA4-CB83-4CB2-BE4E-248FB7EABA0F}" srcOrd="3" destOrd="0" presId="urn:microsoft.com/office/officeart/2005/8/layout/lProcess2"/>
    <dgm:cxn modelId="{5DDF2411-4ECB-4AAD-81E8-CD32FB4EC623}" type="presParOf" srcId="{3622673F-D03A-4C9E-9CDE-A7FA8F1D18C6}" destId="{FFF92E96-67C4-4CC9-B971-672F05A1E451}" srcOrd="4" destOrd="0" presId="urn:microsoft.com/office/officeart/2005/8/layout/lProcess2"/>
    <dgm:cxn modelId="{239031A8-F73B-49AC-A62B-FC6F273CD638}" type="presParOf" srcId="{FFF92E96-67C4-4CC9-B971-672F05A1E451}" destId="{AD051087-3E5A-425B-86E8-309C7E11F9A1}" srcOrd="0" destOrd="0" presId="urn:microsoft.com/office/officeart/2005/8/layout/lProcess2"/>
    <dgm:cxn modelId="{59F40636-30E6-492E-956E-615E6A89EC14}" type="presParOf" srcId="{FFF92E96-67C4-4CC9-B971-672F05A1E451}" destId="{2E1B23B5-F2DA-4B41-940A-E85C41BE73F6}" srcOrd="1" destOrd="0" presId="urn:microsoft.com/office/officeart/2005/8/layout/lProcess2"/>
    <dgm:cxn modelId="{601EFDB1-E204-43D0-8D75-B09BBF498B4B}" type="presParOf" srcId="{FFF92E96-67C4-4CC9-B971-672F05A1E451}" destId="{3D7837AA-F863-42A5-9B70-478EC577F9B9}" srcOrd="2" destOrd="0" presId="urn:microsoft.com/office/officeart/2005/8/layout/lProcess2"/>
    <dgm:cxn modelId="{343472E4-7F03-46ED-B71E-B1EBE1D01D34}" type="presParOf" srcId="{3D7837AA-F863-42A5-9B70-478EC577F9B9}" destId="{BD9ACDE2-2CE5-419C-9982-59805EEC33EF}" srcOrd="0" destOrd="0" presId="urn:microsoft.com/office/officeart/2005/8/layout/lProcess2"/>
    <dgm:cxn modelId="{B47386BB-9EAE-4D24-B3FD-CB9CFA9772DE}" type="presParOf" srcId="{BD9ACDE2-2CE5-419C-9982-59805EEC33EF}" destId="{92642903-7CFB-41A4-8683-C86E31866964}"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5FB4E-6DED-4787-90D1-395806DF58F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s-EC"/>
        </a:p>
      </dgm:t>
    </dgm:pt>
    <dgm:pt modelId="{F4E841CB-1F2F-4AF0-824F-51CBE176C4EB}">
      <dgm:prSet phldrT="[Text]" custT="1"/>
      <dgm:spPr/>
      <dgm:t>
        <a:bodyPr/>
        <a:lstStyle/>
        <a:p>
          <a:r>
            <a:rPr lang="es-EC" sz="1800" b="1" dirty="0">
              <a:latin typeface="Calibri" panose="020F0502020204030204" pitchFamily="34" charset="0"/>
              <a:cs typeface="Calibri" panose="020F0502020204030204" pitchFamily="34" charset="0"/>
            </a:rPr>
            <a:t>Envejecimiento</a:t>
          </a:r>
        </a:p>
      </dgm:t>
    </dgm:pt>
    <dgm:pt modelId="{8B91E6C3-1ED8-4336-B834-6F3AFC71228F}" type="parTrans" cxnId="{D5332B3B-3900-4EBF-922D-B001646A34F0}">
      <dgm:prSet/>
      <dgm:spPr/>
      <dgm:t>
        <a:bodyPr/>
        <a:lstStyle/>
        <a:p>
          <a:endParaRPr lang="es-EC"/>
        </a:p>
      </dgm:t>
    </dgm:pt>
    <dgm:pt modelId="{7EF00E91-0FD6-4360-BDAD-D75FFD806A60}" type="sibTrans" cxnId="{D5332B3B-3900-4EBF-922D-B001646A34F0}">
      <dgm:prSet/>
      <dgm:spPr/>
      <dgm:t>
        <a:bodyPr/>
        <a:lstStyle/>
        <a:p>
          <a:endParaRPr lang="es-EC"/>
        </a:p>
      </dgm:t>
    </dgm:pt>
    <dgm:pt modelId="{58CD7F8A-1D23-4166-A93F-771F31C9E560}">
      <dgm:prSet phldrT="[Text]" custT="1"/>
      <dgm:spPr/>
      <dgm:t>
        <a:bodyPr/>
        <a:lstStyle/>
        <a:p>
          <a:r>
            <a:rPr lang="es-EC" sz="1800" b="1" dirty="0">
              <a:latin typeface="Calibri" panose="020F0502020204030204" pitchFamily="34" charset="0"/>
              <a:cs typeface="Calibri" panose="020F0502020204030204" pitchFamily="34" charset="0"/>
            </a:rPr>
            <a:t>ENCT</a:t>
          </a:r>
        </a:p>
      </dgm:t>
    </dgm:pt>
    <dgm:pt modelId="{DF02DA7B-61E3-49A2-86FC-F5A1589C25F9}" type="parTrans" cxnId="{CB462CCF-F0B2-4682-B136-E4581E1ADBB5}">
      <dgm:prSet/>
      <dgm:spPr/>
      <dgm:t>
        <a:bodyPr/>
        <a:lstStyle/>
        <a:p>
          <a:endParaRPr lang="es-EC"/>
        </a:p>
      </dgm:t>
    </dgm:pt>
    <dgm:pt modelId="{A3A5760B-4FD7-41B2-8C24-6D1659E8D03D}" type="sibTrans" cxnId="{CB462CCF-F0B2-4682-B136-E4581E1ADBB5}">
      <dgm:prSet/>
      <dgm:spPr/>
      <dgm:t>
        <a:bodyPr/>
        <a:lstStyle/>
        <a:p>
          <a:endParaRPr lang="es-EC"/>
        </a:p>
      </dgm:t>
    </dgm:pt>
    <dgm:pt modelId="{97AA1E8C-1F59-4191-9A52-D2C39966E9B1}">
      <dgm:prSet phldrT="[Text]" custT="1"/>
      <dgm:spPr/>
      <dgm:t>
        <a:bodyPr/>
        <a:lstStyle/>
        <a:p>
          <a:r>
            <a:rPr lang="es-EC" sz="1800" b="1" dirty="0">
              <a:latin typeface="Calibri" panose="020F0502020204030204" pitchFamily="34" charset="0"/>
              <a:cs typeface="Calibri" panose="020F0502020204030204" pitchFamily="34" charset="0"/>
            </a:rPr>
            <a:t>Diabetes</a:t>
          </a:r>
        </a:p>
      </dgm:t>
    </dgm:pt>
    <dgm:pt modelId="{3444A18E-A0A8-4DCD-8EE1-10A95F98D10A}" type="parTrans" cxnId="{E995203C-23B2-4B74-B2EB-7CB005CFE138}">
      <dgm:prSet/>
      <dgm:spPr/>
      <dgm:t>
        <a:bodyPr/>
        <a:lstStyle/>
        <a:p>
          <a:endParaRPr lang="es-EC"/>
        </a:p>
      </dgm:t>
    </dgm:pt>
    <dgm:pt modelId="{A9AAF504-A843-40AD-918D-5E3E95C6EB23}" type="sibTrans" cxnId="{E995203C-23B2-4B74-B2EB-7CB005CFE138}">
      <dgm:prSet/>
      <dgm:spPr/>
      <dgm:t>
        <a:bodyPr/>
        <a:lstStyle/>
        <a:p>
          <a:endParaRPr lang="es-EC"/>
        </a:p>
      </dgm:t>
    </dgm:pt>
    <dgm:pt modelId="{D539E512-171B-4AEE-B9D4-F9E00D08F74F}">
      <dgm:prSet phldrT="[Text]" custT="1"/>
      <dgm:spPr/>
      <dgm:t>
        <a:bodyPr/>
        <a:lstStyle/>
        <a:p>
          <a:r>
            <a:rPr lang="es-EC" sz="1800" b="1" dirty="0">
              <a:latin typeface="Calibri" panose="020F0502020204030204" pitchFamily="34" charset="0"/>
              <a:cs typeface="Calibri" panose="020F0502020204030204" pitchFamily="34" charset="0"/>
            </a:rPr>
            <a:t>Cáncer</a:t>
          </a:r>
        </a:p>
      </dgm:t>
    </dgm:pt>
    <dgm:pt modelId="{1ED9BD97-8A99-4F53-AA1F-B18A2DB5F3F8}" type="parTrans" cxnId="{9112C771-E5A9-47F6-A31F-D44CE47B13A3}">
      <dgm:prSet/>
      <dgm:spPr/>
      <dgm:t>
        <a:bodyPr/>
        <a:lstStyle/>
        <a:p>
          <a:endParaRPr lang="es-EC"/>
        </a:p>
      </dgm:t>
    </dgm:pt>
    <dgm:pt modelId="{D7889444-F5DD-4288-A6E9-E256F0AE14DC}" type="sibTrans" cxnId="{9112C771-E5A9-47F6-A31F-D44CE47B13A3}">
      <dgm:prSet/>
      <dgm:spPr/>
      <dgm:t>
        <a:bodyPr/>
        <a:lstStyle/>
        <a:p>
          <a:endParaRPr lang="es-EC"/>
        </a:p>
      </dgm:t>
    </dgm:pt>
    <dgm:pt modelId="{5CB91C45-5058-467A-BCBC-F2661CD1B636}">
      <dgm:prSet phldrT="[Text]" custT="1"/>
      <dgm:spPr/>
      <dgm:t>
        <a:bodyPr/>
        <a:lstStyle/>
        <a:p>
          <a:r>
            <a:rPr lang="es-EC" sz="1800" b="1" dirty="0">
              <a:latin typeface="Calibri" panose="020F0502020204030204" pitchFamily="34" charset="0"/>
              <a:cs typeface="Calibri" panose="020F0502020204030204" pitchFamily="34" charset="0"/>
            </a:rPr>
            <a:t>Enfermedades autoinmunes</a:t>
          </a:r>
        </a:p>
      </dgm:t>
    </dgm:pt>
    <dgm:pt modelId="{D8FF8370-D20F-457A-8B2F-07A1C81F5660}" type="parTrans" cxnId="{490440D2-950F-4CE6-B053-BC259AABB544}">
      <dgm:prSet/>
      <dgm:spPr/>
      <dgm:t>
        <a:bodyPr/>
        <a:lstStyle/>
        <a:p>
          <a:endParaRPr lang="es-EC"/>
        </a:p>
      </dgm:t>
    </dgm:pt>
    <dgm:pt modelId="{42276868-FB15-4913-9FD7-AD996B7625ED}" type="sibTrans" cxnId="{490440D2-950F-4CE6-B053-BC259AABB544}">
      <dgm:prSet/>
      <dgm:spPr/>
      <dgm:t>
        <a:bodyPr/>
        <a:lstStyle/>
        <a:p>
          <a:endParaRPr lang="es-EC"/>
        </a:p>
      </dgm:t>
    </dgm:pt>
    <dgm:pt modelId="{E0F19019-5F16-4136-BA5A-6BFB06804417}">
      <dgm:prSet phldrT="[Text]" custT="1"/>
      <dgm:spPr/>
      <dgm:t>
        <a:bodyPr/>
        <a:lstStyle/>
        <a:p>
          <a:r>
            <a:rPr lang="es-EC" sz="1800" b="1" dirty="0">
              <a:latin typeface="Calibri" panose="020F0502020204030204" pitchFamily="34" charset="0"/>
              <a:cs typeface="Calibri" panose="020F0502020204030204" pitchFamily="34" charset="0"/>
            </a:rPr>
            <a:t>Enfermedades del hígado</a:t>
          </a:r>
        </a:p>
      </dgm:t>
    </dgm:pt>
    <dgm:pt modelId="{0255A8E5-0E0C-4D4A-91CA-6B37AC5B088C}" type="parTrans" cxnId="{31EA3AE7-0C2A-421F-BA6F-7F042028A12C}">
      <dgm:prSet/>
      <dgm:spPr/>
      <dgm:t>
        <a:bodyPr/>
        <a:lstStyle/>
        <a:p>
          <a:endParaRPr lang="es-EC"/>
        </a:p>
      </dgm:t>
    </dgm:pt>
    <dgm:pt modelId="{2BE250A8-A167-4177-8977-482C147A463E}" type="sibTrans" cxnId="{31EA3AE7-0C2A-421F-BA6F-7F042028A12C}">
      <dgm:prSet/>
      <dgm:spPr/>
      <dgm:t>
        <a:bodyPr/>
        <a:lstStyle/>
        <a:p>
          <a:endParaRPr lang="es-EC"/>
        </a:p>
      </dgm:t>
    </dgm:pt>
    <dgm:pt modelId="{88212F32-136F-4100-A881-EB75D9EF3AFA}">
      <dgm:prSet phldrT="[Text]" custT="1"/>
      <dgm:spPr/>
      <dgm:t>
        <a:bodyPr/>
        <a:lstStyle/>
        <a:p>
          <a:r>
            <a:rPr lang="es-EC" sz="1800" b="1" dirty="0">
              <a:latin typeface="Calibri" panose="020F0502020204030204" pitchFamily="34" charset="0"/>
              <a:cs typeface="Calibri" panose="020F0502020204030204" pitchFamily="34" charset="0"/>
            </a:rPr>
            <a:t>EII</a:t>
          </a:r>
        </a:p>
      </dgm:t>
    </dgm:pt>
    <dgm:pt modelId="{ECB00DD0-E725-4538-A243-61C8B4B6CA0D}" type="parTrans" cxnId="{A5331796-7383-4450-9F8B-860A20B31D3D}">
      <dgm:prSet/>
      <dgm:spPr/>
      <dgm:t>
        <a:bodyPr/>
        <a:lstStyle/>
        <a:p>
          <a:endParaRPr lang="es-EC"/>
        </a:p>
      </dgm:t>
    </dgm:pt>
    <dgm:pt modelId="{E49CACC7-C38A-40FF-BEEC-2B1DBE7D74FA}" type="sibTrans" cxnId="{A5331796-7383-4450-9F8B-860A20B31D3D}">
      <dgm:prSet/>
      <dgm:spPr/>
      <dgm:t>
        <a:bodyPr/>
        <a:lstStyle/>
        <a:p>
          <a:endParaRPr lang="es-EC"/>
        </a:p>
      </dgm:t>
    </dgm:pt>
    <dgm:pt modelId="{5A2E0F56-1057-41E8-A52D-9CD3291A6F7A}">
      <dgm:prSet phldrT="[Text]" custT="1"/>
      <dgm:spPr/>
      <dgm:t>
        <a:bodyPr/>
        <a:lstStyle/>
        <a:p>
          <a:r>
            <a:rPr lang="es-EC" sz="1800" b="1" dirty="0">
              <a:latin typeface="Calibri" panose="020F0502020204030204" pitchFamily="34" charset="0"/>
              <a:cs typeface="Calibri" panose="020F0502020204030204" pitchFamily="34" charset="0"/>
            </a:rPr>
            <a:t>Alergias</a:t>
          </a:r>
        </a:p>
      </dgm:t>
    </dgm:pt>
    <dgm:pt modelId="{2F6281D4-E7B3-421C-A4D0-931483791868}" type="parTrans" cxnId="{06E7C6FC-9953-4C9C-AEE6-A5F79C067950}">
      <dgm:prSet/>
      <dgm:spPr/>
      <dgm:t>
        <a:bodyPr/>
        <a:lstStyle/>
        <a:p>
          <a:endParaRPr lang="es-EC"/>
        </a:p>
      </dgm:t>
    </dgm:pt>
    <dgm:pt modelId="{D3ACF213-9DF8-4C31-BC77-1D1EE771A5B4}" type="sibTrans" cxnId="{06E7C6FC-9953-4C9C-AEE6-A5F79C067950}">
      <dgm:prSet/>
      <dgm:spPr/>
      <dgm:t>
        <a:bodyPr/>
        <a:lstStyle/>
        <a:p>
          <a:endParaRPr lang="es-EC"/>
        </a:p>
      </dgm:t>
    </dgm:pt>
    <dgm:pt modelId="{1386619C-937F-45FA-B793-D81133923B3F}">
      <dgm:prSet phldrT="[Text]"/>
      <dgm:spPr>
        <a:blipFill dpi="0" rotWithShape="0">
          <a:blip xmlns:r="http://schemas.openxmlformats.org/officeDocument/2006/relationships" r:embed="rId1"/>
          <a:srcRect/>
          <a:stretch>
            <a:fillRect l="-1397" t="6903" r="3405" b="11437"/>
          </a:stretch>
        </a:blipFill>
      </dgm:spPr>
      <dgm:t>
        <a:bodyPr/>
        <a:lstStyle/>
        <a:p>
          <a:endParaRPr lang="es-EC" dirty="0"/>
        </a:p>
      </dgm:t>
    </dgm:pt>
    <dgm:pt modelId="{E2927F2F-999C-4D6D-9D74-2CF653F2DF7B}" type="sibTrans" cxnId="{DFBE0A88-EF21-4A2F-A1E3-DF229633461A}">
      <dgm:prSet/>
      <dgm:spPr/>
      <dgm:t>
        <a:bodyPr/>
        <a:lstStyle/>
        <a:p>
          <a:endParaRPr lang="es-EC"/>
        </a:p>
      </dgm:t>
    </dgm:pt>
    <dgm:pt modelId="{F0B44DB8-0179-4A24-9EE3-B7FB8C04789E}" type="parTrans" cxnId="{DFBE0A88-EF21-4A2F-A1E3-DF229633461A}">
      <dgm:prSet/>
      <dgm:spPr/>
      <dgm:t>
        <a:bodyPr/>
        <a:lstStyle/>
        <a:p>
          <a:endParaRPr lang="es-EC"/>
        </a:p>
      </dgm:t>
    </dgm:pt>
    <dgm:pt modelId="{B1DDA5DA-77DC-413E-B10C-EF4591F2FDA4}">
      <dgm:prSet phldrT="[Text]" custT="1"/>
      <dgm:spPr/>
      <dgm:t>
        <a:bodyPr/>
        <a:lstStyle/>
        <a:p>
          <a:r>
            <a:rPr lang="es-EC" sz="1800" b="1">
              <a:latin typeface="Calibri" panose="020F0502020204030204" pitchFamily="34" charset="0"/>
              <a:cs typeface="Calibri" panose="020F0502020204030204" pitchFamily="34" charset="0"/>
            </a:rPr>
            <a:t>Obesidad</a:t>
          </a:r>
          <a:endParaRPr lang="es-EC" sz="1800" b="1" dirty="0">
            <a:latin typeface="Calibri" panose="020F0502020204030204" pitchFamily="34" charset="0"/>
            <a:cs typeface="Calibri" panose="020F0502020204030204" pitchFamily="34" charset="0"/>
          </a:endParaRPr>
        </a:p>
      </dgm:t>
    </dgm:pt>
    <dgm:pt modelId="{F2F89AF9-E20B-4E7F-917B-EBCB621B7A85}" type="parTrans" cxnId="{835549BF-598A-424A-A59C-DDEEF67A0F6A}">
      <dgm:prSet/>
      <dgm:spPr/>
      <dgm:t>
        <a:bodyPr/>
        <a:lstStyle/>
        <a:p>
          <a:endParaRPr lang="es-EC"/>
        </a:p>
      </dgm:t>
    </dgm:pt>
    <dgm:pt modelId="{962E65CD-9FBE-4C74-8572-58B0DA6F2F32}" type="sibTrans" cxnId="{835549BF-598A-424A-A59C-DDEEF67A0F6A}">
      <dgm:prSet/>
      <dgm:spPr/>
      <dgm:t>
        <a:bodyPr/>
        <a:lstStyle/>
        <a:p>
          <a:endParaRPr lang="es-EC"/>
        </a:p>
      </dgm:t>
    </dgm:pt>
    <dgm:pt modelId="{7099C0F8-38EB-43D3-9FF6-426081C1ECA2}" type="pres">
      <dgm:prSet presAssocID="{F2A5FB4E-6DED-4787-90D1-395806DF58F0}" presName="cycle" presStyleCnt="0">
        <dgm:presLayoutVars>
          <dgm:chMax val="1"/>
          <dgm:dir/>
          <dgm:animLvl val="ctr"/>
          <dgm:resizeHandles val="exact"/>
        </dgm:presLayoutVars>
      </dgm:prSet>
      <dgm:spPr/>
    </dgm:pt>
    <dgm:pt modelId="{A95F497D-7708-4030-8673-C4005D6E4876}" type="pres">
      <dgm:prSet presAssocID="{1386619C-937F-45FA-B793-D81133923B3F}" presName="centerShape" presStyleLbl="node0" presStyleIdx="0" presStyleCnt="1" custScaleX="177003" custScaleY="183269" custLinFactNeighborX="361" custLinFactNeighborY="323"/>
      <dgm:spPr/>
    </dgm:pt>
    <dgm:pt modelId="{B7E6DA80-EF66-4FB6-AC85-98E1BD39D7CC}" type="pres">
      <dgm:prSet presAssocID="{8B91E6C3-1ED8-4336-B834-6F3AFC71228F}" presName="Name9" presStyleLbl="parChTrans1D2" presStyleIdx="0" presStyleCnt="9"/>
      <dgm:spPr/>
    </dgm:pt>
    <dgm:pt modelId="{DAA4CF1D-E7AA-4D67-9F85-A1A711978BDA}" type="pres">
      <dgm:prSet presAssocID="{8B91E6C3-1ED8-4336-B834-6F3AFC71228F}" presName="connTx" presStyleLbl="parChTrans1D2" presStyleIdx="0" presStyleCnt="9"/>
      <dgm:spPr/>
    </dgm:pt>
    <dgm:pt modelId="{15AA2D17-44FE-4625-97E7-0D42885B9E2A}" type="pres">
      <dgm:prSet presAssocID="{F4E841CB-1F2F-4AF0-824F-51CBE176C4EB}" presName="node" presStyleLbl="node1" presStyleIdx="0" presStyleCnt="9" custScaleX="170748" custScaleY="56973" custRadScaleRad="99408">
        <dgm:presLayoutVars>
          <dgm:bulletEnabled val="1"/>
        </dgm:presLayoutVars>
      </dgm:prSet>
      <dgm:spPr/>
    </dgm:pt>
    <dgm:pt modelId="{ADEF2C9D-4BCF-4B01-BCA5-7D4E230EB8EB}" type="pres">
      <dgm:prSet presAssocID="{F2F89AF9-E20B-4E7F-917B-EBCB621B7A85}" presName="Name9" presStyleLbl="parChTrans1D2" presStyleIdx="1" presStyleCnt="9"/>
      <dgm:spPr/>
    </dgm:pt>
    <dgm:pt modelId="{0B245515-5C30-4B83-8878-B935F199FFC9}" type="pres">
      <dgm:prSet presAssocID="{F2F89AF9-E20B-4E7F-917B-EBCB621B7A85}" presName="connTx" presStyleLbl="parChTrans1D2" presStyleIdx="1" presStyleCnt="9"/>
      <dgm:spPr/>
    </dgm:pt>
    <dgm:pt modelId="{6DE0DFD9-1C26-4F48-B2E9-C47AC14BE2D0}" type="pres">
      <dgm:prSet presAssocID="{B1DDA5DA-77DC-413E-B10C-EF4591F2FDA4}" presName="node" presStyleLbl="node1" presStyleIdx="1" presStyleCnt="9" custScaleX="139311" custScaleY="56973" custRadScaleRad="99250" custRadScaleInc="36464">
        <dgm:presLayoutVars>
          <dgm:bulletEnabled val="1"/>
        </dgm:presLayoutVars>
      </dgm:prSet>
      <dgm:spPr/>
    </dgm:pt>
    <dgm:pt modelId="{72924DD2-9724-4C75-B6A9-2E94AC4DFB14}" type="pres">
      <dgm:prSet presAssocID="{2F6281D4-E7B3-421C-A4D0-931483791868}" presName="Name9" presStyleLbl="parChTrans1D2" presStyleIdx="2" presStyleCnt="9"/>
      <dgm:spPr/>
    </dgm:pt>
    <dgm:pt modelId="{D7C4D5E4-42F9-4218-9D94-D25ACC70D4E2}" type="pres">
      <dgm:prSet presAssocID="{2F6281D4-E7B3-421C-A4D0-931483791868}" presName="connTx" presStyleLbl="parChTrans1D2" presStyleIdx="2" presStyleCnt="9"/>
      <dgm:spPr/>
    </dgm:pt>
    <dgm:pt modelId="{2EE5FB74-19CD-4393-9829-31CBC33B269C}" type="pres">
      <dgm:prSet presAssocID="{5A2E0F56-1057-41E8-A52D-9CD3291A6F7A}" presName="node" presStyleLbl="node1" presStyleIdx="2" presStyleCnt="9" custScaleX="139311" custScaleY="56973" custRadScaleRad="94468" custRadScaleInc="-177">
        <dgm:presLayoutVars>
          <dgm:bulletEnabled val="1"/>
        </dgm:presLayoutVars>
      </dgm:prSet>
      <dgm:spPr/>
    </dgm:pt>
    <dgm:pt modelId="{532D45CD-886F-419B-AC2F-09959E30EF4D}" type="pres">
      <dgm:prSet presAssocID="{D8FF8370-D20F-457A-8B2F-07A1C81F5660}" presName="Name9" presStyleLbl="parChTrans1D2" presStyleIdx="3" presStyleCnt="9"/>
      <dgm:spPr/>
    </dgm:pt>
    <dgm:pt modelId="{BB0A3DC4-9852-4850-9961-47712C04C03F}" type="pres">
      <dgm:prSet presAssocID="{D8FF8370-D20F-457A-8B2F-07A1C81F5660}" presName="connTx" presStyleLbl="parChTrans1D2" presStyleIdx="3" presStyleCnt="9"/>
      <dgm:spPr/>
    </dgm:pt>
    <dgm:pt modelId="{088C9587-80AD-4358-9D86-D78160285104}" type="pres">
      <dgm:prSet presAssocID="{5CB91C45-5058-467A-BCBC-F2661CD1B636}" presName="node" presStyleLbl="node1" presStyleIdx="3" presStyleCnt="9" custScaleX="173193" custScaleY="56973" custRadScaleRad="96169" custRadScaleInc="-8254">
        <dgm:presLayoutVars>
          <dgm:bulletEnabled val="1"/>
        </dgm:presLayoutVars>
      </dgm:prSet>
      <dgm:spPr/>
    </dgm:pt>
    <dgm:pt modelId="{57F2152B-D9FA-4E70-AC27-6C1E5B60E6ED}" type="pres">
      <dgm:prSet presAssocID="{0255A8E5-0E0C-4D4A-91CA-6B37AC5B088C}" presName="Name9" presStyleLbl="parChTrans1D2" presStyleIdx="4" presStyleCnt="9"/>
      <dgm:spPr/>
    </dgm:pt>
    <dgm:pt modelId="{0FF60838-C540-43E1-8F87-3DD8CB63C9AA}" type="pres">
      <dgm:prSet presAssocID="{0255A8E5-0E0C-4D4A-91CA-6B37AC5B088C}" presName="connTx" presStyleLbl="parChTrans1D2" presStyleIdx="4" presStyleCnt="9"/>
      <dgm:spPr/>
    </dgm:pt>
    <dgm:pt modelId="{859F5110-B4AC-4266-9CC0-40A676FCC999}" type="pres">
      <dgm:prSet presAssocID="{E0F19019-5F16-4136-BA5A-6BFB06804417}" presName="node" presStyleLbl="node1" presStyleIdx="4" presStyleCnt="9" custScaleX="174442" custScaleY="56973" custRadScaleRad="104037" custRadScaleInc="-19278">
        <dgm:presLayoutVars>
          <dgm:bulletEnabled val="1"/>
        </dgm:presLayoutVars>
      </dgm:prSet>
      <dgm:spPr/>
    </dgm:pt>
    <dgm:pt modelId="{C0959D72-DA07-4A7E-9437-728490AFF558}" type="pres">
      <dgm:prSet presAssocID="{ECB00DD0-E725-4538-A243-61C8B4B6CA0D}" presName="Name9" presStyleLbl="parChTrans1D2" presStyleIdx="5" presStyleCnt="9"/>
      <dgm:spPr/>
    </dgm:pt>
    <dgm:pt modelId="{C5366894-AB92-4636-B17D-CE1AA8B71B33}" type="pres">
      <dgm:prSet presAssocID="{ECB00DD0-E725-4538-A243-61C8B4B6CA0D}" presName="connTx" presStyleLbl="parChTrans1D2" presStyleIdx="5" presStyleCnt="9"/>
      <dgm:spPr/>
    </dgm:pt>
    <dgm:pt modelId="{CD8A4A46-4AE4-4786-8206-D2C16338C110}" type="pres">
      <dgm:prSet presAssocID="{88212F32-136F-4100-A881-EB75D9EF3AFA}" presName="node" presStyleLbl="node1" presStyleIdx="5" presStyleCnt="9" custScaleX="139311" custScaleY="56973" custRadScaleRad="104301" custRadScaleInc="43022">
        <dgm:presLayoutVars>
          <dgm:bulletEnabled val="1"/>
        </dgm:presLayoutVars>
      </dgm:prSet>
      <dgm:spPr/>
    </dgm:pt>
    <dgm:pt modelId="{E1A1B5D4-7226-40B6-9F26-FF3167EF5DA3}" type="pres">
      <dgm:prSet presAssocID="{DF02DA7B-61E3-49A2-86FC-F5A1589C25F9}" presName="Name9" presStyleLbl="parChTrans1D2" presStyleIdx="6" presStyleCnt="9"/>
      <dgm:spPr/>
    </dgm:pt>
    <dgm:pt modelId="{2CAE6723-45E8-46E5-BA5F-D48CEE65261C}" type="pres">
      <dgm:prSet presAssocID="{DF02DA7B-61E3-49A2-86FC-F5A1589C25F9}" presName="connTx" presStyleLbl="parChTrans1D2" presStyleIdx="6" presStyleCnt="9"/>
      <dgm:spPr/>
    </dgm:pt>
    <dgm:pt modelId="{CE220856-A2AC-42C0-8C3B-4822DFD6AA92}" type="pres">
      <dgm:prSet presAssocID="{58CD7F8A-1D23-4166-A93F-771F31C9E560}" presName="node" presStyleLbl="node1" presStyleIdx="6" presStyleCnt="9" custScaleX="139311" custScaleY="56973" custRadScaleRad="94997" custRadScaleInc="17587">
        <dgm:presLayoutVars>
          <dgm:bulletEnabled val="1"/>
        </dgm:presLayoutVars>
      </dgm:prSet>
      <dgm:spPr/>
    </dgm:pt>
    <dgm:pt modelId="{9A83326C-707E-406D-A37D-70C9F290899A}" type="pres">
      <dgm:prSet presAssocID="{3444A18E-A0A8-4DCD-8EE1-10A95F98D10A}" presName="Name9" presStyleLbl="parChTrans1D2" presStyleIdx="7" presStyleCnt="9"/>
      <dgm:spPr/>
    </dgm:pt>
    <dgm:pt modelId="{2D1E5D47-E238-4BEE-94D4-41FB654A2A95}" type="pres">
      <dgm:prSet presAssocID="{3444A18E-A0A8-4DCD-8EE1-10A95F98D10A}" presName="connTx" presStyleLbl="parChTrans1D2" presStyleIdx="7" presStyleCnt="9"/>
      <dgm:spPr/>
    </dgm:pt>
    <dgm:pt modelId="{5CDE4604-8794-4E6E-9BFB-C32B7964D30E}" type="pres">
      <dgm:prSet presAssocID="{97AA1E8C-1F59-4191-9A52-D2C39966E9B1}" presName="node" presStyleLbl="node1" presStyleIdx="7" presStyleCnt="9" custScaleX="139311" custScaleY="56973" custRadScaleRad="92461" custRadScaleInc="12670">
        <dgm:presLayoutVars>
          <dgm:bulletEnabled val="1"/>
        </dgm:presLayoutVars>
      </dgm:prSet>
      <dgm:spPr/>
    </dgm:pt>
    <dgm:pt modelId="{773248ED-15FC-478C-991B-38E7E2831F0A}" type="pres">
      <dgm:prSet presAssocID="{1ED9BD97-8A99-4F53-AA1F-B18A2DB5F3F8}" presName="Name9" presStyleLbl="parChTrans1D2" presStyleIdx="8" presStyleCnt="9"/>
      <dgm:spPr/>
    </dgm:pt>
    <dgm:pt modelId="{0D2D0E6B-13DB-43B7-BB71-B9F16334BFAA}" type="pres">
      <dgm:prSet presAssocID="{1ED9BD97-8A99-4F53-AA1F-B18A2DB5F3F8}" presName="connTx" presStyleLbl="parChTrans1D2" presStyleIdx="8" presStyleCnt="9"/>
      <dgm:spPr/>
    </dgm:pt>
    <dgm:pt modelId="{787F4B7C-1FA9-43A3-AD09-0671CF65EF61}" type="pres">
      <dgm:prSet presAssocID="{D539E512-171B-4AEE-B9D4-F9E00D08F74F}" presName="node" presStyleLbl="node1" presStyleIdx="8" presStyleCnt="9" custScaleX="139311" custScaleY="56973" custRadScaleRad="98673" custRadScaleInc="-34915">
        <dgm:presLayoutVars>
          <dgm:bulletEnabled val="1"/>
        </dgm:presLayoutVars>
      </dgm:prSet>
      <dgm:spPr/>
    </dgm:pt>
  </dgm:ptLst>
  <dgm:cxnLst>
    <dgm:cxn modelId="{F371B814-25A4-4030-BFAB-FA1D78215A06}" type="presOf" srcId="{88212F32-136F-4100-A881-EB75D9EF3AFA}" destId="{CD8A4A46-4AE4-4786-8206-D2C16338C110}" srcOrd="0" destOrd="0" presId="urn:microsoft.com/office/officeart/2005/8/layout/radial1"/>
    <dgm:cxn modelId="{C0737716-D185-44A1-8AA1-75AA63A3A896}" type="presOf" srcId="{DF02DA7B-61E3-49A2-86FC-F5A1589C25F9}" destId="{E1A1B5D4-7226-40B6-9F26-FF3167EF5DA3}" srcOrd="0" destOrd="0" presId="urn:microsoft.com/office/officeart/2005/8/layout/radial1"/>
    <dgm:cxn modelId="{E5DDF51B-097F-4E17-9D44-34EFC509904E}" type="presOf" srcId="{D8FF8370-D20F-457A-8B2F-07A1C81F5660}" destId="{BB0A3DC4-9852-4850-9961-47712C04C03F}" srcOrd="1" destOrd="0" presId="urn:microsoft.com/office/officeart/2005/8/layout/radial1"/>
    <dgm:cxn modelId="{F928882F-1FDA-459C-939E-A62D18BEB296}" type="presOf" srcId="{2F6281D4-E7B3-421C-A4D0-931483791868}" destId="{72924DD2-9724-4C75-B6A9-2E94AC4DFB14}" srcOrd="0" destOrd="0" presId="urn:microsoft.com/office/officeart/2005/8/layout/radial1"/>
    <dgm:cxn modelId="{E3040133-A7CE-4572-9344-0EC63D0BC4F4}" type="presOf" srcId="{0255A8E5-0E0C-4D4A-91CA-6B37AC5B088C}" destId="{57F2152B-D9FA-4E70-AC27-6C1E5B60E6ED}" srcOrd="0" destOrd="0" presId="urn:microsoft.com/office/officeart/2005/8/layout/radial1"/>
    <dgm:cxn modelId="{48395439-BC6E-44AD-A2D7-7115B210AEB6}" type="presOf" srcId="{3444A18E-A0A8-4DCD-8EE1-10A95F98D10A}" destId="{9A83326C-707E-406D-A37D-70C9F290899A}" srcOrd="0" destOrd="0" presId="urn:microsoft.com/office/officeart/2005/8/layout/radial1"/>
    <dgm:cxn modelId="{D5332B3B-3900-4EBF-922D-B001646A34F0}" srcId="{1386619C-937F-45FA-B793-D81133923B3F}" destId="{F4E841CB-1F2F-4AF0-824F-51CBE176C4EB}" srcOrd="0" destOrd="0" parTransId="{8B91E6C3-1ED8-4336-B834-6F3AFC71228F}" sibTransId="{7EF00E91-0FD6-4360-BDAD-D75FFD806A60}"/>
    <dgm:cxn modelId="{E995203C-23B2-4B74-B2EB-7CB005CFE138}" srcId="{1386619C-937F-45FA-B793-D81133923B3F}" destId="{97AA1E8C-1F59-4191-9A52-D2C39966E9B1}" srcOrd="7" destOrd="0" parTransId="{3444A18E-A0A8-4DCD-8EE1-10A95F98D10A}" sibTransId="{A9AAF504-A843-40AD-918D-5E3E95C6EB23}"/>
    <dgm:cxn modelId="{50B75F62-2965-4CA1-8C21-7B8810D84EF4}" type="presOf" srcId="{8B91E6C3-1ED8-4336-B834-6F3AFC71228F}" destId="{B7E6DA80-EF66-4FB6-AC85-98E1BD39D7CC}" srcOrd="0" destOrd="0" presId="urn:microsoft.com/office/officeart/2005/8/layout/radial1"/>
    <dgm:cxn modelId="{CC00F262-2AB1-43D2-B995-9D690D681800}" type="presOf" srcId="{F2F89AF9-E20B-4E7F-917B-EBCB621B7A85}" destId="{ADEF2C9D-4BCF-4B01-BCA5-7D4E230EB8EB}" srcOrd="0" destOrd="0" presId="urn:microsoft.com/office/officeart/2005/8/layout/radial1"/>
    <dgm:cxn modelId="{BCA8794C-FDD7-409C-B9E9-F97A0E1C3BF0}" type="presOf" srcId="{ECB00DD0-E725-4538-A243-61C8B4B6CA0D}" destId="{C5366894-AB92-4636-B17D-CE1AA8B71B33}" srcOrd="1" destOrd="0" presId="urn:microsoft.com/office/officeart/2005/8/layout/radial1"/>
    <dgm:cxn modelId="{A34FE56D-BD70-4F74-ADA2-52469CF723CB}" type="presOf" srcId="{ECB00DD0-E725-4538-A243-61C8B4B6CA0D}" destId="{C0959D72-DA07-4A7E-9437-728490AFF558}" srcOrd="0" destOrd="0" presId="urn:microsoft.com/office/officeart/2005/8/layout/radial1"/>
    <dgm:cxn modelId="{85629570-EF2B-49B0-83FB-72E0B3D61DA5}" type="presOf" srcId="{5A2E0F56-1057-41E8-A52D-9CD3291A6F7A}" destId="{2EE5FB74-19CD-4393-9829-31CBC33B269C}" srcOrd="0" destOrd="0" presId="urn:microsoft.com/office/officeart/2005/8/layout/radial1"/>
    <dgm:cxn modelId="{9112C771-E5A9-47F6-A31F-D44CE47B13A3}" srcId="{1386619C-937F-45FA-B793-D81133923B3F}" destId="{D539E512-171B-4AEE-B9D4-F9E00D08F74F}" srcOrd="8" destOrd="0" parTransId="{1ED9BD97-8A99-4F53-AA1F-B18A2DB5F3F8}" sibTransId="{D7889444-F5DD-4288-A6E9-E256F0AE14DC}"/>
    <dgm:cxn modelId="{F5188C7B-D965-4B90-8217-93328E560665}" type="presOf" srcId="{F2A5FB4E-6DED-4787-90D1-395806DF58F0}" destId="{7099C0F8-38EB-43D3-9FF6-426081C1ECA2}" srcOrd="0" destOrd="0" presId="urn:microsoft.com/office/officeart/2005/8/layout/radial1"/>
    <dgm:cxn modelId="{A477717D-5D89-4774-8D12-FDCDE7A8E912}" type="presOf" srcId="{B1DDA5DA-77DC-413E-B10C-EF4591F2FDA4}" destId="{6DE0DFD9-1C26-4F48-B2E9-C47AC14BE2D0}" srcOrd="0" destOrd="0" presId="urn:microsoft.com/office/officeart/2005/8/layout/radial1"/>
    <dgm:cxn modelId="{DFBE0A88-EF21-4A2F-A1E3-DF229633461A}" srcId="{F2A5FB4E-6DED-4787-90D1-395806DF58F0}" destId="{1386619C-937F-45FA-B793-D81133923B3F}" srcOrd="0" destOrd="0" parTransId="{F0B44DB8-0179-4A24-9EE3-B7FB8C04789E}" sibTransId="{E2927F2F-999C-4D6D-9D74-2CF653F2DF7B}"/>
    <dgm:cxn modelId="{6AF74E92-7C28-4E67-B68A-AA86CC310BEC}" type="presOf" srcId="{8B91E6C3-1ED8-4336-B834-6F3AFC71228F}" destId="{DAA4CF1D-E7AA-4D67-9F85-A1A711978BDA}" srcOrd="1" destOrd="0" presId="urn:microsoft.com/office/officeart/2005/8/layout/radial1"/>
    <dgm:cxn modelId="{A5331796-7383-4450-9F8B-860A20B31D3D}" srcId="{1386619C-937F-45FA-B793-D81133923B3F}" destId="{88212F32-136F-4100-A881-EB75D9EF3AFA}" srcOrd="5" destOrd="0" parTransId="{ECB00DD0-E725-4538-A243-61C8B4B6CA0D}" sibTransId="{E49CACC7-C38A-40FF-BEEC-2B1DBE7D74FA}"/>
    <dgm:cxn modelId="{F428349B-92B8-4676-91B3-9D36732548CF}" type="presOf" srcId="{F4E841CB-1F2F-4AF0-824F-51CBE176C4EB}" destId="{15AA2D17-44FE-4625-97E7-0D42885B9E2A}" srcOrd="0" destOrd="0" presId="urn:microsoft.com/office/officeart/2005/8/layout/radial1"/>
    <dgm:cxn modelId="{1CF5E6A7-490A-408E-BCA7-2DD0D14934D4}" type="presOf" srcId="{2F6281D4-E7B3-421C-A4D0-931483791868}" destId="{D7C4D5E4-42F9-4218-9D94-D25ACC70D4E2}" srcOrd="1" destOrd="0" presId="urn:microsoft.com/office/officeart/2005/8/layout/radial1"/>
    <dgm:cxn modelId="{BCB60DB0-A56C-4BF3-A882-DB0FB58238A2}" type="presOf" srcId="{DF02DA7B-61E3-49A2-86FC-F5A1589C25F9}" destId="{2CAE6723-45E8-46E5-BA5F-D48CEE65261C}" srcOrd="1" destOrd="0" presId="urn:microsoft.com/office/officeart/2005/8/layout/radial1"/>
    <dgm:cxn modelId="{21A221B1-B6E3-483D-9D03-FF470B447E1B}" type="presOf" srcId="{D539E512-171B-4AEE-B9D4-F9E00D08F74F}" destId="{787F4B7C-1FA9-43A3-AD09-0671CF65EF61}" srcOrd="0" destOrd="0" presId="urn:microsoft.com/office/officeart/2005/8/layout/radial1"/>
    <dgm:cxn modelId="{9CA201B7-ECE9-4656-94C2-42F9578F0DA7}" type="presOf" srcId="{5CB91C45-5058-467A-BCBC-F2661CD1B636}" destId="{088C9587-80AD-4358-9D86-D78160285104}" srcOrd="0" destOrd="0" presId="urn:microsoft.com/office/officeart/2005/8/layout/radial1"/>
    <dgm:cxn modelId="{8C3837B7-A1E1-4936-8B24-3E3655674CAE}" type="presOf" srcId="{58CD7F8A-1D23-4166-A93F-771F31C9E560}" destId="{CE220856-A2AC-42C0-8C3B-4822DFD6AA92}" srcOrd="0" destOrd="0" presId="urn:microsoft.com/office/officeart/2005/8/layout/radial1"/>
    <dgm:cxn modelId="{835549BF-598A-424A-A59C-DDEEF67A0F6A}" srcId="{1386619C-937F-45FA-B793-D81133923B3F}" destId="{B1DDA5DA-77DC-413E-B10C-EF4591F2FDA4}" srcOrd="1" destOrd="0" parTransId="{F2F89AF9-E20B-4E7F-917B-EBCB621B7A85}" sibTransId="{962E65CD-9FBE-4C74-8572-58B0DA6F2F32}"/>
    <dgm:cxn modelId="{D470E4C1-3A61-4BFF-AEF1-1FF738339E4A}" type="presOf" srcId="{97AA1E8C-1F59-4191-9A52-D2C39966E9B1}" destId="{5CDE4604-8794-4E6E-9BFB-C32B7964D30E}" srcOrd="0" destOrd="0" presId="urn:microsoft.com/office/officeart/2005/8/layout/radial1"/>
    <dgm:cxn modelId="{35B4F3C1-201D-4802-8B0F-FFC9598C8C2B}" type="presOf" srcId="{3444A18E-A0A8-4DCD-8EE1-10A95F98D10A}" destId="{2D1E5D47-E238-4BEE-94D4-41FB654A2A95}" srcOrd="1" destOrd="0" presId="urn:microsoft.com/office/officeart/2005/8/layout/radial1"/>
    <dgm:cxn modelId="{3979DCCB-87CB-4F16-852E-E780BDA25D24}" type="presOf" srcId="{F2F89AF9-E20B-4E7F-917B-EBCB621B7A85}" destId="{0B245515-5C30-4B83-8878-B935F199FFC9}" srcOrd="1" destOrd="0" presId="urn:microsoft.com/office/officeart/2005/8/layout/radial1"/>
    <dgm:cxn modelId="{CB462CCF-F0B2-4682-B136-E4581E1ADBB5}" srcId="{1386619C-937F-45FA-B793-D81133923B3F}" destId="{58CD7F8A-1D23-4166-A93F-771F31C9E560}" srcOrd="6" destOrd="0" parTransId="{DF02DA7B-61E3-49A2-86FC-F5A1589C25F9}" sibTransId="{A3A5760B-4FD7-41B2-8C24-6D1659E8D03D}"/>
    <dgm:cxn modelId="{490440D2-950F-4CE6-B053-BC259AABB544}" srcId="{1386619C-937F-45FA-B793-D81133923B3F}" destId="{5CB91C45-5058-467A-BCBC-F2661CD1B636}" srcOrd="3" destOrd="0" parTransId="{D8FF8370-D20F-457A-8B2F-07A1C81F5660}" sibTransId="{42276868-FB15-4913-9FD7-AD996B7625ED}"/>
    <dgm:cxn modelId="{22767DD9-6D61-4A27-BCE0-67353FA3C54F}" type="presOf" srcId="{D8FF8370-D20F-457A-8B2F-07A1C81F5660}" destId="{532D45CD-886F-419B-AC2F-09959E30EF4D}" srcOrd="0" destOrd="0" presId="urn:microsoft.com/office/officeart/2005/8/layout/radial1"/>
    <dgm:cxn modelId="{A0A7D3DF-75B6-4F6A-9116-DAB2C46869F5}" type="presOf" srcId="{1ED9BD97-8A99-4F53-AA1F-B18A2DB5F3F8}" destId="{0D2D0E6B-13DB-43B7-BB71-B9F16334BFAA}" srcOrd="1" destOrd="0" presId="urn:microsoft.com/office/officeart/2005/8/layout/radial1"/>
    <dgm:cxn modelId="{D7109BE3-5CD5-4997-BCD9-C76CBCBEEA82}" type="presOf" srcId="{E0F19019-5F16-4136-BA5A-6BFB06804417}" destId="{859F5110-B4AC-4266-9CC0-40A676FCC999}" srcOrd="0" destOrd="0" presId="urn:microsoft.com/office/officeart/2005/8/layout/radial1"/>
    <dgm:cxn modelId="{7E66E8E6-C759-481E-9867-278377933BA6}" type="presOf" srcId="{1386619C-937F-45FA-B793-D81133923B3F}" destId="{A95F497D-7708-4030-8673-C4005D6E4876}" srcOrd="0" destOrd="0" presId="urn:microsoft.com/office/officeart/2005/8/layout/radial1"/>
    <dgm:cxn modelId="{99912EE7-D63D-42FF-861C-B9FA57120159}" type="presOf" srcId="{1ED9BD97-8A99-4F53-AA1F-B18A2DB5F3F8}" destId="{773248ED-15FC-478C-991B-38E7E2831F0A}" srcOrd="0" destOrd="0" presId="urn:microsoft.com/office/officeart/2005/8/layout/radial1"/>
    <dgm:cxn modelId="{31EA3AE7-0C2A-421F-BA6F-7F042028A12C}" srcId="{1386619C-937F-45FA-B793-D81133923B3F}" destId="{E0F19019-5F16-4136-BA5A-6BFB06804417}" srcOrd="4" destOrd="0" parTransId="{0255A8E5-0E0C-4D4A-91CA-6B37AC5B088C}" sibTransId="{2BE250A8-A167-4177-8977-482C147A463E}"/>
    <dgm:cxn modelId="{9E1F22FB-25A8-4622-AE27-4591297DB959}" type="presOf" srcId="{0255A8E5-0E0C-4D4A-91CA-6B37AC5B088C}" destId="{0FF60838-C540-43E1-8F87-3DD8CB63C9AA}" srcOrd="1" destOrd="0" presId="urn:microsoft.com/office/officeart/2005/8/layout/radial1"/>
    <dgm:cxn modelId="{06E7C6FC-9953-4C9C-AEE6-A5F79C067950}" srcId="{1386619C-937F-45FA-B793-D81133923B3F}" destId="{5A2E0F56-1057-41E8-A52D-9CD3291A6F7A}" srcOrd="2" destOrd="0" parTransId="{2F6281D4-E7B3-421C-A4D0-931483791868}" sibTransId="{D3ACF213-9DF8-4C31-BC77-1D1EE771A5B4}"/>
    <dgm:cxn modelId="{8E5A3E12-8A18-4123-9BBC-1CBC95FAD8C7}" type="presParOf" srcId="{7099C0F8-38EB-43D3-9FF6-426081C1ECA2}" destId="{A95F497D-7708-4030-8673-C4005D6E4876}" srcOrd="0" destOrd="0" presId="urn:microsoft.com/office/officeart/2005/8/layout/radial1"/>
    <dgm:cxn modelId="{61FE71B8-0415-48BA-9AF5-D2FF2619759C}" type="presParOf" srcId="{7099C0F8-38EB-43D3-9FF6-426081C1ECA2}" destId="{B7E6DA80-EF66-4FB6-AC85-98E1BD39D7CC}" srcOrd="1" destOrd="0" presId="urn:microsoft.com/office/officeart/2005/8/layout/radial1"/>
    <dgm:cxn modelId="{3B24349B-60C7-48A4-9FF2-E999437C7EA3}" type="presParOf" srcId="{B7E6DA80-EF66-4FB6-AC85-98E1BD39D7CC}" destId="{DAA4CF1D-E7AA-4D67-9F85-A1A711978BDA}" srcOrd="0" destOrd="0" presId="urn:microsoft.com/office/officeart/2005/8/layout/radial1"/>
    <dgm:cxn modelId="{FCC4E6CF-F0EB-4F4D-ADD2-837EC7AC090B}" type="presParOf" srcId="{7099C0F8-38EB-43D3-9FF6-426081C1ECA2}" destId="{15AA2D17-44FE-4625-97E7-0D42885B9E2A}" srcOrd="2" destOrd="0" presId="urn:microsoft.com/office/officeart/2005/8/layout/radial1"/>
    <dgm:cxn modelId="{DF3F18F0-21D1-49D0-A29E-7B5756F82A64}" type="presParOf" srcId="{7099C0F8-38EB-43D3-9FF6-426081C1ECA2}" destId="{ADEF2C9D-4BCF-4B01-BCA5-7D4E230EB8EB}" srcOrd="3" destOrd="0" presId="urn:microsoft.com/office/officeart/2005/8/layout/radial1"/>
    <dgm:cxn modelId="{3460C30E-6C11-447C-9C15-481B962A87E9}" type="presParOf" srcId="{ADEF2C9D-4BCF-4B01-BCA5-7D4E230EB8EB}" destId="{0B245515-5C30-4B83-8878-B935F199FFC9}" srcOrd="0" destOrd="0" presId="urn:microsoft.com/office/officeart/2005/8/layout/radial1"/>
    <dgm:cxn modelId="{ED9C3E18-893F-41A2-9A07-6D7FA1AD754A}" type="presParOf" srcId="{7099C0F8-38EB-43D3-9FF6-426081C1ECA2}" destId="{6DE0DFD9-1C26-4F48-B2E9-C47AC14BE2D0}" srcOrd="4" destOrd="0" presId="urn:microsoft.com/office/officeart/2005/8/layout/radial1"/>
    <dgm:cxn modelId="{D52079C2-7D05-4C5D-B665-74263DA1AEB1}" type="presParOf" srcId="{7099C0F8-38EB-43D3-9FF6-426081C1ECA2}" destId="{72924DD2-9724-4C75-B6A9-2E94AC4DFB14}" srcOrd="5" destOrd="0" presId="urn:microsoft.com/office/officeart/2005/8/layout/radial1"/>
    <dgm:cxn modelId="{19D6F5B3-D57A-49FA-B634-7AF2937DEA4E}" type="presParOf" srcId="{72924DD2-9724-4C75-B6A9-2E94AC4DFB14}" destId="{D7C4D5E4-42F9-4218-9D94-D25ACC70D4E2}" srcOrd="0" destOrd="0" presId="urn:microsoft.com/office/officeart/2005/8/layout/radial1"/>
    <dgm:cxn modelId="{F03BEB06-8EDA-4247-A61F-F796C39C0335}" type="presParOf" srcId="{7099C0F8-38EB-43D3-9FF6-426081C1ECA2}" destId="{2EE5FB74-19CD-4393-9829-31CBC33B269C}" srcOrd="6" destOrd="0" presId="urn:microsoft.com/office/officeart/2005/8/layout/radial1"/>
    <dgm:cxn modelId="{DF79C507-F583-4B49-ACD6-A7254639A0C2}" type="presParOf" srcId="{7099C0F8-38EB-43D3-9FF6-426081C1ECA2}" destId="{532D45CD-886F-419B-AC2F-09959E30EF4D}" srcOrd="7" destOrd="0" presId="urn:microsoft.com/office/officeart/2005/8/layout/radial1"/>
    <dgm:cxn modelId="{2FC476A9-93D6-4E08-9B48-1CD5CC7A79DF}" type="presParOf" srcId="{532D45CD-886F-419B-AC2F-09959E30EF4D}" destId="{BB0A3DC4-9852-4850-9961-47712C04C03F}" srcOrd="0" destOrd="0" presId="urn:microsoft.com/office/officeart/2005/8/layout/radial1"/>
    <dgm:cxn modelId="{C9779F3A-A004-4BBE-8185-10FE12CFE051}" type="presParOf" srcId="{7099C0F8-38EB-43D3-9FF6-426081C1ECA2}" destId="{088C9587-80AD-4358-9D86-D78160285104}" srcOrd="8" destOrd="0" presId="urn:microsoft.com/office/officeart/2005/8/layout/radial1"/>
    <dgm:cxn modelId="{39E8A53A-FDA9-4DE5-9131-234BF4D0B13C}" type="presParOf" srcId="{7099C0F8-38EB-43D3-9FF6-426081C1ECA2}" destId="{57F2152B-D9FA-4E70-AC27-6C1E5B60E6ED}" srcOrd="9" destOrd="0" presId="urn:microsoft.com/office/officeart/2005/8/layout/radial1"/>
    <dgm:cxn modelId="{4DFFA497-E05B-468D-B44B-0BF03387E3B8}" type="presParOf" srcId="{57F2152B-D9FA-4E70-AC27-6C1E5B60E6ED}" destId="{0FF60838-C540-43E1-8F87-3DD8CB63C9AA}" srcOrd="0" destOrd="0" presId="urn:microsoft.com/office/officeart/2005/8/layout/radial1"/>
    <dgm:cxn modelId="{9B6605AB-90BC-4992-83AC-D2EF747EEBCF}" type="presParOf" srcId="{7099C0F8-38EB-43D3-9FF6-426081C1ECA2}" destId="{859F5110-B4AC-4266-9CC0-40A676FCC999}" srcOrd="10" destOrd="0" presId="urn:microsoft.com/office/officeart/2005/8/layout/radial1"/>
    <dgm:cxn modelId="{B33ED608-783D-4603-ABC9-6281FD1D9131}" type="presParOf" srcId="{7099C0F8-38EB-43D3-9FF6-426081C1ECA2}" destId="{C0959D72-DA07-4A7E-9437-728490AFF558}" srcOrd="11" destOrd="0" presId="urn:microsoft.com/office/officeart/2005/8/layout/radial1"/>
    <dgm:cxn modelId="{D5F7D5F3-146B-47DF-A2E5-58E53331016B}" type="presParOf" srcId="{C0959D72-DA07-4A7E-9437-728490AFF558}" destId="{C5366894-AB92-4636-B17D-CE1AA8B71B33}" srcOrd="0" destOrd="0" presId="urn:microsoft.com/office/officeart/2005/8/layout/radial1"/>
    <dgm:cxn modelId="{A4C7A115-B461-49DB-A252-92665D95FA46}" type="presParOf" srcId="{7099C0F8-38EB-43D3-9FF6-426081C1ECA2}" destId="{CD8A4A46-4AE4-4786-8206-D2C16338C110}" srcOrd="12" destOrd="0" presId="urn:microsoft.com/office/officeart/2005/8/layout/radial1"/>
    <dgm:cxn modelId="{2CD840FC-D0A5-45E7-8918-47A0AF6D0A34}" type="presParOf" srcId="{7099C0F8-38EB-43D3-9FF6-426081C1ECA2}" destId="{E1A1B5D4-7226-40B6-9F26-FF3167EF5DA3}" srcOrd="13" destOrd="0" presId="urn:microsoft.com/office/officeart/2005/8/layout/radial1"/>
    <dgm:cxn modelId="{B2234F03-23C9-4D80-8B52-47837D460A8A}" type="presParOf" srcId="{E1A1B5D4-7226-40B6-9F26-FF3167EF5DA3}" destId="{2CAE6723-45E8-46E5-BA5F-D48CEE65261C}" srcOrd="0" destOrd="0" presId="urn:microsoft.com/office/officeart/2005/8/layout/radial1"/>
    <dgm:cxn modelId="{24210D6D-3DFD-49C8-9ECD-2321CBE6A1C0}" type="presParOf" srcId="{7099C0F8-38EB-43D3-9FF6-426081C1ECA2}" destId="{CE220856-A2AC-42C0-8C3B-4822DFD6AA92}" srcOrd="14" destOrd="0" presId="urn:microsoft.com/office/officeart/2005/8/layout/radial1"/>
    <dgm:cxn modelId="{83F4B952-2D52-45A2-9462-42B7AAE31DB2}" type="presParOf" srcId="{7099C0F8-38EB-43D3-9FF6-426081C1ECA2}" destId="{9A83326C-707E-406D-A37D-70C9F290899A}" srcOrd="15" destOrd="0" presId="urn:microsoft.com/office/officeart/2005/8/layout/radial1"/>
    <dgm:cxn modelId="{006C3782-CFB9-4468-998E-59BADDABB3B0}" type="presParOf" srcId="{9A83326C-707E-406D-A37D-70C9F290899A}" destId="{2D1E5D47-E238-4BEE-94D4-41FB654A2A95}" srcOrd="0" destOrd="0" presId="urn:microsoft.com/office/officeart/2005/8/layout/radial1"/>
    <dgm:cxn modelId="{78C5A1AB-340B-4F60-935F-299713F18E38}" type="presParOf" srcId="{7099C0F8-38EB-43D3-9FF6-426081C1ECA2}" destId="{5CDE4604-8794-4E6E-9BFB-C32B7964D30E}" srcOrd="16" destOrd="0" presId="urn:microsoft.com/office/officeart/2005/8/layout/radial1"/>
    <dgm:cxn modelId="{D820D593-139A-4639-AEFE-94757BB7F93B}" type="presParOf" srcId="{7099C0F8-38EB-43D3-9FF6-426081C1ECA2}" destId="{773248ED-15FC-478C-991B-38E7E2831F0A}" srcOrd="17" destOrd="0" presId="urn:microsoft.com/office/officeart/2005/8/layout/radial1"/>
    <dgm:cxn modelId="{DC596662-6E1E-4EBB-8DBF-EC5D7C271082}" type="presParOf" srcId="{773248ED-15FC-478C-991B-38E7E2831F0A}" destId="{0D2D0E6B-13DB-43B7-BB71-B9F16334BFAA}" srcOrd="0" destOrd="0" presId="urn:microsoft.com/office/officeart/2005/8/layout/radial1"/>
    <dgm:cxn modelId="{F28E2029-8455-4AC6-B496-76E31A49ADAE}" type="presParOf" srcId="{7099C0F8-38EB-43D3-9FF6-426081C1ECA2}" destId="{787F4B7C-1FA9-43A3-AD09-0671CF65EF61}"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FC581-07D7-4D68-B0D2-9855201C5AD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C440BE90-5076-4200-8184-16DAA561ADF6}">
      <dgm:prSet phldrT="[Text]" custT="1"/>
      <dgm:spPr/>
      <dgm:t>
        <a:bodyPr/>
        <a:lstStyle/>
        <a:p>
          <a:pPr algn="ctr"/>
          <a:r>
            <a:rPr lang="es-EC" sz="4000" dirty="0"/>
            <a:t>Probióticos</a:t>
          </a:r>
        </a:p>
      </dgm:t>
    </dgm:pt>
    <dgm:pt modelId="{BD5CA4AC-AC1D-420E-A484-73081B3AC7B6}" type="parTrans" cxnId="{DBABF22C-F804-4E83-97B1-A001162E7DBC}">
      <dgm:prSet/>
      <dgm:spPr/>
      <dgm:t>
        <a:bodyPr/>
        <a:lstStyle/>
        <a:p>
          <a:endParaRPr lang="es-EC"/>
        </a:p>
      </dgm:t>
    </dgm:pt>
    <dgm:pt modelId="{3D9ABD2F-BAD6-441E-8F7F-8BB2C7F7C17F}" type="sibTrans" cxnId="{DBABF22C-F804-4E83-97B1-A001162E7DBC}">
      <dgm:prSet/>
      <dgm:spPr/>
      <dgm:t>
        <a:bodyPr/>
        <a:lstStyle/>
        <a:p>
          <a:endParaRPr lang="es-EC"/>
        </a:p>
      </dgm:t>
    </dgm:pt>
    <dgm:pt modelId="{CCF97DD5-C68E-44FC-9DBB-3924934CA7E8}">
      <dgm:prSet phldrT="[Text]" custT="1"/>
      <dgm:spPr/>
      <dgm:t>
        <a:bodyPr/>
        <a:lstStyle/>
        <a:p>
          <a:pPr algn="ctr"/>
          <a:r>
            <a:rPr lang="es-EC" sz="4000" dirty="0"/>
            <a:t>Prebióticos</a:t>
          </a:r>
        </a:p>
      </dgm:t>
    </dgm:pt>
    <dgm:pt modelId="{9E55D4C8-E479-4897-A499-742ADEA07745}" type="parTrans" cxnId="{69576F8A-2A21-498B-8827-E3F397FA72F7}">
      <dgm:prSet/>
      <dgm:spPr/>
      <dgm:t>
        <a:bodyPr/>
        <a:lstStyle/>
        <a:p>
          <a:endParaRPr lang="es-EC"/>
        </a:p>
      </dgm:t>
    </dgm:pt>
    <dgm:pt modelId="{A7BC80C8-3B7D-4FAF-9A6F-F2DEBB8CD5C4}" type="sibTrans" cxnId="{69576F8A-2A21-498B-8827-E3F397FA72F7}">
      <dgm:prSet/>
      <dgm:spPr/>
      <dgm:t>
        <a:bodyPr/>
        <a:lstStyle/>
        <a:p>
          <a:endParaRPr lang="es-EC"/>
        </a:p>
      </dgm:t>
    </dgm:pt>
    <dgm:pt modelId="{6617C8B9-BFBD-4C2B-874A-6008DC2DFDC9}">
      <dgm:prSet phldrT="[Text]" custT="1"/>
      <dgm:spPr/>
      <dgm:t>
        <a:bodyPr/>
        <a:lstStyle/>
        <a:p>
          <a:pPr algn="ctr"/>
          <a:r>
            <a:rPr lang="es-EC" sz="4000" dirty="0" err="1"/>
            <a:t>Postbióticos</a:t>
          </a:r>
          <a:endParaRPr lang="es-EC" sz="4000" dirty="0"/>
        </a:p>
      </dgm:t>
    </dgm:pt>
    <dgm:pt modelId="{FCA1AEB3-B5A9-4CF0-BFDF-B4A36F3F70B1}" type="parTrans" cxnId="{A0C6C91D-0222-47EF-B318-5C3D69A34FFF}">
      <dgm:prSet/>
      <dgm:spPr/>
      <dgm:t>
        <a:bodyPr/>
        <a:lstStyle/>
        <a:p>
          <a:endParaRPr lang="es-EC"/>
        </a:p>
      </dgm:t>
    </dgm:pt>
    <dgm:pt modelId="{C5773ABA-898D-4A2D-AA12-E4BCD3BFC0E2}" type="sibTrans" cxnId="{A0C6C91D-0222-47EF-B318-5C3D69A34FFF}">
      <dgm:prSet/>
      <dgm:spPr/>
      <dgm:t>
        <a:bodyPr/>
        <a:lstStyle/>
        <a:p>
          <a:endParaRPr lang="es-EC"/>
        </a:p>
      </dgm:t>
    </dgm:pt>
    <dgm:pt modelId="{A037F210-92D4-4A83-A860-170835E4F316}" type="pres">
      <dgm:prSet presAssocID="{5D8FC581-07D7-4D68-B0D2-9855201C5ADB}" presName="linearFlow" presStyleCnt="0">
        <dgm:presLayoutVars>
          <dgm:dir/>
          <dgm:resizeHandles val="exact"/>
        </dgm:presLayoutVars>
      </dgm:prSet>
      <dgm:spPr/>
    </dgm:pt>
    <dgm:pt modelId="{7587B01C-22DB-41BB-87E9-EEC373DC44D4}" type="pres">
      <dgm:prSet presAssocID="{C440BE90-5076-4200-8184-16DAA561ADF6}" presName="composite" presStyleCnt="0"/>
      <dgm:spPr/>
    </dgm:pt>
    <dgm:pt modelId="{F6915D7A-CDE2-4416-BC76-580C280771EA}" type="pres">
      <dgm:prSet presAssocID="{C440BE90-5076-4200-8184-16DAA561ADF6}"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8CB0D28D-D59F-441B-82CC-BE7A57812349}" type="pres">
      <dgm:prSet presAssocID="{C440BE90-5076-4200-8184-16DAA561ADF6}" presName="txShp" presStyleLbl="node1" presStyleIdx="0" presStyleCnt="3" custScaleX="75284" custScaleY="80848" custLinFactNeighborX="-4443" custLinFactNeighborY="-1780">
        <dgm:presLayoutVars>
          <dgm:bulletEnabled val="1"/>
        </dgm:presLayoutVars>
      </dgm:prSet>
      <dgm:spPr/>
    </dgm:pt>
    <dgm:pt modelId="{4512FAFF-6152-4FC3-8574-C3A220B8219C}" type="pres">
      <dgm:prSet presAssocID="{3D9ABD2F-BAD6-441E-8F7F-8BB2C7F7C17F}" presName="spacing" presStyleCnt="0"/>
      <dgm:spPr/>
    </dgm:pt>
    <dgm:pt modelId="{98841A2F-6F0C-44F5-A748-96F119CE2D5F}" type="pres">
      <dgm:prSet presAssocID="{CCF97DD5-C68E-44FC-9DBB-3924934CA7E8}" presName="composite" presStyleCnt="0"/>
      <dgm:spPr/>
    </dgm:pt>
    <dgm:pt modelId="{A10D9FED-5C95-46BC-AF6F-424EF3F57232}" type="pres">
      <dgm:prSet presAssocID="{CCF97DD5-C68E-44FC-9DBB-3924934CA7E8}" presName="imgShp"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44000" r="-44000"/>
          </a:stretch>
        </a:blipFill>
      </dgm:spPr>
    </dgm:pt>
    <dgm:pt modelId="{F996B161-65C4-406C-8059-CAF19CF6405F}" type="pres">
      <dgm:prSet presAssocID="{CCF97DD5-C68E-44FC-9DBB-3924934CA7E8}" presName="txShp" presStyleLbl="node1" presStyleIdx="1" presStyleCnt="3" custScaleX="75284" custScaleY="80848" custLinFactNeighborX="-4443" custLinFactNeighborY="-1780">
        <dgm:presLayoutVars>
          <dgm:bulletEnabled val="1"/>
        </dgm:presLayoutVars>
      </dgm:prSet>
      <dgm:spPr/>
    </dgm:pt>
    <dgm:pt modelId="{C635A36D-7C84-4004-A228-928FB286981B}" type="pres">
      <dgm:prSet presAssocID="{A7BC80C8-3B7D-4FAF-9A6F-F2DEBB8CD5C4}" presName="spacing" presStyleCnt="0"/>
      <dgm:spPr/>
    </dgm:pt>
    <dgm:pt modelId="{8D20F529-6C84-4227-9421-D5AEE209C74A}" type="pres">
      <dgm:prSet presAssocID="{6617C8B9-BFBD-4C2B-874A-6008DC2DFDC9}" presName="composite" presStyleCnt="0"/>
      <dgm:spPr/>
    </dgm:pt>
    <dgm:pt modelId="{3CC42E0B-391A-4456-9B83-47D46E3711C2}" type="pres">
      <dgm:prSet presAssocID="{6617C8B9-BFBD-4C2B-874A-6008DC2DFDC9}" presName="imgShp" presStyleLbl="fgImgPlace1" presStyleIdx="2" presStyleCnt="3"/>
      <dgm:spPr>
        <a:blipFill dpi="0" rotWithShape="1">
          <a:blip xmlns:r="http://schemas.openxmlformats.org/officeDocument/2006/relationships" r:embed="rId3"/>
          <a:srcRect/>
          <a:stretch>
            <a:fillRect l="-1112" t="14505" r="-2284" b="13692"/>
          </a:stretch>
        </a:blipFill>
      </dgm:spPr>
    </dgm:pt>
    <dgm:pt modelId="{3DB2D7F8-3B64-4DD5-8D5A-A32C25852420}" type="pres">
      <dgm:prSet presAssocID="{6617C8B9-BFBD-4C2B-874A-6008DC2DFDC9}" presName="txShp" presStyleLbl="node1" presStyleIdx="2" presStyleCnt="3" custScaleX="75284" custScaleY="80848" custLinFactNeighborX="-4443" custLinFactNeighborY="-1780">
        <dgm:presLayoutVars>
          <dgm:bulletEnabled val="1"/>
        </dgm:presLayoutVars>
      </dgm:prSet>
      <dgm:spPr/>
    </dgm:pt>
  </dgm:ptLst>
  <dgm:cxnLst>
    <dgm:cxn modelId="{A0C6C91D-0222-47EF-B318-5C3D69A34FFF}" srcId="{5D8FC581-07D7-4D68-B0D2-9855201C5ADB}" destId="{6617C8B9-BFBD-4C2B-874A-6008DC2DFDC9}" srcOrd="2" destOrd="0" parTransId="{FCA1AEB3-B5A9-4CF0-BFDF-B4A36F3F70B1}" sibTransId="{C5773ABA-898D-4A2D-AA12-E4BCD3BFC0E2}"/>
    <dgm:cxn modelId="{DBABF22C-F804-4E83-97B1-A001162E7DBC}" srcId="{5D8FC581-07D7-4D68-B0D2-9855201C5ADB}" destId="{C440BE90-5076-4200-8184-16DAA561ADF6}" srcOrd="0" destOrd="0" parTransId="{BD5CA4AC-AC1D-420E-A484-73081B3AC7B6}" sibTransId="{3D9ABD2F-BAD6-441E-8F7F-8BB2C7F7C17F}"/>
    <dgm:cxn modelId="{2EAC6964-B6A7-440B-B004-5EC8C8C61463}" type="presOf" srcId="{CCF97DD5-C68E-44FC-9DBB-3924934CA7E8}" destId="{F996B161-65C4-406C-8059-CAF19CF6405F}" srcOrd="0" destOrd="0" presId="urn:microsoft.com/office/officeart/2005/8/layout/vList3"/>
    <dgm:cxn modelId="{77B3B34E-BEDB-4A37-BB33-69F0D221BCE6}" type="presOf" srcId="{5D8FC581-07D7-4D68-B0D2-9855201C5ADB}" destId="{A037F210-92D4-4A83-A860-170835E4F316}" srcOrd="0" destOrd="0" presId="urn:microsoft.com/office/officeart/2005/8/layout/vList3"/>
    <dgm:cxn modelId="{69576F8A-2A21-498B-8827-E3F397FA72F7}" srcId="{5D8FC581-07D7-4D68-B0D2-9855201C5ADB}" destId="{CCF97DD5-C68E-44FC-9DBB-3924934CA7E8}" srcOrd="1" destOrd="0" parTransId="{9E55D4C8-E479-4897-A499-742ADEA07745}" sibTransId="{A7BC80C8-3B7D-4FAF-9A6F-F2DEBB8CD5C4}"/>
    <dgm:cxn modelId="{55040F93-AFDE-4919-B7BF-868EF8304D11}" type="presOf" srcId="{6617C8B9-BFBD-4C2B-874A-6008DC2DFDC9}" destId="{3DB2D7F8-3B64-4DD5-8D5A-A32C25852420}" srcOrd="0" destOrd="0" presId="urn:microsoft.com/office/officeart/2005/8/layout/vList3"/>
    <dgm:cxn modelId="{2245DEB0-F43C-4369-80E6-EEE2F65BD7E5}" type="presOf" srcId="{C440BE90-5076-4200-8184-16DAA561ADF6}" destId="{8CB0D28D-D59F-441B-82CC-BE7A57812349}" srcOrd="0" destOrd="0" presId="urn:microsoft.com/office/officeart/2005/8/layout/vList3"/>
    <dgm:cxn modelId="{C12EE592-1CF9-4303-9189-4859F6C6CEE8}" type="presParOf" srcId="{A037F210-92D4-4A83-A860-170835E4F316}" destId="{7587B01C-22DB-41BB-87E9-EEC373DC44D4}" srcOrd="0" destOrd="0" presId="urn:microsoft.com/office/officeart/2005/8/layout/vList3"/>
    <dgm:cxn modelId="{823FF419-6B8B-4739-AB34-5551E668E10B}" type="presParOf" srcId="{7587B01C-22DB-41BB-87E9-EEC373DC44D4}" destId="{F6915D7A-CDE2-4416-BC76-580C280771EA}" srcOrd="0" destOrd="0" presId="urn:microsoft.com/office/officeart/2005/8/layout/vList3"/>
    <dgm:cxn modelId="{2AA4E74D-F665-4A4A-B3C6-ECAF5AAB13B2}" type="presParOf" srcId="{7587B01C-22DB-41BB-87E9-EEC373DC44D4}" destId="{8CB0D28D-D59F-441B-82CC-BE7A57812349}" srcOrd="1" destOrd="0" presId="urn:microsoft.com/office/officeart/2005/8/layout/vList3"/>
    <dgm:cxn modelId="{296A5B01-8955-4845-9C3C-D21F68252D0F}" type="presParOf" srcId="{A037F210-92D4-4A83-A860-170835E4F316}" destId="{4512FAFF-6152-4FC3-8574-C3A220B8219C}" srcOrd="1" destOrd="0" presId="urn:microsoft.com/office/officeart/2005/8/layout/vList3"/>
    <dgm:cxn modelId="{93E8FF9F-448E-45E7-A829-564C727BA2A1}" type="presParOf" srcId="{A037F210-92D4-4A83-A860-170835E4F316}" destId="{98841A2F-6F0C-44F5-A748-96F119CE2D5F}" srcOrd="2" destOrd="0" presId="urn:microsoft.com/office/officeart/2005/8/layout/vList3"/>
    <dgm:cxn modelId="{729E0001-F7CD-4C0F-909C-DFCF7A07EB49}" type="presParOf" srcId="{98841A2F-6F0C-44F5-A748-96F119CE2D5F}" destId="{A10D9FED-5C95-46BC-AF6F-424EF3F57232}" srcOrd="0" destOrd="0" presId="urn:microsoft.com/office/officeart/2005/8/layout/vList3"/>
    <dgm:cxn modelId="{6C06F645-4129-451F-853C-2BFC6788B88C}" type="presParOf" srcId="{98841A2F-6F0C-44F5-A748-96F119CE2D5F}" destId="{F996B161-65C4-406C-8059-CAF19CF6405F}" srcOrd="1" destOrd="0" presId="urn:microsoft.com/office/officeart/2005/8/layout/vList3"/>
    <dgm:cxn modelId="{19D12553-A238-422B-9DCE-993D18192A1A}" type="presParOf" srcId="{A037F210-92D4-4A83-A860-170835E4F316}" destId="{C635A36D-7C84-4004-A228-928FB286981B}" srcOrd="3" destOrd="0" presId="urn:microsoft.com/office/officeart/2005/8/layout/vList3"/>
    <dgm:cxn modelId="{B3D8944E-569C-4A33-A883-408D0C4EE299}" type="presParOf" srcId="{A037F210-92D4-4A83-A860-170835E4F316}" destId="{8D20F529-6C84-4227-9421-D5AEE209C74A}" srcOrd="4" destOrd="0" presId="urn:microsoft.com/office/officeart/2005/8/layout/vList3"/>
    <dgm:cxn modelId="{8353EC96-9DCB-4CED-9BC9-94CE8BF61BAE}" type="presParOf" srcId="{8D20F529-6C84-4227-9421-D5AEE209C74A}" destId="{3CC42E0B-391A-4456-9B83-47D46E3711C2}" srcOrd="0" destOrd="0" presId="urn:microsoft.com/office/officeart/2005/8/layout/vList3"/>
    <dgm:cxn modelId="{50DAD1C5-7553-4F27-B830-3AA91967DB05}" type="presParOf" srcId="{8D20F529-6C84-4227-9421-D5AEE209C74A}" destId="{3DB2D7F8-3B64-4DD5-8D5A-A32C2585242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EEC9B5-4450-4AEE-BD12-6F9334F3DE3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16F5BFB7-BC6E-4A68-9AB7-7AA1647A45DB}">
      <dgm:prSet phldrT="[Text]"/>
      <dgm:spPr/>
      <dgm:t>
        <a:bodyPr/>
        <a:lstStyle/>
        <a:p>
          <a:r>
            <a:rPr lang="es-EC" dirty="0"/>
            <a:t>Butirato</a:t>
          </a:r>
        </a:p>
      </dgm:t>
    </dgm:pt>
    <dgm:pt modelId="{6619236B-EA06-4EA8-BD5E-2BA0707086E6}" type="parTrans" cxnId="{D9EDFAF4-9684-48F6-9C1C-EDF10FC36F74}">
      <dgm:prSet/>
      <dgm:spPr/>
      <dgm:t>
        <a:bodyPr/>
        <a:lstStyle/>
        <a:p>
          <a:endParaRPr lang="es-EC"/>
        </a:p>
      </dgm:t>
    </dgm:pt>
    <dgm:pt modelId="{66F8979C-0B31-48D0-B18B-6FF87069102B}" type="sibTrans" cxnId="{D9EDFAF4-9684-48F6-9C1C-EDF10FC36F74}">
      <dgm:prSet/>
      <dgm:spPr/>
      <dgm:t>
        <a:bodyPr/>
        <a:lstStyle/>
        <a:p>
          <a:endParaRPr lang="es-EC"/>
        </a:p>
      </dgm:t>
    </dgm:pt>
    <dgm:pt modelId="{5B513CE7-C5A2-4D02-A9B0-10A1D318B026}">
      <dgm:prSet phldrT="[Text]"/>
      <dgm:spPr/>
      <dgm:t>
        <a:bodyPr/>
        <a:lstStyle/>
        <a:p>
          <a:r>
            <a:rPr lang="es-EC" dirty="0"/>
            <a:t>Apoptosis</a:t>
          </a:r>
        </a:p>
      </dgm:t>
    </dgm:pt>
    <dgm:pt modelId="{E5FFE31A-0EFC-4055-B08A-B00CC68B9C18}" type="parTrans" cxnId="{799E7CC8-CBD3-4D4C-B7BA-A5687235C4EB}">
      <dgm:prSet/>
      <dgm:spPr/>
      <dgm:t>
        <a:bodyPr/>
        <a:lstStyle/>
        <a:p>
          <a:endParaRPr lang="es-EC"/>
        </a:p>
      </dgm:t>
    </dgm:pt>
    <dgm:pt modelId="{AE5380FF-E6FF-4BEA-83E1-5BB618A127A6}" type="sibTrans" cxnId="{799E7CC8-CBD3-4D4C-B7BA-A5687235C4EB}">
      <dgm:prSet/>
      <dgm:spPr/>
      <dgm:t>
        <a:bodyPr/>
        <a:lstStyle/>
        <a:p>
          <a:endParaRPr lang="es-EC"/>
        </a:p>
      </dgm:t>
    </dgm:pt>
    <dgm:pt modelId="{CD88C347-6CA1-4A1D-BD22-9E2F6797609E}">
      <dgm:prSet phldrT="[Text]"/>
      <dgm:spPr/>
      <dgm:t>
        <a:bodyPr/>
        <a:lstStyle/>
        <a:p>
          <a:r>
            <a:rPr lang="es-EC" dirty="0"/>
            <a:t>Barrera intestinal </a:t>
          </a:r>
        </a:p>
      </dgm:t>
    </dgm:pt>
    <dgm:pt modelId="{B244B64B-A9CC-4E6F-ADAE-9FAE3A7EAA7D}" type="parTrans" cxnId="{755ADB1A-CA16-4024-953D-2C25EF8DAEF8}">
      <dgm:prSet/>
      <dgm:spPr/>
      <dgm:t>
        <a:bodyPr/>
        <a:lstStyle/>
        <a:p>
          <a:endParaRPr lang="es-EC"/>
        </a:p>
      </dgm:t>
    </dgm:pt>
    <dgm:pt modelId="{36A58ED3-047A-44C3-960F-B150B2E176D2}" type="sibTrans" cxnId="{755ADB1A-CA16-4024-953D-2C25EF8DAEF8}">
      <dgm:prSet/>
      <dgm:spPr/>
      <dgm:t>
        <a:bodyPr/>
        <a:lstStyle/>
        <a:p>
          <a:endParaRPr lang="es-EC"/>
        </a:p>
      </dgm:t>
    </dgm:pt>
    <dgm:pt modelId="{4C5B57F2-27BF-4603-BA79-1C18AB4358C7}">
      <dgm:prSet phldrT="[Text]"/>
      <dgm:spPr/>
      <dgm:t>
        <a:bodyPr/>
        <a:lstStyle/>
        <a:p>
          <a:r>
            <a:rPr lang="es-EC" dirty="0"/>
            <a:t>Actividad </a:t>
          </a:r>
          <a:r>
            <a:rPr lang="es-EC" dirty="0" err="1"/>
            <a:t>anti-inflamatoria</a:t>
          </a:r>
          <a:endParaRPr lang="es-EC" dirty="0"/>
        </a:p>
      </dgm:t>
    </dgm:pt>
    <dgm:pt modelId="{1D965EED-8D57-47C9-BC15-72B3FEB2E898}" type="parTrans" cxnId="{E0A08AD1-B641-4987-8DE8-21EA1D2E4A22}">
      <dgm:prSet/>
      <dgm:spPr/>
      <dgm:t>
        <a:bodyPr/>
        <a:lstStyle/>
        <a:p>
          <a:endParaRPr lang="es-EC"/>
        </a:p>
      </dgm:t>
    </dgm:pt>
    <dgm:pt modelId="{181A1134-6561-4B4A-899C-62A797F813A5}" type="sibTrans" cxnId="{E0A08AD1-B641-4987-8DE8-21EA1D2E4A22}">
      <dgm:prSet/>
      <dgm:spPr/>
      <dgm:t>
        <a:bodyPr/>
        <a:lstStyle/>
        <a:p>
          <a:endParaRPr lang="es-EC"/>
        </a:p>
      </dgm:t>
    </dgm:pt>
    <dgm:pt modelId="{3BEA10AC-C2F2-46EE-8D71-3A5C7D547BFB}">
      <dgm:prSet phldrT="[Text]"/>
      <dgm:spPr/>
      <dgm:t>
        <a:bodyPr/>
        <a:lstStyle/>
        <a:p>
          <a:r>
            <a:rPr lang="es-EC"/>
            <a:t>Motilidad</a:t>
          </a:r>
          <a:endParaRPr lang="es-EC" dirty="0"/>
        </a:p>
      </dgm:t>
    </dgm:pt>
    <dgm:pt modelId="{D27ADE11-D1F1-4493-AB79-4599A1EEC630}" type="parTrans" cxnId="{98AF6C45-D3CA-439F-B20B-559EA2542310}">
      <dgm:prSet/>
      <dgm:spPr/>
    </dgm:pt>
    <dgm:pt modelId="{23A9D409-873D-4154-9F2A-7DCE882562ED}" type="sibTrans" cxnId="{98AF6C45-D3CA-439F-B20B-559EA2542310}">
      <dgm:prSet/>
      <dgm:spPr/>
    </dgm:pt>
    <dgm:pt modelId="{5A33A12F-DDF7-4E6F-8413-0746D725096A}" type="pres">
      <dgm:prSet presAssocID="{72EEC9B5-4450-4AEE-BD12-6F9334F3DE3C}" presName="theList" presStyleCnt="0">
        <dgm:presLayoutVars>
          <dgm:dir/>
          <dgm:animLvl val="lvl"/>
          <dgm:resizeHandles val="exact"/>
        </dgm:presLayoutVars>
      </dgm:prSet>
      <dgm:spPr/>
    </dgm:pt>
    <dgm:pt modelId="{201CD6EA-75B1-49DF-8AEB-84A5CD74FC91}" type="pres">
      <dgm:prSet presAssocID="{16F5BFB7-BC6E-4A68-9AB7-7AA1647A45DB}" presName="compNode" presStyleCnt="0"/>
      <dgm:spPr/>
    </dgm:pt>
    <dgm:pt modelId="{BA1C9D03-6720-43A7-97DD-A102067957F4}" type="pres">
      <dgm:prSet presAssocID="{16F5BFB7-BC6E-4A68-9AB7-7AA1647A45DB}" presName="aNode" presStyleLbl="bgShp" presStyleIdx="0" presStyleCnt="1"/>
      <dgm:spPr/>
    </dgm:pt>
    <dgm:pt modelId="{205A8D4C-B553-45D9-A2E6-C2E6DCB459F8}" type="pres">
      <dgm:prSet presAssocID="{16F5BFB7-BC6E-4A68-9AB7-7AA1647A45DB}" presName="textNode" presStyleLbl="bgShp" presStyleIdx="0" presStyleCnt="1"/>
      <dgm:spPr/>
    </dgm:pt>
    <dgm:pt modelId="{E3E20275-3BD8-425A-A328-35F8A886D17E}" type="pres">
      <dgm:prSet presAssocID="{16F5BFB7-BC6E-4A68-9AB7-7AA1647A45DB}" presName="compChildNode" presStyleCnt="0"/>
      <dgm:spPr/>
    </dgm:pt>
    <dgm:pt modelId="{5D7A8BC6-3878-484B-9284-9A1C8832C2FC}" type="pres">
      <dgm:prSet presAssocID="{16F5BFB7-BC6E-4A68-9AB7-7AA1647A45DB}" presName="theInnerList" presStyleCnt="0"/>
      <dgm:spPr/>
    </dgm:pt>
    <dgm:pt modelId="{7BB3A80F-E34E-41E9-96FF-BB2B76C09E09}" type="pres">
      <dgm:prSet presAssocID="{4C5B57F2-27BF-4603-BA79-1C18AB4358C7}" presName="childNode" presStyleLbl="node1" presStyleIdx="0" presStyleCnt="4">
        <dgm:presLayoutVars>
          <dgm:bulletEnabled val="1"/>
        </dgm:presLayoutVars>
      </dgm:prSet>
      <dgm:spPr/>
    </dgm:pt>
    <dgm:pt modelId="{9867AAA6-855E-4C03-B511-52608344EDA6}" type="pres">
      <dgm:prSet presAssocID="{4C5B57F2-27BF-4603-BA79-1C18AB4358C7}" presName="aSpace2" presStyleCnt="0"/>
      <dgm:spPr/>
    </dgm:pt>
    <dgm:pt modelId="{CBBC1D33-91AA-4920-BE66-5EAFB7A6F1A4}" type="pres">
      <dgm:prSet presAssocID="{3BEA10AC-C2F2-46EE-8D71-3A5C7D547BFB}" presName="childNode" presStyleLbl="node1" presStyleIdx="1" presStyleCnt="4">
        <dgm:presLayoutVars>
          <dgm:bulletEnabled val="1"/>
        </dgm:presLayoutVars>
      </dgm:prSet>
      <dgm:spPr/>
    </dgm:pt>
    <dgm:pt modelId="{F444D825-381D-4D7C-B355-190F38D6D5FF}" type="pres">
      <dgm:prSet presAssocID="{3BEA10AC-C2F2-46EE-8D71-3A5C7D547BFB}" presName="aSpace2" presStyleCnt="0"/>
      <dgm:spPr/>
    </dgm:pt>
    <dgm:pt modelId="{A4925972-27E3-4B44-A532-6E599E045678}" type="pres">
      <dgm:prSet presAssocID="{5B513CE7-C5A2-4D02-A9B0-10A1D318B026}" presName="childNode" presStyleLbl="node1" presStyleIdx="2" presStyleCnt="4">
        <dgm:presLayoutVars>
          <dgm:bulletEnabled val="1"/>
        </dgm:presLayoutVars>
      </dgm:prSet>
      <dgm:spPr/>
    </dgm:pt>
    <dgm:pt modelId="{6CC58EEA-B28F-429B-86C5-1C4B1A75C8C3}" type="pres">
      <dgm:prSet presAssocID="{5B513CE7-C5A2-4D02-A9B0-10A1D318B026}" presName="aSpace2" presStyleCnt="0"/>
      <dgm:spPr/>
    </dgm:pt>
    <dgm:pt modelId="{2F1D7BB0-2D90-4A44-8177-42DC2D702F57}" type="pres">
      <dgm:prSet presAssocID="{CD88C347-6CA1-4A1D-BD22-9E2F6797609E}" presName="childNode" presStyleLbl="node1" presStyleIdx="3" presStyleCnt="4">
        <dgm:presLayoutVars>
          <dgm:bulletEnabled val="1"/>
        </dgm:presLayoutVars>
      </dgm:prSet>
      <dgm:spPr/>
    </dgm:pt>
  </dgm:ptLst>
  <dgm:cxnLst>
    <dgm:cxn modelId="{1F802501-9D79-4622-8714-3A85BB8B4998}" type="presOf" srcId="{5B513CE7-C5A2-4D02-A9B0-10A1D318B026}" destId="{A4925972-27E3-4B44-A532-6E599E045678}" srcOrd="0" destOrd="0" presId="urn:microsoft.com/office/officeart/2005/8/layout/lProcess2"/>
    <dgm:cxn modelId="{755ADB1A-CA16-4024-953D-2C25EF8DAEF8}" srcId="{16F5BFB7-BC6E-4A68-9AB7-7AA1647A45DB}" destId="{CD88C347-6CA1-4A1D-BD22-9E2F6797609E}" srcOrd="3" destOrd="0" parTransId="{B244B64B-A9CC-4E6F-ADAE-9FAE3A7EAA7D}" sibTransId="{36A58ED3-047A-44C3-960F-B150B2E176D2}"/>
    <dgm:cxn modelId="{34DBDD20-A184-4FCD-A6A7-D56C05168A7F}" type="presOf" srcId="{3BEA10AC-C2F2-46EE-8D71-3A5C7D547BFB}" destId="{CBBC1D33-91AA-4920-BE66-5EAFB7A6F1A4}" srcOrd="0" destOrd="0" presId="urn:microsoft.com/office/officeart/2005/8/layout/lProcess2"/>
    <dgm:cxn modelId="{DF5BCF24-D132-46ED-AED5-7F4C8870123F}" type="presOf" srcId="{16F5BFB7-BC6E-4A68-9AB7-7AA1647A45DB}" destId="{BA1C9D03-6720-43A7-97DD-A102067957F4}" srcOrd="0" destOrd="0" presId="urn:microsoft.com/office/officeart/2005/8/layout/lProcess2"/>
    <dgm:cxn modelId="{160CDA3D-33EB-4E4C-826A-1011726403E6}" type="presOf" srcId="{16F5BFB7-BC6E-4A68-9AB7-7AA1647A45DB}" destId="{205A8D4C-B553-45D9-A2E6-C2E6DCB459F8}" srcOrd="1" destOrd="0" presId="urn:microsoft.com/office/officeart/2005/8/layout/lProcess2"/>
    <dgm:cxn modelId="{98AF6C45-D3CA-439F-B20B-559EA2542310}" srcId="{16F5BFB7-BC6E-4A68-9AB7-7AA1647A45DB}" destId="{3BEA10AC-C2F2-46EE-8D71-3A5C7D547BFB}" srcOrd="1" destOrd="0" parTransId="{D27ADE11-D1F1-4493-AB79-4599A1EEC630}" sibTransId="{23A9D409-873D-4154-9F2A-7DCE882562ED}"/>
    <dgm:cxn modelId="{8FF74C4D-B607-4E90-842F-2986BEFA9F5C}" type="presOf" srcId="{4C5B57F2-27BF-4603-BA79-1C18AB4358C7}" destId="{7BB3A80F-E34E-41E9-96FF-BB2B76C09E09}" srcOrd="0" destOrd="0" presId="urn:microsoft.com/office/officeart/2005/8/layout/lProcess2"/>
    <dgm:cxn modelId="{32C0EE4E-2A03-474E-992A-A9439A383DED}" type="presOf" srcId="{72EEC9B5-4450-4AEE-BD12-6F9334F3DE3C}" destId="{5A33A12F-DDF7-4E6F-8413-0746D725096A}" srcOrd="0" destOrd="0" presId="urn:microsoft.com/office/officeart/2005/8/layout/lProcess2"/>
    <dgm:cxn modelId="{799E7CC8-CBD3-4D4C-B7BA-A5687235C4EB}" srcId="{16F5BFB7-BC6E-4A68-9AB7-7AA1647A45DB}" destId="{5B513CE7-C5A2-4D02-A9B0-10A1D318B026}" srcOrd="2" destOrd="0" parTransId="{E5FFE31A-0EFC-4055-B08A-B00CC68B9C18}" sibTransId="{AE5380FF-E6FF-4BEA-83E1-5BB618A127A6}"/>
    <dgm:cxn modelId="{E0A08AD1-B641-4987-8DE8-21EA1D2E4A22}" srcId="{16F5BFB7-BC6E-4A68-9AB7-7AA1647A45DB}" destId="{4C5B57F2-27BF-4603-BA79-1C18AB4358C7}" srcOrd="0" destOrd="0" parTransId="{1D965EED-8D57-47C9-BC15-72B3FEB2E898}" sibTransId="{181A1134-6561-4B4A-899C-62A797F813A5}"/>
    <dgm:cxn modelId="{4CF2FBDE-D699-436D-9741-A8D48808A19D}" type="presOf" srcId="{CD88C347-6CA1-4A1D-BD22-9E2F6797609E}" destId="{2F1D7BB0-2D90-4A44-8177-42DC2D702F57}" srcOrd="0" destOrd="0" presId="urn:microsoft.com/office/officeart/2005/8/layout/lProcess2"/>
    <dgm:cxn modelId="{D9EDFAF4-9684-48F6-9C1C-EDF10FC36F74}" srcId="{72EEC9B5-4450-4AEE-BD12-6F9334F3DE3C}" destId="{16F5BFB7-BC6E-4A68-9AB7-7AA1647A45DB}" srcOrd="0" destOrd="0" parTransId="{6619236B-EA06-4EA8-BD5E-2BA0707086E6}" sibTransId="{66F8979C-0B31-48D0-B18B-6FF87069102B}"/>
    <dgm:cxn modelId="{BCF212EF-432E-4CB5-B0E7-3D2765DCBA8D}" type="presParOf" srcId="{5A33A12F-DDF7-4E6F-8413-0746D725096A}" destId="{201CD6EA-75B1-49DF-8AEB-84A5CD74FC91}" srcOrd="0" destOrd="0" presId="urn:microsoft.com/office/officeart/2005/8/layout/lProcess2"/>
    <dgm:cxn modelId="{FB320945-4153-4D10-A796-D8C09564E425}" type="presParOf" srcId="{201CD6EA-75B1-49DF-8AEB-84A5CD74FC91}" destId="{BA1C9D03-6720-43A7-97DD-A102067957F4}" srcOrd="0" destOrd="0" presId="urn:microsoft.com/office/officeart/2005/8/layout/lProcess2"/>
    <dgm:cxn modelId="{846958F9-CEC7-4063-BF22-5735D7185203}" type="presParOf" srcId="{201CD6EA-75B1-49DF-8AEB-84A5CD74FC91}" destId="{205A8D4C-B553-45D9-A2E6-C2E6DCB459F8}" srcOrd="1" destOrd="0" presId="urn:microsoft.com/office/officeart/2005/8/layout/lProcess2"/>
    <dgm:cxn modelId="{121B6F14-D61D-4C53-91A5-8866BCBA6353}" type="presParOf" srcId="{201CD6EA-75B1-49DF-8AEB-84A5CD74FC91}" destId="{E3E20275-3BD8-425A-A328-35F8A886D17E}" srcOrd="2" destOrd="0" presId="urn:microsoft.com/office/officeart/2005/8/layout/lProcess2"/>
    <dgm:cxn modelId="{FB1DA558-70FA-41FB-9EFE-4338BAE0C7ED}" type="presParOf" srcId="{E3E20275-3BD8-425A-A328-35F8A886D17E}" destId="{5D7A8BC6-3878-484B-9284-9A1C8832C2FC}" srcOrd="0" destOrd="0" presId="urn:microsoft.com/office/officeart/2005/8/layout/lProcess2"/>
    <dgm:cxn modelId="{2E1728EA-72D9-48E0-B16E-287DCEB64B17}" type="presParOf" srcId="{5D7A8BC6-3878-484B-9284-9A1C8832C2FC}" destId="{7BB3A80F-E34E-41E9-96FF-BB2B76C09E09}" srcOrd="0" destOrd="0" presId="urn:microsoft.com/office/officeart/2005/8/layout/lProcess2"/>
    <dgm:cxn modelId="{F943C6C6-FA8D-49D5-AEEC-CADC99E841F8}" type="presParOf" srcId="{5D7A8BC6-3878-484B-9284-9A1C8832C2FC}" destId="{9867AAA6-855E-4C03-B511-52608344EDA6}" srcOrd="1" destOrd="0" presId="urn:microsoft.com/office/officeart/2005/8/layout/lProcess2"/>
    <dgm:cxn modelId="{6690D8B0-8DE3-4E82-9E11-17B164A0C10C}" type="presParOf" srcId="{5D7A8BC6-3878-484B-9284-9A1C8832C2FC}" destId="{CBBC1D33-91AA-4920-BE66-5EAFB7A6F1A4}" srcOrd="2" destOrd="0" presId="urn:microsoft.com/office/officeart/2005/8/layout/lProcess2"/>
    <dgm:cxn modelId="{0EB3592B-137F-4F5B-9A5E-4964F1850ADA}" type="presParOf" srcId="{5D7A8BC6-3878-484B-9284-9A1C8832C2FC}" destId="{F444D825-381D-4D7C-B355-190F38D6D5FF}" srcOrd="3" destOrd="0" presId="urn:microsoft.com/office/officeart/2005/8/layout/lProcess2"/>
    <dgm:cxn modelId="{211871D1-858E-45DB-AEC4-ED509B1DD0CA}" type="presParOf" srcId="{5D7A8BC6-3878-484B-9284-9A1C8832C2FC}" destId="{A4925972-27E3-4B44-A532-6E599E045678}" srcOrd="4" destOrd="0" presId="urn:microsoft.com/office/officeart/2005/8/layout/lProcess2"/>
    <dgm:cxn modelId="{5D01260A-A6EE-45E3-B651-8D3503F550F2}" type="presParOf" srcId="{5D7A8BC6-3878-484B-9284-9A1C8832C2FC}" destId="{6CC58EEA-B28F-429B-86C5-1C4B1A75C8C3}" srcOrd="5" destOrd="0" presId="urn:microsoft.com/office/officeart/2005/8/layout/lProcess2"/>
    <dgm:cxn modelId="{7A2D8C88-B180-445B-AE61-18FC5EAB9615}" type="presParOf" srcId="{5D7A8BC6-3878-484B-9284-9A1C8832C2FC}" destId="{2F1D7BB0-2D90-4A44-8177-42DC2D702F57}" srcOrd="6"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9F49E0-D568-483A-973C-96A365BB13C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49D733D7-BA21-4631-BDEB-A5856E03ECA3}">
      <dgm:prSet phldrT="[Text]"/>
      <dgm:spPr/>
      <dgm:t>
        <a:bodyPr/>
        <a:lstStyle/>
        <a:p>
          <a:r>
            <a:rPr lang="es-EC" dirty="0"/>
            <a:t>CEI</a:t>
          </a:r>
        </a:p>
      </dgm:t>
    </dgm:pt>
    <dgm:pt modelId="{E1165AC4-6ACE-4B0F-AAC9-9DBEC21A0DA4}" type="parTrans" cxnId="{3A21CA21-4DFE-4C03-89FA-DF2022989339}">
      <dgm:prSet/>
      <dgm:spPr/>
      <dgm:t>
        <a:bodyPr/>
        <a:lstStyle/>
        <a:p>
          <a:endParaRPr lang="es-EC"/>
        </a:p>
      </dgm:t>
    </dgm:pt>
    <dgm:pt modelId="{01778FAC-3AC2-4A79-85D5-D3DC8A3AC309}" type="sibTrans" cxnId="{3A21CA21-4DFE-4C03-89FA-DF2022989339}">
      <dgm:prSet/>
      <dgm:spPr/>
      <dgm:t>
        <a:bodyPr/>
        <a:lstStyle/>
        <a:p>
          <a:endParaRPr lang="es-EC"/>
        </a:p>
      </dgm:t>
    </dgm:pt>
    <dgm:pt modelId="{AFB73F52-CB03-463B-A624-69FDF0408FC0}">
      <dgm:prSet phldrT="[Text]"/>
      <dgm:spPr/>
      <dgm:t>
        <a:bodyPr/>
        <a:lstStyle/>
        <a:p>
          <a:r>
            <a:rPr lang="es-EC" dirty="0"/>
            <a:t>Células caco-2</a:t>
          </a:r>
        </a:p>
      </dgm:t>
    </dgm:pt>
    <dgm:pt modelId="{DA2389B8-29CF-4057-B684-0BDF5D0C29D1}" type="parTrans" cxnId="{9F1B4A7E-9A0D-46F7-AF6C-56C1EC6834E6}">
      <dgm:prSet/>
      <dgm:spPr/>
      <dgm:t>
        <a:bodyPr/>
        <a:lstStyle/>
        <a:p>
          <a:endParaRPr lang="es-EC"/>
        </a:p>
      </dgm:t>
    </dgm:pt>
    <dgm:pt modelId="{3E4FB1C4-768B-47EC-A62C-E952F11A8151}" type="sibTrans" cxnId="{9F1B4A7E-9A0D-46F7-AF6C-56C1EC6834E6}">
      <dgm:prSet/>
      <dgm:spPr/>
      <dgm:t>
        <a:bodyPr/>
        <a:lstStyle/>
        <a:p>
          <a:endParaRPr lang="es-EC"/>
        </a:p>
      </dgm:t>
    </dgm:pt>
    <dgm:pt modelId="{27B01537-BAC8-4406-8272-97304E0B730D}">
      <dgm:prSet phldrT="[Text]"/>
      <dgm:spPr/>
      <dgm:t>
        <a:bodyPr/>
        <a:lstStyle/>
        <a:p>
          <a:r>
            <a:rPr lang="es-EC" dirty="0"/>
            <a:t>Monocitos humanos</a:t>
          </a:r>
        </a:p>
      </dgm:t>
    </dgm:pt>
    <dgm:pt modelId="{46AD7C68-98A5-4443-AF58-276EF50F2D58}" type="parTrans" cxnId="{F8FEB42F-D107-426E-9E30-34F3F3CA0769}">
      <dgm:prSet/>
      <dgm:spPr/>
      <dgm:t>
        <a:bodyPr/>
        <a:lstStyle/>
        <a:p>
          <a:endParaRPr lang="es-EC"/>
        </a:p>
      </dgm:t>
    </dgm:pt>
    <dgm:pt modelId="{DB75D50D-63D6-4554-A91E-D24EF84AD0A9}" type="sibTrans" cxnId="{F8FEB42F-D107-426E-9E30-34F3F3CA0769}">
      <dgm:prSet/>
      <dgm:spPr/>
      <dgm:t>
        <a:bodyPr/>
        <a:lstStyle/>
        <a:p>
          <a:endParaRPr lang="es-EC"/>
        </a:p>
      </dgm:t>
    </dgm:pt>
    <dgm:pt modelId="{7079C4A9-35D7-4BD0-AF73-5E32FE8BF29F}">
      <dgm:prSet phldrT="[Text]"/>
      <dgm:spPr/>
      <dgm:t>
        <a:bodyPr/>
        <a:lstStyle/>
        <a:p>
          <a:r>
            <a:rPr lang="es-EC" dirty="0"/>
            <a:t>Células THP-1</a:t>
          </a:r>
        </a:p>
      </dgm:t>
    </dgm:pt>
    <dgm:pt modelId="{12C812D1-9076-4390-8AED-2883D298CD52}" type="sibTrans" cxnId="{4F234F38-D240-418D-859D-BDB333B29465}">
      <dgm:prSet/>
      <dgm:spPr/>
      <dgm:t>
        <a:bodyPr/>
        <a:lstStyle/>
        <a:p>
          <a:endParaRPr lang="es-EC"/>
        </a:p>
      </dgm:t>
    </dgm:pt>
    <dgm:pt modelId="{1779538B-CA1E-4E10-9A40-3F6E5A6836E6}" type="parTrans" cxnId="{4F234F38-D240-418D-859D-BDB333B29465}">
      <dgm:prSet/>
      <dgm:spPr/>
      <dgm:t>
        <a:bodyPr/>
        <a:lstStyle/>
        <a:p>
          <a:endParaRPr lang="es-EC"/>
        </a:p>
      </dgm:t>
    </dgm:pt>
    <dgm:pt modelId="{456D0DED-A9BB-4F19-9AFD-6C2692B9114E}" type="pres">
      <dgm:prSet presAssocID="{7C9F49E0-D568-483A-973C-96A365BB13C7}" presName="Name0" presStyleCnt="0">
        <dgm:presLayoutVars>
          <dgm:chPref val="3"/>
          <dgm:dir/>
          <dgm:animLvl val="lvl"/>
          <dgm:resizeHandles/>
        </dgm:presLayoutVars>
      </dgm:prSet>
      <dgm:spPr/>
    </dgm:pt>
    <dgm:pt modelId="{7CC64A8F-BDC8-4F18-B5B2-E81B57C53B8E}" type="pres">
      <dgm:prSet presAssocID="{49D733D7-BA21-4631-BDEB-A5856E03ECA3}" presName="horFlow" presStyleCnt="0"/>
      <dgm:spPr/>
    </dgm:pt>
    <dgm:pt modelId="{FB3A43C8-9B90-47F9-82D9-CA7709B95002}" type="pres">
      <dgm:prSet presAssocID="{49D733D7-BA21-4631-BDEB-A5856E03ECA3}" presName="bigChev" presStyleLbl="node1" presStyleIdx="0" presStyleCnt="2" custScaleX="184635"/>
      <dgm:spPr/>
    </dgm:pt>
    <dgm:pt modelId="{C1717739-2E62-45FC-A3AC-A9E26B6BDC55}" type="pres">
      <dgm:prSet presAssocID="{DA2389B8-29CF-4057-B684-0BDF5D0C29D1}" presName="parTrans" presStyleCnt="0"/>
      <dgm:spPr/>
    </dgm:pt>
    <dgm:pt modelId="{887BBCCA-4198-4B2B-A0C1-DC3468222C6B}" type="pres">
      <dgm:prSet presAssocID="{AFB73F52-CB03-463B-A624-69FDF0408FC0}" presName="node" presStyleLbl="alignAccFollowNode1" presStyleIdx="0" presStyleCnt="2" custScaleX="184635">
        <dgm:presLayoutVars>
          <dgm:bulletEnabled val="1"/>
        </dgm:presLayoutVars>
      </dgm:prSet>
      <dgm:spPr/>
    </dgm:pt>
    <dgm:pt modelId="{2E64317A-474C-47B2-8B23-C7AF486C1B39}" type="pres">
      <dgm:prSet presAssocID="{49D733D7-BA21-4631-BDEB-A5856E03ECA3}" presName="vSp" presStyleCnt="0"/>
      <dgm:spPr/>
    </dgm:pt>
    <dgm:pt modelId="{9A08C642-855B-4E7C-A523-5D0C253D1F02}" type="pres">
      <dgm:prSet presAssocID="{27B01537-BAC8-4406-8272-97304E0B730D}" presName="horFlow" presStyleCnt="0"/>
      <dgm:spPr/>
    </dgm:pt>
    <dgm:pt modelId="{F6C97B55-18B4-4904-8105-B9FE40E367CD}" type="pres">
      <dgm:prSet presAssocID="{27B01537-BAC8-4406-8272-97304E0B730D}" presName="bigChev" presStyleLbl="node1" presStyleIdx="1" presStyleCnt="2" custScaleX="184635"/>
      <dgm:spPr/>
    </dgm:pt>
    <dgm:pt modelId="{DE9E9407-CB56-41F0-A0E2-D08E7F44D5CC}" type="pres">
      <dgm:prSet presAssocID="{1779538B-CA1E-4E10-9A40-3F6E5A6836E6}" presName="parTrans" presStyleCnt="0"/>
      <dgm:spPr/>
    </dgm:pt>
    <dgm:pt modelId="{33EF1318-445A-416F-B9B3-54E6550F5941}" type="pres">
      <dgm:prSet presAssocID="{7079C4A9-35D7-4BD0-AF73-5E32FE8BF29F}" presName="node" presStyleLbl="alignAccFollowNode1" presStyleIdx="1" presStyleCnt="2" custScaleX="184635">
        <dgm:presLayoutVars>
          <dgm:bulletEnabled val="1"/>
        </dgm:presLayoutVars>
      </dgm:prSet>
      <dgm:spPr/>
    </dgm:pt>
  </dgm:ptLst>
  <dgm:cxnLst>
    <dgm:cxn modelId="{2CB09D0E-A3C2-4B11-A798-0448683224A1}" type="presOf" srcId="{AFB73F52-CB03-463B-A624-69FDF0408FC0}" destId="{887BBCCA-4198-4B2B-A0C1-DC3468222C6B}" srcOrd="0" destOrd="0" presId="urn:microsoft.com/office/officeart/2005/8/layout/lProcess3"/>
    <dgm:cxn modelId="{3A21CA21-4DFE-4C03-89FA-DF2022989339}" srcId="{7C9F49E0-D568-483A-973C-96A365BB13C7}" destId="{49D733D7-BA21-4631-BDEB-A5856E03ECA3}" srcOrd="0" destOrd="0" parTransId="{E1165AC4-6ACE-4B0F-AAC9-9DBEC21A0DA4}" sibTransId="{01778FAC-3AC2-4A79-85D5-D3DC8A3AC309}"/>
    <dgm:cxn modelId="{F8FEB42F-D107-426E-9E30-34F3F3CA0769}" srcId="{7C9F49E0-D568-483A-973C-96A365BB13C7}" destId="{27B01537-BAC8-4406-8272-97304E0B730D}" srcOrd="1" destOrd="0" parTransId="{46AD7C68-98A5-4443-AF58-276EF50F2D58}" sibTransId="{DB75D50D-63D6-4554-A91E-D24EF84AD0A9}"/>
    <dgm:cxn modelId="{4F234F38-D240-418D-859D-BDB333B29465}" srcId="{27B01537-BAC8-4406-8272-97304E0B730D}" destId="{7079C4A9-35D7-4BD0-AF73-5E32FE8BF29F}" srcOrd="0" destOrd="0" parTransId="{1779538B-CA1E-4E10-9A40-3F6E5A6836E6}" sibTransId="{12C812D1-9076-4390-8AED-2883D298CD52}"/>
    <dgm:cxn modelId="{9F1B4A7E-9A0D-46F7-AF6C-56C1EC6834E6}" srcId="{49D733D7-BA21-4631-BDEB-A5856E03ECA3}" destId="{AFB73F52-CB03-463B-A624-69FDF0408FC0}" srcOrd="0" destOrd="0" parTransId="{DA2389B8-29CF-4057-B684-0BDF5D0C29D1}" sibTransId="{3E4FB1C4-768B-47EC-A62C-E952F11A8151}"/>
    <dgm:cxn modelId="{AF761F7F-5911-4185-A0EA-E083F942B90C}" type="presOf" srcId="{7C9F49E0-D568-483A-973C-96A365BB13C7}" destId="{456D0DED-A9BB-4F19-9AFD-6C2692B9114E}" srcOrd="0" destOrd="0" presId="urn:microsoft.com/office/officeart/2005/8/layout/lProcess3"/>
    <dgm:cxn modelId="{10C31B84-689B-4235-81BF-871981C8A809}" type="presOf" srcId="{27B01537-BAC8-4406-8272-97304E0B730D}" destId="{F6C97B55-18B4-4904-8105-B9FE40E367CD}" srcOrd="0" destOrd="0" presId="urn:microsoft.com/office/officeart/2005/8/layout/lProcess3"/>
    <dgm:cxn modelId="{C172028F-31FA-4B2E-A688-5CE8DFFDD0FB}" type="presOf" srcId="{7079C4A9-35D7-4BD0-AF73-5E32FE8BF29F}" destId="{33EF1318-445A-416F-B9B3-54E6550F5941}" srcOrd="0" destOrd="0" presId="urn:microsoft.com/office/officeart/2005/8/layout/lProcess3"/>
    <dgm:cxn modelId="{AFE0FDFA-1A17-45E7-8DAA-60457ADAF9C9}" type="presOf" srcId="{49D733D7-BA21-4631-BDEB-A5856E03ECA3}" destId="{FB3A43C8-9B90-47F9-82D9-CA7709B95002}" srcOrd="0" destOrd="0" presId="urn:microsoft.com/office/officeart/2005/8/layout/lProcess3"/>
    <dgm:cxn modelId="{9458CDDB-630B-4014-A1FD-ED4FE85BE9C1}" type="presParOf" srcId="{456D0DED-A9BB-4F19-9AFD-6C2692B9114E}" destId="{7CC64A8F-BDC8-4F18-B5B2-E81B57C53B8E}" srcOrd="0" destOrd="0" presId="urn:microsoft.com/office/officeart/2005/8/layout/lProcess3"/>
    <dgm:cxn modelId="{9759F3E8-4651-456F-9D9C-48B8C633B12D}" type="presParOf" srcId="{7CC64A8F-BDC8-4F18-B5B2-E81B57C53B8E}" destId="{FB3A43C8-9B90-47F9-82D9-CA7709B95002}" srcOrd="0" destOrd="0" presId="urn:microsoft.com/office/officeart/2005/8/layout/lProcess3"/>
    <dgm:cxn modelId="{A4295B6E-A77E-4D39-BD43-215F552D4A98}" type="presParOf" srcId="{7CC64A8F-BDC8-4F18-B5B2-E81B57C53B8E}" destId="{C1717739-2E62-45FC-A3AC-A9E26B6BDC55}" srcOrd="1" destOrd="0" presId="urn:microsoft.com/office/officeart/2005/8/layout/lProcess3"/>
    <dgm:cxn modelId="{6CE57AF9-ED05-4F34-BBBA-4155316BCDA2}" type="presParOf" srcId="{7CC64A8F-BDC8-4F18-B5B2-E81B57C53B8E}" destId="{887BBCCA-4198-4B2B-A0C1-DC3468222C6B}" srcOrd="2" destOrd="0" presId="urn:microsoft.com/office/officeart/2005/8/layout/lProcess3"/>
    <dgm:cxn modelId="{935B3783-4ADB-44E7-8B13-6316511928C8}" type="presParOf" srcId="{456D0DED-A9BB-4F19-9AFD-6C2692B9114E}" destId="{2E64317A-474C-47B2-8B23-C7AF486C1B39}" srcOrd="1" destOrd="0" presId="urn:microsoft.com/office/officeart/2005/8/layout/lProcess3"/>
    <dgm:cxn modelId="{656FCEC9-674B-4710-A5E2-DDD465BC99CD}" type="presParOf" srcId="{456D0DED-A9BB-4F19-9AFD-6C2692B9114E}" destId="{9A08C642-855B-4E7C-A523-5D0C253D1F02}" srcOrd="2" destOrd="0" presId="urn:microsoft.com/office/officeart/2005/8/layout/lProcess3"/>
    <dgm:cxn modelId="{BC1B8E02-F5A9-4902-900E-EEAC41DD2052}" type="presParOf" srcId="{9A08C642-855B-4E7C-A523-5D0C253D1F02}" destId="{F6C97B55-18B4-4904-8105-B9FE40E367CD}" srcOrd="0" destOrd="0" presId="urn:microsoft.com/office/officeart/2005/8/layout/lProcess3"/>
    <dgm:cxn modelId="{2D49D970-503B-4389-AFAD-A36F7E59CBAF}" type="presParOf" srcId="{9A08C642-855B-4E7C-A523-5D0C253D1F02}" destId="{DE9E9407-CB56-41F0-A0E2-D08E7F44D5CC}" srcOrd="1" destOrd="0" presId="urn:microsoft.com/office/officeart/2005/8/layout/lProcess3"/>
    <dgm:cxn modelId="{99C736CD-8D2C-47CF-96B3-6A79D02F922F}" type="presParOf" srcId="{9A08C642-855B-4E7C-A523-5D0C253D1F02}" destId="{33EF1318-445A-416F-B9B3-54E6550F5941}"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9F49E0-D568-483A-973C-96A365BB13C7}"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s-EC"/>
        </a:p>
      </dgm:t>
    </dgm:pt>
    <dgm:pt modelId="{27B01537-BAC8-4406-8272-97304E0B730D}">
      <dgm:prSet phldrT="[Text]" custT="1"/>
      <dgm:spPr/>
      <dgm:t>
        <a:bodyPr/>
        <a:lstStyle/>
        <a:p>
          <a:r>
            <a:rPr lang="es-EC" sz="2000" dirty="0"/>
            <a:t>Células THP-1</a:t>
          </a:r>
        </a:p>
      </dgm:t>
    </dgm:pt>
    <dgm:pt modelId="{46AD7C68-98A5-4443-AF58-276EF50F2D58}" type="parTrans" cxnId="{F8FEB42F-D107-426E-9E30-34F3F3CA0769}">
      <dgm:prSet/>
      <dgm:spPr/>
      <dgm:t>
        <a:bodyPr/>
        <a:lstStyle/>
        <a:p>
          <a:endParaRPr lang="es-EC"/>
        </a:p>
      </dgm:t>
    </dgm:pt>
    <dgm:pt modelId="{DB75D50D-63D6-4554-A91E-D24EF84AD0A9}" type="sibTrans" cxnId="{F8FEB42F-D107-426E-9E30-34F3F3CA0769}">
      <dgm:prSet/>
      <dgm:spPr/>
      <dgm:t>
        <a:bodyPr/>
        <a:lstStyle/>
        <a:p>
          <a:endParaRPr lang="es-EC"/>
        </a:p>
      </dgm:t>
    </dgm:pt>
    <dgm:pt modelId="{7079C4A9-35D7-4BD0-AF73-5E32FE8BF29F}">
      <dgm:prSet phldrT="[Text]" custT="1"/>
      <dgm:spPr/>
      <dgm:t>
        <a:bodyPr/>
        <a:lstStyle/>
        <a:p>
          <a:r>
            <a:rPr lang="es-EC" sz="2000" dirty="0"/>
            <a:t>ICAM3</a:t>
          </a:r>
        </a:p>
      </dgm:t>
    </dgm:pt>
    <dgm:pt modelId="{12C812D1-9076-4390-8AED-2883D298CD52}" type="sibTrans" cxnId="{4F234F38-D240-418D-859D-BDB333B29465}">
      <dgm:prSet/>
      <dgm:spPr/>
      <dgm:t>
        <a:bodyPr/>
        <a:lstStyle/>
        <a:p>
          <a:endParaRPr lang="es-EC"/>
        </a:p>
      </dgm:t>
    </dgm:pt>
    <dgm:pt modelId="{1779538B-CA1E-4E10-9A40-3F6E5A6836E6}" type="parTrans" cxnId="{4F234F38-D240-418D-859D-BDB333B29465}">
      <dgm:prSet/>
      <dgm:spPr/>
      <dgm:t>
        <a:bodyPr/>
        <a:lstStyle/>
        <a:p>
          <a:endParaRPr lang="es-EC"/>
        </a:p>
      </dgm:t>
    </dgm:pt>
    <dgm:pt modelId="{C1775297-8F1A-4DE8-9C4D-397B08688CA2}">
      <dgm:prSet phldrT="[Text]" custT="1"/>
      <dgm:spPr/>
      <dgm:t>
        <a:bodyPr/>
        <a:lstStyle/>
        <a:p>
          <a:r>
            <a:rPr lang="es-EC" sz="2000" dirty="0"/>
            <a:t>PPM1A</a:t>
          </a:r>
        </a:p>
      </dgm:t>
    </dgm:pt>
    <dgm:pt modelId="{BF228C1E-5625-4836-BB08-E953051D433C}" type="parTrans" cxnId="{48EEA02C-A532-4AF8-8C78-B5F95129C0E3}">
      <dgm:prSet/>
      <dgm:spPr/>
      <dgm:t>
        <a:bodyPr/>
        <a:lstStyle/>
        <a:p>
          <a:endParaRPr lang="es-EC"/>
        </a:p>
      </dgm:t>
    </dgm:pt>
    <dgm:pt modelId="{250BDCD1-A7F4-4791-BFDA-3DF67B2ADD87}" type="sibTrans" cxnId="{48EEA02C-A532-4AF8-8C78-B5F95129C0E3}">
      <dgm:prSet/>
      <dgm:spPr/>
      <dgm:t>
        <a:bodyPr/>
        <a:lstStyle/>
        <a:p>
          <a:endParaRPr lang="es-EC"/>
        </a:p>
      </dgm:t>
    </dgm:pt>
    <dgm:pt modelId="{6AA80060-E536-4D03-A0BF-BF19D994E6BA}">
      <dgm:prSet phldrT="[Text]" custT="1"/>
      <dgm:spPr/>
      <dgm:t>
        <a:bodyPr/>
        <a:lstStyle/>
        <a:p>
          <a:r>
            <a:rPr lang="es-EC" sz="2000" dirty="0"/>
            <a:t>TNF</a:t>
          </a:r>
        </a:p>
      </dgm:t>
    </dgm:pt>
    <dgm:pt modelId="{06B0B9E4-9B2A-4438-90EC-91C4C5924DD6}" type="parTrans" cxnId="{336C46C2-41BA-4CB5-9C57-CB66B930C0D2}">
      <dgm:prSet/>
      <dgm:spPr/>
      <dgm:t>
        <a:bodyPr/>
        <a:lstStyle/>
        <a:p>
          <a:endParaRPr lang="es-EC"/>
        </a:p>
      </dgm:t>
    </dgm:pt>
    <dgm:pt modelId="{32B08B0F-D547-423C-9D43-E71A541EA0F9}" type="sibTrans" cxnId="{336C46C2-41BA-4CB5-9C57-CB66B930C0D2}">
      <dgm:prSet/>
      <dgm:spPr/>
      <dgm:t>
        <a:bodyPr/>
        <a:lstStyle/>
        <a:p>
          <a:endParaRPr lang="es-EC"/>
        </a:p>
      </dgm:t>
    </dgm:pt>
    <dgm:pt modelId="{8D5899BA-ABB3-4829-BAA2-0F40FFA78351}">
      <dgm:prSet phldrT="[Text]" custT="1"/>
      <dgm:spPr/>
      <dgm:t>
        <a:bodyPr/>
        <a:lstStyle/>
        <a:p>
          <a:r>
            <a:rPr lang="es-EC" sz="2000" dirty="0"/>
            <a:t>RUNX3</a:t>
          </a:r>
        </a:p>
      </dgm:t>
    </dgm:pt>
    <dgm:pt modelId="{961DFCD3-E2CA-408E-B5B0-8FCD764B79EC}" type="parTrans" cxnId="{97765036-1820-4EBC-959E-95FC8AB95014}">
      <dgm:prSet/>
      <dgm:spPr/>
      <dgm:t>
        <a:bodyPr/>
        <a:lstStyle/>
        <a:p>
          <a:endParaRPr lang="es-EC"/>
        </a:p>
      </dgm:t>
    </dgm:pt>
    <dgm:pt modelId="{3A6A5759-CA6A-4D0F-923D-E18964821605}" type="sibTrans" cxnId="{97765036-1820-4EBC-959E-95FC8AB95014}">
      <dgm:prSet/>
      <dgm:spPr/>
      <dgm:t>
        <a:bodyPr/>
        <a:lstStyle/>
        <a:p>
          <a:endParaRPr lang="es-EC"/>
        </a:p>
      </dgm:t>
    </dgm:pt>
    <dgm:pt modelId="{41BE59C6-2760-478B-9BF5-892F6C25CB43}" type="pres">
      <dgm:prSet presAssocID="{7C9F49E0-D568-483A-973C-96A365BB13C7}" presName="rootNode" presStyleCnt="0">
        <dgm:presLayoutVars>
          <dgm:chMax/>
          <dgm:chPref/>
          <dgm:dir/>
          <dgm:animLvl val="lvl"/>
        </dgm:presLayoutVars>
      </dgm:prSet>
      <dgm:spPr/>
    </dgm:pt>
    <dgm:pt modelId="{5223F21B-8490-4210-8921-E69FB969A415}" type="pres">
      <dgm:prSet presAssocID="{27B01537-BAC8-4406-8272-97304E0B730D}" presName="composite" presStyleCnt="0"/>
      <dgm:spPr/>
    </dgm:pt>
    <dgm:pt modelId="{F23B584A-3A1B-47E9-853D-B6A31B7AC18C}" type="pres">
      <dgm:prSet presAssocID="{27B01537-BAC8-4406-8272-97304E0B730D}" presName="ParentText" presStyleLbl="node1" presStyleIdx="0" presStyleCnt="1" custScaleX="111278" custScaleY="126294" custLinFactNeighborX="13195" custLinFactNeighborY="-24216">
        <dgm:presLayoutVars>
          <dgm:chMax val="1"/>
          <dgm:chPref val="1"/>
          <dgm:bulletEnabled val="1"/>
        </dgm:presLayoutVars>
      </dgm:prSet>
      <dgm:spPr/>
    </dgm:pt>
    <dgm:pt modelId="{87B40059-82A8-4E22-8553-65BD806FA6D5}" type="pres">
      <dgm:prSet presAssocID="{27B01537-BAC8-4406-8272-97304E0B730D}" presName="Image" presStyleLbl="bgImgPlace1" presStyleIdx="0" presStyleCnt="1" custScaleX="79959" custScaleY="83576" custLinFactNeighborX="-1434" custLinFactNeighborY="2324"/>
      <dgm:spPr>
        <a:blipFill rotWithShape="1">
          <a:blip xmlns:r="http://schemas.openxmlformats.org/officeDocument/2006/relationships" r:embed="rId1"/>
          <a:srcRect/>
          <a:stretch>
            <a:fillRect t="-6000" b="-6000"/>
          </a:stretch>
        </a:blipFill>
      </dgm:spPr>
    </dgm:pt>
    <dgm:pt modelId="{962C16FC-B25E-44B1-8345-AF5991257B07}" type="pres">
      <dgm:prSet presAssocID="{27B01537-BAC8-4406-8272-97304E0B730D}" presName="ChildText" presStyleLbl="fgAcc1" presStyleIdx="0" presStyleCnt="1" custScaleX="178294" custScaleY="147566">
        <dgm:presLayoutVars>
          <dgm:chMax val="0"/>
          <dgm:chPref val="0"/>
          <dgm:bulletEnabled val="1"/>
        </dgm:presLayoutVars>
      </dgm:prSet>
      <dgm:spPr/>
    </dgm:pt>
  </dgm:ptLst>
  <dgm:cxnLst>
    <dgm:cxn modelId="{48EEA02C-A532-4AF8-8C78-B5F95129C0E3}" srcId="{27B01537-BAC8-4406-8272-97304E0B730D}" destId="{C1775297-8F1A-4DE8-9C4D-397B08688CA2}" srcOrd="2" destOrd="0" parTransId="{BF228C1E-5625-4836-BB08-E953051D433C}" sibTransId="{250BDCD1-A7F4-4791-BFDA-3DF67B2ADD87}"/>
    <dgm:cxn modelId="{F8FEB42F-D107-426E-9E30-34F3F3CA0769}" srcId="{7C9F49E0-D568-483A-973C-96A365BB13C7}" destId="{27B01537-BAC8-4406-8272-97304E0B730D}" srcOrd="0" destOrd="0" parTransId="{46AD7C68-98A5-4443-AF58-276EF50F2D58}" sibTransId="{DB75D50D-63D6-4554-A91E-D24EF84AD0A9}"/>
    <dgm:cxn modelId="{97765036-1820-4EBC-959E-95FC8AB95014}" srcId="{27B01537-BAC8-4406-8272-97304E0B730D}" destId="{8D5899BA-ABB3-4829-BAA2-0F40FFA78351}" srcOrd="1" destOrd="0" parTransId="{961DFCD3-E2CA-408E-B5B0-8FCD764B79EC}" sibTransId="{3A6A5759-CA6A-4D0F-923D-E18964821605}"/>
    <dgm:cxn modelId="{4F234F38-D240-418D-859D-BDB333B29465}" srcId="{27B01537-BAC8-4406-8272-97304E0B730D}" destId="{7079C4A9-35D7-4BD0-AF73-5E32FE8BF29F}" srcOrd="0" destOrd="0" parTransId="{1779538B-CA1E-4E10-9A40-3F6E5A6836E6}" sibTransId="{12C812D1-9076-4390-8AED-2883D298CD52}"/>
    <dgm:cxn modelId="{D3DE326D-EBD5-4A1F-812D-255903249DDF}" type="presOf" srcId="{6AA80060-E536-4D03-A0BF-BF19D994E6BA}" destId="{962C16FC-B25E-44B1-8345-AF5991257B07}" srcOrd="0" destOrd="3" presId="urn:microsoft.com/office/officeart/2008/layout/TitledPictureBlocks"/>
    <dgm:cxn modelId="{CDA13799-EF8C-49D5-842C-FDA3E163D541}" type="presOf" srcId="{8D5899BA-ABB3-4829-BAA2-0F40FFA78351}" destId="{962C16FC-B25E-44B1-8345-AF5991257B07}" srcOrd="0" destOrd="1" presId="urn:microsoft.com/office/officeart/2008/layout/TitledPictureBlocks"/>
    <dgm:cxn modelId="{2B0E11B0-F4ED-4581-9D05-44AB8E1D576D}" type="presOf" srcId="{C1775297-8F1A-4DE8-9C4D-397B08688CA2}" destId="{962C16FC-B25E-44B1-8345-AF5991257B07}" srcOrd="0" destOrd="2" presId="urn:microsoft.com/office/officeart/2008/layout/TitledPictureBlocks"/>
    <dgm:cxn modelId="{336C46C2-41BA-4CB5-9C57-CB66B930C0D2}" srcId="{27B01537-BAC8-4406-8272-97304E0B730D}" destId="{6AA80060-E536-4D03-A0BF-BF19D994E6BA}" srcOrd="3" destOrd="0" parTransId="{06B0B9E4-9B2A-4438-90EC-91C4C5924DD6}" sibTransId="{32B08B0F-D547-423C-9D43-E71A541EA0F9}"/>
    <dgm:cxn modelId="{12BF4AF5-EE0C-4864-A01B-3BD568FB1FDF}" type="presOf" srcId="{7079C4A9-35D7-4BD0-AF73-5E32FE8BF29F}" destId="{962C16FC-B25E-44B1-8345-AF5991257B07}" srcOrd="0" destOrd="0" presId="urn:microsoft.com/office/officeart/2008/layout/TitledPictureBlocks"/>
    <dgm:cxn modelId="{89BCFCF6-95F5-4B36-B619-010B88383AEF}" type="presOf" srcId="{7C9F49E0-D568-483A-973C-96A365BB13C7}" destId="{41BE59C6-2760-478B-9BF5-892F6C25CB43}" srcOrd="0" destOrd="0" presId="urn:microsoft.com/office/officeart/2008/layout/TitledPictureBlocks"/>
    <dgm:cxn modelId="{430850FE-04ED-4C20-8543-A22701CE8317}" type="presOf" srcId="{27B01537-BAC8-4406-8272-97304E0B730D}" destId="{F23B584A-3A1B-47E9-853D-B6A31B7AC18C}" srcOrd="0" destOrd="0" presId="urn:microsoft.com/office/officeart/2008/layout/TitledPictureBlocks"/>
    <dgm:cxn modelId="{6B28A6F1-B8AB-4178-A5EB-339263D0F278}" type="presParOf" srcId="{41BE59C6-2760-478B-9BF5-892F6C25CB43}" destId="{5223F21B-8490-4210-8921-E69FB969A415}" srcOrd="0" destOrd="0" presId="urn:microsoft.com/office/officeart/2008/layout/TitledPictureBlocks"/>
    <dgm:cxn modelId="{CB5BA3DF-C222-4780-B606-E7AB29BF35C6}" type="presParOf" srcId="{5223F21B-8490-4210-8921-E69FB969A415}" destId="{F23B584A-3A1B-47E9-853D-B6A31B7AC18C}" srcOrd="0" destOrd="0" presId="urn:microsoft.com/office/officeart/2008/layout/TitledPictureBlocks"/>
    <dgm:cxn modelId="{E39F1578-798A-4965-91C9-F2874F5E16ED}" type="presParOf" srcId="{5223F21B-8490-4210-8921-E69FB969A415}" destId="{87B40059-82A8-4E22-8553-65BD806FA6D5}" srcOrd="1" destOrd="0" presId="urn:microsoft.com/office/officeart/2008/layout/TitledPictureBlocks"/>
    <dgm:cxn modelId="{8640B5D6-3473-4968-B1DB-0F265138257E}" type="presParOf" srcId="{5223F21B-8490-4210-8921-E69FB969A415}" destId="{962C16FC-B25E-44B1-8345-AF5991257B07}"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9F49E0-D568-483A-973C-96A365BB13C7}"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s-EC"/>
        </a:p>
      </dgm:t>
    </dgm:pt>
    <dgm:pt modelId="{49D733D7-BA21-4631-BDEB-A5856E03ECA3}">
      <dgm:prSet phldrT="[Text]" custT="1"/>
      <dgm:spPr/>
      <dgm:t>
        <a:bodyPr/>
        <a:lstStyle/>
        <a:p>
          <a:r>
            <a:rPr lang="es-EC" sz="2000" dirty="0"/>
            <a:t>Células caco-2</a:t>
          </a:r>
        </a:p>
      </dgm:t>
    </dgm:pt>
    <dgm:pt modelId="{E1165AC4-6ACE-4B0F-AAC9-9DBEC21A0DA4}" type="parTrans" cxnId="{3A21CA21-4DFE-4C03-89FA-DF2022989339}">
      <dgm:prSet/>
      <dgm:spPr/>
      <dgm:t>
        <a:bodyPr/>
        <a:lstStyle/>
        <a:p>
          <a:endParaRPr lang="es-EC"/>
        </a:p>
      </dgm:t>
    </dgm:pt>
    <dgm:pt modelId="{01778FAC-3AC2-4A79-85D5-D3DC8A3AC309}" type="sibTrans" cxnId="{3A21CA21-4DFE-4C03-89FA-DF2022989339}">
      <dgm:prSet/>
      <dgm:spPr/>
      <dgm:t>
        <a:bodyPr/>
        <a:lstStyle/>
        <a:p>
          <a:endParaRPr lang="es-EC"/>
        </a:p>
      </dgm:t>
    </dgm:pt>
    <dgm:pt modelId="{AFB73F52-CB03-463B-A624-69FDF0408FC0}">
      <dgm:prSet phldrT="[Text]" custT="1"/>
      <dgm:spPr/>
      <dgm:t>
        <a:bodyPr/>
        <a:lstStyle/>
        <a:p>
          <a:r>
            <a:rPr lang="es-EC" sz="2000" dirty="0"/>
            <a:t>ZO1</a:t>
          </a:r>
        </a:p>
      </dgm:t>
    </dgm:pt>
    <dgm:pt modelId="{DA2389B8-29CF-4057-B684-0BDF5D0C29D1}" type="parTrans" cxnId="{9F1B4A7E-9A0D-46F7-AF6C-56C1EC6834E6}">
      <dgm:prSet/>
      <dgm:spPr/>
      <dgm:t>
        <a:bodyPr/>
        <a:lstStyle/>
        <a:p>
          <a:endParaRPr lang="es-EC"/>
        </a:p>
      </dgm:t>
    </dgm:pt>
    <dgm:pt modelId="{3E4FB1C4-768B-47EC-A62C-E952F11A8151}" type="sibTrans" cxnId="{9F1B4A7E-9A0D-46F7-AF6C-56C1EC6834E6}">
      <dgm:prSet/>
      <dgm:spPr/>
      <dgm:t>
        <a:bodyPr/>
        <a:lstStyle/>
        <a:p>
          <a:endParaRPr lang="es-EC"/>
        </a:p>
      </dgm:t>
    </dgm:pt>
    <dgm:pt modelId="{F343ADB7-91C2-4AA3-BCDC-BDD7DE03326E}">
      <dgm:prSet phldrT="[Text]" custT="1"/>
      <dgm:spPr/>
      <dgm:t>
        <a:bodyPr/>
        <a:lstStyle/>
        <a:p>
          <a:r>
            <a:rPr lang="es-EC" sz="2000" dirty="0"/>
            <a:t>OCLN</a:t>
          </a:r>
        </a:p>
      </dgm:t>
    </dgm:pt>
    <dgm:pt modelId="{252C7E3E-63B7-4C25-9822-DA39E5E5B5B2}" type="parTrans" cxnId="{A67EE563-01D2-45F2-BF85-1B29EB194FDE}">
      <dgm:prSet/>
      <dgm:spPr/>
      <dgm:t>
        <a:bodyPr/>
        <a:lstStyle/>
        <a:p>
          <a:endParaRPr lang="es-EC"/>
        </a:p>
      </dgm:t>
    </dgm:pt>
    <dgm:pt modelId="{F2E6FB86-1B70-40B8-A030-B8B4210F8012}" type="sibTrans" cxnId="{A67EE563-01D2-45F2-BF85-1B29EB194FDE}">
      <dgm:prSet/>
      <dgm:spPr/>
      <dgm:t>
        <a:bodyPr/>
        <a:lstStyle/>
        <a:p>
          <a:endParaRPr lang="es-EC"/>
        </a:p>
      </dgm:t>
    </dgm:pt>
    <dgm:pt modelId="{0C7BB743-C03E-4E5A-A93C-1103B13B6C2D}">
      <dgm:prSet phldrT="[Text]" custT="1"/>
      <dgm:spPr/>
      <dgm:t>
        <a:bodyPr/>
        <a:lstStyle/>
        <a:p>
          <a:r>
            <a:rPr lang="es-EC" sz="2000" dirty="0"/>
            <a:t>PIGR</a:t>
          </a:r>
        </a:p>
      </dgm:t>
    </dgm:pt>
    <dgm:pt modelId="{D0049426-0DAF-4776-A936-F0F49A797CAD}" type="parTrans" cxnId="{23E36A70-A4C5-4E61-813D-E11895B9ADAE}">
      <dgm:prSet/>
      <dgm:spPr/>
      <dgm:t>
        <a:bodyPr/>
        <a:lstStyle/>
        <a:p>
          <a:endParaRPr lang="es-EC"/>
        </a:p>
      </dgm:t>
    </dgm:pt>
    <dgm:pt modelId="{B4486282-7B8C-4CE6-8C80-DB6D8D889F54}" type="sibTrans" cxnId="{23E36A70-A4C5-4E61-813D-E11895B9ADAE}">
      <dgm:prSet/>
      <dgm:spPr/>
      <dgm:t>
        <a:bodyPr/>
        <a:lstStyle/>
        <a:p>
          <a:endParaRPr lang="es-EC"/>
        </a:p>
      </dgm:t>
    </dgm:pt>
    <dgm:pt modelId="{41BE59C6-2760-478B-9BF5-892F6C25CB43}" type="pres">
      <dgm:prSet presAssocID="{7C9F49E0-D568-483A-973C-96A365BB13C7}" presName="rootNode" presStyleCnt="0">
        <dgm:presLayoutVars>
          <dgm:chMax/>
          <dgm:chPref/>
          <dgm:dir/>
          <dgm:animLvl val="lvl"/>
        </dgm:presLayoutVars>
      </dgm:prSet>
      <dgm:spPr/>
    </dgm:pt>
    <dgm:pt modelId="{ED14AD69-362E-498F-BDF2-BB5675896E0F}" type="pres">
      <dgm:prSet presAssocID="{49D733D7-BA21-4631-BDEB-A5856E03ECA3}" presName="composite" presStyleCnt="0"/>
      <dgm:spPr/>
    </dgm:pt>
    <dgm:pt modelId="{C2E6F040-95BA-4CF9-AB1E-D02BF61D7FC8}" type="pres">
      <dgm:prSet presAssocID="{49D733D7-BA21-4631-BDEB-A5856E03ECA3}" presName="ParentText" presStyleLbl="node1" presStyleIdx="0" presStyleCnt="1" custLinFactNeighborX="31135" custLinFactNeighborY="76844">
        <dgm:presLayoutVars>
          <dgm:chMax val="1"/>
          <dgm:chPref val="1"/>
          <dgm:bulletEnabled val="1"/>
        </dgm:presLayoutVars>
      </dgm:prSet>
      <dgm:spPr/>
    </dgm:pt>
    <dgm:pt modelId="{6E1083A8-190C-46B5-B6CB-5C9DCFE4E19E}" type="pres">
      <dgm:prSet presAssocID="{49D733D7-BA21-4631-BDEB-A5856E03ECA3}" presName="Image" presStyleLbl="bgImgPlace1" presStyleIdx="0" presStyleCnt="1" custScaleX="86803" custScaleY="85925" custLinFactNeighborX="16288" custLinFactNeighborY="5798"/>
      <dgm:spPr>
        <a:blipFill dpi="0" rotWithShape="1">
          <a:blip xmlns:r="http://schemas.openxmlformats.org/officeDocument/2006/relationships" r:embed="rId1"/>
          <a:srcRect/>
          <a:stretch>
            <a:fillRect l="-21095" t="-9507" r="16755" b="-7597"/>
          </a:stretch>
        </a:blipFill>
      </dgm:spPr>
    </dgm:pt>
    <dgm:pt modelId="{E69759E1-254C-47FE-9D28-164822F3CCBE}" type="pres">
      <dgm:prSet presAssocID="{49D733D7-BA21-4631-BDEB-A5856E03ECA3}" presName="ChildText" presStyleLbl="fgAcc1" presStyleIdx="0" presStyleCnt="1" custScaleX="119625" custScaleY="104106" custLinFactNeighborX="-17307" custLinFactNeighborY="10988">
        <dgm:presLayoutVars>
          <dgm:chMax val="0"/>
          <dgm:chPref val="0"/>
          <dgm:bulletEnabled val="1"/>
        </dgm:presLayoutVars>
      </dgm:prSet>
      <dgm:spPr/>
    </dgm:pt>
  </dgm:ptLst>
  <dgm:cxnLst>
    <dgm:cxn modelId="{3A21CA21-4DFE-4C03-89FA-DF2022989339}" srcId="{7C9F49E0-D568-483A-973C-96A365BB13C7}" destId="{49D733D7-BA21-4631-BDEB-A5856E03ECA3}" srcOrd="0" destOrd="0" parTransId="{E1165AC4-6ACE-4B0F-AAC9-9DBEC21A0DA4}" sibTransId="{01778FAC-3AC2-4A79-85D5-D3DC8A3AC309}"/>
    <dgm:cxn modelId="{50A55961-C27E-441E-975F-A9F507DAA608}" type="presOf" srcId="{AFB73F52-CB03-463B-A624-69FDF0408FC0}" destId="{E69759E1-254C-47FE-9D28-164822F3CCBE}" srcOrd="0" destOrd="0" presId="urn:microsoft.com/office/officeart/2008/layout/TitledPictureBlocks"/>
    <dgm:cxn modelId="{A67EE563-01D2-45F2-BF85-1B29EB194FDE}" srcId="{49D733D7-BA21-4631-BDEB-A5856E03ECA3}" destId="{F343ADB7-91C2-4AA3-BCDC-BDD7DE03326E}" srcOrd="1" destOrd="0" parTransId="{252C7E3E-63B7-4C25-9822-DA39E5E5B5B2}" sibTransId="{F2E6FB86-1B70-40B8-A030-B8B4210F8012}"/>
    <dgm:cxn modelId="{23E36A70-A4C5-4E61-813D-E11895B9ADAE}" srcId="{49D733D7-BA21-4631-BDEB-A5856E03ECA3}" destId="{0C7BB743-C03E-4E5A-A93C-1103B13B6C2D}" srcOrd="2" destOrd="0" parTransId="{D0049426-0DAF-4776-A936-F0F49A797CAD}" sibTransId="{B4486282-7B8C-4CE6-8C80-DB6D8D889F54}"/>
    <dgm:cxn modelId="{99E7D97D-7DCE-4069-B994-65518B50382A}" type="presOf" srcId="{F343ADB7-91C2-4AA3-BCDC-BDD7DE03326E}" destId="{E69759E1-254C-47FE-9D28-164822F3CCBE}" srcOrd="0" destOrd="1" presId="urn:microsoft.com/office/officeart/2008/layout/TitledPictureBlocks"/>
    <dgm:cxn modelId="{9F1B4A7E-9A0D-46F7-AF6C-56C1EC6834E6}" srcId="{49D733D7-BA21-4631-BDEB-A5856E03ECA3}" destId="{AFB73F52-CB03-463B-A624-69FDF0408FC0}" srcOrd="0" destOrd="0" parTransId="{DA2389B8-29CF-4057-B684-0BDF5D0C29D1}" sibTransId="{3E4FB1C4-768B-47EC-A62C-E952F11A8151}"/>
    <dgm:cxn modelId="{FB62F8B0-34C2-434B-8DA2-218EADB84BC9}" type="presOf" srcId="{0C7BB743-C03E-4E5A-A93C-1103B13B6C2D}" destId="{E69759E1-254C-47FE-9D28-164822F3CCBE}" srcOrd="0" destOrd="2" presId="urn:microsoft.com/office/officeart/2008/layout/TitledPictureBlocks"/>
    <dgm:cxn modelId="{5345C8C5-B1A1-4EFA-BAFB-E58AA0E023D6}" type="presOf" srcId="{49D733D7-BA21-4631-BDEB-A5856E03ECA3}" destId="{C2E6F040-95BA-4CF9-AB1E-D02BF61D7FC8}" srcOrd="0" destOrd="0" presId="urn:microsoft.com/office/officeart/2008/layout/TitledPictureBlocks"/>
    <dgm:cxn modelId="{89BCFCF6-95F5-4B36-B619-010B88383AEF}" type="presOf" srcId="{7C9F49E0-D568-483A-973C-96A365BB13C7}" destId="{41BE59C6-2760-478B-9BF5-892F6C25CB43}" srcOrd="0" destOrd="0" presId="urn:microsoft.com/office/officeart/2008/layout/TitledPictureBlocks"/>
    <dgm:cxn modelId="{E83B93AB-DEA2-44FA-8376-B372ED5A58EF}" type="presParOf" srcId="{41BE59C6-2760-478B-9BF5-892F6C25CB43}" destId="{ED14AD69-362E-498F-BDF2-BB5675896E0F}" srcOrd="0" destOrd="0" presId="urn:microsoft.com/office/officeart/2008/layout/TitledPictureBlocks"/>
    <dgm:cxn modelId="{FC01B1C2-CF90-497E-81DB-49D507BB758B}" type="presParOf" srcId="{ED14AD69-362E-498F-BDF2-BB5675896E0F}" destId="{C2E6F040-95BA-4CF9-AB1E-D02BF61D7FC8}" srcOrd="0" destOrd="0" presId="urn:microsoft.com/office/officeart/2008/layout/TitledPictureBlocks"/>
    <dgm:cxn modelId="{BD1BC4BC-DA90-430A-8F79-07024AA2293F}" type="presParOf" srcId="{ED14AD69-362E-498F-BDF2-BB5675896E0F}" destId="{6E1083A8-190C-46B5-B6CB-5C9DCFE4E19E}" srcOrd="1" destOrd="0" presId="urn:microsoft.com/office/officeart/2008/layout/TitledPictureBlocks"/>
    <dgm:cxn modelId="{89C95ED6-D82A-4489-923C-C47D25A4556C}" type="presParOf" srcId="{ED14AD69-362E-498F-BDF2-BB5675896E0F}" destId="{E69759E1-254C-47FE-9D28-164822F3CCBE}" srcOrd="2" destOrd="0" presId="urn:microsoft.com/office/officeart/2008/layout/Titled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1F26BC-D840-4253-99E8-B38103A7581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6A59905A-C4DE-46C9-8404-06E9C3C08252}">
      <dgm:prSet phldrT="[Text]" custT="1"/>
      <dgm:spPr/>
      <dgm:t>
        <a:bodyPr/>
        <a:lstStyle/>
        <a:p>
          <a:r>
            <a:rPr lang="es-EC" sz="2000" dirty="0"/>
            <a:t>1.5 </a:t>
          </a:r>
          <a:r>
            <a:rPr lang="es-EC" sz="2000" dirty="0" err="1"/>
            <a:t>mM</a:t>
          </a:r>
          <a:r>
            <a:rPr lang="es-EC" sz="2000" dirty="0"/>
            <a:t> Butirato de sodio, 4° día</a:t>
          </a:r>
        </a:p>
      </dgm:t>
    </dgm:pt>
    <dgm:pt modelId="{0719AE8F-8A03-4AF4-824B-780CDA8A050E}" type="parTrans" cxnId="{DD73EC03-980F-4155-827B-AA71A95A4A9D}">
      <dgm:prSet/>
      <dgm:spPr/>
      <dgm:t>
        <a:bodyPr/>
        <a:lstStyle/>
        <a:p>
          <a:endParaRPr lang="es-EC"/>
        </a:p>
      </dgm:t>
    </dgm:pt>
    <dgm:pt modelId="{FC78E12A-46E9-4497-A5DC-610D73631B46}" type="sibTrans" cxnId="{DD73EC03-980F-4155-827B-AA71A95A4A9D}">
      <dgm:prSet/>
      <dgm:spPr/>
      <dgm:t>
        <a:bodyPr/>
        <a:lstStyle/>
        <a:p>
          <a:endParaRPr lang="es-EC"/>
        </a:p>
      </dgm:t>
    </dgm:pt>
    <dgm:pt modelId="{FA29C83F-9DA6-45B4-9999-A2E503D49DB2}">
      <dgm:prSet custT="1"/>
      <dgm:spPr/>
      <dgm:t>
        <a:bodyPr/>
        <a:lstStyle/>
        <a:p>
          <a:r>
            <a:rPr lang="es-EC" sz="2000" dirty="0"/>
            <a:t>450 ng/</a:t>
          </a:r>
          <a:r>
            <a:rPr lang="es-EC" sz="2000" dirty="0" err="1"/>
            <a:t>mL</a:t>
          </a:r>
          <a:r>
            <a:rPr lang="es-EC" sz="2000" dirty="0"/>
            <a:t> LPS, 24h, días 7, 14 y 21 </a:t>
          </a:r>
        </a:p>
      </dgm:t>
    </dgm:pt>
    <dgm:pt modelId="{5172AECA-D91A-4AE4-8B5E-9AFB8C56607F}" type="parTrans" cxnId="{EC9417E0-5A5D-4999-87BB-5790A5A0EB4F}">
      <dgm:prSet/>
      <dgm:spPr/>
      <dgm:t>
        <a:bodyPr/>
        <a:lstStyle/>
        <a:p>
          <a:endParaRPr lang="es-EC"/>
        </a:p>
      </dgm:t>
    </dgm:pt>
    <dgm:pt modelId="{4C9F88A5-ED8A-4C46-B954-0006AB3DD813}" type="sibTrans" cxnId="{EC9417E0-5A5D-4999-87BB-5790A5A0EB4F}">
      <dgm:prSet/>
      <dgm:spPr/>
      <dgm:t>
        <a:bodyPr/>
        <a:lstStyle/>
        <a:p>
          <a:endParaRPr lang="es-EC"/>
        </a:p>
      </dgm:t>
    </dgm:pt>
    <dgm:pt modelId="{C38490EE-9096-4F8D-9424-EC82C5890F69}" type="pres">
      <dgm:prSet presAssocID="{3C1F26BC-D840-4253-99E8-B38103A75819}" presName="diagram" presStyleCnt="0">
        <dgm:presLayoutVars>
          <dgm:dir/>
          <dgm:resizeHandles val="exact"/>
        </dgm:presLayoutVars>
      </dgm:prSet>
      <dgm:spPr/>
    </dgm:pt>
    <dgm:pt modelId="{10B227C9-BE01-4AC1-996F-FB82A1708B74}" type="pres">
      <dgm:prSet presAssocID="{6A59905A-C4DE-46C9-8404-06E9C3C08252}" presName="node" presStyleLbl="node1" presStyleIdx="0" presStyleCnt="2" custScaleX="100790" custScaleY="107410">
        <dgm:presLayoutVars>
          <dgm:bulletEnabled val="1"/>
        </dgm:presLayoutVars>
      </dgm:prSet>
      <dgm:spPr/>
    </dgm:pt>
    <dgm:pt modelId="{98EF40BD-EE14-468B-B2EA-353995AB8E2D}" type="pres">
      <dgm:prSet presAssocID="{FC78E12A-46E9-4497-A5DC-610D73631B46}" presName="sibTrans" presStyleCnt="0"/>
      <dgm:spPr/>
    </dgm:pt>
    <dgm:pt modelId="{2B6755CD-8303-4AB5-9095-2A04F29E1332}" type="pres">
      <dgm:prSet presAssocID="{FA29C83F-9DA6-45B4-9999-A2E503D49DB2}" presName="node" presStyleLbl="node1" presStyleIdx="1" presStyleCnt="2" custScaleX="100790" custScaleY="107410">
        <dgm:presLayoutVars>
          <dgm:bulletEnabled val="1"/>
        </dgm:presLayoutVars>
      </dgm:prSet>
      <dgm:spPr/>
    </dgm:pt>
  </dgm:ptLst>
  <dgm:cxnLst>
    <dgm:cxn modelId="{DD73EC03-980F-4155-827B-AA71A95A4A9D}" srcId="{3C1F26BC-D840-4253-99E8-B38103A75819}" destId="{6A59905A-C4DE-46C9-8404-06E9C3C08252}" srcOrd="0" destOrd="0" parTransId="{0719AE8F-8A03-4AF4-824B-780CDA8A050E}" sibTransId="{FC78E12A-46E9-4497-A5DC-610D73631B46}"/>
    <dgm:cxn modelId="{AB99748A-9E03-4DAF-BFBA-5556A25C38A0}" type="presOf" srcId="{6A59905A-C4DE-46C9-8404-06E9C3C08252}" destId="{10B227C9-BE01-4AC1-996F-FB82A1708B74}" srcOrd="0" destOrd="0" presId="urn:microsoft.com/office/officeart/2005/8/layout/default"/>
    <dgm:cxn modelId="{2808F6CA-0DC6-4415-A613-88E1F144DA44}" type="presOf" srcId="{3C1F26BC-D840-4253-99E8-B38103A75819}" destId="{C38490EE-9096-4F8D-9424-EC82C5890F69}" srcOrd="0" destOrd="0" presId="urn:microsoft.com/office/officeart/2005/8/layout/default"/>
    <dgm:cxn modelId="{EC9417E0-5A5D-4999-87BB-5790A5A0EB4F}" srcId="{3C1F26BC-D840-4253-99E8-B38103A75819}" destId="{FA29C83F-9DA6-45B4-9999-A2E503D49DB2}" srcOrd="1" destOrd="0" parTransId="{5172AECA-D91A-4AE4-8B5E-9AFB8C56607F}" sibTransId="{4C9F88A5-ED8A-4C46-B954-0006AB3DD813}"/>
    <dgm:cxn modelId="{1E3737E9-5216-4624-A416-3CA00FC6382D}" type="presOf" srcId="{FA29C83F-9DA6-45B4-9999-A2E503D49DB2}" destId="{2B6755CD-8303-4AB5-9095-2A04F29E1332}" srcOrd="0" destOrd="0" presId="urn:microsoft.com/office/officeart/2005/8/layout/default"/>
    <dgm:cxn modelId="{4D9EFD4A-B350-4E55-B246-41044EB1D6F0}" type="presParOf" srcId="{C38490EE-9096-4F8D-9424-EC82C5890F69}" destId="{10B227C9-BE01-4AC1-996F-FB82A1708B74}" srcOrd="0" destOrd="0" presId="urn:microsoft.com/office/officeart/2005/8/layout/default"/>
    <dgm:cxn modelId="{7061DF73-834E-4542-A5E1-53B53C202191}" type="presParOf" srcId="{C38490EE-9096-4F8D-9424-EC82C5890F69}" destId="{98EF40BD-EE14-468B-B2EA-353995AB8E2D}" srcOrd="1" destOrd="0" presId="urn:microsoft.com/office/officeart/2005/8/layout/default"/>
    <dgm:cxn modelId="{4FEA4B7F-5F4F-4607-8602-E79A2FFB4AC5}" type="presParOf" srcId="{C38490EE-9096-4F8D-9424-EC82C5890F69}" destId="{2B6755CD-8303-4AB5-9095-2A04F29E1332}"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378B4D-0D1E-4857-A785-E44209B7B62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85AE1414-1CBE-4AC6-93EA-5EE873EA86F9}">
      <dgm:prSet phldrT="[Text]" custT="1"/>
      <dgm:spPr/>
      <dgm:t>
        <a:bodyPr/>
        <a:lstStyle/>
        <a:p>
          <a:r>
            <a:rPr lang="es-EC" sz="2000" dirty="0"/>
            <a:t>Extracción y purificación</a:t>
          </a:r>
        </a:p>
      </dgm:t>
    </dgm:pt>
    <dgm:pt modelId="{DDF18F8D-3BE2-4387-ADA4-C5D3339215F4}" type="parTrans" cxnId="{23505D47-D36D-4CFB-9A0F-6E1420843347}">
      <dgm:prSet/>
      <dgm:spPr/>
      <dgm:t>
        <a:bodyPr/>
        <a:lstStyle/>
        <a:p>
          <a:endParaRPr lang="es-EC"/>
        </a:p>
      </dgm:t>
    </dgm:pt>
    <dgm:pt modelId="{9D05FCFD-EB6B-4000-BA44-05826016B724}" type="sibTrans" cxnId="{23505D47-D36D-4CFB-9A0F-6E1420843347}">
      <dgm:prSet/>
      <dgm:spPr/>
      <dgm:t>
        <a:bodyPr/>
        <a:lstStyle/>
        <a:p>
          <a:endParaRPr lang="es-EC"/>
        </a:p>
      </dgm:t>
    </dgm:pt>
    <dgm:pt modelId="{3BD00FA4-3FD0-4FB7-9795-FA77902E07D1}">
      <dgm:prSet phldrT="[Text]" custT="1"/>
      <dgm:spPr/>
      <dgm:t>
        <a:bodyPr/>
        <a:lstStyle/>
        <a:p>
          <a:pPr indent="0" algn="l">
            <a:buNone/>
          </a:pPr>
          <a:r>
            <a:rPr lang="es-EC" sz="1800" dirty="0"/>
            <a:t>Días 8, 15 y 22</a:t>
          </a:r>
        </a:p>
      </dgm:t>
    </dgm:pt>
    <dgm:pt modelId="{746AA052-F7FC-4FAB-AEAB-D473DB8EC5BF}" type="parTrans" cxnId="{6E07C04C-76EF-4819-92B7-81EF47562155}">
      <dgm:prSet/>
      <dgm:spPr/>
      <dgm:t>
        <a:bodyPr/>
        <a:lstStyle/>
        <a:p>
          <a:endParaRPr lang="es-EC"/>
        </a:p>
      </dgm:t>
    </dgm:pt>
    <dgm:pt modelId="{847DCCB7-96E2-4CCB-A3E4-AA5DB1F9095B}" type="sibTrans" cxnId="{6E07C04C-76EF-4819-92B7-81EF47562155}">
      <dgm:prSet/>
      <dgm:spPr/>
      <dgm:t>
        <a:bodyPr/>
        <a:lstStyle/>
        <a:p>
          <a:endParaRPr lang="es-EC"/>
        </a:p>
      </dgm:t>
    </dgm:pt>
    <dgm:pt modelId="{6B45299A-118C-485F-AA6C-C5D56FBB0C31}">
      <dgm:prSet phldrT="[Text]" custT="1"/>
      <dgm:spPr/>
      <dgm:t>
        <a:bodyPr/>
        <a:lstStyle/>
        <a:p>
          <a:r>
            <a:rPr lang="es-EC" sz="2000" dirty="0"/>
            <a:t>Cuantificación</a:t>
          </a:r>
        </a:p>
      </dgm:t>
    </dgm:pt>
    <dgm:pt modelId="{25EDC51C-D6C7-49A1-9448-77F98F538CF7}" type="parTrans" cxnId="{69C0F91E-F454-49A6-A5A6-7BAB0DF65368}">
      <dgm:prSet/>
      <dgm:spPr/>
      <dgm:t>
        <a:bodyPr/>
        <a:lstStyle/>
        <a:p>
          <a:endParaRPr lang="es-EC"/>
        </a:p>
      </dgm:t>
    </dgm:pt>
    <dgm:pt modelId="{701D82F2-D263-4E78-87E9-9B050B7B7A84}" type="sibTrans" cxnId="{69C0F91E-F454-49A6-A5A6-7BAB0DF65368}">
      <dgm:prSet/>
      <dgm:spPr/>
      <dgm:t>
        <a:bodyPr/>
        <a:lstStyle/>
        <a:p>
          <a:endParaRPr lang="es-EC"/>
        </a:p>
      </dgm:t>
    </dgm:pt>
    <dgm:pt modelId="{CBC20C55-D4F3-4384-BC4F-49B00336ED90}">
      <dgm:prSet phldrT="[Text]" custT="1"/>
      <dgm:spPr/>
      <dgm:t>
        <a:bodyPr/>
        <a:lstStyle/>
        <a:p>
          <a:pPr indent="0">
            <a:buNone/>
          </a:pPr>
          <a:r>
            <a:rPr lang="es-EC" sz="1800" dirty="0"/>
            <a:t>Radio de pureza 260/280</a:t>
          </a:r>
        </a:p>
      </dgm:t>
    </dgm:pt>
    <dgm:pt modelId="{DCF722D4-98EB-4CA9-AE33-B6F4794013BD}" type="parTrans" cxnId="{081B3303-4F5D-4D34-A164-13E7701DC472}">
      <dgm:prSet/>
      <dgm:spPr/>
      <dgm:t>
        <a:bodyPr/>
        <a:lstStyle/>
        <a:p>
          <a:endParaRPr lang="es-EC"/>
        </a:p>
      </dgm:t>
    </dgm:pt>
    <dgm:pt modelId="{A4507C94-BED7-484D-B98B-287A53F0F47B}" type="sibTrans" cxnId="{081B3303-4F5D-4D34-A164-13E7701DC472}">
      <dgm:prSet/>
      <dgm:spPr/>
      <dgm:t>
        <a:bodyPr/>
        <a:lstStyle/>
        <a:p>
          <a:endParaRPr lang="es-EC"/>
        </a:p>
      </dgm:t>
    </dgm:pt>
    <dgm:pt modelId="{E57D3A24-BFD7-4F31-B35F-C9FF504CC043}">
      <dgm:prSet phldrT="[Text]" custT="1"/>
      <dgm:spPr/>
      <dgm:t>
        <a:bodyPr/>
        <a:lstStyle/>
        <a:p>
          <a:r>
            <a:rPr lang="es-EC" sz="2000" dirty="0"/>
            <a:t>Evaluación cualitativa</a:t>
          </a:r>
        </a:p>
      </dgm:t>
    </dgm:pt>
    <dgm:pt modelId="{E249B7AC-EAFF-41D0-8AFB-5B93BFB42E31}" type="parTrans" cxnId="{B3696388-4F41-4660-9978-6D0462FCF5D2}">
      <dgm:prSet/>
      <dgm:spPr/>
      <dgm:t>
        <a:bodyPr/>
        <a:lstStyle/>
        <a:p>
          <a:endParaRPr lang="es-EC"/>
        </a:p>
      </dgm:t>
    </dgm:pt>
    <dgm:pt modelId="{1C72E9F1-E7F0-4C3F-B710-FF2FC00F2683}" type="sibTrans" cxnId="{B3696388-4F41-4660-9978-6D0462FCF5D2}">
      <dgm:prSet/>
      <dgm:spPr/>
      <dgm:t>
        <a:bodyPr/>
        <a:lstStyle/>
        <a:p>
          <a:endParaRPr lang="es-EC"/>
        </a:p>
      </dgm:t>
    </dgm:pt>
    <dgm:pt modelId="{DD35DA13-5E4F-4D6C-8447-F7792FF7C207}">
      <dgm:prSet phldrT="[Text]" custT="1"/>
      <dgm:spPr/>
      <dgm:t>
        <a:bodyPr/>
        <a:lstStyle/>
        <a:p>
          <a:pPr indent="0">
            <a:buNone/>
          </a:pPr>
          <a:r>
            <a:rPr lang="es-EC" sz="1800" dirty="0"/>
            <a:t>Electroforesis gel de agarosa 1%</a:t>
          </a:r>
        </a:p>
      </dgm:t>
    </dgm:pt>
    <dgm:pt modelId="{6AC930C1-2FC1-4FAE-9036-ADB0E31193ED}" type="parTrans" cxnId="{5118D81F-28C6-4641-992D-277ECC2681C1}">
      <dgm:prSet/>
      <dgm:spPr/>
      <dgm:t>
        <a:bodyPr/>
        <a:lstStyle/>
        <a:p>
          <a:endParaRPr lang="es-EC"/>
        </a:p>
      </dgm:t>
    </dgm:pt>
    <dgm:pt modelId="{588B9F51-6618-4254-BBB3-2CAB34258453}" type="sibTrans" cxnId="{5118D81F-28C6-4641-992D-277ECC2681C1}">
      <dgm:prSet/>
      <dgm:spPr/>
      <dgm:t>
        <a:bodyPr/>
        <a:lstStyle/>
        <a:p>
          <a:endParaRPr lang="es-EC"/>
        </a:p>
      </dgm:t>
    </dgm:pt>
    <dgm:pt modelId="{0554B5F4-F429-4712-9FBC-91A267521E9B}" type="pres">
      <dgm:prSet presAssocID="{70378B4D-0D1E-4857-A785-E44209B7B625}" presName="rootnode" presStyleCnt="0">
        <dgm:presLayoutVars>
          <dgm:chMax/>
          <dgm:chPref/>
          <dgm:dir/>
          <dgm:animLvl val="lvl"/>
        </dgm:presLayoutVars>
      </dgm:prSet>
      <dgm:spPr/>
    </dgm:pt>
    <dgm:pt modelId="{7B3D5A70-C25E-4ACF-A51D-D772A4C6418B}" type="pres">
      <dgm:prSet presAssocID="{85AE1414-1CBE-4AC6-93EA-5EE873EA86F9}" presName="composite" presStyleCnt="0"/>
      <dgm:spPr/>
    </dgm:pt>
    <dgm:pt modelId="{8C9B4EA5-8731-4533-B746-3F20DBAF683C}" type="pres">
      <dgm:prSet presAssocID="{85AE1414-1CBE-4AC6-93EA-5EE873EA86F9}" presName="bentUpArrow1" presStyleLbl="alignImgPlace1" presStyleIdx="0" presStyleCnt="2"/>
      <dgm:spPr/>
    </dgm:pt>
    <dgm:pt modelId="{5F6A3851-504A-44DF-87E6-796DDCF39AC7}" type="pres">
      <dgm:prSet presAssocID="{85AE1414-1CBE-4AC6-93EA-5EE873EA86F9}" presName="ParentText" presStyleLbl="node1" presStyleIdx="0" presStyleCnt="3" custScaleY="60553">
        <dgm:presLayoutVars>
          <dgm:chMax val="1"/>
          <dgm:chPref val="1"/>
          <dgm:bulletEnabled val="1"/>
        </dgm:presLayoutVars>
      </dgm:prSet>
      <dgm:spPr/>
    </dgm:pt>
    <dgm:pt modelId="{98ACCDB3-80CF-41BC-BDE9-BFF7107847E0}" type="pres">
      <dgm:prSet presAssocID="{85AE1414-1CBE-4AC6-93EA-5EE873EA86F9}" presName="ChildText" presStyleLbl="revTx" presStyleIdx="0" presStyleCnt="3" custScaleX="86499" custScaleY="77546" custLinFactNeighborX="-14965">
        <dgm:presLayoutVars>
          <dgm:chMax val="0"/>
          <dgm:chPref val="0"/>
          <dgm:bulletEnabled val="1"/>
        </dgm:presLayoutVars>
      </dgm:prSet>
      <dgm:spPr/>
    </dgm:pt>
    <dgm:pt modelId="{9A7DD628-4836-4B18-A0C8-40AE71077C87}" type="pres">
      <dgm:prSet presAssocID="{9D05FCFD-EB6B-4000-BA44-05826016B724}" presName="sibTrans" presStyleCnt="0"/>
      <dgm:spPr/>
    </dgm:pt>
    <dgm:pt modelId="{700548CC-46EA-4494-A48C-2351C69E9E6B}" type="pres">
      <dgm:prSet presAssocID="{6B45299A-118C-485F-AA6C-C5D56FBB0C31}" presName="composite" presStyleCnt="0"/>
      <dgm:spPr/>
    </dgm:pt>
    <dgm:pt modelId="{6C1C379D-14A4-4313-8188-C307BFF81CB6}" type="pres">
      <dgm:prSet presAssocID="{6B45299A-118C-485F-AA6C-C5D56FBB0C31}" presName="bentUpArrow1" presStyleLbl="alignImgPlace1" presStyleIdx="1" presStyleCnt="2"/>
      <dgm:spPr/>
    </dgm:pt>
    <dgm:pt modelId="{4DD74993-D38E-4CC9-ACC0-C0E972C60BFF}" type="pres">
      <dgm:prSet presAssocID="{6B45299A-118C-485F-AA6C-C5D56FBB0C31}" presName="ParentText" presStyleLbl="node1" presStyleIdx="1" presStyleCnt="3" custScaleY="60553">
        <dgm:presLayoutVars>
          <dgm:chMax val="1"/>
          <dgm:chPref val="1"/>
          <dgm:bulletEnabled val="1"/>
        </dgm:presLayoutVars>
      </dgm:prSet>
      <dgm:spPr/>
    </dgm:pt>
    <dgm:pt modelId="{7412B545-4A99-4903-8D3A-4691788AE86C}" type="pres">
      <dgm:prSet presAssocID="{6B45299A-118C-485F-AA6C-C5D56FBB0C31}" presName="ChildText" presStyleLbl="revTx" presStyleIdx="1" presStyleCnt="3" custScaleX="121928" custLinFactNeighborX="-293" custLinFactNeighborY="693">
        <dgm:presLayoutVars>
          <dgm:chMax val="0"/>
          <dgm:chPref val="0"/>
          <dgm:bulletEnabled val="1"/>
        </dgm:presLayoutVars>
      </dgm:prSet>
      <dgm:spPr/>
    </dgm:pt>
    <dgm:pt modelId="{83993559-2AD2-4EBF-AE31-6AD055967A7E}" type="pres">
      <dgm:prSet presAssocID="{701D82F2-D263-4E78-87E9-9B050B7B7A84}" presName="sibTrans" presStyleCnt="0"/>
      <dgm:spPr/>
    </dgm:pt>
    <dgm:pt modelId="{18790604-4EC4-4E71-BA71-0A522D90F5E0}" type="pres">
      <dgm:prSet presAssocID="{E57D3A24-BFD7-4F31-B35F-C9FF504CC043}" presName="composite" presStyleCnt="0"/>
      <dgm:spPr/>
    </dgm:pt>
    <dgm:pt modelId="{161A32AD-B160-4293-9104-A7D964BF6C15}" type="pres">
      <dgm:prSet presAssocID="{E57D3A24-BFD7-4F31-B35F-C9FF504CC043}" presName="ParentText" presStyleLbl="node1" presStyleIdx="2" presStyleCnt="3" custScaleY="60553">
        <dgm:presLayoutVars>
          <dgm:chMax val="1"/>
          <dgm:chPref val="1"/>
          <dgm:bulletEnabled val="1"/>
        </dgm:presLayoutVars>
      </dgm:prSet>
      <dgm:spPr/>
    </dgm:pt>
    <dgm:pt modelId="{8505AF33-C084-45D2-AE9E-EC7A1C7095FD}" type="pres">
      <dgm:prSet presAssocID="{E57D3A24-BFD7-4F31-B35F-C9FF504CC043}" presName="FinalChildText" presStyleLbl="revTx" presStyleIdx="2" presStyleCnt="3" custScaleX="123554" custScaleY="75633">
        <dgm:presLayoutVars>
          <dgm:chMax val="0"/>
          <dgm:chPref val="0"/>
          <dgm:bulletEnabled val="1"/>
        </dgm:presLayoutVars>
      </dgm:prSet>
      <dgm:spPr/>
    </dgm:pt>
  </dgm:ptLst>
  <dgm:cxnLst>
    <dgm:cxn modelId="{081B3303-4F5D-4D34-A164-13E7701DC472}" srcId="{6B45299A-118C-485F-AA6C-C5D56FBB0C31}" destId="{CBC20C55-D4F3-4384-BC4F-49B00336ED90}" srcOrd="0" destOrd="0" parTransId="{DCF722D4-98EB-4CA9-AE33-B6F4794013BD}" sibTransId="{A4507C94-BED7-484D-B98B-287A53F0F47B}"/>
    <dgm:cxn modelId="{69C0F91E-F454-49A6-A5A6-7BAB0DF65368}" srcId="{70378B4D-0D1E-4857-A785-E44209B7B625}" destId="{6B45299A-118C-485F-AA6C-C5D56FBB0C31}" srcOrd="1" destOrd="0" parTransId="{25EDC51C-D6C7-49A1-9448-77F98F538CF7}" sibTransId="{701D82F2-D263-4E78-87E9-9B050B7B7A84}"/>
    <dgm:cxn modelId="{5118D81F-28C6-4641-992D-277ECC2681C1}" srcId="{E57D3A24-BFD7-4F31-B35F-C9FF504CC043}" destId="{DD35DA13-5E4F-4D6C-8447-F7792FF7C207}" srcOrd="0" destOrd="0" parTransId="{6AC930C1-2FC1-4FAE-9036-ADB0E31193ED}" sibTransId="{588B9F51-6618-4254-BBB3-2CAB34258453}"/>
    <dgm:cxn modelId="{EEDD7323-0A9D-435E-AB6F-D7E67AB66D0C}" type="presOf" srcId="{85AE1414-1CBE-4AC6-93EA-5EE873EA86F9}" destId="{5F6A3851-504A-44DF-87E6-796DDCF39AC7}" srcOrd="0" destOrd="0" presId="urn:microsoft.com/office/officeart/2005/8/layout/StepDownProcess"/>
    <dgm:cxn modelId="{66DC9660-2872-4756-9201-41313A6DD577}" type="presOf" srcId="{E57D3A24-BFD7-4F31-B35F-C9FF504CC043}" destId="{161A32AD-B160-4293-9104-A7D964BF6C15}" srcOrd="0" destOrd="0" presId="urn:microsoft.com/office/officeart/2005/8/layout/StepDownProcess"/>
    <dgm:cxn modelId="{23505D47-D36D-4CFB-9A0F-6E1420843347}" srcId="{70378B4D-0D1E-4857-A785-E44209B7B625}" destId="{85AE1414-1CBE-4AC6-93EA-5EE873EA86F9}" srcOrd="0" destOrd="0" parTransId="{DDF18F8D-3BE2-4387-ADA4-C5D3339215F4}" sibTransId="{9D05FCFD-EB6B-4000-BA44-05826016B724}"/>
    <dgm:cxn modelId="{52AF2B4B-F4DA-48C7-9FE3-AC181DE680A2}" type="presOf" srcId="{DD35DA13-5E4F-4D6C-8447-F7792FF7C207}" destId="{8505AF33-C084-45D2-AE9E-EC7A1C7095FD}" srcOrd="0" destOrd="0" presId="urn:microsoft.com/office/officeart/2005/8/layout/StepDownProcess"/>
    <dgm:cxn modelId="{6E07C04C-76EF-4819-92B7-81EF47562155}" srcId="{85AE1414-1CBE-4AC6-93EA-5EE873EA86F9}" destId="{3BD00FA4-3FD0-4FB7-9795-FA77902E07D1}" srcOrd="0" destOrd="0" parTransId="{746AA052-F7FC-4FAB-AEAB-D473DB8EC5BF}" sibTransId="{847DCCB7-96E2-4CCB-A3E4-AA5DB1F9095B}"/>
    <dgm:cxn modelId="{31806E86-40BA-4B6E-9F7E-5B421D906D5B}" type="presOf" srcId="{6B45299A-118C-485F-AA6C-C5D56FBB0C31}" destId="{4DD74993-D38E-4CC9-ACC0-C0E972C60BFF}" srcOrd="0" destOrd="0" presId="urn:microsoft.com/office/officeart/2005/8/layout/StepDownProcess"/>
    <dgm:cxn modelId="{B3696388-4F41-4660-9978-6D0462FCF5D2}" srcId="{70378B4D-0D1E-4857-A785-E44209B7B625}" destId="{E57D3A24-BFD7-4F31-B35F-C9FF504CC043}" srcOrd="2" destOrd="0" parTransId="{E249B7AC-EAFF-41D0-8AFB-5B93BFB42E31}" sibTransId="{1C72E9F1-E7F0-4C3F-B710-FF2FC00F2683}"/>
    <dgm:cxn modelId="{8D2D68AD-7C06-4F0D-A8DF-3A7A85FAC0C5}" type="presOf" srcId="{CBC20C55-D4F3-4384-BC4F-49B00336ED90}" destId="{7412B545-4A99-4903-8D3A-4691788AE86C}" srcOrd="0" destOrd="0" presId="urn:microsoft.com/office/officeart/2005/8/layout/StepDownProcess"/>
    <dgm:cxn modelId="{695F0CED-7593-4BB9-A9D6-14E9FEB1CA30}" type="presOf" srcId="{3BD00FA4-3FD0-4FB7-9795-FA77902E07D1}" destId="{98ACCDB3-80CF-41BC-BDE9-BFF7107847E0}" srcOrd="0" destOrd="0" presId="urn:microsoft.com/office/officeart/2005/8/layout/StepDownProcess"/>
    <dgm:cxn modelId="{AE59A6FE-2BD8-4B87-96D4-2E9EBB11A2E5}" type="presOf" srcId="{70378B4D-0D1E-4857-A785-E44209B7B625}" destId="{0554B5F4-F429-4712-9FBC-91A267521E9B}" srcOrd="0" destOrd="0" presId="urn:microsoft.com/office/officeart/2005/8/layout/StepDownProcess"/>
    <dgm:cxn modelId="{E949E785-14E1-4D0A-9062-33EDF06F2314}" type="presParOf" srcId="{0554B5F4-F429-4712-9FBC-91A267521E9B}" destId="{7B3D5A70-C25E-4ACF-A51D-D772A4C6418B}" srcOrd="0" destOrd="0" presId="urn:microsoft.com/office/officeart/2005/8/layout/StepDownProcess"/>
    <dgm:cxn modelId="{F35A4FE7-A072-4191-A924-6273AE5E517F}" type="presParOf" srcId="{7B3D5A70-C25E-4ACF-A51D-D772A4C6418B}" destId="{8C9B4EA5-8731-4533-B746-3F20DBAF683C}" srcOrd="0" destOrd="0" presId="urn:microsoft.com/office/officeart/2005/8/layout/StepDownProcess"/>
    <dgm:cxn modelId="{40280001-DB97-406A-9583-00D6E37E6850}" type="presParOf" srcId="{7B3D5A70-C25E-4ACF-A51D-D772A4C6418B}" destId="{5F6A3851-504A-44DF-87E6-796DDCF39AC7}" srcOrd="1" destOrd="0" presId="urn:microsoft.com/office/officeart/2005/8/layout/StepDownProcess"/>
    <dgm:cxn modelId="{9F5C9B02-96FB-4FD1-95B1-46E01307BD91}" type="presParOf" srcId="{7B3D5A70-C25E-4ACF-A51D-D772A4C6418B}" destId="{98ACCDB3-80CF-41BC-BDE9-BFF7107847E0}" srcOrd="2" destOrd="0" presId="urn:microsoft.com/office/officeart/2005/8/layout/StepDownProcess"/>
    <dgm:cxn modelId="{5C982F5F-03B6-4E6A-88AB-792D2847F954}" type="presParOf" srcId="{0554B5F4-F429-4712-9FBC-91A267521E9B}" destId="{9A7DD628-4836-4B18-A0C8-40AE71077C87}" srcOrd="1" destOrd="0" presId="urn:microsoft.com/office/officeart/2005/8/layout/StepDownProcess"/>
    <dgm:cxn modelId="{4D5BDDBD-A503-4810-BAE8-F907885C3F01}" type="presParOf" srcId="{0554B5F4-F429-4712-9FBC-91A267521E9B}" destId="{700548CC-46EA-4494-A48C-2351C69E9E6B}" srcOrd="2" destOrd="0" presId="urn:microsoft.com/office/officeart/2005/8/layout/StepDownProcess"/>
    <dgm:cxn modelId="{76FA8046-7A10-4873-A164-36CB9DF371E9}" type="presParOf" srcId="{700548CC-46EA-4494-A48C-2351C69E9E6B}" destId="{6C1C379D-14A4-4313-8188-C307BFF81CB6}" srcOrd="0" destOrd="0" presId="urn:microsoft.com/office/officeart/2005/8/layout/StepDownProcess"/>
    <dgm:cxn modelId="{79188DE7-8BCF-4182-9B91-903F681814E5}" type="presParOf" srcId="{700548CC-46EA-4494-A48C-2351C69E9E6B}" destId="{4DD74993-D38E-4CC9-ACC0-C0E972C60BFF}" srcOrd="1" destOrd="0" presId="urn:microsoft.com/office/officeart/2005/8/layout/StepDownProcess"/>
    <dgm:cxn modelId="{A0917779-8CE2-48B4-BA61-1E4F575ADD88}" type="presParOf" srcId="{700548CC-46EA-4494-A48C-2351C69E9E6B}" destId="{7412B545-4A99-4903-8D3A-4691788AE86C}" srcOrd="2" destOrd="0" presId="urn:microsoft.com/office/officeart/2005/8/layout/StepDownProcess"/>
    <dgm:cxn modelId="{3BA8E6D7-8826-42F4-974C-7801B9C8F8F2}" type="presParOf" srcId="{0554B5F4-F429-4712-9FBC-91A267521E9B}" destId="{83993559-2AD2-4EBF-AE31-6AD055967A7E}" srcOrd="3" destOrd="0" presId="urn:microsoft.com/office/officeart/2005/8/layout/StepDownProcess"/>
    <dgm:cxn modelId="{50A73D8B-A481-41D3-8159-C6F772A7709F}" type="presParOf" srcId="{0554B5F4-F429-4712-9FBC-91A267521E9B}" destId="{18790604-4EC4-4E71-BA71-0A522D90F5E0}" srcOrd="4" destOrd="0" presId="urn:microsoft.com/office/officeart/2005/8/layout/StepDownProcess"/>
    <dgm:cxn modelId="{C4839743-CF5F-4901-A38D-E22F83AE2089}" type="presParOf" srcId="{18790604-4EC4-4E71-BA71-0A522D90F5E0}" destId="{161A32AD-B160-4293-9104-A7D964BF6C15}" srcOrd="0" destOrd="0" presId="urn:microsoft.com/office/officeart/2005/8/layout/StepDownProcess"/>
    <dgm:cxn modelId="{5895694A-E6E0-41C7-966B-65659A5EAD88}" type="presParOf" srcId="{18790604-4EC4-4E71-BA71-0A522D90F5E0}" destId="{8505AF33-C084-45D2-AE9E-EC7A1C7095FD}"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9DD17-EE58-4A12-8179-735DAA45FC35}">
      <dsp:nvSpPr>
        <dsp:cNvPr id="0" name=""/>
        <dsp:cNvSpPr/>
      </dsp:nvSpPr>
      <dsp:spPr>
        <a:xfrm rot="5400000">
          <a:off x="3351919" y="376498"/>
          <a:ext cx="883973" cy="23113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Vitaminas</a:t>
          </a:r>
        </a:p>
        <a:p>
          <a:pPr marL="228600" lvl="1" indent="-228600" algn="l" defTabSz="1066800">
            <a:lnSpc>
              <a:spcPct val="90000"/>
            </a:lnSpc>
            <a:spcBef>
              <a:spcPct val="0"/>
            </a:spcBef>
            <a:spcAft>
              <a:spcPct val="15000"/>
            </a:spcAft>
            <a:buChar char="•"/>
          </a:pPr>
          <a:r>
            <a:rPr lang="es-EC" sz="2400" kern="1200" dirty="0"/>
            <a:t>AGCC</a:t>
          </a:r>
        </a:p>
      </dsp:txBody>
      <dsp:txXfrm rot="-5400000">
        <a:off x="2638229" y="1133340"/>
        <a:ext cx="2268202" cy="797669"/>
      </dsp:txXfrm>
    </dsp:sp>
    <dsp:sp modelId="{F4714CA5-5ECC-42A8-8D65-984802E6E4AE}">
      <dsp:nvSpPr>
        <dsp:cNvPr id="0" name=""/>
        <dsp:cNvSpPr/>
      </dsp:nvSpPr>
      <dsp:spPr>
        <a:xfrm>
          <a:off x="1109" y="1102004"/>
          <a:ext cx="2637120" cy="8603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C" sz="2400" kern="1200" dirty="0"/>
            <a:t>Nutrición y metabolismo</a:t>
          </a:r>
        </a:p>
      </dsp:txBody>
      <dsp:txXfrm>
        <a:off x="43107" y="1144002"/>
        <a:ext cx="2553124" cy="776346"/>
      </dsp:txXfrm>
    </dsp:sp>
    <dsp:sp modelId="{99529651-C96E-456C-9E99-86D404948F2F}">
      <dsp:nvSpPr>
        <dsp:cNvPr id="0" name=""/>
        <dsp:cNvSpPr/>
      </dsp:nvSpPr>
      <dsp:spPr>
        <a:xfrm rot="5400000">
          <a:off x="3351919" y="1528641"/>
          <a:ext cx="883973" cy="23113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Sistema inmune</a:t>
          </a:r>
        </a:p>
      </dsp:txBody>
      <dsp:txXfrm rot="-5400000">
        <a:off x="2638229" y="2285483"/>
        <a:ext cx="2268202" cy="797669"/>
      </dsp:txXfrm>
    </dsp:sp>
    <dsp:sp modelId="{24FD314A-F8F9-4046-9024-2377D320BF69}">
      <dsp:nvSpPr>
        <dsp:cNvPr id="0" name=""/>
        <dsp:cNvSpPr/>
      </dsp:nvSpPr>
      <dsp:spPr>
        <a:xfrm>
          <a:off x="1109" y="2254147"/>
          <a:ext cx="2637120" cy="8603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C" sz="2400" kern="1200" dirty="0"/>
            <a:t>Trófica</a:t>
          </a:r>
        </a:p>
      </dsp:txBody>
      <dsp:txXfrm>
        <a:off x="43107" y="2296145"/>
        <a:ext cx="2553124" cy="776346"/>
      </dsp:txXfrm>
    </dsp:sp>
    <dsp:sp modelId="{4DCBEA55-47F1-467F-A9DE-5F45213F6BB4}">
      <dsp:nvSpPr>
        <dsp:cNvPr id="0" name=""/>
        <dsp:cNvSpPr/>
      </dsp:nvSpPr>
      <dsp:spPr>
        <a:xfrm rot="5400000">
          <a:off x="3351919" y="2680784"/>
          <a:ext cx="883973" cy="23113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Patógenos</a:t>
          </a:r>
        </a:p>
      </dsp:txBody>
      <dsp:txXfrm rot="-5400000">
        <a:off x="2638229" y="3437626"/>
        <a:ext cx="2268202" cy="797669"/>
      </dsp:txXfrm>
    </dsp:sp>
    <dsp:sp modelId="{902B4123-C630-48EA-A172-D38103082684}">
      <dsp:nvSpPr>
        <dsp:cNvPr id="0" name=""/>
        <dsp:cNvSpPr/>
      </dsp:nvSpPr>
      <dsp:spPr>
        <a:xfrm>
          <a:off x="1109" y="3406290"/>
          <a:ext cx="2637120" cy="8603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C" sz="2400" kern="1200" dirty="0"/>
            <a:t>Protección</a:t>
          </a:r>
        </a:p>
      </dsp:txBody>
      <dsp:txXfrm>
        <a:off x="43107" y="3448288"/>
        <a:ext cx="2553124" cy="7763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916D3-D427-48E0-9E56-D0F09FAD4E57}">
      <dsp:nvSpPr>
        <dsp:cNvPr id="0" name=""/>
        <dsp:cNvSpPr/>
      </dsp:nvSpPr>
      <dsp:spPr>
        <a:xfrm>
          <a:off x="0" y="0"/>
          <a:ext cx="4064000" cy="16071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EC" sz="2600" kern="1200" dirty="0"/>
            <a:t>Cuantificación relativa</a:t>
          </a:r>
        </a:p>
      </dsp:txBody>
      <dsp:txXfrm>
        <a:off x="0" y="0"/>
        <a:ext cx="4064000" cy="867849"/>
      </dsp:txXfrm>
    </dsp:sp>
    <dsp:sp modelId="{7140A690-6A43-4FA5-A8C6-E4C7BE6395CC}">
      <dsp:nvSpPr>
        <dsp:cNvPr id="0" name=""/>
        <dsp:cNvSpPr/>
      </dsp:nvSpPr>
      <dsp:spPr>
        <a:xfrm>
          <a:off x="0" y="835707"/>
          <a:ext cx="2032000" cy="739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C" sz="2000" kern="1200" dirty="0"/>
            <a:t>Gen normalizador</a:t>
          </a:r>
        </a:p>
      </dsp:txBody>
      <dsp:txXfrm>
        <a:off x="0" y="835707"/>
        <a:ext cx="2032000" cy="739279"/>
      </dsp:txXfrm>
    </dsp:sp>
    <dsp:sp modelId="{15C6DE16-8B8E-4E80-9A90-CAD4F30315D1}">
      <dsp:nvSpPr>
        <dsp:cNvPr id="0" name=""/>
        <dsp:cNvSpPr/>
      </dsp:nvSpPr>
      <dsp:spPr>
        <a:xfrm>
          <a:off x="2032000" y="835707"/>
          <a:ext cx="2032000" cy="739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C" sz="2000" kern="1200" dirty="0"/>
            <a:t>Calibrador</a:t>
          </a:r>
        </a:p>
      </dsp:txBody>
      <dsp:txXfrm>
        <a:off x="2032000" y="835707"/>
        <a:ext cx="2032000" cy="7392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C30C9-1A86-40C2-A670-57ED02A6DDE8}">
      <dsp:nvSpPr>
        <dsp:cNvPr id="0" name=""/>
        <dsp:cNvSpPr/>
      </dsp:nvSpPr>
      <dsp:spPr>
        <a:xfrm>
          <a:off x="390602" y="42"/>
          <a:ext cx="2308276" cy="16885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EC" sz="2200" kern="1200" dirty="0"/>
            <a:t>Modelo matemático </a:t>
          </a:r>
          <a:r>
            <a:rPr lang="es-EC" sz="2200" kern="1200" dirty="0" err="1"/>
            <a:t>Pfaffl</a:t>
          </a:r>
          <a:endParaRPr lang="es-EC" sz="2200" kern="1200" dirty="0"/>
        </a:p>
      </dsp:txBody>
      <dsp:txXfrm>
        <a:off x="473029" y="82469"/>
        <a:ext cx="2143422" cy="1523680"/>
      </dsp:txXfrm>
    </dsp:sp>
    <dsp:sp modelId="{B0FF5355-B06D-433D-B696-833B24FA13AF}">
      <dsp:nvSpPr>
        <dsp:cNvPr id="0" name=""/>
        <dsp:cNvSpPr/>
      </dsp:nvSpPr>
      <dsp:spPr>
        <a:xfrm>
          <a:off x="390602" y="1773003"/>
          <a:ext cx="2308276" cy="16885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EC" sz="2200" kern="1200" dirty="0"/>
            <a:t>ANOVA</a:t>
          </a:r>
        </a:p>
        <a:p>
          <a:pPr marL="0" lvl="0" indent="0" algn="ctr" defTabSz="977900">
            <a:lnSpc>
              <a:spcPct val="90000"/>
            </a:lnSpc>
            <a:spcBef>
              <a:spcPct val="0"/>
            </a:spcBef>
            <a:spcAft>
              <a:spcPct val="35000"/>
            </a:spcAft>
            <a:buNone/>
          </a:pPr>
          <a:r>
            <a:rPr lang="es-EC" sz="2200" kern="1200" dirty="0" err="1"/>
            <a:t>Dunn’s</a:t>
          </a:r>
          <a:r>
            <a:rPr lang="es-EC" sz="2200" kern="1200" dirty="0"/>
            <a:t> test</a:t>
          </a:r>
        </a:p>
      </dsp:txBody>
      <dsp:txXfrm>
        <a:off x="473029" y="1855430"/>
        <a:ext cx="2143422" cy="15236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D0A29-2F6D-475A-859B-4E773E9CDA3A}">
      <dsp:nvSpPr>
        <dsp:cNvPr id="0" name=""/>
        <dsp:cNvSpPr/>
      </dsp:nvSpPr>
      <dsp:spPr>
        <a:xfrm>
          <a:off x="175463" y="1059"/>
          <a:ext cx="1435703" cy="717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260/280</a:t>
          </a:r>
        </a:p>
      </dsp:txBody>
      <dsp:txXfrm>
        <a:off x="196488" y="22084"/>
        <a:ext cx="1393653" cy="675801"/>
      </dsp:txXfrm>
    </dsp:sp>
    <dsp:sp modelId="{FB3072D9-5E80-4DE8-B082-8CD21EB34DF7}">
      <dsp:nvSpPr>
        <dsp:cNvPr id="0" name=""/>
        <dsp:cNvSpPr/>
      </dsp:nvSpPr>
      <dsp:spPr>
        <a:xfrm>
          <a:off x="319034" y="718911"/>
          <a:ext cx="143570" cy="538388"/>
        </a:xfrm>
        <a:custGeom>
          <a:avLst/>
          <a:gdLst/>
          <a:ahLst/>
          <a:cxnLst/>
          <a:rect l="0" t="0" r="0" b="0"/>
          <a:pathLst>
            <a:path>
              <a:moveTo>
                <a:pt x="0" y="0"/>
              </a:moveTo>
              <a:lnTo>
                <a:pt x="0" y="538388"/>
              </a:lnTo>
              <a:lnTo>
                <a:pt x="143570" y="5383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DE28A8-BC5A-4F03-9BA2-1DA6FC2961C6}">
      <dsp:nvSpPr>
        <dsp:cNvPr id="0" name=""/>
        <dsp:cNvSpPr/>
      </dsp:nvSpPr>
      <dsp:spPr>
        <a:xfrm>
          <a:off x="462604" y="898374"/>
          <a:ext cx="1592769" cy="7178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1.8 – 2.1</a:t>
          </a:r>
        </a:p>
      </dsp:txBody>
      <dsp:txXfrm>
        <a:off x="483629" y="919399"/>
        <a:ext cx="1550719" cy="675801"/>
      </dsp:txXfrm>
    </dsp:sp>
    <dsp:sp modelId="{AC59A66A-1613-4C8D-AABE-E3C50520DE51}">
      <dsp:nvSpPr>
        <dsp:cNvPr id="0" name=""/>
        <dsp:cNvSpPr/>
      </dsp:nvSpPr>
      <dsp:spPr>
        <a:xfrm>
          <a:off x="319034" y="718911"/>
          <a:ext cx="143570" cy="1435703"/>
        </a:xfrm>
        <a:custGeom>
          <a:avLst/>
          <a:gdLst/>
          <a:ahLst/>
          <a:cxnLst/>
          <a:rect l="0" t="0" r="0" b="0"/>
          <a:pathLst>
            <a:path>
              <a:moveTo>
                <a:pt x="0" y="0"/>
              </a:moveTo>
              <a:lnTo>
                <a:pt x="0" y="1435703"/>
              </a:lnTo>
              <a:lnTo>
                <a:pt x="143570" y="14357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4B7AC8-FA03-4024-B17D-7C4FF4D315C1}">
      <dsp:nvSpPr>
        <dsp:cNvPr id="0" name=""/>
        <dsp:cNvSpPr/>
      </dsp:nvSpPr>
      <dsp:spPr>
        <a:xfrm>
          <a:off x="462604" y="1795688"/>
          <a:ext cx="1592769" cy="7178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&gt;1.8 </a:t>
          </a:r>
          <a:r>
            <a:rPr lang="en-US" sz="2000" kern="1200" dirty="0" err="1"/>
            <a:t>prote</a:t>
          </a:r>
          <a:r>
            <a:rPr lang="es-EC" sz="2000" kern="1200" dirty="0" err="1"/>
            <a:t>ínas</a:t>
          </a:r>
          <a:endParaRPr lang="es-EC" sz="2000" kern="1200" dirty="0"/>
        </a:p>
      </dsp:txBody>
      <dsp:txXfrm>
        <a:off x="483629" y="1816713"/>
        <a:ext cx="1550719" cy="675801"/>
      </dsp:txXfrm>
    </dsp:sp>
    <dsp:sp modelId="{2C4DCAE3-07FB-4BFC-AB5B-12C5C05F626C}">
      <dsp:nvSpPr>
        <dsp:cNvPr id="0" name=""/>
        <dsp:cNvSpPr/>
      </dsp:nvSpPr>
      <dsp:spPr>
        <a:xfrm>
          <a:off x="2127159" y="1059"/>
          <a:ext cx="1435703" cy="717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260/230</a:t>
          </a:r>
        </a:p>
      </dsp:txBody>
      <dsp:txXfrm>
        <a:off x="2148184" y="22084"/>
        <a:ext cx="1393653" cy="675801"/>
      </dsp:txXfrm>
    </dsp:sp>
    <dsp:sp modelId="{1B0E02D5-6B9B-41FA-ABF6-CBF428E94BA2}">
      <dsp:nvSpPr>
        <dsp:cNvPr id="0" name=""/>
        <dsp:cNvSpPr/>
      </dsp:nvSpPr>
      <dsp:spPr>
        <a:xfrm>
          <a:off x="2270729" y="718911"/>
          <a:ext cx="143570" cy="538388"/>
        </a:xfrm>
        <a:custGeom>
          <a:avLst/>
          <a:gdLst/>
          <a:ahLst/>
          <a:cxnLst/>
          <a:rect l="0" t="0" r="0" b="0"/>
          <a:pathLst>
            <a:path>
              <a:moveTo>
                <a:pt x="0" y="0"/>
              </a:moveTo>
              <a:lnTo>
                <a:pt x="0" y="538388"/>
              </a:lnTo>
              <a:lnTo>
                <a:pt x="143570" y="5383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0BE5B-D60E-4C6B-84C2-68732A30041D}">
      <dsp:nvSpPr>
        <dsp:cNvPr id="0" name=""/>
        <dsp:cNvSpPr/>
      </dsp:nvSpPr>
      <dsp:spPr>
        <a:xfrm>
          <a:off x="2414299" y="898374"/>
          <a:ext cx="1592769" cy="7178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2.0 – 2.2</a:t>
          </a:r>
        </a:p>
      </dsp:txBody>
      <dsp:txXfrm>
        <a:off x="2435324" y="919399"/>
        <a:ext cx="1550719" cy="675801"/>
      </dsp:txXfrm>
    </dsp:sp>
    <dsp:sp modelId="{BD1A98AA-738E-4E62-829D-F12E75FF6BFB}">
      <dsp:nvSpPr>
        <dsp:cNvPr id="0" name=""/>
        <dsp:cNvSpPr/>
      </dsp:nvSpPr>
      <dsp:spPr>
        <a:xfrm>
          <a:off x="2270729" y="718911"/>
          <a:ext cx="143570" cy="1435703"/>
        </a:xfrm>
        <a:custGeom>
          <a:avLst/>
          <a:gdLst/>
          <a:ahLst/>
          <a:cxnLst/>
          <a:rect l="0" t="0" r="0" b="0"/>
          <a:pathLst>
            <a:path>
              <a:moveTo>
                <a:pt x="0" y="0"/>
              </a:moveTo>
              <a:lnTo>
                <a:pt x="0" y="1435703"/>
              </a:lnTo>
              <a:lnTo>
                <a:pt x="143570" y="14357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4B5CBE-B121-47FF-9851-3B86DE9F4A87}">
      <dsp:nvSpPr>
        <dsp:cNvPr id="0" name=""/>
        <dsp:cNvSpPr/>
      </dsp:nvSpPr>
      <dsp:spPr>
        <a:xfrm>
          <a:off x="2414299" y="1795688"/>
          <a:ext cx="1592769" cy="7178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100000"/>
            </a:lnSpc>
            <a:spcBef>
              <a:spcPct val="0"/>
            </a:spcBef>
            <a:spcAft>
              <a:spcPct val="35000"/>
            </a:spcAft>
            <a:buNone/>
          </a:pPr>
          <a:r>
            <a:rPr lang="en-US" sz="2000" kern="1200" dirty="0"/>
            <a:t>&gt;2.0 </a:t>
          </a:r>
          <a:r>
            <a:rPr lang="es-EC" sz="2000" kern="1200" dirty="0"/>
            <a:t>fenol, alcohol</a:t>
          </a:r>
        </a:p>
      </dsp:txBody>
      <dsp:txXfrm>
        <a:off x="2435324" y="1816713"/>
        <a:ext cx="1550719" cy="6758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B3776-1098-47F5-B9AC-3B46F0FE6249}">
      <dsp:nvSpPr>
        <dsp:cNvPr id="0" name=""/>
        <dsp:cNvSpPr/>
      </dsp:nvSpPr>
      <dsp:spPr>
        <a:xfrm>
          <a:off x="1372" y="48596"/>
          <a:ext cx="2120026" cy="8480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Eficiencia</a:t>
          </a:r>
        </a:p>
      </dsp:txBody>
      <dsp:txXfrm>
        <a:off x="425377" y="48596"/>
        <a:ext cx="1272016" cy="848010"/>
      </dsp:txXfrm>
    </dsp:sp>
    <dsp:sp modelId="{CA845AD0-6898-4236-879A-7631BE87F15D}">
      <dsp:nvSpPr>
        <dsp:cNvPr id="0" name=""/>
        <dsp:cNvSpPr/>
      </dsp:nvSpPr>
      <dsp:spPr>
        <a:xfrm>
          <a:off x="1845794" y="120677"/>
          <a:ext cx="1759621" cy="70384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t>Pendiente</a:t>
          </a:r>
          <a:br>
            <a:rPr lang="es-EC" sz="1400" kern="1200" dirty="0"/>
          </a:br>
          <a:r>
            <a:rPr lang="es-EC" sz="1400" kern="1200" dirty="0"/>
            <a:t>–3.6 y –3.1</a:t>
          </a:r>
        </a:p>
      </dsp:txBody>
      <dsp:txXfrm>
        <a:off x="2197718" y="120677"/>
        <a:ext cx="1055773" cy="703848"/>
      </dsp:txXfrm>
    </dsp:sp>
    <dsp:sp modelId="{E37ECE92-A77B-41E3-830E-3CD9F45A46F3}">
      <dsp:nvSpPr>
        <dsp:cNvPr id="0" name=""/>
        <dsp:cNvSpPr/>
      </dsp:nvSpPr>
      <dsp:spPr>
        <a:xfrm>
          <a:off x="3359069" y="120677"/>
          <a:ext cx="1759621" cy="70384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t>PEA</a:t>
          </a:r>
          <a:br>
            <a:rPr lang="es-EC" sz="1400" kern="1200" dirty="0"/>
          </a:br>
          <a:r>
            <a:rPr lang="es-EC" sz="1400" kern="1200" dirty="0"/>
            <a:t>90% y 110%</a:t>
          </a:r>
        </a:p>
      </dsp:txBody>
      <dsp:txXfrm>
        <a:off x="3710993" y="120677"/>
        <a:ext cx="1055773" cy="703848"/>
      </dsp:txXfrm>
    </dsp:sp>
    <dsp:sp modelId="{4152D5DE-26D8-4C0A-8CF8-BD8A43B7C238}">
      <dsp:nvSpPr>
        <dsp:cNvPr id="0" name=""/>
        <dsp:cNvSpPr/>
      </dsp:nvSpPr>
      <dsp:spPr>
        <a:xfrm>
          <a:off x="1372" y="1015328"/>
          <a:ext cx="2120026" cy="8480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Precisión</a:t>
          </a:r>
        </a:p>
      </dsp:txBody>
      <dsp:txXfrm>
        <a:off x="425377" y="1015328"/>
        <a:ext cx="1272016" cy="848010"/>
      </dsp:txXfrm>
    </dsp:sp>
    <dsp:sp modelId="{B94CB26F-51D5-4B8E-9B93-062AE020DA48}">
      <dsp:nvSpPr>
        <dsp:cNvPr id="0" name=""/>
        <dsp:cNvSpPr/>
      </dsp:nvSpPr>
      <dsp:spPr>
        <a:xfrm>
          <a:off x="1845794" y="1087409"/>
          <a:ext cx="1893317" cy="70384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t>Coeficiente de correlación R</a:t>
          </a:r>
          <a:r>
            <a:rPr lang="es-EC" sz="1400" kern="1200" baseline="30000" dirty="0"/>
            <a:t>2</a:t>
          </a:r>
          <a:r>
            <a:rPr lang="es-EC" sz="1400" kern="1200" dirty="0"/>
            <a:t> </a:t>
          </a:r>
        </a:p>
      </dsp:txBody>
      <dsp:txXfrm>
        <a:off x="2197718" y="1087409"/>
        <a:ext cx="1189469" cy="703848"/>
      </dsp:txXfrm>
    </dsp:sp>
    <dsp:sp modelId="{28D1C164-17BE-4BBC-8202-78DCF7F61504}">
      <dsp:nvSpPr>
        <dsp:cNvPr id="0" name=""/>
        <dsp:cNvSpPr/>
      </dsp:nvSpPr>
      <dsp:spPr>
        <a:xfrm>
          <a:off x="3492765" y="1087409"/>
          <a:ext cx="1573946" cy="70384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t>
          </a:r>
          <a:r>
            <a:rPr lang="en-US" sz="1400" kern="1200" dirty="0"/>
            <a:t> 0.98</a:t>
          </a:r>
          <a:endParaRPr lang="es-EC" sz="1400" kern="1200" dirty="0"/>
        </a:p>
      </dsp:txBody>
      <dsp:txXfrm>
        <a:off x="3844689" y="1087409"/>
        <a:ext cx="870098" cy="703848"/>
      </dsp:txXfrm>
    </dsp:sp>
    <dsp:sp modelId="{BCF7580E-9AA7-4341-8C1A-3ADFFDFA3651}">
      <dsp:nvSpPr>
        <dsp:cNvPr id="0" name=""/>
        <dsp:cNvSpPr/>
      </dsp:nvSpPr>
      <dsp:spPr>
        <a:xfrm>
          <a:off x="1372" y="1982060"/>
          <a:ext cx="2120026" cy="8480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Sensibilidad</a:t>
          </a:r>
        </a:p>
      </dsp:txBody>
      <dsp:txXfrm>
        <a:off x="425377" y="1982060"/>
        <a:ext cx="1272016" cy="848010"/>
      </dsp:txXfrm>
    </dsp:sp>
    <dsp:sp modelId="{CB3062E9-0BF5-441C-A839-E0DB79A54704}">
      <dsp:nvSpPr>
        <dsp:cNvPr id="0" name=""/>
        <dsp:cNvSpPr/>
      </dsp:nvSpPr>
      <dsp:spPr>
        <a:xfrm>
          <a:off x="1845794" y="2054141"/>
          <a:ext cx="1759621" cy="70384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t>Límite de detección</a:t>
          </a:r>
        </a:p>
      </dsp:txBody>
      <dsp:txXfrm>
        <a:off x="2197718" y="2054141"/>
        <a:ext cx="1055773" cy="7038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AAC97-0C6C-455C-834D-DCE723FF1E03}">
      <dsp:nvSpPr>
        <dsp:cNvPr id="0" name=""/>
        <dsp:cNvSpPr/>
      </dsp:nvSpPr>
      <dsp:spPr>
        <a:xfrm>
          <a:off x="1609" y="0"/>
          <a:ext cx="1547825"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Monocitos</a:t>
          </a:r>
        </a:p>
      </dsp:txBody>
      <dsp:txXfrm>
        <a:off x="1609" y="0"/>
        <a:ext cx="1547825" cy="651642"/>
      </dsp:txXfrm>
    </dsp:sp>
    <dsp:sp modelId="{BA573555-7A6C-4AE2-951D-A8E541DC1EE0}">
      <dsp:nvSpPr>
        <dsp:cNvPr id="0" name=""/>
        <dsp:cNvSpPr/>
      </dsp:nvSpPr>
      <dsp:spPr>
        <a:xfrm>
          <a:off x="156391" y="652278"/>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 </a:t>
          </a:r>
          <a:r>
            <a:rPr lang="es-EC" sz="2000" kern="1200" dirty="0"/>
            <a:t>ICAM3</a:t>
          </a:r>
        </a:p>
      </dsp:txBody>
      <dsp:txXfrm>
        <a:off x="175573" y="671460"/>
        <a:ext cx="1199896" cy="616565"/>
      </dsp:txXfrm>
    </dsp:sp>
    <dsp:sp modelId="{01E43378-CE17-4D24-9971-925542BDE5D8}">
      <dsp:nvSpPr>
        <dsp:cNvPr id="0" name=""/>
        <dsp:cNvSpPr/>
      </dsp:nvSpPr>
      <dsp:spPr>
        <a:xfrm>
          <a:off x="156391" y="1407966"/>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 </a:t>
          </a:r>
          <a:r>
            <a:rPr lang="es-EC" sz="2000" kern="1200" dirty="0"/>
            <a:t>RUNX3</a:t>
          </a:r>
        </a:p>
      </dsp:txBody>
      <dsp:txXfrm>
        <a:off x="175573" y="1427148"/>
        <a:ext cx="1199896" cy="616565"/>
      </dsp:txXfrm>
    </dsp:sp>
    <dsp:sp modelId="{9C33E688-0A03-4C0F-8036-813308E82880}">
      <dsp:nvSpPr>
        <dsp:cNvPr id="0" name=""/>
        <dsp:cNvSpPr/>
      </dsp:nvSpPr>
      <dsp:spPr>
        <a:xfrm>
          <a:off x="1665520" y="0"/>
          <a:ext cx="1547825"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Macrófagos</a:t>
          </a:r>
        </a:p>
      </dsp:txBody>
      <dsp:txXfrm>
        <a:off x="1665520" y="0"/>
        <a:ext cx="1547825" cy="651642"/>
      </dsp:txXfrm>
    </dsp:sp>
    <dsp:sp modelId="{79CBFEF5-7442-49AC-9A2F-61382A97148A}">
      <dsp:nvSpPr>
        <dsp:cNvPr id="0" name=""/>
        <dsp:cNvSpPr/>
      </dsp:nvSpPr>
      <dsp:spPr>
        <a:xfrm>
          <a:off x="1820303" y="652278"/>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a:t>
          </a:r>
          <a:r>
            <a:rPr lang="es-EC" sz="2000" kern="1200" dirty="0"/>
            <a:t> ICAM3</a:t>
          </a:r>
        </a:p>
      </dsp:txBody>
      <dsp:txXfrm>
        <a:off x="1839485" y="671460"/>
        <a:ext cx="1199896" cy="616565"/>
      </dsp:txXfrm>
    </dsp:sp>
    <dsp:sp modelId="{FD1E1A59-A64F-4C5F-880C-B41EEAEB753F}">
      <dsp:nvSpPr>
        <dsp:cNvPr id="0" name=""/>
        <dsp:cNvSpPr/>
      </dsp:nvSpPr>
      <dsp:spPr>
        <a:xfrm>
          <a:off x="1820303" y="1407966"/>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Arial" panose="020B0604020202020204" pitchFamily="34" charset="0"/>
              <a:cs typeface="Arial" panose="020B0604020202020204" pitchFamily="34" charset="0"/>
            </a:rPr>
            <a:t>↑ </a:t>
          </a:r>
          <a:r>
            <a:rPr lang="es-EC" sz="2000" kern="1200" dirty="0"/>
            <a:t>RUNX3</a:t>
          </a:r>
        </a:p>
      </dsp:txBody>
      <dsp:txXfrm>
        <a:off x="1839485" y="1427148"/>
        <a:ext cx="1199896" cy="6165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AAC97-0C6C-455C-834D-DCE723FF1E03}">
      <dsp:nvSpPr>
        <dsp:cNvPr id="0" name=""/>
        <dsp:cNvSpPr/>
      </dsp:nvSpPr>
      <dsp:spPr>
        <a:xfrm>
          <a:off x="1609" y="0"/>
          <a:ext cx="1547825"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Monocitos</a:t>
          </a:r>
        </a:p>
      </dsp:txBody>
      <dsp:txXfrm>
        <a:off x="1609" y="0"/>
        <a:ext cx="1547825" cy="651642"/>
      </dsp:txXfrm>
    </dsp:sp>
    <dsp:sp modelId="{BA573555-7A6C-4AE2-951D-A8E541DC1EE0}">
      <dsp:nvSpPr>
        <dsp:cNvPr id="0" name=""/>
        <dsp:cNvSpPr/>
      </dsp:nvSpPr>
      <dsp:spPr>
        <a:xfrm>
          <a:off x="156391" y="652278"/>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 </a:t>
          </a:r>
          <a:r>
            <a:rPr lang="es-EC" sz="2000" kern="1200" dirty="0"/>
            <a:t>ICAM3</a:t>
          </a:r>
        </a:p>
      </dsp:txBody>
      <dsp:txXfrm>
        <a:off x="175573" y="671460"/>
        <a:ext cx="1199896" cy="616565"/>
      </dsp:txXfrm>
    </dsp:sp>
    <dsp:sp modelId="{01E43378-CE17-4D24-9971-925542BDE5D8}">
      <dsp:nvSpPr>
        <dsp:cNvPr id="0" name=""/>
        <dsp:cNvSpPr/>
      </dsp:nvSpPr>
      <dsp:spPr>
        <a:xfrm>
          <a:off x="156391" y="1407966"/>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 </a:t>
          </a:r>
          <a:r>
            <a:rPr lang="es-EC" sz="2000" kern="1200" dirty="0"/>
            <a:t>RUNX3</a:t>
          </a:r>
        </a:p>
      </dsp:txBody>
      <dsp:txXfrm>
        <a:off x="175573" y="1427148"/>
        <a:ext cx="1199896" cy="616565"/>
      </dsp:txXfrm>
    </dsp:sp>
    <dsp:sp modelId="{9C33E688-0A03-4C0F-8036-813308E82880}">
      <dsp:nvSpPr>
        <dsp:cNvPr id="0" name=""/>
        <dsp:cNvSpPr/>
      </dsp:nvSpPr>
      <dsp:spPr>
        <a:xfrm>
          <a:off x="1665520" y="0"/>
          <a:ext cx="1547825"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Macrófagos</a:t>
          </a:r>
        </a:p>
      </dsp:txBody>
      <dsp:txXfrm>
        <a:off x="1665520" y="0"/>
        <a:ext cx="1547825" cy="651642"/>
      </dsp:txXfrm>
    </dsp:sp>
    <dsp:sp modelId="{79CBFEF5-7442-49AC-9A2F-61382A97148A}">
      <dsp:nvSpPr>
        <dsp:cNvPr id="0" name=""/>
        <dsp:cNvSpPr/>
      </dsp:nvSpPr>
      <dsp:spPr>
        <a:xfrm>
          <a:off x="1820303" y="652278"/>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a:t>
          </a:r>
          <a:r>
            <a:rPr lang="es-EC" sz="2000" kern="1200" dirty="0"/>
            <a:t> ICAM3</a:t>
          </a:r>
        </a:p>
      </dsp:txBody>
      <dsp:txXfrm>
        <a:off x="1839485" y="671460"/>
        <a:ext cx="1199896" cy="616565"/>
      </dsp:txXfrm>
    </dsp:sp>
    <dsp:sp modelId="{FD1E1A59-A64F-4C5F-880C-B41EEAEB753F}">
      <dsp:nvSpPr>
        <dsp:cNvPr id="0" name=""/>
        <dsp:cNvSpPr/>
      </dsp:nvSpPr>
      <dsp:spPr>
        <a:xfrm>
          <a:off x="1820303" y="1407966"/>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Arial" panose="020B0604020202020204" pitchFamily="34" charset="0"/>
              <a:cs typeface="Arial" panose="020B0604020202020204" pitchFamily="34" charset="0"/>
            </a:rPr>
            <a:t>↑ </a:t>
          </a:r>
          <a:r>
            <a:rPr lang="es-EC" sz="2000" kern="1200" dirty="0"/>
            <a:t>RUNX3</a:t>
          </a:r>
        </a:p>
      </dsp:txBody>
      <dsp:txXfrm>
        <a:off x="1839485" y="1427148"/>
        <a:ext cx="1199896" cy="6165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AAC97-0C6C-455C-834D-DCE723FF1E03}">
      <dsp:nvSpPr>
        <dsp:cNvPr id="0" name=""/>
        <dsp:cNvSpPr/>
      </dsp:nvSpPr>
      <dsp:spPr>
        <a:xfrm>
          <a:off x="1609" y="0"/>
          <a:ext cx="1547825"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Monocitos</a:t>
          </a:r>
        </a:p>
      </dsp:txBody>
      <dsp:txXfrm>
        <a:off x="1609" y="0"/>
        <a:ext cx="1547825" cy="651642"/>
      </dsp:txXfrm>
    </dsp:sp>
    <dsp:sp modelId="{BA573555-7A6C-4AE2-951D-A8E541DC1EE0}">
      <dsp:nvSpPr>
        <dsp:cNvPr id="0" name=""/>
        <dsp:cNvSpPr/>
      </dsp:nvSpPr>
      <dsp:spPr>
        <a:xfrm>
          <a:off x="156391" y="652278"/>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 </a:t>
          </a:r>
          <a:r>
            <a:rPr lang="es-EC" sz="2000" kern="1200" dirty="0"/>
            <a:t>ICAM3</a:t>
          </a:r>
        </a:p>
      </dsp:txBody>
      <dsp:txXfrm>
        <a:off x="175573" y="671460"/>
        <a:ext cx="1199896" cy="616565"/>
      </dsp:txXfrm>
    </dsp:sp>
    <dsp:sp modelId="{01E43378-CE17-4D24-9971-925542BDE5D8}">
      <dsp:nvSpPr>
        <dsp:cNvPr id="0" name=""/>
        <dsp:cNvSpPr/>
      </dsp:nvSpPr>
      <dsp:spPr>
        <a:xfrm>
          <a:off x="156391" y="1407966"/>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 </a:t>
          </a:r>
          <a:r>
            <a:rPr lang="es-EC" sz="2000" kern="1200" dirty="0"/>
            <a:t>RUNX3</a:t>
          </a:r>
        </a:p>
      </dsp:txBody>
      <dsp:txXfrm>
        <a:off x="175573" y="1427148"/>
        <a:ext cx="1199896" cy="616565"/>
      </dsp:txXfrm>
    </dsp:sp>
    <dsp:sp modelId="{9C33E688-0A03-4C0F-8036-813308E82880}">
      <dsp:nvSpPr>
        <dsp:cNvPr id="0" name=""/>
        <dsp:cNvSpPr/>
      </dsp:nvSpPr>
      <dsp:spPr>
        <a:xfrm>
          <a:off x="1665520" y="0"/>
          <a:ext cx="1547825"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Macrófagos</a:t>
          </a:r>
        </a:p>
      </dsp:txBody>
      <dsp:txXfrm>
        <a:off x="1665520" y="0"/>
        <a:ext cx="1547825" cy="651642"/>
      </dsp:txXfrm>
    </dsp:sp>
    <dsp:sp modelId="{79CBFEF5-7442-49AC-9A2F-61382A97148A}">
      <dsp:nvSpPr>
        <dsp:cNvPr id="0" name=""/>
        <dsp:cNvSpPr/>
      </dsp:nvSpPr>
      <dsp:spPr>
        <a:xfrm>
          <a:off x="1820303" y="652278"/>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a:t>
          </a:r>
          <a:r>
            <a:rPr lang="es-EC" sz="2000" kern="1200" dirty="0"/>
            <a:t> ICAM3</a:t>
          </a:r>
        </a:p>
      </dsp:txBody>
      <dsp:txXfrm>
        <a:off x="1839485" y="671460"/>
        <a:ext cx="1199896" cy="616565"/>
      </dsp:txXfrm>
    </dsp:sp>
    <dsp:sp modelId="{FD1E1A59-A64F-4C5F-880C-B41EEAEB753F}">
      <dsp:nvSpPr>
        <dsp:cNvPr id="0" name=""/>
        <dsp:cNvSpPr/>
      </dsp:nvSpPr>
      <dsp:spPr>
        <a:xfrm>
          <a:off x="1820303" y="1407966"/>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Arial" panose="020B0604020202020204" pitchFamily="34" charset="0"/>
              <a:cs typeface="Arial" panose="020B0604020202020204" pitchFamily="34" charset="0"/>
            </a:rPr>
            <a:t>↑ </a:t>
          </a:r>
          <a:r>
            <a:rPr lang="es-EC" sz="2000" kern="1200" dirty="0"/>
            <a:t>RUNX3</a:t>
          </a:r>
        </a:p>
      </dsp:txBody>
      <dsp:txXfrm>
        <a:off x="1839485" y="1427148"/>
        <a:ext cx="1199896" cy="6165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AAC97-0C6C-455C-834D-DCE723FF1E03}">
      <dsp:nvSpPr>
        <dsp:cNvPr id="0" name=""/>
        <dsp:cNvSpPr/>
      </dsp:nvSpPr>
      <dsp:spPr>
        <a:xfrm>
          <a:off x="1609" y="0"/>
          <a:ext cx="1547825"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Monocitos</a:t>
          </a:r>
        </a:p>
      </dsp:txBody>
      <dsp:txXfrm>
        <a:off x="1609" y="0"/>
        <a:ext cx="1547825" cy="651642"/>
      </dsp:txXfrm>
    </dsp:sp>
    <dsp:sp modelId="{BA573555-7A6C-4AE2-951D-A8E541DC1EE0}">
      <dsp:nvSpPr>
        <dsp:cNvPr id="0" name=""/>
        <dsp:cNvSpPr/>
      </dsp:nvSpPr>
      <dsp:spPr>
        <a:xfrm>
          <a:off x="156391" y="652278"/>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 PPM1A</a:t>
          </a:r>
          <a:endParaRPr lang="es-EC" sz="2000" kern="1200" dirty="0"/>
        </a:p>
      </dsp:txBody>
      <dsp:txXfrm>
        <a:off x="175573" y="671460"/>
        <a:ext cx="1199896" cy="616565"/>
      </dsp:txXfrm>
    </dsp:sp>
    <dsp:sp modelId="{01E43378-CE17-4D24-9971-925542BDE5D8}">
      <dsp:nvSpPr>
        <dsp:cNvPr id="0" name=""/>
        <dsp:cNvSpPr/>
      </dsp:nvSpPr>
      <dsp:spPr>
        <a:xfrm>
          <a:off x="156391" y="1407966"/>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 TNF</a:t>
          </a:r>
          <a:endParaRPr lang="es-EC" sz="2000" kern="1200" dirty="0"/>
        </a:p>
      </dsp:txBody>
      <dsp:txXfrm>
        <a:off x="175573" y="1427148"/>
        <a:ext cx="1199896" cy="616565"/>
      </dsp:txXfrm>
    </dsp:sp>
    <dsp:sp modelId="{9C33E688-0A03-4C0F-8036-813308E82880}">
      <dsp:nvSpPr>
        <dsp:cNvPr id="0" name=""/>
        <dsp:cNvSpPr/>
      </dsp:nvSpPr>
      <dsp:spPr>
        <a:xfrm>
          <a:off x="1665520" y="0"/>
          <a:ext cx="1547825"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Macrófagos</a:t>
          </a:r>
        </a:p>
      </dsp:txBody>
      <dsp:txXfrm>
        <a:off x="1665520" y="0"/>
        <a:ext cx="1547825" cy="651642"/>
      </dsp:txXfrm>
    </dsp:sp>
    <dsp:sp modelId="{79CBFEF5-7442-49AC-9A2F-61382A97148A}">
      <dsp:nvSpPr>
        <dsp:cNvPr id="0" name=""/>
        <dsp:cNvSpPr/>
      </dsp:nvSpPr>
      <dsp:spPr>
        <a:xfrm>
          <a:off x="1820303" y="652278"/>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a:t>
          </a:r>
          <a:r>
            <a:rPr lang="es-EC" sz="2000" kern="1200" dirty="0"/>
            <a:t> PPM1A</a:t>
          </a:r>
        </a:p>
      </dsp:txBody>
      <dsp:txXfrm>
        <a:off x="1839485" y="671460"/>
        <a:ext cx="1199896" cy="616565"/>
      </dsp:txXfrm>
    </dsp:sp>
    <dsp:sp modelId="{FD1E1A59-A64F-4C5F-880C-B41EEAEB753F}">
      <dsp:nvSpPr>
        <dsp:cNvPr id="0" name=""/>
        <dsp:cNvSpPr/>
      </dsp:nvSpPr>
      <dsp:spPr>
        <a:xfrm>
          <a:off x="1820303" y="1407966"/>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Arial" panose="020B0604020202020204" pitchFamily="34" charset="0"/>
              <a:cs typeface="Arial" panose="020B0604020202020204" pitchFamily="34" charset="0"/>
            </a:rPr>
            <a:t>↑ </a:t>
          </a:r>
          <a:r>
            <a:rPr lang="es-EC" sz="2000" b="0" kern="1200" dirty="0">
              <a:latin typeface="Arial" panose="020B0604020202020204" pitchFamily="34" charset="0"/>
              <a:cs typeface="Arial" panose="020B0604020202020204" pitchFamily="34" charset="0"/>
            </a:rPr>
            <a:t>TNF</a:t>
          </a:r>
          <a:endParaRPr lang="es-EC" sz="2000" kern="1200" dirty="0"/>
        </a:p>
      </dsp:txBody>
      <dsp:txXfrm>
        <a:off x="1839485" y="1427148"/>
        <a:ext cx="1199896" cy="6165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AAC97-0C6C-455C-834D-DCE723FF1E03}">
      <dsp:nvSpPr>
        <dsp:cNvPr id="0" name=""/>
        <dsp:cNvSpPr/>
      </dsp:nvSpPr>
      <dsp:spPr>
        <a:xfrm>
          <a:off x="1609" y="0"/>
          <a:ext cx="1547825"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Monocitos</a:t>
          </a:r>
        </a:p>
      </dsp:txBody>
      <dsp:txXfrm>
        <a:off x="1609" y="0"/>
        <a:ext cx="1547825" cy="651642"/>
      </dsp:txXfrm>
    </dsp:sp>
    <dsp:sp modelId="{BA573555-7A6C-4AE2-951D-A8E541DC1EE0}">
      <dsp:nvSpPr>
        <dsp:cNvPr id="0" name=""/>
        <dsp:cNvSpPr/>
      </dsp:nvSpPr>
      <dsp:spPr>
        <a:xfrm>
          <a:off x="156391" y="652278"/>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 PPM1A</a:t>
          </a:r>
          <a:endParaRPr lang="es-EC" sz="2000" kern="1200" dirty="0"/>
        </a:p>
      </dsp:txBody>
      <dsp:txXfrm>
        <a:off x="175573" y="671460"/>
        <a:ext cx="1199896" cy="616565"/>
      </dsp:txXfrm>
    </dsp:sp>
    <dsp:sp modelId="{01E43378-CE17-4D24-9971-925542BDE5D8}">
      <dsp:nvSpPr>
        <dsp:cNvPr id="0" name=""/>
        <dsp:cNvSpPr/>
      </dsp:nvSpPr>
      <dsp:spPr>
        <a:xfrm>
          <a:off x="156391" y="1407966"/>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 TNF</a:t>
          </a:r>
          <a:endParaRPr lang="es-EC" sz="2000" kern="1200" dirty="0"/>
        </a:p>
      </dsp:txBody>
      <dsp:txXfrm>
        <a:off x="175573" y="1427148"/>
        <a:ext cx="1199896" cy="616565"/>
      </dsp:txXfrm>
    </dsp:sp>
    <dsp:sp modelId="{9C33E688-0A03-4C0F-8036-813308E82880}">
      <dsp:nvSpPr>
        <dsp:cNvPr id="0" name=""/>
        <dsp:cNvSpPr/>
      </dsp:nvSpPr>
      <dsp:spPr>
        <a:xfrm>
          <a:off x="1665520" y="0"/>
          <a:ext cx="1547825"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Macrófagos</a:t>
          </a:r>
        </a:p>
      </dsp:txBody>
      <dsp:txXfrm>
        <a:off x="1665520" y="0"/>
        <a:ext cx="1547825" cy="651642"/>
      </dsp:txXfrm>
    </dsp:sp>
    <dsp:sp modelId="{79CBFEF5-7442-49AC-9A2F-61382A97148A}">
      <dsp:nvSpPr>
        <dsp:cNvPr id="0" name=""/>
        <dsp:cNvSpPr/>
      </dsp:nvSpPr>
      <dsp:spPr>
        <a:xfrm>
          <a:off x="1820303" y="652278"/>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a:t>
          </a:r>
          <a:r>
            <a:rPr lang="es-EC" sz="2000" kern="1200" dirty="0"/>
            <a:t> PPM1A</a:t>
          </a:r>
        </a:p>
      </dsp:txBody>
      <dsp:txXfrm>
        <a:off x="1839485" y="671460"/>
        <a:ext cx="1199896" cy="616565"/>
      </dsp:txXfrm>
    </dsp:sp>
    <dsp:sp modelId="{FD1E1A59-A64F-4C5F-880C-B41EEAEB753F}">
      <dsp:nvSpPr>
        <dsp:cNvPr id="0" name=""/>
        <dsp:cNvSpPr/>
      </dsp:nvSpPr>
      <dsp:spPr>
        <a:xfrm>
          <a:off x="1820303" y="1407966"/>
          <a:ext cx="1238260"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Arial" panose="020B0604020202020204" pitchFamily="34" charset="0"/>
              <a:cs typeface="Arial" panose="020B0604020202020204" pitchFamily="34" charset="0"/>
            </a:rPr>
            <a:t>↑ </a:t>
          </a:r>
          <a:r>
            <a:rPr lang="es-EC" sz="2000" b="0" kern="1200" dirty="0">
              <a:latin typeface="Arial" panose="020B0604020202020204" pitchFamily="34" charset="0"/>
              <a:cs typeface="Arial" panose="020B0604020202020204" pitchFamily="34" charset="0"/>
            </a:rPr>
            <a:t>TNF</a:t>
          </a:r>
          <a:endParaRPr lang="es-EC" sz="2000" kern="1200" dirty="0"/>
        </a:p>
      </dsp:txBody>
      <dsp:txXfrm>
        <a:off x="1839485" y="1427148"/>
        <a:ext cx="1199896" cy="61656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AAC97-0C6C-455C-834D-DCE723FF1E03}">
      <dsp:nvSpPr>
        <dsp:cNvPr id="0" name=""/>
        <dsp:cNvSpPr/>
      </dsp:nvSpPr>
      <dsp:spPr>
        <a:xfrm>
          <a:off x="614" y="0"/>
          <a:ext cx="1597106"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No diferenciadas</a:t>
          </a:r>
        </a:p>
      </dsp:txBody>
      <dsp:txXfrm>
        <a:off x="614" y="0"/>
        <a:ext cx="1597106" cy="651642"/>
      </dsp:txXfrm>
    </dsp:sp>
    <dsp:sp modelId="{BA573555-7A6C-4AE2-951D-A8E541DC1EE0}">
      <dsp:nvSpPr>
        <dsp:cNvPr id="0" name=""/>
        <dsp:cNvSpPr/>
      </dsp:nvSpPr>
      <dsp:spPr>
        <a:xfrm>
          <a:off x="160324" y="652278"/>
          <a:ext cx="1277685"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Arial" panose="020B0604020202020204" pitchFamily="34" charset="0"/>
              <a:cs typeface="Arial" panose="020B0604020202020204" pitchFamily="34" charset="0"/>
            </a:rPr>
            <a:t>↓ ZO1</a:t>
          </a:r>
          <a:endParaRPr lang="es-EC" sz="2400" kern="1200" dirty="0"/>
        </a:p>
      </dsp:txBody>
      <dsp:txXfrm>
        <a:off x="179506" y="671460"/>
        <a:ext cx="1239321" cy="616565"/>
      </dsp:txXfrm>
    </dsp:sp>
    <dsp:sp modelId="{D07917C5-AA00-4118-8CCF-EF8AABCB7CE3}">
      <dsp:nvSpPr>
        <dsp:cNvPr id="0" name=""/>
        <dsp:cNvSpPr/>
      </dsp:nvSpPr>
      <dsp:spPr>
        <a:xfrm>
          <a:off x="160324" y="1407966"/>
          <a:ext cx="1277685"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Arial" panose="020B0604020202020204" pitchFamily="34" charset="0"/>
              <a:cs typeface="Arial" panose="020B0604020202020204" pitchFamily="34" charset="0"/>
            </a:rPr>
            <a:t>↓</a:t>
          </a:r>
          <a:r>
            <a:rPr lang="es-EC" sz="2400" kern="1200" dirty="0"/>
            <a:t> OCLN</a:t>
          </a:r>
        </a:p>
      </dsp:txBody>
      <dsp:txXfrm>
        <a:off x="179506" y="1427148"/>
        <a:ext cx="1239321" cy="616565"/>
      </dsp:txXfrm>
    </dsp:sp>
    <dsp:sp modelId="{9C33E688-0A03-4C0F-8036-813308E82880}">
      <dsp:nvSpPr>
        <dsp:cNvPr id="0" name=""/>
        <dsp:cNvSpPr/>
      </dsp:nvSpPr>
      <dsp:spPr>
        <a:xfrm>
          <a:off x="1717503" y="0"/>
          <a:ext cx="1597106"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Diferenciadas</a:t>
          </a:r>
        </a:p>
      </dsp:txBody>
      <dsp:txXfrm>
        <a:off x="1717503" y="0"/>
        <a:ext cx="1597106" cy="651642"/>
      </dsp:txXfrm>
    </dsp:sp>
    <dsp:sp modelId="{79CBFEF5-7442-49AC-9A2F-61382A97148A}">
      <dsp:nvSpPr>
        <dsp:cNvPr id="0" name=""/>
        <dsp:cNvSpPr/>
      </dsp:nvSpPr>
      <dsp:spPr>
        <a:xfrm>
          <a:off x="1877214" y="652278"/>
          <a:ext cx="1277685"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Arial" panose="020B0604020202020204" pitchFamily="34" charset="0"/>
              <a:cs typeface="Arial" panose="020B0604020202020204" pitchFamily="34" charset="0"/>
            </a:rPr>
            <a:t>↑</a:t>
          </a:r>
          <a:r>
            <a:rPr lang="es-EC" sz="2400" kern="1200" dirty="0"/>
            <a:t> ZO1</a:t>
          </a:r>
        </a:p>
      </dsp:txBody>
      <dsp:txXfrm>
        <a:off x="1896396" y="671460"/>
        <a:ext cx="1239321" cy="616565"/>
      </dsp:txXfrm>
    </dsp:sp>
    <dsp:sp modelId="{FD1E1A59-A64F-4C5F-880C-B41EEAEB753F}">
      <dsp:nvSpPr>
        <dsp:cNvPr id="0" name=""/>
        <dsp:cNvSpPr/>
      </dsp:nvSpPr>
      <dsp:spPr>
        <a:xfrm>
          <a:off x="1877214" y="1407966"/>
          <a:ext cx="1277685" cy="654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Arial" panose="020B0604020202020204" pitchFamily="34" charset="0"/>
              <a:cs typeface="Arial" panose="020B0604020202020204" pitchFamily="34" charset="0"/>
            </a:rPr>
            <a:t>↑ </a:t>
          </a:r>
          <a:r>
            <a:rPr lang="es-EC" sz="2400" b="0" kern="1200" dirty="0">
              <a:latin typeface="Arial" panose="020B0604020202020204" pitchFamily="34" charset="0"/>
              <a:cs typeface="Arial" panose="020B0604020202020204" pitchFamily="34" charset="0"/>
            </a:rPr>
            <a:t>OCLN</a:t>
          </a:r>
          <a:endParaRPr lang="es-EC" sz="2400" b="0" kern="1200" dirty="0"/>
        </a:p>
      </dsp:txBody>
      <dsp:txXfrm>
        <a:off x="1896396" y="1427148"/>
        <a:ext cx="1239321" cy="616565"/>
      </dsp:txXfrm>
    </dsp:sp>
    <dsp:sp modelId="{AD051087-3E5A-425B-86E8-309C7E11F9A1}">
      <dsp:nvSpPr>
        <dsp:cNvPr id="0" name=""/>
        <dsp:cNvSpPr/>
      </dsp:nvSpPr>
      <dsp:spPr>
        <a:xfrm>
          <a:off x="3434393" y="0"/>
          <a:ext cx="1597106" cy="2172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0" kern="1200" dirty="0"/>
            <a:t>LPS</a:t>
          </a:r>
        </a:p>
      </dsp:txBody>
      <dsp:txXfrm>
        <a:off x="3434393" y="0"/>
        <a:ext cx="1597106" cy="651642"/>
      </dsp:txXfrm>
    </dsp:sp>
    <dsp:sp modelId="{92642903-7CFB-41A4-8683-C86E31866964}">
      <dsp:nvSpPr>
        <dsp:cNvPr id="0" name=""/>
        <dsp:cNvSpPr/>
      </dsp:nvSpPr>
      <dsp:spPr>
        <a:xfrm>
          <a:off x="3594103" y="651642"/>
          <a:ext cx="1277685" cy="14118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C" sz="2400" b="0" kern="1200" dirty="0">
              <a:latin typeface="Arial" panose="020B0604020202020204" pitchFamily="34" charset="0"/>
              <a:cs typeface="Arial" panose="020B0604020202020204" pitchFamily="34" charset="0"/>
            </a:rPr>
            <a:t>↑  PIGR</a:t>
          </a:r>
          <a:endParaRPr lang="es-EC" sz="2400" b="0" kern="1200" dirty="0"/>
        </a:p>
      </dsp:txBody>
      <dsp:txXfrm>
        <a:off x="3631525" y="689064"/>
        <a:ext cx="1202841" cy="1337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F497D-7708-4030-8673-C4005D6E4876}">
      <dsp:nvSpPr>
        <dsp:cNvPr id="0" name=""/>
        <dsp:cNvSpPr/>
      </dsp:nvSpPr>
      <dsp:spPr>
        <a:xfrm>
          <a:off x="2457622" y="1875151"/>
          <a:ext cx="2184217" cy="2261539"/>
        </a:xfrm>
        <a:prstGeom prst="ellipse">
          <a:avLst/>
        </a:prstGeom>
        <a:blipFill dpi="0" rotWithShape="0">
          <a:blip xmlns:r="http://schemas.openxmlformats.org/officeDocument/2006/relationships" r:embed="rId1"/>
          <a:srcRect/>
          <a:stretch>
            <a:fillRect l="-1397" t="6903" r="3405" b="1143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endParaRPr lang="es-EC" sz="6400" kern="1200" dirty="0"/>
        </a:p>
      </dsp:txBody>
      <dsp:txXfrm>
        <a:off x="2777493" y="2206346"/>
        <a:ext cx="1544475" cy="1599149"/>
      </dsp:txXfrm>
    </dsp:sp>
    <dsp:sp modelId="{B7E6DA80-EF66-4FB6-AC85-98E1BD39D7CC}">
      <dsp:nvSpPr>
        <dsp:cNvPr id="0" name=""/>
        <dsp:cNvSpPr/>
      </dsp:nvSpPr>
      <dsp:spPr>
        <a:xfrm rot="16175193">
          <a:off x="3104786" y="1425820"/>
          <a:ext cx="867311" cy="31437"/>
        </a:xfrm>
        <a:custGeom>
          <a:avLst/>
          <a:gdLst/>
          <a:ahLst/>
          <a:cxnLst/>
          <a:rect l="0" t="0" r="0" b="0"/>
          <a:pathLst>
            <a:path>
              <a:moveTo>
                <a:pt x="0" y="15718"/>
              </a:moveTo>
              <a:lnTo>
                <a:pt x="867311" y="15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3516759" y="1419856"/>
        <a:ext cx="43365" cy="43365"/>
      </dsp:txXfrm>
    </dsp:sp>
    <dsp:sp modelId="{15AA2D17-44FE-4625-97E7-0D42885B9E2A}">
      <dsp:nvSpPr>
        <dsp:cNvPr id="0" name=""/>
        <dsp:cNvSpPr/>
      </dsp:nvSpPr>
      <dsp:spPr>
        <a:xfrm>
          <a:off x="2479261" y="304848"/>
          <a:ext cx="2107030" cy="703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cs typeface="Calibri" panose="020F0502020204030204" pitchFamily="34" charset="0"/>
            </a:rPr>
            <a:t>Envejecimiento</a:t>
          </a:r>
        </a:p>
      </dsp:txBody>
      <dsp:txXfrm>
        <a:off x="2787828" y="407807"/>
        <a:ext cx="1489896" cy="497128"/>
      </dsp:txXfrm>
    </dsp:sp>
    <dsp:sp modelId="{ADEF2C9D-4BCF-4B01-BCA5-7D4E230EB8EB}">
      <dsp:nvSpPr>
        <dsp:cNvPr id="0" name=""/>
        <dsp:cNvSpPr/>
      </dsp:nvSpPr>
      <dsp:spPr>
        <a:xfrm rot="19004134">
          <a:off x="4256149" y="1973130"/>
          <a:ext cx="748433" cy="31437"/>
        </a:xfrm>
        <a:custGeom>
          <a:avLst/>
          <a:gdLst/>
          <a:ahLst/>
          <a:cxnLst/>
          <a:rect l="0" t="0" r="0" b="0"/>
          <a:pathLst>
            <a:path>
              <a:moveTo>
                <a:pt x="0" y="15718"/>
              </a:moveTo>
              <a:lnTo>
                <a:pt x="748433" y="15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611655" y="1970137"/>
        <a:ext cx="37421" cy="37421"/>
      </dsp:txXfrm>
    </dsp:sp>
    <dsp:sp modelId="{6DE0DFD9-1C26-4F48-B2E9-C47AC14BE2D0}">
      <dsp:nvSpPr>
        <dsp:cNvPr id="0" name=""/>
        <dsp:cNvSpPr/>
      </dsp:nvSpPr>
      <dsp:spPr>
        <a:xfrm>
          <a:off x="4385872" y="1058446"/>
          <a:ext cx="1719098" cy="703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a:latin typeface="Calibri" panose="020F0502020204030204" pitchFamily="34" charset="0"/>
              <a:cs typeface="Calibri" panose="020F0502020204030204" pitchFamily="34" charset="0"/>
            </a:rPr>
            <a:t>Obesidad</a:t>
          </a:r>
          <a:endParaRPr lang="es-EC" sz="1800" b="1" kern="1200" dirty="0">
            <a:latin typeface="Calibri" panose="020F0502020204030204" pitchFamily="34" charset="0"/>
            <a:cs typeface="Calibri" panose="020F0502020204030204" pitchFamily="34" charset="0"/>
          </a:endParaRPr>
        </a:p>
      </dsp:txBody>
      <dsp:txXfrm>
        <a:off x="4637628" y="1161405"/>
        <a:ext cx="1215586" cy="497128"/>
      </dsp:txXfrm>
    </dsp:sp>
    <dsp:sp modelId="{72924DD2-9724-4C75-B6A9-2E94AC4DFB14}">
      <dsp:nvSpPr>
        <dsp:cNvPr id="0" name=""/>
        <dsp:cNvSpPr/>
      </dsp:nvSpPr>
      <dsp:spPr>
        <a:xfrm rot="20969973">
          <a:off x="4622115" y="2762262"/>
          <a:ext cx="314834" cy="31437"/>
        </a:xfrm>
        <a:custGeom>
          <a:avLst/>
          <a:gdLst/>
          <a:ahLst/>
          <a:cxnLst/>
          <a:rect l="0" t="0" r="0" b="0"/>
          <a:pathLst>
            <a:path>
              <a:moveTo>
                <a:pt x="0" y="15718"/>
              </a:moveTo>
              <a:lnTo>
                <a:pt x="314834" y="15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771661" y="2770110"/>
        <a:ext cx="15741" cy="15741"/>
      </dsp:txXfrm>
    </dsp:sp>
    <dsp:sp modelId="{2EE5FB74-19CD-4393-9829-31CBC33B269C}">
      <dsp:nvSpPr>
        <dsp:cNvPr id="0" name=""/>
        <dsp:cNvSpPr/>
      </dsp:nvSpPr>
      <dsp:spPr>
        <a:xfrm>
          <a:off x="4857661" y="2252661"/>
          <a:ext cx="1719098" cy="703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cs typeface="Calibri" panose="020F0502020204030204" pitchFamily="34" charset="0"/>
            </a:rPr>
            <a:t>Alergias</a:t>
          </a:r>
        </a:p>
      </dsp:txBody>
      <dsp:txXfrm>
        <a:off x="5109417" y="2355620"/>
        <a:ext cx="1215586" cy="497128"/>
      </dsp:txXfrm>
    </dsp:sp>
    <dsp:sp modelId="{532D45CD-886F-419B-AC2F-09959E30EF4D}">
      <dsp:nvSpPr>
        <dsp:cNvPr id="0" name=""/>
        <dsp:cNvSpPr/>
      </dsp:nvSpPr>
      <dsp:spPr>
        <a:xfrm rot="1692805">
          <a:off x="4489584" y="3629067"/>
          <a:ext cx="501906" cy="31437"/>
        </a:xfrm>
        <a:custGeom>
          <a:avLst/>
          <a:gdLst/>
          <a:ahLst/>
          <a:cxnLst/>
          <a:rect l="0" t="0" r="0" b="0"/>
          <a:pathLst>
            <a:path>
              <a:moveTo>
                <a:pt x="0" y="15718"/>
              </a:moveTo>
              <a:lnTo>
                <a:pt x="501906" y="15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727990" y="3632238"/>
        <a:ext cx="25095" cy="25095"/>
      </dsp:txXfrm>
    </dsp:sp>
    <dsp:sp modelId="{088C9587-80AD-4358-9D86-D78160285104}">
      <dsp:nvSpPr>
        <dsp:cNvPr id="0" name=""/>
        <dsp:cNvSpPr/>
      </dsp:nvSpPr>
      <dsp:spPr>
        <a:xfrm>
          <a:off x="4451654" y="3711577"/>
          <a:ext cx="2137201" cy="703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cs typeface="Calibri" panose="020F0502020204030204" pitchFamily="34" charset="0"/>
            </a:rPr>
            <a:t>Enfermedades autoinmunes</a:t>
          </a:r>
        </a:p>
      </dsp:txBody>
      <dsp:txXfrm>
        <a:off x="4764640" y="3814536"/>
        <a:ext cx="1511229" cy="497128"/>
      </dsp:txXfrm>
    </dsp:sp>
    <dsp:sp modelId="{57F2152B-D9FA-4E70-AC27-6C1E5B60E6ED}">
      <dsp:nvSpPr>
        <dsp:cNvPr id="0" name=""/>
        <dsp:cNvSpPr/>
      </dsp:nvSpPr>
      <dsp:spPr>
        <a:xfrm rot="3981963">
          <a:off x="3725382" y="4440796"/>
          <a:ext cx="918243" cy="31437"/>
        </a:xfrm>
        <a:custGeom>
          <a:avLst/>
          <a:gdLst/>
          <a:ahLst/>
          <a:cxnLst/>
          <a:rect l="0" t="0" r="0" b="0"/>
          <a:pathLst>
            <a:path>
              <a:moveTo>
                <a:pt x="0" y="15718"/>
              </a:moveTo>
              <a:lnTo>
                <a:pt x="918243" y="15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161547" y="4433559"/>
        <a:ext cx="45912" cy="45912"/>
      </dsp:txXfrm>
    </dsp:sp>
    <dsp:sp modelId="{859F5110-B4AC-4266-9CC0-40A676FCC999}">
      <dsp:nvSpPr>
        <dsp:cNvPr id="0" name=""/>
        <dsp:cNvSpPr/>
      </dsp:nvSpPr>
      <dsp:spPr>
        <a:xfrm>
          <a:off x="3444532" y="4873592"/>
          <a:ext cx="2152614" cy="703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cs typeface="Calibri" panose="020F0502020204030204" pitchFamily="34" charset="0"/>
            </a:rPr>
            <a:t>Enfermedades del hígado</a:t>
          </a:r>
        </a:p>
      </dsp:txBody>
      <dsp:txXfrm>
        <a:off x="3759775" y="4976551"/>
        <a:ext cx="1522128" cy="497128"/>
      </dsp:txXfrm>
    </dsp:sp>
    <dsp:sp modelId="{C0959D72-DA07-4A7E-9437-728490AFF558}">
      <dsp:nvSpPr>
        <dsp:cNvPr id="0" name=""/>
        <dsp:cNvSpPr/>
      </dsp:nvSpPr>
      <dsp:spPr>
        <a:xfrm rot="7147416">
          <a:off x="2312271" y="4376159"/>
          <a:ext cx="930595" cy="31437"/>
        </a:xfrm>
        <a:custGeom>
          <a:avLst/>
          <a:gdLst/>
          <a:ahLst/>
          <a:cxnLst/>
          <a:rect l="0" t="0" r="0" b="0"/>
          <a:pathLst>
            <a:path>
              <a:moveTo>
                <a:pt x="0" y="15718"/>
              </a:moveTo>
              <a:lnTo>
                <a:pt x="930595" y="15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2754304" y="4368613"/>
        <a:ext cx="46529" cy="46529"/>
      </dsp:txXfrm>
    </dsp:sp>
    <dsp:sp modelId="{CD8A4A46-4AE4-4786-8206-D2C16338C110}">
      <dsp:nvSpPr>
        <dsp:cNvPr id="0" name=""/>
        <dsp:cNvSpPr/>
      </dsp:nvSpPr>
      <dsp:spPr>
        <a:xfrm>
          <a:off x="1500611" y="4789565"/>
          <a:ext cx="1719098" cy="703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cs typeface="Calibri" panose="020F0502020204030204" pitchFamily="34" charset="0"/>
            </a:rPr>
            <a:t>EII</a:t>
          </a:r>
        </a:p>
      </dsp:txBody>
      <dsp:txXfrm>
        <a:off x="1752367" y="4892524"/>
        <a:ext cx="1215586" cy="497128"/>
      </dsp:txXfrm>
    </dsp:sp>
    <dsp:sp modelId="{E1A1B5D4-7226-40B6-9F26-FF3167EF5DA3}">
      <dsp:nvSpPr>
        <dsp:cNvPr id="0" name=""/>
        <dsp:cNvSpPr/>
      </dsp:nvSpPr>
      <dsp:spPr>
        <a:xfrm rot="9243496">
          <a:off x="2062718" y="3585892"/>
          <a:ext cx="525018" cy="31437"/>
        </a:xfrm>
        <a:custGeom>
          <a:avLst/>
          <a:gdLst/>
          <a:ahLst/>
          <a:cxnLst/>
          <a:rect l="0" t="0" r="0" b="0"/>
          <a:pathLst>
            <a:path>
              <a:moveTo>
                <a:pt x="0" y="15718"/>
              </a:moveTo>
              <a:lnTo>
                <a:pt x="525018" y="15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2312102" y="3588485"/>
        <a:ext cx="26250" cy="26250"/>
      </dsp:txXfrm>
    </dsp:sp>
    <dsp:sp modelId="{CE220856-A2AC-42C0-8C3B-4822DFD6AA92}">
      <dsp:nvSpPr>
        <dsp:cNvPr id="0" name=""/>
        <dsp:cNvSpPr/>
      </dsp:nvSpPr>
      <dsp:spPr>
        <a:xfrm>
          <a:off x="676508" y="3633998"/>
          <a:ext cx="1719098" cy="703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cs typeface="Calibri" panose="020F0502020204030204" pitchFamily="34" charset="0"/>
            </a:rPr>
            <a:t>ENCT</a:t>
          </a:r>
        </a:p>
      </dsp:txBody>
      <dsp:txXfrm>
        <a:off x="928264" y="3736957"/>
        <a:ext cx="1215586" cy="497128"/>
      </dsp:txXfrm>
    </dsp:sp>
    <dsp:sp modelId="{9A83326C-707E-406D-A37D-70C9F290899A}">
      <dsp:nvSpPr>
        <dsp:cNvPr id="0" name=""/>
        <dsp:cNvSpPr/>
      </dsp:nvSpPr>
      <dsp:spPr>
        <a:xfrm rot="11569501">
          <a:off x="2160228" y="2711093"/>
          <a:ext cx="326950" cy="31437"/>
        </a:xfrm>
        <a:custGeom>
          <a:avLst/>
          <a:gdLst/>
          <a:ahLst/>
          <a:cxnLst/>
          <a:rect l="0" t="0" r="0" b="0"/>
          <a:pathLst>
            <a:path>
              <a:moveTo>
                <a:pt x="0" y="15718"/>
              </a:moveTo>
              <a:lnTo>
                <a:pt x="326950" y="15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2315529" y="2718638"/>
        <a:ext cx="16347" cy="16347"/>
      </dsp:txXfrm>
    </dsp:sp>
    <dsp:sp modelId="{5CDE4604-8794-4E6E-9BFB-C32B7964D30E}">
      <dsp:nvSpPr>
        <dsp:cNvPr id="0" name=""/>
        <dsp:cNvSpPr/>
      </dsp:nvSpPr>
      <dsp:spPr>
        <a:xfrm>
          <a:off x="553729" y="2168027"/>
          <a:ext cx="1719098" cy="703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cs typeface="Calibri" panose="020F0502020204030204" pitchFamily="34" charset="0"/>
            </a:rPr>
            <a:t>Diabetes</a:t>
          </a:r>
        </a:p>
      </dsp:txBody>
      <dsp:txXfrm>
        <a:off x="805485" y="2270986"/>
        <a:ext cx="1215586" cy="497128"/>
      </dsp:txXfrm>
    </dsp:sp>
    <dsp:sp modelId="{773248ED-15FC-478C-991B-38E7E2831F0A}">
      <dsp:nvSpPr>
        <dsp:cNvPr id="0" name=""/>
        <dsp:cNvSpPr/>
      </dsp:nvSpPr>
      <dsp:spPr>
        <a:xfrm rot="13380322">
          <a:off x="2081901" y="1974789"/>
          <a:ext cx="758272" cy="31437"/>
        </a:xfrm>
        <a:custGeom>
          <a:avLst/>
          <a:gdLst/>
          <a:ahLst/>
          <a:cxnLst/>
          <a:rect l="0" t="0" r="0" b="0"/>
          <a:pathLst>
            <a:path>
              <a:moveTo>
                <a:pt x="0" y="15718"/>
              </a:moveTo>
              <a:lnTo>
                <a:pt x="758272" y="15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2442081" y="1971551"/>
        <a:ext cx="37913" cy="37913"/>
      </dsp:txXfrm>
    </dsp:sp>
    <dsp:sp modelId="{787F4B7C-1FA9-43A3-AD09-0671CF65EF61}">
      <dsp:nvSpPr>
        <dsp:cNvPr id="0" name=""/>
        <dsp:cNvSpPr/>
      </dsp:nvSpPr>
      <dsp:spPr>
        <a:xfrm>
          <a:off x="979062" y="1058453"/>
          <a:ext cx="1719098" cy="703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cs typeface="Calibri" panose="020F0502020204030204" pitchFamily="34" charset="0"/>
            </a:rPr>
            <a:t>Cáncer</a:t>
          </a:r>
        </a:p>
      </dsp:txBody>
      <dsp:txXfrm>
        <a:off x="1230818" y="1161412"/>
        <a:ext cx="1215586" cy="497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0D28D-D59F-441B-82CC-BE7A57812349}">
      <dsp:nvSpPr>
        <dsp:cNvPr id="0" name=""/>
        <dsp:cNvSpPr/>
      </dsp:nvSpPr>
      <dsp:spPr>
        <a:xfrm rot="10800000">
          <a:off x="2486199" y="116302"/>
          <a:ext cx="4069190" cy="117379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225" tIns="152400" rIns="284480" bIns="152400" numCol="1" spcCol="1270" anchor="ctr" anchorCtr="0">
          <a:noAutofit/>
        </a:bodyPr>
        <a:lstStyle/>
        <a:p>
          <a:pPr marL="0" lvl="0" indent="0" algn="ctr" defTabSz="1778000">
            <a:lnSpc>
              <a:spcPct val="90000"/>
            </a:lnSpc>
            <a:spcBef>
              <a:spcPct val="0"/>
            </a:spcBef>
            <a:spcAft>
              <a:spcPct val="35000"/>
            </a:spcAft>
            <a:buNone/>
          </a:pPr>
          <a:r>
            <a:rPr lang="es-EC" sz="4000" kern="1200" dirty="0"/>
            <a:t>Probióticos</a:t>
          </a:r>
        </a:p>
      </dsp:txBody>
      <dsp:txXfrm rot="10800000">
        <a:off x="2779646" y="116302"/>
        <a:ext cx="3775743" cy="1173790"/>
      </dsp:txXfrm>
    </dsp:sp>
    <dsp:sp modelId="{F6915D7A-CDE2-4416-BC76-580C280771EA}">
      <dsp:nvSpPr>
        <dsp:cNvPr id="0" name=""/>
        <dsp:cNvSpPr/>
      </dsp:nvSpPr>
      <dsp:spPr>
        <a:xfrm>
          <a:off x="1332460" y="3116"/>
          <a:ext cx="1451848" cy="145184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96B161-65C4-406C-8059-CAF19CF6405F}">
      <dsp:nvSpPr>
        <dsp:cNvPr id="0" name=""/>
        <dsp:cNvSpPr/>
      </dsp:nvSpPr>
      <dsp:spPr>
        <a:xfrm rot="10800000">
          <a:off x="2486199" y="2001538"/>
          <a:ext cx="4069190" cy="117379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225" tIns="152400" rIns="284480" bIns="152400" numCol="1" spcCol="1270" anchor="ctr" anchorCtr="0">
          <a:noAutofit/>
        </a:bodyPr>
        <a:lstStyle/>
        <a:p>
          <a:pPr marL="0" lvl="0" indent="0" algn="ctr" defTabSz="1778000">
            <a:lnSpc>
              <a:spcPct val="90000"/>
            </a:lnSpc>
            <a:spcBef>
              <a:spcPct val="0"/>
            </a:spcBef>
            <a:spcAft>
              <a:spcPct val="35000"/>
            </a:spcAft>
            <a:buNone/>
          </a:pPr>
          <a:r>
            <a:rPr lang="es-EC" sz="4000" kern="1200" dirty="0"/>
            <a:t>Prebióticos</a:t>
          </a:r>
        </a:p>
      </dsp:txBody>
      <dsp:txXfrm rot="10800000">
        <a:off x="2779646" y="2001538"/>
        <a:ext cx="3775743" cy="1173790"/>
      </dsp:txXfrm>
    </dsp:sp>
    <dsp:sp modelId="{A10D9FED-5C95-46BC-AF6F-424EF3F57232}">
      <dsp:nvSpPr>
        <dsp:cNvPr id="0" name=""/>
        <dsp:cNvSpPr/>
      </dsp:nvSpPr>
      <dsp:spPr>
        <a:xfrm>
          <a:off x="1332460" y="1888351"/>
          <a:ext cx="1451848" cy="1451848"/>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44000" r="-4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B2D7F8-3B64-4DD5-8D5A-A32C25852420}">
      <dsp:nvSpPr>
        <dsp:cNvPr id="0" name=""/>
        <dsp:cNvSpPr/>
      </dsp:nvSpPr>
      <dsp:spPr>
        <a:xfrm rot="10800000">
          <a:off x="2486199" y="3886773"/>
          <a:ext cx="4069190" cy="117379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225" tIns="152400" rIns="284480" bIns="152400" numCol="1" spcCol="1270" anchor="ctr" anchorCtr="0">
          <a:noAutofit/>
        </a:bodyPr>
        <a:lstStyle/>
        <a:p>
          <a:pPr marL="0" lvl="0" indent="0" algn="ctr" defTabSz="1778000">
            <a:lnSpc>
              <a:spcPct val="90000"/>
            </a:lnSpc>
            <a:spcBef>
              <a:spcPct val="0"/>
            </a:spcBef>
            <a:spcAft>
              <a:spcPct val="35000"/>
            </a:spcAft>
            <a:buNone/>
          </a:pPr>
          <a:r>
            <a:rPr lang="es-EC" sz="4000" kern="1200" dirty="0" err="1"/>
            <a:t>Postbióticos</a:t>
          </a:r>
          <a:endParaRPr lang="es-EC" sz="4000" kern="1200" dirty="0"/>
        </a:p>
      </dsp:txBody>
      <dsp:txXfrm rot="10800000">
        <a:off x="2779646" y="3886773"/>
        <a:ext cx="3775743" cy="1173790"/>
      </dsp:txXfrm>
    </dsp:sp>
    <dsp:sp modelId="{3CC42E0B-391A-4456-9B83-47D46E3711C2}">
      <dsp:nvSpPr>
        <dsp:cNvPr id="0" name=""/>
        <dsp:cNvSpPr/>
      </dsp:nvSpPr>
      <dsp:spPr>
        <a:xfrm>
          <a:off x="1332460" y="3773587"/>
          <a:ext cx="1451848" cy="1451848"/>
        </a:xfrm>
        <a:prstGeom prst="ellipse">
          <a:avLst/>
        </a:prstGeom>
        <a:blipFill dpi="0" rotWithShape="1">
          <a:blip xmlns:r="http://schemas.openxmlformats.org/officeDocument/2006/relationships" r:embed="rId3"/>
          <a:srcRect/>
          <a:stretch>
            <a:fillRect l="-1112" t="14505" r="-2284" b="1369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C9D03-6720-43A7-97DD-A102067957F4}">
      <dsp:nvSpPr>
        <dsp:cNvPr id="0" name=""/>
        <dsp:cNvSpPr/>
      </dsp:nvSpPr>
      <dsp:spPr>
        <a:xfrm>
          <a:off x="0" y="0"/>
          <a:ext cx="3288145" cy="52285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s-EC" sz="6300" kern="1200" dirty="0"/>
            <a:t>Butirato</a:t>
          </a:r>
        </a:p>
      </dsp:txBody>
      <dsp:txXfrm>
        <a:off x="0" y="0"/>
        <a:ext cx="3288145" cy="1568565"/>
      </dsp:txXfrm>
    </dsp:sp>
    <dsp:sp modelId="{7BB3A80F-E34E-41E9-96FF-BB2B76C09E09}">
      <dsp:nvSpPr>
        <dsp:cNvPr id="0" name=""/>
        <dsp:cNvSpPr/>
      </dsp:nvSpPr>
      <dsp:spPr>
        <a:xfrm>
          <a:off x="328814" y="1568693"/>
          <a:ext cx="2630515" cy="761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s-EC" sz="2300" kern="1200" dirty="0"/>
            <a:t>Actividad </a:t>
          </a:r>
          <a:r>
            <a:rPr lang="es-EC" sz="2300" kern="1200" dirty="0" err="1"/>
            <a:t>anti-inflamatoria</a:t>
          </a:r>
          <a:endParaRPr lang="es-EC" sz="2300" kern="1200" dirty="0"/>
        </a:p>
      </dsp:txBody>
      <dsp:txXfrm>
        <a:off x="351123" y="1591002"/>
        <a:ext cx="2585897" cy="717070"/>
      </dsp:txXfrm>
    </dsp:sp>
    <dsp:sp modelId="{CBBC1D33-91AA-4920-BE66-5EAFB7A6F1A4}">
      <dsp:nvSpPr>
        <dsp:cNvPr id="0" name=""/>
        <dsp:cNvSpPr/>
      </dsp:nvSpPr>
      <dsp:spPr>
        <a:xfrm>
          <a:off x="328814" y="2447564"/>
          <a:ext cx="2630515" cy="761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s-EC" sz="2300" kern="1200"/>
            <a:t>Motilidad</a:t>
          </a:r>
          <a:endParaRPr lang="es-EC" sz="2300" kern="1200" dirty="0"/>
        </a:p>
      </dsp:txBody>
      <dsp:txXfrm>
        <a:off x="351123" y="2469873"/>
        <a:ext cx="2585897" cy="717070"/>
      </dsp:txXfrm>
    </dsp:sp>
    <dsp:sp modelId="{A4925972-27E3-4B44-A532-6E599E045678}">
      <dsp:nvSpPr>
        <dsp:cNvPr id="0" name=""/>
        <dsp:cNvSpPr/>
      </dsp:nvSpPr>
      <dsp:spPr>
        <a:xfrm>
          <a:off x="328814" y="3326436"/>
          <a:ext cx="2630515" cy="761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s-EC" sz="2300" kern="1200" dirty="0"/>
            <a:t>Apoptosis</a:t>
          </a:r>
        </a:p>
      </dsp:txBody>
      <dsp:txXfrm>
        <a:off x="351123" y="3348745"/>
        <a:ext cx="2585897" cy="717070"/>
      </dsp:txXfrm>
    </dsp:sp>
    <dsp:sp modelId="{2F1D7BB0-2D90-4A44-8177-42DC2D702F57}">
      <dsp:nvSpPr>
        <dsp:cNvPr id="0" name=""/>
        <dsp:cNvSpPr/>
      </dsp:nvSpPr>
      <dsp:spPr>
        <a:xfrm>
          <a:off x="328814" y="4205308"/>
          <a:ext cx="2630515" cy="761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s-EC" sz="2300" kern="1200" dirty="0"/>
            <a:t>Barrera intestinal </a:t>
          </a:r>
        </a:p>
      </dsp:txBody>
      <dsp:txXfrm>
        <a:off x="351123" y="4227617"/>
        <a:ext cx="2585897" cy="717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A43C8-9B90-47F9-82D9-CA7709B95002}">
      <dsp:nvSpPr>
        <dsp:cNvPr id="0" name=""/>
        <dsp:cNvSpPr/>
      </dsp:nvSpPr>
      <dsp:spPr>
        <a:xfrm>
          <a:off x="1946200" y="726"/>
          <a:ext cx="2407149" cy="5214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CEI</a:t>
          </a:r>
        </a:p>
      </dsp:txBody>
      <dsp:txXfrm>
        <a:off x="2206947" y="726"/>
        <a:ext cx="1885656" cy="521493"/>
      </dsp:txXfrm>
    </dsp:sp>
    <dsp:sp modelId="{887BBCCA-4198-4B2B-A0C1-DC3468222C6B}">
      <dsp:nvSpPr>
        <dsp:cNvPr id="0" name=""/>
        <dsp:cNvSpPr/>
      </dsp:nvSpPr>
      <dsp:spPr>
        <a:xfrm>
          <a:off x="4183865" y="45053"/>
          <a:ext cx="1997934" cy="43283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Células caco-2</a:t>
          </a:r>
        </a:p>
      </dsp:txBody>
      <dsp:txXfrm>
        <a:off x="4400285" y="45053"/>
        <a:ext cx="1565095" cy="432839"/>
      </dsp:txXfrm>
    </dsp:sp>
    <dsp:sp modelId="{F6C97B55-18B4-4904-8105-B9FE40E367CD}">
      <dsp:nvSpPr>
        <dsp:cNvPr id="0" name=""/>
        <dsp:cNvSpPr/>
      </dsp:nvSpPr>
      <dsp:spPr>
        <a:xfrm>
          <a:off x="1946200" y="595229"/>
          <a:ext cx="2407149" cy="5214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Monocitos humanos</a:t>
          </a:r>
        </a:p>
      </dsp:txBody>
      <dsp:txXfrm>
        <a:off x="2206947" y="595229"/>
        <a:ext cx="1885656" cy="521493"/>
      </dsp:txXfrm>
    </dsp:sp>
    <dsp:sp modelId="{33EF1318-445A-416F-B9B3-54E6550F5941}">
      <dsp:nvSpPr>
        <dsp:cNvPr id="0" name=""/>
        <dsp:cNvSpPr/>
      </dsp:nvSpPr>
      <dsp:spPr>
        <a:xfrm>
          <a:off x="4183865" y="639556"/>
          <a:ext cx="1997934" cy="43283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Células THP-1</a:t>
          </a:r>
        </a:p>
      </dsp:txBody>
      <dsp:txXfrm>
        <a:off x="4400285" y="639556"/>
        <a:ext cx="1565095" cy="432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40059-82A8-4E22-8553-65BD806FA6D5}">
      <dsp:nvSpPr>
        <dsp:cNvPr id="0" name=""/>
        <dsp:cNvSpPr/>
      </dsp:nvSpPr>
      <dsp:spPr>
        <a:xfrm>
          <a:off x="235650" y="1339286"/>
          <a:ext cx="1320752" cy="1169687"/>
        </a:xfrm>
        <a:prstGeom prst="rect">
          <a:avLst/>
        </a:prstGeom>
        <a:blipFill rotWithShape="1">
          <a:blip xmlns:r="http://schemas.openxmlformats.org/officeDocument/2006/relationships" r:embed="rId1"/>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2C16FC-B25E-44B1-8345-AF5991257B07}">
      <dsp:nvSpPr>
        <dsp:cNvPr id="0" name=""/>
        <dsp:cNvSpPr/>
      </dsp:nvSpPr>
      <dsp:spPr>
        <a:xfrm>
          <a:off x="1219029" y="1193798"/>
          <a:ext cx="1396493" cy="12029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t>ICAM3</a:t>
          </a:r>
        </a:p>
        <a:p>
          <a:pPr marL="228600" lvl="1" indent="-228600" algn="l" defTabSz="889000">
            <a:lnSpc>
              <a:spcPct val="90000"/>
            </a:lnSpc>
            <a:spcBef>
              <a:spcPct val="0"/>
            </a:spcBef>
            <a:spcAft>
              <a:spcPct val="15000"/>
            </a:spcAft>
            <a:buChar char="•"/>
          </a:pPr>
          <a:r>
            <a:rPr lang="es-EC" sz="2000" kern="1200" dirty="0"/>
            <a:t>RUNX3</a:t>
          </a:r>
        </a:p>
        <a:p>
          <a:pPr marL="228600" lvl="1" indent="-228600" algn="l" defTabSz="889000">
            <a:lnSpc>
              <a:spcPct val="90000"/>
            </a:lnSpc>
            <a:spcBef>
              <a:spcPct val="0"/>
            </a:spcBef>
            <a:spcAft>
              <a:spcPct val="15000"/>
            </a:spcAft>
            <a:buChar char="•"/>
          </a:pPr>
          <a:r>
            <a:rPr lang="es-EC" sz="2000" kern="1200" dirty="0"/>
            <a:t>PPM1A</a:t>
          </a:r>
        </a:p>
        <a:p>
          <a:pPr marL="228600" lvl="1" indent="-228600" algn="l" defTabSz="889000">
            <a:lnSpc>
              <a:spcPct val="90000"/>
            </a:lnSpc>
            <a:spcBef>
              <a:spcPct val="0"/>
            </a:spcBef>
            <a:spcAft>
              <a:spcPct val="15000"/>
            </a:spcAft>
            <a:buChar char="•"/>
          </a:pPr>
          <a:r>
            <a:rPr lang="es-EC" sz="2000" kern="1200" dirty="0"/>
            <a:t>TNF</a:t>
          </a:r>
        </a:p>
      </dsp:txBody>
      <dsp:txXfrm>
        <a:off x="1254263" y="1229032"/>
        <a:ext cx="1326025" cy="1132507"/>
      </dsp:txXfrm>
    </dsp:sp>
    <dsp:sp modelId="{F23B584A-3A1B-47E9-853D-B6A31B7AC18C}">
      <dsp:nvSpPr>
        <dsp:cNvPr id="0" name=""/>
        <dsp:cNvSpPr/>
      </dsp:nvSpPr>
      <dsp:spPr>
        <a:xfrm>
          <a:off x="218629" y="834922"/>
          <a:ext cx="1838075" cy="304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Células THP-1</a:t>
          </a:r>
        </a:p>
      </dsp:txBody>
      <dsp:txXfrm>
        <a:off x="218629" y="834922"/>
        <a:ext cx="1838075" cy="3043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083A8-190C-46B5-B6CB-5C9DCFE4E19E}">
      <dsp:nvSpPr>
        <dsp:cNvPr id="0" name=""/>
        <dsp:cNvSpPr/>
      </dsp:nvSpPr>
      <dsp:spPr>
        <a:xfrm>
          <a:off x="471449" y="1264874"/>
          <a:ext cx="1784473" cy="1496680"/>
        </a:xfrm>
        <a:prstGeom prst="rect">
          <a:avLst/>
        </a:prstGeom>
        <a:blipFill dpi="0" rotWithShape="1">
          <a:blip xmlns:r="http://schemas.openxmlformats.org/officeDocument/2006/relationships" r:embed="rId1"/>
          <a:srcRect/>
          <a:stretch>
            <a:fillRect l="-21095" t="-9507" r="16755" b="-759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9759E1-254C-47FE-9D28-164822F3CCBE}">
      <dsp:nvSpPr>
        <dsp:cNvPr id="0" name=""/>
        <dsp:cNvSpPr/>
      </dsp:nvSpPr>
      <dsp:spPr>
        <a:xfrm>
          <a:off x="1518608" y="1375704"/>
          <a:ext cx="1166126" cy="1056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t>ZO1</a:t>
          </a:r>
        </a:p>
        <a:p>
          <a:pPr marL="228600" lvl="1" indent="-228600" algn="l" defTabSz="889000">
            <a:lnSpc>
              <a:spcPct val="90000"/>
            </a:lnSpc>
            <a:spcBef>
              <a:spcPct val="0"/>
            </a:spcBef>
            <a:spcAft>
              <a:spcPct val="15000"/>
            </a:spcAft>
            <a:buChar char="•"/>
          </a:pPr>
          <a:r>
            <a:rPr lang="es-EC" sz="2000" kern="1200" dirty="0"/>
            <a:t>OCLN</a:t>
          </a:r>
        </a:p>
        <a:p>
          <a:pPr marL="228600" lvl="1" indent="-228600" algn="l" defTabSz="889000">
            <a:lnSpc>
              <a:spcPct val="90000"/>
            </a:lnSpc>
            <a:spcBef>
              <a:spcPct val="0"/>
            </a:spcBef>
            <a:spcAft>
              <a:spcPct val="15000"/>
            </a:spcAft>
            <a:buChar char="•"/>
          </a:pPr>
          <a:r>
            <a:rPr lang="es-EC" sz="2000" kern="1200" dirty="0"/>
            <a:t>PIGR</a:t>
          </a:r>
        </a:p>
      </dsp:txBody>
      <dsp:txXfrm>
        <a:off x="1549545" y="1406641"/>
        <a:ext cx="1104252" cy="994378"/>
      </dsp:txXfrm>
    </dsp:sp>
    <dsp:sp modelId="{C2E6F040-95BA-4CF9-AB1E-D02BF61D7FC8}">
      <dsp:nvSpPr>
        <dsp:cNvPr id="0" name=""/>
        <dsp:cNvSpPr/>
      </dsp:nvSpPr>
      <dsp:spPr>
        <a:xfrm>
          <a:off x="641019" y="939652"/>
          <a:ext cx="2055774" cy="299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Células caco-2</a:t>
          </a:r>
        </a:p>
      </dsp:txBody>
      <dsp:txXfrm>
        <a:off x="641019" y="939652"/>
        <a:ext cx="2055774" cy="299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227C9-BE01-4AC1-996F-FB82A1708B74}">
      <dsp:nvSpPr>
        <dsp:cNvPr id="0" name=""/>
        <dsp:cNvSpPr/>
      </dsp:nvSpPr>
      <dsp:spPr>
        <a:xfrm>
          <a:off x="1032" y="469893"/>
          <a:ext cx="2152434" cy="13762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1.5 </a:t>
          </a:r>
          <a:r>
            <a:rPr lang="es-EC" sz="2000" kern="1200" dirty="0" err="1"/>
            <a:t>mM</a:t>
          </a:r>
          <a:r>
            <a:rPr lang="es-EC" sz="2000" kern="1200" dirty="0"/>
            <a:t> Butirato de sodio, 4° día</a:t>
          </a:r>
        </a:p>
      </dsp:txBody>
      <dsp:txXfrm>
        <a:off x="1032" y="469893"/>
        <a:ext cx="2152434" cy="1376285"/>
      </dsp:txXfrm>
    </dsp:sp>
    <dsp:sp modelId="{2B6755CD-8303-4AB5-9095-2A04F29E1332}">
      <dsp:nvSpPr>
        <dsp:cNvPr id="0" name=""/>
        <dsp:cNvSpPr/>
      </dsp:nvSpPr>
      <dsp:spPr>
        <a:xfrm>
          <a:off x="1032" y="2059735"/>
          <a:ext cx="2152434" cy="13762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450 ng/</a:t>
          </a:r>
          <a:r>
            <a:rPr lang="es-EC" sz="2000" kern="1200" dirty="0" err="1"/>
            <a:t>mL</a:t>
          </a:r>
          <a:r>
            <a:rPr lang="es-EC" sz="2000" kern="1200" dirty="0"/>
            <a:t> LPS, 24h, días 7, 14 y 21 </a:t>
          </a:r>
        </a:p>
      </dsp:txBody>
      <dsp:txXfrm>
        <a:off x="1032" y="2059735"/>
        <a:ext cx="2152434" cy="13762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B4EA5-8731-4533-B746-3F20DBAF683C}">
      <dsp:nvSpPr>
        <dsp:cNvPr id="0" name=""/>
        <dsp:cNvSpPr/>
      </dsp:nvSpPr>
      <dsp:spPr>
        <a:xfrm rot="5400000">
          <a:off x="378080" y="1556304"/>
          <a:ext cx="1408401" cy="1603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A3851-504A-44DF-87E6-796DDCF39AC7}">
      <dsp:nvSpPr>
        <dsp:cNvPr id="0" name=""/>
        <dsp:cNvSpPr/>
      </dsp:nvSpPr>
      <dsp:spPr>
        <a:xfrm>
          <a:off x="4939" y="322387"/>
          <a:ext cx="2370919" cy="10049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Extracción y purificación</a:t>
          </a:r>
        </a:p>
      </dsp:txBody>
      <dsp:txXfrm>
        <a:off x="54004" y="371452"/>
        <a:ext cx="2272789" cy="906787"/>
      </dsp:txXfrm>
    </dsp:sp>
    <dsp:sp modelId="{98ACCDB3-80CF-41BC-BDE9-BFF7107847E0}">
      <dsp:nvSpPr>
        <dsp:cNvPr id="0" name=""/>
        <dsp:cNvSpPr/>
      </dsp:nvSpPr>
      <dsp:spPr>
        <a:xfrm>
          <a:off x="2234209" y="303932"/>
          <a:ext cx="1491572" cy="1040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0" algn="l" defTabSz="800100">
            <a:lnSpc>
              <a:spcPct val="90000"/>
            </a:lnSpc>
            <a:spcBef>
              <a:spcPct val="0"/>
            </a:spcBef>
            <a:spcAft>
              <a:spcPct val="15000"/>
            </a:spcAft>
            <a:buNone/>
          </a:pPr>
          <a:r>
            <a:rPr lang="es-EC" sz="1800" kern="1200" dirty="0"/>
            <a:t>Días 8, 15 y 22</a:t>
          </a:r>
        </a:p>
      </dsp:txBody>
      <dsp:txXfrm>
        <a:off x="2234209" y="303932"/>
        <a:ext cx="1491572" cy="1040151"/>
      </dsp:txXfrm>
    </dsp:sp>
    <dsp:sp modelId="{6C1C379D-14A4-4313-8188-C307BFF81CB6}">
      <dsp:nvSpPr>
        <dsp:cNvPr id="0" name=""/>
        <dsp:cNvSpPr/>
      </dsp:nvSpPr>
      <dsp:spPr>
        <a:xfrm rot="5400000">
          <a:off x="2287950" y="3262268"/>
          <a:ext cx="1408401" cy="1603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D74993-D38E-4CC9-ACC0-C0E972C60BFF}">
      <dsp:nvSpPr>
        <dsp:cNvPr id="0" name=""/>
        <dsp:cNvSpPr/>
      </dsp:nvSpPr>
      <dsp:spPr>
        <a:xfrm>
          <a:off x="1914809" y="2028351"/>
          <a:ext cx="2370919" cy="10049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Cuantificación</a:t>
          </a:r>
        </a:p>
      </dsp:txBody>
      <dsp:txXfrm>
        <a:off x="1963874" y="2077416"/>
        <a:ext cx="2272789" cy="906787"/>
      </dsp:txXfrm>
    </dsp:sp>
    <dsp:sp modelId="{7412B545-4A99-4903-8D3A-4691788AE86C}">
      <dsp:nvSpPr>
        <dsp:cNvPr id="0" name=""/>
        <dsp:cNvSpPr/>
      </dsp:nvSpPr>
      <dsp:spPr>
        <a:xfrm>
          <a:off x="4091615" y="1868599"/>
          <a:ext cx="2102503" cy="1341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0" algn="l" defTabSz="800100">
            <a:lnSpc>
              <a:spcPct val="90000"/>
            </a:lnSpc>
            <a:spcBef>
              <a:spcPct val="0"/>
            </a:spcBef>
            <a:spcAft>
              <a:spcPct val="15000"/>
            </a:spcAft>
            <a:buNone/>
          </a:pPr>
          <a:r>
            <a:rPr lang="es-EC" sz="1800" kern="1200" dirty="0"/>
            <a:t>Radio de pureza 260/280</a:t>
          </a:r>
        </a:p>
      </dsp:txBody>
      <dsp:txXfrm>
        <a:off x="4091615" y="1868599"/>
        <a:ext cx="2102503" cy="1341335"/>
      </dsp:txXfrm>
    </dsp:sp>
    <dsp:sp modelId="{161A32AD-B160-4293-9104-A7D964BF6C15}">
      <dsp:nvSpPr>
        <dsp:cNvPr id="0" name=""/>
        <dsp:cNvSpPr/>
      </dsp:nvSpPr>
      <dsp:spPr>
        <a:xfrm>
          <a:off x="3824679" y="3570893"/>
          <a:ext cx="2370919" cy="10049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Evaluación cualitativa</a:t>
          </a:r>
        </a:p>
      </dsp:txBody>
      <dsp:txXfrm>
        <a:off x="3873744" y="3619958"/>
        <a:ext cx="2272789" cy="906787"/>
      </dsp:txXfrm>
    </dsp:sp>
    <dsp:sp modelId="{8505AF33-C084-45D2-AE9E-EC7A1C7095FD}">
      <dsp:nvSpPr>
        <dsp:cNvPr id="0" name=""/>
        <dsp:cNvSpPr/>
      </dsp:nvSpPr>
      <dsp:spPr>
        <a:xfrm>
          <a:off x="5992518" y="3565267"/>
          <a:ext cx="2130541" cy="101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0" algn="l" defTabSz="800100">
            <a:lnSpc>
              <a:spcPct val="90000"/>
            </a:lnSpc>
            <a:spcBef>
              <a:spcPct val="0"/>
            </a:spcBef>
            <a:spcAft>
              <a:spcPct val="15000"/>
            </a:spcAft>
            <a:buNone/>
          </a:pPr>
          <a:r>
            <a:rPr lang="es-EC" sz="1800" kern="1200" dirty="0"/>
            <a:t>Electroforesis gel de agarosa 1%</a:t>
          </a:r>
        </a:p>
      </dsp:txBody>
      <dsp:txXfrm>
        <a:off x="5992518" y="3565267"/>
        <a:ext cx="2130541" cy="10144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11:43.452"/>
    </inkml:context>
    <inkml:brush xml:id="br0">
      <inkml:brushProperty name="width" value="0.3" units="cm"/>
      <inkml:brushProperty name="height" value="0.6" units="cm"/>
      <inkml:brushProperty name="color" value="#FFC28B"/>
      <inkml:brushProperty name="tip" value="rectangle"/>
      <inkml:brushProperty name="rasterOp" value="maskPen"/>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21:26.155"/>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21:48.445"/>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21:51.130"/>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22:07.38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22:26.667"/>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22:31.54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33:58.707"/>
    </inkml:context>
    <inkml:brush xml:id="br0">
      <inkml:brushProperty name="width" value="0.3" units="cm"/>
      <inkml:brushProperty name="height" value="0.6" units="cm"/>
      <inkml:brushProperty name="color" value="#FFC189"/>
      <inkml:brushProperty name="tip" value="rectangle"/>
      <inkml:brushProperty name="rasterOp" value="maskPen"/>
      <inkml:brushProperty name="ignorePressure" value="1"/>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34:06.532"/>
    </inkml:context>
    <inkml:brush xml:id="br0">
      <inkml:brushProperty name="width" value="0.3" units="cm"/>
      <inkml:brushProperty name="height" value="0.6" units="cm"/>
      <inkml:brushProperty name="color" value="#FFC189"/>
      <inkml:brushProperty name="tip" value="rectangle"/>
      <inkml:brushProperty name="rasterOp" value="maskPen"/>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34:15.528"/>
    </inkml:context>
    <inkml:brush xml:id="br0">
      <inkml:brushProperty name="width" value="0.3" units="cm"/>
      <inkml:brushProperty name="height" value="0.6" units="cm"/>
      <inkml:brushProperty name="color" value="#FFC189"/>
      <inkml:brushProperty name="tip" value="rectangle"/>
      <inkml:brushProperty name="rasterOp" value="maskPen"/>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4:42:34.275"/>
    </inkml:context>
    <inkml:brush xml:id="br0">
      <inkml:brushProperty name="width" value="0.2" units="cm"/>
      <inkml:brushProperty name="height" value="0.2" units="cm"/>
      <inkml:brushProperty name="color" value="#FFFFFF"/>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11:51.287"/>
    </inkml:context>
    <inkml:brush xml:id="br0">
      <inkml:brushProperty name="width" value="0.3" units="cm"/>
      <inkml:brushProperty name="height" value="0.6" units="cm"/>
      <inkml:brushProperty name="color" value="#FFC28B"/>
      <inkml:brushProperty name="tip" value="rectangle"/>
      <inkml:brushProperty name="rasterOp" value="maskPen"/>
      <inkml:brushProperty name="ignorePressure" value="1"/>
    </inkml:brush>
  </inkml:definitions>
  <inkml:trace contextRef="#ctx0" brushRef="#br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4:42:35.457"/>
    </inkml:context>
    <inkml:brush xml:id="br0">
      <inkml:brushProperty name="width" value="0.2" units="cm"/>
      <inkml:brushProperty name="height" value="0.2" units="cm"/>
      <inkml:brushProperty name="color" value="#FFFFFF"/>
      <inkml:brushProperty name="ignorePressure" value="1"/>
    </inkml:brush>
  </inkml:definitions>
  <inkml:trace contextRef="#ctx0" brushRef="#br0">1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6:13.763"/>
    </inkml:context>
    <inkml:brush xml:id="br0">
      <inkml:brushProperty name="width" value="0.3" units="cm"/>
      <inkml:brushProperty name="height" value="0.6" units="cm"/>
      <inkml:brushProperty name="color" value="#FFC189"/>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6:22.088"/>
    </inkml:context>
    <inkml:brush xml:id="br0">
      <inkml:brushProperty name="width" value="0.3" units="cm"/>
      <inkml:brushProperty name="height" value="0.6" units="cm"/>
      <inkml:brushProperty name="color" value="#FFC189"/>
      <inkml:brushProperty name="tip" value="rectangle"/>
      <inkml:brushProperty name="rasterOp" value="maskPen"/>
      <inkml:brushProperty name="ignorePressure" value="1"/>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6:24.192"/>
    </inkml:context>
    <inkml:brush xml:id="br0">
      <inkml:brushProperty name="width" value="0.3" units="cm"/>
      <inkml:brushProperty name="height" value="0.6" units="cm"/>
      <inkml:brushProperty name="color" value="#FFC189"/>
      <inkml:brushProperty name="tip" value="rectangle"/>
      <inkml:brushProperty name="rasterOp" value="maskPen"/>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6:31.449"/>
    </inkml:context>
    <inkml:brush xml:id="br0">
      <inkml:brushProperty name="width" value="0.3" units="cm"/>
      <inkml:brushProperty name="height" value="0.6" units="cm"/>
      <inkml:brushProperty name="color" value="#FFFF93"/>
      <inkml:brushProperty name="tip" value="rectangle"/>
      <inkml:brushProperty name="rasterOp" value="maskPen"/>
      <inkml:brushProperty name="ignorePressure" value="1"/>
    </inkml:brush>
  </inkml:definitions>
  <inkml:trace contextRef="#ctx0" brushRef="#br0">0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6:35.363"/>
    </inkml:context>
    <inkml:brush xml:id="br0">
      <inkml:brushProperty name="width" value="0.3" units="cm"/>
      <inkml:brushProperty name="height" value="0.6" units="cm"/>
      <inkml:brushProperty name="color" value="#FFFF93"/>
      <inkml:brushProperty name="tip" value="rectangle"/>
      <inkml:brushProperty name="rasterOp" value="maskPen"/>
      <inkml:brushProperty name="ignorePressure" value="1"/>
    </inkml:brush>
  </inkml:definitions>
  <inkml:trace contextRef="#ctx0" brushRef="#br0">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6:37.188"/>
    </inkml:context>
    <inkml:brush xml:id="br0">
      <inkml:brushProperty name="width" value="0.3" units="cm"/>
      <inkml:brushProperty name="height" value="0.6" units="cm"/>
      <inkml:brushProperty name="color" value="#FFFF93"/>
      <inkml:brushProperty name="tip" value="rectangle"/>
      <inkml:brushProperty name="rasterOp" value="maskPen"/>
      <inkml:brushProperty name="ignorePressure" value="1"/>
    </inkml:brush>
  </inkml:definitions>
  <inkml:trace contextRef="#ctx0" brushRef="#br0">0 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6:47.167"/>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6:50.74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7:00.618"/>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12:28.328"/>
    </inkml:context>
    <inkml:brush xml:id="br0">
      <inkml:brushProperty name="width" value="0.3" units="cm"/>
      <inkml:brushProperty name="height" value="0.6" units="cm"/>
      <inkml:brushProperty name="color" value="#FFC28B"/>
      <inkml:brushProperty name="tip" value="rectangle"/>
      <inkml:brushProperty name="rasterOp" value="maskPen"/>
      <inkml:brushProperty name="ignorePressure" value="1"/>
    </inkml:brush>
  </inkml:definitions>
  <inkml:trace contextRef="#ctx0" brushRef="#br0">0 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8:56.219"/>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8:58.401"/>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1,'0'0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9:01.958"/>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1,'0'0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9:08.50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9:11.04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9:24.31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9:34.910"/>
    </inkml:context>
    <inkml:brush xml:id="br0">
      <inkml:brushProperty name="width" value="0.3" units="cm"/>
      <inkml:brushProperty name="height" value="0.6" units="cm"/>
      <inkml:brushProperty name="color" value="#8BFF8B"/>
      <inkml:brushProperty name="tip" value="rectangle"/>
      <inkml:brushProperty name="rasterOp" value="maskPen"/>
      <inkml:brushProperty name="ignorePressure" value="1"/>
    </inkml:brush>
  </inkml:definitions>
  <inkml:trace contextRef="#ctx0" brushRef="#br0">0 1,'0'0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9:37.123"/>
    </inkml:context>
    <inkml:brush xml:id="br0">
      <inkml:brushProperty name="width" value="0.3" units="cm"/>
      <inkml:brushProperty name="height" value="0.6" units="cm"/>
      <inkml:brushProperty name="color" value="#8BFF8B"/>
      <inkml:brushProperty name="tip" value="rectangle"/>
      <inkml:brushProperty name="rasterOp" value="maskPen"/>
      <inkml:brushProperty name="ignorePressure" value="1"/>
    </inkml:brush>
  </inkml:definitions>
  <inkml:trace contextRef="#ctx0" brushRef="#br0">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49:39.323"/>
    </inkml:context>
    <inkml:brush xml:id="br0">
      <inkml:brushProperty name="width" value="0.3" units="cm"/>
      <inkml:brushProperty name="height" value="0.6" units="cm"/>
      <inkml:brushProperty name="color" value="#8BFF8B"/>
      <inkml:brushProperty name="tip" value="rectangle"/>
      <inkml:brushProperty name="rasterOp" value="maskPen"/>
      <inkml:brushProperty name="ignorePressure" value="1"/>
    </inkml:brush>
  </inkml:definitions>
  <inkml:trace contextRef="#ctx0" brushRef="#br0">0 1,'0'0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2:01.621"/>
    </inkml:context>
    <inkml:brush xml:id="br0">
      <inkml:brushProperty name="width" value="0.3" units="cm"/>
      <inkml:brushProperty name="height" value="0.6" units="cm"/>
      <inkml:brushProperty name="color" value="#FFFFBD"/>
      <inkml:brushProperty name="tip" value="rectangle"/>
      <inkml:brushProperty name="rasterOp" value="maskPen"/>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18:43.068"/>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0 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2:04.993"/>
    </inkml:context>
    <inkml:brush xml:id="br0">
      <inkml:brushProperty name="width" value="0.3" units="cm"/>
      <inkml:brushProperty name="height" value="0.6" units="cm"/>
      <inkml:brushProperty name="color" value="#FFFFBD"/>
      <inkml:brushProperty name="tip" value="rectangle"/>
      <inkml:brushProperty name="rasterOp" value="maskPen"/>
      <inkml:brushProperty name="ignorePressure" value="1"/>
    </inkml:brush>
  </inkml:definitions>
  <inkml:trace contextRef="#ctx0" brushRef="#br0">0 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2:06.987"/>
    </inkml:context>
    <inkml:brush xml:id="br0">
      <inkml:brushProperty name="width" value="0.3" units="cm"/>
      <inkml:brushProperty name="height" value="0.6" units="cm"/>
      <inkml:brushProperty name="color" value="#FFFFBD"/>
      <inkml:brushProperty name="tip" value="rectangle"/>
      <inkml:brushProperty name="rasterOp" value="maskPen"/>
      <inkml:brushProperty name="ignorePressure" value="1"/>
    </inkml:brush>
  </inkml:definitions>
  <inkml:trace contextRef="#ctx0" brushRef="#br0">0 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2:20.086"/>
    </inkml:context>
    <inkml:brush xml:id="br0">
      <inkml:brushProperty name="width" value="0.3" units="cm"/>
      <inkml:brushProperty name="height" value="0.6" units="cm"/>
      <inkml:brushProperty name="color" value="#FFC48F"/>
      <inkml:brushProperty name="tip" value="rectangle"/>
      <inkml:brushProperty name="rasterOp" value="maskPen"/>
      <inkml:brushProperty name="ignorePressure" value="1"/>
    </inkml:brush>
  </inkml:definitions>
  <inkml:trace contextRef="#ctx0" brushRef="#br0">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2:24.957"/>
    </inkml:context>
    <inkml:brush xml:id="br0">
      <inkml:brushProperty name="width" value="0.3" units="cm"/>
      <inkml:brushProperty name="height" value="0.6" units="cm"/>
      <inkml:brushProperty name="color" value="#FFC48F"/>
      <inkml:brushProperty name="tip" value="rectangle"/>
      <inkml:brushProperty name="rasterOp" value="maskPen"/>
      <inkml:brushProperty name="ignorePressure" value="1"/>
    </inkml:brush>
  </inkml:definitions>
  <inkml:trace contextRef="#ctx0" brushRef="#br0">0 1,'0'0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2:26.447"/>
    </inkml:context>
    <inkml:brush xml:id="br0">
      <inkml:brushProperty name="width" value="0.3" units="cm"/>
      <inkml:brushProperty name="height" value="0.6" units="cm"/>
      <inkml:brushProperty name="color" value="#FFC48F"/>
      <inkml:brushProperty name="tip" value="rectangle"/>
      <inkml:brushProperty name="rasterOp" value="maskPen"/>
      <inkml:brushProperty name="ignorePressure" value="1"/>
    </inkml:brush>
  </inkml:definitions>
  <inkml:trace contextRef="#ctx0" brushRef="#br0">0 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2:42.65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2:51.428"/>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2:52.79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3:07.298"/>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3:12.66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18:47.784"/>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1,'0'0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3:29.734"/>
    </inkml:context>
    <inkml:brush xml:id="br0">
      <inkml:brushProperty name="width" value="0.3" units="cm"/>
      <inkml:brushProperty name="height" value="0.6" units="cm"/>
      <inkml:brushProperty name="color" value="#ADFBAD"/>
      <inkml:brushProperty name="tip" value="rectangle"/>
      <inkml:brushProperty name="rasterOp" value="maskPen"/>
      <inkml:brushProperty name="ignorePressure" value="1"/>
    </inkml:brush>
  </inkml:definitions>
  <inkml:trace contextRef="#ctx0" brushRef="#br0">1 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3:33.615"/>
    </inkml:context>
    <inkml:brush xml:id="br0">
      <inkml:brushProperty name="width" value="0.3" units="cm"/>
      <inkml:brushProperty name="height" value="0.6" units="cm"/>
      <inkml:brushProperty name="color" value="#ADFBAD"/>
      <inkml:brushProperty name="tip" value="rectangle"/>
      <inkml:brushProperty name="rasterOp" value="maskPen"/>
      <inkml:brushProperty name="ignorePressure" value="1"/>
    </inkml:brush>
  </inkml:definitions>
  <inkml:trace contextRef="#ctx0" brushRef="#br0">0 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3:35.456"/>
    </inkml:context>
    <inkml:brush xml:id="br0">
      <inkml:brushProperty name="width" value="0.3" units="cm"/>
      <inkml:brushProperty name="height" value="0.6" units="cm"/>
      <inkml:brushProperty name="color" value="#ADFBAD"/>
      <inkml:brushProperty name="tip" value="rectangle"/>
      <inkml:brushProperty name="rasterOp" value="maskPen"/>
      <inkml:brushProperty name="ignorePressure" value="1"/>
    </inkml:brush>
  </inkml:definitions>
  <inkml:trace contextRef="#ctx0" brushRef="#br0">1 1,'0'0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53:57.82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18:54.732"/>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19:02.805"/>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19:11.09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8T23:19:35.36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E222C-8375-4EC2-9F72-9331B075D36D}" type="datetimeFigureOut">
              <a:rPr lang="es-EC" smtClean="0"/>
              <a:t>20/10/2020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5B8F4-C915-4276-B2FB-764A3878748C}" type="slidenum">
              <a:rPr lang="es-EC" smtClean="0"/>
              <a:t>‹#›</a:t>
            </a:fld>
            <a:endParaRPr lang="es-EC"/>
          </a:p>
        </p:txBody>
      </p:sp>
    </p:spTree>
    <p:extLst>
      <p:ext uri="{BB962C8B-B14F-4D97-AF65-F5344CB8AC3E}">
        <p14:creationId xmlns:p14="http://schemas.microsoft.com/office/powerpoint/2010/main" val="400654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CB5B8F4-C915-4276-B2FB-764A3878748C}" type="slidenum">
              <a:rPr lang="es-EC" smtClean="0"/>
              <a:t>1</a:t>
            </a:fld>
            <a:endParaRPr lang="es-EC"/>
          </a:p>
        </p:txBody>
      </p:sp>
    </p:spTree>
    <p:extLst>
      <p:ext uri="{BB962C8B-B14F-4D97-AF65-F5344CB8AC3E}">
        <p14:creationId xmlns:p14="http://schemas.microsoft.com/office/powerpoint/2010/main" val="94604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13</a:t>
            </a:fld>
            <a:endParaRPr lang="es-EC"/>
          </a:p>
        </p:txBody>
      </p:sp>
    </p:spTree>
    <p:extLst>
      <p:ext uri="{BB962C8B-B14F-4D97-AF65-F5344CB8AC3E}">
        <p14:creationId xmlns:p14="http://schemas.microsoft.com/office/powerpoint/2010/main" val="39073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14</a:t>
            </a:fld>
            <a:endParaRPr lang="es-EC"/>
          </a:p>
        </p:txBody>
      </p:sp>
    </p:spTree>
    <p:extLst>
      <p:ext uri="{BB962C8B-B14F-4D97-AF65-F5344CB8AC3E}">
        <p14:creationId xmlns:p14="http://schemas.microsoft.com/office/powerpoint/2010/main" val="2340084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15</a:t>
            </a:fld>
            <a:endParaRPr lang="es-EC"/>
          </a:p>
        </p:txBody>
      </p:sp>
    </p:spTree>
    <p:extLst>
      <p:ext uri="{BB962C8B-B14F-4D97-AF65-F5344CB8AC3E}">
        <p14:creationId xmlns:p14="http://schemas.microsoft.com/office/powerpoint/2010/main" val="2872745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16</a:t>
            </a:fld>
            <a:endParaRPr lang="es-EC"/>
          </a:p>
        </p:txBody>
      </p:sp>
    </p:spTree>
    <p:extLst>
      <p:ext uri="{BB962C8B-B14F-4D97-AF65-F5344CB8AC3E}">
        <p14:creationId xmlns:p14="http://schemas.microsoft.com/office/powerpoint/2010/main" val="197767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17</a:t>
            </a:fld>
            <a:endParaRPr lang="es-EC"/>
          </a:p>
        </p:txBody>
      </p:sp>
    </p:spTree>
    <p:extLst>
      <p:ext uri="{BB962C8B-B14F-4D97-AF65-F5344CB8AC3E}">
        <p14:creationId xmlns:p14="http://schemas.microsoft.com/office/powerpoint/2010/main" val="426812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18</a:t>
            </a:fld>
            <a:endParaRPr lang="es-EC"/>
          </a:p>
        </p:txBody>
      </p:sp>
    </p:spTree>
    <p:extLst>
      <p:ext uri="{BB962C8B-B14F-4D97-AF65-F5344CB8AC3E}">
        <p14:creationId xmlns:p14="http://schemas.microsoft.com/office/powerpoint/2010/main" val="4028398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19</a:t>
            </a:fld>
            <a:endParaRPr lang="es-EC"/>
          </a:p>
        </p:txBody>
      </p:sp>
    </p:spTree>
    <p:extLst>
      <p:ext uri="{BB962C8B-B14F-4D97-AF65-F5344CB8AC3E}">
        <p14:creationId xmlns:p14="http://schemas.microsoft.com/office/powerpoint/2010/main" val="528404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20</a:t>
            </a:fld>
            <a:endParaRPr lang="es-EC"/>
          </a:p>
        </p:txBody>
      </p:sp>
    </p:spTree>
    <p:extLst>
      <p:ext uri="{BB962C8B-B14F-4D97-AF65-F5344CB8AC3E}">
        <p14:creationId xmlns:p14="http://schemas.microsoft.com/office/powerpoint/2010/main" val="448750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21</a:t>
            </a:fld>
            <a:endParaRPr lang="es-EC"/>
          </a:p>
        </p:txBody>
      </p:sp>
    </p:spTree>
    <p:extLst>
      <p:ext uri="{BB962C8B-B14F-4D97-AF65-F5344CB8AC3E}">
        <p14:creationId xmlns:p14="http://schemas.microsoft.com/office/powerpoint/2010/main" val="343958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22</a:t>
            </a:fld>
            <a:endParaRPr lang="es-EC"/>
          </a:p>
        </p:txBody>
      </p:sp>
    </p:spTree>
    <p:extLst>
      <p:ext uri="{BB962C8B-B14F-4D97-AF65-F5344CB8AC3E}">
        <p14:creationId xmlns:p14="http://schemas.microsoft.com/office/powerpoint/2010/main" val="91605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Calibri" panose="020F0502020204030204" pitchFamily="34" charset="0"/>
                <a:ea typeface="Calibri" panose="020F0502020204030204" pitchFamily="34" charset="0"/>
                <a:cs typeface="Arial" panose="020B0604020202020204" pitchFamily="34" charset="0"/>
              </a:rPr>
              <a:t>Existen varios </a:t>
            </a:r>
            <a:r>
              <a:rPr lang="es-EC" sz="1800" b="1" dirty="0">
                <a:effectLst/>
                <a:latin typeface="Calibri" panose="020F0502020204030204" pitchFamily="34" charset="0"/>
                <a:ea typeface="Calibri" panose="020F0502020204030204" pitchFamily="34" charset="0"/>
                <a:cs typeface="Arial" panose="020B0604020202020204" pitchFamily="34" charset="0"/>
              </a:rPr>
              <a:t>factores</a:t>
            </a:r>
            <a:r>
              <a:rPr lang="es-EC" sz="1800" dirty="0">
                <a:effectLst/>
                <a:latin typeface="Calibri" panose="020F0502020204030204" pitchFamily="34" charset="0"/>
                <a:ea typeface="Calibri" panose="020F0502020204030204" pitchFamily="34" charset="0"/>
                <a:cs typeface="Arial" panose="020B0604020202020204" pitchFamily="34" charset="0"/>
              </a:rPr>
              <a:t> que promueven cambios en la biodiversidad de la microbiota intestinal humana. </a:t>
            </a:r>
          </a:p>
          <a:p>
            <a:endParaRPr lang="es-EC" dirty="0"/>
          </a:p>
        </p:txBody>
      </p:sp>
      <p:sp>
        <p:nvSpPr>
          <p:cNvPr id="4" name="Slide Number Placeholder 3"/>
          <p:cNvSpPr>
            <a:spLocks noGrp="1"/>
          </p:cNvSpPr>
          <p:nvPr>
            <p:ph type="sldNum" sz="quarter" idx="5"/>
          </p:nvPr>
        </p:nvSpPr>
        <p:spPr/>
        <p:txBody>
          <a:bodyPr/>
          <a:lstStyle/>
          <a:p>
            <a:fld id="{2CB5B8F4-C915-4276-B2FB-764A3878748C}" type="slidenum">
              <a:rPr lang="es-EC" smtClean="0"/>
              <a:t>3</a:t>
            </a:fld>
            <a:endParaRPr lang="es-EC"/>
          </a:p>
        </p:txBody>
      </p:sp>
    </p:spTree>
    <p:extLst>
      <p:ext uri="{BB962C8B-B14F-4D97-AF65-F5344CB8AC3E}">
        <p14:creationId xmlns:p14="http://schemas.microsoft.com/office/powerpoint/2010/main" val="84364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2CB5B8F4-C915-4276-B2FB-764A3878748C}" type="slidenum">
              <a:rPr lang="es-EC" smtClean="0"/>
              <a:t>4</a:t>
            </a:fld>
            <a:endParaRPr lang="es-EC"/>
          </a:p>
        </p:txBody>
      </p:sp>
    </p:spTree>
    <p:extLst>
      <p:ext uri="{BB962C8B-B14F-4D97-AF65-F5344CB8AC3E}">
        <p14:creationId xmlns:p14="http://schemas.microsoft.com/office/powerpoint/2010/main" val="201931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2CB5B8F4-C915-4276-B2FB-764A3878748C}" type="slidenum">
              <a:rPr lang="es-EC" smtClean="0"/>
              <a:t>5</a:t>
            </a:fld>
            <a:endParaRPr lang="es-EC"/>
          </a:p>
        </p:txBody>
      </p:sp>
    </p:spTree>
    <p:extLst>
      <p:ext uri="{BB962C8B-B14F-4D97-AF65-F5344CB8AC3E}">
        <p14:creationId xmlns:p14="http://schemas.microsoft.com/office/powerpoint/2010/main" val="260165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2CB5B8F4-C915-4276-B2FB-764A3878748C}" type="slidenum">
              <a:rPr lang="es-EC" smtClean="0"/>
              <a:t>6</a:t>
            </a:fld>
            <a:endParaRPr lang="es-EC"/>
          </a:p>
        </p:txBody>
      </p:sp>
    </p:spTree>
    <p:extLst>
      <p:ext uri="{BB962C8B-B14F-4D97-AF65-F5344CB8AC3E}">
        <p14:creationId xmlns:p14="http://schemas.microsoft.com/office/powerpoint/2010/main" val="201499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9</a:t>
            </a:fld>
            <a:endParaRPr lang="es-EC"/>
          </a:p>
        </p:txBody>
      </p:sp>
    </p:spTree>
    <p:extLst>
      <p:ext uri="{BB962C8B-B14F-4D97-AF65-F5344CB8AC3E}">
        <p14:creationId xmlns:p14="http://schemas.microsoft.com/office/powerpoint/2010/main" val="93244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10</a:t>
            </a:fld>
            <a:endParaRPr lang="es-EC"/>
          </a:p>
        </p:txBody>
      </p:sp>
    </p:spTree>
    <p:extLst>
      <p:ext uri="{BB962C8B-B14F-4D97-AF65-F5344CB8AC3E}">
        <p14:creationId xmlns:p14="http://schemas.microsoft.com/office/powerpoint/2010/main" val="52177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11</a:t>
            </a:fld>
            <a:endParaRPr lang="es-EC"/>
          </a:p>
        </p:txBody>
      </p:sp>
    </p:spTree>
    <p:extLst>
      <p:ext uri="{BB962C8B-B14F-4D97-AF65-F5344CB8AC3E}">
        <p14:creationId xmlns:p14="http://schemas.microsoft.com/office/powerpoint/2010/main" val="375757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CB5B8F4-C915-4276-B2FB-764A3878748C}" type="slidenum">
              <a:rPr lang="es-EC" smtClean="0"/>
              <a:t>12</a:t>
            </a:fld>
            <a:endParaRPr lang="es-EC"/>
          </a:p>
        </p:txBody>
      </p:sp>
    </p:spTree>
    <p:extLst>
      <p:ext uri="{BB962C8B-B14F-4D97-AF65-F5344CB8AC3E}">
        <p14:creationId xmlns:p14="http://schemas.microsoft.com/office/powerpoint/2010/main" val="113051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257"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4" name="Rectangle 25"/>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sp>
        <p:nvSpPr>
          <p:cNvPr id="5" name="Rectangle 26"/>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6" name="Rectangle 27"/>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pic>
        <p:nvPicPr>
          <p:cNvPr id="7"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800">
              <a:solidFill>
                <a:srgbClr val="000000"/>
              </a:solidFill>
            </a:endParaRPr>
          </a:p>
        </p:txBody>
      </p:sp>
      <p:pic>
        <p:nvPicPr>
          <p:cNvPr id="9"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97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34533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26143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85386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30057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69597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94771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33740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41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00012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05722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800">
              <a:solidFill>
                <a:srgbClr val="000000"/>
              </a:solidFill>
            </a:endParaRPr>
          </a:p>
        </p:txBody>
      </p:sp>
      <p:sp>
        <p:nvSpPr>
          <p:cNvPr id="1027"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800">
              <a:solidFill>
                <a:srgbClr val="000000"/>
              </a:solidFill>
            </a:endParaRPr>
          </a:p>
        </p:txBody>
      </p:sp>
      <p:sp>
        <p:nvSpPr>
          <p:cNvPr id="1028"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sz="1800">
              <a:solidFill>
                <a:srgbClr val="000000"/>
              </a:solidFill>
            </a:endParaRPr>
          </a:p>
        </p:txBody>
      </p:sp>
      <p:sp>
        <p:nvSpPr>
          <p:cNvPr id="1029"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sz="1800">
              <a:solidFill>
                <a:srgbClr val="000000"/>
              </a:solidFill>
            </a:endParaRPr>
          </a:p>
        </p:txBody>
      </p:sp>
      <p:pic>
        <p:nvPicPr>
          <p:cNvPr id="103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8946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7.jpeg"/><Relationship Id="rId7" Type="http://schemas.openxmlformats.org/officeDocument/2006/relationships/diagramQuickStyle" Target="../diagrams/quickStyle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9.xml"/><Relationship Id="rId11" Type="http://schemas.openxmlformats.org/officeDocument/2006/relationships/image" Target="../media/image32.png"/><Relationship Id="rId5" Type="http://schemas.openxmlformats.org/officeDocument/2006/relationships/diagramData" Target="../diagrams/data9.xml"/><Relationship Id="rId10" Type="http://schemas.openxmlformats.org/officeDocument/2006/relationships/image" Target="../media/image31.png"/><Relationship Id="rId4" Type="http://schemas.openxmlformats.org/officeDocument/2006/relationships/image" Target="../media/image30.pn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3.png"/><Relationship Id="rId7" Type="http://schemas.openxmlformats.org/officeDocument/2006/relationships/diagramQuickStyle" Target="../diagrams/quickStyle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34.png"/><Relationship Id="rId4" Type="http://schemas.openxmlformats.org/officeDocument/2006/relationships/image" Target="../media/image7.jpeg"/><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7.jpeg"/><Relationship Id="rId7" Type="http://schemas.openxmlformats.org/officeDocument/2006/relationships/diagramColors" Target="../diagrams/colors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36.png"/><Relationship Id="rId4" Type="http://schemas.openxmlformats.org/officeDocument/2006/relationships/diagramData" Target="../diagrams/data11.xml"/><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7.jpeg"/><Relationship Id="rId7" Type="http://schemas.openxmlformats.org/officeDocument/2006/relationships/diagramLayout" Target="../diagrams/layout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image" Target="../media/image38.png"/><Relationship Id="rId10" Type="http://schemas.microsoft.com/office/2007/relationships/diagramDrawing" Target="../diagrams/drawing12.xml"/><Relationship Id="rId4" Type="http://schemas.openxmlformats.org/officeDocument/2006/relationships/image" Target="../media/image37.png"/><Relationship Id="rId9" Type="http://schemas.openxmlformats.org/officeDocument/2006/relationships/diagramColors" Target="../diagrams/colors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7.jpeg"/><Relationship Id="rId7" Type="http://schemas.openxmlformats.org/officeDocument/2006/relationships/diagramQuickStyle" Target="../diagrams/quickStyle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42.png"/><Relationship Id="rId4" Type="http://schemas.openxmlformats.org/officeDocument/2006/relationships/image" Target="../media/image41.png"/><Relationship Id="rId9" Type="http://schemas.microsoft.com/office/2007/relationships/diagramDrawing" Target="../diagrams/drawing1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7.jpeg"/><Relationship Id="rId7" Type="http://schemas.openxmlformats.org/officeDocument/2006/relationships/diagramQuickStyle" Target="../diagrams/quickStyle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25.png"/><Relationship Id="rId4" Type="http://schemas.openxmlformats.org/officeDocument/2006/relationships/image" Target="../media/image43.png"/><Relationship Id="rId9" Type="http://schemas.microsoft.com/office/2007/relationships/diagramDrawing" Target="../diagrams/drawing14.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5.xml"/><Relationship Id="rId13" Type="http://schemas.openxmlformats.org/officeDocument/2006/relationships/customXml" Target="../ink/ink2.xml"/><Relationship Id="rId18" Type="http://schemas.openxmlformats.org/officeDocument/2006/relationships/customXml" Target="../ink/ink5.xml"/><Relationship Id="rId26" Type="http://schemas.openxmlformats.org/officeDocument/2006/relationships/customXml" Target="../ink/ink11.xml"/><Relationship Id="rId3" Type="http://schemas.openxmlformats.org/officeDocument/2006/relationships/image" Target="../media/image7.jpeg"/><Relationship Id="rId21" Type="http://schemas.openxmlformats.org/officeDocument/2006/relationships/image" Target="../media/image48.png"/><Relationship Id="rId7" Type="http://schemas.openxmlformats.org/officeDocument/2006/relationships/diagramLayout" Target="../diagrams/layout15.xml"/><Relationship Id="rId12" Type="http://schemas.openxmlformats.org/officeDocument/2006/relationships/image" Target="../media/image45.png"/><Relationship Id="rId17" Type="http://schemas.openxmlformats.org/officeDocument/2006/relationships/image" Target="../media/image47.png"/><Relationship Id="rId25" Type="http://schemas.openxmlformats.org/officeDocument/2006/relationships/image" Target="../media/image49.png"/><Relationship Id="rId2" Type="http://schemas.openxmlformats.org/officeDocument/2006/relationships/notesSlide" Target="../notesSlides/notesSlide15.xml"/><Relationship Id="rId16" Type="http://schemas.openxmlformats.org/officeDocument/2006/relationships/customXml" Target="../ink/ink4.xml"/><Relationship Id="rId20" Type="http://schemas.openxmlformats.org/officeDocument/2006/relationships/customXml" Target="../ink/ink7.xml"/><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diagramData" Target="../diagrams/data15.xml"/><Relationship Id="rId11" Type="http://schemas.openxmlformats.org/officeDocument/2006/relationships/customXml" Target="../ink/ink1.xml"/><Relationship Id="rId24" Type="http://schemas.openxmlformats.org/officeDocument/2006/relationships/customXml" Target="../ink/ink10.xml"/><Relationship Id="rId5" Type="http://schemas.openxmlformats.org/officeDocument/2006/relationships/image" Target="../media/image44.png"/><Relationship Id="rId15" Type="http://schemas.openxmlformats.org/officeDocument/2006/relationships/image" Target="../media/image46.png"/><Relationship Id="rId23" Type="http://schemas.openxmlformats.org/officeDocument/2006/relationships/customXml" Target="../ink/ink9.xml"/><Relationship Id="rId28" Type="http://schemas.openxmlformats.org/officeDocument/2006/relationships/customXml" Target="../ink/ink13.xml"/><Relationship Id="rId10" Type="http://schemas.microsoft.com/office/2007/relationships/diagramDrawing" Target="../diagrams/drawing15.xml"/><Relationship Id="rId19" Type="http://schemas.openxmlformats.org/officeDocument/2006/relationships/customXml" Target="../ink/ink6.xml"/><Relationship Id="rId31" Type="http://schemas.openxmlformats.org/officeDocument/2006/relationships/customXml" Target="../ink/ink15.xml"/><Relationship Id="rId4" Type="http://schemas.openxmlformats.org/officeDocument/2006/relationships/image" Target="../media/image43.png"/><Relationship Id="rId9" Type="http://schemas.openxmlformats.org/officeDocument/2006/relationships/diagramColors" Target="../diagrams/colors15.xml"/><Relationship Id="rId14" Type="http://schemas.openxmlformats.org/officeDocument/2006/relationships/customXml" Target="../ink/ink3.xml"/><Relationship Id="rId22" Type="http://schemas.openxmlformats.org/officeDocument/2006/relationships/customXml" Target="../ink/ink8.xml"/><Relationship Id="rId27" Type="http://schemas.openxmlformats.org/officeDocument/2006/relationships/customXml" Target="../ink/ink12.xml"/><Relationship Id="rId30" Type="http://schemas.openxmlformats.org/officeDocument/2006/relationships/customXml" Target="../ink/ink14.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6.xml"/><Relationship Id="rId18" Type="http://schemas.openxmlformats.org/officeDocument/2006/relationships/customXml" Target="../ink/ink18.xml"/><Relationship Id="rId3" Type="http://schemas.openxmlformats.org/officeDocument/2006/relationships/image" Target="../media/image7.jpeg"/><Relationship Id="rId21" Type="http://schemas.openxmlformats.org/officeDocument/2006/relationships/customXml" Target="../ink/ink20.xml"/><Relationship Id="rId7" Type="http://schemas.openxmlformats.org/officeDocument/2006/relationships/diagramLayout" Target="../diagrams/layout16.xml"/><Relationship Id="rId17" Type="http://schemas.openxmlformats.org/officeDocument/2006/relationships/customXml" Target="../ink/ink17.xml"/><Relationship Id="rId2" Type="http://schemas.openxmlformats.org/officeDocument/2006/relationships/notesSlide" Target="../notesSlides/notesSlide16.xml"/><Relationship Id="rId16" Type="http://schemas.openxmlformats.org/officeDocument/2006/relationships/image" Target="../media/image53.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diagramData" Target="../diagrams/data16.xml"/><Relationship Id="rId11" Type="http://schemas.openxmlformats.org/officeDocument/2006/relationships/customXml" Target="../ink/ink16.xml"/><Relationship Id="rId5" Type="http://schemas.openxmlformats.org/officeDocument/2006/relationships/image" Target="../media/image51.png"/><Relationship Id="rId10" Type="http://schemas.microsoft.com/office/2007/relationships/diagramDrawing" Target="../diagrams/drawing16.xml"/><Relationship Id="rId19" Type="http://schemas.openxmlformats.org/officeDocument/2006/relationships/customXml" Target="../ink/ink19.xml"/><Relationship Id="rId4" Type="http://schemas.openxmlformats.org/officeDocument/2006/relationships/image" Target="../media/image43.png"/><Relationship Id="rId9" Type="http://schemas.openxmlformats.org/officeDocument/2006/relationships/diagramColors" Target="../diagrams/colors16.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9.jpeg"/><Relationship Id="rId4" Type="http://schemas.microsoft.com/office/2007/relationships/hdphoto" Target="../media/hdphoto1.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13" Type="http://schemas.openxmlformats.org/officeDocument/2006/relationships/customXml" Target="../ink/ink22.xml"/><Relationship Id="rId18" Type="http://schemas.openxmlformats.org/officeDocument/2006/relationships/customXml" Target="../ink/ink26.xml"/><Relationship Id="rId26" Type="http://schemas.openxmlformats.org/officeDocument/2006/relationships/customXml" Target="../ink/ink32.xml"/><Relationship Id="rId3" Type="http://schemas.openxmlformats.org/officeDocument/2006/relationships/image" Target="../media/image7.jpeg"/><Relationship Id="rId21" Type="http://schemas.openxmlformats.org/officeDocument/2006/relationships/customXml" Target="../ink/ink28.xml"/><Relationship Id="rId34" Type="http://schemas.openxmlformats.org/officeDocument/2006/relationships/customXml" Target="../ink/ink38.xml"/><Relationship Id="rId7" Type="http://schemas.openxmlformats.org/officeDocument/2006/relationships/diagramLayout" Target="../diagrams/layout17.xml"/><Relationship Id="rId12" Type="http://schemas.openxmlformats.org/officeDocument/2006/relationships/image" Target="../media/image53.png"/><Relationship Id="rId17" Type="http://schemas.openxmlformats.org/officeDocument/2006/relationships/customXml" Target="../ink/ink25.xml"/><Relationship Id="rId25" Type="http://schemas.openxmlformats.org/officeDocument/2006/relationships/customXml" Target="../ink/ink31.xml"/><Relationship Id="rId33" Type="http://schemas.openxmlformats.org/officeDocument/2006/relationships/customXml" Target="../ink/ink37.xml"/><Relationship Id="rId2" Type="http://schemas.openxmlformats.org/officeDocument/2006/relationships/notesSlide" Target="../notesSlides/notesSlide17.xml"/><Relationship Id="rId16" Type="http://schemas.openxmlformats.org/officeDocument/2006/relationships/image" Target="../media/image520.png"/><Relationship Id="rId20" Type="http://schemas.openxmlformats.org/officeDocument/2006/relationships/image" Target="../media/image48.png"/><Relationship Id="rId29" Type="http://schemas.openxmlformats.org/officeDocument/2006/relationships/customXml" Target="../ink/ink34.xml"/><Relationship Id="rId1" Type="http://schemas.openxmlformats.org/officeDocument/2006/relationships/slideLayout" Target="../slideLayouts/slideLayout2.xml"/><Relationship Id="rId6" Type="http://schemas.openxmlformats.org/officeDocument/2006/relationships/diagramData" Target="../diagrams/data17.xml"/><Relationship Id="rId11" Type="http://schemas.openxmlformats.org/officeDocument/2006/relationships/customXml" Target="../ink/ink21.xml"/><Relationship Id="rId24" Type="http://schemas.openxmlformats.org/officeDocument/2006/relationships/image" Target="../media/image49.png"/><Relationship Id="rId32" Type="http://schemas.openxmlformats.org/officeDocument/2006/relationships/image" Target="../media/image56.png"/><Relationship Id="rId5" Type="http://schemas.openxmlformats.org/officeDocument/2006/relationships/image" Target="../media/image55.png"/><Relationship Id="rId15" Type="http://schemas.openxmlformats.org/officeDocument/2006/relationships/customXml" Target="../ink/ink24.xml"/><Relationship Id="rId23" Type="http://schemas.openxmlformats.org/officeDocument/2006/relationships/customXml" Target="../ink/ink30.xml"/><Relationship Id="rId28" Type="http://schemas.openxmlformats.org/officeDocument/2006/relationships/image" Target="../media/image50.png"/><Relationship Id="rId10" Type="http://schemas.microsoft.com/office/2007/relationships/diagramDrawing" Target="../diagrams/drawing17.xml"/><Relationship Id="rId19" Type="http://schemas.openxmlformats.org/officeDocument/2006/relationships/customXml" Target="../ink/ink27.xml"/><Relationship Id="rId31" Type="http://schemas.openxmlformats.org/officeDocument/2006/relationships/customXml" Target="../ink/ink36.xml"/><Relationship Id="rId4" Type="http://schemas.openxmlformats.org/officeDocument/2006/relationships/image" Target="../media/image54.png"/><Relationship Id="rId9" Type="http://schemas.openxmlformats.org/officeDocument/2006/relationships/diagramColors" Target="../diagrams/colors17.xml"/><Relationship Id="rId14" Type="http://schemas.openxmlformats.org/officeDocument/2006/relationships/customXml" Target="../ink/ink23.xml"/><Relationship Id="rId22" Type="http://schemas.openxmlformats.org/officeDocument/2006/relationships/customXml" Target="../ink/ink29.xml"/><Relationship Id="rId27" Type="http://schemas.openxmlformats.org/officeDocument/2006/relationships/customXml" Target="../ink/ink33.xml"/><Relationship Id="rId30" Type="http://schemas.openxmlformats.org/officeDocument/2006/relationships/customXml" Target="../ink/ink35.xml"/><Relationship Id="rId8"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8.xml"/><Relationship Id="rId13" Type="http://schemas.openxmlformats.org/officeDocument/2006/relationships/customXml" Target="../ink/ink40.xml"/><Relationship Id="rId18" Type="http://schemas.openxmlformats.org/officeDocument/2006/relationships/customXml" Target="../ink/ink44.xml"/><Relationship Id="rId26" Type="http://schemas.openxmlformats.org/officeDocument/2006/relationships/customXml" Target="../ink/ink50.xml"/><Relationship Id="rId3" Type="http://schemas.openxmlformats.org/officeDocument/2006/relationships/image" Target="../media/image7.jpeg"/><Relationship Id="rId21" Type="http://schemas.openxmlformats.org/officeDocument/2006/relationships/customXml" Target="../ink/ink46.xml"/><Relationship Id="rId7" Type="http://schemas.openxmlformats.org/officeDocument/2006/relationships/diagramLayout" Target="../diagrams/layout18.xml"/><Relationship Id="rId12" Type="http://schemas.openxmlformats.org/officeDocument/2006/relationships/image" Target="../media/image58.png"/><Relationship Id="rId17" Type="http://schemas.openxmlformats.org/officeDocument/2006/relationships/customXml" Target="../ink/ink43.xml"/><Relationship Id="rId25" Type="http://schemas.openxmlformats.org/officeDocument/2006/relationships/customXml" Target="../ink/ink49.xml"/><Relationship Id="rId2" Type="http://schemas.openxmlformats.org/officeDocument/2006/relationships/notesSlide" Target="../notesSlides/notesSlide18.xml"/><Relationship Id="rId16" Type="http://schemas.openxmlformats.org/officeDocument/2006/relationships/image" Target="../media/image59.png"/><Relationship Id="rId20" Type="http://schemas.openxmlformats.org/officeDocument/2006/relationships/image" Target="../media/image48.png"/><Relationship Id="rId29" Type="http://schemas.openxmlformats.org/officeDocument/2006/relationships/customXml" Target="../ink/ink52.xml"/><Relationship Id="rId1" Type="http://schemas.openxmlformats.org/officeDocument/2006/relationships/slideLayout" Target="../slideLayouts/slideLayout2.xml"/><Relationship Id="rId6" Type="http://schemas.openxmlformats.org/officeDocument/2006/relationships/diagramData" Target="../diagrams/data18.xml"/><Relationship Id="rId11" Type="http://schemas.openxmlformats.org/officeDocument/2006/relationships/customXml" Target="../ink/ink39.xml"/><Relationship Id="rId24" Type="http://schemas.openxmlformats.org/officeDocument/2006/relationships/image" Target="../media/image50.png"/><Relationship Id="rId5" Type="http://schemas.openxmlformats.org/officeDocument/2006/relationships/image" Target="../media/image57.png"/><Relationship Id="rId15" Type="http://schemas.openxmlformats.org/officeDocument/2006/relationships/customXml" Target="../ink/ink42.xml"/><Relationship Id="rId23" Type="http://schemas.openxmlformats.org/officeDocument/2006/relationships/customXml" Target="../ink/ink48.xml"/><Relationship Id="rId28" Type="http://schemas.openxmlformats.org/officeDocument/2006/relationships/customXml" Target="../ink/ink51.xml"/><Relationship Id="rId10" Type="http://schemas.microsoft.com/office/2007/relationships/diagramDrawing" Target="../diagrams/drawing18.xml"/><Relationship Id="rId19" Type="http://schemas.openxmlformats.org/officeDocument/2006/relationships/customXml" Target="../ink/ink45.xml"/><Relationship Id="rId4" Type="http://schemas.openxmlformats.org/officeDocument/2006/relationships/image" Target="../media/image54.png"/><Relationship Id="rId9" Type="http://schemas.openxmlformats.org/officeDocument/2006/relationships/diagramColors" Target="../diagrams/colors18.xml"/><Relationship Id="rId14" Type="http://schemas.openxmlformats.org/officeDocument/2006/relationships/customXml" Target="../ink/ink41.xml"/><Relationship Id="rId22" Type="http://schemas.openxmlformats.org/officeDocument/2006/relationships/customXml" Target="../ink/ink47.xml"/><Relationship Id="rId27" Type="http://schemas.openxmlformats.org/officeDocument/2006/relationships/image" Target="../media/image60.png"/><Relationship Id="rId30" Type="http://schemas.openxmlformats.org/officeDocument/2006/relationships/customXml" Target="../ink/ink53.xml"/></Relationships>
</file>

<file path=ppt/slides/_rels/slide2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7.jpeg"/><Relationship Id="rId7" Type="http://schemas.openxmlformats.org/officeDocument/2006/relationships/diagramColors" Target="../diagrams/colors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jpeg"/><Relationship Id="rId5" Type="http://schemas.openxmlformats.org/officeDocument/2006/relationships/diagramQuickStyle" Target="../diagrams/quickStyle2.xml"/><Relationship Id="rId10" Type="http://schemas.openxmlformats.org/officeDocument/2006/relationships/image" Target="../media/image12.jpeg"/><Relationship Id="rId4" Type="http://schemas.openxmlformats.org/officeDocument/2006/relationships/diagramLayout" Target="../diagrams/layout2.xm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4.png"/><Relationship Id="rId3" Type="http://schemas.openxmlformats.org/officeDocument/2006/relationships/image" Target="../media/image7.jpeg"/><Relationship Id="rId7" Type="http://schemas.openxmlformats.org/officeDocument/2006/relationships/image" Target="../media/image21.png"/><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4.wdp"/><Relationship Id="rId4" Type="http://schemas.openxmlformats.org/officeDocument/2006/relationships/image" Target="../media/image19.png"/><Relationship Id="rId9" Type="http://schemas.openxmlformats.org/officeDocument/2006/relationships/image" Target="../media/image22.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7.jpeg"/><Relationship Id="rId7" Type="http://schemas.openxmlformats.org/officeDocument/2006/relationships/diagramQuickStyle" Target="../diagrams/quickStyl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29.jpeg"/><Relationship Id="rId4" Type="http://schemas.openxmlformats.org/officeDocument/2006/relationships/image" Target="../media/image28.png"/><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94865"/>
            <a:ext cx="4144202" cy="111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2295525" y="3013501"/>
            <a:ext cx="8143875" cy="830997"/>
          </a:xfrm>
          <a:prstGeom prst="rect">
            <a:avLst/>
          </a:prstGeom>
          <a:noFill/>
        </p:spPr>
        <p:txBody>
          <a:bodyPr>
            <a:spAutoFit/>
          </a:bodyPr>
          <a:lstStyle/>
          <a:p>
            <a:pPr algn="ctr">
              <a:tabLst>
                <a:tab pos="185734" algn="l"/>
              </a:tabLst>
              <a:defRPr/>
            </a:pPr>
            <a:endParaRPr lang="es-E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Imagen 2">
            <a:extLst>
              <a:ext uri="{FF2B5EF4-FFF2-40B4-BE49-F238E27FC236}">
                <a16:creationId xmlns:a16="http://schemas.microsoft.com/office/drawing/2014/main" id="{4AB0432B-98A0-4B32-A988-D2C37CF3A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9400" y="74945"/>
            <a:ext cx="1517649" cy="1417637"/>
          </a:xfrm>
          <a:prstGeom prst="rect">
            <a:avLst/>
          </a:prstGeom>
        </p:spPr>
      </p:pic>
      <p:sp>
        <p:nvSpPr>
          <p:cNvPr id="4" name="Rectángulo 3">
            <a:extLst>
              <a:ext uri="{FF2B5EF4-FFF2-40B4-BE49-F238E27FC236}">
                <a16:creationId xmlns:a16="http://schemas.microsoft.com/office/drawing/2014/main" id="{B4F6834A-B6A3-4BF4-9698-1994853DD6C5}"/>
              </a:ext>
            </a:extLst>
          </p:cNvPr>
          <p:cNvSpPr/>
          <p:nvPr/>
        </p:nvSpPr>
        <p:spPr>
          <a:xfrm>
            <a:off x="874643" y="1263433"/>
            <a:ext cx="10455966" cy="1538883"/>
          </a:xfrm>
          <a:prstGeom prst="rect">
            <a:avLst/>
          </a:prstGeom>
        </p:spPr>
        <p:txBody>
          <a:bodyPr wrap="square">
            <a:spAutoFit/>
          </a:bodyPr>
          <a:lstStyle/>
          <a:p>
            <a:pPr algn="ctr"/>
            <a:r>
              <a:rPr lang="es-EC" sz="2000" b="1" dirty="0">
                <a:latin typeface="Calibri" panose="020F0502020204030204" pitchFamily="34" charset="0"/>
                <a:cs typeface="Times New Roman" panose="02020603050405020304" pitchFamily="18" charset="0"/>
              </a:rPr>
              <a:t>DEPARTAMENTO DE CIENCIAS DE LA VIDA Y DE LA AGRICULTURA </a:t>
            </a:r>
          </a:p>
          <a:p>
            <a:pPr algn="ctr"/>
            <a:r>
              <a:rPr lang="es-EC" sz="2000" b="1" dirty="0">
                <a:latin typeface="Calibri" panose="020F0502020204030204" pitchFamily="34" charset="0"/>
                <a:cs typeface="Times New Roman" panose="02020603050405020304" pitchFamily="18" charset="0"/>
              </a:rPr>
              <a:t>CARRERA DE INGENIERÍA EN BIOTECNOLOGÍA</a:t>
            </a:r>
          </a:p>
          <a:p>
            <a:pPr algn="ctr"/>
            <a:endParaRPr lang="es-EC" sz="1400" b="1" dirty="0">
              <a:latin typeface="Calibri" panose="020F0502020204030204" pitchFamily="34" charset="0"/>
              <a:cs typeface="Times New Roman" panose="02020603050405020304" pitchFamily="18" charset="0"/>
            </a:endParaRPr>
          </a:p>
          <a:p>
            <a:pPr algn="ctr"/>
            <a:r>
              <a:rPr lang="es-EC" sz="2000" b="1" dirty="0">
                <a:latin typeface="Calibri" panose="020F0502020204030204" pitchFamily="34" charset="0"/>
                <a:cs typeface="Times New Roman" panose="02020603050405020304" pitchFamily="18" charset="0"/>
              </a:rPr>
              <a:t>TRABAJO DE TITULACIÓN, PREVIO A LA OBTENCIÓN DEL TÍTULO </a:t>
            </a:r>
            <a:r>
              <a:rPr lang="es-EC" sz="2000" b="1">
                <a:latin typeface="Calibri" panose="020F0502020204030204" pitchFamily="34" charset="0"/>
                <a:cs typeface="Times New Roman" panose="02020603050405020304" pitchFamily="18" charset="0"/>
              </a:rPr>
              <a:t>DE INGENIERA </a:t>
            </a:r>
            <a:r>
              <a:rPr lang="es-EC" sz="2000" b="1" dirty="0">
                <a:latin typeface="Calibri" panose="020F0502020204030204" pitchFamily="34" charset="0"/>
                <a:cs typeface="Times New Roman" panose="02020603050405020304" pitchFamily="18" charset="0"/>
              </a:rPr>
              <a:t>EN BIOTECNOLOGÍA</a:t>
            </a:r>
          </a:p>
        </p:txBody>
      </p:sp>
      <p:sp>
        <p:nvSpPr>
          <p:cNvPr id="6" name="Rectángulo 5">
            <a:extLst>
              <a:ext uri="{FF2B5EF4-FFF2-40B4-BE49-F238E27FC236}">
                <a16:creationId xmlns:a16="http://schemas.microsoft.com/office/drawing/2014/main" id="{A63217D4-9162-4821-AB67-379668D4D642}"/>
              </a:ext>
            </a:extLst>
          </p:cNvPr>
          <p:cNvSpPr/>
          <p:nvPr/>
        </p:nvSpPr>
        <p:spPr>
          <a:xfrm>
            <a:off x="1329358" y="2867039"/>
            <a:ext cx="10076208" cy="1200329"/>
          </a:xfrm>
          <a:prstGeom prst="rect">
            <a:avLst/>
          </a:prstGeom>
        </p:spPr>
        <p:txBody>
          <a:bodyPr wrap="square">
            <a:spAutoFit/>
          </a:bodyPr>
          <a:lstStyle/>
          <a:p>
            <a:pPr algn="ctr"/>
            <a:r>
              <a:rPr lang="es-EC" sz="2400" dirty="0">
                <a:latin typeface="Calibri" panose="020F0502020204030204" pitchFamily="34" charset="0"/>
                <a:cs typeface="Calibri" panose="020F0502020204030204" pitchFamily="34" charset="0"/>
              </a:rPr>
              <a:t>“</a:t>
            </a:r>
            <a:r>
              <a:rPr lang="es-EC" sz="2400" b="0" i="0" u="none" strike="noStrike" baseline="0" dirty="0">
                <a:latin typeface="Calibri" panose="020F0502020204030204" pitchFamily="34" charset="0"/>
                <a:cs typeface="Calibri" panose="020F0502020204030204" pitchFamily="34" charset="0"/>
              </a:rPr>
              <a:t>Estudio del efecto de butirato de sodio en la expresión de proteínas de las uniones </a:t>
            </a:r>
            <a:r>
              <a:rPr lang="es-EC" sz="2400" b="0" i="0" u="none" strike="noStrike" baseline="0" dirty="0" err="1">
                <a:latin typeface="Calibri" panose="020F0502020204030204" pitchFamily="34" charset="0"/>
                <a:cs typeface="Calibri" panose="020F0502020204030204" pitchFamily="34" charset="0"/>
              </a:rPr>
              <a:t>ocluyentes</a:t>
            </a:r>
            <a:r>
              <a:rPr lang="es-EC" sz="2400" b="0" i="0" u="none" strike="noStrike" baseline="0" dirty="0">
                <a:latin typeface="Calibri" panose="020F0502020204030204" pitchFamily="34" charset="0"/>
                <a:cs typeface="Calibri" panose="020F0502020204030204" pitchFamily="34" charset="0"/>
              </a:rPr>
              <a:t> de células epiteliales intestinales y en la diferenciación de monocitos mediante técnicas de biología molecular cuantitativa</a:t>
            </a:r>
            <a:r>
              <a:rPr lang="es-EC" sz="2400" dirty="0">
                <a:latin typeface="Calibri" panose="020F0502020204030204" pitchFamily="34" charset="0"/>
                <a:cs typeface="Calibri" panose="020F0502020204030204" pitchFamily="34" charset="0"/>
              </a:rPr>
              <a:t>” </a:t>
            </a:r>
          </a:p>
        </p:txBody>
      </p:sp>
      <p:sp>
        <p:nvSpPr>
          <p:cNvPr id="12" name="Rectángulo 11">
            <a:extLst>
              <a:ext uri="{FF2B5EF4-FFF2-40B4-BE49-F238E27FC236}">
                <a16:creationId xmlns:a16="http://schemas.microsoft.com/office/drawing/2014/main" id="{BCBAAD59-BD5E-4F3D-891B-3D59750F1FA4}"/>
              </a:ext>
            </a:extLst>
          </p:cNvPr>
          <p:cNvSpPr/>
          <p:nvPr/>
        </p:nvSpPr>
        <p:spPr>
          <a:xfrm>
            <a:off x="3580461" y="4263895"/>
            <a:ext cx="5602135" cy="13306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2000" b="1" dirty="0">
                <a:latin typeface="Calibri" panose="020F0502020204030204" pitchFamily="34" charset="0"/>
                <a:cs typeface="Calibri" panose="020F0502020204030204" pitchFamily="34" charset="0"/>
              </a:rPr>
              <a:t>Autora:</a:t>
            </a:r>
            <a:r>
              <a:rPr lang="es-ES" sz="2000" dirty="0">
                <a:latin typeface="Calibri" panose="020F0502020204030204" pitchFamily="34" charset="0"/>
                <a:cs typeface="Calibri" panose="020F0502020204030204" pitchFamily="34" charset="0"/>
              </a:rPr>
              <a:t> Abigail Benavides Almeida</a:t>
            </a:r>
          </a:p>
          <a:p>
            <a:pPr algn="ctr"/>
            <a:endParaRPr lang="es-ES" sz="1600" dirty="0">
              <a:latin typeface="Calibri" panose="020F0502020204030204" pitchFamily="34" charset="0"/>
              <a:cs typeface="Calibri" panose="020F0502020204030204" pitchFamily="34" charset="0"/>
            </a:endParaRPr>
          </a:p>
          <a:p>
            <a:pPr algn="ctr"/>
            <a:r>
              <a:rPr lang="es-ES" b="1" dirty="0">
                <a:latin typeface="Calibri" panose="020F0502020204030204" pitchFamily="34" charset="0"/>
                <a:cs typeface="Calibri" panose="020F0502020204030204" pitchFamily="34" charset="0"/>
              </a:rPr>
              <a:t>Director: </a:t>
            </a:r>
            <a:r>
              <a:rPr lang="pt-BR" dirty="0">
                <a:latin typeface="Calibri" panose="020F0502020204030204" pitchFamily="34" charset="0"/>
                <a:cs typeface="Calibri" panose="020F0502020204030204" pitchFamily="34" charset="0"/>
              </a:rPr>
              <a:t>Dr. Marcelo Grijalva, Ph.D.</a:t>
            </a:r>
          </a:p>
          <a:p>
            <a:pPr algn="ctr"/>
            <a:endParaRPr lang="pt-BR" dirty="0">
              <a:latin typeface="Calibri" panose="020F0502020204030204" pitchFamily="34" charset="0"/>
              <a:cs typeface="Calibri" panose="020F0502020204030204" pitchFamily="34" charset="0"/>
            </a:endParaRPr>
          </a:p>
          <a:p>
            <a:pPr algn="ctr"/>
            <a:r>
              <a:rPr lang="pt-BR" dirty="0">
                <a:latin typeface="Calibri" panose="020F0502020204030204" pitchFamily="34" charset="0"/>
                <a:cs typeface="Calibri" panose="020F0502020204030204" pitchFamily="34" charset="0"/>
              </a:rPr>
              <a:t>Sangolquí, 29 de septiembre de 2020</a:t>
            </a:r>
            <a:endParaRPr lang="es-E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76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6" y="73274"/>
            <a:ext cx="5048535" cy="703088"/>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MATERIALES Y MÉTODOS </a:t>
            </a:r>
          </a:p>
        </p:txBody>
      </p:sp>
      <p:pic>
        <p:nvPicPr>
          <p:cNvPr id="2" name="Picture 1" descr="C:\Users\tpaez\Pictures\IMAGENES ESPE\LOGO UNIVERSIDAD FUERZAS ARMADAS.jpg">
            <a:extLst>
              <a:ext uri="{FF2B5EF4-FFF2-40B4-BE49-F238E27FC236}">
                <a16:creationId xmlns:a16="http://schemas.microsoft.com/office/drawing/2014/main" id="{51A70DF1-EE09-4E1E-B467-E5F3E8F01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B683955-32A6-4C32-9663-4CB71DDDC21F}"/>
              </a:ext>
            </a:extLst>
          </p:cNvPr>
          <p:cNvPicPr>
            <a:picLocks noChangeAspect="1"/>
          </p:cNvPicPr>
          <p:nvPr/>
        </p:nvPicPr>
        <p:blipFill>
          <a:blip r:embed="rId4"/>
          <a:stretch>
            <a:fillRect/>
          </a:stretch>
        </p:blipFill>
        <p:spPr>
          <a:xfrm>
            <a:off x="4267200" y="734098"/>
            <a:ext cx="6657975" cy="2076450"/>
          </a:xfrm>
          <a:prstGeom prst="rect">
            <a:avLst/>
          </a:prstGeom>
        </p:spPr>
      </p:pic>
      <p:graphicFrame>
        <p:nvGraphicFramePr>
          <p:cNvPr id="5" name="Diagram 4">
            <a:extLst>
              <a:ext uri="{FF2B5EF4-FFF2-40B4-BE49-F238E27FC236}">
                <a16:creationId xmlns:a16="http://schemas.microsoft.com/office/drawing/2014/main" id="{B023C7FF-8287-4B3E-AFFA-AA29CE07B180}"/>
              </a:ext>
            </a:extLst>
          </p:cNvPr>
          <p:cNvGraphicFramePr/>
          <p:nvPr>
            <p:extLst>
              <p:ext uri="{D42A27DB-BD31-4B8C-83A1-F6EECF244321}">
                <p14:modId xmlns:p14="http://schemas.microsoft.com/office/powerpoint/2010/main" val="1873946369"/>
              </p:ext>
            </p:extLst>
          </p:nvPr>
        </p:nvGraphicFramePr>
        <p:xfrm>
          <a:off x="580698" y="1288699"/>
          <a:ext cx="8128000" cy="50721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descr="Diagram&#10;&#10;Description automatically generated">
            <a:extLst>
              <a:ext uri="{FF2B5EF4-FFF2-40B4-BE49-F238E27FC236}">
                <a16:creationId xmlns:a16="http://schemas.microsoft.com/office/drawing/2014/main" id="{BB72FFAA-542D-4E8B-A4D9-FAB779FF96FB}"/>
              </a:ext>
            </a:extLst>
          </p:cNvPr>
          <p:cNvPicPr>
            <a:picLocks noChangeAspect="1"/>
          </p:cNvPicPr>
          <p:nvPr/>
        </p:nvPicPr>
        <p:blipFill rotWithShape="1">
          <a:blip r:embed="rId10">
            <a:extLst>
              <a:ext uri="{28A0092B-C50C-407E-A947-70E740481C1C}">
                <a14:useLocalDpi xmlns:a14="http://schemas.microsoft.com/office/drawing/2010/main" val="0"/>
              </a:ext>
            </a:extLst>
          </a:blip>
          <a:srcRect r="9701" b="9730"/>
          <a:stretch/>
        </p:blipFill>
        <p:spPr>
          <a:xfrm>
            <a:off x="8606618" y="4353454"/>
            <a:ext cx="2502872" cy="1501241"/>
          </a:xfrm>
          <a:prstGeom prst="rect">
            <a:avLst/>
          </a:prstGeom>
        </p:spPr>
      </p:pic>
      <p:pic>
        <p:nvPicPr>
          <p:cNvPr id="10" name="Picture 9">
            <a:extLst>
              <a:ext uri="{FF2B5EF4-FFF2-40B4-BE49-F238E27FC236}">
                <a16:creationId xmlns:a16="http://schemas.microsoft.com/office/drawing/2014/main" id="{A149BC74-5D8B-42B9-8F10-46D341B60C7F}"/>
              </a:ext>
            </a:extLst>
          </p:cNvPr>
          <p:cNvPicPr>
            <a:picLocks noChangeAspect="1"/>
          </p:cNvPicPr>
          <p:nvPr/>
        </p:nvPicPr>
        <p:blipFill>
          <a:blip r:embed="rId11"/>
          <a:stretch>
            <a:fillRect/>
          </a:stretch>
        </p:blipFill>
        <p:spPr>
          <a:xfrm>
            <a:off x="6673340" y="2951490"/>
            <a:ext cx="2516765" cy="1524516"/>
          </a:xfrm>
          <a:prstGeom prst="rect">
            <a:avLst/>
          </a:prstGeom>
        </p:spPr>
      </p:pic>
      <p:sp>
        <p:nvSpPr>
          <p:cNvPr id="11" name="Title 1">
            <a:extLst>
              <a:ext uri="{FF2B5EF4-FFF2-40B4-BE49-F238E27FC236}">
                <a16:creationId xmlns:a16="http://schemas.microsoft.com/office/drawing/2014/main" id="{B6E9F600-A0F9-46B7-93B9-D5879BD1F48D}"/>
              </a:ext>
            </a:extLst>
          </p:cNvPr>
          <p:cNvSpPr txBox="1">
            <a:spLocks/>
          </p:cNvSpPr>
          <p:nvPr/>
        </p:nvSpPr>
        <p:spPr>
          <a:xfrm>
            <a:off x="265546" y="642563"/>
            <a:ext cx="10515600" cy="9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Aislamiento de ARN</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21345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iRNA qPCR Starter Kit | BioVendor">
            <a:extLst>
              <a:ext uri="{FF2B5EF4-FFF2-40B4-BE49-F238E27FC236}">
                <a16:creationId xmlns:a16="http://schemas.microsoft.com/office/drawing/2014/main" id="{D5165AFF-EE15-4D97-BBE0-2F42138037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669"/>
          <a:stretch/>
        </p:blipFill>
        <p:spPr bwMode="auto">
          <a:xfrm>
            <a:off x="3913957" y="1809831"/>
            <a:ext cx="3218346" cy="3870875"/>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6" y="73274"/>
            <a:ext cx="5048535" cy="703088"/>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MATERIALES Y MÉTODOS </a:t>
            </a:r>
          </a:p>
        </p:txBody>
      </p:sp>
      <p:pic>
        <p:nvPicPr>
          <p:cNvPr id="2" name="Picture 1" descr="C:\Users\tpaez\Pictures\IMAGENES ESPE\LOGO UNIVERSIDAD FUERZAS ARMADAS.jpg">
            <a:extLst>
              <a:ext uri="{FF2B5EF4-FFF2-40B4-BE49-F238E27FC236}">
                <a16:creationId xmlns:a16="http://schemas.microsoft.com/office/drawing/2014/main" id="{51A70DF1-EE09-4E1E-B467-E5F3E8F01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A14D6EB-BC17-4673-8EB5-05AC3F4EAAE7}"/>
              </a:ext>
            </a:extLst>
          </p:cNvPr>
          <p:cNvSpPr txBox="1">
            <a:spLocks/>
          </p:cNvSpPr>
          <p:nvPr/>
        </p:nvSpPr>
        <p:spPr>
          <a:xfrm>
            <a:off x="339561" y="1050466"/>
            <a:ext cx="3826163" cy="9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Estandarización RT-PCR convencional</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11" name="Title 1">
            <a:extLst>
              <a:ext uri="{FF2B5EF4-FFF2-40B4-BE49-F238E27FC236}">
                <a16:creationId xmlns:a16="http://schemas.microsoft.com/office/drawing/2014/main" id="{4BE91686-1A41-41BE-99D1-1CEDD20B7D0B}"/>
              </a:ext>
            </a:extLst>
          </p:cNvPr>
          <p:cNvSpPr txBox="1">
            <a:spLocks/>
          </p:cNvSpPr>
          <p:nvPr/>
        </p:nvSpPr>
        <p:spPr>
          <a:xfrm>
            <a:off x="5569689" y="911769"/>
            <a:ext cx="3826163" cy="9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Estandarización q-PCR</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pSp>
        <p:nvGrpSpPr>
          <p:cNvPr id="14" name="Group 13">
            <a:extLst>
              <a:ext uri="{FF2B5EF4-FFF2-40B4-BE49-F238E27FC236}">
                <a16:creationId xmlns:a16="http://schemas.microsoft.com/office/drawing/2014/main" id="{1083C545-CB33-4A76-ACC2-BDAA2DC9D074}"/>
              </a:ext>
            </a:extLst>
          </p:cNvPr>
          <p:cNvGrpSpPr/>
          <p:nvPr/>
        </p:nvGrpSpPr>
        <p:grpSpPr>
          <a:xfrm>
            <a:off x="7486698" y="2258962"/>
            <a:ext cx="1858368" cy="926781"/>
            <a:chOff x="963426" y="1476981"/>
            <a:chExt cx="1936787" cy="1054917"/>
          </a:xfrm>
        </p:grpSpPr>
        <p:sp>
          <p:nvSpPr>
            <p:cNvPr id="18" name="Rectangle 17">
              <a:extLst>
                <a:ext uri="{FF2B5EF4-FFF2-40B4-BE49-F238E27FC236}">
                  <a16:creationId xmlns:a16="http://schemas.microsoft.com/office/drawing/2014/main" id="{371C2DFA-C539-4B1C-9B93-B4790553AD67}"/>
                </a:ext>
              </a:extLst>
            </p:cNvPr>
            <p:cNvSpPr/>
            <p:nvPr/>
          </p:nvSpPr>
          <p:spPr>
            <a:xfrm>
              <a:off x="963426" y="1476981"/>
              <a:ext cx="1936787" cy="105491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507B2C86-8275-439E-A8E0-7FDEF98D3374}"/>
                </a:ext>
              </a:extLst>
            </p:cNvPr>
            <p:cNvSpPr txBox="1"/>
            <p:nvPr/>
          </p:nvSpPr>
          <p:spPr>
            <a:xfrm>
              <a:off x="1273312" y="1476981"/>
              <a:ext cx="1626901" cy="10549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EC" kern="1200" dirty="0"/>
                <a:t>Sensibilidad analítica</a:t>
              </a:r>
            </a:p>
          </p:txBody>
        </p:sp>
      </p:grpSp>
      <p:grpSp>
        <p:nvGrpSpPr>
          <p:cNvPr id="15" name="Group 14">
            <a:extLst>
              <a:ext uri="{FF2B5EF4-FFF2-40B4-BE49-F238E27FC236}">
                <a16:creationId xmlns:a16="http://schemas.microsoft.com/office/drawing/2014/main" id="{43B3C4F7-6487-4670-A354-D6772BCA7841}"/>
              </a:ext>
            </a:extLst>
          </p:cNvPr>
          <p:cNvGrpSpPr/>
          <p:nvPr/>
        </p:nvGrpSpPr>
        <p:grpSpPr>
          <a:xfrm>
            <a:off x="9505918" y="2258962"/>
            <a:ext cx="1858368" cy="926782"/>
            <a:chOff x="963426" y="2531899"/>
            <a:chExt cx="1936787" cy="1054918"/>
          </a:xfrm>
        </p:grpSpPr>
        <p:sp>
          <p:nvSpPr>
            <p:cNvPr id="16" name="Rectangle 15">
              <a:extLst>
                <a:ext uri="{FF2B5EF4-FFF2-40B4-BE49-F238E27FC236}">
                  <a16:creationId xmlns:a16="http://schemas.microsoft.com/office/drawing/2014/main" id="{A4AB6137-7EAE-4F18-9F89-22B54FCA18FA}"/>
                </a:ext>
              </a:extLst>
            </p:cNvPr>
            <p:cNvSpPr/>
            <p:nvPr/>
          </p:nvSpPr>
          <p:spPr>
            <a:xfrm>
              <a:off x="963426" y="2531899"/>
              <a:ext cx="1936787" cy="105491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FBE43D7A-9EEE-4602-9C2B-019AB666DAB5}"/>
                </a:ext>
              </a:extLst>
            </p:cNvPr>
            <p:cNvSpPr txBox="1"/>
            <p:nvPr/>
          </p:nvSpPr>
          <p:spPr>
            <a:xfrm>
              <a:off x="1273312" y="2531900"/>
              <a:ext cx="1626901" cy="10549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EC" kern="1200" dirty="0"/>
                <a:t>Eficiencias de amplificación</a:t>
              </a:r>
            </a:p>
          </p:txBody>
        </p:sp>
      </p:grpSp>
      <p:graphicFrame>
        <p:nvGraphicFramePr>
          <p:cNvPr id="22" name="Diagram 21">
            <a:extLst>
              <a:ext uri="{FF2B5EF4-FFF2-40B4-BE49-F238E27FC236}">
                <a16:creationId xmlns:a16="http://schemas.microsoft.com/office/drawing/2014/main" id="{57E44E12-AA51-44A5-B8FD-00DC25D1B814}"/>
              </a:ext>
            </a:extLst>
          </p:cNvPr>
          <p:cNvGraphicFramePr/>
          <p:nvPr>
            <p:extLst>
              <p:ext uri="{D42A27DB-BD31-4B8C-83A1-F6EECF244321}">
                <p14:modId xmlns:p14="http://schemas.microsoft.com/office/powerpoint/2010/main" val="1570215227"/>
              </p:ext>
            </p:extLst>
          </p:nvPr>
        </p:nvGraphicFramePr>
        <p:xfrm>
          <a:off x="7363852" y="3659835"/>
          <a:ext cx="4064000" cy="16071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5" name="Oval 34">
            <a:extLst>
              <a:ext uri="{FF2B5EF4-FFF2-40B4-BE49-F238E27FC236}">
                <a16:creationId xmlns:a16="http://schemas.microsoft.com/office/drawing/2014/main" id="{2010CEC2-F915-4745-A6D4-96CE87A83ABC}"/>
              </a:ext>
            </a:extLst>
          </p:cNvPr>
          <p:cNvSpPr/>
          <p:nvPr/>
        </p:nvSpPr>
        <p:spPr>
          <a:xfrm>
            <a:off x="727008" y="2954102"/>
            <a:ext cx="2469692" cy="2312863"/>
          </a:xfrm>
          <a:prstGeom prst="ellipse">
            <a:avLst/>
          </a:prstGeom>
          <a:blipFill dpi="0" rotWithShape="0">
            <a:blip r:embed="rId10"/>
            <a:srcRect/>
            <a:stretch>
              <a:fillRect l="10455" t="11406" r="7131" b="27994"/>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37" name="Group 36">
            <a:extLst>
              <a:ext uri="{FF2B5EF4-FFF2-40B4-BE49-F238E27FC236}">
                <a16:creationId xmlns:a16="http://schemas.microsoft.com/office/drawing/2014/main" id="{FB1CFB30-B406-49B8-9F3E-1E31117CB970}"/>
              </a:ext>
            </a:extLst>
          </p:cNvPr>
          <p:cNvGrpSpPr/>
          <p:nvPr/>
        </p:nvGrpSpPr>
        <p:grpSpPr>
          <a:xfrm>
            <a:off x="1139728" y="2054425"/>
            <a:ext cx="1858368" cy="926781"/>
            <a:chOff x="963426" y="1476981"/>
            <a:chExt cx="1936787" cy="1054917"/>
          </a:xfrm>
        </p:grpSpPr>
        <p:sp>
          <p:nvSpPr>
            <p:cNvPr id="38" name="Rectangle 37">
              <a:extLst>
                <a:ext uri="{FF2B5EF4-FFF2-40B4-BE49-F238E27FC236}">
                  <a16:creationId xmlns:a16="http://schemas.microsoft.com/office/drawing/2014/main" id="{2DEF49E6-B1E0-4179-946F-6AFB9A1E11AA}"/>
                </a:ext>
              </a:extLst>
            </p:cNvPr>
            <p:cNvSpPr/>
            <p:nvPr/>
          </p:nvSpPr>
          <p:spPr>
            <a:xfrm>
              <a:off x="963426" y="1476981"/>
              <a:ext cx="1936787" cy="105491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TextBox 38">
              <a:extLst>
                <a:ext uri="{FF2B5EF4-FFF2-40B4-BE49-F238E27FC236}">
                  <a16:creationId xmlns:a16="http://schemas.microsoft.com/office/drawing/2014/main" id="{195700BC-2B5C-4AAA-B337-D216076B6949}"/>
                </a:ext>
              </a:extLst>
            </p:cNvPr>
            <p:cNvSpPr txBox="1"/>
            <p:nvPr/>
          </p:nvSpPr>
          <p:spPr>
            <a:xfrm>
              <a:off x="1273312" y="1476981"/>
              <a:ext cx="1626901" cy="10549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EC" kern="1200" dirty="0"/>
                <a:t>Gradiente de temperatura</a:t>
              </a:r>
            </a:p>
          </p:txBody>
        </p:sp>
      </p:grpSp>
    </p:spTree>
    <p:extLst>
      <p:ext uri="{BB962C8B-B14F-4D97-AF65-F5344CB8AC3E}">
        <p14:creationId xmlns:p14="http://schemas.microsoft.com/office/powerpoint/2010/main" val="3621348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6" y="73274"/>
            <a:ext cx="5048535" cy="703088"/>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MATERIALES Y MÉTODOS </a:t>
            </a:r>
          </a:p>
        </p:txBody>
      </p:sp>
      <p:pic>
        <p:nvPicPr>
          <p:cNvPr id="2" name="Picture 1" descr="C:\Users\tpaez\Pictures\IMAGENES ESPE\LOGO UNIVERSIDAD FUERZAS ARMADAS.jpg">
            <a:extLst>
              <a:ext uri="{FF2B5EF4-FFF2-40B4-BE49-F238E27FC236}">
                <a16:creationId xmlns:a16="http://schemas.microsoft.com/office/drawing/2014/main" id="{51A70DF1-EE09-4E1E-B467-E5F3E8F01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A14D6EB-BC17-4673-8EB5-05AC3F4EAAE7}"/>
              </a:ext>
            </a:extLst>
          </p:cNvPr>
          <p:cNvSpPr txBox="1">
            <a:spLocks/>
          </p:cNvSpPr>
          <p:nvPr/>
        </p:nvSpPr>
        <p:spPr>
          <a:xfrm>
            <a:off x="265546" y="642563"/>
            <a:ext cx="5576454" cy="9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Evaluación de expresión génica</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8" name="Diagram 7">
            <a:extLst>
              <a:ext uri="{FF2B5EF4-FFF2-40B4-BE49-F238E27FC236}">
                <a16:creationId xmlns:a16="http://schemas.microsoft.com/office/drawing/2014/main" id="{A09C1479-5E95-4BB8-B387-92BB6628D7E9}"/>
              </a:ext>
            </a:extLst>
          </p:cNvPr>
          <p:cNvGraphicFramePr/>
          <p:nvPr>
            <p:extLst>
              <p:ext uri="{D42A27DB-BD31-4B8C-83A1-F6EECF244321}">
                <p14:modId xmlns:p14="http://schemas.microsoft.com/office/powerpoint/2010/main" val="1900731035"/>
              </p:ext>
            </p:extLst>
          </p:nvPr>
        </p:nvGraphicFramePr>
        <p:xfrm>
          <a:off x="8635335" y="1596744"/>
          <a:ext cx="3089482" cy="3461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Content Placeholder 5">
            <a:extLst>
              <a:ext uri="{FF2B5EF4-FFF2-40B4-BE49-F238E27FC236}">
                <a16:creationId xmlns:a16="http://schemas.microsoft.com/office/drawing/2014/main" id="{E2069ED3-0424-4BC8-8FF9-F20AFC87EE98}"/>
              </a:ext>
            </a:extLst>
          </p:cNvPr>
          <p:cNvPicPr>
            <a:picLocks noGrp="1"/>
          </p:cNvPicPr>
          <p:nvPr>
            <p:ph idx="1"/>
          </p:nvPr>
        </p:nvPicPr>
        <p:blipFill>
          <a:blip r:embed="rId9"/>
          <a:stretch>
            <a:fillRect/>
          </a:stretch>
        </p:blipFill>
        <p:spPr>
          <a:xfrm>
            <a:off x="407023" y="1569343"/>
            <a:ext cx="7631159" cy="4351338"/>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88900D75-2A67-405F-91B6-FCD8119F47CD}"/>
              </a:ext>
            </a:extLst>
          </p:cNvPr>
          <p:cNvPicPr>
            <a:picLocks noChangeAspect="1"/>
          </p:cNvPicPr>
          <p:nvPr/>
        </p:nvPicPr>
        <p:blipFill>
          <a:blip r:embed="rId10"/>
          <a:stretch>
            <a:fillRect/>
          </a:stretch>
        </p:blipFill>
        <p:spPr>
          <a:xfrm>
            <a:off x="447663" y="2796754"/>
            <a:ext cx="217249" cy="1061560"/>
          </a:xfrm>
          <a:prstGeom prst="rect">
            <a:avLst/>
          </a:prstGeom>
        </p:spPr>
      </p:pic>
      <p:sp>
        <p:nvSpPr>
          <p:cNvPr id="10" name="Title 1">
            <a:extLst>
              <a:ext uri="{FF2B5EF4-FFF2-40B4-BE49-F238E27FC236}">
                <a16:creationId xmlns:a16="http://schemas.microsoft.com/office/drawing/2014/main" id="{0F869FC1-D867-4BF9-A64A-8F68449C90BF}"/>
              </a:ext>
            </a:extLst>
          </p:cNvPr>
          <p:cNvSpPr txBox="1">
            <a:spLocks/>
          </p:cNvSpPr>
          <p:nvPr/>
        </p:nvSpPr>
        <p:spPr>
          <a:xfrm>
            <a:off x="8528248" y="649223"/>
            <a:ext cx="3492432" cy="9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Análisis de resultados</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AB844A54-03CD-4390-9331-64EA5DFEE4FE}"/>
              </a:ext>
            </a:extLst>
          </p:cNvPr>
          <p:cNvSpPr txBox="1"/>
          <p:nvPr/>
        </p:nvSpPr>
        <p:spPr>
          <a:xfrm>
            <a:off x="2192725" y="2531106"/>
            <a:ext cx="518391" cy="369332"/>
          </a:xfrm>
          <a:prstGeom prst="rect">
            <a:avLst/>
          </a:prstGeom>
          <a:noFill/>
        </p:spPr>
        <p:txBody>
          <a:bodyPr wrap="square" rtlCol="0">
            <a:spAutoFit/>
          </a:bodyPr>
          <a:lstStyle/>
          <a:p>
            <a:r>
              <a:rPr lang="en-US" dirty="0">
                <a:solidFill>
                  <a:schemeClr val="bg1"/>
                </a:solidFill>
              </a:rPr>
              <a:t>  </a:t>
            </a:r>
            <a:r>
              <a:rPr lang="en-US" b="1" dirty="0">
                <a:solidFill>
                  <a:schemeClr val="bg1"/>
                </a:solidFill>
              </a:rPr>
              <a:t>1  </a:t>
            </a:r>
            <a:endParaRPr lang="es-EC" b="1" dirty="0">
              <a:solidFill>
                <a:schemeClr val="bg1"/>
              </a:solidFill>
            </a:endParaRPr>
          </a:p>
        </p:txBody>
      </p:sp>
      <p:sp>
        <p:nvSpPr>
          <p:cNvPr id="5" name="TextBox 4">
            <a:extLst>
              <a:ext uri="{FF2B5EF4-FFF2-40B4-BE49-F238E27FC236}">
                <a16:creationId xmlns:a16="http://schemas.microsoft.com/office/drawing/2014/main" id="{4186DBDA-6168-4628-9EAA-7167D77C438A}"/>
              </a:ext>
            </a:extLst>
          </p:cNvPr>
          <p:cNvSpPr txBox="1"/>
          <p:nvPr/>
        </p:nvSpPr>
        <p:spPr>
          <a:xfrm>
            <a:off x="2593397" y="2521919"/>
            <a:ext cx="518391" cy="369332"/>
          </a:xfrm>
          <a:prstGeom prst="rect">
            <a:avLst/>
          </a:prstGeom>
          <a:noFill/>
        </p:spPr>
        <p:txBody>
          <a:bodyPr wrap="square" rtlCol="0">
            <a:spAutoFit/>
          </a:bodyPr>
          <a:lstStyle/>
          <a:p>
            <a:r>
              <a:rPr lang="en-US" dirty="0">
                <a:solidFill>
                  <a:schemeClr val="bg1"/>
                </a:solidFill>
              </a:rPr>
              <a:t>  </a:t>
            </a:r>
            <a:r>
              <a:rPr lang="en-US" b="1" dirty="0">
                <a:solidFill>
                  <a:schemeClr val="bg1"/>
                </a:solidFill>
              </a:rPr>
              <a:t>2  </a:t>
            </a:r>
            <a:endParaRPr lang="es-EC" b="1" dirty="0">
              <a:solidFill>
                <a:schemeClr val="bg1"/>
              </a:solidFill>
            </a:endParaRPr>
          </a:p>
        </p:txBody>
      </p:sp>
      <p:sp>
        <p:nvSpPr>
          <p:cNvPr id="13" name="TextBox 12">
            <a:extLst>
              <a:ext uri="{FF2B5EF4-FFF2-40B4-BE49-F238E27FC236}">
                <a16:creationId xmlns:a16="http://schemas.microsoft.com/office/drawing/2014/main" id="{5E001CE9-BC4D-4C20-A407-C6E3942B3F7B}"/>
              </a:ext>
            </a:extLst>
          </p:cNvPr>
          <p:cNvSpPr txBox="1"/>
          <p:nvPr/>
        </p:nvSpPr>
        <p:spPr>
          <a:xfrm>
            <a:off x="2192725" y="4159480"/>
            <a:ext cx="518391" cy="369332"/>
          </a:xfrm>
          <a:prstGeom prst="rect">
            <a:avLst/>
          </a:prstGeom>
          <a:noFill/>
        </p:spPr>
        <p:txBody>
          <a:bodyPr wrap="square" rtlCol="0">
            <a:spAutoFit/>
          </a:bodyPr>
          <a:lstStyle/>
          <a:p>
            <a:r>
              <a:rPr lang="en-US" dirty="0">
                <a:solidFill>
                  <a:schemeClr val="bg1"/>
                </a:solidFill>
              </a:rPr>
              <a:t>  </a:t>
            </a:r>
            <a:r>
              <a:rPr lang="en-US" b="1" dirty="0">
                <a:solidFill>
                  <a:schemeClr val="bg1"/>
                </a:solidFill>
              </a:rPr>
              <a:t>3  </a:t>
            </a:r>
            <a:endParaRPr lang="es-EC" b="1" dirty="0">
              <a:solidFill>
                <a:schemeClr val="bg1"/>
              </a:solidFill>
            </a:endParaRPr>
          </a:p>
        </p:txBody>
      </p:sp>
      <p:sp>
        <p:nvSpPr>
          <p:cNvPr id="15" name="TextBox 14">
            <a:extLst>
              <a:ext uri="{FF2B5EF4-FFF2-40B4-BE49-F238E27FC236}">
                <a16:creationId xmlns:a16="http://schemas.microsoft.com/office/drawing/2014/main" id="{FB0883B3-EE92-412E-8700-8D746E9766B8}"/>
              </a:ext>
            </a:extLst>
          </p:cNvPr>
          <p:cNvSpPr txBox="1"/>
          <p:nvPr/>
        </p:nvSpPr>
        <p:spPr>
          <a:xfrm>
            <a:off x="2593397" y="4150293"/>
            <a:ext cx="518391" cy="369332"/>
          </a:xfrm>
          <a:prstGeom prst="rect">
            <a:avLst/>
          </a:prstGeom>
          <a:noFill/>
        </p:spPr>
        <p:txBody>
          <a:bodyPr wrap="square" rtlCol="0">
            <a:spAutoFit/>
          </a:bodyPr>
          <a:lstStyle/>
          <a:p>
            <a:r>
              <a:rPr lang="en-US" dirty="0">
                <a:solidFill>
                  <a:schemeClr val="bg1"/>
                </a:solidFill>
              </a:rPr>
              <a:t>  </a:t>
            </a:r>
            <a:r>
              <a:rPr lang="en-US" b="1" dirty="0">
                <a:solidFill>
                  <a:schemeClr val="bg1"/>
                </a:solidFill>
              </a:rPr>
              <a:t>4  </a:t>
            </a:r>
            <a:endParaRPr lang="es-EC" b="1" dirty="0">
              <a:solidFill>
                <a:schemeClr val="bg1"/>
              </a:solidFill>
            </a:endParaRPr>
          </a:p>
        </p:txBody>
      </p:sp>
    </p:spTree>
    <p:extLst>
      <p:ext uri="{BB962C8B-B14F-4D97-AF65-F5344CB8AC3E}">
        <p14:creationId xmlns:p14="http://schemas.microsoft.com/office/powerpoint/2010/main" val="13542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C:\Users\tpaez\Pictures\IMAGENES ESPE\LOGO UNIVERSIDAD FUERZAS ARMADAS.jpg">
            <a:extLst>
              <a:ext uri="{FF2B5EF4-FFF2-40B4-BE49-F238E27FC236}">
                <a16:creationId xmlns:a16="http://schemas.microsoft.com/office/drawing/2014/main" id="{DA260C2D-8DED-4C75-A28B-0C0149F71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7" y="73274"/>
            <a:ext cx="5836325" cy="666434"/>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RESULTADOS</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Y</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DISCUSIÓN</a:t>
            </a:r>
          </a:p>
        </p:txBody>
      </p:sp>
      <p:sp>
        <p:nvSpPr>
          <p:cNvPr id="2" name="Flecha derecha 1"/>
          <p:cNvSpPr/>
          <p:nvPr/>
        </p:nvSpPr>
        <p:spPr>
          <a:xfrm>
            <a:off x="756521" y="1604532"/>
            <a:ext cx="1675272" cy="132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PUNTO 1</a:t>
            </a:r>
            <a:endParaRPr lang="es-ES" b="1" dirty="0">
              <a:solidFill>
                <a:schemeClr val="tx1"/>
              </a:solidFill>
            </a:endParaRPr>
          </a:p>
        </p:txBody>
      </p:sp>
      <p:sp>
        <p:nvSpPr>
          <p:cNvPr id="16" name="Flecha derecha 15"/>
          <p:cNvSpPr/>
          <p:nvPr/>
        </p:nvSpPr>
        <p:spPr>
          <a:xfrm>
            <a:off x="756521" y="2694216"/>
            <a:ext cx="1675272" cy="132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PUNTO 2</a:t>
            </a:r>
            <a:endParaRPr lang="es-ES" b="1" dirty="0">
              <a:solidFill>
                <a:schemeClr val="tx1"/>
              </a:solidFill>
            </a:endParaRPr>
          </a:p>
        </p:txBody>
      </p:sp>
      <p:sp>
        <p:nvSpPr>
          <p:cNvPr id="3" name="Rectángulo 2"/>
          <p:cNvSpPr/>
          <p:nvPr/>
        </p:nvSpPr>
        <p:spPr>
          <a:xfrm>
            <a:off x="390911" y="1574666"/>
            <a:ext cx="2349305" cy="138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390910" y="2670756"/>
            <a:ext cx="2349305" cy="138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1">
            <a:extLst>
              <a:ext uri="{FF2B5EF4-FFF2-40B4-BE49-F238E27FC236}">
                <a16:creationId xmlns:a16="http://schemas.microsoft.com/office/drawing/2014/main" id="{B626D133-798B-4539-BCDB-6473C9C4F4DF}"/>
              </a:ext>
            </a:extLst>
          </p:cNvPr>
          <p:cNvSpPr txBox="1">
            <a:spLocks/>
          </p:cNvSpPr>
          <p:nvPr/>
        </p:nvSpPr>
        <p:spPr>
          <a:xfrm>
            <a:off x="265546" y="642563"/>
            <a:ext cx="10515600" cy="9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Aislamiento de ARN</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41AC4EFF-055F-4C66-ABCF-4E89FDBB8FAD}"/>
              </a:ext>
            </a:extLst>
          </p:cNvPr>
          <p:cNvPicPr>
            <a:picLocks noChangeAspect="1"/>
          </p:cNvPicPr>
          <p:nvPr/>
        </p:nvPicPr>
        <p:blipFill>
          <a:blip r:embed="rId4"/>
          <a:stretch>
            <a:fillRect/>
          </a:stretch>
        </p:blipFill>
        <p:spPr>
          <a:xfrm>
            <a:off x="265546" y="1604532"/>
            <a:ext cx="6905625" cy="1438275"/>
          </a:xfrm>
          <a:prstGeom prst="rect">
            <a:avLst/>
          </a:prstGeom>
        </p:spPr>
      </p:pic>
      <p:pic>
        <p:nvPicPr>
          <p:cNvPr id="9" name="Picture 8">
            <a:extLst>
              <a:ext uri="{FF2B5EF4-FFF2-40B4-BE49-F238E27FC236}">
                <a16:creationId xmlns:a16="http://schemas.microsoft.com/office/drawing/2014/main" id="{B34F37AD-0A67-402E-93D8-D686332F966B}"/>
              </a:ext>
            </a:extLst>
          </p:cNvPr>
          <p:cNvPicPr>
            <a:picLocks noChangeAspect="1"/>
          </p:cNvPicPr>
          <p:nvPr/>
        </p:nvPicPr>
        <p:blipFill>
          <a:blip r:embed="rId5"/>
          <a:stretch>
            <a:fillRect/>
          </a:stretch>
        </p:blipFill>
        <p:spPr>
          <a:xfrm>
            <a:off x="7536781" y="1060350"/>
            <a:ext cx="3609975" cy="3510618"/>
          </a:xfrm>
          <a:prstGeom prst="rect">
            <a:avLst/>
          </a:prstGeom>
        </p:spPr>
      </p:pic>
      <p:sp>
        <p:nvSpPr>
          <p:cNvPr id="14" name="TextBox 13">
            <a:extLst>
              <a:ext uri="{FF2B5EF4-FFF2-40B4-BE49-F238E27FC236}">
                <a16:creationId xmlns:a16="http://schemas.microsoft.com/office/drawing/2014/main" id="{022AC632-4D2D-4619-8B93-5302FE620A54}"/>
              </a:ext>
            </a:extLst>
          </p:cNvPr>
          <p:cNvSpPr txBox="1"/>
          <p:nvPr/>
        </p:nvSpPr>
        <p:spPr>
          <a:xfrm>
            <a:off x="6847415" y="4766156"/>
            <a:ext cx="4895851" cy="984885"/>
          </a:xfrm>
          <a:prstGeom prst="rect">
            <a:avLst/>
          </a:prstGeom>
          <a:noFill/>
        </p:spPr>
        <p:txBody>
          <a:bodyPr wrap="square">
            <a:spAutoFit/>
          </a:bodyPr>
          <a:lstStyle/>
          <a:p>
            <a:pPr marL="0" marR="0" algn="just">
              <a:spcBef>
                <a:spcPts val="0"/>
              </a:spcBef>
              <a:spcAft>
                <a:spcPts val="600"/>
              </a:spcAft>
            </a:pPr>
            <a:r>
              <a:rPr lang="es-ES" sz="16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 Marcador de peso molecular 1kb Plus (Invitrogen)</a:t>
            </a:r>
          </a:p>
          <a:p>
            <a:pPr marL="0" marR="0" algn="just">
              <a:spcBef>
                <a:spcPts val="0"/>
              </a:spcBef>
              <a:spcAft>
                <a:spcPts val="600"/>
              </a:spcAft>
            </a:pPr>
            <a:r>
              <a:rPr lang="es-ES" sz="16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(M1): ARN de células caco-2 </a:t>
            </a:r>
          </a:p>
          <a:p>
            <a:pPr marL="0" marR="0" algn="just">
              <a:spcBef>
                <a:spcPts val="0"/>
              </a:spcBef>
              <a:spcAft>
                <a:spcPts val="600"/>
              </a:spcAft>
            </a:pPr>
            <a:r>
              <a:rPr lang="es-ES" sz="16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(M2): ARN de células THP-1</a:t>
            </a:r>
            <a:endParaRPr lang="es-EC"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 name="Diagram 10">
            <a:extLst>
              <a:ext uri="{FF2B5EF4-FFF2-40B4-BE49-F238E27FC236}">
                <a16:creationId xmlns:a16="http://schemas.microsoft.com/office/drawing/2014/main" id="{FD1E73AA-4FD4-410B-87EA-FBEA26E220B1}"/>
              </a:ext>
            </a:extLst>
          </p:cNvPr>
          <p:cNvGraphicFramePr/>
          <p:nvPr>
            <p:extLst>
              <p:ext uri="{D42A27DB-BD31-4B8C-83A1-F6EECF244321}">
                <p14:modId xmlns:p14="http://schemas.microsoft.com/office/powerpoint/2010/main" val="202381192"/>
              </p:ext>
            </p:extLst>
          </p:nvPr>
        </p:nvGraphicFramePr>
        <p:xfrm>
          <a:off x="1236134" y="3237996"/>
          <a:ext cx="4182533" cy="2514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Rectangle 11">
            <a:extLst>
              <a:ext uri="{FF2B5EF4-FFF2-40B4-BE49-F238E27FC236}">
                <a16:creationId xmlns:a16="http://schemas.microsoft.com/office/drawing/2014/main" id="{738C906B-9B55-4653-AFFD-8B38C006845A}"/>
              </a:ext>
            </a:extLst>
          </p:cNvPr>
          <p:cNvSpPr/>
          <p:nvPr/>
        </p:nvSpPr>
        <p:spPr>
          <a:xfrm>
            <a:off x="5317066" y="1883330"/>
            <a:ext cx="1772517" cy="115947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8" name="TextBox 17">
            <a:extLst>
              <a:ext uri="{FF2B5EF4-FFF2-40B4-BE49-F238E27FC236}">
                <a16:creationId xmlns:a16="http://schemas.microsoft.com/office/drawing/2014/main" id="{F9EE6275-9AEC-4193-9686-C50CB1EFAD03}"/>
              </a:ext>
            </a:extLst>
          </p:cNvPr>
          <p:cNvSpPr txBox="1"/>
          <p:nvPr/>
        </p:nvSpPr>
        <p:spPr>
          <a:xfrm>
            <a:off x="0" y="6236099"/>
            <a:ext cx="6176432" cy="338554"/>
          </a:xfrm>
          <a:prstGeom prst="rect">
            <a:avLst/>
          </a:prstGeom>
          <a:noFill/>
        </p:spPr>
        <p:txBody>
          <a:bodyPr wrap="square">
            <a:spAutoFit/>
          </a:bodyPr>
          <a:lstStyle/>
          <a:p>
            <a:r>
              <a:rPr lang="es-EC" sz="1600" dirty="0">
                <a:effectLst/>
                <a:latin typeface="Calibri" panose="020F0502020204030204" pitchFamily="34" charset="0"/>
                <a:ea typeface="Calibri" panose="020F0502020204030204" pitchFamily="34" charset="0"/>
                <a:cs typeface="Calibri" panose="020F0502020204030204" pitchFamily="34" charset="0"/>
              </a:rPr>
              <a:t>(</a:t>
            </a:r>
            <a:r>
              <a:rPr lang="es-EC" sz="1600" dirty="0" err="1">
                <a:effectLst/>
                <a:latin typeface="Calibri" panose="020F0502020204030204" pitchFamily="34" charset="0"/>
                <a:ea typeface="Calibri" panose="020F0502020204030204" pitchFamily="34" charset="0"/>
                <a:cs typeface="Calibri" panose="020F0502020204030204" pitchFamily="34" charset="0"/>
              </a:rPr>
              <a:t>Wilfinger</a:t>
            </a:r>
            <a:r>
              <a:rPr lang="es-EC" sz="1600" dirty="0">
                <a:effectLst/>
                <a:latin typeface="Calibri" panose="020F0502020204030204" pitchFamily="34" charset="0"/>
                <a:ea typeface="Calibri" panose="020F0502020204030204" pitchFamily="34" charset="0"/>
                <a:cs typeface="Calibri" panose="020F0502020204030204" pitchFamily="34" charset="0"/>
              </a:rPr>
              <a:t>, Mackey, &amp; </a:t>
            </a:r>
            <a:r>
              <a:rPr lang="es-EC" sz="1600" dirty="0" err="1">
                <a:effectLst/>
                <a:latin typeface="Calibri" panose="020F0502020204030204" pitchFamily="34" charset="0"/>
                <a:ea typeface="Calibri" panose="020F0502020204030204" pitchFamily="34" charset="0"/>
                <a:cs typeface="Calibri" panose="020F0502020204030204" pitchFamily="34" charset="0"/>
              </a:rPr>
              <a:t>Chomczynski</a:t>
            </a:r>
            <a:r>
              <a:rPr lang="es-EC" sz="1600" dirty="0">
                <a:effectLst/>
                <a:latin typeface="Calibri" panose="020F0502020204030204" pitchFamily="34" charset="0"/>
                <a:ea typeface="Calibri" panose="020F0502020204030204" pitchFamily="34" charset="0"/>
                <a:cs typeface="Calibri" panose="020F0502020204030204" pitchFamily="34" charset="0"/>
              </a:rPr>
              <a:t>, 1997)</a:t>
            </a:r>
            <a:endParaRPr lang="es-EC"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549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E4FE91A-C70D-47D1-B59F-D86B61F853AE}"/>
              </a:ext>
            </a:extLst>
          </p:cNvPr>
          <p:cNvPicPr>
            <a:picLocks noChangeAspect="1"/>
          </p:cNvPicPr>
          <p:nvPr/>
        </p:nvPicPr>
        <p:blipFill>
          <a:blip r:embed="rId3"/>
          <a:stretch>
            <a:fillRect/>
          </a:stretch>
        </p:blipFill>
        <p:spPr>
          <a:xfrm>
            <a:off x="2084737" y="1518474"/>
            <a:ext cx="6934200" cy="4457700"/>
          </a:xfrm>
          <a:prstGeom prst="rect">
            <a:avLst/>
          </a:prstGeom>
        </p:spPr>
      </p:pic>
      <p:pic>
        <p:nvPicPr>
          <p:cNvPr id="42" name="Picture 3" descr="C:\Users\tpaez\Pictures\IMAGENES ESPE\LOGO UNIVERSIDAD FUERZAS ARMADAS.jpg">
            <a:extLst>
              <a:ext uri="{FF2B5EF4-FFF2-40B4-BE49-F238E27FC236}">
                <a16:creationId xmlns:a16="http://schemas.microsoft.com/office/drawing/2014/main" id="{DA260C2D-8DED-4C75-A28B-0C0149F71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7" y="73274"/>
            <a:ext cx="5836325" cy="666434"/>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RESULTADOS</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Y</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DISCUSIÓN</a:t>
            </a:r>
          </a:p>
        </p:txBody>
      </p:sp>
      <p:sp>
        <p:nvSpPr>
          <p:cNvPr id="5" name="Title 1">
            <a:extLst>
              <a:ext uri="{FF2B5EF4-FFF2-40B4-BE49-F238E27FC236}">
                <a16:creationId xmlns:a16="http://schemas.microsoft.com/office/drawing/2014/main" id="{B626D133-798B-4539-BCDB-6473C9C4F4DF}"/>
              </a:ext>
            </a:extLst>
          </p:cNvPr>
          <p:cNvSpPr txBox="1">
            <a:spLocks/>
          </p:cNvSpPr>
          <p:nvPr/>
        </p:nvSpPr>
        <p:spPr>
          <a:xfrm>
            <a:off x="265546" y="642563"/>
            <a:ext cx="10515600" cy="9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Estandarización de sistemas RT-PCR convencional en células caco-2</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8" name="Callout: Right Arrow 7">
            <a:extLst>
              <a:ext uri="{FF2B5EF4-FFF2-40B4-BE49-F238E27FC236}">
                <a16:creationId xmlns:a16="http://schemas.microsoft.com/office/drawing/2014/main" id="{F7A9FA95-F30D-40CF-92E1-9565BED6DC69}"/>
              </a:ext>
            </a:extLst>
          </p:cNvPr>
          <p:cNvSpPr/>
          <p:nvPr/>
        </p:nvSpPr>
        <p:spPr>
          <a:xfrm>
            <a:off x="702734" y="3327400"/>
            <a:ext cx="1422323" cy="3556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105 pb</a:t>
            </a:r>
          </a:p>
        </p:txBody>
      </p:sp>
      <p:sp>
        <p:nvSpPr>
          <p:cNvPr id="10" name="Callout: Right Arrow 9">
            <a:extLst>
              <a:ext uri="{FF2B5EF4-FFF2-40B4-BE49-F238E27FC236}">
                <a16:creationId xmlns:a16="http://schemas.microsoft.com/office/drawing/2014/main" id="{AA3B5823-6D45-4E3F-A00B-3952D2A53996}"/>
              </a:ext>
            </a:extLst>
          </p:cNvPr>
          <p:cNvSpPr/>
          <p:nvPr/>
        </p:nvSpPr>
        <p:spPr>
          <a:xfrm>
            <a:off x="702734" y="5390933"/>
            <a:ext cx="1422324" cy="3556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139 pb</a:t>
            </a:r>
          </a:p>
        </p:txBody>
      </p:sp>
      <p:sp>
        <p:nvSpPr>
          <p:cNvPr id="11" name="Callout: Left Arrow 10">
            <a:extLst>
              <a:ext uri="{FF2B5EF4-FFF2-40B4-BE49-F238E27FC236}">
                <a16:creationId xmlns:a16="http://schemas.microsoft.com/office/drawing/2014/main" id="{D43F424E-2ABA-4BE6-A891-5BDBB3D6D342}"/>
              </a:ext>
            </a:extLst>
          </p:cNvPr>
          <p:cNvSpPr/>
          <p:nvPr/>
        </p:nvSpPr>
        <p:spPr>
          <a:xfrm>
            <a:off x="8933060" y="3149600"/>
            <a:ext cx="1422324" cy="355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184 pb</a:t>
            </a:r>
          </a:p>
        </p:txBody>
      </p:sp>
      <p:sp>
        <p:nvSpPr>
          <p:cNvPr id="12" name="Callout: Left Arrow 11">
            <a:extLst>
              <a:ext uri="{FF2B5EF4-FFF2-40B4-BE49-F238E27FC236}">
                <a16:creationId xmlns:a16="http://schemas.microsoft.com/office/drawing/2014/main" id="{FB602066-0A7B-436B-B9CE-7065B283D8A5}"/>
              </a:ext>
            </a:extLst>
          </p:cNvPr>
          <p:cNvSpPr/>
          <p:nvPr/>
        </p:nvSpPr>
        <p:spPr>
          <a:xfrm>
            <a:off x="8931198" y="5152675"/>
            <a:ext cx="1422324" cy="355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457 pb</a:t>
            </a:r>
          </a:p>
        </p:txBody>
      </p:sp>
      <p:sp>
        <p:nvSpPr>
          <p:cNvPr id="20" name="TextBox 19">
            <a:extLst>
              <a:ext uri="{FF2B5EF4-FFF2-40B4-BE49-F238E27FC236}">
                <a16:creationId xmlns:a16="http://schemas.microsoft.com/office/drawing/2014/main" id="{FA3B26EE-BC50-48A0-B307-D52A883AF929}"/>
              </a:ext>
            </a:extLst>
          </p:cNvPr>
          <p:cNvSpPr txBox="1"/>
          <p:nvPr/>
        </p:nvSpPr>
        <p:spPr>
          <a:xfrm>
            <a:off x="0" y="6233274"/>
            <a:ext cx="6176432" cy="338554"/>
          </a:xfrm>
          <a:prstGeom prst="rect">
            <a:avLst/>
          </a:prstGeom>
          <a:noFill/>
        </p:spPr>
        <p:txBody>
          <a:bodyPr wrap="square">
            <a:spAutoFit/>
          </a:bodyPr>
          <a:lstStyle/>
          <a:p>
            <a:r>
              <a:rPr lang="es-EC" sz="1600" dirty="0">
                <a:effectLst/>
                <a:latin typeface="Calibri" panose="020F0502020204030204" pitchFamily="34" charset="0"/>
                <a:ea typeface="Calibri" panose="020F0502020204030204" pitchFamily="34" charset="0"/>
                <a:cs typeface="Calibri" panose="020F0502020204030204" pitchFamily="34" charset="0"/>
              </a:rPr>
              <a:t>(Fraga et al., 2014)</a:t>
            </a:r>
            <a:endParaRPr lang="es-EC"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019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C:\Users\tpaez\Pictures\IMAGENES ESPE\LOGO UNIVERSIDAD FUERZAS ARMADAS.jpg">
            <a:extLst>
              <a:ext uri="{FF2B5EF4-FFF2-40B4-BE49-F238E27FC236}">
                <a16:creationId xmlns:a16="http://schemas.microsoft.com/office/drawing/2014/main" id="{DA260C2D-8DED-4C75-A28B-0C0149F71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7" y="73274"/>
            <a:ext cx="5836325" cy="666434"/>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RESULTADOS</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Y</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DISCUSIÓN</a:t>
            </a:r>
          </a:p>
        </p:txBody>
      </p:sp>
      <p:sp>
        <p:nvSpPr>
          <p:cNvPr id="3" name="Rectángulo 2"/>
          <p:cNvSpPr/>
          <p:nvPr/>
        </p:nvSpPr>
        <p:spPr>
          <a:xfrm>
            <a:off x="390911" y="1574666"/>
            <a:ext cx="2349305" cy="138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390910" y="3056493"/>
            <a:ext cx="2349305" cy="138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1">
            <a:extLst>
              <a:ext uri="{FF2B5EF4-FFF2-40B4-BE49-F238E27FC236}">
                <a16:creationId xmlns:a16="http://schemas.microsoft.com/office/drawing/2014/main" id="{B626D133-798B-4539-BCDB-6473C9C4F4DF}"/>
              </a:ext>
            </a:extLst>
          </p:cNvPr>
          <p:cNvSpPr txBox="1">
            <a:spLocks/>
          </p:cNvSpPr>
          <p:nvPr/>
        </p:nvSpPr>
        <p:spPr>
          <a:xfrm>
            <a:off x="265546" y="642563"/>
            <a:ext cx="10515600" cy="9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Estandarización de sistemas RT-PCR convencional en células THP-1</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ABE230FB-9299-4511-B956-0197201C1AEB}"/>
              </a:ext>
            </a:extLst>
          </p:cNvPr>
          <p:cNvPicPr>
            <a:picLocks noChangeAspect="1"/>
          </p:cNvPicPr>
          <p:nvPr/>
        </p:nvPicPr>
        <p:blipFill>
          <a:blip r:embed="rId4"/>
          <a:stretch>
            <a:fillRect/>
          </a:stretch>
        </p:blipFill>
        <p:spPr>
          <a:xfrm>
            <a:off x="2032433" y="1308997"/>
            <a:ext cx="6981825" cy="4667250"/>
          </a:xfrm>
          <a:prstGeom prst="rect">
            <a:avLst/>
          </a:prstGeom>
        </p:spPr>
      </p:pic>
      <p:sp>
        <p:nvSpPr>
          <p:cNvPr id="6" name="Callout: Right Arrow 5">
            <a:extLst>
              <a:ext uri="{FF2B5EF4-FFF2-40B4-BE49-F238E27FC236}">
                <a16:creationId xmlns:a16="http://schemas.microsoft.com/office/drawing/2014/main" id="{DFFD6040-8654-40A6-BDD2-F489248C2B12}"/>
              </a:ext>
            </a:extLst>
          </p:cNvPr>
          <p:cNvSpPr/>
          <p:nvPr/>
        </p:nvSpPr>
        <p:spPr>
          <a:xfrm>
            <a:off x="702735" y="2878693"/>
            <a:ext cx="1422323" cy="3556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385 pb</a:t>
            </a:r>
          </a:p>
        </p:txBody>
      </p:sp>
      <p:sp>
        <p:nvSpPr>
          <p:cNvPr id="7" name="Callout: Right Arrow 6">
            <a:extLst>
              <a:ext uri="{FF2B5EF4-FFF2-40B4-BE49-F238E27FC236}">
                <a16:creationId xmlns:a16="http://schemas.microsoft.com/office/drawing/2014/main" id="{2C78BE16-C2D3-4E9B-9A87-6C75CC7FCD7C}"/>
              </a:ext>
            </a:extLst>
          </p:cNvPr>
          <p:cNvSpPr/>
          <p:nvPr/>
        </p:nvSpPr>
        <p:spPr>
          <a:xfrm>
            <a:off x="702734" y="5390933"/>
            <a:ext cx="1422324" cy="3556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101 pb</a:t>
            </a:r>
          </a:p>
        </p:txBody>
      </p:sp>
      <p:sp>
        <p:nvSpPr>
          <p:cNvPr id="9" name="Callout: Left Arrow 8">
            <a:extLst>
              <a:ext uri="{FF2B5EF4-FFF2-40B4-BE49-F238E27FC236}">
                <a16:creationId xmlns:a16="http://schemas.microsoft.com/office/drawing/2014/main" id="{AAE0811F-B6AA-47D7-B1ED-D11A79F86155}"/>
              </a:ext>
            </a:extLst>
          </p:cNvPr>
          <p:cNvSpPr/>
          <p:nvPr/>
        </p:nvSpPr>
        <p:spPr>
          <a:xfrm>
            <a:off x="8931198" y="3047385"/>
            <a:ext cx="1422324" cy="355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198 pb</a:t>
            </a:r>
          </a:p>
        </p:txBody>
      </p:sp>
      <p:sp>
        <p:nvSpPr>
          <p:cNvPr id="11" name="Callout: Left Arrow 10">
            <a:extLst>
              <a:ext uri="{FF2B5EF4-FFF2-40B4-BE49-F238E27FC236}">
                <a16:creationId xmlns:a16="http://schemas.microsoft.com/office/drawing/2014/main" id="{990D9F13-C9CC-4621-AC38-760012F8DA1D}"/>
              </a:ext>
            </a:extLst>
          </p:cNvPr>
          <p:cNvSpPr/>
          <p:nvPr/>
        </p:nvSpPr>
        <p:spPr>
          <a:xfrm>
            <a:off x="8931198" y="5152675"/>
            <a:ext cx="1422324" cy="355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129 pb</a:t>
            </a:r>
          </a:p>
        </p:txBody>
      </p:sp>
    </p:spTree>
    <p:extLst>
      <p:ext uri="{BB962C8B-B14F-4D97-AF65-F5344CB8AC3E}">
        <p14:creationId xmlns:p14="http://schemas.microsoft.com/office/powerpoint/2010/main" val="335237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C:\Users\tpaez\Pictures\IMAGENES ESPE\LOGO UNIVERSIDAD FUERZAS ARMADAS.jpg">
            <a:extLst>
              <a:ext uri="{FF2B5EF4-FFF2-40B4-BE49-F238E27FC236}">
                <a16:creationId xmlns:a16="http://schemas.microsoft.com/office/drawing/2014/main" id="{DA260C2D-8DED-4C75-A28B-0C0149F71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7" y="73274"/>
            <a:ext cx="5836325" cy="666434"/>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RESULTADOS</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Y</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DISCUSIÓN</a:t>
            </a:r>
          </a:p>
        </p:txBody>
      </p:sp>
      <p:sp>
        <p:nvSpPr>
          <p:cNvPr id="3" name="Rectángulo 2"/>
          <p:cNvSpPr/>
          <p:nvPr/>
        </p:nvSpPr>
        <p:spPr>
          <a:xfrm>
            <a:off x="2785534" y="3505200"/>
            <a:ext cx="1346200"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1">
            <a:extLst>
              <a:ext uri="{FF2B5EF4-FFF2-40B4-BE49-F238E27FC236}">
                <a16:creationId xmlns:a16="http://schemas.microsoft.com/office/drawing/2014/main" id="{B626D133-798B-4539-BCDB-6473C9C4F4DF}"/>
              </a:ext>
            </a:extLst>
          </p:cNvPr>
          <p:cNvSpPr txBox="1">
            <a:spLocks/>
          </p:cNvSpPr>
          <p:nvPr/>
        </p:nvSpPr>
        <p:spPr>
          <a:xfrm>
            <a:off x="0" y="588917"/>
            <a:ext cx="10515600" cy="72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Ensayos de sensibilidad analítica</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B695AC2E-75A7-4341-89C7-E60476704CAC}"/>
              </a:ext>
            </a:extLst>
          </p:cNvPr>
          <p:cNvPicPr>
            <a:picLocks noChangeAspect="1"/>
          </p:cNvPicPr>
          <p:nvPr/>
        </p:nvPicPr>
        <p:blipFill>
          <a:blip r:embed="rId4"/>
          <a:stretch>
            <a:fillRect/>
          </a:stretch>
        </p:blipFill>
        <p:spPr>
          <a:xfrm>
            <a:off x="271011" y="1195731"/>
            <a:ext cx="5979583" cy="4864472"/>
          </a:xfrm>
          <a:prstGeom prst="rect">
            <a:avLst/>
          </a:prstGeom>
        </p:spPr>
      </p:pic>
      <p:graphicFrame>
        <p:nvGraphicFramePr>
          <p:cNvPr id="8" name="Diagram 7">
            <a:extLst>
              <a:ext uri="{FF2B5EF4-FFF2-40B4-BE49-F238E27FC236}">
                <a16:creationId xmlns:a16="http://schemas.microsoft.com/office/drawing/2014/main" id="{69CB52BA-9BF5-4FF9-A64E-BA9DEB4A65DC}"/>
              </a:ext>
            </a:extLst>
          </p:cNvPr>
          <p:cNvGraphicFramePr/>
          <p:nvPr>
            <p:extLst>
              <p:ext uri="{D42A27DB-BD31-4B8C-83A1-F6EECF244321}">
                <p14:modId xmlns:p14="http://schemas.microsoft.com/office/powerpoint/2010/main" val="3512081117"/>
              </p:ext>
            </p:extLst>
          </p:nvPr>
        </p:nvGraphicFramePr>
        <p:xfrm>
          <a:off x="6521604" y="719666"/>
          <a:ext cx="5120063" cy="287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49F0F47-B407-4234-BD6C-CC41331FDB52}"/>
              </a:ext>
            </a:extLst>
          </p:cNvPr>
          <p:cNvPicPr>
            <a:picLocks noChangeAspect="1"/>
          </p:cNvPicPr>
          <p:nvPr/>
        </p:nvPicPr>
        <p:blipFill>
          <a:blip r:embed="rId10"/>
          <a:stretch>
            <a:fillRect/>
          </a:stretch>
        </p:blipFill>
        <p:spPr>
          <a:xfrm>
            <a:off x="6567035" y="3815019"/>
            <a:ext cx="5029200" cy="1914525"/>
          </a:xfrm>
          <a:prstGeom prst="rect">
            <a:avLst/>
          </a:prstGeom>
        </p:spPr>
      </p:pic>
      <p:sp>
        <p:nvSpPr>
          <p:cNvPr id="13" name="TextBox 12">
            <a:extLst>
              <a:ext uri="{FF2B5EF4-FFF2-40B4-BE49-F238E27FC236}">
                <a16:creationId xmlns:a16="http://schemas.microsoft.com/office/drawing/2014/main" id="{B83EF9CC-B3FA-415A-AAE4-8FDC00CA1AB1}"/>
              </a:ext>
            </a:extLst>
          </p:cNvPr>
          <p:cNvSpPr txBox="1"/>
          <p:nvPr/>
        </p:nvSpPr>
        <p:spPr>
          <a:xfrm>
            <a:off x="2707217" y="3750734"/>
            <a:ext cx="2127250" cy="523220"/>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1400" baseline="0" dirty="0"/>
              <a:t>y = -3.18x + 27.616</a:t>
            </a:r>
            <a:br>
              <a:rPr lang="en-US" sz="1400" baseline="0" dirty="0"/>
            </a:br>
            <a:r>
              <a:rPr lang="en-US" sz="1400" baseline="0" dirty="0"/>
              <a:t>R² = 0.98</a:t>
            </a:r>
            <a:endParaRPr lang="en-US" sz="1400" dirty="0"/>
          </a:p>
        </p:txBody>
      </p:sp>
      <p:sp>
        <p:nvSpPr>
          <p:cNvPr id="15" name="TextBox 14">
            <a:extLst>
              <a:ext uri="{FF2B5EF4-FFF2-40B4-BE49-F238E27FC236}">
                <a16:creationId xmlns:a16="http://schemas.microsoft.com/office/drawing/2014/main" id="{4F61CA26-3EDD-419A-9AD1-7E17FA5C5844}"/>
              </a:ext>
            </a:extLst>
          </p:cNvPr>
          <p:cNvSpPr txBox="1"/>
          <p:nvPr/>
        </p:nvSpPr>
        <p:spPr>
          <a:xfrm>
            <a:off x="0" y="6269083"/>
            <a:ext cx="6176432" cy="338554"/>
          </a:xfrm>
          <a:prstGeom prst="rect">
            <a:avLst/>
          </a:prstGeom>
          <a:noFill/>
        </p:spPr>
        <p:txBody>
          <a:bodyPr wrap="square">
            <a:spAutoFit/>
          </a:bodyPr>
          <a:lstStyle/>
          <a:p>
            <a:r>
              <a:rPr lang="es-EC"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s-EC" sz="16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Bustin</a:t>
            </a:r>
            <a:r>
              <a:rPr lang="es-EC"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&amp; Nolan, 2008; Fraga et al., 2014; </a:t>
            </a:r>
            <a:r>
              <a:rPr lang="es-EC" sz="16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Stratagene</a:t>
            </a:r>
            <a:r>
              <a:rPr lang="es-EC"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2004)</a:t>
            </a:r>
            <a:endParaRPr lang="es-EC"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338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C:\Users\tpaez\Pictures\IMAGENES ESPE\LOGO UNIVERSIDAD FUERZAS ARMADAS.jpg">
            <a:extLst>
              <a:ext uri="{FF2B5EF4-FFF2-40B4-BE49-F238E27FC236}">
                <a16:creationId xmlns:a16="http://schemas.microsoft.com/office/drawing/2014/main" id="{DA260C2D-8DED-4C75-A28B-0C0149F71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7" y="73274"/>
            <a:ext cx="5836325" cy="666434"/>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RESULTADOS</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Y</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DISCUSIÓN</a:t>
            </a:r>
          </a:p>
        </p:txBody>
      </p:sp>
      <p:sp>
        <p:nvSpPr>
          <p:cNvPr id="3" name="Rectángulo 2"/>
          <p:cNvSpPr/>
          <p:nvPr/>
        </p:nvSpPr>
        <p:spPr>
          <a:xfrm>
            <a:off x="2709334" y="4248024"/>
            <a:ext cx="1346200"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1">
            <a:extLst>
              <a:ext uri="{FF2B5EF4-FFF2-40B4-BE49-F238E27FC236}">
                <a16:creationId xmlns:a16="http://schemas.microsoft.com/office/drawing/2014/main" id="{B626D133-798B-4539-BCDB-6473C9C4F4DF}"/>
              </a:ext>
            </a:extLst>
          </p:cNvPr>
          <p:cNvSpPr txBox="1">
            <a:spLocks/>
          </p:cNvSpPr>
          <p:nvPr/>
        </p:nvSpPr>
        <p:spPr>
          <a:xfrm>
            <a:off x="0" y="588917"/>
            <a:ext cx="10515600" cy="72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Evaluación de la expresión de genes en células THP-1</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181C69E4-B35F-4345-82E0-E2B47E6FB221}"/>
              </a:ext>
            </a:extLst>
          </p:cNvPr>
          <p:cNvPicPr>
            <a:picLocks noChangeAspect="1"/>
          </p:cNvPicPr>
          <p:nvPr/>
        </p:nvPicPr>
        <p:blipFill>
          <a:blip r:embed="rId4"/>
          <a:stretch>
            <a:fillRect/>
          </a:stretch>
        </p:blipFill>
        <p:spPr>
          <a:xfrm>
            <a:off x="193940" y="1310189"/>
            <a:ext cx="7723187" cy="2599573"/>
          </a:xfrm>
          <a:prstGeom prst="rect">
            <a:avLst/>
          </a:prstGeom>
        </p:spPr>
      </p:pic>
      <p:graphicFrame>
        <p:nvGraphicFramePr>
          <p:cNvPr id="13" name="Diagram 12">
            <a:extLst>
              <a:ext uri="{FF2B5EF4-FFF2-40B4-BE49-F238E27FC236}">
                <a16:creationId xmlns:a16="http://schemas.microsoft.com/office/drawing/2014/main" id="{5663B1CE-E7BB-43A6-A579-D1B0D61DB7D4}"/>
              </a:ext>
            </a:extLst>
          </p:cNvPr>
          <p:cNvGraphicFramePr/>
          <p:nvPr>
            <p:extLst>
              <p:ext uri="{D42A27DB-BD31-4B8C-83A1-F6EECF244321}">
                <p14:modId xmlns:p14="http://schemas.microsoft.com/office/powerpoint/2010/main" val="2013869240"/>
              </p:ext>
            </p:extLst>
          </p:nvPr>
        </p:nvGraphicFramePr>
        <p:xfrm>
          <a:off x="8541012" y="2129213"/>
          <a:ext cx="3214955" cy="2172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Arrow: Down 14">
            <a:extLst>
              <a:ext uri="{FF2B5EF4-FFF2-40B4-BE49-F238E27FC236}">
                <a16:creationId xmlns:a16="http://schemas.microsoft.com/office/drawing/2014/main" id="{8E2309A1-49BC-4623-9255-392459967987}"/>
              </a:ext>
            </a:extLst>
          </p:cNvPr>
          <p:cNvSpPr/>
          <p:nvPr/>
        </p:nvSpPr>
        <p:spPr>
          <a:xfrm>
            <a:off x="793749" y="1353237"/>
            <a:ext cx="152401" cy="24978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6" name="Arrow: Down 15">
            <a:extLst>
              <a:ext uri="{FF2B5EF4-FFF2-40B4-BE49-F238E27FC236}">
                <a16:creationId xmlns:a16="http://schemas.microsoft.com/office/drawing/2014/main" id="{411B3A36-016A-447F-84DA-135A3C59A116}"/>
              </a:ext>
            </a:extLst>
          </p:cNvPr>
          <p:cNvSpPr/>
          <p:nvPr/>
        </p:nvSpPr>
        <p:spPr>
          <a:xfrm>
            <a:off x="4840816" y="1434595"/>
            <a:ext cx="200025" cy="27622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9" name="TextBox 18">
            <a:extLst>
              <a:ext uri="{FF2B5EF4-FFF2-40B4-BE49-F238E27FC236}">
                <a16:creationId xmlns:a16="http://schemas.microsoft.com/office/drawing/2014/main" id="{3EE022EC-DB1F-4826-9596-C9A66C230160}"/>
              </a:ext>
            </a:extLst>
          </p:cNvPr>
          <p:cNvSpPr txBox="1"/>
          <p:nvPr/>
        </p:nvSpPr>
        <p:spPr>
          <a:xfrm>
            <a:off x="0" y="6321328"/>
            <a:ext cx="6176432" cy="338554"/>
          </a:xfrm>
          <a:prstGeom prst="rect">
            <a:avLst/>
          </a:prstGeom>
          <a:noFill/>
        </p:spPr>
        <p:txBody>
          <a:bodyPr wrap="square">
            <a:spAutoFit/>
          </a:bodyPr>
          <a:lstStyle/>
          <a:p>
            <a:r>
              <a:rPr lang="es-EC" sz="1600" dirty="0">
                <a:effectLst/>
                <a:latin typeface="Calibri" panose="020F0502020204030204" pitchFamily="34" charset="0"/>
                <a:ea typeface="Calibri" panose="020F0502020204030204" pitchFamily="34" charset="0"/>
                <a:cs typeface="Calibri" panose="020F0502020204030204" pitchFamily="34" charset="0"/>
              </a:rPr>
              <a:t>(Estecha et al., 2012; Puig-</a:t>
            </a:r>
            <a:r>
              <a:rPr lang="es-EC" sz="1600" dirty="0" err="1">
                <a:effectLst/>
                <a:latin typeface="Calibri" panose="020F0502020204030204" pitchFamily="34" charset="0"/>
                <a:ea typeface="Calibri" panose="020F0502020204030204" pitchFamily="34" charset="0"/>
                <a:cs typeface="Calibri" panose="020F0502020204030204" pitchFamily="34" charset="0"/>
              </a:rPr>
              <a:t>Kröger</a:t>
            </a:r>
            <a:r>
              <a:rPr lang="es-EC" sz="1600" dirty="0">
                <a:effectLst/>
                <a:latin typeface="Calibri" panose="020F0502020204030204" pitchFamily="34" charset="0"/>
                <a:ea typeface="Calibri" panose="020F0502020204030204" pitchFamily="34" charset="0"/>
                <a:cs typeface="Calibri" panose="020F0502020204030204" pitchFamily="34" charset="0"/>
              </a:rPr>
              <a:t> et al., 2010)</a:t>
            </a:r>
            <a:endParaRPr lang="es-EC" sz="1600" dirty="0">
              <a:latin typeface="Calibri" panose="020F0502020204030204" pitchFamily="34" charset="0"/>
              <a:cs typeface="Calibri" panose="020F0502020204030204" pitchFamily="34" charset="0"/>
            </a:endParaRPr>
          </a:p>
        </p:txBody>
      </p:sp>
      <p:pic>
        <p:nvPicPr>
          <p:cNvPr id="21" name="Picture 20" descr="A picture containing graphical user interface&#10;&#10;Description automatically generated">
            <a:extLst>
              <a:ext uri="{FF2B5EF4-FFF2-40B4-BE49-F238E27FC236}">
                <a16:creationId xmlns:a16="http://schemas.microsoft.com/office/drawing/2014/main" id="{EFD01A27-604D-4D12-9B87-09AB6B159131}"/>
              </a:ext>
            </a:extLst>
          </p:cNvPr>
          <p:cNvPicPr>
            <a:picLocks noChangeAspect="1"/>
          </p:cNvPicPr>
          <p:nvPr/>
        </p:nvPicPr>
        <p:blipFill rotWithShape="1">
          <a:blip r:embed="rId10">
            <a:extLst>
              <a:ext uri="{28A0092B-C50C-407E-A947-70E740481C1C}">
                <a14:useLocalDpi xmlns:a14="http://schemas.microsoft.com/office/drawing/2010/main" val="0"/>
              </a:ext>
            </a:extLst>
          </a:blip>
          <a:srcRect l="31116" r="9545" b="15550"/>
          <a:stretch/>
        </p:blipFill>
        <p:spPr>
          <a:xfrm>
            <a:off x="2015067" y="3834518"/>
            <a:ext cx="4512635" cy="2293693"/>
          </a:xfrm>
          <a:prstGeom prst="rect">
            <a:avLst/>
          </a:prstGeom>
        </p:spPr>
      </p:pic>
    </p:spTree>
    <p:extLst>
      <p:ext uri="{BB962C8B-B14F-4D97-AF65-F5344CB8AC3E}">
        <p14:creationId xmlns:p14="http://schemas.microsoft.com/office/powerpoint/2010/main" val="32953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C:\Users\tpaez\Pictures\IMAGENES ESPE\LOGO UNIVERSIDAD FUERZAS ARMADAS.jpg">
            <a:extLst>
              <a:ext uri="{FF2B5EF4-FFF2-40B4-BE49-F238E27FC236}">
                <a16:creationId xmlns:a16="http://schemas.microsoft.com/office/drawing/2014/main" id="{DA260C2D-8DED-4C75-A28B-0C0149F71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7" y="73274"/>
            <a:ext cx="5836325" cy="666434"/>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RESULTADOS</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Y</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DISCUSIÓN</a:t>
            </a:r>
          </a:p>
        </p:txBody>
      </p:sp>
      <p:sp>
        <p:nvSpPr>
          <p:cNvPr id="3" name="Rectángulo 2"/>
          <p:cNvSpPr/>
          <p:nvPr/>
        </p:nvSpPr>
        <p:spPr>
          <a:xfrm>
            <a:off x="2785534" y="3505200"/>
            <a:ext cx="1346200"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1">
            <a:extLst>
              <a:ext uri="{FF2B5EF4-FFF2-40B4-BE49-F238E27FC236}">
                <a16:creationId xmlns:a16="http://schemas.microsoft.com/office/drawing/2014/main" id="{B626D133-798B-4539-BCDB-6473C9C4F4DF}"/>
              </a:ext>
            </a:extLst>
          </p:cNvPr>
          <p:cNvSpPr txBox="1">
            <a:spLocks/>
          </p:cNvSpPr>
          <p:nvPr/>
        </p:nvSpPr>
        <p:spPr>
          <a:xfrm>
            <a:off x="0" y="588917"/>
            <a:ext cx="10515600" cy="72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Evaluación de la expresión de genes evaluados en células THP-1</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181C69E4-B35F-4345-82E0-E2B47E6FB221}"/>
              </a:ext>
            </a:extLst>
          </p:cNvPr>
          <p:cNvPicPr>
            <a:picLocks noChangeAspect="1"/>
          </p:cNvPicPr>
          <p:nvPr/>
        </p:nvPicPr>
        <p:blipFill>
          <a:blip r:embed="rId4"/>
          <a:stretch>
            <a:fillRect/>
          </a:stretch>
        </p:blipFill>
        <p:spPr>
          <a:xfrm>
            <a:off x="359833" y="1386389"/>
            <a:ext cx="7723187" cy="2599573"/>
          </a:xfrm>
          <a:prstGeom prst="rect">
            <a:avLst/>
          </a:prstGeom>
        </p:spPr>
      </p:pic>
      <p:pic>
        <p:nvPicPr>
          <p:cNvPr id="9" name="Picture 8">
            <a:extLst>
              <a:ext uri="{FF2B5EF4-FFF2-40B4-BE49-F238E27FC236}">
                <a16:creationId xmlns:a16="http://schemas.microsoft.com/office/drawing/2014/main" id="{9A8AFB0F-574D-4549-B5B7-38DBCB1EE7EF}"/>
              </a:ext>
            </a:extLst>
          </p:cNvPr>
          <p:cNvPicPr>
            <a:picLocks noChangeAspect="1"/>
          </p:cNvPicPr>
          <p:nvPr/>
        </p:nvPicPr>
        <p:blipFill>
          <a:blip r:embed="rId5"/>
          <a:stretch>
            <a:fillRect/>
          </a:stretch>
        </p:blipFill>
        <p:spPr>
          <a:xfrm>
            <a:off x="2785534" y="4218098"/>
            <a:ext cx="5439508" cy="1952625"/>
          </a:xfrm>
          <a:prstGeom prst="rect">
            <a:avLst/>
          </a:prstGeom>
        </p:spPr>
      </p:pic>
      <p:graphicFrame>
        <p:nvGraphicFramePr>
          <p:cNvPr id="13" name="Diagram 12">
            <a:extLst>
              <a:ext uri="{FF2B5EF4-FFF2-40B4-BE49-F238E27FC236}">
                <a16:creationId xmlns:a16="http://schemas.microsoft.com/office/drawing/2014/main" id="{5663B1CE-E7BB-43A6-A579-D1B0D61DB7D4}"/>
              </a:ext>
            </a:extLst>
          </p:cNvPr>
          <p:cNvGraphicFramePr/>
          <p:nvPr/>
        </p:nvGraphicFramePr>
        <p:xfrm>
          <a:off x="8617212" y="1386389"/>
          <a:ext cx="3214955" cy="21721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5A2D49EB-885C-490F-B309-B621EAC76278}"/>
                  </a:ext>
                </a:extLst>
              </p14:cNvPr>
              <p14:cNvContentPartPr/>
              <p14:nvPr/>
            </p14:nvContentPartPr>
            <p14:xfrm>
              <a:off x="1209540" y="2619030"/>
              <a:ext cx="360" cy="360"/>
            </p14:xfrm>
          </p:contentPart>
        </mc:Choice>
        <mc:Fallback xmlns="">
          <p:pic>
            <p:nvPicPr>
              <p:cNvPr id="29" name="Ink 28">
                <a:extLst>
                  <a:ext uri="{FF2B5EF4-FFF2-40B4-BE49-F238E27FC236}">
                    <a16:creationId xmlns:a16="http://schemas.microsoft.com/office/drawing/2014/main" id="{5A2D49EB-885C-490F-B309-B621EAC76278}"/>
                  </a:ext>
                </a:extLst>
              </p:cNvPr>
              <p:cNvPicPr/>
              <p:nvPr/>
            </p:nvPicPr>
            <p:blipFill>
              <a:blip r:embed="rId12"/>
              <a:stretch>
                <a:fillRect/>
              </a:stretch>
            </p:blipFill>
            <p:spPr>
              <a:xfrm>
                <a:off x="1155540" y="251103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8EB44C40-13E5-43F4-A7DD-09032B295095}"/>
                  </a:ext>
                </a:extLst>
              </p14:cNvPr>
              <p14:cNvContentPartPr/>
              <p14:nvPr/>
            </p14:nvContentPartPr>
            <p14:xfrm>
              <a:off x="2371260" y="2037990"/>
              <a:ext cx="360" cy="360"/>
            </p14:xfrm>
          </p:contentPart>
        </mc:Choice>
        <mc:Fallback xmlns="">
          <p:pic>
            <p:nvPicPr>
              <p:cNvPr id="32" name="Ink 31">
                <a:extLst>
                  <a:ext uri="{FF2B5EF4-FFF2-40B4-BE49-F238E27FC236}">
                    <a16:creationId xmlns:a16="http://schemas.microsoft.com/office/drawing/2014/main" id="{8EB44C40-13E5-43F4-A7DD-09032B295095}"/>
                  </a:ext>
                </a:extLst>
              </p:cNvPr>
              <p:cNvPicPr/>
              <p:nvPr/>
            </p:nvPicPr>
            <p:blipFill>
              <a:blip r:embed="rId12"/>
              <a:stretch>
                <a:fillRect/>
              </a:stretch>
            </p:blipFill>
            <p:spPr>
              <a:xfrm>
                <a:off x="2317620" y="19299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 name="Ink 33">
                <a:extLst>
                  <a:ext uri="{FF2B5EF4-FFF2-40B4-BE49-F238E27FC236}">
                    <a16:creationId xmlns:a16="http://schemas.microsoft.com/office/drawing/2014/main" id="{91016670-961F-490C-A014-67F94ACE81E4}"/>
                  </a:ext>
                </a:extLst>
              </p14:cNvPr>
              <p14:cNvContentPartPr/>
              <p14:nvPr/>
            </p14:nvContentPartPr>
            <p14:xfrm>
              <a:off x="3557582" y="5018500"/>
              <a:ext cx="360" cy="360"/>
            </p14:xfrm>
          </p:contentPart>
        </mc:Choice>
        <mc:Fallback xmlns="">
          <p:pic>
            <p:nvPicPr>
              <p:cNvPr id="34" name="Ink 33">
                <a:extLst>
                  <a:ext uri="{FF2B5EF4-FFF2-40B4-BE49-F238E27FC236}">
                    <a16:creationId xmlns:a16="http://schemas.microsoft.com/office/drawing/2014/main" id="{91016670-961F-490C-A014-67F94ACE81E4}"/>
                  </a:ext>
                </a:extLst>
              </p:cNvPr>
              <p:cNvPicPr/>
              <p:nvPr/>
            </p:nvPicPr>
            <p:blipFill>
              <a:blip r:embed="rId12"/>
              <a:stretch>
                <a:fillRect/>
              </a:stretch>
            </p:blipFill>
            <p:spPr>
              <a:xfrm>
                <a:off x="3503582" y="4910860"/>
                <a:ext cx="108000" cy="216000"/>
              </a:xfrm>
              <a:prstGeom prst="rect">
                <a:avLst/>
              </a:prstGeom>
            </p:spPr>
          </p:pic>
        </mc:Fallback>
      </mc:AlternateContent>
      <p:pic>
        <p:nvPicPr>
          <p:cNvPr id="35" name="Picture 34">
            <a:extLst>
              <a:ext uri="{FF2B5EF4-FFF2-40B4-BE49-F238E27FC236}">
                <a16:creationId xmlns:a16="http://schemas.microsoft.com/office/drawing/2014/main" id="{9D3CF2B6-72B3-42FD-AC53-03C150B3526F}"/>
              </a:ext>
            </a:extLst>
          </p:cNvPr>
          <p:cNvPicPr>
            <a:picLocks noChangeAspect="1"/>
          </p:cNvPicPr>
          <p:nvPr/>
        </p:nvPicPr>
        <p:blipFill>
          <a:blip r:embed="rId15"/>
          <a:stretch>
            <a:fillRect/>
          </a:stretch>
        </p:blipFill>
        <p:spPr>
          <a:xfrm>
            <a:off x="4814411" y="5156416"/>
            <a:ext cx="352425" cy="180975"/>
          </a:xfrm>
          <a:prstGeom prst="rect">
            <a:avLst/>
          </a:prstGeom>
        </p:spPr>
      </p:pic>
      <mc:AlternateContent xmlns:mc="http://schemas.openxmlformats.org/markup-compatibility/2006" xmlns:p14="http://schemas.microsoft.com/office/powerpoint/2010/main">
        <mc:Choice Requires="p14">
          <p:contentPart p14:bwMode="auto" r:id="rId16">
            <p14:nvContentPartPr>
              <p14:cNvPr id="36" name="Ink 35">
                <a:extLst>
                  <a:ext uri="{FF2B5EF4-FFF2-40B4-BE49-F238E27FC236}">
                    <a16:creationId xmlns:a16="http://schemas.microsoft.com/office/drawing/2014/main" id="{891EA415-01CB-4332-8384-44BC2CE7940C}"/>
                  </a:ext>
                </a:extLst>
              </p14:cNvPr>
              <p14:cNvContentPartPr/>
              <p14:nvPr/>
            </p14:nvContentPartPr>
            <p14:xfrm>
              <a:off x="3551162" y="4781737"/>
              <a:ext cx="360" cy="360"/>
            </p14:xfrm>
          </p:contentPart>
        </mc:Choice>
        <mc:Fallback xmlns="">
          <p:pic>
            <p:nvPicPr>
              <p:cNvPr id="36" name="Ink 35">
                <a:extLst>
                  <a:ext uri="{FF2B5EF4-FFF2-40B4-BE49-F238E27FC236}">
                    <a16:creationId xmlns:a16="http://schemas.microsoft.com/office/drawing/2014/main" id="{891EA415-01CB-4332-8384-44BC2CE7940C}"/>
                  </a:ext>
                </a:extLst>
              </p:cNvPr>
              <p:cNvPicPr/>
              <p:nvPr/>
            </p:nvPicPr>
            <p:blipFill>
              <a:blip r:embed="rId17"/>
              <a:stretch>
                <a:fillRect/>
              </a:stretch>
            </p:blipFill>
            <p:spPr>
              <a:xfrm>
                <a:off x="3497162" y="467373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7" name="Ink 36">
                <a:extLst>
                  <a:ext uri="{FF2B5EF4-FFF2-40B4-BE49-F238E27FC236}">
                    <a16:creationId xmlns:a16="http://schemas.microsoft.com/office/drawing/2014/main" id="{D7FDBA8D-87DF-45DB-AC76-9826B62161D4}"/>
                  </a:ext>
                </a:extLst>
              </p14:cNvPr>
              <p14:cNvContentPartPr/>
              <p14:nvPr/>
            </p14:nvContentPartPr>
            <p14:xfrm>
              <a:off x="880200" y="3597987"/>
              <a:ext cx="360" cy="360"/>
            </p14:xfrm>
          </p:contentPart>
        </mc:Choice>
        <mc:Fallback xmlns="">
          <p:pic>
            <p:nvPicPr>
              <p:cNvPr id="37" name="Ink 36">
                <a:extLst>
                  <a:ext uri="{FF2B5EF4-FFF2-40B4-BE49-F238E27FC236}">
                    <a16:creationId xmlns:a16="http://schemas.microsoft.com/office/drawing/2014/main" id="{D7FDBA8D-87DF-45DB-AC76-9826B62161D4}"/>
                  </a:ext>
                </a:extLst>
              </p:cNvPr>
              <p:cNvPicPr/>
              <p:nvPr/>
            </p:nvPicPr>
            <p:blipFill>
              <a:blip r:embed="rId17"/>
              <a:stretch>
                <a:fillRect/>
              </a:stretch>
            </p:blipFill>
            <p:spPr>
              <a:xfrm>
                <a:off x="826560" y="349034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Ink 37">
                <a:extLst>
                  <a:ext uri="{FF2B5EF4-FFF2-40B4-BE49-F238E27FC236}">
                    <a16:creationId xmlns:a16="http://schemas.microsoft.com/office/drawing/2014/main" id="{0DAAD976-9DE0-4D57-972C-8CCFC9000097}"/>
                  </a:ext>
                </a:extLst>
              </p14:cNvPr>
              <p14:cNvContentPartPr/>
              <p14:nvPr/>
            </p14:nvContentPartPr>
            <p14:xfrm>
              <a:off x="2057040" y="2463267"/>
              <a:ext cx="360" cy="360"/>
            </p14:xfrm>
          </p:contentPart>
        </mc:Choice>
        <mc:Fallback xmlns="">
          <p:pic>
            <p:nvPicPr>
              <p:cNvPr id="38" name="Ink 37">
                <a:extLst>
                  <a:ext uri="{FF2B5EF4-FFF2-40B4-BE49-F238E27FC236}">
                    <a16:creationId xmlns:a16="http://schemas.microsoft.com/office/drawing/2014/main" id="{0DAAD976-9DE0-4D57-972C-8CCFC9000097}"/>
                  </a:ext>
                </a:extLst>
              </p:cNvPr>
              <p:cNvPicPr/>
              <p:nvPr/>
            </p:nvPicPr>
            <p:blipFill>
              <a:blip r:embed="rId17"/>
              <a:stretch>
                <a:fillRect/>
              </a:stretch>
            </p:blipFill>
            <p:spPr>
              <a:xfrm>
                <a:off x="2003400" y="235562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16848ED5-9938-4058-979A-D8A26C6C0A3E}"/>
                  </a:ext>
                </a:extLst>
              </p14:cNvPr>
              <p14:cNvContentPartPr/>
              <p14:nvPr/>
            </p14:nvContentPartPr>
            <p14:xfrm>
              <a:off x="3559442" y="5255497"/>
              <a:ext cx="360" cy="360"/>
            </p14:xfrm>
          </p:contentPart>
        </mc:Choice>
        <mc:Fallback xmlns="">
          <p:pic>
            <p:nvPicPr>
              <p:cNvPr id="39" name="Ink 38">
                <a:extLst>
                  <a:ext uri="{FF2B5EF4-FFF2-40B4-BE49-F238E27FC236}">
                    <a16:creationId xmlns:a16="http://schemas.microsoft.com/office/drawing/2014/main" id="{16848ED5-9938-4058-979A-D8A26C6C0A3E}"/>
                  </a:ext>
                </a:extLst>
              </p:cNvPr>
              <p:cNvPicPr/>
              <p:nvPr/>
            </p:nvPicPr>
            <p:blipFill>
              <a:blip r:embed="rId21"/>
              <a:stretch>
                <a:fillRect/>
              </a:stretch>
            </p:blipFill>
            <p:spPr>
              <a:xfrm>
                <a:off x="3505442" y="514785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a:extLst>
                  <a:ext uri="{FF2B5EF4-FFF2-40B4-BE49-F238E27FC236}">
                    <a16:creationId xmlns:a16="http://schemas.microsoft.com/office/drawing/2014/main" id="{C1FBC698-14AB-4AE6-B9CE-E88F9F09B94D}"/>
                  </a:ext>
                </a:extLst>
              </p14:cNvPr>
              <p14:cNvContentPartPr/>
              <p14:nvPr/>
            </p14:nvContentPartPr>
            <p14:xfrm>
              <a:off x="1515240" y="1955307"/>
              <a:ext cx="360" cy="360"/>
            </p14:xfrm>
          </p:contentPart>
        </mc:Choice>
        <mc:Fallback xmlns="">
          <p:pic>
            <p:nvPicPr>
              <p:cNvPr id="40" name="Ink 39">
                <a:extLst>
                  <a:ext uri="{FF2B5EF4-FFF2-40B4-BE49-F238E27FC236}">
                    <a16:creationId xmlns:a16="http://schemas.microsoft.com/office/drawing/2014/main" id="{C1FBC698-14AB-4AE6-B9CE-E88F9F09B94D}"/>
                  </a:ext>
                </a:extLst>
              </p:cNvPr>
              <p:cNvPicPr/>
              <p:nvPr/>
            </p:nvPicPr>
            <p:blipFill>
              <a:blip r:embed="rId21"/>
              <a:stretch>
                <a:fillRect/>
              </a:stretch>
            </p:blipFill>
            <p:spPr>
              <a:xfrm>
                <a:off x="1461240" y="184730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 name="Ink 46">
                <a:extLst>
                  <a:ext uri="{FF2B5EF4-FFF2-40B4-BE49-F238E27FC236}">
                    <a16:creationId xmlns:a16="http://schemas.microsoft.com/office/drawing/2014/main" id="{79D960F7-552E-410B-BDAC-E04CCF1CACEE}"/>
                  </a:ext>
                </a:extLst>
              </p14:cNvPr>
              <p14:cNvContentPartPr/>
              <p14:nvPr/>
            </p14:nvContentPartPr>
            <p14:xfrm>
              <a:off x="3860280" y="2556507"/>
              <a:ext cx="360" cy="360"/>
            </p14:xfrm>
          </p:contentPart>
        </mc:Choice>
        <mc:Fallback xmlns="">
          <p:pic>
            <p:nvPicPr>
              <p:cNvPr id="47" name="Ink 46">
                <a:extLst>
                  <a:ext uri="{FF2B5EF4-FFF2-40B4-BE49-F238E27FC236}">
                    <a16:creationId xmlns:a16="http://schemas.microsoft.com/office/drawing/2014/main" id="{79D960F7-552E-410B-BDAC-E04CCF1CACEE}"/>
                  </a:ext>
                </a:extLst>
              </p:cNvPr>
              <p:cNvPicPr/>
              <p:nvPr/>
            </p:nvPicPr>
            <p:blipFill>
              <a:blip r:embed="rId21"/>
              <a:stretch>
                <a:fillRect/>
              </a:stretch>
            </p:blipFill>
            <p:spPr>
              <a:xfrm>
                <a:off x="3806640" y="244850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 name="Ink 47">
                <a:extLst>
                  <a:ext uri="{FF2B5EF4-FFF2-40B4-BE49-F238E27FC236}">
                    <a16:creationId xmlns:a16="http://schemas.microsoft.com/office/drawing/2014/main" id="{F9658037-11EA-4A88-983D-5146C7922E6D}"/>
                  </a:ext>
                </a:extLst>
              </p14:cNvPr>
              <p14:cNvContentPartPr/>
              <p14:nvPr/>
            </p14:nvContentPartPr>
            <p14:xfrm>
              <a:off x="3559442" y="5475817"/>
              <a:ext cx="360" cy="360"/>
            </p14:xfrm>
          </p:contentPart>
        </mc:Choice>
        <mc:Fallback xmlns="">
          <p:pic>
            <p:nvPicPr>
              <p:cNvPr id="48" name="Ink 47">
                <a:extLst>
                  <a:ext uri="{FF2B5EF4-FFF2-40B4-BE49-F238E27FC236}">
                    <a16:creationId xmlns:a16="http://schemas.microsoft.com/office/drawing/2014/main" id="{F9658037-11EA-4A88-983D-5146C7922E6D}"/>
                  </a:ext>
                </a:extLst>
              </p:cNvPr>
              <p:cNvPicPr/>
              <p:nvPr/>
            </p:nvPicPr>
            <p:blipFill>
              <a:blip r:embed="rId25"/>
              <a:stretch>
                <a:fillRect/>
              </a:stretch>
            </p:blipFill>
            <p:spPr>
              <a:xfrm>
                <a:off x="3505442" y="536781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 name="Ink 50">
                <a:extLst>
                  <a:ext uri="{FF2B5EF4-FFF2-40B4-BE49-F238E27FC236}">
                    <a16:creationId xmlns:a16="http://schemas.microsoft.com/office/drawing/2014/main" id="{CEBCF8C4-5993-4B39-8D5D-DAA4F9FD5590}"/>
                  </a:ext>
                </a:extLst>
              </p14:cNvPr>
              <p14:cNvContentPartPr/>
              <p14:nvPr/>
            </p14:nvContentPartPr>
            <p14:xfrm>
              <a:off x="4825440" y="1980867"/>
              <a:ext cx="360" cy="360"/>
            </p14:xfrm>
          </p:contentPart>
        </mc:Choice>
        <mc:Fallback xmlns="">
          <p:pic>
            <p:nvPicPr>
              <p:cNvPr id="51" name="Ink 50">
                <a:extLst>
                  <a:ext uri="{FF2B5EF4-FFF2-40B4-BE49-F238E27FC236}">
                    <a16:creationId xmlns:a16="http://schemas.microsoft.com/office/drawing/2014/main" id="{CEBCF8C4-5993-4B39-8D5D-DAA4F9FD5590}"/>
                  </a:ext>
                </a:extLst>
              </p:cNvPr>
              <p:cNvPicPr/>
              <p:nvPr/>
            </p:nvPicPr>
            <p:blipFill>
              <a:blip r:embed="rId25"/>
              <a:stretch>
                <a:fillRect/>
              </a:stretch>
            </p:blipFill>
            <p:spPr>
              <a:xfrm>
                <a:off x="4771800" y="187322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2" name="Ink 51">
                <a:extLst>
                  <a:ext uri="{FF2B5EF4-FFF2-40B4-BE49-F238E27FC236}">
                    <a16:creationId xmlns:a16="http://schemas.microsoft.com/office/drawing/2014/main" id="{96C30114-96AF-4B32-A2C2-4E4205481CC6}"/>
                  </a:ext>
                </a:extLst>
              </p14:cNvPr>
              <p14:cNvContentPartPr/>
              <p14:nvPr/>
            </p14:nvContentPartPr>
            <p14:xfrm>
              <a:off x="5968800" y="3411867"/>
              <a:ext cx="360" cy="360"/>
            </p14:xfrm>
          </p:contentPart>
        </mc:Choice>
        <mc:Fallback xmlns="">
          <p:pic>
            <p:nvPicPr>
              <p:cNvPr id="52" name="Ink 51">
                <a:extLst>
                  <a:ext uri="{FF2B5EF4-FFF2-40B4-BE49-F238E27FC236}">
                    <a16:creationId xmlns:a16="http://schemas.microsoft.com/office/drawing/2014/main" id="{96C30114-96AF-4B32-A2C2-4E4205481CC6}"/>
                  </a:ext>
                </a:extLst>
              </p:cNvPr>
              <p:cNvPicPr/>
              <p:nvPr/>
            </p:nvPicPr>
            <p:blipFill>
              <a:blip r:embed="rId25"/>
              <a:stretch>
                <a:fillRect/>
              </a:stretch>
            </p:blipFill>
            <p:spPr>
              <a:xfrm>
                <a:off x="5914800" y="330386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5" name="Ink 54">
                <a:extLst>
                  <a:ext uri="{FF2B5EF4-FFF2-40B4-BE49-F238E27FC236}">
                    <a16:creationId xmlns:a16="http://schemas.microsoft.com/office/drawing/2014/main" id="{EE071C2F-EE86-43C2-8AFB-2F2B5BADD22E}"/>
                  </a:ext>
                </a:extLst>
              </p14:cNvPr>
              <p14:cNvContentPartPr/>
              <p14:nvPr/>
            </p14:nvContentPartPr>
            <p14:xfrm>
              <a:off x="3559442" y="5721337"/>
              <a:ext cx="360" cy="360"/>
            </p14:xfrm>
          </p:contentPart>
        </mc:Choice>
        <mc:Fallback xmlns="">
          <p:pic>
            <p:nvPicPr>
              <p:cNvPr id="55" name="Ink 54">
                <a:extLst>
                  <a:ext uri="{FF2B5EF4-FFF2-40B4-BE49-F238E27FC236}">
                    <a16:creationId xmlns:a16="http://schemas.microsoft.com/office/drawing/2014/main" id="{EE071C2F-EE86-43C2-8AFB-2F2B5BADD22E}"/>
                  </a:ext>
                </a:extLst>
              </p:cNvPr>
              <p:cNvPicPr/>
              <p:nvPr/>
            </p:nvPicPr>
            <p:blipFill>
              <a:blip r:embed="rId29"/>
              <a:stretch>
                <a:fillRect/>
              </a:stretch>
            </p:blipFill>
            <p:spPr>
              <a:xfrm>
                <a:off x="3505442" y="561333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6" name="Ink 55">
                <a:extLst>
                  <a:ext uri="{FF2B5EF4-FFF2-40B4-BE49-F238E27FC236}">
                    <a16:creationId xmlns:a16="http://schemas.microsoft.com/office/drawing/2014/main" id="{4ECCC96C-388A-49F3-ADF3-0E261D79B52A}"/>
                  </a:ext>
                </a:extLst>
              </p14:cNvPr>
              <p14:cNvContentPartPr/>
              <p14:nvPr/>
            </p14:nvContentPartPr>
            <p14:xfrm>
              <a:off x="6002280" y="2920467"/>
              <a:ext cx="360" cy="360"/>
            </p14:xfrm>
          </p:contentPart>
        </mc:Choice>
        <mc:Fallback xmlns="">
          <p:pic>
            <p:nvPicPr>
              <p:cNvPr id="56" name="Ink 55">
                <a:extLst>
                  <a:ext uri="{FF2B5EF4-FFF2-40B4-BE49-F238E27FC236}">
                    <a16:creationId xmlns:a16="http://schemas.microsoft.com/office/drawing/2014/main" id="{4ECCC96C-388A-49F3-ADF3-0E261D79B52A}"/>
                  </a:ext>
                </a:extLst>
              </p:cNvPr>
              <p:cNvPicPr/>
              <p:nvPr/>
            </p:nvPicPr>
            <p:blipFill>
              <a:blip r:embed="rId29"/>
              <a:stretch>
                <a:fillRect/>
              </a:stretch>
            </p:blipFill>
            <p:spPr>
              <a:xfrm>
                <a:off x="5948640" y="281282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7" name="Ink 56">
                <a:extLst>
                  <a:ext uri="{FF2B5EF4-FFF2-40B4-BE49-F238E27FC236}">
                    <a16:creationId xmlns:a16="http://schemas.microsoft.com/office/drawing/2014/main" id="{7956D5DB-CCCF-47F4-9FE9-20C4EAC9B5C8}"/>
                  </a:ext>
                </a:extLst>
              </p14:cNvPr>
              <p14:cNvContentPartPr/>
              <p14:nvPr/>
            </p14:nvContentPartPr>
            <p14:xfrm>
              <a:off x="7120080" y="2116587"/>
              <a:ext cx="360" cy="360"/>
            </p14:xfrm>
          </p:contentPart>
        </mc:Choice>
        <mc:Fallback xmlns="">
          <p:pic>
            <p:nvPicPr>
              <p:cNvPr id="57" name="Ink 56">
                <a:extLst>
                  <a:ext uri="{FF2B5EF4-FFF2-40B4-BE49-F238E27FC236}">
                    <a16:creationId xmlns:a16="http://schemas.microsoft.com/office/drawing/2014/main" id="{7956D5DB-CCCF-47F4-9FE9-20C4EAC9B5C8}"/>
                  </a:ext>
                </a:extLst>
              </p:cNvPr>
              <p:cNvPicPr/>
              <p:nvPr/>
            </p:nvPicPr>
            <p:blipFill>
              <a:blip r:embed="rId29"/>
              <a:stretch>
                <a:fillRect/>
              </a:stretch>
            </p:blipFill>
            <p:spPr>
              <a:xfrm>
                <a:off x="7066080" y="2008587"/>
                <a:ext cx="108000" cy="216000"/>
              </a:xfrm>
              <a:prstGeom prst="rect">
                <a:avLst/>
              </a:prstGeom>
            </p:spPr>
          </p:pic>
        </mc:Fallback>
      </mc:AlternateContent>
      <p:sp>
        <p:nvSpPr>
          <p:cNvPr id="67" name="Arrow: Down 66">
            <a:extLst>
              <a:ext uri="{FF2B5EF4-FFF2-40B4-BE49-F238E27FC236}">
                <a16:creationId xmlns:a16="http://schemas.microsoft.com/office/drawing/2014/main" id="{04AC99A1-5A46-4735-A96A-2A80A3B21A63}"/>
              </a:ext>
            </a:extLst>
          </p:cNvPr>
          <p:cNvSpPr/>
          <p:nvPr/>
        </p:nvSpPr>
        <p:spPr>
          <a:xfrm>
            <a:off x="1439039" y="1475183"/>
            <a:ext cx="152401" cy="24978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69" name="Arrow: Down 68">
            <a:extLst>
              <a:ext uri="{FF2B5EF4-FFF2-40B4-BE49-F238E27FC236}">
                <a16:creationId xmlns:a16="http://schemas.microsoft.com/office/drawing/2014/main" id="{6FA6B549-2F1D-4753-9447-48F29843D8E7}"/>
              </a:ext>
            </a:extLst>
          </p:cNvPr>
          <p:cNvSpPr/>
          <p:nvPr/>
        </p:nvSpPr>
        <p:spPr>
          <a:xfrm>
            <a:off x="3784079" y="1909826"/>
            <a:ext cx="152401" cy="24978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70" name="TextBox 69">
            <a:extLst>
              <a:ext uri="{FF2B5EF4-FFF2-40B4-BE49-F238E27FC236}">
                <a16:creationId xmlns:a16="http://schemas.microsoft.com/office/drawing/2014/main" id="{D672947E-64E8-455E-A744-19DF51B1307A}"/>
              </a:ext>
            </a:extLst>
          </p:cNvPr>
          <p:cNvSpPr txBox="1"/>
          <p:nvPr/>
        </p:nvSpPr>
        <p:spPr>
          <a:xfrm>
            <a:off x="359833" y="4580440"/>
            <a:ext cx="216323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a:t>ANOVA</a:t>
            </a:r>
          </a:p>
          <a:p>
            <a:pPr algn="ctr"/>
            <a:r>
              <a:rPr lang="es-EC" dirty="0"/>
              <a:t>Entre tratamientos</a:t>
            </a:r>
          </a:p>
        </p:txBody>
      </p:sp>
      <p:sp>
        <p:nvSpPr>
          <p:cNvPr id="72" name="TextBox 71">
            <a:extLst>
              <a:ext uri="{FF2B5EF4-FFF2-40B4-BE49-F238E27FC236}">
                <a16:creationId xmlns:a16="http://schemas.microsoft.com/office/drawing/2014/main" id="{F0A6E49B-748F-40DD-9254-922571F9F192}"/>
              </a:ext>
            </a:extLst>
          </p:cNvPr>
          <p:cNvSpPr txBox="1"/>
          <p:nvPr/>
        </p:nvSpPr>
        <p:spPr>
          <a:xfrm>
            <a:off x="0" y="6321328"/>
            <a:ext cx="6176432" cy="338554"/>
          </a:xfrm>
          <a:prstGeom prst="rect">
            <a:avLst/>
          </a:prstGeom>
          <a:noFill/>
        </p:spPr>
        <p:txBody>
          <a:bodyPr wrap="square">
            <a:spAutoFit/>
          </a:bodyPr>
          <a:lstStyle/>
          <a:p>
            <a:r>
              <a:rPr lang="es-EC" sz="1600" dirty="0">
                <a:effectLst/>
                <a:latin typeface="Calibri" panose="020F0502020204030204" pitchFamily="34" charset="0"/>
                <a:ea typeface="Calibri" panose="020F0502020204030204" pitchFamily="34" charset="0"/>
                <a:cs typeface="Calibri" panose="020F0502020204030204" pitchFamily="34" charset="0"/>
              </a:rPr>
              <a:t>(Estecha et al., 2012; Puig-</a:t>
            </a:r>
            <a:r>
              <a:rPr lang="es-EC" sz="1600" dirty="0" err="1">
                <a:effectLst/>
                <a:latin typeface="Calibri" panose="020F0502020204030204" pitchFamily="34" charset="0"/>
                <a:ea typeface="Calibri" panose="020F0502020204030204" pitchFamily="34" charset="0"/>
                <a:cs typeface="Calibri" panose="020F0502020204030204" pitchFamily="34" charset="0"/>
              </a:rPr>
              <a:t>Kröger</a:t>
            </a:r>
            <a:r>
              <a:rPr lang="es-EC" sz="1600" dirty="0">
                <a:effectLst/>
                <a:latin typeface="Calibri" panose="020F0502020204030204" pitchFamily="34" charset="0"/>
                <a:ea typeface="Calibri" panose="020F0502020204030204" pitchFamily="34" charset="0"/>
                <a:cs typeface="Calibri" panose="020F0502020204030204" pitchFamily="34" charset="0"/>
              </a:rPr>
              <a:t> et al., 2010)</a:t>
            </a:r>
            <a:endParaRPr lang="es-EC"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792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C:\Users\tpaez\Pictures\IMAGENES ESPE\LOGO UNIVERSIDAD FUERZAS ARMADAS.jpg">
            <a:extLst>
              <a:ext uri="{FF2B5EF4-FFF2-40B4-BE49-F238E27FC236}">
                <a16:creationId xmlns:a16="http://schemas.microsoft.com/office/drawing/2014/main" id="{DA260C2D-8DED-4C75-A28B-0C0149F71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7" y="73274"/>
            <a:ext cx="5836325" cy="666434"/>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RESULTADOS</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Y</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DISCUSIÓN</a:t>
            </a:r>
          </a:p>
        </p:txBody>
      </p:sp>
      <p:sp>
        <p:nvSpPr>
          <p:cNvPr id="3" name="Rectángulo 2"/>
          <p:cNvSpPr/>
          <p:nvPr/>
        </p:nvSpPr>
        <p:spPr>
          <a:xfrm>
            <a:off x="2785534" y="3505200"/>
            <a:ext cx="1346200"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1">
            <a:extLst>
              <a:ext uri="{FF2B5EF4-FFF2-40B4-BE49-F238E27FC236}">
                <a16:creationId xmlns:a16="http://schemas.microsoft.com/office/drawing/2014/main" id="{B626D133-798B-4539-BCDB-6473C9C4F4DF}"/>
              </a:ext>
            </a:extLst>
          </p:cNvPr>
          <p:cNvSpPr txBox="1">
            <a:spLocks/>
          </p:cNvSpPr>
          <p:nvPr/>
        </p:nvSpPr>
        <p:spPr>
          <a:xfrm>
            <a:off x="0" y="588917"/>
            <a:ext cx="10515600" cy="72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Evaluación de la expresión de genes evaluados en células THP-1</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181C69E4-B35F-4345-82E0-E2B47E6FB221}"/>
              </a:ext>
            </a:extLst>
          </p:cNvPr>
          <p:cNvPicPr>
            <a:picLocks noChangeAspect="1"/>
          </p:cNvPicPr>
          <p:nvPr/>
        </p:nvPicPr>
        <p:blipFill>
          <a:blip r:embed="rId4"/>
          <a:stretch>
            <a:fillRect/>
          </a:stretch>
        </p:blipFill>
        <p:spPr>
          <a:xfrm>
            <a:off x="359833" y="1386389"/>
            <a:ext cx="7723187" cy="2599573"/>
          </a:xfrm>
          <a:prstGeom prst="rect">
            <a:avLst/>
          </a:prstGeom>
        </p:spPr>
      </p:pic>
      <p:pic>
        <p:nvPicPr>
          <p:cNvPr id="11" name="Picture 10">
            <a:extLst>
              <a:ext uri="{FF2B5EF4-FFF2-40B4-BE49-F238E27FC236}">
                <a16:creationId xmlns:a16="http://schemas.microsoft.com/office/drawing/2014/main" id="{796AC4C8-6A46-465C-8391-76B19B7B5121}"/>
              </a:ext>
            </a:extLst>
          </p:cNvPr>
          <p:cNvPicPr>
            <a:picLocks noChangeAspect="1"/>
          </p:cNvPicPr>
          <p:nvPr/>
        </p:nvPicPr>
        <p:blipFill>
          <a:blip r:embed="rId5"/>
          <a:stretch>
            <a:fillRect/>
          </a:stretch>
        </p:blipFill>
        <p:spPr>
          <a:xfrm>
            <a:off x="2844574" y="4115040"/>
            <a:ext cx="5876192" cy="1952625"/>
          </a:xfrm>
          <a:prstGeom prst="rect">
            <a:avLst/>
          </a:prstGeom>
        </p:spPr>
      </p:pic>
      <p:graphicFrame>
        <p:nvGraphicFramePr>
          <p:cNvPr id="13" name="Diagram 12">
            <a:extLst>
              <a:ext uri="{FF2B5EF4-FFF2-40B4-BE49-F238E27FC236}">
                <a16:creationId xmlns:a16="http://schemas.microsoft.com/office/drawing/2014/main" id="{5663B1CE-E7BB-43A6-A579-D1B0D61DB7D4}"/>
              </a:ext>
            </a:extLst>
          </p:cNvPr>
          <p:cNvGraphicFramePr/>
          <p:nvPr/>
        </p:nvGraphicFramePr>
        <p:xfrm>
          <a:off x="8617212" y="1386389"/>
          <a:ext cx="3214955" cy="21721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Arrow: Down 15">
            <a:extLst>
              <a:ext uri="{FF2B5EF4-FFF2-40B4-BE49-F238E27FC236}">
                <a16:creationId xmlns:a16="http://schemas.microsoft.com/office/drawing/2014/main" id="{411B3A36-016A-447F-84DA-135A3C59A116}"/>
              </a:ext>
            </a:extLst>
          </p:cNvPr>
          <p:cNvSpPr/>
          <p:nvPr/>
        </p:nvSpPr>
        <p:spPr>
          <a:xfrm>
            <a:off x="5057775" y="2334346"/>
            <a:ext cx="200025" cy="27622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5412420-9951-44ED-88AF-B7E40325418E}"/>
                  </a:ext>
                </a:extLst>
              </p14:cNvPr>
              <p14:cNvContentPartPr/>
              <p14:nvPr/>
            </p14:nvContentPartPr>
            <p14:xfrm>
              <a:off x="3695479" y="5444633"/>
              <a:ext cx="360" cy="360"/>
            </p14:xfrm>
          </p:contentPart>
        </mc:Choice>
        <mc:Fallback xmlns="">
          <p:pic>
            <p:nvPicPr>
              <p:cNvPr id="12" name="Ink 11">
                <a:extLst>
                  <a:ext uri="{FF2B5EF4-FFF2-40B4-BE49-F238E27FC236}">
                    <a16:creationId xmlns:a16="http://schemas.microsoft.com/office/drawing/2014/main" id="{75412420-9951-44ED-88AF-B7E40325418E}"/>
                  </a:ext>
                </a:extLst>
              </p:cNvPr>
              <p:cNvPicPr/>
              <p:nvPr/>
            </p:nvPicPr>
            <p:blipFill>
              <a:blip r:embed="rId16"/>
              <a:stretch>
                <a:fillRect/>
              </a:stretch>
            </p:blipFill>
            <p:spPr>
              <a:xfrm>
                <a:off x="3641479" y="533663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9E975378-3B36-4F39-882F-70C302C3AFBA}"/>
                  </a:ext>
                </a:extLst>
              </p14:cNvPr>
              <p14:cNvContentPartPr/>
              <p14:nvPr/>
            </p14:nvContentPartPr>
            <p14:xfrm>
              <a:off x="4859640" y="3200187"/>
              <a:ext cx="360" cy="360"/>
            </p14:xfrm>
          </p:contentPart>
        </mc:Choice>
        <mc:Fallback xmlns="">
          <p:pic>
            <p:nvPicPr>
              <p:cNvPr id="14" name="Ink 13">
                <a:extLst>
                  <a:ext uri="{FF2B5EF4-FFF2-40B4-BE49-F238E27FC236}">
                    <a16:creationId xmlns:a16="http://schemas.microsoft.com/office/drawing/2014/main" id="{9E975378-3B36-4F39-882F-70C302C3AFBA}"/>
                  </a:ext>
                </a:extLst>
              </p:cNvPr>
              <p:cNvPicPr/>
              <p:nvPr/>
            </p:nvPicPr>
            <p:blipFill>
              <a:blip r:embed="rId16"/>
              <a:stretch>
                <a:fillRect/>
              </a:stretch>
            </p:blipFill>
            <p:spPr>
              <a:xfrm>
                <a:off x="4805640" y="309218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5CF23D5D-BE1B-4A0E-889C-CC53E707727E}"/>
                  </a:ext>
                </a:extLst>
              </p14:cNvPr>
              <p14:cNvContentPartPr/>
              <p14:nvPr/>
            </p14:nvContentPartPr>
            <p14:xfrm>
              <a:off x="5181120" y="3200187"/>
              <a:ext cx="360" cy="360"/>
            </p14:xfrm>
          </p:contentPart>
        </mc:Choice>
        <mc:Fallback xmlns="">
          <p:pic>
            <p:nvPicPr>
              <p:cNvPr id="19" name="Ink 18">
                <a:extLst>
                  <a:ext uri="{FF2B5EF4-FFF2-40B4-BE49-F238E27FC236}">
                    <a16:creationId xmlns:a16="http://schemas.microsoft.com/office/drawing/2014/main" id="{5CF23D5D-BE1B-4A0E-889C-CC53E707727E}"/>
                  </a:ext>
                </a:extLst>
              </p:cNvPr>
              <p:cNvPicPr/>
              <p:nvPr/>
            </p:nvPicPr>
            <p:blipFill>
              <a:blip r:embed="rId16"/>
              <a:stretch>
                <a:fillRect/>
              </a:stretch>
            </p:blipFill>
            <p:spPr>
              <a:xfrm>
                <a:off x="5127480" y="3092187"/>
                <a:ext cx="108000" cy="216000"/>
              </a:xfrm>
              <a:prstGeom prst="rect">
                <a:avLst/>
              </a:prstGeom>
            </p:spPr>
          </p:pic>
        </mc:Fallback>
      </mc:AlternateContent>
      <p:sp>
        <p:nvSpPr>
          <p:cNvPr id="20" name="TextBox 19">
            <a:extLst>
              <a:ext uri="{FF2B5EF4-FFF2-40B4-BE49-F238E27FC236}">
                <a16:creationId xmlns:a16="http://schemas.microsoft.com/office/drawing/2014/main" id="{7393018B-15AC-479F-91A9-D7AC500F962F}"/>
              </a:ext>
            </a:extLst>
          </p:cNvPr>
          <p:cNvSpPr txBox="1"/>
          <p:nvPr/>
        </p:nvSpPr>
        <p:spPr>
          <a:xfrm>
            <a:off x="359833" y="4580440"/>
            <a:ext cx="216323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a:t>ANOVA</a:t>
            </a:r>
          </a:p>
          <a:p>
            <a:pPr algn="ctr"/>
            <a:r>
              <a:rPr lang="es-EC" dirty="0"/>
              <a:t>Entre días</a:t>
            </a:r>
          </a:p>
        </p:txBody>
      </p:sp>
      <p:sp>
        <p:nvSpPr>
          <p:cNvPr id="22" name="TextBox 21">
            <a:extLst>
              <a:ext uri="{FF2B5EF4-FFF2-40B4-BE49-F238E27FC236}">
                <a16:creationId xmlns:a16="http://schemas.microsoft.com/office/drawing/2014/main" id="{55611173-E409-4A22-A2CD-172BEFFD2A06}"/>
              </a:ext>
            </a:extLst>
          </p:cNvPr>
          <p:cNvSpPr txBox="1"/>
          <p:nvPr/>
        </p:nvSpPr>
        <p:spPr>
          <a:xfrm>
            <a:off x="0" y="6321328"/>
            <a:ext cx="6176432" cy="338554"/>
          </a:xfrm>
          <a:prstGeom prst="rect">
            <a:avLst/>
          </a:prstGeom>
          <a:noFill/>
        </p:spPr>
        <p:txBody>
          <a:bodyPr wrap="square">
            <a:spAutoFit/>
          </a:bodyPr>
          <a:lstStyle/>
          <a:p>
            <a:r>
              <a:rPr lang="es-EC" sz="1600" dirty="0">
                <a:effectLst/>
                <a:latin typeface="Calibri" panose="020F0502020204030204" pitchFamily="34" charset="0"/>
                <a:ea typeface="Calibri" panose="020F0502020204030204" pitchFamily="34" charset="0"/>
                <a:cs typeface="Calibri" panose="020F0502020204030204" pitchFamily="34" charset="0"/>
              </a:rPr>
              <a:t>(Estecha et al., 2012; Puig-</a:t>
            </a:r>
            <a:r>
              <a:rPr lang="es-EC" sz="1600" dirty="0" err="1">
                <a:effectLst/>
                <a:latin typeface="Calibri" panose="020F0502020204030204" pitchFamily="34" charset="0"/>
                <a:ea typeface="Calibri" panose="020F0502020204030204" pitchFamily="34" charset="0"/>
                <a:cs typeface="Calibri" panose="020F0502020204030204" pitchFamily="34" charset="0"/>
              </a:rPr>
              <a:t>Kröger</a:t>
            </a:r>
            <a:r>
              <a:rPr lang="es-EC" sz="1600" dirty="0">
                <a:effectLst/>
                <a:latin typeface="Calibri" panose="020F0502020204030204" pitchFamily="34" charset="0"/>
                <a:ea typeface="Calibri" panose="020F0502020204030204" pitchFamily="34" charset="0"/>
                <a:cs typeface="Calibri" panose="020F0502020204030204" pitchFamily="34" charset="0"/>
              </a:rPr>
              <a:t> et al., 2010)</a:t>
            </a:r>
            <a:endParaRPr lang="es-EC" sz="1600"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19">
            <p14:nvContentPartPr>
              <p14:cNvPr id="9" name="Ink 8">
                <a:extLst>
                  <a:ext uri="{FF2B5EF4-FFF2-40B4-BE49-F238E27FC236}">
                    <a16:creationId xmlns:a16="http://schemas.microsoft.com/office/drawing/2014/main" id="{DE1941A4-F332-4E3E-A7A7-30567649545B}"/>
                  </a:ext>
                </a:extLst>
              </p14:cNvPr>
              <p14:cNvContentPartPr/>
              <p14:nvPr/>
            </p14:nvContentPartPr>
            <p14:xfrm>
              <a:off x="3195611" y="2862775"/>
              <a:ext cx="360" cy="360"/>
            </p14:xfrm>
          </p:contentPart>
        </mc:Choice>
        <mc:Fallback xmlns="">
          <p:pic>
            <p:nvPicPr>
              <p:cNvPr id="9" name="Ink 8">
                <a:extLst>
                  <a:ext uri="{FF2B5EF4-FFF2-40B4-BE49-F238E27FC236}">
                    <a16:creationId xmlns:a16="http://schemas.microsoft.com/office/drawing/2014/main" id="{DE1941A4-F332-4E3E-A7A7-30567649545B}"/>
                  </a:ext>
                </a:extLst>
              </p:cNvPr>
              <p:cNvPicPr/>
              <p:nvPr/>
            </p:nvPicPr>
            <p:blipFill>
              <a:blip r:embed="rId20"/>
              <a:stretch>
                <a:fillRect/>
              </a:stretch>
            </p:blipFill>
            <p:spPr>
              <a:xfrm>
                <a:off x="3159611" y="282713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a:extLst>
                  <a:ext uri="{FF2B5EF4-FFF2-40B4-BE49-F238E27FC236}">
                    <a16:creationId xmlns:a16="http://schemas.microsoft.com/office/drawing/2014/main" id="{12A84C7D-635A-4A8C-A293-62272EDDB91D}"/>
                  </a:ext>
                </a:extLst>
              </p14:cNvPr>
              <p14:cNvContentPartPr/>
              <p14:nvPr/>
            </p14:nvContentPartPr>
            <p14:xfrm>
              <a:off x="3527891" y="2594935"/>
              <a:ext cx="360" cy="360"/>
            </p14:xfrm>
          </p:contentPart>
        </mc:Choice>
        <mc:Fallback xmlns="">
          <p:pic>
            <p:nvPicPr>
              <p:cNvPr id="10" name="Ink 9">
                <a:extLst>
                  <a:ext uri="{FF2B5EF4-FFF2-40B4-BE49-F238E27FC236}">
                    <a16:creationId xmlns:a16="http://schemas.microsoft.com/office/drawing/2014/main" id="{12A84C7D-635A-4A8C-A293-62272EDDB91D}"/>
                  </a:ext>
                </a:extLst>
              </p:cNvPr>
              <p:cNvPicPr/>
              <p:nvPr/>
            </p:nvPicPr>
            <p:blipFill>
              <a:blip r:embed="rId20"/>
              <a:stretch>
                <a:fillRect/>
              </a:stretch>
            </p:blipFill>
            <p:spPr>
              <a:xfrm>
                <a:off x="3492251" y="2558935"/>
                <a:ext cx="72000" cy="72000"/>
              </a:xfrm>
              <a:prstGeom prst="rect">
                <a:avLst/>
              </a:prstGeom>
            </p:spPr>
          </p:pic>
        </mc:Fallback>
      </mc:AlternateContent>
    </p:spTree>
    <p:extLst>
      <p:ext uri="{BB962C8B-B14F-4D97-AF65-F5344CB8AC3E}">
        <p14:creationId xmlns:p14="http://schemas.microsoft.com/office/powerpoint/2010/main" val="3489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559D05F4-2CBF-4865-B2C2-5C7123117888}"/>
              </a:ext>
            </a:extLst>
          </p:cNvPr>
          <p:cNvSpPr txBox="1">
            <a:spLocks/>
          </p:cNvSpPr>
          <p:nvPr/>
        </p:nvSpPr>
        <p:spPr>
          <a:xfrm>
            <a:off x="196435" y="69271"/>
            <a:ext cx="3082473" cy="775855"/>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b="0" i="0" dirty="0">
                <a:solidFill>
                  <a:schemeClr val="tx1"/>
                </a:solidFill>
                <a:latin typeface="Calibri" panose="020F0502020204030204" pitchFamily="34" charset="0"/>
              </a:rPr>
              <a:t>INTRODUCCIÓN</a:t>
            </a:r>
            <a:r>
              <a:rPr lang="es-EC" i="0" dirty="0">
                <a:solidFill>
                  <a:schemeClr val="tx1"/>
                </a:solidFill>
                <a:latin typeface="Calibri" panose="020F0502020204030204" pitchFamily="34" charset="0"/>
              </a:rPr>
              <a:t> </a:t>
            </a:r>
          </a:p>
        </p:txBody>
      </p:sp>
      <p:pic>
        <p:nvPicPr>
          <p:cNvPr id="2" name="Picture 1" descr="C:\Users\tpaez\Pictures\IMAGENES ESPE\LOGO UNIVERSIDAD FUERZAS ARMADAS.jpg">
            <a:extLst>
              <a:ext uri="{FF2B5EF4-FFF2-40B4-BE49-F238E27FC236}">
                <a16:creationId xmlns:a16="http://schemas.microsoft.com/office/drawing/2014/main" id="{53C08E11-9367-4A62-9A61-24F67BF6A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u microbiota intestinal… ¿cómo alimentarla?">
            <a:extLst>
              <a:ext uri="{FF2B5EF4-FFF2-40B4-BE49-F238E27FC236}">
                <a16:creationId xmlns:a16="http://schemas.microsoft.com/office/drawing/2014/main" id="{BC63FDD0-1803-463C-B7DF-18F62350140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43" b="96910" l="30273" r="85545">
                        <a14:foregroundMark x1="51818" y1="9129" x2="43909" y2="10393"/>
                        <a14:foregroundMark x1="43909" y1="10393" x2="37727" y2="15028"/>
                        <a14:foregroundMark x1="37727" y1="15028" x2="36545" y2="24579"/>
                        <a14:foregroundMark x1="32273" y1="28792" x2="32727" y2="9129"/>
                        <a14:foregroundMark x1="32727" y1="9129" x2="38455" y2="2949"/>
                        <a14:foregroundMark x1="38455" y1="2949" x2="51818" y2="140"/>
                        <a14:foregroundMark x1="51818" y1="140" x2="59091" y2="843"/>
                        <a14:foregroundMark x1="59091" y1="843" x2="61091" y2="9831"/>
                        <a14:foregroundMark x1="61091" y1="9831" x2="55091" y2="8708"/>
                        <a14:foregroundMark x1="55091" y1="8708" x2="36364" y2="21910"/>
                        <a14:foregroundMark x1="36364" y1="21910" x2="34455" y2="30758"/>
                        <a14:foregroundMark x1="34455" y1="30758" x2="31909" y2="29213"/>
                        <a14:foregroundMark x1="33273" y1="39607" x2="30818" y2="48034"/>
                        <a14:foregroundMark x1="30818" y1="48034" x2="30273" y2="57303"/>
                        <a14:foregroundMark x1="30273" y1="57303" x2="32727" y2="74017"/>
                        <a14:foregroundMark x1="38273" y1="4213" x2="63273" y2="983"/>
                        <a14:foregroundMark x1="63273" y1="983" x2="62455" y2="4635"/>
                        <a14:foregroundMark x1="71909" y1="75562" x2="85636" y2="86938"/>
                        <a14:foregroundMark x1="51000" y1="86376" x2="50909" y2="96910"/>
                      </a14:backgroundRemoval>
                    </a14:imgEffect>
                  </a14:imgLayer>
                </a14:imgProps>
              </a:ext>
              <a:ext uri="{28A0092B-C50C-407E-A947-70E740481C1C}">
                <a14:useLocalDpi xmlns:a14="http://schemas.microsoft.com/office/drawing/2010/main" val="0"/>
              </a:ext>
            </a:extLst>
          </a:blip>
          <a:srcRect l="28755" r="11415"/>
          <a:stretch/>
        </p:blipFill>
        <p:spPr bwMode="auto">
          <a:xfrm>
            <a:off x="409165" y="955940"/>
            <a:ext cx="4479748" cy="4846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a:extLst>
              <a:ext uri="{FF2B5EF4-FFF2-40B4-BE49-F238E27FC236}">
                <a16:creationId xmlns:a16="http://schemas.microsoft.com/office/drawing/2014/main" id="{4101421D-B194-44D7-9DAC-5F4E756D6AEB}"/>
              </a:ext>
            </a:extLst>
          </p:cNvPr>
          <p:cNvGraphicFramePr/>
          <p:nvPr>
            <p:extLst>
              <p:ext uri="{D42A27DB-BD31-4B8C-83A1-F6EECF244321}">
                <p14:modId xmlns:p14="http://schemas.microsoft.com/office/powerpoint/2010/main" val="1373801027"/>
              </p:ext>
            </p:extLst>
          </p:nvPr>
        </p:nvGraphicFramePr>
        <p:xfrm>
          <a:off x="4636652" y="433622"/>
          <a:ext cx="4950693" cy="5368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a:extLst>
              <a:ext uri="{FF2B5EF4-FFF2-40B4-BE49-F238E27FC236}">
                <a16:creationId xmlns:a16="http://schemas.microsoft.com/office/drawing/2014/main" id="{1193C27B-4D9E-4CAD-B7D7-71ECF9C1C991}"/>
              </a:ext>
            </a:extLst>
          </p:cNvPr>
          <p:cNvSpPr txBox="1"/>
          <p:nvPr/>
        </p:nvSpPr>
        <p:spPr>
          <a:xfrm>
            <a:off x="0" y="6306270"/>
            <a:ext cx="6096000" cy="338554"/>
          </a:xfrm>
          <a:prstGeom prst="rect">
            <a:avLst/>
          </a:prstGeom>
          <a:noFill/>
        </p:spPr>
        <p:txBody>
          <a:bodyPr wrap="square">
            <a:spAutoFit/>
          </a:bodyPr>
          <a:lstStyle/>
          <a:p>
            <a:r>
              <a:rPr lang="es-EC" sz="1600" dirty="0">
                <a:effectLst/>
                <a:latin typeface="Calibri" panose="020F0502020204030204" pitchFamily="34" charset="0"/>
                <a:ea typeface="Calibri" panose="020F0502020204030204" pitchFamily="34" charset="0"/>
                <a:cs typeface="Calibri" panose="020F0502020204030204" pitchFamily="34" charset="0"/>
              </a:rPr>
              <a:t>(Ríos-Covián et al., 2016; </a:t>
            </a:r>
            <a:r>
              <a:rPr lang="es-EC" sz="1600" dirty="0" err="1">
                <a:effectLst/>
                <a:latin typeface="Calibri" panose="020F0502020204030204" pitchFamily="34" charset="0"/>
                <a:ea typeface="Calibri" panose="020F0502020204030204" pitchFamily="34" charset="0"/>
                <a:cs typeface="Calibri" panose="020F0502020204030204" pitchFamily="34" charset="0"/>
              </a:rPr>
              <a:t>Tungland</a:t>
            </a:r>
            <a:r>
              <a:rPr lang="es-EC" sz="1600" dirty="0">
                <a:effectLst/>
                <a:latin typeface="Calibri" panose="020F0502020204030204" pitchFamily="34" charset="0"/>
                <a:ea typeface="Calibri" panose="020F0502020204030204" pitchFamily="34" charset="0"/>
                <a:cs typeface="Calibri" panose="020F0502020204030204" pitchFamily="34" charset="0"/>
              </a:rPr>
              <a:t>, 2018)</a:t>
            </a:r>
            <a:endParaRPr lang="es-EC" sz="1600" dirty="0">
              <a:latin typeface="Calibri" panose="020F0502020204030204" pitchFamily="34" charset="0"/>
              <a:cs typeface="Calibri" panose="020F0502020204030204" pitchFamily="34" charset="0"/>
            </a:endParaRPr>
          </a:p>
        </p:txBody>
      </p:sp>
      <p:sp>
        <p:nvSpPr>
          <p:cNvPr id="13" name="Callout: Left Arrow 12">
            <a:extLst>
              <a:ext uri="{FF2B5EF4-FFF2-40B4-BE49-F238E27FC236}">
                <a16:creationId xmlns:a16="http://schemas.microsoft.com/office/drawing/2014/main" id="{609BF384-D44E-4771-867F-8FE8D0A380E0}"/>
              </a:ext>
            </a:extLst>
          </p:cNvPr>
          <p:cNvSpPr/>
          <p:nvPr/>
        </p:nvSpPr>
        <p:spPr>
          <a:xfrm>
            <a:off x="9177615" y="1734153"/>
            <a:ext cx="2401924" cy="720080"/>
          </a:xfrm>
          <a:prstGeom prst="leftArrowCallout">
            <a:avLst>
              <a:gd name="adj1" fmla="val 23148"/>
              <a:gd name="adj2" fmla="val 27778"/>
              <a:gd name="adj3" fmla="val 41667"/>
              <a:gd name="adj4" fmla="val 705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t>Butirato</a:t>
            </a:r>
            <a:endParaRPr lang="es-EC" sz="2000" b="1" dirty="0">
              <a:latin typeface="Calibri" panose="020F0502020204030204" pitchFamily="34" charset="0"/>
              <a:cs typeface="Calibri" panose="020F0502020204030204" pitchFamily="34" charset="0"/>
            </a:endParaRPr>
          </a:p>
        </p:txBody>
      </p:sp>
      <p:pic>
        <p:nvPicPr>
          <p:cNvPr id="3078" name="Picture 6" descr="Amazon.com: TCI América: Butirato de sodio, S0519, &gt;98,0% (T), 1:  Industrial &amp; Scientific">
            <a:extLst>
              <a:ext uri="{FF2B5EF4-FFF2-40B4-BE49-F238E27FC236}">
                <a16:creationId xmlns:a16="http://schemas.microsoft.com/office/drawing/2014/main" id="{4ACB246E-0717-475A-9024-90935B310BB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63185" y="2580608"/>
            <a:ext cx="1716354" cy="72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65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C:\Users\tpaez\Pictures\IMAGENES ESPE\LOGO UNIVERSIDAD FUERZAS ARMADAS.jpg">
            <a:extLst>
              <a:ext uri="{FF2B5EF4-FFF2-40B4-BE49-F238E27FC236}">
                <a16:creationId xmlns:a16="http://schemas.microsoft.com/office/drawing/2014/main" id="{DA260C2D-8DED-4C75-A28B-0C0149F71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7" y="73274"/>
            <a:ext cx="5836325" cy="666434"/>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RESULTADOS</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Y</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DISCUSIÓN</a:t>
            </a:r>
          </a:p>
        </p:txBody>
      </p:sp>
      <p:sp>
        <p:nvSpPr>
          <p:cNvPr id="3" name="Rectángulo 2"/>
          <p:cNvSpPr/>
          <p:nvPr/>
        </p:nvSpPr>
        <p:spPr>
          <a:xfrm>
            <a:off x="2785534" y="3505200"/>
            <a:ext cx="1346200"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1">
            <a:extLst>
              <a:ext uri="{FF2B5EF4-FFF2-40B4-BE49-F238E27FC236}">
                <a16:creationId xmlns:a16="http://schemas.microsoft.com/office/drawing/2014/main" id="{B626D133-798B-4539-BCDB-6473C9C4F4DF}"/>
              </a:ext>
            </a:extLst>
          </p:cNvPr>
          <p:cNvSpPr txBox="1">
            <a:spLocks/>
          </p:cNvSpPr>
          <p:nvPr/>
        </p:nvSpPr>
        <p:spPr>
          <a:xfrm>
            <a:off x="0" y="588917"/>
            <a:ext cx="10515600" cy="72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Evaluación de la expresión de genes evaluados en células THP-1</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CFC59F73-8EF2-4C90-9281-FF744F648755}"/>
              </a:ext>
            </a:extLst>
          </p:cNvPr>
          <p:cNvPicPr>
            <a:picLocks noChangeAspect="1"/>
          </p:cNvPicPr>
          <p:nvPr/>
        </p:nvPicPr>
        <p:blipFill>
          <a:blip r:embed="rId4"/>
          <a:stretch>
            <a:fillRect/>
          </a:stretch>
        </p:blipFill>
        <p:spPr>
          <a:xfrm>
            <a:off x="285750" y="1308997"/>
            <a:ext cx="7573245" cy="2596896"/>
          </a:xfrm>
          <a:prstGeom prst="rect">
            <a:avLst/>
          </a:prstGeom>
        </p:spPr>
      </p:pic>
      <p:pic>
        <p:nvPicPr>
          <p:cNvPr id="7" name="Picture 6">
            <a:extLst>
              <a:ext uri="{FF2B5EF4-FFF2-40B4-BE49-F238E27FC236}">
                <a16:creationId xmlns:a16="http://schemas.microsoft.com/office/drawing/2014/main" id="{2EC95825-BD9C-4514-B0A3-AF46BB5AF4E2}"/>
              </a:ext>
            </a:extLst>
          </p:cNvPr>
          <p:cNvPicPr>
            <a:picLocks noChangeAspect="1"/>
          </p:cNvPicPr>
          <p:nvPr/>
        </p:nvPicPr>
        <p:blipFill>
          <a:blip r:embed="rId5"/>
          <a:stretch>
            <a:fillRect/>
          </a:stretch>
        </p:blipFill>
        <p:spPr>
          <a:xfrm>
            <a:off x="2946400" y="4090478"/>
            <a:ext cx="5438775" cy="1933575"/>
          </a:xfrm>
          <a:prstGeom prst="rect">
            <a:avLst/>
          </a:prstGeom>
        </p:spPr>
      </p:pic>
      <p:graphicFrame>
        <p:nvGraphicFramePr>
          <p:cNvPr id="9" name="Diagram 8">
            <a:extLst>
              <a:ext uri="{FF2B5EF4-FFF2-40B4-BE49-F238E27FC236}">
                <a16:creationId xmlns:a16="http://schemas.microsoft.com/office/drawing/2014/main" id="{9094DA74-33F8-44F7-A154-2FA5BFA97C32}"/>
              </a:ext>
            </a:extLst>
          </p:cNvPr>
          <p:cNvGraphicFramePr/>
          <p:nvPr>
            <p:extLst>
              <p:ext uri="{D42A27DB-BD31-4B8C-83A1-F6EECF244321}">
                <p14:modId xmlns:p14="http://schemas.microsoft.com/office/powerpoint/2010/main" val="2137517454"/>
              </p:ext>
            </p:extLst>
          </p:nvPr>
        </p:nvGraphicFramePr>
        <p:xfrm>
          <a:off x="8617212" y="1386389"/>
          <a:ext cx="3214955" cy="21721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9D5B24D5-9225-422B-9491-1463FFF3C624}"/>
              </a:ext>
            </a:extLst>
          </p:cNvPr>
          <p:cNvSpPr txBox="1"/>
          <p:nvPr/>
        </p:nvSpPr>
        <p:spPr>
          <a:xfrm>
            <a:off x="0" y="6296978"/>
            <a:ext cx="6176432" cy="338554"/>
          </a:xfrm>
          <a:prstGeom prst="rect">
            <a:avLst/>
          </a:prstGeom>
          <a:noFill/>
        </p:spPr>
        <p:txBody>
          <a:bodyPr wrap="square">
            <a:spAutoFit/>
          </a:bodyPr>
          <a:lstStyle/>
          <a:p>
            <a:r>
              <a:rPr lang="es-EC" sz="16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(Smith et al., 2018)</a:t>
            </a:r>
            <a:endParaRPr lang="es-EC" sz="1600"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6A08F00B-E321-4221-9686-47E3447FD467}"/>
                  </a:ext>
                </a:extLst>
              </p14:cNvPr>
              <p14:cNvContentPartPr/>
              <p14:nvPr/>
            </p14:nvContentPartPr>
            <p14:xfrm>
              <a:off x="2328120" y="2082387"/>
              <a:ext cx="360" cy="360"/>
            </p14:xfrm>
          </p:contentPart>
        </mc:Choice>
        <mc:Fallback xmlns="">
          <p:pic>
            <p:nvPicPr>
              <p:cNvPr id="13" name="Ink 12">
                <a:extLst>
                  <a:ext uri="{FF2B5EF4-FFF2-40B4-BE49-F238E27FC236}">
                    <a16:creationId xmlns:a16="http://schemas.microsoft.com/office/drawing/2014/main" id="{6A08F00B-E321-4221-9686-47E3447FD467}"/>
                  </a:ext>
                </a:extLst>
              </p:cNvPr>
              <p:cNvPicPr/>
              <p:nvPr/>
            </p:nvPicPr>
            <p:blipFill>
              <a:blip r:embed="rId12"/>
              <a:stretch>
                <a:fillRect/>
              </a:stretch>
            </p:blipFill>
            <p:spPr>
              <a:xfrm>
                <a:off x="2274120" y="197474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D26051B2-828F-4580-AA7E-86B7A524F1F4}"/>
                  </a:ext>
                </a:extLst>
              </p14:cNvPr>
              <p14:cNvContentPartPr/>
              <p14:nvPr/>
            </p14:nvContentPartPr>
            <p14:xfrm>
              <a:off x="3479400" y="2886987"/>
              <a:ext cx="360" cy="360"/>
            </p14:xfrm>
          </p:contentPart>
        </mc:Choice>
        <mc:Fallback xmlns="">
          <p:pic>
            <p:nvPicPr>
              <p:cNvPr id="16" name="Ink 15">
                <a:extLst>
                  <a:ext uri="{FF2B5EF4-FFF2-40B4-BE49-F238E27FC236}">
                    <a16:creationId xmlns:a16="http://schemas.microsoft.com/office/drawing/2014/main" id="{D26051B2-828F-4580-AA7E-86B7A524F1F4}"/>
                  </a:ext>
                </a:extLst>
              </p:cNvPr>
              <p:cNvPicPr/>
              <p:nvPr/>
            </p:nvPicPr>
            <p:blipFill>
              <a:blip r:embed="rId12"/>
              <a:stretch>
                <a:fillRect/>
              </a:stretch>
            </p:blipFill>
            <p:spPr>
              <a:xfrm>
                <a:off x="3425760" y="277898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B958CBF6-F82C-4CB0-8DA5-C2CB59A68CC4}"/>
                  </a:ext>
                </a:extLst>
              </p14:cNvPr>
              <p14:cNvContentPartPr/>
              <p14:nvPr/>
            </p14:nvContentPartPr>
            <p14:xfrm>
              <a:off x="3735409" y="4945890"/>
              <a:ext cx="360" cy="360"/>
            </p14:xfrm>
          </p:contentPart>
        </mc:Choice>
        <mc:Fallback xmlns="">
          <p:pic>
            <p:nvPicPr>
              <p:cNvPr id="17" name="Ink 16">
                <a:extLst>
                  <a:ext uri="{FF2B5EF4-FFF2-40B4-BE49-F238E27FC236}">
                    <a16:creationId xmlns:a16="http://schemas.microsoft.com/office/drawing/2014/main" id="{B958CBF6-F82C-4CB0-8DA5-C2CB59A68CC4}"/>
                  </a:ext>
                </a:extLst>
              </p:cNvPr>
              <p:cNvPicPr/>
              <p:nvPr/>
            </p:nvPicPr>
            <p:blipFill>
              <a:blip r:embed="rId12"/>
              <a:stretch>
                <a:fillRect/>
              </a:stretch>
            </p:blipFill>
            <p:spPr>
              <a:xfrm>
                <a:off x="3681409" y="483825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419EF5A3-5B89-4D61-BA25-52F4E83E697D}"/>
                  </a:ext>
                </a:extLst>
              </p14:cNvPr>
              <p14:cNvContentPartPr/>
              <p14:nvPr/>
            </p14:nvContentPartPr>
            <p14:xfrm>
              <a:off x="2023200" y="2082387"/>
              <a:ext cx="360" cy="360"/>
            </p14:xfrm>
          </p:contentPart>
        </mc:Choice>
        <mc:Fallback xmlns="">
          <p:pic>
            <p:nvPicPr>
              <p:cNvPr id="18" name="Ink 17">
                <a:extLst>
                  <a:ext uri="{FF2B5EF4-FFF2-40B4-BE49-F238E27FC236}">
                    <a16:creationId xmlns:a16="http://schemas.microsoft.com/office/drawing/2014/main" id="{419EF5A3-5B89-4D61-BA25-52F4E83E697D}"/>
                  </a:ext>
                </a:extLst>
              </p:cNvPr>
              <p:cNvPicPr/>
              <p:nvPr/>
            </p:nvPicPr>
            <p:blipFill>
              <a:blip r:embed="rId16"/>
              <a:stretch>
                <a:fillRect/>
              </a:stretch>
            </p:blipFill>
            <p:spPr>
              <a:xfrm>
                <a:off x="1969200" y="197474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0D9E5AC7-7003-48DE-B23C-3F563EB71045}"/>
                  </a:ext>
                </a:extLst>
              </p14:cNvPr>
              <p14:cNvContentPartPr/>
              <p14:nvPr/>
            </p14:nvContentPartPr>
            <p14:xfrm>
              <a:off x="3157560" y="2988507"/>
              <a:ext cx="360" cy="360"/>
            </p14:xfrm>
          </p:contentPart>
        </mc:Choice>
        <mc:Fallback xmlns="">
          <p:pic>
            <p:nvPicPr>
              <p:cNvPr id="20" name="Ink 19">
                <a:extLst>
                  <a:ext uri="{FF2B5EF4-FFF2-40B4-BE49-F238E27FC236}">
                    <a16:creationId xmlns:a16="http://schemas.microsoft.com/office/drawing/2014/main" id="{0D9E5AC7-7003-48DE-B23C-3F563EB71045}"/>
                  </a:ext>
                </a:extLst>
              </p:cNvPr>
              <p:cNvPicPr/>
              <p:nvPr/>
            </p:nvPicPr>
            <p:blipFill>
              <a:blip r:embed="rId16"/>
              <a:stretch>
                <a:fillRect/>
              </a:stretch>
            </p:blipFill>
            <p:spPr>
              <a:xfrm>
                <a:off x="3103560" y="288050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47AB4093-9AD2-482A-97C0-8BA8E7082B30}"/>
                  </a:ext>
                </a:extLst>
              </p14:cNvPr>
              <p14:cNvContentPartPr/>
              <p14:nvPr/>
            </p14:nvContentPartPr>
            <p14:xfrm>
              <a:off x="3735409" y="4683450"/>
              <a:ext cx="360" cy="360"/>
            </p14:xfrm>
          </p:contentPart>
        </mc:Choice>
        <mc:Fallback xmlns="">
          <p:pic>
            <p:nvPicPr>
              <p:cNvPr id="21" name="Ink 20">
                <a:extLst>
                  <a:ext uri="{FF2B5EF4-FFF2-40B4-BE49-F238E27FC236}">
                    <a16:creationId xmlns:a16="http://schemas.microsoft.com/office/drawing/2014/main" id="{47AB4093-9AD2-482A-97C0-8BA8E7082B30}"/>
                  </a:ext>
                </a:extLst>
              </p:cNvPr>
              <p:cNvPicPr/>
              <p:nvPr/>
            </p:nvPicPr>
            <p:blipFill>
              <a:blip r:embed="rId16"/>
              <a:stretch>
                <a:fillRect/>
              </a:stretch>
            </p:blipFill>
            <p:spPr>
              <a:xfrm>
                <a:off x="3681409" y="45758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7DF5060C-8FB9-45CE-828C-BEC7113D66DB}"/>
                  </a:ext>
                </a:extLst>
              </p14:cNvPr>
              <p14:cNvContentPartPr/>
              <p14:nvPr/>
            </p14:nvContentPartPr>
            <p14:xfrm>
              <a:off x="3744049" y="5174490"/>
              <a:ext cx="360" cy="360"/>
            </p14:xfrm>
          </p:contentPart>
        </mc:Choice>
        <mc:Fallback xmlns="">
          <p:pic>
            <p:nvPicPr>
              <p:cNvPr id="23" name="Ink 22">
                <a:extLst>
                  <a:ext uri="{FF2B5EF4-FFF2-40B4-BE49-F238E27FC236}">
                    <a16:creationId xmlns:a16="http://schemas.microsoft.com/office/drawing/2014/main" id="{7DF5060C-8FB9-45CE-828C-BEC7113D66DB}"/>
                  </a:ext>
                </a:extLst>
              </p:cNvPr>
              <p:cNvPicPr/>
              <p:nvPr/>
            </p:nvPicPr>
            <p:blipFill>
              <a:blip r:embed="rId20"/>
              <a:stretch>
                <a:fillRect/>
              </a:stretch>
            </p:blipFill>
            <p:spPr>
              <a:xfrm>
                <a:off x="3690409" y="50664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59EC1869-9233-4F5C-8AE7-30BF3947BC43}"/>
                  </a:ext>
                </a:extLst>
              </p14:cNvPr>
              <p14:cNvContentPartPr/>
              <p14:nvPr/>
            </p14:nvContentPartPr>
            <p14:xfrm>
              <a:off x="2649600" y="1836867"/>
              <a:ext cx="360" cy="360"/>
            </p14:xfrm>
          </p:contentPart>
        </mc:Choice>
        <mc:Fallback xmlns="">
          <p:pic>
            <p:nvPicPr>
              <p:cNvPr id="24" name="Ink 23">
                <a:extLst>
                  <a:ext uri="{FF2B5EF4-FFF2-40B4-BE49-F238E27FC236}">
                    <a16:creationId xmlns:a16="http://schemas.microsoft.com/office/drawing/2014/main" id="{59EC1869-9233-4F5C-8AE7-30BF3947BC43}"/>
                  </a:ext>
                </a:extLst>
              </p:cNvPr>
              <p:cNvPicPr/>
              <p:nvPr/>
            </p:nvPicPr>
            <p:blipFill>
              <a:blip r:embed="rId20"/>
              <a:stretch>
                <a:fillRect/>
              </a:stretch>
            </p:blipFill>
            <p:spPr>
              <a:xfrm>
                <a:off x="2595600" y="172922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A9F3450F-CF83-46BA-A1D4-3DFF87FE214C}"/>
                  </a:ext>
                </a:extLst>
              </p14:cNvPr>
              <p14:cNvContentPartPr/>
              <p14:nvPr/>
            </p14:nvContentPartPr>
            <p14:xfrm>
              <a:off x="3792600" y="2353467"/>
              <a:ext cx="360" cy="360"/>
            </p14:xfrm>
          </p:contentPart>
        </mc:Choice>
        <mc:Fallback xmlns="">
          <p:pic>
            <p:nvPicPr>
              <p:cNvPr id="26" name="Ink 25">
                <a:extLst>
                  <a:ext uri="{FF2B5EF4-FFF2-40B4-BE49-F238E27FC236}">
                    <a16:creationId xmlns:a16="http://schemas.microsoft.com/office/drawing/2014/main" id="{A9F3450F-CF83-46BA-A1D4-3DFF87FE214C}"/>
                  </a:ext>
                </a:extLst>
              </p:cNvPr>
              <p:cNvPicPr/>
              <p:nvPr/>
            </p:nvPicPr>
            <p:blipFill>
              <a:blip r:embed="rId20"/>
              <a:stretch>
                <a:fillRect/>
              </a:stretch>
            </p:blipFill>
            <p:spPr>
              <a:xfrm>
                <a:off x="3738960" y="2245467"/>
                <a:ext cx="108000" cy="216000"/>
              </a:xfrm>
              <a:prstGeom prst="rect">
                <a:avLst/>
              </a:prstGeom>
            </p:spPr>
          </p:pic>
        </mc:Fallback>
      </mc:AlternateContent>
      <p:sp>
        <p:nvSpPr>
          <p:cNvPr id="27" name="Arrow: Down 26">
            <a:extLst>
              <a:ext uri="{FF2B5EF4-FFF2-40B4-BE49-F238E27FC236}">
                <a16:creationId xmlns:a16="http://schemas.microsoft.com/office/drawing/2014/main" id="{BA68BCCB-87B5-46D7-95F6-C7D05BF34AC0}"/>
              </a:ext>
            </a:extLst>
          </p:cNvPr>
          <p:cNvSpPr/>
          <p:nvPr/>
        </p:nvSpPr>
        <p:spPr>
          <a:xfrm rot="10800000">
            <a:off x="2246942" y="2802827"/>
            <a:ext cx="152401" cy="24978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29" name="TextBox 28">
            <a:extLst>
              <a:ext uri="{FF2B5EF4-FFF2-40B4-BE49-F238E27FC236}">
                <a16:creationId xmlns:a16="http://schemas.microsoft.com/office/drawing/2014/main" id="{110582AF-2B7C-4F06-8A28-CE4A7E7103F1}"/>
              </a:ext>
            </a:extLst>
          </p:cNvPr>
          <p:cNvSpPr txBox="1"/>
          <p:nvPr/>
        </p:nvSpPr>
        <p:spPr>
          <a:xfrm>
            <a:off x="359833" y="4580440"/>
            <a:ext cx="216323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a:t>ANOVA</a:t>
            </a:r>
          </a:p>
          <a:p>
            <a:pPr algn="ctr"/>
            <a:r>
              <a:rPr lang="es-EC" dirty="0"/>
              <a:t>Entre tratamientos</a:t>
            </a:r>
          </a:p>
        </p:txBody>
      </p:sp>
      <mc:AlternateContent xmlns:mc="http://schemas.openxmlformats.org/markup-compatibility/2006" xmlns:p14="http://schemas.microsoft.com/office/powerpoint/2010/main">
        <mc:Choice Requires="p14">
          <p:contentPart p14:bwMode="auto" r:id="rId23">
            <p14:nvContentPartPr>
              <p14:cNvPr id="31" name="Ink 30">
                <a:extLst>
                  <a:ext uri="{FF2B5EF4-FFF2-40B4-BE49-F238E27FC236}">
                    <a16:creationId xmlns:a16="http://schemas.microsoft.com/office/drawing/2014/main" id="{B224EF20-DF0A-4FF7-B589-0482C5DBE82B}"/>
                  </a:ext>
                </a:extLst>
              </p14:cNvPr>
              <p14:cNvContentPartPr/>
              <p14:nvPr/>
            </p14:nvContentPartPr>
            <p14:xfrm>
              <a:off x="3725280" y="5384667"/>
              <a:ext cx="360" cy="360"/>
            </p14:xfrm>
          </p:contentPart>
        </mc:Choice>
        <mc:Fallback xmlns="">
          <p:pic>
            <p:nvPicPr>
              <p:cNvPr id="31" name="Ink 30">
                <a:extLst>
                  <a:ext uri="{FF2B5EF4-FFF2-40B4-BE49-F238E27FC236}">
                    <a16:creationId xmlns:a16="http://schemas.microsoft.com/office/drawing/2014/main" id="{B224EF20-DF0A-4FF7-B589-0482C5DBE82B}"/>
                  </a:ext>
                </a:extLst>
              </p:cNvPr>
              <p:cNvPicPr/>
              <p:nvPr/>
            </p:nvPicPr>
            <p:blipFill>
              <a:blip r:embed="rId24"/>
              <a:stretch>
                <a:fillRect/>
              </a:stretch>
            </p:blipFill>
            <p:spPr>
              <a:xfrm>
                <a:off x="3671280" y="527666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Ink 31">
                <a:extLst>
                  <a:ext uri="{FF2B5EF4-FFF2-40B4-BE49-F238E27FC236}">
                    <a16:creationId xmlns:a16="http://schemas.microsoft.com/office/drawing/2014/main" id="{24A0DC3C-E280-4373-864E-CBFA50565BEF}"/>
                  </a:ext>
                </a:extLst>
              </p14:cNvPr>
              <p14:cNvContentPartPr/>
              <p14:nvPr/>
            </p14:nvContentPartPr>
            <p14:xfrm>
              <a:off x="4673160" y="1769187"/>
              <a:ext cx="360" cy="360"/>
            </p14:xfrm>
          </p:contentPart>
        </mc:Choice>
        <mc:Fallback xmlns="">
          <p:pic>
            <p:nvPicPr>
              <p:cNvPr id="32" name="Ink 31">
                <a:extLst>
                  <a:ext uri="{FF2B5EF4-FFF2-40B4-BE49-F238E27FC236}">
                    <a16:creationId xmlns:a16="http://schemas.microsoft.com/office/drawing/2014/main" id="{24A0DC3C-E280-4373-864E-CBFA50565BEF}"/>
                  </a:ext>
                </a:extLst>
              </p:cNvPr>
              <p:cNvPicPr/>
              <p:nvPr/>
            </p:nvPicPr>
            <p:blipFill>
              <a:blip r:embed="rId24"/>
              <a:stretch>
                <a:fillRect/>
              </a:stretch>
            </p:blipFill>
            <p:spPr>
              <a:xfrm>
                <a:off x="4619160" y="166154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D132DF77-1C3C-403F-A351-467665878134}"/>
                  </a:ext>
                </a:extLst>
              </p14:cNvPr>
              <p14:cNvContentPartPr/>
              <p14:nvPr/>
            </p14:nvContentPartPr>
            <p14:xfrm>
              <a:off x="5799240" y="3234027"/>
              <a:ext cx="360" cy="360"/>
            </p14:xfrm>
          </p:contentPart>
        </mc:Choice>
        <mc:Fallback xmlns="">
          <p:pic>
            <p:nvPicPr>
              <p:cNvPr id="33" name="Ink 32">
                <a:extLst>
                  <a:ext uri="{FF2B5EF4-FFF2-40B4-BE49-F238E27FC236}">
                    <a16:creationId xmlns:a16="http://schemas.microsoft.com/office/drawing/2014/main" id="{D132DF77-1C3C-403F-A351-467665878134}"/>
                  </a:ext>
                </a:extLst>
              </p:cNvPr>
              <p:cNvPicPr/>
              <p:nvPr/>
            </p:nvPicPr>
            <p:blipFill>
              <a:blip r:embed="rId24"/>
              <a:stretch>
                <a:fillRect/>
              </a:stretch>
            </p:blipFill>
            <p:spPr>
              <a:xfrm>
                <a:off x="5745240" y="312638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Ink 33">
                <a:extLst>
                  <a:ext uri="{FF2B5EF4-FFF2-40B4-BE49-F238E27FC236}">
                    <a16:creationId xmlns:a16="http://schemas.microsoft.com/office/drawing/2014/main" id="{B37D8849-C706-4C53-8FBD-EEADF23AB6F1}"/>
                  </a:ext>
                </a:extLst>
              </p14:cNvPr>
              <p14:cNvContentPartPr/>
              <p14:nvPr/>
            </p14:nvContentPartPr>
            <p14:xfrm>
              <a:off x="4978080" y="1760907"/>
              <a:ext cx="360" cy="360"/>
            </p14:xfrm>
          </p:contentPart>
        </mc:Choice>
        <mc:Fallback xmlns="">
          <p:pic>
            <p:nvPicPr>
              <p:cNvPr id="34" name="Ink 33">
                <a:extLst>
                  <a:ext uri="{FF2B5EF4-FFF2-40B4-BE49-F238E27FC236}">
                    <a16:creationId xmlns:a16="http://schemas.microsoft.com/office/drawing/2014/main" id="{B37D8849-C706-4C53-8FBD-EEADF23AB6F1}"/>
                  </a:ext>
                </a:extLst>
              </p:cNvPr>
              <p:cNvPicPr/>
              <p:nvPr/>
            </p:nvPicPr>
            <p:blipFill>
              <a:blip r:embed="rId28"/>
              <a:stretch>
                <a:fillRect/>
              </a:stretch>
            </p:blipFill>
            <p:spPr>
              <a:xfrm>
                <a:off x="4924080" y="165290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Ink 34">
                <a:extLst>
                  <a:ext uri="{FF2B5EF4-FFF2-40B4-BE49-F238E27FC236}">
                    <a16:creationId xmlns:a16="http://schemas.microsoft.com/office/drawing/2014/main" id="{FA53E59A-0E04-42A6-90CA-05C133458F8E}"/>
                  </a:ext>
                </a:extLst>
              </p14:cNvPr>
              <p14:cNvContentPartPr/>
              <p14:nvPr/>
            </p14:nvContentPartPr>
            <p14:xfrm>
              <a:off x="6112800" y="3216747"/>
              <a:ext cx="360" cy="360"/>
            </p14:xfrm>
          </p:contentPart>
        </mc:Choice>
        <mc:Fallback xmlns="">
          <p:pic>
            <p:nvPicPr>
              <p:cNvPr id="35" name="Ink 34">
                <a:extLst>
                  <a:ext uri="{FF2B5EF4-FFF2-40B4-BE49-F238E27FC236}">
                    <a16:creationId xmlns:a16="http://schemas.microsoft.com/office/drawing/2014/main" id="{FA53E59A-0E04-42A6-90CA-05C133458F8E}"/>
                  </a:ext>
                </a:extLst>
              </p:cNvPr>
              <p:cNvPicPr/>
              <p:nvPr/>
            </p:nvPicPr>
            <p:blipFill>
              <a:blip r:embed="rId28"/>
              <a:stretch>
                <a:fillRect/>
              </a:stretch>
            </p:blipFill>
            <p:spPr>
              <a:xfrm>
                <a:off x="6058800" y="310910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Ink 37">
                <a:extLst>
                  <a:ext uri="{FF2B5EF4-FFF2-40B4-BE49-F238E27FC236}">
                    <a16:creationId xmlns:a16="http://schemas.microsoft.com/office/drawing/2014/main" id="{6F1256F6-35E4-4559-ACDC-63619793D912}"/>
                  </a:ext>
                </a:extLst>
              </p14:cNvPr>
              <p14:cNvContentPartPr/>
              <p14:nvPr/>
            </p14:nvContentPartPr>
            <p14:xfrm>
              <a:off x="3716280" y="5621547"/>
              <a:ext cx="360" cy="360"/>
            </p14:xfrm>
          </p:contentPart>
        </mc:Choice>
        <mc:Fallback xmlns="">
          <p:pic>
            <p:nvPicPr>
              <p:cNvPr id="38" name="Ink 37">
                <a:extLst>
                  <a:ext uri="{FF2B5EF4-FFF2-40B4-BE49-F238E27FC236}">
                    <a16:creationId xmlns:a16="http://schemas.microsoft.com/office/drawing/2014/main" id="{6F1256F6-35E4-4559-ACDC-63619793D912}"/>
                  </a:ext>
                </a:extLst>
              </p:cNvPr>
              <p:cNvPicPr/>
              <p:nvPr/>
            </p:nvPicPr>
            <p:blipFill>
              <a:blip r:embed="rId28"/>
              <a:stretch>
                <a:fillRect/>
              </a:stretch>
            </p:blipFill>
            <p:spPr>
              <a:xfrm>
                <a:off x="3662640" y="551390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9" name="Ink 38">
                <a:extLst>
                  <a:ext uri="{FF2B5EF4-FFF2-40B4-BE49-F238E27FC236}">
                    <a16:creationId xmlns:a16="http://schemas.microsoft.com/office/drawing/2014/main" id="{225159EF-4D04-48F1-83FC-4179E0628E98}"/>
                  </a:ext>
                </a:extLst>
              </p14:cNvPr>
              <p14:cNvContentPartPr/>
              <p14:nvPr/>
            </p14:nvContentPartPr>
            <p14:xfrm>
              <a:off x="3708000" y="5858427"/>
              <a:ext cx="360" cy="360"/>
            </p14:xfrm>
          </p:contentPart>
        </mc:Choice>
        <mc:Fallback xmlns="">
          <p:pic>
            <p:nvPicPr>
              <p:cNvPr id="39" name="Ink 38">
                <a:extLst>
                  <a:ext uri="{FF2B5EF4-FFF2-40B4-BE49-F238E27FC236}">
                    <a16:creationId xmlns:a16="http://schemas.microsoft.com/office/drawing/2014/main" id="{225159EF-4D04-48F1-83FC-4179E0628E98}"/>
                  </a:ext>
                </a:extLst>
              </p:cNvPr>
              <p:cNvPicPr/>
              <p:nvPr/>
            </p:nvPicPr>
            <p:blipFill>
              <a:blip r:embed="rId32"/>
              <a:stretch>
                <a:fillRect/>
              </a:stretch>
            </p:blipFill>
            <p:spPr>
              <a:xfrm>
                <a:off x="3654000" y="575078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Ink 39">
                <a:extLst>
                  <a:ext uri="{FF2B5EF4-FFF2-40B4-BE49-F238E27FC236}">
                    <a16:creationId xmlns:a16="http://schemas.microsoft.com/office/drawing/2014/main" id="{BFC5EC3E-D4EE-4D0C-B9D4-3CA76E77BBEB}"/>
                  </a:ext>
                </a:extLst>
              </p14:cNvPr>
              <p14:cNvContentPartPr/>
              <p14:nvPr/>
            </p14:nvContentPartPr>
            <p14:xfrm>
              <a:off x="5308200" y="1921827"/>
              <a:ext cx="360" cy="360"/>
            </p14:xfrm>
          </p:contentPart>
        </mc:Choice>
        <mc:Fallback xmlns="">
          <p:pic>
            <p:nvPicPr>
              <p:cNvPr id="40" name="Ink 39">
                <a:extLst>
                  <a:ext uri="{FF2B5EF4-FFF2-40B4-BE49-F238E27FC236}">
                    <a16:creationId xmlns:a16="http://schemas.microsoft.com/office/drawing/2014/main" id="{BFC5EC3E-D4EE-4D0C-B9D4-3CA76E77BBEB}"/>
                  </a:ext>
                </a:extLst>
              </p:cNvPr>
              <p:cNvPicPr/>
              <p:nvPr/>
            </p:nvPicPr>
            <p:blipFill>
              <a:blip r:embed="rId32"/>
              <a:stretch>
                <a:fillRect/>
              </a:stretch>
            </p:blipFill>
            <p:spPr>
              <a:xfrm>
                <a:off x="5254560" y="181382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Ink 40">
                <a:extLst>
                  <a:ext uri="{FF2B5EF4-FFF2-40B4-BE49-F238E27FC236}">
                    <a16:creationId xmlns:a16="http://schemas.microsoft.com/office/drawing/2014/main" id="{88E9BF2D-094E-4EAE-AD9A-2DD232F4DED5}"/>
                  </a:ext>
                </a:extLst>
              </p14:cNvPr>
              <p14:cNvContentPartPr/>
              <p14:nvPr/>
            </p14:nvContentPartPr>
            <p14:xfrm>
              <a:off x="6426000" y="2895267"/>
              <a:ext cx="360" cy="360"/>
            </p14:xfrm>
          </p:contentPart>
        </mc:Choice>
        <mc:Fallback xmlns="">
          <p:pic>
            <p:nvPicPr>
              <p:cNvPr id="41" name="Ink 40">
                <a:extLst>
                  <a:ext uri="{FF2B5EF4-FFF2-40B4-BE49-F238E27FC236}">
                    <a16:creationId xmlns:a16="http://schemas.microsoft.com/office/drawing/2014/main" id="{88E9BF2D-094E-4EAE-AD9A-2DD232F4DED5}"/>
                  </a:ext>
                </a:extLst>
              </p:cNvPr>
              <p:cNvPicPr/>
              <p:nvPr/>
            </p:nvPicPr>
            <p:blipFill>
              <a:blip r:embed="rId32"/>
              <a:stretch>
                <a:fillRect/>
              </a:stretch>
            </p:blipFill>
            <p:spPr>
              <a:xfrm>
                <a:off x="6372000" y="2787627"/>
                <a:ext cx="108000" cy="216000"/>
              </a:xfrm>
              <a:prstGeom prst="rect">
                <a:avLst/>
              </a:prstGeom>
            </p:spPr>
          </p:pic>
        </mc:Fallback>
      </mc:AlternateContent>
      <p:sp>
        <p:nvSpPr>
          <p:cNvPr id="45" name="Arrow: Down 44">
            <a:extLst>
              <a:ext uri="{FF2B5EF4-FFF2-40B4-BE49-F238E27FC236}">
                <a16:creationId xmlns:a16="http://schemas.microsoft.com/office/drawing/2014/main" id="{DC10DDAE-C40E-40F1-A3A1-A1454C3F4CF6}"/>
              </a:ext>
            </a:extLst>
          </p:cNvPr>
          <p:cNvSpPr/>
          <p:nvPr/>
        </p:nvSpPr>
        <p:spPr>
          <a:xfrm>
            <a:off x="6019799" y="2222678"/>
            <a:ext cx="152401" cy="24978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2609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C:\Users\tpaez\Pictures\IMAGENES ESPE\LOGO UNIVERSIDAD FUERZAS ARMADAS.jpg">
            <a:extLst>
              <a:ext uri="{FF2B5EF4-FFF2-40B4-BE49-F238E27FC236}">
                <a16:creationId xmlns:a16="http://schemas.microsoft.com/office/drawing/2014/main" id="{DA260C2D-8DED-4C75-A28B-0C0149F71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7" y="73274"/>
            <a:ext cx="5836325" cy="666434"/>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RESULTADOS</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Y</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DISCUSIÓN</a:t>
            </a:r>
          </a:p>
        </p:txBody>
      </p:sp>
      <p:sp>
        <p:nvSpPr>
          <p:cNvPr id="3" name="Rectángulo 2"/>
          <p:cNvSpPr/>
          <p:nvPr/>
        </p:nvSpPr>
        <p:spPr>
          <a:xfrm>
            <a:off x="2785534" y="3505200"/>
            <a:ext cx="1346200"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1">
            <a:extLst>
              <a:ext uri="{FF2B5EF4-FFF2-40B4-BE49-F238E27FC236}">
                <a16:creationId xmlns:a16="http://schemas.microsoft.com/office/drawing/2014/main" id="{B626D133-798B-4539-BCDB-6473C9C4F4DF}"/>
              </a:ext>
            </a:extLst>
          </p:cNvPr>
          <p:cNvSpPr txBox="1">
            <a:spLocks/>
          </p:cNvSpPr>
          <p:nvPr/>
        </p:nvSpPr>
        <p:spPr>
          <a:xfrm>
            <a:off x="0" y="588917"/>
            <a:ext cx="10515600" cy="72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Evaluación de la expresión de genes evaluados en células THP-1</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CFC59F73-8EF2-4C90-9281-FF744F648755}"/>
              </a:ext>
            </a:extLst>
          </p:cNvPr>
          <p:cNvPicPr>
            <a:picLocks noChangeAspect="1"/>
          </p:cNvPicPr>
          <p:nvPr/>
        </p:nvPicPr>
        <p:blipFill>
          <a:blip r:embed="rId4"/>
          <a:stretch>
            <a:fillRect/>
          </a:stretch>
        </p:blipFill>
        <p:spPr>
          <a:xfrm>
            <a:off x="285750" y="1308997"/>
            <a:ext cx="7573245" cy="2596896"/>
          </a:xfrm>
          <a:prstGeom prst="rect">
            <a:avLst/>
          </a:prstGeom>
        </p:spPr>
      </p:pic>
      <p:pic>
        <p:nvPicPr>
          <p:cNvPr id="8" name="Picture 7">
            <a:extLst>
              <a:ext uri="{FF2B5EF4-FFF2-40B4-BE49-F238E27FC236}">
                <a16:creationId xmlns:a16="http://schemas.microsoft.com/office/drawing/2014/main" id="{975F0E85-007B-4507-A5D8-D48A113E21C8}"/>
              </a:ext>
            </a:extLst>
          </p:cNvPr>
          <p:cNvPicPr>
            <a:picLocks noChangeAspect="1"/>
          </p:cNvPicPr>
          <p:nvPr/>
        </p:nvPicPr>
        <p:blipFill>
          <a:blip r:embed="rId5"/>
          <a:stretch>
            <a:fillRect/>
          </a:stretch>
        </p:blipFill>
        <p:spPr>
          <a:xfrm>
            <a:off x="2904026" y="4242493"/>
            <a:ext cx="5868132" cy="1714500"/>
          </a:xfrm>
          <a:prstGeom prst="rect">
            <a:avLst/>
          </a:prstGeom>
        </p:spPr>
      </p:pic>
      <p:graphicFrame>
        <p:nvGraphicFramePr>
          <p:cNvPr id="9" name="Diagram 8">
            <a:extLst>
              <a:ext uri="{FF2B5EF4-FFF2-40B4-BE49-F238E27FC236}">
                <a16:creationId xmlns:a16="http://schemas.microsoft.com/office/drawing/2014/main" id="{9094DA74-33F8-44F7-A154-2FA5BFA97C32}"/>
              </a:ext>
            </a:extLst>
          </p:cNvPr>
          <p:cNvGraphicFramePr/>
          <p:nvPr/>
        </p:nvGraphicFramePr>
        <p:xfrm>
          <a:off x="8617212" y="1386389"/>
          <a:ext cx="3214955" cy="21721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8FD6384A-3D68-40F3-90B4-5C3137CD0C6D}"/>
              </a:ext>
            </a:extLst>
          </p:cNvPr>
          <p:cNvSpPr txBox="1"/>
          <p:nvPr/>
        </p:nvSpPr>
        <p:spPr>
          <a:xfrm>
            <a:off x="0" y="6296978"/>
            <a:ext cx="6176432" cy="338554"/>
          </a:xfrm>
          <a:prstGeom prst="rect">
            <a:avLst/>
          </a:prstGeom>
          <a:noFill/>
        </p:spPr>
        <p:txBody>
          <a:bodyPr wrap="square">
            <a:spAutoFit/>
          </a:bodyPr>
          <a:lstStyle/>
          <a:p>
            <a:r>
              <a:rPr lang="es-EC" sz="16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(Smith et al., 2018)</a:t>
            </a:r>
            <a:endParaRPr lang="es-EC" sz="16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277923B-9E85-4081-8D55-7457BE5E5554}"/>
              </a:ext>
            </a:extLst>
          </p:cNvPr>
          <p:cNvSpPr txBox="1"/>
          <p:nvPr/>
        </p:nvSpPr>
        <p:spPr>
          <a:xfrm>
            <a:off x="359833" y="4580440"/>
            <a:ext cx="216323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a:t>ANOVA</a:t>
            </a:r>
          </a:p>
          <a:p>
            <a:pPr algn="ctr"/>
            <a:r>
              <a:rPr lang="es-EC" dirty="0"/>
              <a:t>Entre días</a:t>
            </a:r>
          </a:p>
        </p:txBody>
      </p:sp>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C91FE44C-5A9E-49D3-A2EE-793752E74363}"/>
                  </a:ext>
                </a:extLst>
              </p14:cNvPr>
              <p14:cNvContentPartPr/>
              <p14:nvPr/>
            </p14:nvContentPartPr>
            <p14:xfrm>
              <a:off x="3767040" y="4868067"/>
              <a:ext cx="360" cy="360"/>
            </p14:xfrm>
          </p:contentPart>
        </mc:Choice>
        <mc:Fallback xmlns="">
          <p:pic>
            <p:nvPicPr>
              <p:cNvPr id="13" name="Ink 12">
                <a:extLst>
                  <a:ext uri="{FF2B5EF4-FFF2-40B4-BE49-F238E27FC236}">
                    <a16:creationId xmlns:a16="http://schemas.microsoft.com/office/drawing/2014/main" id="{C91FE44C-5A9E-49D3-A2EE-793752E74363}"/>
                  </a:ext>
                </a:extLst>
              </p:cNvPr>
              <p:cNvPicPr/>
              <p:nvPr/>
            </p:nvPicPr>
            <p:blipFill>
              <a:blip r:embed="rId12"/>
              <a:stretch>
                <a:fillRect/>
              </a:stretch>
            </p:blipFill>
            <p:spPr>
              <a:xfrm>
                <a:off x="3713400" y="476042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C8618E3F-69CE-4609-91CA-F3E73CCDA022}"/>
                  </a:ext>
                </a:extLst>
              </p14:cNvPr>
              <p14:cNvContentPartPr/>
              <p14:nvPr/>
            </p14:nvContentPartPr>
            <p14:xfrm>
              <a:off x="2311200" y="2006067"/>
              <a:ext cx="360" cy="360"/>
            </p14:xfrm>
          </p:contentPart>
        </mc:Choice>
        <mc:Fallback xmlns="">
          <p:pic>
            <p:nvPicPr>
              <p:cNvPr id="14" name="Ink 13">
                <a:extLst>
                  <a:ext uri="{FF2B5EF4-FFF2-40B4-BE49-F238E27FC236}">
                    <a16:creationId xmlns:a16="http://schemas.microsoft.com/office/drawing/2014/main" id="{C8618E3F-69CE-4609-91CA-F3E73CCDA022}"/>
                  </a:ext>
                </a:extLst>
              </p:cNvPr>
              <p:cNvPicPr/>
              <p:nvPr/>
            </p:nvPicPr>
            <p:blipFill>
              <a:blip r:embed="rId12"/>
              <a:stretch>
                <a:fillRect/>
              </a:stretch>
            </p:blipFill>
            <p:spPr>
              <a:xfrm>
                <a:off x="2257200" y="189842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035AAA88-43BD-4DD5-BD0D-C2404A8D4D1B}"/>
                  </a:ext>
                </a:extLst>
              </p14:cNvPr>
              <p14:cNvContentPartPr/>
              <p14:nvPr/>
            </p14:nvContentPartPr>
            <p14:xfrm>
              <a:off x="2616120" y="1828587"/>
              <a:ext cx="360" cy="360"/>
            </p14:xfrm>
          </p:contentPart>
        </mc:Choice>
        <mc:Fallback xmlns="">
          <p:pic>
            <p:nvPicPr>
              <p:cNvPr id="15" name="Ink 14">
                <a:extLst>
                  <a:ext uri="{FF2B5EF4-FFF2-40B4-BE49-F238E27FC236}">
                    <a16:creationId xmlns:a16="http://schemas.microsoft.com/office/drawing/2014/main" id="{035AAA88-43BD-4DD5-BD0D-C2404A8D4D1B}"/>
                  </a:ext>
                </a:extLst>
              </p:cNvPr>
              <p:cNvPicPr/>
              <p:nvPr/>
            </p:nvPicPr>
            <p:blipFill>
              <a:blip r:embed="rId12"/>
              <a:stretch>
                <a:fillRect/>
              </a:stretch>
            </p:blipFill>
            <p:spPr>
              <a:xfrm>
                <a:off x="2562120" y="172058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0A94AA25-5991-456C-95FB-A9E35767FDDD}"/>
                  </a:ext>
                </a:extLst>
              </p14:cNvPr>
              <p14:cNvContentPartPr/>
              <p14:nvPr/>
            </p14:nvContentPartPr>
            <p14:xfrm>
              <a:off x="3758760" y="5079747"/>
              <a:ext cx="360" cy="360"/>
            </p14:xfrm>
          </p:contentPart>
        </mc:Choice>
        <mc:Fallback xmlns="">
          <p:pic>
            <p:nvPicPr>
              <p:cNvPr id="17" name="Ink 16">
                <a:extLst>
                  <a:ext uri="{FF2B5EF4-FFF2-40B4-BE49-F238E27FC236}">
                    <a16:creationId xmlns:a16="http://schemas.microsoft.com/office/drawing/2014/main" id="{0A94AA25-5991-456C-95FB-A9E35767FDDD}"/>
                  </a:ext>
                </a:extLst>
              </p:cNvPr>
              <p:cNvPicPr/>
              <p:nvPr/>
            </p:nvPicPr>
            <p:blipFill>
              <a:blip r:embed="rId16"/>
              <a:stretch>
                <a:fillRect/>
              </a:stretch>
            </p:blipFill>
            <p:spPr>
              <a:xfrm>
                <a:off x="3704760" y="497174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FE39958C-71EF-4FD5-A2AC-91910DD723F8}"/>
                  </a:ext>
                </a:extLst>
              </p14:cNvPr>
              <p14:cNvContentPartPr/>
              <p14:nvPr/>
            </p14:nvContentPartPr>
            <p14:xfrm>
              <a:off x="3488040" y="2319627"/>
              <a:ext cx="360" cy="360"/>
            </p14:xfrm>
          </p:contentPart>
        </mc:Choice>
        <mc:Fallback xmlns="">
          <p:pic>
            <p:nvPicPr>
              <p:cNvPr id="18" name="Ink 17">
                <a:extLst>
                  <a:ext uri="{FF2B5EF4-FFF2-40B4-BE49-F238E27FC236}">
                    <a16:creationId xmlns:a16="http://schemas.microsoft.com/office/drawing/2014/main" id="{FE39958C-71EF-4FD5-A2AC-91910DD723F8}"/>
                  </a:ext>
                </a:extLst>
              </p:cNvPr>
              <p:cNvPicPr/>
              <p:nvPr/>
            </p:nvPicPr>
            <p:blipFill>
              <a:blip r:embed="rId16"/>
              <a:stretch>
                <a:fillRect/>
              </a:stretch>
            </p:blipFill>
            <p:spPr>
              <a:xfrm>
                <a:off x="3434040" y="221198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F4F717D7-DDB6-4A15-90CB-0565291847AD}"/>
                  </a:ext>
                </a:extLst>
              </p14:cNvPr>
              <p14:cNvContentPartPr/>
              <p14:nvPr/>
            </p14:nvContentPartPr>
            <p14:xfrm>
              <a:off x="3776040" y="2328267"/>
              <a:ext cx="360" cy="360"/>
            </p14:xfrm>
          </p:contentPart>
        </mc:Choice>
        <mc:Fallback xmlns="">
          <p:pic>
            <p:nvPicPr>
              <p:cNvPr id="19" name="Ink 18">
                <a:extLst>
                  <a:ext uri="{FF2B5EF4-FFF2-40B4-BE49-F238E27FC236}">
                    <a16:creationId xmlns:a16="http://schemas.microsoft.com/office/drawing/2014/main" id="{F4F717D7-DDB6-4A15-90CB-0565291847AD}"/>
                  </a:ext>
                </a:extLst>
              </p:cNvPr>
              <p:cNvPicPr/>
              <p:nvPr/>
            </p:nvPicPr>
            <p:blipFill>
              <a:blip r:embed="rId16"/>
              <a:stretch>
                <a:fillRect/>
              </a:stretch>
            </p:blipFill>
            <p:spPr>
              <a:xfrm>
                <a:off x="3722040" y="222026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DA538962-7B58-4EED-8721-F931361F8556}"/>
                  </a:ext>
                </a:extLst>
              </p14:cNvPr>
              <p14:cNvContentPartPr/>
              <p14:nvPr/>
            </p14:nvContentPartPr>
            <p14:xfrm>
              <a:off x="3767040" y="5316987"/>
              <a:ext cx="360" cy="360"/>
            </p14:xfrm>
          </p:contentPart>
        </mc:Choice>
        <mc:Fallback xmlns="">
          <p:pic>
            <p:nvPicPr>
              <p:cNvPr id="21" name="Ink 20">
                <a:extLst>
                  <a:ext uri="{FF2B5EF4-FFF2-40B4-BE49-F238E27FC236}">
                    <a16:creationId xmlns:a16="http://schemas.microsoft.com/office/drawing/2014/main" id="{DA538962-7B58-4EED-8721-F931361F8556}"/>
                  </a:ext>
                </a:extLst>
              </p:cNvPr>
              <p:cNvPicPr/>
              <p:nvPr/>
            </p:nvPicPr>
            <p:blipFill>
              <a:blip r:embed="rId20"/>
              <a:stretch>
                <a:fillRect/>
              </a:stretch>
            </p:blipFill>
            <p:spPr>
              <a:xfrm>
                <a:off x="3713400" y="520898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75CF0EBA-FE7D-4CA7-BFB3-FF98A955827F}"/>
                  </a:ext>
                </a:extLst>
              </p14:cNvPr>
              <p14:cNvContentPartPr/>
              <p14:nvPr/>
            </p14:nvContentPartPr>
            <p14:xfrm>
              <a:off x="4995000" y="1769187"/>
              <a:ext cx="360" cy="360"/>
            </p14:xfrm>
          </p:contentPart>
        </mc:Choice>
        <mc:Fallback xmlns="">
          <p:pic>
            <p:nvPicPr>
              <p:cNvPr id="22" name="Ink 21">
                <a:extLst>
                  <a:ext uri="{FF2B5EF4-FFF2-40B4-BE49-F238E27FC236}">
                    <a16:creationId xmlns:a16="http://schemas.microsoft.com/office/drawing/2014/main" id="{75CF0EBA-FE7D-4CA7-BFB3-FF98A955827F}"/>
                  </a:ext>
                </a:extLst>
              </p:cNvPr>
              <p:cNvPicPr/>
              <p:nvPr/>
            </p:nvPicPr>
            <p:blipFill>
              <a:blip r:embed="rId20"/>
              <a:stretch>
                <a:fillRect/>
              </a:stretch>
            </p:blipFill>
            <p:spPr>
              <a:xfrm>
                <a:off x="4941360" y="166154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3C311DF8-9ADF-4109-8AE5-5DEDE589B645}"/>
                  </a:ext>
                </a:extLst>
              </p14:cNvPr>
              <p14:cNvContentPartPr/>
              <p14:nvPr/>
            </p14:nvContentPartPr>
            <p14:xfrm>
              <a:off x="5299920" y="1904547"/>
              <a:ext cx="360" cy="360"/>
            </p14:xfrm>
          </p:contentPart>
        </mc:Choice>
        <mc:Fallback xmlns="">
          <p:pic>
            <p:nvPicPr>
              <p:cNvPr id="23" name="Ink 22">
                <a:extLst>
                  <a:ext uri="{FF2B5EF4-FFF2-40B4-BE49-F238E27FC236}">
                    <a16:creationId xmlns:a16="http://schemas.microsoft.com/office/drawing/2014/main" id="{3C311DF8-9ADF-4109-8AE5-5DEDE589B645}"/>
                  </a:ext>
                </a:extLst>
              </p:cNvPr>
              <p:cNvPicPr/>
              <p:nvPr/>
            </p:nvPicPr>
            <p:blipFill>
              <a:blip r:embed="rId20"/>
              <a:stretch>
                <a:fillRect/>
              </a:stretch>
            </p:blipFill>
            <p:spPr>
              <a:xfrm>
                <a:off x="5246280" y="179654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90279FE3-A069-477A-BE67-1BAA660F097F}"/>
                  </a:ext>
                </a:extLst>
              </p14:cNvPr>
              <p14:cNvContentPartPr/>
              <p14:nvPr/>
            </p14:nvContentPartPr>
            <p14:xfrm>
              <a:off x="3776040" y="5553867"/>
              <a:ext cx="360" cy="360"/>
            </p14:xfrm>
          </p:contentPart>
        </mc:Choice>
        <mc:Fallback xmlns="">
          <p:pic>
            <p:nvPicPr>
              <p:cNvPr id="24" name="Ink 23">
                <a:extLst>
                  <a:ext uri="{FF2B5EF4-FFF2-40B4-BE49-F238E27FC236}">
                    <a16:creationId xmlns:a16="http://schemas.microsoft.com/office/drawing/2014/main" id="{90279FE3-A069-477A-BE67-1BAA660F097F}"/>
                  </a:ext>
                </a:extLst>
              </p:cNvPr>
              <p:cNvPicPr/>
              <p:nvPr/>
            </p:nvPicPr>
            <p:blipFill>
              <a:blip r:embed="rId24"/>
              <a:stretch>
                <a:fillRect/>
              </a:stretch>
            </p:blipFill>
            <p:spPr>
              <a:xfrm>
                <a:off x="3722040" y="544586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id="{17369058-C352-4EC1-92EC-34A413DC5C45}"/>
                  </a:ext>
                </a:extLst>
              </p14:cNvPr>
              <p14:cNvContentPartPr/>
              <p14:nvPr/>
            </p14:nvContentPartPr>
            <p14:xfrm>
              <a:off x="6434280" y="2912187"/>
              <a:ext cx="360" cy="360"/>
            </p14:xfrm>
          </p:contentPart>
        </mc:Choice>
        <mc:Fallback xmlns="">
          <p:pic>
            <p:nvPicPr>
              <p:cNvPr id="26" name="Ink 25">
                <a:extLst>
                  <a:ext uri="{FF2B5EF4-FFF2-40B4-BE49-F238E27FC236}">
                    <a16:creationId xmlns:a16="http://schemas.microsoft.com/office/drawing/2014/main" id="{17369058-C352-4EC1-92EC-34A413DC5C45}"/>
                  </a:ext>
                </a:extLst>
              </p:cNvPr>
              <p:cNvPicPr/>
              <p:nvPr/>
            </p:nvPicPr>
            <p:blipFill>
              <a:blip r:embed="rId24"/>
              <a:stretch>
                <a:fillRect/>
              </a:stretch>
            </p:blipFill>
            <p:spPr>
              <a:xfrm>
                <a:off x="6380640" y="280418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4452640C-83B4-4C2D-9554-A2D5DF805C55}"/>
                  </a:ext>
                </a:extLst>
              </p14:cNvPr>
              <p14:cNvContentPartPr/>
              <p14:nvPr/>
            </p14:nvContentPartPr>
            <p14:xfrm>
              <a:off x="3784320" y="5799387"/>
              <a:ext cx="360" cy="360"/>
            </p14:xfrm>
          </p:contentPart>
        </mc:Choice>
        <mc:Fallback xmlns="">
          <p:pic>
            <p:nvPicPr>
              <p:cNvPr id="28" name="Ink 27">
                <a:extLst>
                  <a:ext uri="{FF2B5EF4-FFF2-40B4-BE49-F238E27FC236}">
                    <a16:creationId xmlns:a16="http://schemas.microsoft.com/office/drawing/2014/main" id="{4452640C-83B4-4C2D-9554-A2D5DF805C55}"/>
                  </a:ext>
                </a:extLst>
              </p:cNvPr>
              <p:cNvPicPr/>
              <p:nvPr/>
            </p:nvPicPr>
            <p:blipFill>
              <a:blip r:embed="rId27"/>
              <a:stretch>
                <a:fillRect/>
              </a:stretch>
            </p:blipFill>
            <p:spPr>
              <a:xfrm>
                <a:off x="3730680" y="569138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C42503C9-C9CC-433D-8160-B6C0E9B3602E}"/>
                  </a:ext>
                </a:extLst>
              </p14:cNvPr>
              <p14:cNvContentPartPr/>
              <p14:nvPr/>
            </p14:nvContentPartPr>
            <p14:xfrm>
              <a:off x="6950880" y="2023347"/>
              <a:ext cx="360" cy="360"/>
            </p14:xfrm>
          </p:contentPart>
        </mc:Choice>
        <mc:Fallback xmlns="">
          <p:pic>
            <p:nvPicPr>
              <p:cNvPr id="29" name="Ink 28">
                <a:extLst>
                  <a:ext uri="{FF2B5EF4-FFF2-40B4-BE49-F238E27FC236}">
                    <a16:creationId xmlns:a16="http://schemas.microsoft.com/office/drawing/2014/main" id="{C42503C9-C9CC-433D-8160-B6C0E9B3602E}"/>
                  </a:ext>
                </a:extLst>
              </p:cNvPr>
              <p:cNvPicPr/>
              <p:nvPr/>
            </p:nvPicPr>
            <p:blipFill>
              <a:blip r:embed="rId27"/>
              <a:stretch>
                <a:fillRect/>
              </a:stretch>
            </p:blipFill>
            <p:spPr>
              <a:xfrm>
                <a:off x="6896880" y="191534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BFBC845C-C94E-4B8E-8CC7-F0D68782F9CD}"/>
                  </a:ext>
                </a:extLst>
              </p14:cNvPr>
              <p14:cNvContentPartPr/>
              <p14:nvPr/>
            </p14:nvContentPartPr>
            <p14:xfrm>
              <a:off x="7568640" y="2878347"/>
              <a:ext cx="360" cy="360"/>
            </p14:xfrm>
          </p:contentPart>
        </mc:Choice>
        <mc:Fallback xmlns="">
          <p:pic>
            <p:nvPicPr>
              <p:cNvPr id="30" name="Ink 29">
                <a:extLst>
                  <a:ext uri="{FF2B5EF4-FFF2-40B4-BE49-F238E27FC236}">
                    <a16:creationId xmlns:a16="http://schemas.microsoft.com/office/drawing/2014/main" id="{BFBC845C-C94E-4B8E-8CC7-F0D68782F9CD}"/>
                  </a:ext>
                </a:extLst>
              </p:cNvPr>
              <p:cNvPicPr/>
              <p:nvPr/>
            </p:nvPicPr>
            <p:blipFill>
              <a:blip r:embed="rId27"/>
              <a:stretch>
                <a:fillRect/>
              </a:stretch>
            </p:blipFill>
            <p:spPr>
              <a:xfrm>
                <a:off x="7515000" y="277070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8B7F5C2B-FB00-4C8D-803B-2AC044AD9A86}"/>
                  </a:ext>
                </a:extLst>
              </p14:cNvPr>
              <p14:cNvContentPartPr/>
              <p14:nvPr/>
            </p14:nvContentPartPr>
            <p14:xfrm>
              <a:off x="5807880" y="3200187"/>
              <a:ext cx="360" cy="360"/>
            </p14:xfrm>
          </p:contentPart>
        </mc:Choice>
        <mc:Fallback xmlns="">
          <p:pic>
            <p:nvPicPr>
              <p:cNvPr id="31" name="Ink 30">
                <a:extLst>
                  <a:ext uri="{FF2B5EF4-FFF2-40B4-BE49-F238E27FC236}">
                    <a16:creationId xmlns:a16="http://schemas.microsoft.com/office/drawing/2014/main" id="{8B7F5C2B-FB00-4C8D-803B-2AC044AD9A86}"/>
                  </a:ext>
                </a:extLst>
              </p:cNvPr>
              <p:cNvPicPr/>
              <p:nvPr/>
            </p:nvPicPr>
            <p:blipFill>
              <a:blip r:embed="rId24"/>
              <a:stretch>
                <a:fillRect/>
              </a:stretch>
            </p:blipFill>
            <p:spPr>
              <a:xfrm>
                <a:off x="5754240" y="3092187"/>
                <a:ext cx="108000" cy="216000"/>
              </a:xfrm>
              <a:prstGeom prst="rect">
                <a:avLst/>
              </a:prstGeom>
            </p:spPr>
          </p:pic>
        </mc:Fallback>
      </mc:AlternateContent>
    </p:spTree>
    <p:extLst>
      <p:ext uri="{BB962C8B-B14F-4D97-AF65-F5344CB8AC3E}">
        <p14:creationId xmlns:p14="http://schemas.microsoft.com/office/powerpoint/2010/main" val="174592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C:\Users\tpaez\Pictures\IMAGENES ESPE\LOGO UNIVERSIDAD FUERZAS ARMADAS.jpg">
            <a:extLst>
              <a:ext uri="{FF2B5EF4-FFF2-40B4-BE49-F238E27FC236}">
                <a16:creationId xmlns:a16="http://schemas.microsoft.com/office/drawing/2014/main" id="{DA260C2D-8DED-4C75-A28B-0C0149F71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7" y="73274"/>
            <a:ext cx="5836325" cy="666434"/>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RESULTADOS</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Y</a:t>
            </a:r>
            <a:r>
              <a:rPr lang="es-EC" i="0" dirty="0">
                <a:solidFill>
                  <a:schemeClr val="tx1"/>
                </a:solidFill>
                <a:latin typeface="Calibri" panose="020F0502020204030204" pitchFamily="34" charset="0"/>
                <a:cs typeface="Times New Roman" panose="02020603050405020304" pitchFamily="18" charset="0"/>
              </a:rPr>
              <a:t> </a:t>
            </a:r>
            <a:r>
              <a:rPr lang="es-EC" b="0" i="0" dirty="0">
                <a:solidFill>
                  <a:schemeClr val="tx1"/>
                </a:solidFill>
                <a:latin typeface="Calibri" panose="020F0502020204030204" pitchFamily="34" charset="0"/>
                <a:cs typeface="Times New Roman" panose="02020603050405020304" pitchFamily="18" charset="0"/>
              </a:rPr>
              <a:t>DISCUSIÓN</a:t>
            </a:r>
          </a:p>
        </p:txBody>
      </p:sp>
      <p:sp>
        <p:nvSpPr>
          <p:cNvPr id="5" name="Title 1">
            <a:extLst>
              <a:ext uri="{FF2B5EF4-FFF2-40B4-BE49-F238E27FC236}">
                <a16:creationId xmlns:a16="http://schemas.microsoft.com/office/drawing/2014/main" id="{B626D133-798B-4539-BCDB-6473C9C4F4DF}"/>
              </a:ext>
            </a:extLst>
          </p:cNvPr>
          <p:cNvSpPr txBox="1">
            <a:spLocks/>
          </p:cNvSpPr>
          <p:nvPr/>
        </p:nvSpPr>
        <p:spPr>
          <a:xfrm>
            <a:off x="0" y="588917"/>
            <a:ext cx="10515600" cy="72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C" sz="3000" b="1" dirty="0">
                <a:solidFill>
                  <a:sysClr val="windowText" lastClr="000000"/>
                </a:solidFill>
                <a:latin typeface="Calibri Light" panose="020F0302020204030204"/>
              </a:rPr>
              <a:t>Expresión de genes en células caco-2</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9" name="Diagram 8">
            <a:extLst>
              <a:ext uri="{FF2B5EF4-FFF2-40B4-BE49-F238E27FC236}">
                <a16:creationId xmlns:a16="http://schemas.microsoft.com/office/drawing/2014/main" id="{9094DA74-33F8-44F7-A154-2FA5BFA97C32}"/>
              </a:ext>
            </a:extLst>
          </p:cNvPr>
          <p:cNvGraphicFramePr/>
          <p:nvPr>
            <p:extLst>
              <p:ext uri="{D42A27DB-BD31-4B8C-83A1-F6EECF244321}">
                <p14:modId xmlns:p14="http://schemas.microsoft.com/office/powerpoint/2010/main" val="2817621536"/>
              </p:ext>
            </p:extLst>
          </p:nvPr>
        </p:nvGraphicFramePr>
        <p:xfrm>
          <a:off x="3787701" y="2465343"/>
          <a:ext cx="5032114" cy="2172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9D239AE9-A45F-40D8-A450-B1BD351BE8D9}"/>
              </a:ext>
            </a:extLst>
          </p:cNvPr>
          <p:cNvSpPr/>
          <p:nvPr/>
        </p:nvSpPr>
        <p:spPr>
          <a:xfrm>
            <a:off x="1177129" y="2842850"/>
            <a:ext cx="1949485" cy="1651787"/>
          </a:xfrm>
          <a:prstGeom prst="rect">
            <a:avLst/>
          </a:prstGeom>
          <a:blipFill dpi="0" rotWithShape="1">
            <a:blip r:embed="rId9"/>
            <a:srcRect/>
            <a:stretch>
              <a:fillRect l="-1800" t="-8941" r="-4660" b="-8163"/>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oup 10">
            <a:extLst>
              <a:ext uri="{FF2B5EF4-FFF2-40B4-BE49-F238E27FC236}">
                <a16:creationId xmlns:a16="http://schemas.microsoft.com/office/drawing/2014/main" id="{43C06CD6-1041-4C54-AB1F-C0EBBC30002D}"/>
              </a:ext>
            </a:extLst>
          </p:cNvPr>
          <p:cNvGrpSpPr/>
          <p:nvPr/>
        </p:nvGrpSpPr>
        <p:grpSpPr>
          <a:xfrm>
            <a:off x="1177129" y="2527890"/>
            <a:ext cx="1949485" cy="284431"/>
            <a:chOff x="683978" y="1169"/>
            <a:chExt cx="1949485" cy="284431"/>
          </a:xfrm>
        </p:grpSpPr>
        <p:sp>
          <p:nvSpPr>
            <p:cNvPr id="12" name="Rectangle 11">
              <a:extLst>
                <a:ext uri="{FF2B5EF4-FFF2-40B4-BE49-F238E27FC236}">
                  <a16:creationId xmlns:a16="http://schemas.microsoft.com/office/drawing/2014/main" id="{E93F0A5B-FFE1-468F-93BD-B15AE4192E8A}"/>
                </a:ext>
              </a:extLst>
            </p:cNvPr>
            <p:cNvSpPr/>
            <p:nvPr/>
          </p:nvSpPr>
          <p:spPr>
            <a:xfrm>
              <a:off x="683978" y="1169"/>
              <a:ext cx="1949485" cy="28443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E4F09164-CD53-464C-AF31-EFE52456C10E}"/>
                </a:ext>
              </a:extLst>
            </p:cNvPr>
            <p:cNvSpPr txBox="1"/>
            <p:nvPr/>
          </p:nvSpPr>
          <p:spPr>
            <a:xfrm>
              <a:off x="683978" y="1169"/>
              <a:ext cx="1949485" cy="284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Células caco-2</a:t>
              </a:r>
            </a:p>
          </p:txBody>
        </p:sp>
      </p:grpSp>
      <p:sp>
        <p:nvSpPr>
          <p:cNvPr id="15" name="TextBox 14">
            <a:extLst>
              <a:ext uri="{FF2B5EF4-FFF2-40B4-BE49-F238E27FC236}">
                <a16:creationId xmlns:a16="http://schemas.microsoft.com/office/drawing/2014/main" id="{D0F1D88B-39BA-421E-A848-59AE5047CD4D}"/>
              </a:ext>
            </a:extLst>
          </p:cNvPr>
          <p:cNvSpPr txBox="1"/>
          <p:nvPr/>
        </p:nvSpPr>
        <p:spPr>
          <a:xfrm>
            <a:off x="0" y="6306270"/>
            <a:ext cx="6176432" cy="338554"/>
          </a:xfrm>
          <a:prstGeom prst="rect">
            <a:avLst/>
          </a:prstGeom>
          <a:noFill/>
        </p:spPr>
        <p:txBody>
          <a:bodyPr wrap="square">
            <a:spAutoFit/>
          </a:bodyPr>
          <a:lstStyle/>
          <a:p>
            <a:r>
              <a:rPr lang="es-EC" sz="1600" dirty="0">
                <a:effectLst/>
                <a:latin typeface="Calibri" panose="020F0502020204030204" pitchFamily="34" charset="0"/>
                <a:ea typeface="Calibri" panose="020F0502020204030204" pitchFamily="34" charset="0"/>
                <a:cs typeface="Calibri" panose="020F0502020204030204" pitchFamily="34" charset="0"/>
              </a:rPr>
              <a:t>(</a:t>
            </a:r>
            <a:r>
              <a:rPr lang="es-EC" sz="1600" dirty="0" err="1">
                <a:effectLst/>
                <a:latin typeface="Calibri" panose="020F0502020204030204" pitchFamily="34" charset="0"/>
                <a:ea typeface="Calibri" panose="020F0502020204030204" pitchFamily="34" charset="0"/>
                <a:cs typeface="Calibri" panose="020F0502020204030204" pitchFamily="34" charset="0"/>
              </a:rPr>
              <a:t>Peng</a:t>
            </a:r>
            <a:r>
              <a:rPr lang="es-EC" sz="1600" dirty="0">
                <a:effectLst/>
                <a:latin typeface="Calibri" panose="020F0502020204030204" pitchFamily="34" charset="0"/>
                <a:ea typeface="Calibri" panose="020F0502020204030204" pitchFamily="34" charset="0"/>
                <a:cs typeface="Calibri" panose="020F0502020204030204" pitchFamily="34" charset="0"/>
              </a:rPr>
              <a:t>, Li, Green, </a:t>
            </a:r>
            <a:r>
              <a:rPr lang="es-EC" sz="1600" dirty="0" err="1">
                <a:effectLst/>
                <a:latin typeface="Calibri" panose="020F0502020204030204" pitchFamily="34" charset="0"/>
                <a:ea typeface="Calibri" panose="020F0502020204030204" pitchFamily="34" charset="0"/>
                <a:cs typeface="Calibri" panose="020F0502020204030204" pitchFamily="34" charset="0"/>
              </a:rPr>
              <a:t>Holzman</a:t>
            </a:r>
            <a:r>
              <a:rPr lang="es-EC" sz="1600" dirty="0">
                <a:effectLst/>
                <a:latin typeface="Calibri" panose="020F0502020204030204" pitchFamily="34" charset="0"/>
                <a:ea typeface="Calibri" panose="020F0502020204030204" pitchFamily="34" charset="0"/>
                <a:cs typeface="Calibri" panose="020F0502020204030204" pitchFamily="34" charset="0"/>
              </a:rPr>
              <a:t>, &amp; Lin, 2009).</a:t>
            </a:r>
            <a:endParaRPr lang="es-EC"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0977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5861" y="1216488"/>
            <a:ext cx="11735466" cy="3785652"/>
          </a:xfrm>
          <a:prstGeom prst="rect">
            <a:avLst/>
          </a:prstGeom>
          <a:ln w="19050">
            <a:noFill/>
          </a:ln>
        </p:spPr>
        <p:txBody>
          <a:bodyPr wrap="square">
            <a:spAutoFit/>
          </a:bodyPr>
          <a:lstStyle/>
          <a:p>
            <a:pPr marL="342900" indent="-342900" algn="just">
              <a:buFont typeface="Arial" panose="020B0604020202020204" pitchFamily="34" charset="0"/>
              <a:buChar char="•"/>
            </a:pPr>
            <a:r>
              <a:rPr lang="es-EC" sz="2400" dirty="0">
                <a:latin typeface="Calibri" panose="020F0502020204030204" pitchFamily="34" charset="0"/>
                <a:cs typeface="Calibri" panose="020F0502020204030204" pitchFamily="34" charset="0"/>
              </a:rPr>
              <a:t>Los ensayos de </a:t>
            </a:r>
            <a:r>
              <a:rPr lang="es-EC" sz="2400" dirty="0" err="1">
                <a:latin typeface="Calibri" panose="020F0502020204030204" pitchFamily="34" charset="0"/>
                <a:cs typeface="Calibri" panose="020F0502020204030204" pitchFamily="34" charset="0"/>
              </a:rPr>
              <a:t>qPCR</a:t>
            </a:r>
            <a:r>
              <a:rPr lang="es-EC" sz="2400" dirty="0">
                <a:latin typeface="Calibri" panose="020F0502020204030204" pitchFamily="34" charset="0"/>
                <a:cs typeface="Calibri" panose="020F0502020204030204" pitchFamily="34" charset="0"/>
              </a:rPr>
              <a:t> permitieron evaluar el nivel de expresión de los genes de maduración de monocitos y de TNF en células THP-1 estimuladas con LPS en presencia y ausencia de butirato, cuyo análisis constituye una forma indirecta de evaluar el efecto del butirato sobre CEI.</a:t>
            </a:r>
          </a:p>
          <a:p>
            <a:pPr marL="342900" indent="-342900" algn="just">
              <a:buFont typeface="Arial" panose="020B0604020202020204" pitchFamily="34" charset="0"/>
              <a:buChar char="•"/>
            </a:pPr>
            <a:endParaRPr lang="es-EC"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EC" sz="2400" dirty="0">
                <a:effectLst/>
                <a:latin typeface="Calibri" panose="020F0502020204030204" pitchFamily="34" charset="0"/>
                <a:ea typeface="Calibri" panose="020F0502020204030204" pitchFamily="34" charset="0"/>
                <a:cs typeface="Calibri" panose="020F0502020204030204" pitchFamily="34" charset="0"/>
              </a:rPr>
              <a:t>Los niveles de expresión de todos los genes evaluados corresponden a la respuesta biológica que se esperaba, de manera general, a medida que el nivel de RUNX3 incrementa, ICAM3 se inhibe; mientras que la sobre expresión de TNF concuerda con un nivel bajo en el radio de expresión de PPM1A.</a:t>
            </a:r>
            <a:endParaRPr lang="es-EC"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s-EC" sz="2400" dirty="0">
              <a:latin typeface="Calibri" panose="020F0502020204030204" pitchFamily="34" charset="0"/>
              <a:cs typeface="Calibri" panose="020F0502020204030204" pitchFamily="34" charset="0"/>
            </a:endParaRPr>
          </a:p>
        </p:txBody>
      </p:sp>
      <p:sp>
        <p:nvSpPr>
          <p:cNvPr id="7" name="Rectángulo 6"/>
          <p:cNvSpPr/>
          <p:nvPr/>
        </p:nvSpPr>
        <p:spPr>
          <a:xfrm>
            <a:off x="326571" y="120619"/>
            <a:ext cx="3265715" cy="584775"/>
          </a:xfrm>
          <a:prstGeom prst="rect">
            <a:avLst/>
          </a:prstGeom>
        </p:spPr>
        <p:txBody>
          <a:bodyPr wrap="square">
            <a:spAutoFit/>
          </a:bodyPr>
          <a:lstStyle/>
          <a:p>
            <a:pPr lvl="0" eaLnBrk="0" fontAlgn="base" hangingPunct="0">
              <a:spcBef>
                <a:spcPct val="0"/>
              </a:spcBef>
              <a:spcAft>
                <a:spcPct val="0"/>
              </a:spcAft>
              <a:defRPr/>
            </a:pPr>
            <a:r>
              <a:rPr lang="es-EC" sz="3200" dirty="0">
                <a:effectLst>
                  <a:outerShdw blurRad="38100" dist="38100" dir="2700000" algn="tl">
                    <a:srgbClr val="000000">
                      <a:alpha val="43137"/>
                    </a:srgbClr>
                  </a:outerShdw>
                </a:effectLst>
                <a:latin typeface="Calibri" panose="020F0502020204030204" pitchFamily="34" charset="0"/>
              </a:rPr>
              <a:t>CONCLUSIONES</a:t>
            </a:r>
          </a:p>
        </p:txBody>
      </p:sp>
      <p:pic>
        <p:nvPicPr>
          <p:cNvPr id="2" name="Picture 3" descr="C:\Users\tpaez\Pictures\IMAGENES ESPE\LOGO UNIVERSIDAD FUERZAS ARMADAS.jpg">
            <a:extLst>
              <a:ext uri="{FF2B5EF4-FFF2-40B4-BE49-F238E27FC236}">
                <a16:creationId xmlns:a16="http://schemas.microsoft.com/office/drawing/2014/main" id="{BDFB7298-9260-45F1-9791-AF99917AD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78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5861" y="986667"/>
            <a:ext cx="11735466" cy="3046988"/>
          </a:xfrm>
          <a:prstGeom prst="rect">
            <a:avLst/>
          </a:prstGeom>
          <a:ln w="19050">
            <a:noFill/>
          </a:ln>
        </p:spPr>
        <p:txBody>
          <a:bodyPr wrap="square">
            <a:spAutoFit/>
          </a:bodyPr>
          <a:lstStyle/>
          <a:p>
            <a:pPr marL="342900" indent="-342900" algn="just">
              <a:buFont typeface="Arial" panose="020B0604020202020204" pitchFamily="34" charset="0"/>
              <a:buChar char="•"/>
            </a:pPr>
            <a:endParaRPr lang="es-EC"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EC" sz="2400" dirty="0">
                <a:effectLst/>
                <a:latin typeface="Calibri" panose="020F0502020204030204" pitchFamily="34" charset="0"/>
                <a:ea typeface="Calibri" panose="020F0502020204030204" pitchFamily="34" charset="0"/>
                <a:cs typeface="Calibri" panose="020F0502020204030204" pitchFamily="34" charset="0"/>
              </a:rPr>
              <a:t>Los resultados obtenidos sugieren que el butirato de sodio disminuye la permeabilidad de las CEI inhibiendo la diferenciación de monocitos subepiteliales hacia macrófagos.</a:t>
            </a:r>
          </a:p>
          <a:p>
            <a:pPr marL="342900" indent="-342900" algn="just">
              <a:buFont typeface="Arial" panose="020B0604020202020204" pitchFamily="34" charset="0"/>
              <a:buChar char="•"/>
            </a:pPr>
            <a:endParaRPr lang="es-EC"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EC" sz="2400" dirty="0">
                <a:effectLst/>
                <a:latin typeface="Calibri" panose="020F0502020204030204" pitchFamily="34" charset="0"/>
                <a:ea typeface="Calibri" panose="020F0502020204030204" pitchFamily="34" charset="0"/>
                <a:cs typeface="Calibri" panose="020F0502020204030204" pitchFamily="34" charset="0"/>
              </a:rPr>
              <a:t>En base a los resultados obtenidos en la línea celular </a:t>
            </a:r>
            <a:r>
              <a:rPr lang="es-EC" sz="2400" dirty="0" err="1">
                <a:effectLst/>
                <a:latin typeface="Calibri" panose="020F0502020204030204" pitchFamily="34" charset="0"/>
                <a:ea typeface="Calibri" panose="020F0502020204030204" pitchFamily="34" charset="0"/>
                <a:cs typeface="Calibri" panose="020F0502020204030204" pitchFamily="34" charset="0"/>
              </a:rPr>
              <a:t>monocítica</a:t>
            </a:r>
            <a:r>
              <a:rPr lang="es-EC" sz="2400" dirty="0">
                <a:effectLst/>
                <a:latin typeface="Calibri" panose="020F0502020204030204" pitchFamily="34" charset="0"/>
                <a:ea typeface="Calibri" panose="020F0502020204030204" pitchFamily="34" charset="0"/>
                <a:cs typeface="Calibri" panose="020F0502020204030204" pitchFamily="34" charset="0"/>
              </a:rPr>
              <a:t>, se presume que el nivel de expresión de las proteínas de las uniones </a:t>
            </a:r>
            <a:r>
              <a:rPr lang="es-EC" sz="2400" dirty="0" err="1">
                <a:effectLst/>
                <a:latin typeface="Calibri" panose="020F0502020204030204" pitchFamily="34" charset="0"/>
                <a:ea typeface="Calibri" panose="020F0502020204030204" pitchFamily="34" charset="0"/>
                <a:cs typeface="Calibri" panose="020F0502020204030204" pitchFamily="34" charset="0"/>
              </a:rPr>
              <a:t>ocluyentes</a:t>
            </a:r>
            <a:r>
              <a:rPr lang="es-EC" sz="2400" dirty="0">
                <a:effectLst/>
                <a:latin typeface="Calibri" panose="020F0502020204030204" pitchFamily="34" charset="0"/>
                <a:ea typeface="Calibri" panose="020F0502020204030204" pitchFamily="34" charset="0"/>
                <a:cs typeface="Calibri" panose="020F0502020204030204" pitchFamily="34" charset="0"/>
              </a:rPr>
              <a:t> es mayor en las células que fueron tratadas con butirato en comparación con las que fueron tratadas con LPS, mientras que ocurre lo contrario con PIGR, su nivel de expresión aumenta con el tratamiento de LPS.</a:t>
            </a:r>
            <a:endParaRPr lang="es-EC" sz="2400" dirty="0">
              <a:latin typeface="Calibri" panose="020F0502020204030204" pitchFamily="34" charset="0"/>
              <a:cs typeface="Calibri" panose="020F0502020204030204" pitchFamily="34" charset="0"/>
            </a:endParaRPr>
          </a:p>
        </p:txBody>
      </p:sp>
      <p:sp>
        <p:nvSpPr>
          <p:cNvPr id="7" name="Rectángulo 6"/>
          <p:cNvSpPr/>
          <p:nvPr/>
        </p:nvSpPr>
        <p:spPr>
          <a:xfrm>
            <a:off x="326571" y="120619"/>
            <a:ext cx="3265715" cy="584775"/>
          </a:xfrm>
          <a:prstGeom prst="rect">
            <a:avLst/>
          </a:prstGeom>
        </p:spPr>
        <p:txBody>
          <a:bodyPr wrap="square">
            <a:spAutoFit/>
          </a:bodyPr>
          <a:lstStyle/>
          <a:p>
            <a:pPr lvl="0" eaLnBrk="0" fontAlgn="base" hangingPunct="0">
              <a:spcBef>
                <a:spcPct val="0"/>
              </a:spcBef>
              <a:spcAft>
                <a:spcPct val="0"/>
              </a:spcAft>
              <a:defRPr/>
            </a:pPr>
            <a:r>
              <a:rPr lang="es-EC" sz="3200" dirty="0">
                <a:effectLst>
                  <a:outerShdw blurRad="38100" dist="38100" dir="2700000" algn="tl">
                    <a:srgbClr val="000000">
                      <a:alpha val="43137"/>
                    </a:srgbClr>
                  </a:outerShdw>
                </a:effectLst>
                <a:latin typeface="Calibri" panose="020F0502020204030204" pitchFamily="34" charset="0"/>
              </a:rPr>
              <a:t>CONCLUSIONES</a:t>
            </a:r>
          </a:p>
        </p:txBody>
      </p:sp>
      <p:pic>
        <p:nvPicPr>
          <p:cNvPr id="2" name="Picture 3" descr="C:\Users\tpaez\Pictures\IMAGENES ESPE\LOGO UNIVERSIDAD FUERZAS ARMADAS.jpg">
            <a:extLst>
              <a:ext uri="{FF2B5EF4-FFF2-40B4-BE49-F238E27FC236}">
                <a16:creationId xmlns:a16="http://schemas.microsoft.com/office/drawing/2014/main" id="{BDFB7298-9260-45F1-9791-AF99917AD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2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4526" y="109248"/>
            <a:ext cx="3635291" cy="584775"/>
          </a:xfrm>
          <a:prstGeom prst="rect">
            <a:avLst/>
          </a:prstGeom>
        </p:spPr>
        <p:txBody>
          <a:bodyPr wrap="none">
            <a:spAutoFit/>
          </a:bodyPr>
          <a:lstStyle/>
          <a:p>
            <a:pPr lvl="0" eaLnBrk="0" fontAlgn="base" hangingPunct="0">
              <a:spcBef>
                <a:spcPct val="0"/>
              </a:spcBef>
              <a:spcAft>
                <a:spcPct val="0"/>
              </a:spcAft>
              <a:defRPr/>
            </a:pPr>
            <a:r>
              <a:rPr lang="es-EC" sz="3200" dirty="0">
                <a:effectLst>
                  <a:outerShdw blurRad="38100" dist="38100" dir="2700000" algn="tl">
                    <a:srgbClr val="000000">
                      <a:alpha val="43137"/>
                    </a:srgbClr>
                  </a:outerShdw>
                </a:effectLst>
                <a:latin typeface="Calibri" panose="020F0502020204030204" pitchFamily="34" charset="0"/>
              </a:rPr>
              <a:t>RECOMENDACIONES</a:t>
            </a:r>
          </a:p>
        </p:txBody>
      </p:sp>
      <p:sp>
        <p:nvSpPr>
          <p:cNvPr id="3" name="Rectángulo 2">
            <a:extLst>
              <a:ext uri="{FF2B5EF4-FFF2-40B4-BE49-F238E27FC236}">
                <a16:creationId xmlns:a16="http://schemas.microsoft.com/office/drawing/2014/main" id="{77968CFE-80B8-46AC-9F9D-691194D49FA0}"/>
              </a:ext>
            </a:extLst>
          </p:cNvPr>
          <p:cNvSpPr/>
          <p:nvPr/>
        </p:nvSpPr>
        <p:spPr>
          <a:xfrm>
            <a:off x="659973" y="1023850"/>
            <a:ext cx="10566400" cy="4524315"/>
          </a:xfrm>
          <a:prstGeom prst="rect">
            <a:avLst/>
          </a:prstGeom>
          <a:ln w="19050">
            <a:noFill/>
          </a:ln>
        </p:spPr>
        <p:txBody>
          <a:bodyPr wrap="square">
            <a:spAutoFit/>
          </a:bodyPr>
          <a:lstStyle/>
          <a:p>
            <a:pPr marL="285750" indent="-285750" algn="just">
              <a:buFont typeface="Arial" panose="020B0604020202020204" pitchFamily="34" charset="0"/>
              <a:buChar char="•"/>
            </a:pPr>
            <a:r>
              <a:rPr lang="es-EC" sz="2400" b="0" i="0" u="none" strike="noStrike" baseline="0" dirty="0">
                <a:latin typeface="Calibri" panose="020F0502020204030204" pitchFamily="34" charset="0"/>
                <a:cs typeface="Calibri" panose="020F0502020204030204" pitchFamily="34" charset="0"/>
              </a:rPr>
              <a:t>Realizar la caracterización morfológica de la monocapa de células caco-2 mediante técnicas de microscopía electrónica.</a:t>
            </a:r>
          </a:p>
          <a:p>
            <a:pPr marL="285750" indent="-285750" algn="just">
              <a:buFont typeface="Arial" panose="020B0604020202020204" pitchFamily="34" charset="0"/>
              <a:buChar char="•"/>
            </a:pPr>
            <a:endParaRPr lang="es-EC" sz="2400" b="0" i="0" u="none" strike="noStrike" baseline="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C" sz="2400" b="0" i="0" u="none" strike="noStrike" baseline="0" dirty="0">
                <a:latin typeface="Calibri" panose="020F0502020204030204" pitchFamily="34" charset="0"/>
                <a:cs typeface="Calibri" panose="020F0502020204030204" pitchFamily="34" charset="0"/>
              </a:rPr>
              <a:t>Realizar la cuantificación relativa de los genes que codifican las proteínas de las uniones </a:t>
            </a:r>
            <a:r>
              <a:rPr lang="es-EC" sz="2400" b="0" i="0" u="none" strike="noStrike" baseline="0" dirty="0" err="1">
                <a:latin typeface="Calibri" panose="020F0502020204030204" pitchFamily="34" charset="0"/>
                <a:cs typeface="Calibri" panose="020F0502020204030204" pitchFamily="34" charset="0"/>
              </a:rPr>
              <a:t>ocluyentes</a:t>
            </a:r>
            <a:r>
              <a:rPr lang="es-EC" sz="2400" b="0" i="0" u="none" strike="noStrike" baseline="0" dirty="0">
                <a:latin typeface="Calibri" panose="020F0502020204030204" pitchFamily="34" charset="0"/>
                <a:cs typeface="Calibri" panose="020F0502020204030204" pitchFamily="34" charset="0"/>
              </a:rPr>
              <a:t> para evaluar de manera directa y corroborar que el butirato de sodio estimula la diferenciación de las CEI, aumentando la expresión de dichas proteínas, por lo tanto, mejorando la función de barrera intestinal. </a:t>
            </a:r>
          </a:p>
          <a:p>
            <a:pPr marL="285750" indent="-285750" algn="just">
              <a:buFont typeface="Arial" panose="020B0604020202020204" pitchFamily="34" charset="0"/>
              <a:buChar char="•"/>
            </a:pPr>
            <a:endParaRPr lang="es-EC" sz="2400" b="0" i="0" u="none" strike="noStrike" baseline="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C" sz="2400" b="0" i="0" u="none" strike="noStrike" baseline="0" dirty="0">
                <a:latin typeface="Calibri" panose="020F0502020204030204" pitchFamily="34" charset="0"/>
                <a:cs typeface="Calibri" panose="020F0502020204030204" pitchFamily="34" charset="0"/>
              </a:rPr>
              <a:t>Evaluar el efecto que ejerce el butirato producido por una cepa probiótica de </a:t>
            </a:r>
            <a:r>
              <a:rPr lang="es-EC" sz="2400" b="0" i="1" u="none" strike="noStrike" baseline="0" dirty="0" err="1">
                <a:latin typeface="Calibri" panose="020F0502020204030204" pitchFamily="34" charset="0"/>
                <a:cs typeface="Calibri" panose="020F0502020204030204" pitchFamily="34" charset="0"/>
              </a:rPr>
              <a:t>Saccharomyces</a:t>
            </a:r>
            <a:r>
              <a:rPr lang="es-EC" sz="2400" b="0" i="1" u="none" strike="noStrike" baseline="0" dirty="0">
                <a:latin typeface="Calibri" panose="020F0502020204030204" pitchFamily="34" charset="0"/>
                <a:cs typeface="Calibri" panose="020F0502020204030204" pitchFamily="34" charset="0"/>
              </a:rPr>
              <a:t> </a:t>
            </a:r>
            <a:r>
              <a:rPr lang="es-EC" sz="2400" b="0" i="1" u="none" strike="noStrike" baseline="0" dirty="0" err="1">
                <a:latin typeface="Calibri" panose="020F0502020204030204" pitchFamily="34" charset="0"/>
                <a:cs typeface="Calibri" panose="020F0502020204030204" pitchFamily="34" charset="0"/>
              </a:rPr>
              <a:t>boulardii</a:t>
            </a:r>
            <a:r>
              <a:rPr lang="es-EC" sz="2400" b="0" i="1" u="none" strike="noStrike" baseline="0" dirty="0">
                <a:latin typeface="Calibri" panose="020F0502020204030204" pitchFamily="34" charset="0"/>
                <a:cs typeface="Calibri" panose="020F0502020204030204" pitchFamily="34" charset="0"/>
              </a:rPr>
              <a:t> </a:t>
            </a:r>
            <a:r>
              <a:rPr lang="es-EC" sz="2400" b="0" i="0" u="none" strike="noStrike" baseline="0" dirty="0">
                <a:latin typeface="Calibri" panose="020F0502020204030204" pitchFamily="34" charset="0"/>
                <a:cs typeface="Calibri" panose="020F0502020204030204" pitchFamily="34" charset="0"/>
              </a:rPr>
              <a:t>modificada genéticamente, reproduciendo el diseño experimental y los ensayos de cuantificación relativa realizados en esta investigación.</a:t>
            </a:r>
            <a:endParaRPr lang="es-ES" sz="2400" dirty="0">
              <a:latin typeface="Calibri" panose="020F0502020204030204" pitchFamily="34" charset="0"/>
              <a:cs typeface="Calibri" panose="020F0502020204030204" pitchFamily="34" charset="0"/>
            </a:endParaRPr>
          </a:p>
        </p:txBody>
      </p:sp>
      <p:pic>
        <p:nvPicPr>
          <p:cNvPr id="2" name="Picture 3" descr="C:\Users\tpaez\Pictures\IMAGENES ESPE\LOGO UNIVERSIDAD FUERZAS ARMADAS.jpg">
            <a:extLst>
              <a:ext uri="{FF2B5EF4-FFF2-40B4-BE49-F238E27FC236}">
                <a16:creationId xmlns:a16="http://schemas.microsoft.com/office/drawing/2014/main" id="{F441B89D-5409-45D4-B408-839F23FF9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27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250550" y="1967494"/>
            <a:ext cx="3623196" cy="1077218"/>
          </a:xfrm>
          <a:prstGeom prst="rect">
            <a:avLst/>
          </a:prstGeom>
          <a:noFill/>
        </p:spPr>
        <p:txBody>
          <a:bodyPr wrap="square" rtlCol="0">
            <a:spAutoFit/>
          </a:bodyPr>
          <a:lstStyle/>
          <a:p>
            <a:pPr marL="285750" indent="-285750">
              <a:buFont typeface="Arial" panose="020B0604020202020204" pitchFamily="34" charset="0"/>
              <a:buChar char="•"/>
            </a:pPr>
            <a:r>
              <a:rPr lang="es-ES" sz="1600" kern="0" dirty="0"/>
              <a:t>Dr. Marcelo Grijalva, </a:t>
            </a:r>
            <a:r>
              <a:rPr lang="es-ES" sz="1600" kern="0" dirty="0" err="1"/>
              <a:t>Ph.D</a:t>
            </a:r>
            <a:r>
              <a:rPr lang="es-ES" sz="1600" kern="0" dirty="0"/>
              <a:t>.</a:t>
            </a:r>
          </a:p>
          <a:p>
            <a:pPr marL="285750" indent="-285750">
              <a:buFont typeface="Arial" panose="020B0604020202020204" pitchFamily="34" charset="0"/>
              <a:buChar char="•"/>
            </a:pPr>
            <a:r>
              <a:rPr lang="es-ES" sz="1600" kern="0" dirty="0"/>
              <a:t>Dra. Patricia Jiménez, </a:t>
            </a:r>
            <a:r>
              <a:rPr lang="es-ES" sz="1600" kern="0" dirty="0" err="1"/>
              <a:t>Ph.D</a:t>
            </a:r>
            <a:r>
              <a:rPr lang="es-ES" sz="1600" kern="0" dirty="0"/>
              <a:t>.</a:t>
            </a:r>
          </a:p>
          <a:p>
            <a:pPr marL="285750" indent="-285750">
              <a:buFont typeface="Arial" panose="020B0604020202020204" pitchFamily="34" charset="0"/>
              <a:buChar char="•"/>
            </a:pPr>
            <a:r>
              <a:rPr lang="es-ES" sz="1600" kern="0" dirty="0"/>
              <a:t>Ing. Lizeth Salazar</a:t>
            </a:r>
          </a:p>
          <a:p>
            <a:pPr marL="285750" indent="-285750">
              <a:buFont typeface="Arial" panose="020B0604020202020204" pitchFamily="34" charset="0"/>
              <a:buChar char="•"/>
            </a:pPr>
            <a:endParaRPr lang="es-ES" sz="1600" dirty="0"/>
          </a:p>
        </p:txBody>
      </p:sp>
      <p:sp>
        <p:nvSpPr>
          <p:cNvPr id="6" name="CuadroTexto 5"/>
          <p:cNvSpPr txBox="1"/>
          <p:nvPr/>
        </p:nvSpPr>
        <p:spPr>
          <a:xfrm>
            <a:off x="1250550" y="4349063"/>
            <a:ext cx="3247599" cy="338554"/>
          </a:xfrm>
          <a:prstGeom prst="rect">
            <a:avLst/>
          </a:prstGeom>
          <a:noFill/>
        </p:spPr>
        <p:txBody>
          <a:bodyPr wrap="square" rtlCol="0">
            <a:spAutoFit/>
          </a:bodyPr>
          <a:lstStyle/>
          <a:p>
            <a:pPr marL="285750" indent="-285750" algn="just">
              <a:buFont typeface="Arial" panose="020B0604020202020204" pitchFamily="34" charset="0"/>
              <a:buChar char="•"/>
            </a:pPr>
            <a:r>
              <a:rPr lang="es-ES" sz="1600" kern="0" dirty="0"/>
              <a:t>Ing. Erika </a:t>
            </a:r>
            <a:r>
              <a:rPr lang="es-EC" sz="1600" kern="0" dirty="0"/>
              <a:t>Muñoz</a:t>
            </a:r>
            <a:endParaRPr lang="es-ES" sz="1600" kern="0" dirty="0"/>
          </a:p>
        </p:txBody>
      </p:sp>
      <p:pic>
        <p:nvPicPr>
          <p:cNvPr id="8" name="4 Imagen">
            <a:extLst>
              <a:ext uri="{FF2B5EF4-FFF2-40B4-BE49-F238E27FC236}">
                <a16:creationId xmlns:a16="http://schemas.microsoft.com/office/drawing/2014/main" id="{87680034-ABF2-45C1-84BA-259D35F23A7A}"/>
              </a:ext>
            </a:extLst>
          </p:cNvPr>
          <p:cNvPicPr>
            <a:picLocks noChangeAspect="1" noChangeArrowheads="1"/>
          </p:cNvPicPr>
          <p:nvPr/>
        </p:nvPicPr>
        <p:blipFill>
          <a:blip r:embed="rId2"/>
          <a:srcRect l="6454" t="35651" r="48363" b="40483"/>
          <a:stretch>
            <a:fillRect/>
          </a:stretch>
        </p:blipFill>
        <p:spPr bwMode="auto">
          <a:xfrm>
            <a:off x="625770" y="884202"/>
            <a:ext cx="3422953" cy="981075"/>
          </a:xfrm>
          <a:prstGeom prst="rect">
            <a:avLst/>
          </a:prstGeom>
          <a:noFill/>
          <a:ln w="9525">
            <a:noFill/>
            <a:miter lim="800000"/>
            <a:headEnd/>
            <a:tailEnd/>
          </a:ln>
        </p:spPr>
      </p:pic>
      <p:pic>
        <p:nvPicPr>
          <p:cNvPr id="9" name="Picture 2" descr="Resultado de imagen para biotecnologia espe">
            <a:extLst>
              <a:ext uri="{FF2B5EF4-FFF2-40B4-BE49-F238E27FC236}">
                <a16:creationId xmlns:a16="http://schemas.microsoft.com/office/drawing/2014/main" id="{848F03AA-CC60-474D-B110-5B20C9A27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520" y="884202"/>
            <a:ext cx="981075" cy="981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2">
            <a:extLst>
              <a:ext uri="{FF2B5EF4-FFF2-40B4-BE49-F238E27FC236}">
                <a16:creationId xmlns:a16="http://schemas.microsoft.com/office/drawing/2014/main" id="{8A72E89A-CD9C-4FFC-8BA3-A9C41511131D}"/>
              </a:ext>
            </a:extLst>
          </p:cNvPr>
          <p:cNvSpPr/>
          <p:nvPr/>
        </p:nvSpPr>
        <p:spPr>
          <a:xfrm>
            <a:off x="26126" y="43876"/>
            <a:ext cx="3045193" cy="584775"/>
          </a:xfrm>
          <a:prstGeom prst="rect">
            <a:avLst/>
          </a:prstGeom>
          <a:noFill/>
        </p:spPr>
        <p:txBody>
          <a:bodyPr wrap="none">
            <a:spAutoFit/>
          </a:bodyPr>
          <a:lstStyle/>
          <a:p>
            <a:pPr lvl="0" eaLnBrk="0" fontAlgn="base" hangingPunct="0">
              <a:spcBef>
                <a:spcPct val="0"/>
              </a:spcBef>
              <a:spcAft>
                <a:spcPct val="0"/>
              </a:spcAft>
              <a:defRPr/>
            </a:pPr>
            <a:r>
              <a:rPr lang="es-EC" sz="3200" dirty="0">
                <a:effectLst>
                  <a:outerShdw blurRad="38100" dist="38100" dir="2700000" algn="tl">
                    <a:srgbClr val="000000">
                      <a:alpha val="43137"/>
                    </a:srgbClr>
                  </a:outerShdw>
                </a:effectLst>
                <a:latin typeface="Calibri" panose="020F0502020204030204" pitchFamily="34" charset="0"/>
              </a:rPr>
              <a:t>Agradecimientos</a:t>
            </a:r>
          </a:p>
        </p:txBody>
      </p:sp>
      <p:pic>
        <p:nvPicPr>
          <p:cNvPr id="4" name="Picture 3" descr="C:\Users\tpaez\Pictures\IMAGENES ESPE\LOGO UNIVERSIDAD FUERZAS ARMADAS.jpg">
            <a:extLst>
              <a:ext uri="{FF2B5EF4-FFF2-40B4-BE49-F238E27FC236}">
                <a16:creationId xmlns:a16="http://schemas.microsoft.com/office/drawing/2014/main" id="{F89B6ED8-BFFC-445B-A3A6-7DC4C9C8C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578E4F26-CF8B-46F2-B68C-A131C821AD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770" y="3044712"/>
            <a:ext cx="3623196" cy="13043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5">
            <a:extLst>
              <a:ext uri="{FF2B5EF4-FFF2-40B4-BE49-F238E27FC236}">
                <a16:creationId xmlns:a16="http://schemas.microsoft.com/office/drawing/2014/main" id="{4067C388-3DFB-411F-AF73-24B041D6BD78}"/>
              </a:ext>
            </a:extLst>
          </p:cNvPr>
          <p:cNvSpPr txBox="1"/>
          <p:nvPr/>
        </p:nvSpPr>
        <p:spPr>
          <a:xfrm>
            <a:off x="813568" y="5112999"/>
            <a:ext cx="3247599" cy="830997"/>
          </a:xfrm>
          <a:prstGeom prst="rect">
            <a:avLst/>
          </a:prstGeom>
          <a:noFill/>
        </p:spPr>
        <p:txBody>
          <a:bodyPr wrap="square" rtlCol="0">
            <a:spAutoFit/>
          </a:bodyPr>
          <a:lstStyle/>
          <a:p>
            <a:pPr algn="just"/>
            <a:r>
              <a:rPr lang="es-ES" sz="1600" kern="0" dirty="0"/>
              <a:t>Familia</a:t>
            </a:r>
          </a:p>
          <a:p>
            <a:pPr algn="just"/>
            <a:endParaRPr lang="es-ES" sz="1600" kern="0" dirty="0"/>
          </a:p>
          <a:p>
            <a:pPr algn="just"/>
            <a:r>
              <a:rPr lang="es-ES" sz="1600" kern="0" dirty="0"/>
              <a:t>Amigos</a:t>
            </a:r>
          </a:p>
        </p:txBody>
      </p:sp>
      <p:pic>
        <p:nvPicPr>
          <p:cNvPr id="20" name="Picture 19" descr="A group of people posing for a photo&#10;&#10;Description automatically generated">
            <a:extLst>
              <a:ext uri="{FF2B5EF4-FFF2-40B4-BE49-F238E27FC236}">
                <a16:creationId xmlns:a16="http://schemas.microsoft.com/office/drawing/2014/main" id="{AE778928-3DA0-4ECD-86E9-BE3993990B1A}"/>
              </a:ext>
            </a:extLst>
          </p:cNvPr>
          <p:cNvPicPr>
            <a:picLocks noChangeAspect="1"/>
          </p:cNvPicPr>
          <p:nvPr/>
        </p:nvPicPr>
        <p:blipFill rotWithShape="1">
          <a:blip r:embed="rId6">
            <a:extLst>
              <a:ext uri="{28A0092B-C50C-407E-A947-70E740481C1C}">
                <a14:useLocalDpi xmlns:a14="http://schemas.microsoft.com/office/drawing/2010/main" val="0"/>
              </a:ext>
            </a:extLst>
          </a:blip>
          <a:srcRect l="9899" t="9167" r="12626"/>
          <a:stretch/>
        </p:blipFill>
        <p:spPr>
          <a:xfrm>
            <a:off x="5760657" y="884202"/>
            <a:ext cx="5452288" cy="4794298"/>
          </a:xfrm>
          <a:prstGeom prst="rect">
            <a:avLst/>
          </a:prstGeom>
        </p:spPr>
      </p:pic>
    </p:spTree>
    <p:extLst>
      <p:ext uri="{BB962C8B-B14F-4D97-AF65-F5344CB8AC3E}">
        <p14:creationId xmlns:p14="http://schemas.microsoft.com/office/powerpoint/2010/main" val="166643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CBCF4DA-F5A7-4EB6-B1EB-EFE077E9DE32}"/>
              </a:ext>
            </a:extLst>
          </p:cNvPr>
          <p:cNvGraphicFramePr/>
          <p:nvPr>
            <p:extLst>
              <p:ext uri="{D42A27DB-BD31-4B8C-83A1-F6EECF244321}">
                <p14:modId xmlns:p14="http://schemas.microsoft.com/office/powerpoint/2010/main" val="3068695676"/>
              </p:ext>
            </p:extLst>
          </p:nvPr>
        </p:nvGraphicFramePr>
        <p:xfrm>
          <a:off x="5300398" y="191690"/>
          <a:ext cx="7065553" cy="5839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a:extLst>
              <a:ext uri="{FF2B5EF4-FFF2-40B4-BE49-F238E27FC236}">
                <a16:creationId xmlns:a16="http://schemas.microsoft.com/office/drawing/2014/main" id="{559D05F4-2CBF-4865-B2C2-5C7123117888}"/>
              </a:ext>
            </a:extLst>
          </p:cNvPr>
          <p:cNvSpPr txBox="1">
            <a:spLocks/>
          </p:cNvSpPr>
          <p:nvPr/>
        </p:nvSpPr>
        <p:spPr>
          <a:xfrm>
            <a:off x="196435" y="69271"/>
            <a:ext cx="3082473" cy="775855"/>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b="0" i="0" dirty="0">
                <a:solidFill>
                  <a:schemeClr val="tx1"/>
                </a:solidFill>
                <a:latin typeface="Calibri" panose="020F0502020204030204" pitchFamily="34" charset="0"/>
              </a:rPr>
              <a:t>INTRODUCCIÓN</a:t>
            </a:r>
            <a:r>
              <a:rPr lang="es-EC" i="0" dirty="0">
                <a:solidFill>
                  <a:schemeClr val="tx1"/>
                </a:solidFill>
                <a:latin typeface="Calibri" panose="020F0502020204030204" pitchFamily="34" charset="0"/>
              </a:rPr>
              <a:t> </a:t>
            </a:r>
          </a:p>
        </p:txBody>
      </p:sp>
      <p:pic>
        <p:nvPicPr>
          <p:cNvPr id="2" name="Picture 1" descr="C:\Users\tpaez\Pictures\IMAGENES ESPE\LOGO UNIVERSIDAD FUERZAS ARMADAS.jpg">
            <a:extLst>
              <a:ext uri="{FF2B5EF4-FFF2-40B4-BE49-F238E27FC236}">
                <a16:creationId xmlns:a16="http://schemas.microsoft.com/office/drawing/2014/main" id="{53C08E11-9367-4A62-9A61-24F67BF6AB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ieta - Mala alimentación - Fundación Española del Corazón">
            <a:extLst>
              <a:ext uri="{FF2B5EF4-FFF2-40B4-BE49-F238E27FC236}">
                <a16:creationId xmlns:a16="http://schemas.microsoft.com/office/drawing/2014/main" id="{751535C8-5058-4F1D-A19E-92663BC3AE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496" y="1267502"/>
            <a:ext cx="2377440" cy="14346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alta de ejercicio - Sedentarismo - Fundación Española del Corazón">
            <a:extLst>
              <a:ext uri="{FF2B5EF4-FFF2-40B4-BE49-F238E27FC236}">
                <a16:creationId xmlns:a16="http://schemas.microsoft.com/office/drawing/2014/main" id="{8BF20B32-8854-4ED6-A5A1-1944C76934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6856" y="1601661"/>
            <a:ext cx="2377440" cy="143466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STRÉS Consecuencias impredecibles">
            <a:extLst>
              <a:ext uri="{FF2B5EF4-FFF2-40B4-BE49-F238E27FC236}">
                <a16:creationId xmlns:a16="http://schemas.microsoft.com/office/drawing/2014/main" id="{8C810336-6B47-4C7D-991C-5D75C96B75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1496" y="4328400"/>
            <a:ext cx="2377440" cy="126209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Q&amp;A: The Intersection of Drug, Alcohol and Tobacco Use - Partnership to End  Addiction | Where Families Find Answers">
            <a:extLst>
              <a:ext uri="{FF2B5EF4-FFF2-40B4-BE49-F238E27FC236}">
                <a16:creationId xmlns:a16="http://schemas.microsoft.com/office/drawing/2014/main" id="{2CD72771-280A-4BA1-97AD-09454BC47E2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9306"/>
          <a:stretch/>
        </p:blipFill>
        <p:spPr bwMode="auto">
          <a:xfrm>
            <a:off x="3056856" y="3387508"/>
            <a:ext cx="2377440" cy="143505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enetic tools uncover cause of childhood seizure disorder missed by other  methods">
            <a:extLst>
              <a:ext uri="{FF2B5EF4-FFF2-40B4-BE49-F238E27FC236}">
                <a16:creationId xmlns:a16="http://schemas.microsoft.com/office/drawing/2014/main" id="{CC0827B3-D035-4C93-AEFE-D59A42B0657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496" y="2916317"/>
            <a:ext cx="2377440" cy="11887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5DE4030-543D-43E8-87C6-68A8F8885B71}"/>
              </a:ext>
            </a:extLst>
          </p:cNvPr>
          <p:cNvSpPr txBox="1"/>
          <p:nvPr/>
        </p:nvSpPr>
        <p:spPr>
          <a:xfrm>
            <a:off x="0" y="6306270"/>
            <a:ext cx="6276108" cy="338554"/>
          </a:xfrm>
          <a:prstGeom prst="rect">
            <a:avLst/>
          </a:prstGeom>
          <a:noFill/>
        </p:spPr>
        <p:txBody>
          <a:bodyPr wrap="square">
            <a:spAutoFit/>
          </a:bodyPr>
          <a:lstStyle/>
          <a:p>
            <a:r>
              <a:rPr lang="es-EC" sz="1600" dirty="0">
                <a:effectLst/>
                <a:latin typeface="Calibri" panose="020F0502020204030204" pitchFamily="34" charset="0"/>
                <a:ea typeface="Calibri" panose="020F0502020204030204" pitchFamily="34" charset="0"/>
                <a:cs typeface="Arial" panose="020B0604020202020204" pitchFamily="34" charset="0"/>
              </a:rPr>
              <a:t>(</a:t>
            </a:r>
            <a:r>
              <a:rPr lang="es-EC" sz="1600" dirty="0" err="1">
                <a:effectLst/>
                <a:latin typeface="Calibri" panose="020F0502020204030204" pitchFamily="34" charset="0"/>
                <a:ea typeface="Calibri" panose="020F0502020204030204" pitchFamily="34" charset="0"/>
                <a:cs typeface="Arial" panose="020B0604020202020204" pitchFamily="34" charset="0"/>
              </a:rPr>
              <a:t>Bischoff</a:t>
            </a:r>
            <a:r>
              <a:rPr lang="es-EC" sz="1600" dirty="0">
                <a:effectLst/>
                <a:latin typeface="Calibri" panose="020F0502020204030204" pitchFamily="34" charset="0"/>
                <a:ea typeface="Calibri" panose="020F0502020204030204" pitchFamily="34" charset="0"/>
                <a:cs typeface="Arial" panose="020B0604020202020204" pitchFamily="34" charset="0"/>
              </a:rPr>
              <a:t> et al., 2014; OMS, 2018; West et al., 2015)</a:t>
            </a:r>
            <a:endParaRPr lang="es-EC" sz="1600" dirty="0"/>
          </a:p>
        </p:txBody>
      </p:sp>
      <p:sp>
        <p:nvSpPr>
          <p:cNvPr id="18" name="TextBox 17">
            <a:extLst>
              <a:ext uri="{FF2B5EF4-FFF2-40B4-BE49-F238E27FC236}">
                <a16:creationId xmlns:a16="http://schemas.microsoft.com/office/drawing/2014/main" id="{E0653691-0D64-4D7F-B971-B8D287E9F07F}"/>
              </a:ext>
            </a:extLst>
          </p:cNvPr>
          <p:cNvSpPr txBox="1"/>
          <p:nvPr/>
        </p:nvSpPr>
        <p:spPr>
          <a:xfrm>
            <a:off x="7986377" y="2453973"/>
            <a:ext cx="1138381" cy="369332"/>
          </a:xfrm>
          <a:prstGeom prst="rect">
            <a:avLst/>
          </a:prstGeom>
          <a:noFill/>
        </p:spPr>
        <p:txBody>
          <a:bodyPr wrap="square">
            <a:spAutoFit/>
          </a:bodyPr>
          <a:lstStyle/>
          <a:p>
            <a:r>
              <a:rPr lang="es-EC" dirty="0">
                <a:latin typeface="Calibri" panose="020F0502020204030204" pitchFamily="34" charset="0"/>
                <a:ea typeface="Calibri" panose="020F0502020204030204" pitchFamily="34" charset="0"/>
                <a:cs typeface="Arial" panose="020B0604020202020204" pitchFamily="34" charset="0"/>
              </a:rPr>
              <a:t>D</a:t>
            </a:r>
            <a:r>
              <a:rPr lang="es-EC" sz="1800" dirty="0">
                <a:effectLst/>
                <a:latin typeface="Calibri" panose="020F0502020204030204" pitchFamily="34" charset="0"/>
                <a:ea typeface="Calibri" panose="020F0502020204030204" pitchFamily="34" charset="0"/>
                <a:cs typeface="Arial" panose="020B0604020202020204" pitchFamily="34" charset="0"/>
              </a:rPr>
              <a:t>isbiosis</a:t>
            </a:r>
            <a:endParaRPr lang="es-EC" dirty="0"/>
          </a:p>
        </p:txBody>
      </p:sp>
    </p:spTree>
    <p:extLst>
      <p:ext uri="{BB962C8B-B14F-4D97-AF65-F5344CB8AC3E}">
        <p14:creationId xmlns:p14="http://schemas.microsoft.com/office/powerpoint/2010/main" val="350588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559D05F4-2CBF-4865-B2C2-5C7123117888}"/>
              </a:ext>
            </a:extLst>
          </p:cNvPr>
          <p:cNvSpPr txBox="1">
            <a:spLocks/>
          </p:cNvSpPr>
          <p:nvPr/>
        </p:nvSpPr>
        <p:spPr>
          <a:xfrm>
            <a:off x="196435" y="69271"/>
            <a:ext cx="3082473" cy="775855"/>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b="0" i="0" dirty="0">
                <a:solidFill>
                  <a:schemeClr val="tx1"/>
                </a:solidFill>
                <a:latin typeface="Calibri" panose="020F0502020204030204" pitchFamily="34" charset="0"/>
              </a:rPr>
              <a:t>INTRODUCCIÓN</a:t>
            </a:r>
            <a:r>
              <a:rPr lang="es-EC" i="0" dirty="0">
                <a:solidFill>
                  <a:schemeClr val="tx1"/>
                </a:solidFill>
                <a:latin typeface="Calibri" panose="020F0502020204030204" pitchFamily="34" charset="0"/>
              </a:rPr>
              <a:t> </a:t>
            </a:r>
          </a:p>
        </p:txBody>
      </p:sp>
      <p:pic>
        <p:nvPicPr>
          <p:cNvPr id="2" name="Picture 1" descr="C:\Users\tpaez\Pictures\IMAGENES ESPE\LOGO UNIVERSIDAD FUERZAS ARMADAS.jpg">
            <a:extLst>
              <a:ext uri="{FF2B5EF4-FFF2-40B4-BE49-F238E27FC236}">
                <a16:creationId xmlns:a16="http://schemas.microsoft.com/office/drawing/2014/main" id="{53C08E11-9367-4A62-9A61-24F67BF6A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5DE4030-543D-43E8-87C6-68A8F8885B71}"/>
              </a:ext>
            </a:extLst>
          </p:cNvPr>
          <p:cNvSpPr txBox="1"/>
          <p:nvPr/>
        </p:nvSpPr>
        <p:spPr>
          <a:xfrm>
            <a:off x="0" y="6306270"/>
            <a:ext cx="6276108" cy="338554"/>
          </a:xfrm>
          <a:prstGeom prst="rect">
            <a:avLst/>
          </a:prstGeom>
          <a:noFill/>
        </p:spPr>
        <p:txBody>
          <a:bodyPr wrap="square">
            <a:spAutoFit/>
          </a:bodyPr>
          <a:lstStyle/>
          <a:p>
            <a:r>
              <a:rPr lang="fr-FR" sz="1600" dirty="0">
                <a:effectLst/>
                <a:latin typeface="Calibri" panose="020F0502020204030204" pitchFamily="34" charset="0"/>
                <a:ea typeface="Calibri" panose="020F0502020204030204" pitchFamily="34" charset="0"/>
                <a:cs typeface="Arial" panose="020B0604020202020204" pitchFamily="34" charset="0"/>
              </a:rPr>
              <a:t>(Richards et al., 2016, </a:t>
            </a:r>
            <a:r>
              <a:rPr lang="fr-FR" sz="1600" dirty="0" err="1">
                <a:effectLst/>
                <a:latin typeface="Calibri" panose="020F0502020204030204" pitchFamily="34" charset="0"/>
                <a:ea typeface="Calibri" panose="020F0502020204030204" pitchFamily="34" charset="0"/>
                <a:cs typeface="Arial" panose="020B0604020202020204" pitchFamily="34" charset="0"/>
              </a:rPr>
              <a:t>Ríos-Covián</a:t>
            </a:r>
            <a:r>
              <a:rPr lang="fr-FR" sz="1600" dirty="0">
                <a:effectLst/>
                <a:latin typeface="Calibri" panose="020F0502020204030204" pitchFamily="34" charset="0"/>
                <a:ea typeface="Calibri" panose="020F0502020204030204" pitchFamily="34" charset="0"/>
                <a:cs typeface="Arial" panose="020B0604020202020204" pitchFamily="34" charset="0"/>
              </a:rPr>
              <a:t> et al., 2016)</a:t>
            </a:r>
          </a:p>
        </p:txBody>
      </p:sp>
      <p:graphicFrame>
        <p:nvGraphicFramePr>
          <p:cNvPr id="4" name="Diagram 3">
            <a:extLst>
              <a:ext uri="{FF2B5EF4-FFF2-40B4-BE49-F238E27FC236}">
                <a16:creationId xmlns:a16="http://schemas.microsoft.com/office/drawing/2014/main" id="{B1337922-58BD-4088-8C5A-44224BE65F57}"/>
              </a:ext>
            </a:extLst>
          </p:cNvPr>
          <p:cNvGraphicFramePr/>
          <p:nvPr>
            <p:extLst>
              <p:ext uri="{D42A27DB-BD31-4B8C-83A1-F6EECF244321}">
                <p14:modId xmlns:p14="http://schemas.microsoft.com/office/powerpoint/2010/main" val="4034837135"/>
              </p:ext>
            </p:extLst>
          </p:nvPr>
        </p:nvGraphicFramePr>
        <p:xfrm>
          <a:off x="-706947" y="845126"/>
          <a:ext cx="8128000" cy="522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7" name="Diagram 26">
            <a:extLst>
              <a:ext uri="{FF2B5EF4-FFF2-40B4-BE49-F238E27FC236}">
                <a16:creationId xmlns:a16="http://schemas.microsoft.com/office/drawing/2014/main" id="{F9482C7C-5E03-4A01-9ECB-AE4D9870EDBA}"/>
              </a:ext>
            </a:extLst>
          </p:cNvPr>
          <p:cNvGraphicFramePr/>
          <p:nvPr>
            <p:extLst>
              <p:ext uri="{D42A27DB-BD31-4B8C-83A1-F6EECF244321}">
                <p14:modId xmlns:p14="http://schemas.microsoft.com/office/powerpoint/2010/main" val="3221064058"/>
              </p:ext>
            </p:extLst>
          </p:nvPr>
        </p:nvGraphicFramePr>
        <p:xfrm>
          <a:off x="7038109" y="674430"/>
          <a:ext cx="3288145" cy="52285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6290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559D05F4-2CBF-4865-B2C2-5C7123117888}"/>
              </a:ext>
            </a:extLst>
          </p:cNvPr>
          <p:cNvSpPr txBox="1">
            <a:spLocks/>
          </p:cNvSpPr>
          <p:nvPr/>
        </p:nvSpPr>
        <p:spPr>
          <a:xfrm>
            <a:off x="196435" y="69271"/>
            <a:ext cx="3082473" cy="775855"/>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b="0" i="0" dirty="0">
                <a:solidFill>
                  <a:schemeClr val="tx1"/>
                </a:solidFill>
                <a:latin typeface="Calibri" panose="020F0502020204030204" pitchFamily="34" charset="0"/>
              </a:rPr>
              <a:t>INTRODUCCIÓN</a:t>
            </a:r>
            <a:r>
              <a:rPr lang="es-EC" i="0" dirty="0">
                <a:solidFill>
                  <a:schemeClr val="tx1"/>
                </a:solidFill>
                <a:latin typeface="Calibri" panose="020F0502020204030204" pitchFamily="34" charset="0"/>
              </a:rPr>
              <a:t> </a:t>
            </a:r>
          </a:p>
        </p:txBody>
      </p:sp>
      <p:pic>
        <p:nvPicPr>
          <p:cNvPr id="2" name="Picture 1" descr="C:\Users\tpaez\Pictures\IMAGENES ESPE\LOGO UNIVERSIDAD FUERZAS ARMADAS.jpg">
            <a:extLst>
              <a:ext uri="{FF2B5EF4-FFF2-40B4-BE49-F238E27FC236}">
                <a16:creationId xmlns:a16="http://schemas.microsoft.com/office/drawing/2014/main" id="{53C08E11-9367-4A62-9A61-24F67BF6A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5DE4030-543D-43E8-87C6-68A8F8885B71}"/>
              </a:ext>
            </a:extLst>
          </p:cNvPr>
          <p:cNvSpPr txBox="1"/>
          <p:nvPr/>
        </p:nvSpPr>
        <p:spPr>
          <a:xfrm>
            <a:off x="0" y="6306270"/>
            <a:ext cx="6276108" cy="338554"/>
          </a:xfrm>
          <a:prstGeom prst="rect">
            <a:avLst/>
          </a:prstGeom>
          <a:noFill/>
        </p:spPr>
        <p:txBody>
          <a:bodyPr wrap="square">
            <a:spAutoFit/>
          </a:bodyPr>
          <a:lstStyle/>
          <a:p>
            <a:r>
              <a:rPr lang="fr-FR" sz="1600" dirty="0">
                <a:effectLst/>
                <a:latin typeface="Calibri" panose="020F0502020204030204" pitchFamily="34" charset="0"/>
                <a:ea typeface="Calibri" panose="020F0502020204030204" pitchFamily="34" charset="0"/>
                <a:cs typeface="Arial" panose="020B0604020202020204" pitchFamily="34" charset="0"/>
              </a:rPr>
              <a:t>(Anderson &amp; Van </a:t>
            </a:r>
            <a:r>
              <a:rPr lang="fr-FR" sz="1600" dirty="0" err="1">
                <a:effectLst/>
                <a:latin typeface="Calibri" panose="020F0502020204030204" pitchFamily="34" charset="0"/>
                <a:ea typeface="Calibri" panose="020F0502020204030204" pitchFamily="34" charset="0"/>
                <a:cs typeface="Arial" panose="020B0604020202020204" pitchFamily="34" charset="0"/>
              </a:rPr>
              <a:t>Itallie</a:t>
            </a:r>
            <a:r>
              <a:rPr lang="fr-FR" sz="1600" dirty="0">
                <a:effectLst/>
                <a:latin typeface="Calibri" panose="020F0502020204030204" pitchFamily="34" charset="0"/>
                <a:ea typeface="Calibri" panose="020F0502020204030204" pitchFamily="34" charset="0"/>
                <a:cs typeface="Arial" panose="020B0604020202020204" pitchFamily="34" charset="0"/>
              </a:rPr>
              <a:t>, 2009, Morrison &amp; Preston, 2016)</a:t>
            </a:r>
          </a:p>
        </p:txBody>
      </p:sp>
      <p:pic>
        <p:nvPicPr>
          <p:cNvPr id="6146" name="Picture 2" descr="Intestinal barrier function is maintained by a series of tight junction...  | Download Scientific Diagram">
            <a:extLst>
              <a:ext uri="{FF2B5EF4-FFF2-40B4-BE49-F238E27FC236}">
                <a16:creationId xmlns:a16="http://schemas.microsoft.com/office/drawing/2014/main" id="{9905DBDA-7478-47D7-91D1-8DAF050A4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289" y="1781487"/>
            <a:ext cx="8096250" cy="3962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BE6FDE1-9F0E-4ECB-AE9A-7AD79443A767}"/>
              </a:ext>
            </a:extLst>
          </p:cNvPr>
          <p:cNvSpPr txBox="1"/>
          <p:nvPr/>
        </p:nvSpPr>
        <p:spPr>
          <a:xfrm>
            <a:off x="2470896" y="1206669"/>
            <a:ext cx="308247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EC" sz="2400" dirty="0"/>
              <a:t>Barrera intestinal</a:t>
            </a:r>
          </a:p>
        </p:txBody>
      </p:sp>
      <p:sp>
        <p:nvSpPr>
          <p:cNvPr id="5" name="Callout: Left Arrow 4">
            <a:extLst>
              <a:ext uri="{FF2B5EF4-FFF2-40B4-BE49-F238E27FC236}">
                <a16:creationId xmlns:a16="http://schemas.microsoft.com/office/drawing/2014/main" id="{1B7A83A4-1A90-4FF4-8733-4B32E58ADC20}"/>
              </a:ext>
            </a:extLst>
          </p:cNvPr>
          <p:cNvSpPr/>
          <p:nvPr/>
        </p:nvSpPr>
        <p:spPr>
          <a:xfrm>
            <a:off x="9984397" y="4245759"/>
            <a:ext cx="2078182" cy="806532"/>
          </a:xfrm>
          <a:prstGeom prst="leftArrowCallout">
            <a:avLst>
              <a:gd name="adj1" fmla="val 25000"/>
              <a:gd name="adj2" fmla="val 25000"/>
              <a:gd name="adj3" fmla="val 25000"/>
              <a:gd name="adj4" fmla="val 77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Cascada inflamatoria</a:t>
            </a:r>
          </a:p>
        </p:txBody>
      </p:sp>
      <p:sp>
        <p:nvSpPr>
          <p:cNvPr id="13" name="TextBox 12">
            <a:extLst>
              <a:ext uri="{FF2B5EF4-FFF2-40B4-BE49-F238E27FC236}">
                <a16:creationId xmlns:a16="http://schemas.microsoft.com/office/drawing/2014/main" id="{9289B667-52AD-4820-8A3C-B36054AF03E8}"/>
              </a:ext>
            </a:extLst>
          </p:cNvPr>
          <p:cNvSpPr txBox="1"/>
          <p:nvPr/>
        </p:nvSpPr>
        <p:spPr>
          <a:xfrm>
            <a:off x="2017289" y="5466888"/>
            <a:ext cx="4048125" cy="276999"/>
          </a:xfrm>
          <a:prstGeom prst="rect">
            <a:avLst/>
          </a:prstGeom>
          <a:solidFill>
            <a:srgbClr val="D7DFF3"/>
          </a:solidFill>
        </p:spPr>
        <p:txBody>
          <a:bodyPr wrap="square" rtlCol="0">
            <a:spAutoFit/>
          </a:bodyPr>
          <a:lstStyle/>
          <a:p>
            <a:pPr algn="ctr"/>
            <a:r>
              <a:rPr lang="es-EC" sz="1200" b="1" dirty="0"/>
              <a:t>Proteínas de las uniones </a:t>
            </a:r>
            <a:r>
              <a:rPr lang="es-EC" sz="1200" b="1" dirty="0" err="1"/>
              <a:t>ocluyentes</a:t>
            </a:r>
            <a:endParaRPr lang="es-EC" sz="1200" b="1" dirty="0"/>
          </a:p>
        </p:txBody>
      </p:sp>
      <p:sp>
        <p:nvSpPr>
          <p:cNvPr id="15" name="TextBox 14">
            <a:extLst>
              <a:ext uri="{FF2B5EF4-FFF2-40B4-BE49-F238E27FC236}">
                <a16:creationId xmlns:a16="http://schemas.microsoft.com/office/drawing/2014/main" id="{E8E37C89-36FD-4B9B-888C-4AFF0DC92D60}"/>
              </a:ext>
            </a:extLst>
          </p:cNvPr>
          <p:cNvSpPr txBox="1"/>
          <p:nvPr/>
        </p:nvSpPr>
        <p:spPr>
          <a:xfrm>
            <a:off x="4202545" y="2576913"/>
            <a:ext cx="1457325" cy="246221"/>
          </a:xfrm>
          <a:prstGeom prst="rect">
            <a:avLst/>
          </a:prstGeom>
          <a:solidFill>
            <a:srgbClr val="D7DFF3"/>
          </a:solidFill>
        </p:spPr>
        <p:txBody>
          <a:bodyPr wrap="square" rtlCol="0">
            <a:spAutoFit/>
          </a:bodyPr>
          <a:lstStyle/>
          <a:p>
            <a:r>
              <a:rPr lang="es-EC" sz="1000" b="1" dirty="0"/>
              <a:t>Proteína</a:t>
            </a:r>
          </a:p>
        </p:txBody>
      </p:sp>
      <p:sp>
        <p:nvSpPr>
          <p:cNvPr id="17" name="TextBox 16">
            <a:extLst>
              <a:ext uri="{FF2B5EF4-FFF2-40B4-BE49-F238E27FC236}">
                <a16:creationId xmlns:a16="http://schemas.microsoft.com/office/drawing/2014/main" id="{64092832-7DEA-40E5-938A-773BC30B9C41}"/>
              </a:ext>
            </a:extLst>
          </p:cNvPr>
          <p:cNvSpPr txBox="1"/>
          <p:nvPr/>
        </p:nvSpPr>
        <p:spPr>
          <a:xfrm>
            <a:off x="6065414" y="1786409"/>
            <a:ext cx="4048125" cy="338554"/>
          </a:xfrm>
          <a:prstGeom prst="rect">
            <a:avLst/>
          </a:prstGeom>
          <a:solidFill>
            <a:srgbClr val="FDF3B9"/>
          </a:solidFill>
        </p:spPr>
        <p:txBody>
          <a:bodyPr wrap="square" rtlCol="0">
            <a:spAutoFit/>
          </a:bodyPr>
          <a:lstStyle/>
          <a:p>
            <a:pPr algn="ctr"/>
            <a:r>
              <a:rPr lang="es-EC" sz="1600" b="1" dirty="0"/>
              <a:t>Función alterada</a:t>
            </a:r>
          </a:p>
        </p:txBody>
      </p:sp>
      <p:sp>
        <p:nvSpPr>
          <p:cNvPr id="19" name="Arrow: Down 18">
            <a:extLst>
              <a:ext uri="{FF2B5EF4-FFF2-40B4-BE49-F238E27FC236}">
                <a16:creationId xmlns:a16="http://schemas.microsoft.com/office/drawing/2014/main" id="{46101D3F-210D-4F8B-97B3-2952BF8D47B8}"/>
              </a:ext>
            </a:extLst>
          </p:cNvPr>
          <p:cNvSpPr/>
          <p:nvPr/>
        </p:nvSpPr>
        <p:spPr>
          <a:xfrm>
            <a:off x="10238686" y="2816030"/>
            <a:ext cx="503149" cy="806532"/>
          </a:xfrm>
          <a:prstGeom prst="downArrow">
            <a:avLst>
              <a:gd name="adj1" fmla="val 50000"/>
              <a:gd name="adj2" fmla="val 3418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p>
        </p:txBody>
      </p:sp>
      <p:sp>
        <p:nvSpPr>
          <p:cNvPr id="24" name="TextBox 23">
            <a:extLst>
              <a:ext uri="{FF2B5EF4-FFF2-40B4-BE49-F238E27FC236}">
                <a16:creationId xmlns:a16="http://schemas.microsoft.com/office/drawing/2014/main" id="{8FB6E0E1-E145-4427-A3F2-2BE8973335AA}"/>
              </a:ext>
            </a:extLst>
          </p:cNvPr>
          <p:cNvSpPr txBox="1"/>
          <p:nvPr/>
        </p:nvSpPr>
        <p:spPr>
          <a:xfrm>
            <a:off x="10709965" y="2949714"/>
            <a:ext cx="992402" cy="369332"/>
          </a:xfrm>
          <a:prstGeom prst="rect">
            <a:avLst/>
          </a:prstGeom>
          <a:noFill/>
        </p:spPr>
        <p:txBody>
          <a:bodyPr wrap="square">
            <a:spAutoFit/>
          </a:bodyPr>
          <a:lstStyle/>
          <a:p>
            <a:r>
              <a:rPr lang="es-EC" dirty="0"/>
              <a:t>Butirato</a:t>
            </a:r>
          </a:p>
        </p:txBody>
      </p:sp>
      <p:sp>
        <p:nvSpPr>
          <p:cNvPr id="26" name="Callout: Right Arrow 25">
            <a:extLst>
              <a:ext uri="{FF2B5EF4-FFF2-40B4-BE49-F238E27FC236}">
                <a16:creationId xmlns:a16="http://schemas.microsoft.com/office/drawing/2014/main" id="{571D8734-A01E-4A9D-8B7E-A66A6BF9B54D}"/>
              </a:ext>
            </a:extLst>
          </p:cNvPr>
          <p:cNvSpPr/>
          <p:nvPr/>
        </p:nvSpPr>
        <p:spPr>
          <a:xfrm>
            <a:off x="129421" y="4187051"/>
            <a:ext cx="2078182" cy="806532"/>
          </a:xfrm>
          <a:prstGeom prst="rightArrowCallout">
            <a:avLst>
              <a:gd name="adj1" fmla="val 25000"/>
              <a:gd name="adj2" fmla="val 25000"/>
              <a:gd name="adj3" fmla="val 25000"/>
              <a:gd name="adj4" fmla="val 7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Aumento de expresión </a:t>
            </a:r>
          </a:p>
        </p:txBody>
      </p:sp>
      <p:sp>
        <p:nvSpPr>
          <p:cNvPr id="30" name="TextBox 29">
            <a:extLst>
              <a:ext uri="{FF2B5EF4-FFF2-40B4-BE49-F238E27FC236}">
                <a16:creationId xmlns:a16="http://schemas.microsoft.com/office/drawing/2014/main" id="{3711AB97-8698-4E50-A153-0A0AB9C18FCE}"/>
              </a:ext>
            </a:extLst>
          </p:cNvPr>
          <p:cNvSpPr txBox="1"/>
          <p:nvPr/>
        </p:nvSpPr>
        <p:spPr>
          <a:xfrm>
            <a:off x="862860" y="3004704"/>
            <a:ext cx="992402" cy="369332"/>
          </a:xfrm>
          <a:prstGeom prst="rect">
            <a:avLst/>
          </a:prstGeom>
          <a:noFill/>
        </p:spPr>
        <p:txBody>
          <a:bodyPr wrap="square">
            <a:spAutoFit/>
          </a:bodyPr>
          <a:lstStyle/>
          <a:p>
            <a:r>
              <a:rPr lang="es-EC" dirty="0"/>
              <a:t>Butirato</a:t>
            </a:r>
          </a:p>
        </p:txBody>
      </p:sp>
      <p:sp>
        <p:nvSpPr>
          <p:cNvPr id="34" name="Arrow: Down 33">
            <a:extLst>
              <a:ext uri="{FF2B5EF4-FFF2-40B4-BE49-F238E27FC236}">
                <a16:creationId xmlns:a16="http://schemas.microsoft.com/office/drawing/2014/main" id="{91B6B1CE-B7DB-43B0-B250-B10A13296211}"/>
              </a:ext>
            </a:extLst>
          </p:cNvPr>
          <p:cNvSpPr/>
          <p:nvPr/>
        </p:nvSpPr>
        <p:spPr>
          <a:xfrm rot="10800000">
            <a:off x="359711" y="2823134"/>
            <a:ext cx="503149" cy="806532"/>
          </a:xfrm>
          <a:prstGeom prst="downArrow">
            <a:avLst>
              <a:gd name="adj1" fmla="val 50000"/>
              <a:gd name="adj2" fmla="val 3418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dirty="0"/>
          </a:p>
        </p:txBody>
      </p:sp>
      <p:sp>
        <p:nvSpPr>
          <p:cNvPr id="36" name="TextBox 35">
            <a:extLst>
              <a:ext uri="{FF2B5EF4-FFF2-40B4-BE49-F238E27FC236}">
                <a16:creationId xmlns:a16="http://schemas.microsoft.com/office/drawing/2014/main" id="{8E053087-32D1-489A-A995-13A9EA3EF6D6}"/>
              </a:ext>
            </a:extLst>
          </p:cNvPr>
          <p:cNvSpPr txBox="1"/>
          <p:nvPr/>
        </p:nvSpPr>
        <p:spPr>
          <a:xfrm>
            <a:off x="6276108" y="1231043"/>
            <a:ext cx="372197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EC" sz="2400" dirty="0"/>
              <a:t>Permeabilidad intestinal</a:t>
            </a:r>
          </a:p>
        </p:txBody>
      </p:sp>
      <p:pic>
        <p:nvPicPr>
          <p:cNvPr id="3" name="Picture 2" descr="Los Monocitos, Celular, Los Linfocitos imagen png - imagen transparente  descarga gratuita">
            <a:extLst>
              <a:ext uri="{FF2B5EF4-FFF2-40B4-BE49-F238E27FC236}">
                <a16:creationId xmlns:a16="http://schemas.microsoft.com/office/drawing/2014/main" id="{DCB8C62C-D827-4A92-A0D1-1FAFB3A411D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926" b="97778" l="10000" r="90000">
                        <a14:foregroundMark x1="63556" y1="8889" x2="50778" y2="6111"/>
                        <a14:foregroundMark x1="50778" y1="6111" x2="35667" y2="8333"/>
                        <a14:foregroundMark x1="37444" y1="88519" x2="51778" y2="92407"/>
                        <a14:foregroundMark x1="51778" y1="92407" x2="63889" y2="90926"/>
                        <a14:foregroundMark x1="63889" y1="90926" x2="65778" y2="89815"/>
                        <a14:foregroundMark x1="63222" y1="92593" x2="52000" y2="97778"/>
                        <a14:foregroundMark x1="52000" y1="97778" x2="47111" y2="93333"/>
                      </a14:backgroundRemoval>
                    </a14:imgEffect>
                  </a14:imgLayer>
                </a14:imgProps>
              </a:ext>
              <a:ext uri="{28A0092B-C50C-407E-A947-70E740481C1C}">
                <a14:useLocalDpi xmlns:a14="http://schemas.microsoft.com/office/drawing/2010/main" val="0"/>
              </a:ext>
            </a:extLst>
          </a:blip>
          <a:srcRect/>
          <a:stretch>
            <a:fillRect/>
          </a:stretch>
        </p:blipFill>
        <p:spPr bwMode="auto">
          <a:xfrm rot="20200737">
            <a:off x="3472084" y="5216661"/>
            <a:ext cx="490105" cy="2940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s Monocitos, Celular, Los Linfocitos imagen png - imagen transparente  descarga gratuita">
            <a:extLst>
              <a:ext uri="{FF2B5EF4-FFF2-40B4-BE49-F238E27FC236}">
                <a16:creationId xmlns:a16="http://schemas.microsoft.com/office/drawing/2014/main" id="{64033B67-E6FE-411C-8126-5BEFC824CE7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926" b="97778" l="10000" r="90000">
                        <a14:foregroundMark x1="63556" y1="8889" x2="50778" y2="6111"/>
                        <a14:foregroundMark x1="50778" y1="6111" x2="35667" y2="8333"/>
                        <a14:foregroundMark x1="37444" y1="88519" x2="51778" y2="92407"/>
                        <a14:foregroundMark x1="51778" y1="92407" x2="63889" y2="90926"/>
                        <a14:foregroundMark x1="63889" y1="90926" x2="65778" y2="89815"/>
                        <a14:foregroundMark x1="63222" y1="92593" x2="52000" y2="97778"/>
                        <a14:foregroundMark x1="52000" y1="97778" x2="47111" y2="93333"/>
                      </a14:backgroundRemoval>
                    </a14:imgEffect>
                  </a14:imgLayer>
                </a14:imgProps>
              </a:ext>
              <a:ext uri="{28A0092B-C50C-407E-A947-70E740481C1C}">
                <a14:useLocalDpi xmlns:a14="http://schemas.microsoft.com/office/drawing/2010/main" val="0"/>
              </a:ext>
            </a:extLst>
          </a:blip>
          <a:srcRect/>
          <a:stretch>
            <a:fillRect/>
          </a:stretch>
        </p:blipFill>
        <p:spPr bwMode="auto">
          <a:xfrm>
            <a:off x="4202545" y="5194169"/>
            <a:ext cx="490105" cy="294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s Monocitos, Celular, Los Linfocitos imagen png - imagen transparente  descarga gratuita">
            <a:extLst>
              <a:ext uri="{FF2B5EF4-FFF2-40B4-BE49-F238E27FC236}">
                <a16:creationId xmlns:a16="http://schemas.microsoft.com/office/drawing/2014/main" id="{5CCCFA9E-9482-4272-A552-7116ACB0B51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926" b="97778" l="10000" r="90000">
                        <a14:foregroundMark x1="63556" y1="8889" x2="50778" y2="6111"/>
                        <a14:foregroundMark x1="50778" y1="6111" x2="35667" y2="8333"/>
                        <a14:foregroundMark x1="37444" y1="88519" x2="51778" y2="92407"/>
                        <a14:foregroundMark x1="51778" y1="92407" x2="63889" y2="90926"/>
                        <a14:foregroundMark x1="63889" y1="90926" x2="65778" y2="89815"/>
                        <a14:foregroundMark x1="63222" y1="92593" x2="52000" y2="97778"/>
                        <a14:foregroundMark x1="52000" y1="97778" x2="47111" y2="93333"/>
                      </a14:backgroundRemoval>
                    </a14:imgEffect>
                  </a14:imgLayer>
                </a14:imgProps>
              </a:ext>
              <a:ext uri="{28A0092B-C50C-407E-A947-70E740481C1C}">
                <a14:useLocalDpi xmlns:a14="http://schemas.microsoft.com/office/drawing/2010/main" val="0"/>
              </a:ext>
            </a:extLst>
          </a:blip>
          <a:srcRect/>
          <a:stretch>
            <a:fillRect/>
          </a:stretch>
        </p:blipFill>
        <p:spPr bwMode="auto">
          <a:xfrm rot="1498117">
            <a:off x="4854677" y="5172825"/>
            <a:ext cx="490105" cy="294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s Macrófagos, Celular, Células Blancas De La Sangre imagen png - imagen  transparente descarga gratuita">
            <a:extLst>
              <a:ext uri="{FF2B5EF4-FFF2-40B4-BE49-F238E27FC236}">
                <a16:creationId xmlns:a16="http://schemas.microsoft.com/office/drawing/2014/main" id="{59E11CFD-AD70-43B6-802D-96880AB18F5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875" b="97250" l="2778" r="98556">
                        <a14:foregroundMark x1="56556" y1="9250" x2="51111" y2="3500"/>
                        <a14:foregroundMark x1="51111" y1="3500" x2="45000" y2="2000"/>
                        <a14:foregroundMark x1="45000" y1="2000" x2="40222" y2="8250"/>
                        <a14:foregroundMark x1="40222" y1="8250" x2="42333" y2="16250"/>
                        <a14:foregroundMark x1="12556" y1="18500" x2="7333" y2="24000"/>
                        <a14:foregroundMark x1="7333" y1="24000" x2="11000" y2="38875"/>
                        <a14:foregroundMark x1="11000" y1="38875" x2="5333" y2="53250"/>
                        <a14:foregroundMark x1="5333" y1="53250" x2="10444" y2="58625"/>
                        <a14:foregroundMark x1="10444" y1="58625" x2="12667" y2="58625"/>
                        <a14:foregroundMark x1="4444" y1="53250" x2="2778" y2="60375"/>
                        <a14:foregroundMark x1="2778" y1="60375" x2="11667" y2="75500"/>
                        <a14:foregroundMark x1="11667" y1="75500" x2="12667" y2="82750"/>
                        <a14:foregroundMark x1="12667" y1="82750" x2="18111" y2="86125"/>
                        <a14:foregroundMark x1="18111" y1="86125" x2="23333" y2="82125"/>
                        <a14:foregroundMark x1="23333" y1="82125" x2="23778" y2="81000"/>
                        <a14:foregroundMark x1="32222" y1="92750" x2="37667" y2="97375"/>
                        <a14:foregroundMark x1="37667" y1="97375" x2="44556" y2="93625"/>
                        <a14:foregroundMark x1="44556" y1="93625" x2="58667" y2="91500"/>
                        <a14:foregroundMark x1="58667" y1="91500" x2="64111" y2="95375"/>
                        <a14:foregroundMark x1="64111" y1="95375" x2="70444" y2="97250"/>
                        <a14:foregroundMark x1="70444" y1="97250" x2="73111" y2="90000"/>
                        <a14:foregroundMark x1="73111" y1="90000" x2="73111" y2="88000"/>
                        <a14:foregroundMark x1="73333" y1="98000" x2="86778" y2="88500"/>
                        <a14:foregroundMark x1="86778" y1="88500" x2="90444" y2="82000"/>
                        <a14:foregroundMark x1="90444" y1="82000" x2="88222" y2="75500"/>
                        <a14:foregroundMark x1="88222" y1="75500" x2="85222" y2="73500"/>
                        <a14:foregroundMark x1="91333" y1="30750" x2="96333" y2="37000"/>
                        <a14:foregroundMark x1="96333" y1="37000" x2="96222" y2="45000"/>
                        <a14:foregroundMark x1="96222" y1="45000" x2="90889" y2="60375"/>
                        <a14:foregroundMark x1="90889" y1="60375" x2="90889" y2="62375"/>
                        <a14:foregroundMark x1="93333" y1="31375" x2="97778" y2="36375"/>
                        <a14:foregroundMark x1="97778" y1="36375" x2="97111" y2="44125"/>
                        <a14:foregroundMark x1="97111" y1="44125" x2="92778" y2="50000"/>
                        <a14:foregroundMark x1="92778" y1="50000" x2="92111" y2="56750"/>
                        <a14:foregroundMark x1="95667" y1="37375" x2="95000" y2="44875"/>
                        <a14:foregroundMark x1="95000" y1="44875" x2="94667" y2="45750"/>
                        <a14:foregroundMark x1="98556" y1="38125" x2="98556" y2="42750"/>
                        <a14:foregroundMark x1="51556" y1="3625" x2="45000" y2="875"/>
                        <a14:foregroundMark x1="45000" y1="875" x2="41444" y2="4500"/>
                      </a14:backgroundRemoval>
                    </a14:imgEffect>
                  </a14:imgLayer>
                </a14:imgProps>
              </a:ext>
              <a:ext uri="{28A0092B-C50C-407E-A947-70E740481C1C}">
                <a14:useLocalDpi xmlns:a14="http://schemas.microsoft.com/office/drawing/2010/main" val="0"/>
              </a:ext>
            </a:extLst>
          </a:blip>
          <a:srcRect/>
          <a:stretch>
            <a:fillRect/>
          </a:stretch>
        </p:blipFill>
        <p:spPr bwMode="auto">
          <a:xfrm rot="1587441">
            <a:off x="8038029" y="5179385"/>
            <a:ext cx="538894" cy="4790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s Macrófagos, Celular, Células Blancas De La Sangre imagen png - imagen  transparente descarga gratuita">
            <a:extLst>
              <a:ext uri="{FF2B5EF4-FFF2-40B4-BE49-F238E27FC236}">
                <a16:creationId xmlns:a16="http://schemas.microsoft.com/office/drawing/2014/main" id="{F1534740-DA00-4B58-AB43-B67E6AEE615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875" b="97250" l="2778" r="98556">
                        <a14:foregroundMark x1="56556" y1="9250" x2="51111" y2="3500"/>
                        <a14:foregroundMark x1="51111" y1="3500" x2="45000" y2="2000"/>
                        <a14:foregroundMark x1="45000" y1="2000" x2="40222" y2="8250"/>
                        <a14:foregroundMark x1="40222" y1="8250" x2="42333" y2="16250"/>
                        <a14:foregroundMark x1="12556" y1="18500" x2="7333" y2="24000"/>
                        <a14:foregroundMark x1="7333" y1="24000" x2="11000" y2="38875"/>
                        <a14:foregroundMark x1="11000" y1="38875" x2="5333" y2="53250"/>
                        <a14:foregroundMark x1="5333" y1="53250" x2="10444" y2="58625"/>
                        <a14:foregroundMark x1="10444" y1="58625" x2="12667" y2="58625"/>
                        <a14:foregroundMark x1="4444" y1="53250" x2="2778" y2="60375"/>
                        <a14:foregroundMark x1="2778" y1="60375" x2="11667" y2="75500"/>
                        <a14:foregroundMark x1="11667" y1="75500" x2="12667" y2="82750"/>
                        <a14:foregroundMark x1="12667" y1="82750" x2="18111" y2="86125"/>
                        <a14:foregroundMark x1="18111" y1="86125" x2="23333" y2="82125"/>
                        <a14:foregroundMark x1="23333" y1="82125" x2="23778" y2="81000"/>
                        <a14:foregroundMark x1="32222" y1="92750" x2="37667" y2="97375"/>
                        <a14:foregroundMark x1="37667" y1="97375" x2="44556" y2="93625"/>
                        <a14:foregroundMark x1="44556" y1="93625" x2="58667" y2="91500"/>
                        <a14:foregroundMark x1="58667" y1="91500" x2="64111" y2="95375"/>
                        <a14:foregroundMark x1="64111" y1="95375" x2="70444" y2="97250"/>
                        <a14:foregroundMark x1="70444" y1="97250" x2="73111" y2="90000"/>
                        <a14:foregroundMark x1="73111" y1="90000" x2="73111" y2="88000"/>
                        <a14:foregroundMark x1="73333" y1="98000" x2="86778" y2="88500"/>
                        <a14:foregroundMark x1="86778" y1="88500" x2="90444" y2="82000"/>
                        <a14:foregroundMark x1="90444" y1="82000" x2="88222" y2="75500"/>
                        <a14:foregroundMark x1="88222" y1="75500" x2="85222" y2="73500"/>
                        <a14:foregroundMark x1="91333" y1="30750" x2="96333" y2="37000"/>
                        <a14:foregroundMark x1="96333" y1="37000" x2="96222" y2="45000"/>
                        <a14:foregroundMark x1="96222" y1="45000" x2="90889" y2="60375"/>
                        <a14:foregroundMark x1="90889" y1="60375" x2="90889" y2="62375"/>
                        <a14:foregroundMark x1="93333" y1="31375" x2="97778" y2="36375"/>
                        <a14:foregroundMark x1="97778" y1="36375" x2="97111" y2="44125"/>
                        <a14:foregroundMark x1="97111" y1="44125" x2="92778" y2="50000"/>
                        <a14:foregroundMark x1="92778" y1="50000" x2="92111" y2="56750"/>
                        <a14:foregroundMark x1="95667" y1="37375" x2="95000" y2="44875"/>
                        <a14:foregroundMark x1="95000" y1="44875" x2="94667" y2="45750"/>
                        <a14:foregroundMark x1="98556" y1="38125" x2="98556" y2="42750"/>
                        <a14:foregroundMark x1="51556" y1="3625" x2="45000" y2="875"/>
                        <a14:foregroundMark x1="45000" y1="875" x2="41444" y2="4500"/>
                      </a14:backgroundRemoval>
                    </a14:imgEffect>
                  </a14:imgLayer>
                </a14:imgProps>
              </a:ext>
              <a:ext uri="{28A0092B-C50C-407E-A947-70E740481C1C}">
                <a14:useLocalDpi xmlns:a14="http://schemas.microsoft.com/office/drawing/2010/main" val="0"/>
              </a:ext>
            </a:extLst>
          </a:blip>
          <a:srcRect/>
          <a:stretch>
            <a:fillRect/>
          </a:stretch>
        </p:blipFill>
        <p:spPr bwMode="auto">
          <a:xfrm>
            <a:off x="9140819" y="5192568"/>
            <a:ext cx="509232" cy="4526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51E9BAE-379C-4FAD-BDAA-62E1F0DAB539}"/>
              </a:ext>
            </a:extLst>
          </p:cNvPr>
          <p:cNvSpPr txBox="1"/>
          <p:nvPr/>
        </p:nvSpPr>
        <p:spPr>
          <a:xfrm>
            <a:off x="2017246" y="5240583"/>
            <a:ext cx="1457325" cy="246221"/>
          </a:xfrm>
          <a:prstGeom prst="rect">
            <a:avLst/>
          </a:prstGeom>
          <a:solidFill>
            <a:srgbClr val="D7DFF3"/>
          </a:solidFill>
        </p:spPr>
        <p:txBody>
          <a:bodyPr wrap="square" rtlCol="0">
            <a:spAutoFit/>
          </a:bodyPr>
          <a:lstStyle/>
          <a:p>
            <a:r>
              <a:rPr lang="es-EC" sz="1000" b="1" dirty="0"/>
              <a:t>Monocitos</a:t>
            </a:r>
          </a:p>
        </p:txBody>
      </p:sp>
      <p:pic>
        <p:nvPicPr>
          <p:cNvPr id="7170" name="Picture 2" descr="Los Monocitos, Celular, Los Linfocitos imagen png - imagen transparente  descarga gratuita">
            <a:extLst>
              <a:ext uri="{FF2B5EF4-FFF2-40B4-BE49-F238E27FC236}">
                <a16:creationId xmlns:a16="http://schemas.microsoft.com/office/drawing/2014/main" id="{41FFBBEE-358C-4AE9-AB2A-833AB2CE792B}"/>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926" b="97778" l="10000" r="90000">
                        <a14:foregroundMark x1="63556" y1="8889" x2="50778" y2="6111"/>
                        <a14:foregroundMark x1="50778" y1="6111" x2="35667" y2="8333"/>
                        <a14:foregroundMark x1="37444" y1="88519" x2="51778" y2="92407"/>
                        <a14:foregroundMark x1="51778" y1="92407" x2="63889" y2="90926"/>
                        <a14:foregroundMark x1="63889" y1="90926" x2="65778" y2="89815"/>
                        <a14:foregroundMark x1="63222" y1="92593" x2="52000" y2="97778"/>
                        <a14:foregroundMark x1="52000" y1="97778" x2="47111" y2="93333"/>
                      </a14:backgroundRemoval>
                    </a14:imgEffect>
                  </a14:imgLayer>
                </a14:imgProps>
              </a:ext>
              <a:ext uri="{28A0092B-C50C-407E-A947-70E740481C1C}">
                <a14:useLocalDpi xmlns:a14="http://schemas.microsoft.com/office/drawing/2010/main" val="0"/>
              </a:ext>
            </a:extLst>
          </a:blip>
          <a:srcRect/>
          <a:stretch>
            <a:fillRect/>
          </a:stretch>
        </p:blipFill>
        <p:spPr bwMode="auto">
          <a:xfrm>
            <a:off x="2788803" y="5181879"/>
            <a:ext cx="490105" cy="2940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45C5135-6EB5-4988-AFF4-0EDA7C4B6436}"/>
              </a:ext>
            </a:extLst>
          </p:cNvPr>
          <p:cNvSpPr txBox="1"/>
          <p:nvPr/>
        </p:nvSpPr>
        <p:spPr>
          <a:xfrm>
            <a:off x="6126588" y="5319856"/>
            <a:ext cx="1457325" cy="246221"/>
          </a:xfrm>
          <a:prstGeom prst="rect">
            <a:avLst/>
          </a:prstGeom>
          <a:solidFill>
            <a:srgbClr val="FDF3B9"/>
          </a:solidFill>
        </p:spPr>
        <p:txBody>
          <a:bodyPr wrap="square" rtlCol="0">
            <a:spAutoFit/>
          </a:bodyPr>
          <a:lstStyle/>
          <a:p>
            <a:r>
              <a:rPr lang="es-EC" sz="1000" b="1" dirty="0"/>
              <a:t>Macrófagos</a:t>
            </a:r>
          </a:p>
        </p:txBody>
      </p:sp>
      <p:pic>
        <p:nvPicPr>
          <p:cNvPr id="7172" name="Picture 4" descr="Los Macrófagos, Celular, Células Blancas De La Sangre imagen png - imagen  transparente descarga gratuita">
            <a:extLst>
              <a:ext uri="{FF2B5EF4-FFF2-40B4-BE49-F238E27FC236}">
                <a16:creationId xmlns:a16="http://schemas.microsoft.com/office/drawing/2014/main" id="{813F7991-4F47-4F47-B0B5-73C3B6CDE001}"/>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875" b="97250" l="2778" r="98556">
                        <a14:foregroundMark x1="56556" y1="9250" x2="51111" y2="3500"/>
                        <a14:foregroundMark x1="51111" y1="3500" x2="45000" y2="2000"/>
                        <a14:foregroundMark x1="45000" y1="2000" x2="40222" y2="8250"/>
                        <a14:foregroundMark x1="40222" y1="8250" x2="42333" y2="16250"/>
                        <a14:foregroundMark x1="12556" y1="18500" x2="7333" y2="24000"/>
                        <a14:foregroundMark x1="7333" y1="24000" x2="11000" y2="38875"/>
                        <a14:foregroundMark x1="11000" y1="38875" x2="5333" y2="53250"/>
                        <a14:foregroundMark x1="5333" y1="53250" x2="10444" y2="58625"/>
                        <a14:foregroundMark x1="10444" y1="58625" x2="12667" y2="58625"/>
                        <a14:foregroundMark x1="4444" y1="53250" x2="2778" y2="60375"/>
                        <a14:foregroundMark x1="2778" y1="60375" x2="11667" y2="75500"/>
                        <a14:foregroundMark x1="11667" y1="75500" x2="12667" y2="82750"/>
                        <a14:foregroundMark x1="12667" y1="82750" x2="18111" y2="86125"/>
                        <a14:foregroundMark x1="18111" y1="86125" x2="23333" y2="82125"/>
                        <a14:foregroundMark x1="23333" y1="82125" x2="23778" y2="81000"/>
                        <a14:foregroundMark x1="32222" y1="92750" x2="37667" y2="97375"/>
                        <a14:foregroundMark x1="37667" y1="97375" x2="44556" y2="93625"/>
                        <a14:foregroundMark x1="44556" y1="93625" x2="58667" y2="91500"/>
                        <a14:foregroundMark x1="58667" y1="91500" x2="64111" y2="95375"/>
                        <a14:foregroundMark x1="64111" y1="95375" x2="70444" y2="97250"/>
                        <a14:foregroundMark x1="70444" y1="97250" x2="73111" y2="90000"/>
                        <a14:foregroundMark x1="73111" y1="90000" x2="73111" y2="88000"/>
                        <a14:foregroundMark x1="73333" y1="98000" x2="86778" y2="88500"/>
                        <a14:foregroundMark x1="86778" y1="88500" x2="90444" y2="82000"/>
                        <a14:foregroundMark x1="90444" y1="82000" x2="88222" y2="75500"/>
                        <a14:foregroundMark x1="88222" y1="75500" x2="85222" y2="73500"/>
                        <a14:foregroundMark x1="91333" y1="30750" x2="96333" y2="37000"/>
                        <a14:foregroundMark x1="96333" y1="37000" x2="96222" y2="45000"/>
                        <a14:foregroundMark x1="96222" y1="45000" x2="90889" y2="60375"/>
                        <a14:foregroundMark x1="90889" y1="60375" x2="90889" y2="62375"/>
                        <a14:foregroundMark x1="93333" y1="31375" x2="97778" y2="36375"/>
                        <a14:foregroundMark x1="97778" y1="36375" x2="97111" y2="44125"/>
                        <a14:foregroundMark x1="97111" y1="44125" x2="92778" y2="50000"/>
                        <a14:foregroundMark x1="92778" y1="50000" x2="92111" y2="56750"/>
                        <a14:foregroundMark x1="95667" y1="37375" x2="95000" y2="44875"/>
                        <a14:foregroundMark x1="95000" y1="44875" x2="94667" y2="45750"/>
                        <a14:foregroundMark x1="98556" y1="38125" x2="98556" y2="42750"/>
                        <a14:foregroundMark x1="51556" y1="3625" x2="45000" y2="875"/>
                        <a14:foregroundMark x1="45000" y1="875" x2="41444" y2="4500"/>
                      </a14:backgroundRemoval>
                    </a14:imgEffect>
                  </a14:imgLayer>
                </a14:imgProps>
              </a:ext>
              <a:ext uri="{28A0092B-C50C-407E-A947-70E740481C1C}">
                <a14:useLocalDpi xmlns:a14="http://schemas.microsoft.com/office/drawing/2010/main" val="0"/>
              </a:ext>
            </a:extLst>
          </a:blip>
          <a:srcRect/>
          <a:stretch>
            <a:fillRect/>
          </a:stretch>
        </p:blipFill>
        <p:spPr bwMode="auto">
          <a:xfrm rot="21068279">
            <a:off x="7079148" y="5236958"/>
            <a:ext cx="532648" cy="47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559D05F4-2CBF-4865-B2C2-5C7123117888}"/>
              </a:ext>
            </a:extLst>
          </p:cNvPr>
          <p:cNvSpPr txBox="1">
            <a:spLocks/>
          </p:cNvSpPr>
          <p:nvPr/>
        </p:nvSpPr>
        <p:spPr>
          <a:xfrm>
            <a:off x="196435" y="69271"/>
            <a:ext cx="3082473" cy="775855"/>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b="0" i="0" dirty="0">
                <a:solidFill>
                  <a:schemeClr val="tx1"/>
                </a:solidFill>
                <a:latin typeface="Calibri" panose="020F0502020204030204" pitchFamily="34" charset="0"/>
              </a:rPr>
              <a:t>INTRODUCCIÓN</a:t>
            </a:r>
            <a:r>
              <a:rPr lang="es-EC" i="0" dirty="0">
                <a:solidFill>
                  <a:schemeClr val="tx1"/>
                </a:solidFill>
                <a:latin typeface="Calibri" panose="020F0502020204030204" pitchFamily="34" charset="0"/>
              </a:rPr>
              <a:t> </a:t>
            </a:r>
          </a:p>
        </p:txBody>
      </p:sp>
      <p:pic>
        <p:nvPicPr>
          <p:cNvPr id="2" name="Picture 1" descr="C:\Users\tpaez\Pictures\IMAGENES ESPE\LOGO UNIVERSIDAD FUERZAS ARMADAS.jpg">
            <a:extLst>
              <a:ext uri="{FF2B5EF4-FFF2-40B4-BE49-F238E27FC236}">
                <a16:creationId xmlns:a16="http://schemas.microsoft.com/office/drawing/2014/main" id="{53C08E11-9367-4A62-9A61-24F67BF6A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5DE4030-543D-43E8-87C6-68A8F8885B71}"/>
              </a:ext>
            </a:extLst>
          </p:cNvPr>
          <p:cNvSpPr txBox="1"/>
          <p:nvPr/>
        </p:nvSpPr>
        <p:spPr>
          <a:xfrm>
            <a:off x="0" y="6306270"/>
            <a:ext cx="6276108" cy="338554"/>
          </a:xfrm>
          <a:prstGeom prst="rect">
            <a:avLst/>
          </a:prstGeom>
          <a:noFill/>
        </p:spPr>
        <p:txBody>
          <a:bodyPr wrap="square">
            <a:spAutoFit/>
          </a:bodyPr>
          <a:lstStyle/>
          <a:p>
            <a:r>
              <a:rPr lang="fr-FR" sz="1600" dirty="0">
                <a:effectLst/>
                <a:latin typeface="Calibri" panose="020F0502020204030204" pitchFamily="34" charset="0"/>
                <a:ea typeface="Calibri" panose="020F0502020204030204" pitchFamily="34" charset="0"/>
                <a:cs typeface="Arial" panose="020B0604020202020204" pitchFamily="34" charset="0"/>
              </a:rPr>
              <a:t>(</a:t>
            </a:r>
            <a:r>
              <a:rPr lang="fr-FR" sz="1600" dirty="0" err="1">
                <a:effectLst/>
                <a:latin typeface="Calibri" panose="020F0502020204030204" pitchFamily="34" charset="0"/>
                <a:ea typeface="Calibri" panose="020F0502020204030204" pitchFamily="34" charset="0"/>
                <a:cs typeface="Arial" panose="020B0604020202020204" pitchFamily="34" charset="0"/>
              </a:rPr>
              <a:t>Imagen</a:t>
            </a:r>
            <a:r>
              <a:rPr lang="fr-FR" sz="1600" dirty="0">
                <a:effectLst/>
                <a:latin typeface="Calibri" panose="020F0502020204030204" pitchFamily="34" charset="0"/>
                <a:ea typeface="Calibri" panose="020F0502020204030204" pitchFamily="34" charset="0"/>
                <a:cs typeface="Arial" panose="020B0604020202020204" pitchFamily="34" charset="0"/>
              </a:rPr>
              <a:t> </a:t>
            </a:r>
            <a:r>
              <a:rPr lang="fr-FR" sz="1600" dirty="0" err="1">
                <a:effectLst/>
                <a:latin typeface="Calibri" panose="020F0502020204030204" pitchFamily="34" charset="0"/>
                <a:ea typeface="Calibri" panose="020F0502020204030204" pitchFamily="34" charset="0"/>
                <a:cs typeface="Arial" panose="020B0604020202020204" pitchFamily="34" charset="0"/>
              </a:rPr>
              <a:t>creada</a:t>
            </a:r>
            <a:r>
              <a:rPr lang="fr-FR" sz="1600" dirty="0">
                <a:effectLst/>
                <a:latin typeface="Calibri" panose="020F0502020204030204" pitchFamily="34" charset="0"/>
                <a:ea typeface="Calibri" panose="020F0502020204030204" pitchFamily="34" charset="0"/>
                <a:cs typeface="Arial" panose="020B0604020202020204" pitchFamily="34" charset="0"/>
              </a:rPr>
              <a:t> en </a:t>
            </a:r>
            <a:r>
              <a:rPr lang="fr-FR" sz="1600" dirty="0" err="1">
                <a:effectLst/>
                <a:latin typeface="Calibri" panose="020F0502020204030204" pitchFamily="34" charset="0"/>
                <a:ea typeface="Calibri" panose="020F0502020204030204" pitchFamily="34" charset="0"/>
                <a:cs typeface="Arial" panose="020B0604020202020204" pitchFamily="34" charset="0"/>
              </a:rPr>
              <a:t>Biorender</a:t>
            </a:r>
            <a:r>
              <a:rPr lang="fr-FR" sz="16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F5F4DCFF-D7D2-43C6-9353-C69467FEDB91}"/>
              </a:ext>
            </a:extLst>
          </p:cNvPr>
          <p:cNvSpPr txBox="1"/>
          <p:nvPr/>
        </p:nvSpPr>
        <p:spPr>
          <a:xfrm>
            <a:off x="780642" y="1214478"/>
            <a:ext cx="308247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EC" sz="2400" dirty="0"/>
              <a:t>Cultivo celular dual</a:t>
            </a:r>
          </a:p>
        </p:txBody>
      </p:sp>
      <p:graphicFrame>
        <p:nvGraphicFramePr>
          <p:cNvPr id="22" name="Diagram 21">
            <a:extLst>
              <a:ext uri="{FF2B5EF4-FFF2-40B4-BE49-F238E27FC236}">
                <a16:creationId xmlns:a16="http://schemas.microsoft.com/office/drawing/2014/main" id="{9A720DE6-CCA6-4DDD-A36B-AEFC7FBC3C82}"/>
              </a:ext>
            </a:extLst>
          </p:cNvPr>
          <p:cNvGraphicFramePr/>
          <p:nvPr>
            <p:extLst>
              <p:ext uri="{D42A27DB-BD31-4B8C-83A1-F6EECF244321}">
                <p14:modId xmlns:p14="http://schemas.microsoft.com/office/powerpoint/2010/main" val="1776370444"/>
              </p:ext>
            </p:extLst>
          </p:nvPr>
        </p:nvGraphicFramePr>
        <p:xfrm>
          <a:off x="3278908" y="744851"/>
          <a:ext cx="8128000" cy="1117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Picture 27" descr="A picture containing graphical user interface&#10;&#10;Description automatically generated">
            <a:extLst>
              <a:ext uri="{FF2B5EF4-FFF2-40B4-BE49-F238E27FC236}">
                <a16:creationId xmlns:a16="http://schemas.microsoft.com/office/drawing/2014/main" id="{B161EBE5-6196-4980-8400-ACBE4E066107}"/>
              </a:ext>
            </a:extLst>
          </p:cNvPr>
          <p:cNvPicPr>
            <a:picLocks noChangeAspect="1"/>
          </p:cNvPicPr>
          <p:nvPr/>
        </p:nvPicPr>
        <p:blipFill rotWithShape="1">
          <a:blip r:embed="rId9">
            <a:extLst>
              <a:ext uri="{28A0092B-C50C-407E-A947-70E740481C1C}">
                <a14:useLocalDpi xmlns:a14="http://schemas.microsoft.com/office/drawing/2010/main" val="0"/>
              </a:ext>
            </a:extLst>
          </a:blip>
          <a:srcRect r="9545" b="15550"/>
          <a:stretch/>
        </p:blipFill>
        <p:spPr>
          <a:xfrm>
            <a:off x="378690" y="2045495"/>
            <a:ext cx="11028218" cy="3677198"/>
          </a:xfrm>
          <a:prstGeom prst="rect">
            <a:avLst/>
          </a:prstGeom>
        </p:spPr>
      </p:pic>
    </p:spTree>
    <p:extLst>
      <p:ext uri="{BB962C8B-B14F-4D97-AF65-F5344CB8AC3E}">
        <p14:creationId xmlns:p14="http://schemas.microsoft.com/office/powerpoint/2010/main" val="418465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84A12B5-CC2F-4236-BFBD-2355C2D37A00}"/>
              </a:ext>
            </a:extLst>
          </p:cNvPr>
          <p:cNvSpPr/>
          <p:nvPr/>
        </p:nvSpPr>
        <p:spPr>
          <a:xfrm>
            <a:off x="622609" y="1138581"/>
            <a:ext cx="10677833" cy="3903504"/>
          </a:xfrm>
          <a:prstGeom prst="rect">
            <a:avLst/>
          </a:prstGeom>
          <a:solidFill>
            <a:schemeClr val="bg1"/>
          </a:solidFill>
        </p:spPr>
        <p:txBody>
          <a:bodyPr wrap="square">
            <a:spAutoFit/>
          </a:bodyPr>
          <a:lstStyle/>
          <a:p>
            <a:r>
              <a:rPr lang="es-EC" sz="3200" b="1" dirty="0">
                <a:solidFill>
                  <a:schemeClr val="accent2">
                    <a:lumMod val="50000"/>
                  </a:schemeClr>
                </a:solidFill>
                <a:latin typeface="Calibri" panose="020F0502020204030204" pitchFamily="34" charset="0"/>
                <a:cs typeface="Calibri" panose="020F0502020204030204" pitchFamily="34" charset="0"/>
              </a:rPr>
              <a:t>Objetivo General</a:t>
            </a:r>
          </a:p>
          <a:p>
            <a:pPr marL="0" marR="0" indent="457200" algn="just">
              <a:lnSpc>
                <a:spcPct val="150000"/>
              </a:lnSpc>
              <a:spcBef>
                <a:spcPts val="0"/>
              </a:spcBef>
              <a:spcAft>
                <a:spcPts val="1200"/>
              </a:spcAft>
            </a:pPr>
            <a:endParaRPr lang="es-EC" sz="2800" dirty="0">
              <a:latin typeface="Calibri" panose="020F0502020204030204" pitchFamily="34" charset="0"/>
              <a:cs typeface="Calibri" panose="020F0502020204030204" pitchFamily="34" charset="0"/>
            </a:endParaRPr>
          </a:p>
          <a:p>
            <a:pPr marL="0" marR="0" algn="just">
              <a:lnSpc>
                <a:spcPct val="150000"/>
              </a:lnSpc>
              <a:spcBef>
                <a:spcPts val="0"/>
              </a:spcBef>
              <a:spcAft>
                <a:spcPts val="1200"/>
              </a:spcAft>
            </a:pPr>
            <a:r>
              <a:rPr lang="es-EC" sz="2800" dirty="0">
                <a:effectLst/>
                <a:latin typeface="Calibri" panose="020F0502020204030204" pitchFamily="34" charset="0"/>
                <a:ea typeface="Calibri" panose="020F0502020204030204" pitchFamily="34" charset="0"/>
                <a:cs typeface="Calibri" panose="020F0502020204030204" pitchFamily="34" charset="0"/>
              </a:rPr>
              <a:t>Evaluar el efecto que ejerce el butirato en la expresión de proteínas de las uniones </a:t>
            </a:r>
            <a:r>
              <a:rPr lang="es-EC" sz="2800" dirty="0" err="1">
                <a:effectLst/>
                <a:latin typeface="Calibri" panose="020F0502020204030204" pitchFamily="34" charset="0"/>
                <a:ea typeface="Calibri" panose="020F0502020204030204" pitchFamily="34" charset="0"/>
                <a:cs typeface="Calibri" panose="020F0502020204030204" pitchFamily="34" charset="0"/>
              </a:rPr>
              <a:t>ocluyentes</a:t>
            </a:r>
            <a:r>
              <a:rPr lang="es-EC" sz="2800" dirty="0">
                <a:effectLst/>
                <a:latin typeface="Calibri" panose="020F0502020204030204" pitchFamily="34" charset="0"/>
                <a:ea typeface="Calibri" panose="020F0502020204030204" pitchFamily="34" charset="0"/>
                <a:cs typeface="Calibri" panose="020F0502020204030204" pitchFamily="34" charset="0"/>
              </a:rPr>
              <a:t> de células epiteliales intestinales (CEI) y en la diferenciación de monocitos hacia macrófagos en un modelo </a:t>
            </a:r>
            <a:r>
              <a:rPr lang="es-EC" sz="2800" i="1" dirty="0">
                <a:effectLst/>
                <a:latin typeface="Calibri" panose="020F0502020204030204" pitchFamily="34" charset="0"/>
                <a:ea typeface="Calibri" panose="020F0502020204030204" pitchFamily="34" charset="0"/>
                <a:cs typeface="Calibri" panose="020F0502020204030204" pitchFamily="34" charset="0"/>
              </a:rPr>
              <a:t>in vitro</a:t>
            </a:r>
            <a:r>
              <a:rPr lang="es-EC" sz="2800" dirty="0">
                <a:effectLst/>
                <a:latin typeface="Calibri" panose="020F0502020204030204" pitchFamily="34" charset="0"/>
                <a:ea typeface="Calibri" panose="020F0502020204030204" pitchFamily="34" charset="0"/>
                <a:cs typeface="Calibri" panose="020F0502020204030204" pitchFamily="34" charset="0"/>
              </a:rPr>
              <a:t> de cultivo celular dual.</a:t>
            </a:r>
          </a:p>
        </p:txBody>
      </p:sp>
      <p:sp>
        <p:nvSpPr>
          <p:cNvPr id="7" name="Título 1">
            <a:extLst>
              <a:ext uri="{FF2B5EF4-FFF2-40B4-BE49-F238E27FC236}">
                <a16:creationId xmlns:a16="http://schemas.microsoft.com/office/drawing/2014/main" id="{559D05F4-2CBF-4865-B2C2-5C7123117888}"/>
              </a:ext>
            </a:extLst>
          </p:cNvPr>
          <p:cNvSpPr txBox="1">
            <a:spLocks/>
          </p:cNvSpPr>
          <p:nvPr/>
        </p:nvSpPr>
        <p:spPr>
          <a:xfrm>
            <a:off x="196436" y="69271"/>
            <a:ext cx="2422072" cy="775855"/>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b="0" i="0" dirty="0">
                <a:solidFill>
                  <a:schemeClr val="tx1"/>
                </a:solidFill>
                <a:latin typeface="Calibri" panose="020F0502020204030204" pitchFamily="34" charset="0"/>
              </a:rPr>
              <a:t>OBJETIVOS</a:t>
            </a:r>
            <a:r>
              <a:rPr lang="es-EC" i="0" dirty="0">
                <a:solidFill>
                  <a:schemeClr val="tx1"/>
                </a:solidFill>
                <a:latin typeface="Calibri" panose="020F0502020204030204" pitchFamily="34" charset="0"/>
              </a:rPr>
              <a:t> </a:t>
            </a:r>
          </a:p>
        </p:txBody>
      </p:sp>
      <p:pic>
        <p:nvPicPr>
          <p:cNvPr id="2" name="Picture 1" descr="C:\Users\tpaez\Pictures\IMAGENES ESPE\LOGO UNIVERSIDAD FUERZAS ARMADAS.jpg">
            <a:extLst>
              <a:ext uri="{FF2B5EF4-FFF2-40B4-BE49-F238E27FC236}">
                <a16:creationId xmlns:a16="http://schemas.microsoft.com/office/drawing/2014/main" id="{53C08E11-9367-4A62-9A61-24F67BF6A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10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84A12B5-CC2F-4236-BFBD-2355C2D37A00}"/>
              </a:ext>
            </a:extLst>
          </p:cNvPr>
          <p:cNvSpPr/>
          <p:nvPr/>
        </p:nvSpPr>
        <p:spPr>
          <a:xfrm>
            <a:off x="252040" y="845126"/>
            <a:ext cx="8918656" cy="4216539"/>
          </a:xfrm>
          <a:prstGeom prst="rect">
            <a:avLst/>
          </a:prstGeom>
          <a:solidFill>
            <a:schemeClr val="bg1"/>
          </a:solidFill>
        </p:spPr>
        <p:txBody>
          <a:bodyPr wrap="square">
            <a:spAutoFit/>
          </a:bodyPr>
          <a:lstStyle/>
          <a:p>
            <a:r>
              <a:rPr lang="es-EC" sz="2800" b="1" dirty="0">
                <a:solidFill>
                  <a:schemeClr val="accent2">
                    <a:lumMod val="50000"/>
                  </a:schemeClr>
                </a:solidFill>
                <a:latin typeface="Calibri" panose="020F0502020204030204" pitchFamily="34" charset="0"/>
                <a:cs typeface="Calibri" panose="020F0502020204030204" pitchFamily="34" charset="0"/>
              </a:rPr>
              <a:t>Objetivos Específicos</a:t>
            </a:r>
          </a:p>
          <a:p>
            <a:pPr algn="just"/>
            <a:endParaRPr lang="es-EC" sz="2400" dirty="0">
              <a:latin typeface="Calibri" panose="020F0502020204030204" pitchFamily="34" charset="0"/>
              <a:cs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s-E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Determinar la expresión de genes de proteínas de las uniones </a:t>
            </a:r>
            <a:r>
              <a:rPr lang="es-E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ocluyentes</a:t>
            </a:r>
            <a:r>
              <a:rPr lang="es-E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células caco-2 tratadas con LPS en presencia o ausencia de butirato mediante reacción en cadena de la polimerasa en tiempo real (</a:t>
            </a:r>
            <a:r>
              <a:rPr lang="es-E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qPCR</a:t>
            </a:r>
            <a:r>
              <a:rPr lang="es-E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a:spcBef>
                <a:spcPts val="0"/>
              </a:spcBef>
              <a:spcAft>
                <a:spcPts val="0"/>
              </a:spcAft>
              <a:buFont typeface="Symbol" panose="05050102010706020507" pitchFamily="18" charset="2"/>
              <a:buChar char=""/>
            </a:pPr>
            <a:endParaRPr lang="es-E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endParaRPr lang="es-EC" sz="2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s-E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Determinar la expresión de genes relacionados con la diferenciación de monocitos humanos (THP-1) tratados con LPS mediante </a:t>
            </a:r>
            <a:r>
              <a:rPr lang="es-E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qPCR</a:t>
            </a:r>
            <a:r>
              <a:rPr lang="es-ES" sz="2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C" sz="2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ítulo 1">
            <a:extLst>
              <a:ext uri="{FF2B5EF4-FFF2-40B4-BE49-F238E27FC236}">
                <a16:creationId xmlns:a16="http://schemas.microsoft.com/office/drawing/2014/main" id="{559D05F4-2CBF-4865-B2C2-5C7123117888}"/>
              </a:ext>
            </a:extLst>
          </p:cNvPr>
          <p:cNvSpPr txBox="1">
            <a:spLocks/>
          </p:cNvSpPr>
          <p:nvPr/>
        </p:nvSpPr>
        <p:spPr>
          <a:xfrm>
            <a:off x="196436" y="69271"/>
            <a:ext cx="2422072" cy="775855"/>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b="0" i="0" dirty="0">
                <a:solidFill>
                  <a:schemeClr val="tx1"/>
                </a:solidFill>
                <a:latin typeface="Calibri" panose="020F0502020204030204" pitchFamily="34" charset="0"/>
              </a:rPr>
              <a:t>OBJETIVOS</a:t>
            </a:r>
            <a:r>
              <a:rPr lang="es-EC" kern="0" dirty="0">
                <a:latin typeface="Calibri" panose="020F0502020204030204" pitchFamily="34" charset="0"/>
                <a:cs typeface="Times New Roman" panose="02020603050405020304" pitchFamily="18" charset="0"/>
              </a:rPr>
              <a:t> </a:t>
            </a:r>
            <a:endParaRPr lang="es-EC" kern="0" dirty="0">
              <a:latin typeface="Calibri" panose="020F0502020204030204" pitchFamily="34" charset="0"/>
            </a:endParaRPr>
          </a:p>
        </p:txBody>
      </p:sp>
      <p:pic>
        <p:nvPicPr>
          <p:cNvPr id="2" name="Picture 1" descr="C:\Users\tpaez\Pictures\IMAGENES ESPE\LOGO UNIVERSIDAD FUERZAS ARMADAS.jpg">
            <a:extLst>
              <a:ext uri="{FF2B5EF4-FFF2-40B4-BE49-F238E27FC236}">
                <a16:creationId xmlns:a16="http://schemas.microsoft.com/office/drawing/2014/main" id="{CA015B2B-0DA1-4688-8129-1DA8DDD11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5C1F31AF-16D1-4B5A-8EEE-A213C42DB543}"/>
              </a:ext>
            </a:extLst>
          </p:cNvPr>
          <p:cNvGraphicFramePr/>
          <p:nvPr>
            <p:extLst>
              <p:ext uri="{D42A27DB-BD31-4B8C-83A1-F6EECF244321}">
                <p14:modId xmlns:p14="http://schemas.microsoft.com/office/powerpoint/2010/main" val="2895349693"/>
              </p:ext>
            </p:extLst>
          </p:nvPr>
        </p:nvGraphicFramePr>
        <p:xfrm>
          <a:off x="9086597" y="3058461"/>
          <a:ext cx="2616199" cy="3369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048724FD-E62E-4261-9E5D-59869755B1FB}"/>
              </a:ext>
            </a:extLst>
          </p:cNvPr>
          <p:cNvGraphicFramePr/>
          <p:nvPr>
            <p:extLst>
              <p:ext uri="{D42A27DB-BD31-4B8C-83A1-F6EECF244321}">
                <p14:modId xmlns:p14="http://schemas.microsoft.com/office/powerpoint/2010/main" val="4269330282"/>
              </p:ext>
            </p:extLst>
          </p:nvPr>
        </p:nvGraphicFramePr>
        <p:xfrm>
          <a:off x="8764296" y="597741"/>
          <a:ext cx="2854401" cy="33697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3788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1341AD6-C3B6-452F-978C-BA88E0479E37}"/>
              </a:ext>
            </a:extLst>
          </p:cNvPr>
          <p:cNvSpPr>
            <a:spLocks noGrp="1"/>
          </p:cNvSpPr>
          <p:nvPr>
            <p:ph type="title"/>
          </p:nvPr>
        </p:nvSpPr>
        <p:spPr>
          <a:xfrm>
            <a:off x="1766" y="73274"/>
            <a:ext cx="5048535" cy="703088"/>
          </a:xfrm>
        </p:spPr>
        <p:txBody>
          <a:bodyPr>
            <a:normAutofit/>
          </a:bodyPr>
          <a:lstStyle/>
          <a:p>
            <a:pPr algn="l"/>
            <a:r>
              <a:rPr lang="es-EC" b="0" i="0" dirty="0">
                <a:solidFill>
                  <a:schemeClr val="tx1"/>
                </a:solidFill>
                <a:latin typeface="Calibri" panose="020F0502020204030204" pitchFamily="34" charset="0"/>
                <a:cs typeface="Times New Roman" panose="02020603050405020304" pitchFamily="18" charset="0"/>
              </a:rPr>
              <a:t>MATERIALES Y MÉTODOS </a:t>
            </a:r>
          </a:p>
        </p:txBody>
      </p:sp>
      <p:pic>
        <p:nvPicPr>
          <p:cNvPr id="2" name="Picture 1" descr="C:\Users\tpaez\Pictures\IMAGENES ESPE\LOGO UNIVERSIDAD FUERZAS ARMADAS.jpg">
            <a:extLst>
              <a:ext uri="{FF2B5EF4-FFF2-40B4-BE49-F238E27FC236}">
                <a16:creationId xmlns:a16="http://schemas.microsoft.com/office/drawing/2014/main" id="{51A70DF1-EE09-4E1E-B467-E5F3E8F01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198" y="5946230"/>
            <a:ext cx="3020129" cy="72008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a:extLst>
              <a:ext uri="{FF2B5EF4-FFF2-40B4-BE49-F238E27FC236}">
                <a16:creationId xmlns:a16="http://schemas.microsoft.com/office/drawing/2014/main" id="{3BCB67F9-B5D2-40A1-AE3F-4BA2B04F68C4}"/>
              </a:ext>
            </a:extLst>
          </p:cNvPr>
          <p:cNvPicPr>
            <a:picLocks noGrp="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3243870" y="2491329"/>
            <a:ext cx="6911173" cy="3356314"/>
          </a:xfrm>
          <a:prstGeom prst="rect">
            <a:avLst/>
          </a:prstGeom>
          <a:noFill/>
          <a:ln>
            <a:solidFill>
              <a:schemeClr val="bg1">
                <a:lumMod val="50000"/>
              </a:schemeClr>
            </a:solidFill>
          </a:ln>
        </p:spPr>
      </p:pic>
      <p:graphicFrame>
        <p:nvGraphicFramePr>
          <p:cNvPr id="5" name="Diagram 4">
            <a:extLst>
              <a:ext uri="{FF2B5EF4-FFF2-40B4-BE49-F238E27FC236}">
                <a16:creationId xmlns:a16="http://schemas.microsoft.com/office/drawing/2014/main" id="{C9DBACAF-1BCD-49FD-81A4-0EBED39E0EBD}"/>
              </a:ext>
            </a:extLst>
          </p:cNvPr>
          <p:cNvGraphicFramePr/>
          <p:nvPr>
            <p:extLst>
              <p:ext uri="{D42A27DB-BD31-4B8C-83A1-F6EECF244321}">
                <p14:modId xmlns:p14="http://schemas.microsoft.com/office/powerpoint/2010/main" val="4133622040"/>
              </p:ext>
            </p:extLst>
          </p:nvPr>
        </p:nvGraphicFramePr>
        <p:xfrm>
          <a:off x="526374" y="2138632"/>
          <a:ext cx="2154500" cy="39059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itle 1">
            <a:extLst>
              <a:ext uri="{FF2B5EF4-FFF2-40B4-BE49-F238E27FC236}">
                <a16:creationId xmlns:a16="http://schemas.microsoft.com/office/drawing/2014/main" id="{52E3A4B1-A490-43F9-AA93-1B4E06B5D281}"/>
              </a:ext>
            </a:extLst>
          </p:cNvPr>
          <p:cNvSpPr txBox="1">
            <a:spLocks/>
          </p:cNvSpPr>
          <p:nvPr/>
        </p:nvSpPr>
        <p:spPr>
          <a:xfrm>
            <a:off x="265546" y="642563"/>
            <a:ext cx="10515600" cy="9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Cultivo </a:t>
            </a:r>
            <a:r>
              <a:rPr lang="es-EC" sz="3000" b="1" dirty="0">
                <a:solidFill>
                  <a:sysClr val="windowText" lastClr="000000"/>
                </a:solidFill>
                <a:latin typeface="Calibri Light" panose="020F0302020204030204"/>
              </a:rPr>
              <a:t>celular dual</a:t>
            </a:r>
            <a:endParaRPr kumimoji="0" lang="es-EC" sz="3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17" name="Picture 2" descr="Permeable Supports | Individual Inserts | Corning">
            <a:extLst>
              <a:ext uri="{FF2B5EF4-FFF2-40B4-BE49-F238E27FC236}">
                <a16:creationId xmlns:a16="http://schemas.microsoft.com/office/drawing/2014/main" id="{D22C7D6D-A84C-4FCE-AA09-234CB056049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1" r="19"/>
          <a:stretch/>
        </p:blipFill>
        <p:spPr bwMode="auto">
          <a:xfrm>
            <a:off x="3776931" y="1010357"/>
            <a:ext cx="6199464" cy="137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538525"/>
      </p:ext>
    </p:extLst>
  </p:cSld>
  <p:clrMapOvr>
    <a:masterClrMapping/>
  </p:clrMapOvr>
</p:sld>
</file>

<file path=ppt/theme/theme1.xml><?xml version="1.0" encoding="utf-8"?>
<a:theme xmlns:a="http://schemas.openxmlformats.org/drawingml/2006/main" name="Tema1">
  <a:themeElements>
    <a:clrScheme name="Custom 1">
      <a:dk1>
        <a:sysClr val="windowText" lastClr="000000"/>
      </a:dk1>
      <a:lt1>
        <a:sysClr val="window" lastClr="FFFFFF"/>
      </a:lt1>
      <a:dk2>
        <a:srgbClr val="4E3B30"/>
      </a:dk2>
      <a:lt2>
        <a:srgbClr val="FBEEC9"/>
      </a:lt2>
      <a:accent1>
        <a:srgbClr val="FF9688"/>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0351D6CD-3FEA-4938-AC37-83C19F890CA2}" vid="{6CFEBF75-F629-4181-A84C-4EFBFD91BFE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37917</TotalTime>
  <Words>1179</Words>
  <Application>Microsoft Office PowerPoint</Application>
  <PresentationFormat>Widescreen</PresentationFormat>
  <Paragraphs>260</Paragraphs>
  <Slides>26</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Calibri Light</vt:lpstr>
      <vt:lpstr>Symbol</vt:lpstr>
      <vt:lpstr>Tema1</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MATERIALES Y MÉTODOS </vt:lpstr>
      <vt:lpstr>MATERIALES Y MÉTODOS </vt:lpstr>
      <vt:lpstr>MATERIALES Y MÉTODOS </vt:lpstr>
      <vt:lpstr>MATERIALES Y MÉTODOS </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Andres Arboleda</dc:creator>
  <cp:lastModifiedBy>Abigail Benavides</cp:lastModifiedBy>
  <cp:revision>545</cp:revision>
  <dcterms:created xsi:type="dcterms:W3CDTF">2016-02-13T21:55:11Z</dcterms:created>
  <dcterms:modified xsi:type="dcterms:W3CDTF">2020-10-20T14:12:25Z</dcterms:modified>
</cp:coreProperties>
</file>