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6" r:id="rId1"/>
  </p:sldMasterIdLst>
  <p:notesMasterIdLst>
    <p:notesMasterId r:id="rId35"/>
  </p:notesMasterIdLst>
  <p:sldIdLst>
    <p:sldId id="384" r:id="rId2"/>
    <p:sldId id="257" r:id="rId3"/>
    <p:sldId id="377" r:id="rId4"/>
    <p:sldId id="378" r:id="rId5"/>
    <p:sldId id="266" r:id="rId6"/>
    <p:sldId id="379" r:id="rId7"/>
    <p:sldId id="380" r:id="rId8"/>
    <p:sldId id="383" r:id="rId9"/>
    <p:sldId id="269" r:id="rId10"/>
    <p:sldId id="272" r:id="rId11"/>
    <p:sldId id="314" r:id="rId12"/>
    <p:sldId id="285" r:id="rId13"/>
    <p:sldId id="286" r:id="rId14"/>
    <p:sldId id="318" r:id="rId15"/>
    <p:sldId id="333" r:id="rId16"/>
    <p:sldId id="319" r:id="rId17"/>
    <p:sldId id="334" r:id="rId18"/>
    <p:sldId id="320" r:id="rId19"/>
    <p:sldId id="335" r:id="rId20"/>
    <p:sldId id="321" r:id="rId21"/>
    <p:sldId id="322" r:id="rId22"/>
    <p:sldId id="327" r:id="rId23"/>
    <p:sldId id="328" r:id="rId24"/>
    <p:sldId id="329" r:id="rId25"/>
    <p:sldId id="331" r:id="rId26"/>
    <p:sldId id="332" r:id="rId27"/>
    <p:sldId id="302" r:id="rId28"/>
    <p:sldId id="323" r:id="rId29"/>
    <p:sldId id="303" r:id="rId30"/>
    <p:sldId id="324" r:id="rId31"/>
    <p:sldId id="325" r:id="rId32"/>
    <p:sldId id="296" r:id="rId33"/>
    <p:sldId id="326"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6AE8A6"/>
    <a:srgbClr val="1159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94660"/>
  </p:normalViewPr>
  <p:slideViewPr>
    <p:cSldViewPr snapToGrid="0">
      <p:cViewPr varScale="1">
        <p:scale>
          <a:sx n="49" d="100"/>
          <a:sy n="49" d="100"/>
        </p:scale>
        <p:origin x="54" y="4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ADMIN-MINEDUC\Desktop\cuadro%20comparativo.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Hoja_de_c_lculo_de_Microsoft_Excel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Hoja_de_c_lculo_de_Microsoft_Excel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Hoja_de_c_lculo_de_Microsoft_Excel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ADMIN-MINEDUC\Desktop\cuadro%20comparativo.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ADMIN-MINEDUC\Desktop\cuadro%20comparativo.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Hoja1!$B$1</c:f>
              <c:strCache>
                <c:ptCount val="1"/>
                <c:pt idx="0">
                  <c:v>Estudiantes</c:v>
                </c:pt>
              </c:strCache>
            </c:strRef>
          </c:tx>
          <c:spPr>
            <a:solidFill>
              <a:schemeClr val="accent1">
                <a:shade val="76000"/>
              </a:schemeClr>
            </a:solidFill>
            <a:ln>
              <a:noFill/>
            </a:ln>
            <a:effectLst/>
          </c:spPr>
          <c:invertIfNegative val="0"/>
          <c:cat>
            <c:strRef>
              <c:f>Hoja1!$A$2:$A$4</c:f>
              <c:strCache>
                <c:ptCount val="3"/>
                <c:pt idx="0">
                  <c:v>Siempre </c:v>
                </c:pt>
                <c:pt idx="1">
                  <c:v>Ocasionalmente </c:v>
                </c:pt>
                <c:pt idx="2">
                  <c:v>Nunca </c:v>
                </c:pt>
              </c:strCache>
            </c:strRef>
          </c:cat>
          <c:val>
            <c:numRef>
              <c:f>Hoja1!$B$2:$B$4</c:f>
              <c:numCache>
                <c:formatCode>0.00%</c:formatCode>
                <c:ptCount val="3"/>
                <c:pt idx="0">
                  <c:v>0.4032</c:v>
                </c:pt>
                <c:pt idx="1">
                  <c:v>0.53979999999999995</c:v>
                </c:pt>
                <c:pt idx="2" formatCode="0.0%">
                  <c:v>5.7000000000000002E-2</c:v>
                </c:pt>
              </c:numCache>
            </c:numRef>
          </c:val>
          <c:extLst xmlns:c16r2="http://schemas.microsoft.com/office/drawing/2015/06/chart">
            <c:ext xmlns:c16="http://schemas.microsoft.com/office/drawing/2014/chart" uri="{C3380CC4-5D6E-409C-BE32-E72D297353CC}">
              <c16:uniqueId val="{00000000-1E3A-4527-90A3-250BC1541AF5}"/>
            </c:ext>
          </c:extLst>
        </c:ser>
        <c:ser>
          <c:idx val="1"/>
          <c:order val="1"/>
          <c:tx>
            <c:strRef>
              <c:f>Hoja1!$C$1</c:f>
              <c:strCache>
                <c:ptCount val="1"/>
                <c:pt idx="0">
                  <c:v>Docentes</c:v>
                </c:pt>
              </c:strCache>
            </c:strRef>
          </c:tx>
          <c:spPr>
            <a:solidFill>
              <a:schemeClr val="accent1">
                <a:tint val="77000"/>
              </a:schemeClr>
            </a:solidFill>
            <a:ln>
              <a:noFill/>
            </a:ln>
            <a:effectLst/>
          </c:spPr>
          <c:invertIfNegative val="0"/>
          <c:cat>
            <c:strRef>
              <c:f>Hoja1!$A$2:$A$4</c:f>
              <c:strCache>
                <c:ptCount val="3"/>
                <c:pt idx="0">
                  <c:v>Siempre </c:v>
                </c:pt>
                <c:pt idx="1">
                  <c:v>Ocasionalmente </c:v>
                </c:pt>
                <c:pt idx="2">
                  <c:v>Nunca </c:v>
                </c:pt>
              </c:strCache>
            </c:strRef>
          </c:cat>
          <c:val>
            <c:numRef>
              <c:f>Hoja1!$C$2:$C$4</c:f>
              <c:numCache>
                <c:formatCode>0%</c:formatCode>
                <c:ptCount val="3"/>
                <c:pt idx="0">
                  <c:v>0.5</c:v>
                </c:pt>
                <c:pt idx="1">
                  <c:v>0.5</c:v>
                </c:pt>
              </c:numCache>
            </c:numRef>
          </c:val>
          <c:extLst xmlns:c16r2="http://schemas.microsoft.com/office/drawing/2015/06/chart">
            <c:ext xmlns:c16="http://schemas.microsoft.com/office/drawing/2014/chart" uri="{C3380CC4-5D6E-409C-BE32-E72D297353CC}">
              <c16:uniqueId val="{00000001-1E3A-4527-90A3-250BC1541AF5}"/>
            </c:ext>
          </c:extLst>
        </c:ser>
        <c:dLbls>
          <c:showLegendKey val="0"/>
          <c:showVal val="0"/>
          <c:showCatName val="0"/>
          <c:showSerName val="0"/>
          <c:showPercent val="0"/>
          <c:showBubbleSize val="0"/>
        </c:dLbls>
        <c:gapWidth val="150"/>
        <c:axId val="-31082800"/>
        <c:axId val="-31089328"/>
      </c:barChart>
      <c:catAx>
        <c:axId val="-3108280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S"/>
          </a:p>
        </c:txPr>
        <c:crossAx val="-31089328"/>
        <c:crosses val="autoZero"/>
        <c:auto val="1"/>
        <c:lblAlgn val="ctr"/>
        <c:lblOffset val="100"/>
        <c:noMultiLvlLbl val="0"/>
      </c:catAx>
      <c:valAx>
        <c:axId val="-3108932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S"/>
          </a:p>
        </c:txPr>
        <c:crossAx val="-3108280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S"/>
        </a:p>
      </c:txPr>
    </c:legend>
    <c:plotVisOnly val="1"/>
    <c:dispBlanksAs val="gap"/>
    <c:showDLblsOverMax val="0"/>
  </c:chart>
  <c:spPr>
    <a:noFill/>
    <a:ln>
      <a:noFill/>
    </a:ln>
    <a:effectLst/>
  </c:spPr>
  <c:txPr>
    <a:bodyPr/>
    <a:lstStyle/>
    <a:p>
      <a:pPr>
        <a:defRPr sz="1800" b="1">
          <a:solidFill>
            <a:schemeClr val="tx1"/>
          </a:solidFill>
          <a:latin typeface="Times New Roman" panose="02020603050405020304" pitchFamily="18" charset="0"/>
          <a:cs typeface="Times New Roman" panose="02020603050405020304" pitchFamily="18" charset="0"/>
        </a:defRPr>
      </a:pPr>
      <a:endParaRPr lang="es-E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
      <c:rotY val="2"/>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5794296093423105"/>
          <c:y val="3.5023709948526174E-2"/>
          <c:w val="0.82273336756818438"/>
          <c:h val="0.82907992897816718"/>
        </c:manualLayout>
      </c:layout>
      <c:bar3DChart>
        <c:barDir val="col"/>
        <c:grouping val="clustered"/>
        <c:varyColors val="0"/>
        <c:ser>
          <c:idx val="0"/>
          <c:order val="0"/>
          <c:tx>
            <c:strRef>
              <c:f>Hoja2!$H$3</c:f>
              <c:strCache>
                <c:ptCount val="1"/>
                <c:pt idx="0">
                  <c:v>Logros de Aprendizaje</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cat>
            <c:strRef>
              <c:f>Hoja2!$G$4:$G$7</c:f>
              <c:strCache>
                <c:ptCount val="4"/>
                <c:pt idx="0">
                  <c:v>Primero A</c:v>
                </c:pt>
                <c:pt idx="1">
                  <c:v>Primero B</c:v>
                </c:pt>
                <c:pt idx="2">
                  <c:v>Segundo A</c:v>
                </c:pt>
                <c:pt idx="3">
                  <c:v>Segundo B</c:v>
                </c:pt>
              </c:strCache>
            </c:strRef>
          </c:cat>
          <c:val>
            <c:numRef>
              <c:f>Hoja2!$H$4:$H$7</c:f>
              <c:numCache>
                <c:formatCode>General</c:formatCode>
                <c:ptCount val="4"/>
                <c:pt idx="0">
                  <c:v>100</c:v>
                </c:pt>
                <c:pt idx="1">
                  <c:v>96.56</c:v>
                </c:pt>
                <c:pt idx="2">
                  <c:v>97.14</c:v>
                </c:pt>
                <c:pt idx="3">
                  <c:v>90.62</c:v>
                </c:pt>
              </c:numCache>
            </c:numRef>
          </c:val>
          <c:extLst xmlns:c16r2="http://schemas.microsoft.com/office/drawing/2015/06/chart">
            <c:ext xmlns:c16="http://schemas.microsoft.com/office/drawing/2014/chart" uri="{C3380CC4-5D6E-409C-BE32-E72D297353CC}">
              <c16:uniqueId val="{00000000-313B-4A9E-84E8-9F93C605C717}"/>
            </c:ext>
          </c:extLst>
        </c:ser>
        <c:ser>
          <c:idx val="1"/>
          <c:order val="1"/>
          <c:tx>
            <c:strRef>
              <c:f>Hoja2!$I$3</c:f>
              <c:strCache>
                <c:ptCount val="1"/>
                <c:pt idx="0">
                  <c:v>Instrumentos de Evaluacion </c:v>
                </c:pt>
              </c:strCache>
            </c:strRef>
          </c:tx>
          <c:spPr>
            <a:solidFill>
              <a:schemeClr val="accent5"/>
            </a:solidFill>
            <a:ln>
              <a:noFill/>
            </a:ln>
            <a:effectLst>
              <a:outerShdw blurRad="57150" dist="19050" dir="5400000" algn="ctr" rotWithShape="0">
                <a:srgbClr val="000000">
                  <a:alpha val="63000"/>
                </a:srgbClr>
              </a:outerShdw>
            </a:effectLst>
            <a:sp3d/>
          </c:spPr>
          <c:invertIfNegative val="0"/>
          <c:cat>
            <c:strRef>
              <c:f>Hoja2!$G$4:$G$7</c:f>
              <c:strCache>
                <c:ptCount val="4"/>
                <c:pt idx="0">
                  <c:v>Primero A</c:v>
                </c:pt>
                <c:pt idx="1">
                  <c:v>Primero B</c:v>
                </c:pt>
                <c:pt idx="2">
                  <c:v>Segundo A</c:v>
                </c:pt>
                <c:pt idx="3">
                  <c:v>Segundo B</c:v>
                </c:pt>
              </c:strCache>
            </c:strRef>
          </c:cat>
          <c:val>
            <c:numRef>
              <c:f>Hoja2!$I$4:$I$7</c:f>
              <c:numCache>
                <c:formatCode>0.00</c:formatCode>
                <c:ptCount val="4"/>
                <c:pt idx="0">
                  <c:v>54.545454545454547</c:v>
                </c:pt>
                <c:pt idx="1">
                  <c:v>54.545454545454547</c:v>
                </c:pt>
                <c:pt idx="2">
                  <c:v>57.142857142857146</c:v>
                </c:pt>
                <c:pt idx="3">
                  <c:v>83.333333333333329</c:v>
                </c:pt>
              </c:numCache>
            </c:numRef>
          </c:val>
          <c:extLst xmlns:c16r2="http://schemas.microsoft.com/office/drawing/2015/06/chart">
            <c:ext xmlns:c16="http://schemas.microsoft.com/office/drawing/2014/chart" uri="{C3380CC4-5D6E-409C-BE32-E72D297353CC}">
              <c16:uniqueId val="{00000001-313B-4A9E-84E8-9F93C605C717}"/>
            </c:ext>
          </c:extLst>
        </c:ser>
        <c:dLbls>
          <c:showLegendKey val="0"/>
          <c:showVal val="0"/>
          <c:showCatName val="0"/>
          <c:showSerName val="0"/>
          <c:showPercent val="0"/>
          <c:showBubbleSize val="0"/>
        </c:dLbls>
        <c:gapWidth val="150"/>
        <c:shape val="box"/>
        <c:axId val="-584455328"/>
        <c:axId val="-31086608"/>
        <c:axId val="0"/>
      </c:bar3DChart>
      <c:catAx>
        <c:axId val="-58445532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s-ES"/>
          </a:p>
        </c:txPr>
        <c:crossAx val="-31086608"/>
        <c:crosses val="autoZero"/>
        <c:auto val="1"/>
        <c:lblAlgn val="ctr"/>
        <c:lblOffset val="100"/>
        <c:noMultiLvlLbl val="0"/>
      </c:catAx>
      <c:valAx>
        <c:axId val="-310866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s-ES"/>
          </a:p>
        </c:txPr>
        <c:crossAx val="-58445532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800" b="1" i="0" u="none" strike="noStrike" kern="1200" baseline="0">
                <a:solidFill>
                  <a:schemeClr val="tx1"/>
                </a:solidFill>
                <a:latin typeface="+mn-lt"/>
                <a:ea typeface="+mn-ea"/>
                <a:cs typeface="+mn-cs"/>
              </a:defRPr>
            </a:pPr>
            <a:endParaRPr lang="es-ES"/>
          </a:p>
        </c:txPr>
      </c:dTable>
      <c:spPr>
        <a:noFill/>
        <a:ln>
          <a:noFill/>
        </a:ln>
        <a:effectLst/>
      </c:spPr>
    </c:plotArea>
    <c:plotVisOnly val="1"/>
    <c:dispBlanksAs val="gap"/>
    <c:showDLblsOverMax val="0"/>
  </c:chart>
  <c:spPr>
    <a:noFill/>
    <a:ln>
      <a:noFill/>
    </a:ln>
    <a:effectLst/>
  </c:spPr>
  <c:txPr>
    <a:bodyPr/>
    <a:lstStyle/>
    <a:p>
      <a:pPr>
        <a:defRPr sz="1800" b="1"/>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Hoja1!$B$1</c:f>
              <c:strCache>
                <c:ptCount val="1"/>
                <c:pt idx="0">
                  <c:v>Estudiantes</c:v>
                </c:pt>
              </c:strCache>
            </c:strRef>
          </c:tx>
          <c:spPr>
            <a:solidFill>
              <a:schemeClr val="accent1">
                <a:shade val="65000"/>
              </a:schemeClr>
            </a:solidFill>
            <a:ln>
              <a:noFill/>
            </a:ln>
            <a:effectLst/>
          </c:spPr>
          <c:invertIfNegative val="0"/>
          <c:cat>
            <c:strRef>
              <c:f>Hoja1!$A$2:$A$4</c:f>
              <c:strCache>
                <c:ptCount val="3"/>
                <c:pt idx="0">
                  <c:v>Diagnostica </c:v>
                </c:pt>
                <c:pt idx="1">
                  <c:v>Formativa</c:v>
                </c:pt>
                <c:pt idx="2">
                  <c:v>Sumativa</c:v>
                </c:pt>
              </c:strCache>
            </c:strRef>
          </c:cat>
          <c:val>
            <c:numRef>
              <c:f>Hoja1!$B$2:$B$4</c:f>
              <c:numCache>
                <c:formatCode>0.00%</c:formatCode>
                <c:ptCount val="3"/>
                <c:pt idx="0">
                  <c:v>0.3735</c:v>
                </c:pt>
                <c:pt idx="1">
                  <c:v>0.52359999999999995</c:v>
                </c:pt>
                <c:pt idx="2">
                  <c:v>0.63649999999999995</c:v>
                </c:pt>
              </c:numCache>
            </c:numRef>
          </c:val>
          <c:extLst xmlns:c16r2="http://schemas.microsoft.com/office/drawing/2015/06/chart">
            <c:ext xmlns:c16="http://schemas.microsoft.com/office/drawing/2014/chart" uri="{C3380CC4-5D6E-409C-BE32-E72D297353CC}">
              <c16:uniqueId val="{00000000-7966-4A80-BDCD-C0DD949ECC50}"/>
            </c:ext>
          </c:extLst>
        </c:ser>
        <c:ser>
          <c:idx val="1"/>
          <c:order val="1"/>
          <c:tx>
            <c:strRef>
              <c:f>Hoja1!$C$1</c:f>
              <c:strCache>
                <c:ptCount val="1"/>
                <c:pt idx="0">
                  <c:v>Docentes</c:v>
                </c:pt>
              </c:strCache>
            </c:strRef>
          </c:tx>
          <c:spPr>
            <a:solidFill>
              <a:schemeClr val="accent1"/>
            </a:solidFill>
            <a:ln>
              <a:noFill/>
            </a:ln>
            <a:effectLst/>
          </c:spPr>
          <c:invertIfNegative val="0"/>
          <c:cat>
            <c:strRef>
              <c:f>Hoja1!$A$2:$A$4</c:f>
              <c:strCache>
                <c:ptCount val="3"/>
                <c:pt idx="0">
                  <c:v>Diagnostica </c:v>
                </c:pt>
                <c:pt idx="1">
                  <c:v>Formativa</c:v>
                </c:pt>
                <c:pt idx="2">
                  <c:v>Sumativa</c:v>
                </c:pt>
              </c:strCache>
            </c:strRef>
          </c:cat>
          <c:val>
            <c:numRef>
              <c:f>Hoja1!$C$2:$C$4</c:f>
              <c:numCache>
                <c:formatCode>0%</c:formatCode>
                <c:ptCount val="3"/>
                <c:pt idx="0">
                  <c:v>0.75</c:v>
                </c:pt>
                <c:pt idx="1">
                  <c:v>1</c:v>
                </c:pt>
                <c:pt idx="2">
                  <c:v>1</c:v>
                </c:pt>
              </c:numCache>
            </c:numRef>
          </c:val>
          <c:extLst xmlns:c16r2="http://schemas.microsoft.com/office/drawing/2015/06/chart">
            <c:ext xmlns:c16="http://schemas.microsoft.com/office/drawing/2014/chart" uri="{C3380CC4-5D6E-409C-BE32-E72D297353CC}">
              <c16:uniqueId val="{00000001-7966-4A80-BDCD-C0DD949ECC50}"/>
            </c:ext>
          </c:extLst>
        </c:ser>
        <c:ser>
          <c:idx val="2"/>
          <c:order val="2"/>
          <c:tx>
            <c:strRef>
              <c:f>Hoja1!$D$1</c:f>
              <c:strCache>
                <c:ptCount val="1"/>
              </c:strCache>
            </c:strRef>
          </c:tx>
          <c:spPr>
            <a:solidFill>
              <a:schemeClr val="accent1">
                <a:tint val="65000"/>
              </a:schemeClr>
            </a:solidFill>
            <a:ln>
              <a:noFill/>
            </a:ln>
            <a:effectLst/>
          </c:spPr>
          <c:invertIfNegative val="0"/>
          <c:cat>
            <c:strRef>
              <c:f>Hoja1!$A$2:$A$4</c:f>
              <c:strCache>
                <c:ptCount val="3"/>
                <c:pt idx="0">
                  <c:v>Diagnostica </c:v>
                </c:pt>
                <c:pt idx="1">
                  <c:v>Formativa</c:v>
                </c:pt>
                <c:pt idx="2">
                  <c:v>Sumativa</c:v>
                </c:pt>
              </c:strCache>
            </c:strRef>
          </c:cat>
          <c:val>
            <c:numRef>
              <c:f>Hoja1!$D$2:$D$4</c:f>
              <c:numCache>
                <c:formatCode>General</c:formatCode>
                <c:ptCount val="3"/>
              </c:numCache>
            </c:numRef>
          </c:val>
          <c:extLst xmlns:c16r2="http://schemas.microsoft.com/office/drawing/2015/06/chart">
            <c:ext xmlns:c16="http://schemas.microsoft.com/office/drawing/2014/chart" uri="{C3380CC4-5D6E-409C-BE32-E72D297353CC}">
              <c16:uniqueId val="{00000002-7966-4A80-BDCD-C0DD949ECC50}"/>
            </c:ext>
          </c:extLst>
        </c:ser>
        <c:dLbls>
          <c:showLegendKey val="0"/>
          <c:showVal val="0"/>
          <c:showCatName val="0"/>
          <c:showSerName val="0"/>
          <c:showPercent val="0"/>
          <c:showBubbleSize val="0"/>
        </c:dLbls>
        <c:gapWidth val="150"/>
        <c:axId val="-31081712"/>
        <c:axId val="-31090960"/>
      </c:barChart>
      <c:catAx>
        <c:axId val="-3108171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s-ES"/>
          </a:p>
        </c:txPr>
        <c:crossAx val="-31090960"/>
        <c:crosses val="autoZero"/>
        <c:auto val="1"/>
        <c:lblAlgn val="ctr"/>
        <c:lblOffset val="100"/>
        <c:noMultiLvlLbl val="0"/>
      </c:catAx>
      <c:valAx>
        <c:axId val="-3109096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s-ES"/>
          </a:p>
        </c:txPr>
        <c:crossAx val="-31081712"/>
        <c:crosses val="autoZero"/>
        <c:crossBetween val="between"/>
      </c:valAx>
      <c:spPr>
        <a:noFill/>
        <a:ln>
          <a:noFill/>
        </a:ln>
        <a:effectLst/>
      </c:spPr>
    </c:plotArea>
    <c:legend>
      <c:legendPos val="r"/>
      <c:legendEntry>
        <c:idx val="2"/>
        <c:delete val="1"/>
      </c:legendEntry>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s-ES"/>
        </a:p>
      </c:txPr>
    </c:legend>
    <c:plotVisOnly val="1"/>
    <c:dispBlanksAs val="gap"/>
    <c:showDLblsOverMax val="0"/>
  </c:chart>
  <c:spPr>
    <a:noFill/>
    <a:ln>
      <a:noFill/>
    </a:ln>
    <a:effectLst/>
  </c:spPr>
  <c:txPr>
    <a:bodyPr/>
    <a:lstStyle/>
    <a:p>
      <a:pPr>
        <a:defRPr sz="2000" b="1">
          <a:solidFill>
            <a:schemeClr val="tx1"/>
          </a:solidFill>
        </a:defRPr>
      </a:pPr>
      <a:endParaRPr lang="es-E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Hoja1!$B$1</c:f>
              <c:strCache>
                <c:ptCount val="1"/>
                <c:pt idx="0">
                  <c:v>Estudiantes</c:v>
                </c:pt>
              </c:strCache>
            </c:strRef>
          </c:tx>
          <c:spPr>
            <a:solidFill>
              <a:schemeClr val="accent1">
                <a:shade val="76000"/>
              </a:schemeClr>
            </a:solidFill>
            <a:ln>
              <a:noFill/>
            </a:ln>
            <a:effectLst/>
          </c:spPr>
          <c:invertIfNegative val="0"/>
          <c:cat>
            <c:strRef>
              <c:f>Hoja1!$A$2:$A$4</c:f>
              <c:strCache>
                <c:ptCount val="3"/>
                <c:pt idx="0">
                  <c:v>Siempre </c:v>
                </c:pt>
                <c:pt idx="1">
                  <c:v>Ocasionalmente </c:v>
                </c:pt>
                <c:pt idx="2">
                  <c:v>Nunca </c:v>
                </c:pt>
              </c:strCache>
            </c:strRef>
          </c:cat>
          <c:val>
            <c:numRef>
              <c:f>Hoja1!$B$2:$B$4</c:f>
              <c:numCache>
                <c:formatCode>0.00%</c:formatCode>
                <c:ptCount val="3"/>
                <c:pt idx="0">
                  <c:v>0.4375</c:v>
                </c:pt>
                <c:pt idx="1">
                  <c:v>0.50749999999999995</c:v>
                </c:pt>
                <c:pt idx="2" formatCode="0.0%">
                  <c:v>5.5E-2</c:v>
                </c:pt>
              </c:numCache>
            </c:numRef>
          </c:val>
          <c:extLst xmlns:c16r2="http://schemas.microsoft.com/office/drawing/2015/06/chart">
            <c:ext xmlns:c16="http://schemas.microsoft.com/office/drawing/2014/chart" uri="{C3380CC4-5D6E-409C-BE32-E72D297353CC}">
              <c16:uniqueId val="{00000000-4CCA-48D1-A3DE-DF0FD59BD50F}"/>
            </c:ext>
          </c:extLst>
        </c:ser>
        <c:ser>
          <c:idx val="1"/>
          <c:order val="1"/>
          <c:tx>
            <c:strRef>
              <c:f>Hoja1!$C$1</c:f>
              <c:strCache>
                <c:ptCount val="1"/>
                <c:pt idx="0">
                  <c:v>Docentes</c:v>
                </c:pt>
              </c:strCache>
            </c:strRef>
          </c:tx>
          <c:spPr>
            <a:solidFill>
              <a:schemeClr val="accent1">
                <a:tint val="77000"/>
              </a:schemeClr>
            </a:solidFill>
            <a:ln>
              <a:noFill/>
            </a:ln>
            <a:effectLst/>
          </c:spPr>
          <c:invertIfNegative val="0"/>
          <c:cat>
            <c:strRef>
              <c:f>Hoja1!$A$2:$A$4</c:f>
              <c:strCache>
                <c:ptCount val="3"/>
                <c:pt idx="0">
                  <c:v>Siempre </c:v>
                </c:pt>
                <c:pt idx="1">
                  <c:v>Ocasionalmente </c:v>
                </c:pt>
                <c:pt idx="2">
                  <c:v>Nunca </c:v>
                </c:pt>
              </c:strCache>
            </c:strRef>
          </c:cat>
          <c:val>
            <c:numRef>
              <c:f>Hoja1!$C$2:$C$4</c:f>
              <c:numCache>
                <c:formatCode>General</c:formatCode>
                <c:ptCount val="3"/>
                <c:pt idx="0" formatCode="0%">
                  <c:v>1</c:v>
                </c:pt>
              </c:numCache>
            </c:numRef>
          </c:val>
          <c:extLst xmlns:c16r2="http://schemas.microsoft.com/office/drawing/2015/06/chart">
            <c:ext xmlns:c16="http://schemas.microsoft.com/office/drawing/2014/chart" uri="{C3380CC4-5D6E-409C-BE32-E72D297353CC}">
              <c16:uniqueId val="{00000001-4CCA-48D1-A3DE-DF0FD59BD50F}"/>
            </c:ext>
          </c:extLst>
        </c:ser>
        <c:dLbls>
          <c:showLegendKey val="0"/>
          <c:showVal val="0"/>
          <c:showCatName val="0"/>
          <c:showSerName val="0"/>
          <c:showPercent val="0"/>
          <c:showBubbleSize val="0"/>
        </c:dLbls>
        <c:gapWidth val="150"/>
        <c:axId val="-31084976"/>
        <c:axId val="-31084432"/>
      </c:barChart>
      <c:catAx>
        <c:axId val="-3108497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S"/>
          </a:p>
        </c:txPr>
        <c:crossAx val="-31084432"/>
        <c:crosses val="autoZero"/>
        <c:auto val="1"/>
        <c:lblAlgn val="ctr"/>
        <c:lblOffset val="100"/>
        <c:noMultiLvlLbl val="0"/>
      </c:catAx>
      <c:valAx>
        <c:axId val="-3108443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S"/>
          </a:p>
        </c:txPr>
        <c:crossAx val="-3108497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S"/>
        </a:p>
      </c:txPr>
    </c:legend>
    <c:plotVisOnly val="1"/>
    <c:dispBlanksAs val="gap"/>
    <c:showDLblsOverMax val="0"/>
  </c:chart>
  <c:spPr>
    <a:noFill/>
    <a:ln>
      <a:noFill/>
    </a:ln>
    <a:effectLst/>
  </c:spPr>
  <c:txPr>
    <a:bodyPr/>
    <a:lstStyle/>
    <a:p>
      <a:pPr>
        <a:defRPr sz="2000" b="1">
          <a:solidFill>
            <a:schemeClr val="tx1"/>
          </a:solidFill>
          <a:latin typeface="Times New Roman" panose="02020603050405020304" pitchFamily="18" charset="0"/>
          <a:cs typeface="Times New Roman" panose="02020603050405020304" pitchFamily="18" charset="0"/>
        </a:defRPr>
      </a:pPr>
      <a:endParaRPr lang="es-E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Hoja1!$B$1</c:f>
              <c:strCache>
                <c:ptCount val="1"/>
                <c:pt idx="0">
                  <c:v>Estudiantes</c:v>
                </c:pt>
              </c:strCache>
            </c:strRef>
          </c:tx>
          <c:spPr>
            <a:solidFill>
              <a:schemeClr val="accent1">
                <a:shade val="76000"/>
              </a:schemeClr>
            </a:solidFill>
            <a:ln>
              <a:noFill/>
            </a:ln>
            <a:effectLst/>
          </c:spPr>
          <c:invertIfNegative val="0"/>
          <c:cat>
            <c:strRef>
              <c:f>Hoja1!$A$2:$A$4</c:f>
              <c:strCache>
                <c:ptCount val="3"/>
                <c:pt idx="0">
                  <c:v>Siempre </c:v>
                </c:pt>
                <c:pt idx="1">
                  <c:v>Ocasionalmente </c:v>
                </c:pt>
                <c:pt idx="2">
                  <c:v>Nunca </c:v>
                </c:pt>
              </c:strCache>
            </c:strRef>
          </c:cat>
          <c:val>
            <c:numRef>
              <c:f>Hoja1!$B$2:$B$4</c:f>
              <c:numCache>
                <c:formatCode>0.00%</c:formatCode>
                <c:ptCount val="3"/>
                <c:pt idx="0">
                  <c:v>0.3125</c:v>
                </c:pt>
                <c:pt idx="1">
                  <c:v>0.61750000000000005</c:v>
                </c:pt>
                <c:pt idx="2" formatCode="0%">
                  <c:v>7.0000000000000007E-2</c:v>
                </c:pt>
              </c:numCache>
            </c:numRef>
          </c:val>
          <c:extLst xmlns:c16r2="http://schemas.microsoft.com/office/drawing/2015/06/chart">
            <c:ext xmlns:c16="http://schemas.microsoft.com/office/drawing/2014/chart" uri="{C3380CC4-5D6E-409C-BE32-E72D297353CC}">
              <c16:uniqueId val="{00000000-A9EE-4D82-B595-7A498CA9660A}"/>
            </c:ext>
          </c:extLst>
        </c:ser>
        <c:ser>
          <c:idx val="1"/>
          <c:order val="1"/>
          <c:tx>
            <c:strRef>
              <c:f>Hoja1!$C$1</c:f>
              <c:strCache>
                <c:ptCount val="1"/>
                <c:pt idx="0">
                  <c:v>Docentes</c:v>
                </c:pt>
              </c:strCache>
            </c:strRef>
          </c:tx>
          <c:spPr>
            <a:solidFill>
              <a:schemeClr val="accent1">
                <a:tint val="77000"/>
              </a:schemeClr>
            </a:solidFill>
            <a:ln>
              <a:noFill/>
            </a:ln>
            <a:effectLst/>
          </c:spPr>
          <c:invertIfNegative val="0"/>
          <c:cat>
            <c:strRef>
              <c:f>Hoja1!$A$2:$A$4</c:f>
              <c:strCache>
                <c:ptCount val="3"/>
                <c:pt idx="0">
                  <c:v>Siempre </c:v>
                </c:pt>
                <c:pt idx="1">
                  <c:v>Ocasionalmente </c:v>
                </c:pt>
                <c:pt idx="2">
                  <c:v>Nunca </c:v>
                </c:pt>
              </c:strCache>
            </c:strRef>
          </c:cat>
          <c:val>
            <c:numRef>
              <c:f>Hoja1!$C$2:$C$4</c:f>
              <c:numCache>
                <c:formatCode>General</c:formatCode>
                <c:ptCount val="3"/>
                <c:pt idx="0" formatCode="0%">
                  <c:v>1</c:v>
                </c:pt>
              </c:numCache>
            </c:numRef>
          </c:val>
          <c:extLst xmlns:c16r2="http://schemas.microsoft.com/office/drawing/2015/06/chart">
            <c:ext xmlns:c16="http://schemas.microsoft.com/office/drawing/2014/chart" uri="{C3380CC4-5D6E-409C-BE32-E72D297353CC}">
              <c16:uniqueId val="{00000001-A9EE-4D82-B595-7A498CA9660A}"/>
            </c:ext>
          </c:extLst>
        </c:ser>
        <c:dLbls>
          <c:showLegendKey val="0"/>
          <c:showVal val="0"/>
          <c:showCatName val="0"/>
          <c:showSerName val="0"/>
          <c:showPercent val="0"/>
          <c:showBubbleSize val="0"/>
        </c:dLbls>
        <c:gapWidth val="150"/>
        <c:axId val="-31081168"/>
        <c:axId val="-31090416"/>
      </c:barChart>
      <c:catAx>
        <c:axId val="-3108116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s-ES"/>
          </a:p>
        </c:txPr>
        <c:crossAx val="-31090416"/>
        <c:crosses val="autoZero"/>
        <c:auto val="1"/>
        <c:lblAlgn val="ctr"/>
        <c:lblOffset val="100"/>
        <c:noMultiLvlLbl val="0"/>
      </c:catAx>
      <c:valAx>
        <c:axId val="-3109041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s-ES"/>
          </a:p>
        </c:txPr>
        <c:crossAx val="-31081168"/>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s-ES"/>
        </a:p>
      </c:txPr>
    </c:legend>
    <c:plotVisOnly val="1"/>
    <c:dispBlanksAs val="gap"/>
    <c:showDLblsOverMax val="0"/>
  </c:chart>
  <c:spPr>
    <a:noFill/>
    <a:ln>
      <a:noFill/>
    </a:ln>
    <a:effectLst/>
  </c:spPr>
  <c:txPr>
    <a:bodyPr/>
    <a:lstStyle/>
    <a:p>
      <a:pPr>
        <a:defRPr sz="2000" b="1">
          <a:solidFill>
            <a:schemeClr val="tx1"/>
          </a:solidFill>
        </a:defRPr>
      </a:pPr>
      <a:endParaRPr lang="es-E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Hoja1!$B$1</c:f>
              <c:strCache>
                <c:ptCount val="1"/>
                <c:pt idx="0">
                  <c:v>Estudiantes</c:v>
                </c:pt>
              </c:strCache>
            </c:strRef>
          </c:tx>
          <c:spPr>
            <a:solidFill>
              <a:schemeClr val="accent1">
                <a:shade val="76000"/>
              </a:schemeClr>
            </a:solidFill>
            <a:ln>
              <a:noFill/>
            </a:ln>
            <a:effectLst/>
          </c:spPr>
          <c:invertIfNegative val="0"/>
          <c:cat>
            <c:strRef>
              <c:f>Hoja1!$A$2:$A$10</c:f>
              <c:strCache>
                <c:ptCount val="9"/>
                <c:pt idx="0">
                  <c:v>Pr. Escritas</c:v>
                </c:pt>
                <c:pt idx="1">
                  <c:v>Tr. Consulta</c:v>
                </c:pt>
                <c:pt idx="2">
                  <c:v>Resumen</c:v>
                </c:pt>
                <c:pt idx="3">
                  <c:v>Proyectos</c:v>
                </c:pt>
                <c:pt idx="4">
                  <c:v>Org. Gráficos</c:v>
                </c:pt>
                <c:pt idx="5">
                  <c:v>Talleres</c:v>
                </c:pt>
                <c:pt idx="6">
                  <c:v>Exposiciones</c:v>
                </c:pt>
                <c:pt idx="7">
                  <c:v>Ensayos</c:v>
                </c:pt>
                <c:pt idx="8">
                  <c:v>Pr. Orales</c:v>
                </c:pt>
              </c:strCache>
            </c:strRef>
          </c:cat>
          <c:val>
            <c:numRef>
              <c:f>Hoja1!$B$2:$B$10</c:f>
              <c:numCache>
                <c:formatCode>0.00%</c:formatCode>
                <c:ptCount val="9"/>
                <c:pt idx="0">
                  <c:v>0.61140000000000005</c:v>
                </c:pt>
                <c:pt idx="1">
                  <c:v>0.59850000000000003</c:v>
                </c:pt>
                <c:pt idx="2">
                  <c:v>0.52849999999999997</c:v>
                </c:pt>
                <c:pt idx="3">
                  <c:v>0.44519999999999998</c:v>
                </c:pt>
                <c:pt idx="4">
                  <c:v>0.40939999999999999</c:v>
                </c:pt>
                <c:pt idx="5">
                  <c:v>0.40439999999999998</c:v>
                </c:pt>
                <c:pt idx="6">
                  <c:v>0.37590000000000001</c:v>
                </c:pt>
                <c:pt idx="7">
                  <c:v>0.29310000000000003</c:v>
                </c:pt>
              </c:numCache>
            </c:numRef>
          </c:val>
          <c:extLst xmlns:c16r2="http://schemas.microsoft.com/office/drawing/2015/06/chart">
            <c:ext xmlns:c16="http://schemas.microsoft.com/office/drawing/2014/chart" uri="{C3380CC4-5D6E-409C-BE32-E72D297353CC}">
              <c16:uniqueId val="{00000000-4C1F-43D0-A4F7-CD73AD2D59F8}"/>
            </c:ext>
          </c:extLst>
        </c:ser>
        <c:ser>
          <c:idx val="1"/>
          <c:order val="1"/>
          <c:tx>
            <c:strRef>
              <c:f>Hoja1!$C$1</c:f>
              <c:strCache>
                <c:ptCount val="1"/>
                <c:pt idx="0">
                  <c:v>Docentes</c:v>
                </c:pt>
              </c:strCache>
            </c:strRef>
          </c:tx>
          <c:spPr>
            <a:solidFill>
              <a:schemeClr val="accent1">
                <a:tint val="77000"/>
              </a:schemeClr>
            </a:solidFill>
            <a:ln>
              <a:noFill/>
            </a:ln>
            <a:effectLst/>
          </c:spPr>
          <c:invertIfNegative val="0"/>
          <c:cat>
            <c:strRef>
              <c:f>Hoja1!$A$2:$A$10</c:f>
              <c:strCache>
                <c:ptCount val="9"/>
                <c:pt idx="0">
                  <c:v>Pr. Escritas</c:v>
                </c:pt>
                <c:pt idx="1">
                  <c:v>Tr. Consulta</c:v>
                </c:pt>
                <c:pt idx="2">
                  <c:v>Resumen</c:v>
                </c:pt>
                <c:pt idx="3">
                  <c:v>Proyectos</c:v>
                </c:pt>
                <c:pt idx="4">
                  <c:v>Org. Gráficos</c:v>
                </c:pt>
                <c:pt idx="5">
                  <c:v>Talleres</c:v>
                </c:pt>
                <c:pt idx="6">
                  <c:v>Exposiciones</c:v>
                </c:pt>
                <c:pt idx="7">
                  <c:v>Ensayos</c:v>
                </c:pt>
                <c:pt idx="8">
                  <c:v>Pr. Orales</c:v>
                </c:pt>
              </c:strCache>
            </c:strRef>
          </c:cat>
          <c:val>
            <c:numRef>
              <c:f>Hoja1!$C$2:$C$10</c:f>
              <c:numCache>
                <c:formatCode>0%</c:formatCode>
                <c:ptCount val="9"/>
                <c:pt idx="0">
                  <c:v>1</c:v>
                </c:pt>
                <c:pt idx="1">
                  <c:v>0.75</c:v>
                </c:pt>
                <c:pt idx="2">
                  <c:v>0.5</c:v>
                </c:pt>
                <c:pt idx="3">
                  <c:v>0.5</c:v>
                </c:pt>
                <c:pt idx="4">
                  <c:v>0.5</c:v>
                </c:pt>
                <c:pt idx="5">
                  <c:v>1</c:v>
                </c:pt>
                <c:pt idx="6">
                  <c:v>0.25</c:v>
                </c:pt>
                <c:pt idx="7">
                  <c:v>0.25</c:v>
                </c:pt>
                <c:pt idx="8">
                  <c:v>0.5</c:v>
                </c:pt>
              </c:numCache>
            </c:numRef>
          </c:val>
          <c:extLst xmlns:c16r2="http://schemas.microsoft.com/office/drawing/2015/06/chart">
            <c:ext xmlns:c16="http://schemas.microsoft.com/office/drawing/2014/chart" uri="{C3380CC4-5D6E-409C-BE32-E72D297353CC}">
              <c16:uniqueId val="{00000001-4C1F-43D0-A4F7-CD73AD2D59F8}"/>
            </c:ext>
          </c:extLst>
        </c:ser>
        <c:dLbls>
          <c:showLegendKey val="0"/>
          <c:showVal val="0"/>
          <c:showCatName val="0"/>
          <c:showSerName val="0"/>
          <c:showPercent val="0"/>
          <c:showBubbleSize val="0"/>
        </c:dLbls>
        <c:gapWidth val="150"/>
        <c:axId val="-31078448"/>
        <c:axId val="-31076816"/>
      </c:barChart>
      <c:catAx>
        <c:axId val="-3107844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s-ES"/>
          </a:p>
        </c:txPr>
        <c:crossAx val="-31076816"/>
        <c:crosses val="autoZero"/>
        <c:auto val="1"/>
        <c:lblAlgn val="ctr"/>
        <c:lblOffset val="100"/>
        <c:noMultiLvlLbl val="0"/>
      </c:catAx>
      <c:valAx>
        <c:axId val="-3107681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s-ES"/>
          </a:p>
        </c:txPr>
        <c:crossAx val="-31078448"/>
        <c:crosses val="autoZero"/>
        <c:crossBetween val="between"/>
        <c:majorUnit val="0.1"/>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s-ES"/>
        </a:p>
      </c:txPr>
    </c:legend>
    <c:plotVisOnly val="1"/>
    <c:dispBlanksAs val="gap"/>
    <c:showDLblsOverMax val="0"/>
  </c:chart>
  <c:spPr>
    <a:noFill/>
    <a:ln>
      <a:noFill/>
    </a:ln>
    <a:effectLst/>
  </c:spPr>
  <c:txPr>
    <a:bodyPr/>
    <a:lstStyle/>
    <a:p>
      <a:pPr>
        <a:defRPr sz="1600" b="1">
          <a:solidFill>
            <a:schemeClr val="tx1"/>
          </a:solidFill>
        </a:defRPr>
      </a:pPr>
      <a:endParaRPr lang="es-E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Hoja1!$B$1</c:f>
              <c:strCache>
                <c:ptCount val="1"/>
                <c:pt idx="0">
                  <c:v>Estudiantes</c:v>
                </c:pt>
              </c:strCache>
            </c:strRef>
          </c:tx>
          <c:spPr>
            <a:solidFill>
              <a:schemeClr val="accent1">
                <a:shade val="76000"/>
              </a:schemeClr>
            </a:solidFill>
            <a:ln>
              <a:noFill/>
            </a:ln>
            <a:effectLst/>
          </c:spPr>
          <c:invertIfNegative val="0"/>
          <c:cat>
            <c:strRef>
              <c:f>Hoja1!$A$2:$A$4</c:f>
              <c:strCache>
                <c:ptCount val="3"/>
                <c:pt idx="0">
                  <c:v>Siempre</c:v>
                </c:pt>
                <c:pt idx="1">
                  <c:v>Ocasionalmente</c:v>
                </c:pt>
                <c:pt idx="2">
                  <c:v>Nunca</c:v>
                </c:pt>
              </c:strCache>
            </c:strRef>
          </c:cat>
          <c:val>
            <c:numRef>
              <c:f>Hoja1!$B$2:$B$4</c:f>
              <c:numCache>
                <c:formatCode>0.00%</c:formatCode>
                <c:ptCount val="3"/>
                <c:pt idx="0">
                  <c:v>0.30059999999999998</c:v>
                </c:pt>
                <c:pt idx="1">
                  <c:v>0.57809999999999995</c:v>
                </c:pt>
                <c:pt idx="2">
                  <c:v>0.12130000000000001</c:v>
                </c:pt>
              </c:numCache>
            </c:numRef>
          </c:val>
          <c:extLst xmlns:c16r2="http://schemas.microsoft.com/office/drawing/2015/06/chart">
            <c:ext xmlns:c16="http://schemas.microsoft.com/office/drawing/2014/chart" uri="{C3380CC4-5D6E-409C-BE32-E72D297353CC}">
              <c16:uniqueId val="{00000000-9D1F-4B66-8F1C-553E37B52366}"/>
            </c:ext>
          </c:extLst>
        </c:ser>
        <c:ser>
          <c:idx val="1"/>
          <c:order val="1"/>
          <c:tx>
            <c:strRef>
              <c:f>Hoja1!$C$1</c:f>
              <c:strCache>
                <c:ptCount val="1"/>
                <c:pt idx="0">
                  <c:v>Docentes</c:v>
                </c:pt>
              </c:strCache>
            </c:strRef>
          </c:tx>
          <c:spPr>
            <a:solidFill>
              <a:schemeClr val="accent1">
                <a:tint val="77000"/>
              </a:schemeClr>
            </a:solidFill>
            <a:ln>
              <a:noFill/>
            </a:ln>
            <a:effectLst/>
          </c:spPr>
          <c:invertIfNegative val="0"/>
          <c:cat>
            <c:strRef>
              <c:f>Hoja1!$A$2:$A$4</c:f>
              <c:strCache>
                <c:ptCount val="3"/>
                <c:pt idx="0">
                  <c:v>Siempre</c:v>
                </c:pt>
                <c:pt idx="1">
                  <c:v>Ocasionalmente</c:v>
                </c:pt>
                <c:pt idx="2">
                  <c:v>Nunca</c:v>
                </c:pt>
              </c:strCache>
            </c:strRef>
          </c:cat>
          <c:val>
            <c:numRef>
              <c:f>Hoja1!$C$2:$C$4</c:f>
              <c:numCache>
                <c:formatCode>General</c:formatCode>
                <c:ptCount val="3"/>
                <c:pt idx="0" formatCode="0%">
                  <c:v>1</c:v>
                </c:pt>
              </c:numCache>
            </c:numRef>
          </c:val>
          <c:extLst xmlns:c16r2="http://schemas.microsoft.com/office/drawing/2015/06/chart">
            <c:ext xmlns:c16="http://schemas.microsoft.com/office/drawing/2014/chart" uri="{C3380CC4-5D6E-409C-BE32-E72D297353CC}">
              <c16:uniqueId val="{00000001-9D1F-4B66-8F1C-553E37B52366}"/>
            </c:ext>
          </c:extLst>
        </c:ser>
        <c:dLbls>
          <c:showLegendKey val="0"/>
          <c:showVal val="0"/>
          <c:showCatName val="0"/>
          <c:showSerName val="0"/>
          <c:showPercent val="0"/>
          <c:showBubbleSize val="0"/>
        </c:dLbls>
        <c:gapWidth val="150"/>
        <c:axId val="-31080624"/>
        <c:axId val="-31089872"/>
      </c:barChart>
      <c:catAx>
        <c:axId val="-3108062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Times New Roman" panose="02020603050405020304" pitchFamily="18" charset="0"/>
              </a:defRPr>
            </a:pPr>
            <a:endParaRPr lang="es-ES"/>
          </a:p>
        </c:txPr>
        <c:crossAx val="-31089872"/>
        <c:crosses val="autoZero"/>
        <c:auto val="1"/>
        <c:lblAlgn val="ctr"/>
        <c:lblOffset val="100"/>
        <c:noMultiLvlLbl val="0"/>
      </c:catAx>
      <c:valAx>
        <c:axId val="-310898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Times New Roman" panose="02020603050405020304" pitchFamily="18" charset="0"/>
              </a:defRPr>
            </a:pPr>
            <a:endParaRPr lang="es-ES"/>
          </a:p>
        </c:txPr>
        <c:crossAx val="-31080624"/>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Times New Roman" panose="02020603050405020304" pitchFamily="18" charset="0"/>
            </a:defRPr>
          </a:pPr>
          <a:endParaRPr lang="es-ES"/>
        </a:p>
      </c:txPr>
    </c:legend>
    <c:plotVisOnly val="1"/>
    <c:dispBlanksAs val="gap"/>
    <c:showDLblsOverMax val="0"/>
  </c:chart>
  <c:spPr>
    <a:noFill/>
    <a:ln>
      <a:noFill/>
    </a:ln>
    <a:effectLst/>
  </c:spPr>
  <c:txPr>
    <a:bodyPr/>
    <a:lstStyle/>
    <a:p>
      <a:pPr>
        <a:defRPr sz="1800" b="1">
          <a:solidFill>
            <a:schemeClr val="tx1"/>
          </a:solidFill>
          <a:latin typeface="+mn-lt"/>
          <a:cs typeface="Times New Roman" panose="02020603050405020304" pitchFamily="18" charset="0"/>
        </a:defRPr>
      </a:pPr>
      <a:endParaRPr lang="es-E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Hoja1!$B$1</c:f>
              <c:strCache>
                <c:ptCount val="1"/>
                <c:pt idx="0">
                  <c:v>Estudiantes</c:v>
                </c:pt>
              </c:strCache>
            </c:strRef>
          </c:tx>
          <c:spPr>
            <a:solidFill>
              <a:schemeClr val="accent1">
                <a:shade val="76000"/>
              </a:schemeClr>
            </a:solidFill>
            <a:ln>
              <a:noFill/>
            </a:ln>
            <a:effectLst/>
          </c:spPr>
          <c:invertIfNegative val="0"/>
          <c:cat>
            <c:strRef>
              <c:f>Hoja1!$A$2:$A$4</c:f>
              <c:strCache>
                <c:ptCount val="3"/>
                <c:pt idx="0">
                  <c:v>Siempre</c:v>
                </c:pt>
                <c:pt idx="1">
                  <c:v>Ocasionalmente</c:v>
                </c:pt>
                <c:pt idx="2">
                  <c:v>Nunca</c:v>
                </c:pt>
              </c:strCache>
            </c:strRef>
          </c:cat>
          <c:val>
            <c:numRef>
              <c:f>Hoja1!$B$2:$B$4</c:f>
              <c:numCache>
                <c:formatCode>0.00%</c:formatCode>
                <c:ptCount val="3"/>
                <c:pt idx="0">
                  <c:v>0.2883</c:v>
                </c:pt>
                <c:pt idx="1">
                  <c:v>0.65769999999999995</c:v>
                </c:pt>
                <c:pt idx="2">
                  <c:v>5.3999999999999999E-2</c:v>
                </c:pt>
              </c:numCache>
            </c:numRef>
          </c:val>
          <c:extLst xmlns:c16r2="http://schemas.microsoft.com/office/drawing/2015/06/chart">
            <c:ext xmlns:c16="http://schemas.microsoft.com/office/drawing/2014/chart" uri="{C3380CC4-5D6E-409C-BE32-E72D297353CC}">
              <c16:uniqueId val="{00000000-DEBC-46B2-8A58-E4434CE97452}"/>
            </c:ext>
          </c:extLst>
        </c:ser>
        <c:ser>
          <c:idx val="1"/>
          <c:order val="1"/>
          <c:tx>
            <c:strRef>
              <c:f>Hoja1!$C$1</c:f>
              <c:strCache>
                <c:ptCount val="1"/>
                <c:pt idx="0">
                  <c:v>Docentes</c:v>
                </c:pt>
              </c:strCache>
            </c:strRef>
          </c:tx>
          <c:spPr>
            <a:solidFill>
              <a:schemeClr val="accent1">
                <a:tint val="77000"/>
              </a:schemeClr>
            </a:solidFill>
            <a:ln>
              <a:noFill/>
            </a:ln>
            <a:effectLst/>
          </c:spPr>
          <c:invertIfNegative val="0"/>
          <c:cat>
            <c:strRef>
              <c:f>Hoja1!$A$2:$A$4</c:f>
              <c:strCache>
                <c:ptCount val="3"/>
                <c:pt idx="0">
                  <c:v>Siempre</c:v>
                </c:pt>
                <c:pt idx="1">
                  <c:v>Ocasionalmente</c:v>
                </c:pt>
                <c:pt idx="2">
                  <c:v>Nunca</c:v>
                </c:pt>
              </c:strCache>
            </c:strRef>
          </c:cat>
          <c:val>
            <c:numRef>
              <c:f>Hoja1!$C$2:$C$4</c:f>
              <c:numCache>
                <c:formatCode>General</c:formatCode>
                <c:ptCount val="3"/>
                <c:pt idx="0" formatCode="0%">
                  <c:v>1</c:v>
                </c:pt>
              </c:numCache>
            </c:numRef>
          </c:val>
          <c:extLst xmlns:c16r2="http://schemas.microsoft.com/office/drawing/2015/06/chart">
            <c:ext xmlns:c16="http://schemas.microsoft.com/office/drawing/2014/chart" uri="{C3380CC4-5D6E-409C-BE32-E72D297353CC}">
              <c16:uniqueId val="{00000001-DEBC-46B2-8A58-E4434CE97452}"/>
            </c:ext>
          </c:extLst>
        </c:ser>
        <c:dLbls>
          <c:showLegendKey val="0"/>
          <c:showVal val="0"/>
          <c:showCatName val="0"/>
          <c:showSerName val="0"/>
          <c:showPercent val="0"/>
          <c:showBubbleSize val="0"/>
        </c:dLbls>
        <c:gapWidth val="150"/>
        <c:axId val="-31080080"/>
        <c:axId val="-31079536"/>
      </c:barChart>
      <c:catAx>
        <c:axId val="-3108008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S"/>
          </a:p>
        </c:txPr>
        <c:crossAx val="-31079536"/>
        <c:crosses val="autoZero"/>
        <c:auto val="1"/>
        <c:lblAlgn val="ctr"/>
        <c:lblOffset val="100"/>
        <c:noMultiLvlLbl val="0"/>
      </c:catAx>
      <c:valAx>
        <c:axId val="-3107953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S"/>
          </a:p>
        </c:txPr>
        <c:crossAx val="-31080080"/>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S"/>
        </a:p>
      </c:txPr>
    </c:legend>
    <c:plotVisOnly val="1"/>
    <c:dispBlanksAs val="gap"/>
    <c:showDLblsOverMax val="0"/>
  </c:chart>
  <c:spPr>
    <a:noFill/>
    <a:ln>
      <a:noFill/>
    </a:ln>
    <a:effectLst/>
  </c:spPr>
  <c:txPr>
    <a:bodyPr/>
    <a:lstStyle/>
    <a:p>
      <a:pPr>
        <a:defRPr sz="1800" b="1">
          <a:solidFill>
            <a:schemeClr val="tx1"/>
          </a:solidFill>
          <a:latin typeface="Times New Roman" panose="02020603050405020304" pitchFamily="18" charset="0"/>
          <a:cs typeface="Times New Roman" panose="02020603050405020304" pitchFamily="18" charset="0"/>
        </a:defRPr>
      </a:pPr>
      <a:endParaRPr lang="es-E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Hoja1!$I$2</c:f>
              <c:strCache>
                <c:ptCount val="1"/>
                <c:pt idx="0">
                  <c:v>UTILIZA</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Hoja1!$H$3:$H$6</c:f>
              <c:strCache>
                <c:ptCount val="4"/>
                <c:pt idx="0">
                  <c:v>PRIMERO A</c:v>
                </c:pt>
                <c:pt idx="1">
                  <c:v>PRIMERO B</c:v>
                </c:pt>
                <c:pt idx="2">
                  <c:v>SEGUNDO A</c:v>
                </c:pt>
                <c:pt idx="3">
                  <c:v>SEGUNDO B</c:v>
                </c:pt>
              </c:strCache>
            </c:strRef>
          </c:cat>
          <c:val>
            <c:numRef>
              <c:f>Hoja1!$I$3:$I$6</c:f>
              <c:numCache>
                <c:formatCode>0.00</c:formatCode>
                <c:ptCount val="4"/>
                <c:pt idx="0">
                  <c:v>54.545454545454547</c:v>
                </c:pt>
                <c:pt idx="1">
                  <c:v>54.545454545454547</c:v>
                </c:pt>
                <c:pt idx="2">
                  <c:v>57.142857142857146</c:v>
                </c:pt>
                <c:pt idx="3">
                  <c:v>83.333333333333329</c:v>
                </c:pt>
              </c:numCache>
            </c:numRef>
          </c:val>
          <c:extLst xmlns:c16r2="http://schemas.microsoft.com/office/drawing/2015/06/chart">
            <c:ext xmlns:c16="http://schemas.microsoft.com/office/drawing/2014/chart" uri="{C3380CC4-5D6E-409C-BE32-E72D297353CC}">
              <c16:uniqueId val="{00000000-7E32-485F-A3D9-104F1A080B92}"/>
            </c:ext>
          </c:extLst>
        </c:ser>
        <c:ser>
          <c:idx val="1"/>
          <c:order val="1"/>
          <c:tx>
            <c:strRef>
              <c:f>Hoja1!$J$2</c:f>
              <c:strCache>
                <c:ptCount val="1"/>
                <c:pt idx="0">
                  <c:v>NO UTILIZA</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Hoja1!$H$3:$H$6</c:f>
              <c:strCache>
                <c:ptCount val="4"/>
                <c:pt idx="0">
                  <c:v>PRIMERO A</c:v>
                </c:pt>
                <c:pt idx="1">
                  <c:v>PRIMERO B</c:v>
                </c:pt>
                <c:pt idx="2">
                  <c:v>SEGUNDO A</c:v>
                </c:pt>
                <c:pt idx="3">
                  <c:v>SEGUNDO B</c:v>
                </c:pt>
              </c:strCache>
            </c:strRef>
          </c:cat>
          <c:val>
            <c:numRef>
              <c:f>Hoja1!$J$3:$J$6</c:f>
              <c:numCache>
                <c:formatCode>0.00</c:formatCode>
                <c:ptCount val="4"/>
                <c:pt idx="0">
                  <c:v>45.454545454545453</c:v>
                </c:pt>
                <c:pt idx="1">
                  <c:v>45.454545454545453</c:v>
                </c:pt>
                <c:pt idx="2" formatCode="General">
                  <c:v>42.86</c:v>
                </c:pt>
                <c:pt idx="3">
                  <c:v>16.666666666666668</c:v>
                </c:pt>
              </c:numCache>
            </c:numRef>
          </c:val>
          <c:extLst xmlns:c16r2="http://schemas.microsoft.com/office/drawing/2015/06/chart">
            <c:ext xmlns:c16="http://schemas.microsoft.com/office/drawing/2014/chart" uri="{C3380CC4-5D6E-409C-BE32-E72D297353CC}">
              <c16:uniqueId val="{00000001-7E32-485F-A3D9-104F1A080B92}"/>
            </c:ext>
          </c:extLst>
        </c:ser>
        <c:dLbls>
          <c:showLegendKey val="0"/>
          <c:showVal val="1"/>
          <c:showCatName val="0"/>
          <c:showSerName val="0"/>
          <c:showPercent val="0"/>
          <c:showBubbleSize val="0"/>
        </c:dLbls>
        <c:gapWidth val="150"/>
        <c:overlap val="-25"/>
        <c:axId val="-496040816"/>
        <c:axId val="-496035920"/>
      </c:barChart>
      <c:catAx>
        <c:axId val="-496040816"/>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S"/>
          </a:p>
        </c:txPr>
        <c:crossAx val="-496035920"/>
        <c:crosses val="autoZero"/>
        <c:auto val="1"/>
        <c:lblAlgn val="ctr"/>
        <c:lblOffset val="100"/>
        <c:noMultiLvlLbl val="0"/>
      </c:catAx>
      <c:valAx>
        <c:axId val="-496035920"/>
        <c:scaling>
          <c:orientation val="minMax"/>
          <c:max val="100"/>
        </c:scaling>
        <c:delete val="1"/>
        <c:axPos val="b"/>
        <c:numFmt formatCode="0.00" sourceLinked="1"/>
        <c:majorTickMark val="none"/>
        <c:minorTickMark val="none"/>
        <c:tickLblPos val="nextTo"/>
        <c:crossAx val="-496040816"/>
        <c:crosses val="autoZero"/>
        <c:crossBetween val="between"/>
        <c:majorUnit val="10"/>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s-ES"/>
        </a:p>
      </c:txPr>
    </c:legend>
    <c:plotVisOnly val="1"/>
    <c:dispBlanksAs val="gap"/>
    <c:showDLblsOverMax val="0"/>
  </c:chart>
  <c:spPr>
    <a:noFill/>
    <a:ln>
      <a:noFill/>
    </a:ln>
    <a:effectLst/>
  </c:spPr>
  <c:txPr>
    <a:bodyPr/>
    <a:lstStyle/>
    <a:p>
      <a:pPr>
        <a:defRPr sz="1800" b="1">
          <a:solidFill>
            <a:schemeClr val="tx1"/>
          </a:solidFill>
          <a:latin typeface="Times New Roman" panose="02020603050405020304" pitchFamily="18" charset="0"/>
          <a:cs typeface="Times New Roman" panose="02020603050405020304" pitchFamily="18" charset="0"/>
        </a:defRPr>
      </a:pPr>
      <a:endParaRPr lang="es-E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Hoja1!$I$18</c:f>
              <c:strCache>
                <c:ptCount val="1"/>
                <c:pt idx="0">
                  <c:v>Alcanza</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cat>
            <c:strRef>
              <c:f>Hoja1!$H$19:$H$23</c:f>
              <c:strCache>
                <c:ptCount val="5"/>
                <c:pt idx="0">
                  <c:v>PRIMERO A</c:v>
                </c:pt>
                <c:pt idx="1">
                  <c:v>PRIMERO B</c:v>
                </c:pt>
                <c:pt idx="2">
                  <c:v>SEGUNDO A</c:v>
                </c:pt>
                <c:pt idx="3">
                  <c:v>SEGUNDO B</c:v>
                </c:pt>
                <c:pt idx="4">
                  <c:v>PROMEDIO</c:v>
                </c:pt>
              </c:strCache>
            </c:strRef>
          </c:cat>
          <c:val>
            <c:numRef>
              <c:f>Hoja1!$I$19:$I$23</c:f>
              <c:numCache>
                <c:formatCode>General</c:formatCode>
                <c:ptCount val="5"/>
                <c:pt idx="0">
                  <c:v>100</c:v>
                </c:pt>
                <c:pt idx="1">
                  <c:v>96.56</c:v>
                </c:pt>
                <c:pt idx="2">
                  <c:v>97.14</c:v>
                </c:pt>
                <c:pt idx="3">
                  <c:v>90.62</c:v>
                </c:pt>
                <c:pt idx="4" formatCode="0.00">
                  <c:v>96.08</c:v>
                </c:pt>
              </c:numCache>
            </c:numRef>
          </c:val>
          <c:extLst xmlns:c16r2="http://schemas.microsoft.com/office/drawing/2015/06/chart">
            <c:ext xmlns:c16="http://schemas.microsoft.com/office/drawing/2014/chart" uri="{C3380CC4-5D6E-409C-BE32-E72D297353CC}">
              <c16:uniqueId val="{00000000-4FAB-4D38-9F78-B1157326DC49}"/>
            </c:ext>
          </c:extLst>
        </c:ser>
        <c:dLbls>
          <c:showLegendKey val="0"/>
          <c:showVal val="0"/>
          <c:showCatName val="0"/>
          <c:showSerName val="0"/>
          <c:showPercent val="0"/>
          <c:showBubbleSize val="0"/>
        </c:dLbls>
        <c:gapWidth val="150"/>
        <c:axId val="-496037008"/>
        <c:axId val="-496035376"/>
      </c:barChart>
      <c:lineChart>
        <c:grouping val="stacked"/>
        <c:varyColors val="0"/>
        <c:ser>
          <c:idx val="1"/>
          <c:order val="1"/>
          <c:tx>
            <c:strRef>
              <c:f>Hoja1!$J$18</c:f>
              <c:strCache>
                <c:ptCount val="1"/>
                <c:pt idx="0">
                  <c:v>No alcanza</c:v>
                </c:pt>
              </c:strCache>
            </c:strRef>
          </c:tx>
          <c:spPr>
            <a:ln w="31750" cap="rnd">
              <a:solidFill>
                <a:schemeClr val="accent2"/>
              </a:solidFill>
              <a:round/>
            </a:ln>
            <a:effectLst/>
          </c:spPr>
          <c:marker>
            <c:symbol val="none"/>
          </c:marker>
          <c:cat>
            <c:strRef>
              <c:f>Hoja1!$H$19:$H$23</c:f>
              <c:strCache>
                <c:ptCount val="5"/>
                <c:pt idx="0">
                  <c:v>PRIMERO A</c:v>
                </c:pt>
                <c:pt idx="1">
                  <c:v>PRIMERO B</c:v>
                </c:pt>
                <c:pt idx="2">
                  <c:v>SEGUNDO A</c:v>
                </c:pt>
                <c:pt idx="3">
                  <c:v>SEGUNDO B</c:v>
                </c:pt>
                <c:pt idx="4">
                  <c:v>PROMEDIO</c:v>
                </c:pt>
              </c:strCache>
            </c:strRef>
          </c:cat>
          <c:val>
            <c:numRef>
              <c:f>Hoja1!$J$19:$J$23</c:f>
              <c:numCache>
                <c:formatCode>General</c:formatCode>
                <c:ptCount val="5"/>
                <c:pt idx="0">
                  <c:v>0</c:v>
                </c:pt>
                <c:pt idx="1">
                  <c:v>3.45</c:v>
                </c:pt>
                <c:pt idx="2">
                  <c:v>2.85</c:v>
                </c:pt>
                <c:pt idx="3">
                  <c:v>9.3699999999999992</c:v>
                </c:pt>
                <c:pt idx="4" formatCode="0.00">
                  <c:v>3.9175</c:v>
                </c:pt>
              </c:numCache>
            </c:numRef>
          </c:val>
          <c:smooth val="0"/>
          <c:extLst xmlns:c16r2="http://schemas.microsoft.com/office/drawing/2015/06/chart">
            <c:ext xmlns:c16="http://schemas.microsoft.com/office/drawing/2014/chart" uri="{C3380CC4-5D6E-409C-BE32-E72D297353CC}">
              <c16:uniqueId val="{00000001-4FAB-4D38-9F78-B1157326DC49}"/>
            </c:ext>
          </c:extLst>
        </c:ser>
        <c:dLbls>
          <c:showLegendKey val="0"/>
          <c:showVal val="0"/>
          <c:showCatName val="0"/>
          <c:showSerName val="0"/>
          <c:showPercent val="0"/>
          <c:showBubbleSize val="0"/>
        </c:dLbls>
        <c:marker val="1"/>
        <c:smooth val="0"/>
        <c:axId val="-496037008"/>
        <c:axId val="-496035376"/>
      </c:lineChart>
      <c:catAx>
        <c:axId val="-49603700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s-ES"/>
          </a:p>
        </c:txPr>
        <c:crossAx val="-496035376"/>
        <c:crosses val="autoZero"/>
        <c:auto val="1"/>
        <c:lblAlgn val="ctr"/>
        <c:lblOffset val="100"/>
        <c:noMultiLvlLbl val="0"/>
      </c:catAx>
      <c:valAx>
        <c:axId val="-496035376"/>
        <c:scaling>
          <c:orientation val="minMax"/>
          <c:max val="100"/>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s-ES"/>
          </a:p>
        </c:txPr>
        <c:crossAx val="-496037008"/>
        <c:crosses val="autoZero"/>
        <c:crossBetween val="between"/>
      </c:valAx>
      <c:dTable>
        <c:showHorzBorder val="1"/>
        <c:showVertBorder val="1"/>
        <c:showOutline val="1"/>
        <c:showKeys val="1"/>
        <c:spPr>
          <a:noFill/>
          <a:ln w="9525">
            <a:solidFill>
              <a:schemeClr val="tx2">
                <a:lumMod val="15000"/>
                <a:lumOff val="85000"/>
              </a:schemeClr>
            </a:solidFill>
          </a:ln>
          <a:effectLst/>
        </c:spPr>
        <c:txPr>
          <a:bodyPr rot="0" spcFirstLastPara="1" vertOverflow="ellipsis" vert="horz" wrap="square" anchor="ctr" anchorCtr="1"/>
          <a:lstStyle/>
          <a:p>
            <a:pPr rtl="0">
              <a:defRPr sz="1800" b="1" i="0" u="none" strike="noStrike" kern="1200" baseline="0">
                <a:solidFill>
                  <a:schemeClr val="tx1"/>
                </a:solidFill>
                <a:latin typeface="+mn-lt"/>
                <a:ea typeface="+mn-ea"/>
                <a:cs typeface="+mn-cs"/>
              </a:defRPr>
            </a:pPr>
            <a:endParaRPr lang="es-ES"/>
          </a:p>
        </c:txPr>
      </c:dTable>
      <c:spPr>
        <a:noFill/>
        <a:ln>
          <a:noFill/>
        </a:ln>
        <a:effectLst/>
      </c:spPr>
    </c:plotArea>
    <c:plotVisOnly val="1"/>
    <c:dispBlanksAs val="gap"/>
    <c:showDLblsOverMax val="0"/>
  </c:chart>
  <c:spPr>
    <a:noFill/>
    <a:ln>
      <a:noFill/>
    </a:ln>
    <a:effectLst/>
  </c:spPr>
  <c:txPr>
    <a:bodyPr/>
    <a:lstStyle/>
    <a:p>
      <a:pPr>
        <a:defRPr sz="1800" b="1">
          <a:solidFill>
            <a:schemeClr val="tx1"/>
          </a:solidFill>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withinLinear" id="14">
  <a:schemeClr val="accent1"/>
</cs:colorStyle>
</file>

<file path=ppt/charts/colors5.xml><?xml version="1.0" encoding="utf-8"?>
<cs:colorStyle xmlns:cs="http://schemas.microsoft.com/office/drawing/2012/chartStyle" xmlns:a="http://schemas.openxmlformats.org/drawingml/2006/main" meth="withinLinear" id="14">
  <a:schemeClr val="accent1"/>
</cs:colorStyle>
</file>

<file path=ppt/charts/colors6.xml><?xml version="1.0" encoding="utf-8"?>
<cs:colorStyle xmlns:cs="http://schemas.microsoft.com/office/drawing/2012/chartStyle" xmlns:a="http://schemas.openxmlformats.org/drawingml/2006/main" meth="withinLinear" id="14">
  <a:schemeClr val="accent1"/>
</cs:colorStyle>
</file>

<file path=ppt/charts/colors7.xml><?xml version="1.0" encoding="utf-8"?>
<cs:colorStyle xmlns:cs="http://schemas.microsoft.com/office/drawing/2012/chartStyle" xmlns:a="http://schemas.openxmlformats.org/drawingml/2006/main" meth="withinLinear" id="14">
  <a:schemeClr val="accent1"/>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12F4D2-3AFC-4500-AD39-CA6229162EA8}"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s-EC"/>
        </a:p>
      </dgm:t>
    </dgm:pt>
    <dgm:pt modelId="{18D74D74-B100-403F-91BF-99CCEA18986B}">
      <dgm:prSet custT="1"/>
      <dgm:spPr>
        <a:solidFill>
          <a:schemeClr val="tx1">
            <a:lumMod val="85000"/>
            <a:lumOff val="15000"/>
          </a:schemeClr>
        </a:solidFill>
      </dgm:spPr>
      <dgm:t>
        <a:bodyPr/>
        <a:lstStyle/>
        <a:p>
          <a:pPr rtl="0"/>
          <a:r>
            <a:rPr lang="es-ES" sz="4400" b="1" baseline="0" dirty="0"/>
            <a:t>Formulación del Problema</a:t>
          </a:r>
          <a:endParaRPr lang="es-EC" sz="4400" dirty="0"/>
        </a:p>
      </dgm:t>
    </dgm:pt>
    <dgm:pt modelId="{AEF49BD8-8B28-49E1-A5F7-0CFFD3A76589}" type="parTrans" cxnId="{83C0F3CB-6B14-462B-B813-6B670EA96BAE}">
      <dgm:prSet/>
      <dgm:spPr/>
      <dgm:t>
        <a:bodyPr/>
        <a:lstStyle/>
        <a:p>
          <a:endParaRPr lang="es-EC"/>
        </a:p>
      </dgm:t>
    </dgm:pt>
    <dgm:pt modelId="{ED93620C-0475-43DB-ACBF-2C3773CFFAED}" type="sibTrans" cxnId="{83C0F3CB-6B14-462B-B813-6B670EA96BAE}">
      <dgm:prSet/>
      <dgm:spPr/>
      <dgm:t>
        <a:bodyPr/>
        <a:lstStyle/>
        <a:p>
          <a:endParaRPr lang="es-EC"/>
        </a:p>
      </dgm:t>
    </dgm:pt>
    <dgm:pt modelId="{B77F951F-F4BC-4580-A993-654706B83531}" type="pres">
      <dgm:prSet presAssocID="{4D12F4D2-3AFC-4500-AD39-CA6229162EA8}" presName="linear" presStyleCnt="0">
        <dgm:presLayoutVars>
          <dgm:animLvl val="lvl"/>
          <dgm:resizeHandles val="exact"/>
        </dgm:presLayoutVars>
      </dgm:prSet>
      <dgm:spPr/>
      <dgm:t>
        <a:bodyPr/>
        <a:lstStyle/>
        <a:p>
          <a:endParaRPr lang="es-ES"/>
        </a:p>
      </dgm:t>
    </dgm:pt>
    <dgm:pt modelId="{70ED4B04-5E2C-4192-8262-73418F7EFACB}" type="pres">
      <dgm:prSet presAssocID="{18D74D74-B100-403F-91BF-99CCEA18986B}" presName="parentText" presStyleLbl="node1" presStyleIdx="0" presStyleCnt="1" custLinFactNeighborX="-9698" custLinFactNeighborY="11804">
        <dgm:presLayoutVars>
          <dgm:chMax val="0"/>
          <dgm:bulletEnabled val="1"/>
        </dgm:presLayoutVars>
      </dgm:prSet>
      <dgm:spPr/>
      <dgm:t>
        <a:bodyPr/>
        <a:lstStyle/>
        <a:p>
          <a:endParaRPr lang="es-ES"/>
        </a:p>
      </dgm:t>
    </dgm:pt>
  </dgm:ptLst>
  <dgm:cxnLst>
    <dgm:cxn modelId="{59A7CDC2-8284-47BD-8843-639A0F1F142D}" type="presOf" srcId="{4D12F4D2-3AFC-4500-AD39-CA6229162EA8}" destId="{B77F951F-F4BC-4580-A993-654706B83531}" srcOrd="0" destOrd="0" presId="urn:microsoft.com/office/officeart/2005/8/layout/vList2"/>
    <dgm:cxn modelId="{83C0F3CB-6B14-462B-B813-6B670EA96BAE}" srcId="{4D12F4D2-3AFC-4500-AD39-CA6229162EA8}" destId="{18D74D74-B100-403F-91BF-99CCEA18986B}" srcOrd="0" destOrd="0" parTransId="{AEF49BD8-8B28-49E1-A5F7-0CFFD3A76589}" sibTransId="{ED93620C-0475-43DB-ACBF-2C3773CFFAED}"/>
    <dgm:cxn modelId="{B453E494-B4D1-4F46-B583-4B236EBF77FE}" type="presOf" srcId="{18D74D74-B100-403F-91BF-99CCEA18986B}" destId="{70ED4B04-5E2C-4192-8262-73418F7EFACB}" srcOrd="0" destOrd="0" presId="urn:microsoft.com/office/officeart/2005/8/layout/vList2"/>
    <dgm:cxn modelId="{56106867-2CE0-497E-84F0-2DE3BE3B13F9}" type="presParOf" srcId="{B77F951F-F4BC-4580-A993-654706B83531}" destId="{70ED4B04-5E2C-4192-8262-73418F7EFAC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AAC09D2-5E97-4C35-AF0A-2BABF3FC163B}"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s-EC"/>
        </a:p>
      </dgm:t>
    </dgm:pt>
    <dgm:pt modelId="{ADF5D2E2-248E-4105-A1EE-8DA3293D2876}">
      <dgm:prSet phldrT="[Texto]">
        <dgm:style>
          <a:lnRef idx="2">
            <a:schemeClr val="accent2"/>
          </a:lnRef>
          <a:fillRef idx="1">
            <a:schemeClr val="lt1"/>
          </a:fillRef>
          <a:effectRef idx="0">
            <a:schemeClr val="accent2"/>
          </a:effectRef>
          <a:fontRef idx="minor">
            <a:schemeClr val="dk1"/>
          </a:fontRef>
        </dgm:style>
      </dgm:prSet>
      <dgm:spPr/>
      <dgm:t>
        <a:bodyPr/>
        <a:lstStyle/>
        <a:p>
          <a:r>
            <a:rPr lang="es-EC" dirty="0"/>
            <a:t>Objetivos</a:t>
          </a:r>
        </a:p>
      </dgm:t>
    </dgm:pt>
    <dgm:pt modelId="{DE90D558-ADAE-4E60-B1FB-7338E2786935}" type="parTrans" cxnId="{CB6C5C68-7018-4AF5-8223-F543A15BC983}">
      <dgm:prSet/>
      <dgm:spPr/>
      <dgm:t>
        <a:bodyPr/>
        <a:lstStyle/>
        <a:p>
          <a:endParaRPr lang="es-EC"/>
        </a:p>
      </dgm:t>
    </dgm:pt>
    <dgm:pt modelId="{45B845A6-662C-437A-B849-3C04D7196AC2}" type="sibTrans" cxnId="{CB6C5C68-7018-4AF5-8223-F543A15BC983}">
      <dgm:prSet/>
      <dgm:spPr/>
      <dgm:t>
        <a:bodyPr/>
        <a:lstStyle/>
        <a:p>
          <a:endParaRPr lang="es-EC"/>
        </a:p>
      </dgm:t>
    </dgm:pt>
    <dgm:pt modelId="{8A64FF24-D2F0-4358-9AF5-918500E79B96}">
      <dgm:prSet>
        <dgm:style>
          <a:lnRef idx="2">
            <a:schemeClr val="accent2"/>
          </a:lnRef>
          <a:fillRef idx="1">
            <a:schemeClr val="lt1"/>
          </a:fillRef>
          <a:effectRef idx="0">
            <a:schemeClr val="accent2"/>
          </a:effectRef>
          <a:fontRef idx="minor">
            <a:schemeClr val="dk1"/>
          </a:fontRef>
        </dgm:style>
      </dgm:prSet>
      <dgm:spPr/>
      <dgm:t>
        <a:bodyPr/>
        <a:lstStyle/>
        <a:p>
          <a:r>
            <a:rPr lang="es-EC" dirty="0"/>
            <a:t>Tipo y numero de preguntas </a:t>
          </a:r>
        </a:p>
      </dgm:t>
    </dgm:pt>
    <dgm:pt modelId="{A006CCF9-E31E-4A91-A266-9CCC5B40A656}" type="parTrans" cxnId="{2177741F-0804-4DF9-B78D-D0477B2CF725}">
      <dgm:prSet/>
      <dgm:spPr/>
      <dgm:t>
        <a:bodyPr/>
        <a:lstStyle/>
        <a:p>
          <a:endParaRPr lang="es-EC"/>
        </a:p>
      </dgm:t>
    </dgm:pt>
    <dgm:pt modelId="{BCFD0C46-1B89-4F21-9773-0F3F2D12F074}" type="sibTrans" cxnId="{2177741F-0804-4DF9-B78D-D0477B2CF725}">
      <dgm:prSet/>
      <dgm:spPr/>
      <dgm:t>
        <a:bodyPr/>
        <a:lstStyle/>
        <a:p>
          <a:endParaRPr lang="es-EC"/>
        </a:p>
      </dgm:t>
    </dgm:pt>
    <dgm:pt modelId="{BC1F785D-AAC6-4841-AA0F-117F65EC8EBF}">
      <dgm:prSet>
        <dgm:style>
          <a:lnRef idx="2">
            <a:schemeClr val="accent2"/>
          </a:lnRef>
          <a:fillRef idx="1">
            <a:schemeClr val="lt1"/>
          </a:fillRef>
          <a:effectRef idx="0">
            <a:schemeClr val="accent2"/>
          </a:effectRef>
          <a:fontRef idx="minor">
            <a:schemeClr val="dk1"/>
          </a:fontRef>
        </dgm:style>
      </dgm:prSet>
      <dgm:spPr/>
      <dgm:t>
        <a:bodyPr/>
        <a:lstStyle/>
        <a:p>
          <a:r>
            <a:rPr lang="es-EC" dirty="0"/>
            <a:t>Sumatorio</a:t>
          </a:r>
          <a:r>
            <a:rPr lang="es-EC" baseline="0" dirty="0"/>
            <a:t> - Formativo</a:t>
          </a:r>
          <a:endParaRPr lang="es-EC" dirty="0"/>
        </a:p>
      </dgm:t>
    </dgm:pt>
    <dgm:pt modelId="{EDA97B76-5115-4761-B968-F8C4482867DE}" type="parTrans" cxnId="{ECB69346-C3B3-4027-A7F6-AA191F47D378}">
      <dgm:prSet/>
      <dgm:spPr/>
      <dgm:t>
        <a:bodyPr/>
        <a:lstStyle/>
        <a:p>
          <a:endParaRPr lang="es-EC"/>
        </a:p>
      </dgm:t>
    </dgm:pt>
    <dgm:pt modelId="{42912D1C-43CB-4734-AF1A-2C7627E9E04A}" type="sibTrans" cxnId="{ECB69346-C3B3-4027-A7F6-AA191F47D378}">
      <dgm:prSet/>
      <dgm:spPr/>
      <dgm:t>
        <a:bodyPr/>
        <a:lstStyle/>
        <a:p>
          <a:endParaRPr lang="es-EC"/>
        </a:p>
      </dgm:t>
    </dgm:pt>
    <dgm:pt modelId="{82E2F29E-A146-4899-966B-8094C6FA9A9E}">
      <dgm:prSet>
        <dgm:style>
          <a:lnRef idx="2">
            <a:schemeClr val="accent2"/>
          </a:lnRef>
          <a:fillRef idx="1">
            <a:schemeClr val="lt1"/>
          </a:fillRef>
          <a:effectRef idx="0">
            <a:schemeClr val="accent2"/>
          </a:effectRef>
          <a:fontRef idx="minor">
            <a:schemeClr val="dk1"/>
          </a:fontRef>
        </dgm:style>
      </dgm:prSet>
      <dgm:spPr/>
      <dgm:t>
        <a:bodyPr/>
        <a:lstStyle/>
        <a:p>
          <a:r>
            <a:rPr lang="es-EC" dirty="0"/>
            <a:t>Inicial-Parcial-Final</a:t>
          </a:r>
        </a:p>
      </dgm:t>
    </dgm:pt>
    <dgm:pt modelId="{4DC411D8-4111-4B44-A0F9-8EB703DAC633}" type="parTrans" cxnId="{E7C2E2E7-5F3B-4DDC-A703-08FABCE51EEF}">
      <dgm:prSet/>
      <dgm:spPr/>
      <dgm:t>
        <a:bodyPr/>
        <a:lstStyle/>
        <a:p>
          <a:endParaRPr lang="es-ES"/>
        </a:p>
      </dgm:t>
    </dgm:pt>
    <dgm:pt modelId="{3CFB6E17-5030-4A79-BB02-F49FD9F41C90}" type="sibTrans" cxnId="{E7C2E2E7-5F3B-4DDC-A703-08FABCE51EEF}">
      <dgm:prSet/>
      <dgm:spPr/>
      <dgm:t>
        <a:bodyPr/>
        <a:lstStyle/>
        <a:p>
          <a:endParaRPr lang="es-ES"/>
        </a:p>
      </dgm:t>
    </dgm:pt>
    <dgm:pt modelId="{6064D5AD-3E90-49B2-91D3-BA468564492E}" type="pres">
      <dgm:prSet presAssocID="{9AAC09D2-5E97-4C35-AF0A-2BABF3FC163B}" presName="linear" presStyleCnt="0">
        <dgm:presLayoutVars>
          <dgm:animLvl val="lvl"/>
          <dgm:resizeHandles val="exact"/>
        </dgm:presLayoutVars>
      </dgm:prSet>
      <dgm:spPr/>
      <dgm:t>
        <a:bodyPr/>
        <a:lstStyle/>
        <a:p>
          <a:endParaRPr lang="es-ES"/>
        </a:p>
      </dgm:t>
    </dgm:pt>
    <dgm:pt modelId="{E7A81B6D-0152-464F-AC15-A5FA59F58483}" type="pres">
      <dgm:prSet presAssocID="{ADF5D2E2-248E-4105-A1EE-8DA3293D2876}" presName="parentText" presStyleLbl="node1" presStyleIdx="0" presStyleCnt="4" custLinFactNeighborX="-440" custLinFactNeighborY="79764">
        <dgm:presLayoutVars>
          <dgm:chMax val="0"/>
          <dgm:bulletEnabled val="1"/>
        </dgm:presLayoutVars>
      </dgm:prSet>
      <dgm:spPr/>
      <dgm:t>
        <a:bodyPr/>
        <a:lstStyle/>
        <a:p>
          <a:endParaRPr lang="es-ES"/>
        </a:p>
      </dgm:t>
    </dgm:pt>
    <dgm:pt modelId="{668C3579-B14E-4AC8-9E85-BFAE17D75862}" type="pres">
      <dgm:prSet presAssocID="{45B845A6-662C-437A-B849-3C04D7196AC2}" presName="spacer" presStyleCnt="0"/>
      <dgm:spPr/>
    </dgm:pt>
    <dgm:pt modelId="{486B6504-B52B-4D7C-9A0C-9264E23A9ED2}" type="pres">
      <dgm:prSet presAssocID="{8A64FF24-D2F0-4358-9AF5-918500E79B96}" presName="parentText" presStyleLbl="node1" presStyleIdx="1" presStyleCnt="4">
        <dgm:presLayoutVars>
          <dgm:chMax val="0"/>
          <dgm:bulletEnabled val="1"/>
        </dgm:presLayoutVars>
      </dgm:prSet>
      <dgm:spPr/>
      <dgm:t>
        <a:bodyPr/>
        <a:lstStyle/>
        <a:p>
          <a:endParaRPr lang="es-ES"/>
        </a:p>
      </dgm:t>
    </dgm:pt>
    <dgm:pt modelId="{FBCCF293-F8BE-4413-B78B-BE4CB61A38AD}" type="pres">
      <dgm:prSet presAssocID="{BCFD0C46-1B89-4F21-9773-0F3F2D12F074}" presName="spacer" presStyleCnt="0"/>
      <dgm:spPr/>
    </dgm:pt>
    <dgm:pt modelId="{53FCB591-2D87-4162-88A1-373B19F21909}" type="pres">
      <dgm:prSet presAssocID="{BC1F785D-AAC6-4841-AA0F-117F65EC8EBF}" presName="parentText" presStyleLbl="node1" presStyleIdx="2" presStyleCnt="4">
        <dgm:presLayoutVars>
          <dgm:chMax val="0"/>
          <dgm:bulletEnabled val="1"/>
        </dgm:presLayoutVars>
      </dgm:prSet>
      <dgm:spPr/>
      <dgm:t>
        <a:bodyPr/>
        <a:lstStyle/>
        <a:p>
          <a:endParaRPr lang="es-ES"/>
        </a:p>
      </dgm:t>
    </dgm:pt>
    <dgm:pt modelId="{BA0F8E59-3CA1-4076-A3B3-97168DCE7752}" type="pres">
      <dgm:prSet presAssocID="{42912D1C-43CB-4734-AF1A-2C7627E9E04A}" presName="spacer" presStyleCnt="0"/>
      <dgm:spPr/>
    </dgm:pt>
    <dgm:pt modelId="{ABE69B07-C689-4A4F-9AA6-F529AA7AE455}" type="pres">
      <dgm:prSet presAssocID="{82E2F29E-A146-4899-966B-8094C6FA9A9E}" presName="parentText" presStyleLbl="node1" presStyleIdx="3" presStyleCnt="4" custLinFactNeighborX="-33102" custLinFactNeighborY="-57318">
        <dgm:presLayoutVars>
          <dgm:chMax val="0"/>
          <dgm:bulletEnabled val="1"/>
        </dgm:presLayoutVars>
      </dgm:prSet>
      <dgm:spPr/>
      <dgm:t>
        <a:bodyPr/>
        <a:lstStyle/>
        <a:p>
          <a:endParaRPr lang="es-ES"/>
        </a:p>
      </dgm:t>
    </dgm:pt>
  </dgm:ptLst>
  <dgm:cxnLst>
    <dgm:cxn modelId="{BA53E0EE-D5D2-48A8-BD3C-8BD22C0C56F9}" type="presOf" srcId="{8A64FF24-D2F0-4358-9AF5-918500E79B96}" destId="{486B6504-B52B-4D7C-9A0C-9264E23A9ED2}" srcOrd="0" destOrd="0" presId="urn:microsoft.com/office/officeart/2005/8/layout/vList2"/>
    <dgm:cxn modelId="{2177741F-0804-4DF9-B78D-D0477B2CF725}" srcId="{9AAC09D2-5E97-4C35-AF0A-2BABF3FC163B}" destId="{8A64FF24-D2F0-4358-9AF5-918500E79B96}" srcOrd="1" destOrd="0" parTransId="{A006CCF9-E31E-4A91-A266-9CCC5B40A656}" sibTransId="{BCFD0C46-1B89-4F21-9773-0F3F2D12F074}"/>
    <dgm:cxn modelId="{E7C2E2E7-5F3B-4DDC-A703-08FABCE51EEF}" srcId="{9AAC09D2-5E97-4C35-AF0A-2BABF3FC163B}" destId="{82E2F29E-A146-4899-966B-8094C6FA9A9E}" srcOrd="3" destOrd="0" parTransId="{4DC411D8-4111-4B44-A0F9-8EB703DAC633}" sibTransId="{3CFB6E17-5030-4A79-BB02-F49FD9F41C90}"/>
    <dgm:cxn modelId="{FBDDBB22-2E92-49CB-928E-58C680EEC770}" type="presOf" srcId="{82E2F29E-A146-4899-966B-8094C6FA9A9E}" destId="{ABE69B07-C689-4A4F-9AA6-F529AA7AE455}" srcOrd="0" destOrd="0" presId="urn:microsoft.com/office/officeart/2005/8/layout/vList2"/>
    <dgm:cxn modelId="{CB99E7BF-2311-4C16-9837-78780BAD528A}" type="presOf" srcId="{BC1F785D-AAC6-4841-AA0F-117F65EC8EBF}" destId="{53FCB591-2D87-4162-88A1-373B19F21909}" srcOrd="0" destOrd="0" presId="urn:microsoft.com/office/officeart/2005/8/layout/vList2"/>
    <dgm:cxn modelId="{ECB69346-C3B3-4027-A7F6-AA191F47D378}" srcId="{9AAC09D2-5E97-4C35-AF0A-2BABF3FC163B}" destId="{BC1F785D-AAC6-4841-AA0F-117F65EC8EBF}" srcOrd="2" destOrd="0" parTransId="{EDA97B76-5115-4761-B968-F8C4482867DE}" sibTransId="{42912D1C-43CB-4734-AF1A-2C7627E9E04A}"/>
    <dgm:cxn modelId="{CB6C5C68-7018-4AF5-8223-F543A15BC983}" srcId="{9AAC09D2-5E97-4C35-AF0A-2BABF3FC163B}" destId="{ADF5D2E2-248E-4105-A1EE-8DA3293D2876}" srcOrd="0" destOrd="0" parTransId="{DE90D558-ADAE-4E60-B1FB-7338E2786935}" sibTransId="{45B845A6-662C-437A-B849-3C04D7196AC2}"/>
    <dgm:cxn modelId="{22C77931-4F10-41A1-9F9A-5E22834E59E2}" type="presOf" srcId="{ADF5D2E2-248E-4105-A1EE-8DA3293D2876}" destId="{E7A81B6D-0152-464F-AC15-A5FA59F58483}" srcOrd="0" destOrd="0" presId="urn:microsoft.com/office/officeart/2005/8/layout/vList2"/>
    <dgm:cxn modelId="{6ED0DB2D-71AC-4C74-AE38-2F64D0F03326}" type="presOf" srcId="{9AAC09D2-5E97-4C35-AF0A-2BABF3FC163B}" destId="{6064D5AD-3E90-49B2-91D3-BA468564492E}" srcOrd="0" destOrd="0" presId="urn:microsoft.com/office/officeart/2005/8/layout/vList2"/>
    <dgm:cxn modelId="{0F0CDE7E-0ACD-453E-83F6-74C1DECC1CCF}" type="presParOf" srcId="{6064D5AD-3E90-49B2-91D3-BA468564492E}" destId="{E7A81B6D-0152-464F-AC15-A5FA59F58483}" srcOrd="0" destOrd="0" presId="urn:microsoft.com/office/officeart/2005/8/layout/vList2"/>
    <dgm:cxn modelId="{9E5818DB-0F6F-40F8-8A95-17F2B447860D}" type="presParOf" srcId="{6064D5AD-3E90-49B2-91D3-BA468564492E}" destId="{668C3579-B14E-4AC8-9E85-BFAE17D75862}" srcOrd="1" destOrd="0" presId="urn:microsoft.com/office/officeart/2005/8/layout/vList2"/>
    <dgm:cxn modelId="{19A4B1DD-E9D5-46A7-B52B-A281BA901BB3}" type="presParOf" srcId="{6064D5AD-3E90-49B2-91D3-BA468564492E}" destId="{486B6504-B52B-4D7C-9A0C-9264E23A9ED2}" srcOrd="2" destOrd="0" presId="urn:microsoft.com/office/officeart/2005/8/layout/vList2"/>
    <dgm:cxn modelId="{E0CE343D-8F89-4852-ADB0-8ABCB730685F}" type="presParOf" srcId="{6064D5AD-3E90-49B2-91D3-BA468564492E}" destId="{FBCCF293-F8BE-4413-B78B-BE4CB61A38AD}" srcOrd="3" destOrd="0" presId="urn:microsoft.com/office/officeart/2005/8/layout/vList2"/>
    <dgm:cxn modelId="{84BE514D-DB3C-4075-AC36-A288A106551E}" type="presParOf" srcId="{6064D5AD-3E90-49B2-91D3-BA468564492E}" destId="{53FCB591-2D87-4162-88A1-373B19F21909}" srcOrd="4" destOrd="0" presId="urn:microsoft.com/office/officeart/2005/8/layout/vList2"/>
    <dgm:cxn modelId="{9C62350D-68AC-418B-869A-153C86C5186B}" type="presParOf" srcId="{6064D5AD-3E90-49B2-91D3-BA468564492E}" destId="{BA0F8E59-3CA1-4076-A3B3-97168DCE7752}" srcOrd="5" destOrd="0" presId="urn:microsoft.com/office/officeart/2005/8/layout/vList2"/>
    <dgm:cxn modelId="{1437E988-56BF-4C02-9629-0EF2AE7DDF51}" type="presParOf" srcId="{6064D5AD-3E90-49B2-91D3-BA468564492E}" destId="{ABE69B07-C689-4A4F-9AA6-F529AA7AE455}" srcOrd="6" destOrd="0" presId="urn:microsoft.com/office/officeart/2005/8/layout/vList2"/>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AAC09D2-5E97-4C35-AF0A-2BABF3FC163B}"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s-EC"/>
        </a:p>
      </dgm:t>
    </dgm:pt>
    <dgm:pt modelId="{ADF5D2E2-248E-4105-A1EE-8DA3293D2876}">
      <dgm:prSet phldrT="[Texto]">
        <dgm:style>
          <a:lnRef idx="2">
            <a:schemeClr val="accent1"/>
          </a:lnRef>
          <a:fillRef idx="1">
            <a:schemeClr val="lt1"/>
          </a:fillRef>
          <a:effectRef idx="0">
            <a:schemeClr val="accent1"/>
          </a:effectRef>
          <a:fontRef idx="minor">
            <a:schemeClr val="dk1"/>
          </a:fontRef>
        </dgm:style>
      </dgm:prSet>
      <dgm:spPr/>
      <dgm:t>
        <a:bodyPr/>
        <a:lstStyle/>
        <a:p>
          <a:r>
            <a:rPr lang="es-EC" dirty="0"/>
            <a:t>Numero de respuestas acertadas/dominio del tema</a:t>
          </a:r>
        </a:p>
      </dgm:t>
    </dgm:pt>
    <dgm:pt modelId="{DE90D558-ADAE-4E60-B1FB-7338E2786935}" type="parTrans" cxnId="{CB6C5C68-7018-4AF5-8223-F543A15BC983}">
      <dgm:prSet/>
      <dgm:spPr/>
      <dgm:t>
        <a:bodyPr/>
        <a:lstStyle/>
        <a:p>
          <a:endParaRPr lang="es-EC"/>
        </a:p>
      </dgm:t>
    </dgm:pt>
    <dgm:pt modelId="{45B845A6-662C-437A-B849-3C04D7196AC2}" type="sibTrans" cxnId="{CB6C5C68-7018-4AF5-8223-F543A15BC983}">
      <dgm:prSet/>
      <dgm:spPr/>
      <dgm:t>
        <a:bodyPr/>
        <a:lstStyle/>
        <a:p>
          <a:endParaRPr lang="es-EC"/>
        </a:p>
      </dgm:t>
    </dgm:pt>
    <dgm:pt modelId="{8A64FF24-D2F0-4358-9AF5-918500E79B96}">
      <dgm:prSet>
        <dgm:style>
          <a:lnRef idx="2">
            <a:schemeClr val="accent1"/>
          </a:lnRef>
          <a:fillRef idx="1">
            <a:schemeClr val="lt1"/>
          </a:fillRef>
          <a:effectRef idx="0">
            <a:schemeClr val="accent1"/>
          </a:effectRef>
          <a:fontRef idx="minor">
            <a:schemeClr val="dk1"/>
          </a:fontRef>
        </dgm:style>
      </dgm:prSet>
      <dgm:spPr/>
      <dgm:t>
        <a:bodyPr/>
        <a:lstStyle/>
        <a:p>
          <a:r>
            <a:rPr lang="es-EC" dirty="0"/>
            <a:t>Realiza correctamente las actividades académicas </a:t>
          </a:r>
        </a:p>
      </dgm:t>
    </dgm:pt>
    <dgm:pt modelId="{A006CCF9-E31E-4A91-A266-9CCC5B40A656}" type="parTrans" cxnId="{2177741F-0804-4DF9-B78D-D0477B2CF725}">
      <dgm:prSet/>
      <dgm:spPr/>
      <dgm:t>
        <a:bodyPr/>
        <a:lstStyle/>
        <a:p>
          <a:endParaRPr lang="es-EC"/>
        </a:p>
      </dgm:t>
    </dgm:pt>
    <dgm:pt modelId="{BCFD0C46-1B89-4F21-9773-0F3F2D12F074}" type="sibTrans" cxnId="{2177741F-0804-4DF9-B78D-D0477B2CF725}">
      <dgm:prSet/>
      <dgm:spPr/>
      <dgm:t>
        <a:bodyPr/>
        <a:lstStyle/>
        <a:p>
          <a:endParaRPr lang="es-EC"/>
        </a:p>
      </dgm:t>
    </dgm:pt>
    <dgm:pt modelId="{6064D5AD-3E90-49B2-91D3-BA468564492E}" type="pres">
      <dgm:prSet presAssocID="{9AAC09D2-5E97-4C35-AF0A-2BABF3FC163B}" presName="linear" presStyleCnt="0">
        <dgm:presLayoutVars>
          <dgm:animLvl val="lvl"/>
          <dgm:resizeHandles val="exact"/>
        </dgm:presLayoutVars>
      </dgm:prSet>
      <dgm:spPr/>
      <dgm:t>
        <a:bodyPr/>
        <a:lstStyle/>
        <a:p>
          <a:endParaRPr lang="es-ES"/>
        </a:p>
      </dgm:t>
    </dgm:pt>
    <dgm:pt modelId="{E7A81B6D-0152-464F-AC15-A5FA59F58483}" type="pres">
      <dgm:prSet presAssocID="{ADF5D2E2-248E-4105-A1EE-8DA3293D2876}" presName="parentText" presStyleLbl="node1" presStyleIdx="0" presStyleCnt="2" custScaleX="89416" custLinFactNeighborX="-2695" custLinFactNeighborY="58389">
        <dgm:presLayoutVars>
          <dgm:chMax val="0"/>
          <dgm:bulletEnabled val="1"/>
        </dgm:presLayoutVars>
      </dgm:prSet>
      <dgm:spPr/>
      <dgm:t>
        <a:bodyPr/>
        <a:lstStyle/>
        <a:p>
          <a:endParaRPr lang="es-ES"/>
        </a:p>
      </dgm:t>
    </dgm:pt>
    <dgm:pt modelId="{668C3579-B14E-4AC8-9E85-BFAE17D75862}" type="pres">
      <dgm:prSet presAssocID="{45B845A6-662C-437A-B849-3C04D7196AC2}" presName="spacer" presStyleCnt="0"/>
      <dgm:spPr/>
    </dgm:pt>
    <dgm:pt modelId="{486B6504-B52B-4D7C-9A0C-9264E23A9ED2}" type="pres">
      <dgm:prSet presAssocID="{8A64FF24-D2F0-4358-9AF5-918500E79B96}" presName="parentText" presStyleLbl="node1" presStyleIdx="1" presStyleCnt="2">
        <dgm:presLayoutVars>
          <dgm:chMax val="0"/>
          <dgm:bulletEnabled val="1"/>
        </dgm:presLayoutVars>
      </dgm:prSet>
      <dgm:spPr/>
      <dgm:t>
        <a:bodyPr/>
        <a:lstStyle/>
        <a:p>
          <a:endParaRPr lang="es-ES"/>
        </a:p>
      </dgm:t>
    </dgm:pt>
  </dgm:ptLst>
  <dgm:cxnLst>
    <dgm:cxn modelId="{DCCA4E9C-8F8F-434A-8B0B-B121BCE9675B}" type="presOf" srcId="{8A64FF24-D2F0-4358-9AF5-918500E79B96}" destId="{486B6504-B52B-4D7C-9A0C-9264E23A9ED2}" srcOrd="0" destOrd="0" presId="urn:microsoft.com/office/officeart/2005/8/layout/vList2"/>
    <dgm:cxn modelId="{CD599128-5F69-4B58-BB4B-DE9F782F59C4}" type="presOf" srcId="{9AAC09D2-5E97-4C35-AF0A-2BABF3FC163B}" destId="{6064D5AD-3E90-49B2-91D3-BA468564492E}" srcOrd="0" destOrd="0" presId="urn:microsoft.com/office/officeart/2005/8/layout/vList2"/>
    <dgm:cxn modelId="{CB6C5C68-7018-4AF5-8223-F543A15BC983}" srcId="{9AAC09D2-5E97-4C35-AF0A-2BABF3FC163B}" destId="{ADF5D2E2-248E-4105-A1EE-8DA3293D2876}" srcOrd="0" destOrd="0" parTransId="{DE90D558-ADAE-4E60-B1FB-7338E2786935}" sibTransId="{45B845A6-662C-437A-B849-3C04D7196AC2}"/>
    <dgm:cxn modelId="{2177741F-0804-4DF9-B78D-D0477B2CF725}" srcId="{9AAC09D2-5E97-4C35-AF0A-2BABF3FC163B}" destId="{8A64FF24-D2F0-4358-9AF5-918500E79B96}" srcOrd="1" destOrd="0" parTransId="{A006CCF9-E31E-4A91-A266-9CCC5B40A656}" sibTransId="{BCFD0C46-1B89-4F21-9773-0F3F2D12F074}"/>
    <dgm:cxn modelId="{61892D9F-AE3B-4080-9EF9-6788CF8B6216}" type="presOf" srcId="{ADF5D2E2-248E-4105-A1EE-8DA3293D2876}" destId="{E7A81B6D-0152-464F-AC15-A5FA59F58483}" srcOrd="0" destOrd="0" presId="urn:microsoft.com/office/officeart/2005/8/layout/vList2"/>
    <dgm:cxn modelId="{9B99A2EC-220A-4987-A784-B3CEC93DB228}" type="presParOf" srcId="{6064D5AD-3E90-49B2-91D3-BA468564492E}" destId="{E7A81B6D-0152-464F-AC15-A5FA59F58483}" srcOrd="0" destOrd="0" presId="urn:microsoft.com/office/officeart/2005/8/layout/vList2"/>
    <dgm:cxn modelId="{834224C0-28FE-4963-8C83-9A9AB0F11DC0}" type="presParOf" srcId="{6064D5AD-3E90-49B2-91D3-BA468564492E}" destId="{668C3579-B14E-4AC8-9E85-BFAE17D75862}" srcOrd="1" destOrd="0" presId="urn:microsoft.com/office/officeart/2005/8/layout/vList2"/>
    <dgm:cxn modelId="{A8A8FB4D-3E40-46C5-A8A5-B791650A9436}" type="presParOf" srcId="{6064D5AD-3E90-49B2-91D3-BA468564492E}" destId="{486B6504-B52B-4D7C-9A0C-9264E23A9ED2}" srcOrd="2" destOrd="0" presId="urn:microsoft.com/office/officeart/2005/8/layout/vList2"/>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AE45BEE-F69A-4834-AE50-CBBEBCE09522}" type="doc">
      <dgm:prSet loTypeId="urn:microsoft.com/office/officeart/2005/8/layout/process4" loCatId="list" qsTypeId="urn:microsoft.com/office/officeart/2005/8/quickstyle/simple2" qsCatId="simple" csTypeId="urn:microsoft.com/office/officeart/2005/8/colors/accent2_5" csCatId="accent2" phldr="1"/>
      <dgm:spPr/>
      <dgm:t>
        <a:bodyPr/>
        <a:lstStyle/>
        <a:p>
          <a:endParaRPr lang="es-EC"/>
        </a:p>
      </dgm:t>
    </dgm:pt>
    <dgm:pt modelId="{E2349F0A-14C5-4C0F-A25E-717BBCC7E135}">
      <dgm:prSet/>
      <dgm:spPr>
        <a:solidFill>
          <a:schemeClr val="accent1">
            <a:lumMod val="40000"/>
            <a:lumOff val="60000"/>
            <a:alpha val="90000"/>
          </a:schemeClr>
        </a:solidFill>
      </dgm:spPr>
      <dgm:t>
        <a:bodyPr/>
        <a:lstStyle/>
        <a:p>
          <a:pPr algn="just"/>
          <a:r>
            <a:rPr lang="es-ES" dirty="0">
              <a:solidFill>
                <a:schemeClr val="tx2">
                  <a:lumMod val="10000"/>
                </a:schemeClr>
              </a:solidFill>
            </a:rPr>
            <a:t>Son los diversos recursos utilizados por los docentes para medir de manera cualitativa y cuantitativa, los conocimientos y destrezas adquiridos por los estudiantes, a lo largo de un periodo de tiempo, sirven para dar un valor a las diferentes actividades realizadas, lo cual ayuda a descubrir las fortalezas de los estudiantes o por el contrario las carencias y debilidades derivadas del proceso enseñanza - aprendizaje.</a:t>
          </a:r>
          <a:endParaRPr lang="en-US" dirty="0">
            <a:solidFill>
              <a:schemeClr val="tx2">
                <a:lumMod val="10000"/>
              </a:schemeClr>
            </a:solidFill>
          </a:endParaRPr>
        </a:p>
      </dgm:t>
    </dgm:pt>
    <dgm:pt modelId="{4912AB45-D059-4834-8CE4-01E31713409A}" type="parTrans" cxnId="{879F887E-8CF4-4518-A22C-A2B41E2D97F0}">
      <dgm:prSet/>
      <dgm:spPr/>
      <dgm:t>
        <a:bodyPr/>
        <a:lstStyle/>
        <a:p>
          <a:endParaRPr lang="es-ES"/>
        </a:p>
      </dgm:t>
    </dgm:pt>
    <dgm:pt modelId="{47C547DE-AEF8-49FB-A1EB-724C937E074F}" type="sibTrans" cxnId="{879F887E-8CF4-4518-A22C-A2B41E2D97F0}">
      <dgm:prSet/>
      <dgm:spPr/>
      <dgm:t>
        <a:bodyPr/>
        <a:lstStyle/>
        <a:p>
          <a:endParaRPr lang="es-ES"/>
        </a:p>
      </dgm:t>
    </dgm:pt>
    <dgm:pt modelId="{D2528A88-C32E-49E5-8205-61557CC45ACA}" type="pres">
      <dgm:prSet presAssocID="{2AE45BEE-F69A-4834-AE50-CBBEBCE09522}" presName="Name0" presStyleCnt="0">
        <dgm:presLayoutVars>
          <dgm:dir/>
          <dgm:animLvl val="lvl"/>
          <dgm:resizeHandles val="exact"/>
        </dgm:presLayoutVars>
      </dgm:prSet>
      <dgm:spPr/>
      <dgm:t>
        <a:bodyPr/>
        <a:lstStyle/>
        <a:p>
          <a:endParaRPr lang="es-ES"/>
        </a:p>
      </dgm:t>
    </dgm:pt>
    <dgm:pt modelId="{7F3B6D84-4D15-4471-9A85-AFC7385D3620}" type="pres">
      <dgm:prSet presAssocID="{E2349F0A-14C5-4C0F-A25E-717BBCC7E135}" presName="boxAndChildren" presStyleCnt="0"/>
      <dgm:spPr/>
    </dgm:pt>
    <dgm:pt modelId="{4D4BEBB6-9BA2-43C8-A057-36C4EF90261B}" type="pres">
      <dgm:prSet presAssocID="{E2349F0A-14C5-4C0F-A25E-717BBCC7E135}" presName="parentTextBox" presStyleLbl="node1" presStyleIdx="0" presStyleCnt="1" custLinFactNeighborX="8309" custLinFactNeighborY="5257"/>
      <dgm:spPr/>
      <dgm:t>
        <a:bodyPr/>
        <a:lstStyle/>
        <a:p>
          <a:endParaRPr lang="es-ES"/>
        </a:p>
      </dgm:t>
    </dgm:pt>
  </dgm:ptLst>
  <dgm:cxnLst>
    <dgm:cxn modelId="{104F7B54-6D5A-4C8F-A2AB-61CF94960ADB}" type="presOf" srcId="{E2349F0A-14C5-4C0F-A25E-717BBCC7E135}" destId="{4D4BEBB6-9BA2-43C8-A057-36C4EF90261B}" srcOrd="0" destOrd="0" presId="urn:microsoft.com/office/officeart/2005/8/layout/process4"/>
    <dgm:cxn modelId="{F1B02F36-E5B5-464A-85DF-D67489BED975}" type="presOf" srcId="{2AE45BEE-F69A-4834-AE50-CBBEBCE09522}" destId="{D2528A88-C32E-49E5-8205-61557CC45ACA}" srcOrd="0" destOrd="0" presId="urn:microsoft.com/office/officeart/2005/8/layout/process4"/>
    <dgm:cxn modelId="{879F887E-8CF4-4518-A22C-A2B41E2D97F0}" srcId="{2AE45BEE-F69A-4834-AE50-CBBEBCE09522}" destId="{E2349F0A-14C5-4C0F-A25E-717BBCC7E135}" srcOrd="0" destOrd="0" parTransId="{4912AB45-D059-4834-8CE4-01E31713409A}" sibTransId="{47C547DE-AEF8-49FB-A1EB-724C937E074F}"/>
    <dgm:cxn modelId="{F008A52A-ECEB-42E8-B412-47B9E0324020}" type="presParOf" srcId="{D2528A88-C32E-49E5-8205-61557CC45ACA}" destId="{7F3B6D84-4D15-4471-9A85-AFC7385D3620}" srcOrd="0" destOrd="0" presId="urn:microsoft.com/office/officeart/2005/8/layout/process4"/>
    <dgm:cxn modelId="{99B715B8-2FF8-4238-94EB-D6100AFB9469}" type="presParOf" srcId="{7F3B6D84-4D15-4471-9A85-AFC7385D3620}" destId="{4D4BEBB6-9BA2-43C8-A057-36C4EF90261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7DB62F3-2864-4D98-959C-69ECECC2B444}" type="doc">
      <dgm:prSet loTypeId="urn:microsoft.com/office/officeart/2005/8/layout/vList2" loCatId="list" qsTypeId="urn:microsoft.com/office/officeart/2005/8/quickstyle/simple5" qsCatId="simple" csTypeId="urn:microsoft.com/office/officeart/2005/8/colors/accent2_5" csCatId="accent2" phldr="1"/>
      <dgm:spPr/>
      <dgm:t>
        <a:bodyPr/>
        <a:lstStyle/>
        <a:p>
          <a:endParaRPr lang="es-EC"/>
        </a:p>
      </dgm:t>
    </dgm:pt>
    <dgm:pt modelId="{F640ED09-50E8-4CF5-BAD9-FCC2954BC1C1}">
      <dgm:prSet/>
      <dgm:spPr>
        <a:solidFill>
          <a:schemeClr val="accent1">
            <a:lumMod val="40000"/>
            <a:lumOff val="60000"/>
          </a:schemeClr>
        </a:solidFill>
      </dgm:spPr>
      <dgm:t>
        <a:bodyPr/>
        <a:lstStyle/>
        <a:p>
          <a:pPr algn="l"/>
          <a:r>
            <a:rPr lang="es-ES" i="1" dirty="0">
              <a:solidFill>
                <a:schemeClr val="tx2">
                  <a:lumMod val="10000"/>
                </a:schemeClr>
              </a:solidFill>
            </a:rPr>
            <a:t>- Comprensibilidad </a:t>
          </a:r>
        </a:p>
        <a:p>
          <a:pPr algn="l"/>
          <a:r>
            <a:rPr lang="es-ES" i="1" dirty="0">
              <a:solidFill>
                <a:schemeClr val="tx2">
                  <a:lumMod val="10000"/>
                </a:schemeClr>
              </a:solidFill>
            </a:rPr>
            <a:t>- Confiabilidad  </a:t>
          </a:r>
        </a:p>
        <a:p>
          <a:pPr algn="l"/>
          <a:r>
            <a:rPr lang="es-ES" i="1" dirty="0">
              <a:solidFill>
                <a:schemeClr val="tx2">
                  <a:lumMod val="10000"/>
                </a:schemeClr>
              </a:solidFill>
            </a:rPr>
            <a:t>- Eficacia </a:t>
          </a:r>
        </a:p>
        <a:p>
          <a:pPr algn="l"/>
          <a:r>
            <a:rPr lang="es-ES" i="1" dirty="0">
              <a:solidFill>
                <a:schemeClr val="tx2">
                  <a:lumMod val="10000"/>
                </a:schemeClr>
              </a:solidFill>
            </a:rPr>
            <a:t>- Eficiencia </a:t>
          </a:r>
        </a:p>
        <a:p>
          <a:pPr algn="l"/>
          <a:r>
            <a:rPr lang="es-ES" i="1" dirty="0">
              <a:solidFill>
                <a:schemeClr val="tx2">
                  <a:lumMod val="10000"/>
                </a:schemeClr>
              </a:solidFill>
            </a:rPr>
            <a:t>- Factibilidad</a:t>
          </a:r>
        </a:p>
        <a:p>
          <a:pPr algn="l"/>
          <a:r>
            <a:rPr lang="es-ES" i="1" dirty="0">
              <a:solidFill>
                <a:schemeClr val="tx2">
                  <a:lumMod val="10000"/>
                </a:schemeClr>
              </a:solidFill>
            </a:rPr>
            <a:t>- Pertinencia </a:t>
          </a:r>
        </a:p>
        <a:p>
          <a:pPr algn="l"/>
          <a:r>
            <a:rPr lang="es-ES" i="1" dirty="0">
              <a:solidFill>
                <a:schemeClr val="tx2">
                  <a:lumMod val="10000"/>
                </a:schemeClr>
              </a:solidFill>
            </a:rPr>
            <a:t>- Validez</a:t>
          </a:r>
          <a:endParaRPr lang="en-US" b="1" i="1" dirty="0">
            <a:solidFill>
              <a:schemeClr val="tx2">
                <a:lumMod val="10000"/>
              </a:schemeClr>
            </a:solidFill>
          </a:endParaRPr>
        </a:p>
      </dgm:t>
    </dgm:pt>
    <dgm:pt modelId="{159C5647-61B0-43AC-BFF6-D1FDC30B851E}" type="parTrans" cxnId="{1915FADB-D4C1-43CD-8F32-FE68C16B549C}">
      <dgm:prSet/>
      <dgm:spPr/>
      <dgm:t>
        <a:bodyPr/>
        <a:lstStyle/>
        <a:p>
          <a:pPr algn="l"/>
          <a:endParaRPr lang="es-ES"/>
        </a:p>
      </dgm:t>
    </dgm:pt>
    <dgm:pt modelId="{39292093-7F4B-40E6-932C-CD419F9E6E96}" type="sibTrans" cxnId="{1915FADB-D4C1-43CD-8F32-FE68C16B549C}">
      <dgm:prSet/>
      <dgm:spPr/>
      <dgm:t>
        <a:bodyPr/>
        <a:lstStyle/>
        <a:p>
          <a:pPr algn="l"/>
          <a:endParaRPr lang="es-ES"/>
        </a:p>
      </dgm:t>
    </dgm:pt>
    <dgm:pt modelId="{0889B473-88DF-48F5-9815-0490498A0279}" type="pres">
      <dgm:prSet presAssocID="{37DB62F3-2864-4D98-959C-69ECECC2B444}" presName="linear" presStyleCnt="0">
        <dgm:presLayoutVars>
          <dgm:animLvl val="lvl"/>
          <dgm:resizeHandles val="exact"/>
        </dgm:presLayoutVars>
      </dgm:prSet>
      <dgm:spPr/>
      <dgm:t>
        <a:bodyPr/>
        <a:lstStyle/>
        <a:p>
          <a:endParaRPr lang="es-ES"/>
        </a:p>
      </dgm:t>
    </dgm:pt>
    <dgm:pt modelId="{12A1D3A2-A3DA-41D3-B833-F5597D548EEC}" type="pres">
      <dgm:prSet presAssocID="{F640ED09-50E8-4CF5-BAD9-FCC2954BC1C1}" presName="parentText" presStyleLbl="node1" presStyleIdx="0" presStyleCnt="1" custLinFactNeighborX="38652" custLinFactNeighborY="-1109">
        <dgm:presLayoutVars>
          <dgm:chMax val="0"/>
          <dgm:bulletEnabled val="1"/>
        </dgm:presLayoutVars>
      </dgm:prSet>
      <dgm:spPr/>
      <dgm:t>
        <a:bodyPr/>
        <a:lstStyle/>
        <a:p>
          <a:endParaRPr lang="es-ES"/>
        </a:p>
      </dgm:t>
    </dgm:pt>
  </dgm:ptLst>
  <dgm:cxnLst>
    <dgm:cxn modelId="{A5F12ADF-AEC3-4969-AC75-E75060C82942}" type="presOf" srcId="{37DB62F3-2864-4D98-959C-69ECECC2B444}" destId="{0889B473-88DF-48F5-9815-0490498A0279}" srcOrd="0" destOrd="0" presId="urn:microsoft.com/office/officeart/2005/8/layout/vList2"/>
    <dgm:cxn modelId="{6EFE579D-911E-4784-9651-EC9D6A830C81}" type="presOf" srcId="{F640ED09-50E8-4CF5-BAD9-FCC2954BC1C1}" destId="{12A1D3A2-A3DA-41D3-B833-F5597D548EEC}" srcOrd="0" destOrd="0" presId="urn:microsoft.com/office/officeart/2005/8/layout/vList2"/>
    <dgm:cxn modelId="{1915FADB-D4C1-43CD-8F32-FE68C16B549C}" srcId="{37DB62F3-2864-4D98-959C-69ECECC2B444}" destId="{F640ED09-50E8-4CF5-BAD9-FCC2954BC1C1}" srcOrd="0" destOrd="0" parTransId="{159C5647-61B0-43AC-BFF6-D1FDC30B851E}" sibTransId="{39292093-7F4B-40E6-932C-CD419F9E6E96}"/>
    <dgm:cxn modelId="{61598645-EC72-49B4-BA46-E0A0E2A65304}" type="presParOf" srcId="{0889B473-88DF-48F5-9815-0490498A0279}" destId="{12A1D3A2-A3DA-41D3-B833-F5597D548EEC}"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7DB62F3-2864-4D98-959C-69ECECC2B444}" type="doc">
      <dgm:prSet loTypeId="urn:microsoft.com/office/officeart/2005/8/layout/vList2" loCatId="list" qsTypeId="urn:microsoft.com/office/officeart/2005/8/quickstyle/simple5" qsCatId="simple" csTypeId="urn:microsoft.com/office/officeart/2005/8/colors/accent2_5" csCatId="accent2" phldr="1"/>
      <dgm:spPr/>
      <dgm:t>
        <a:bodyPr/>
        <a:lstStyle/>
        <a:p>
          <a:endParaRPr lang="es-EC"/>
        </a:p>
      </dgm:t>
    </dgm:pt>
    <dgm:pt modelId="{F640ED09-50E8-4CF5-BAD9-FCC2954BC1C1}">
      <dgm:prSet custT="1"/>
      <dgm:spPr>
        <a:solidFill>
          <a:schemeClr val="accent1">
            <a:lumMod val="40000"/>
            <a:lumOff val="60000"/>
          </a:schemeClr>
        </a:solidFill>
      </dgm:spPr>
      <dgm:t>
        <a:bodyPr/>
        <a:lstStyle/>
        <a:p>
          <a:pPr algn="just"/>
          <a:r>
            <a:rPr lang="es-ES" sz="2800" dirty="0">
              <a:solidFill>
                <a:schemeClr val="accent4">
                  <a:lumMod val="10000"/>
                </a:schemeClr>
              </a:solidFill>
              <a:latin typeface="Arial" panose="020B0604020202020204" pitchFamily="34" charset="0"/>
              <a:cs typeface="Arial" panose="020B0604020202020204" pitchFamily="34" charset="0"/>
            </a:rPr>
            <a:t>Reflejan los propósitos, aspiraciones y objetivos a alcanzar por el estudiante durante el ciclo de enseñanza - aprendizaje. Estos logros se van construyendo con el trabajo y la interacción entre el docente y el alumno.</a:t>
          </a:r>
          <a:endParaRPr lang="en-US" sz="2800" b="1" i="0" dirty="0">
            <a:solidFill>
              <a:schemeClr val="accent4">
                <a:lumMod val="10000"/>
              </a:schemeClr>
            </a:solidFill>
            <a:latin typeface="Arial" panose="020B0604020202020204" pitchFamily="34" charset="0"/>
            <a:cs typeface="Arial" panose="020B0604020202020204" pitchFamily="34" charset="0"/>
          </a:endParaRPr>
        </a:p>
      </dgm:t>
    </dgm:pt>
    <dgm:pt modelId="{159C5647-61B0-43AC-BFF6-D1FDC30B851E}" type="parTrans" cxnId="{1915FADB-D4C1-43CD-8F32-FE68C16B549C}">
      <dgm:prSet/>
      <dgm:spPr/>
      <dgm:t>
        <a:bodyPr/>
        <a:lstStyle/>
        <a:p>
          <a:pPr algn="l"/>
          <a:endParaRPr lang="es-ES" sz="1600">
            <a:latin typeface="Arial" panose="020B0604020202020204" pitchFamily="34" charset="0"/>
            <a:cs typeface="Arial" panose="020B0604020202020204" pitchFamily="34" charset="0"/>
          </a:endParaRPr>
        </a:p>
      </dgm:t>
    </dgm:pt>
    <dgm:pt modelId="{39292093-7F4B-40E6-932C-CD419F9E6E96}" type="sibTrans" cxnId="{1915FADB-D4C1-43CD-8F32-FE68C16B549C}">
      <dgm:prSet/>
      <dgm:spPr/>
      <dgm:t>
        <a:bodyPr/>
        <a:lstStyle/>
        <a:p>
          <a:pPr algn="l"/>
          <a:endParaRPr lang="es-ES" sz="1600">
            <a:latin typeface="Arial" panose="020B0604020202020204" pitchFamily="34" charset="0"/>
            <a:cs typeface="Arial" panose="020B0604020202020204" pitchFamily="34" charset="0"/>
          </a:endParaRPr>
        </a:p>
      </dgm:t>
    </dgm:pt>
    <dgm:pt modelId="{0889B473-88DF-48F5-9815-0490498A0279}" type="pres">
      <dgm:prSet presAssocID="{37DB62F3-2864-4D98-959C-69ECECC2B444}" presName="linear" presStyleCnt="0">
        <dgm:presLayoutVars>
          <dgm:animLvl val="lvl"/>
          <dgm:resizeHandles val="exact"/>
        </dgm:presLayoutVars>
      </dgm:prSet>
      <dgm:spPr/>
      <dgm:t>
        <a:bodyPr/>
        <a:lstStyle/>
        <a:p>
          <a:endParaRPr lang="es-ES"/>
        </a:p>
      </dgm:t>
    </dgm:pt>
    <dgm:pt modelId="{12A1D3A2-A3DA-41D3-B833-F5597D548EEC}" type="pres">
      <dgm:prSet presAssocID="{F640ED09-50E8-4CF5-BAD9-FCC2954BC1C1}" presName="parentText" presStyleLbl="node1" presStyleIdx="0" presStyleCnt="1" custScaleX="66747" custLinFactNeighborX="38652" custLinFactNeighborY="-1109">
        <dgm:presLayoutVars>
          <dgm:chMax val="0"/>
          <dgm:bulletEnabled val="1"/>
        </dgm:presLayoutVars>
      </dgm:prSet>
      <dgm:spPr/>
      <dgm:t>
        <a:bodyPr/>
        <a:lstStyle/>
        <a:p>
          <a:endParaRPr lang="es-ES"/>
        </a:p>
      </dgm:t>
    </dgm:pt>
  </dgm:ptLst>
  <dgm:cxnLst>
    <dgm:cxn modelId="{A5F12ADF-AEC3-4969-AC75-E75060C82942}" type="presOf" srcId="{37DB62F3-2864-4D98-959C-69ECECC2B444}" destId="{0889B473-88DF-48F5-9815-0490498A0279}" srcOrd="0" destOrd="0" presId="urn:microsoft.com/office/officeart/2005/8/layout/vList2"/>
    <dgm:cxn modelId="{6EFE579D-911E-4784-9651-EC9D6A830C81}" type="presOf" srcId="{F640ED09-50E8-4CF5-BAD9-FCC2954BC1C1}" destId="{12A1D3A2-A3DA-41D3-B833-F5597D548EEC}" srcOrd="0" destOrd="0" presId="urn:microsoft.com/office/officeart/2005/8/layout/vList2"/>
    <dgm:cxn modelId="{1915FADB-D4C1-43CD-8F32-FE68C16B549C}" srcId="{37DB62F3-2864-4D98-959C-69ECECC2B444}" destId="{F640ED09-50E8-4CF5-BAD9-FCC2954BC1C1}" srcOrd="0" destOrd="0" parTransId="{159C5647-61B0-43AC-BFF6-D1FDC30B851E}" sibTransId="{39292093-7F4B-40E6-932C-CD419F9E6E96}"/>
    <dgm:cxn modelId="{61598645-EC72-49B4-BA46-E0A0E2A65304}" type="presParOf" srcId="{0889B473-88DF-48F5-9815-0490498A0279}" destId="{12A1D3A2-A3DA-41D3-B833-F5597D548EE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7DB62F3-2864-4D98-959C-69ECECC2B444}" type="doc">
      <dgm:prSet loTypeId="urn:microsoft.com/office/officeart/2005/8/layout/vList2" loCatId="list" qsTypeId="urn:microsoft.com/office/officeart/2005/8/quickstyle/simple5" qsCatId="simple" csTypeId="urn:microsoft.com/office/officeart/2005/8/colors/accent0_2" csCatId="mainScheme" phldr="1"/>
      <dgm:spPr/>
      <dgm:t>
        <a:bodyPr/>
        <a:lstStyle/>
        <a:p>
          <a:endParaRPr lang="es-EC"/>
        </a:p>
      </dgm:t>
    </dgm:pt>
    <dgm:pt modelId="{55492696-7576-4ED8-9445-695269C11D09}">
      <dgm:prSet custT="1"/>
      <dgm:spPr/>
      <dgm:t>
        <a:bodyPr/>
        <a:lstStyle/>
        <a:p>
          <a:pPr algn="just"/>
          <a:r>
            <a:rPr lang="es-ES" sz="2000" dirty="0">
              <a:solidFill>
                <a:schemeClr val="tx1"/>
              </a:solidFill>
            </a:rPr>
            <a:t>- Se debe especificar qué resultado se quiere obtener y como se puede llegar a obtenerlo.</a:t>
          </a:r>
          <a:endParaRPr lang="en-US" sz="2000" dirty="0">
            <a:solidFill>
              <a:schemeClr val="tx1"/>
            </a:solidFill>
          </a:endParaRPr>
        </a:p>
      </dgm:t>
    </dgm:pt>
    <dgm:pt modelId="{F8A5D395-D493-4E13-B8F8-6D99B3DFE871}" type="parTrans" cxnId="{6A7FBB44-8814-46A2-8587-F3B2510856B2}">
      <dgm:prSet/>
      <dgm:spPr/>
      <dgm:t>
        <a:bodyPr/>
        <a:lstStyle/>
        <a:p>
          <a:endParaRPr lang="es-ES" sz="2000">
            <a:solidFill>
              <a:schemeClr val="tx1"/>
            </a:solidFill>
          </a:endParaRPr>
        </a:p>
      </dgm:t>
    </dgm:pt>
    <dgm:pt modelId="{D512599D-6307-4ADB-96DB-82F3C9961684}" type="sibTrans" cxnId="{6A7FBB44-8814-46A2-8587-F3B2510856B2}">
      <dgm:prSet/>
      <dgm:spPr/>
      <dgm:t>
        <a:bodyPr/>
        <a:lstStyle/>
        <a:p>
          <a:endParaRPr lang="es-ES" sz="2000">
            <a:solidFill>
              <a:schemeClr val="tx1"/>
            </a:solidFill>
          </a:endParaRPr>
        </a:p>
      </dgm:t>
    </dgm:pt>
    <dgm:pt modelId="{9D268EB8-1E6F-461A-8C75-344DF98C56FB}">
      <dgm:prSet custT="1"/>
      <dgm:spPr/>
      <dgm:t>
        <a:bodyPr/>
        <a:lstStyle/>
        <a:p>
          <a:pPr algn="just"/>
          <a:r>
            <a:rPr lang="es-ES" sz="2000" dirty="0">
              <a:solidFill>
                <a:schemeClr val="tx1"/>
              </a:solidFill>
            </a:rPr>
            <a:t>- Tienen que reflejar adecuadamente el ámbito, contenido, contexto y nivel de la asignatura.</a:t>
          </a:r>
          <a:endParaRPr lang="en-US" sz="2000" dirty="0">
            <a:solidFill>
              <a:schemeClr val="tx1"/>
            </a:solidFill>
          </a:endParaRPr>
        </a:p>
      </dgm:t>
    </dgm:pt>
    <dgm:pt modelId="{0CAFEF0F-BF14-4129-A449-23DD1B4EFFDF}" type="parTrans" cxnId="{9FC3B75B-DAF5-4109-B9B3-BE9ED31CC198}">
      <dgm:prSet/>
      <dgm:spPr/>
      <dgm:t>
        <a:bodyPr/>
        <a:lstStyle/>
        <a:p>
          <a:endParaRPr lang="es-ES" sz="2000">
            <a:solidFill>
              <a:schemeClr val="tx1"/>
            </a:solidFill>
          </a:endParaRPr>
        </a:p>
      </dgm:t>
    </dgm:pt>
    <dgm:pt modelId="{C64FC68F-99D4-4176-8C19-27839371DA02}" type="sibTrans" cxnId="{9FC3B75B-DAF5-4109-B9B3-BE9ED31CC198}">
      <dgm:prSet/>
      <dgm:spPr/>
      <dgm:t>
        <a:bodyPr/>
        <a:lstStyle/>
        <a:p>
          <a:endParaRPr lang="es-ES" sz="2000">
            <a:solidFill>
              <a:schemeClr val="tx1"/>
            </a:solidFill>
          </a:endParaRPr>
        </a:p>
      </dgm:t>
    </dgm:pt>
    <dgm:pt modelId="{C0B0C79A-48E1-466E-9327-BF76E41F33BD}">
      <dgm:prSet custT="1"/>
      <dgm:spPr/>
      <dgm:t>
        <a:bodyPr/>
        <a:lstStyle/>
        <a:p>
          <a:pPr algn="just"/>
          <a:r>
            <a:rPr lang="es-ES" sz="2000" dirty="0">
              <a:solidFill>
                <a:schemeClr val="tx1"/>
              </a:solidFill>
            </a:rPr>
            <a:t>- Las descripciones de los logros de aprendizaje deben ser breves y concisas sin exceso de detalles.</a:t>
          </a:r>
          <a:endParaRPr lang="en-US" sz="2000" dirty="0">
            <a:solidFill>
              <a:schemeClr val="tx1"/>
            </a:solidFill>
          </a:endParaRPr>
        </a:p>
      </dgm:t>
    </dgm:pt>
    <dgm:pt modelId="{6CE340A3-4DCC-431C-866E-B3B5420DF565}" type="parTrans" cxnId="{91CC4353-92BC-4DD9-929E-E967798A247A}">
      <dgm:prSet/>
      <dgm:spPr/>
      <dgm:t>
        <a:bodyPr/>
        <a:lstStyle/>
        <a:p>
          <a:endParaRPr lang="es-ES" sz="2000">
            <a:solidFill>
              <a:schemeClr val="tx1"/>
            </a:solidFill>
          </a:endParaRPr>
        </a:p>
      </dgm:t>
    </dgm:pt>
    <dgm:pt modelId="{E08972FE-9379-42D0-8AA8-5F18A23FC020}" type="sibTrans" cxnId="{91CC4353-92BC-4DD9-929E-E967798A247A}">
      <dgm:prSet/>
      <dgm:spPr/>
      <dgm:t>
        <a:bodyPr/>
        <a:lstStyle/>
        <a:p>
          <a:endParaRPr lang="es-ES" sz="2000">
            <a:solidFill>
              <a:schemeClr val="tx1"/>
            </a:solidFill>
          </a:endParaRPr>
        </a:p>
      </dgm:t>
    </dgm:pt>
    <dgm:pt modelId="{02E2F768-EDCD-4DD9-89B8-82D19A7BA6FC}">
      <dgm:prSet custT="1"/>
      <dgm:spPr/>
      <dgm:t>
        <a:bodyPr/>
        <a:lstStyle/>
        <a:p>
          <a:pPr algn="just"/>
          <a:r>
            <a:rPr lang="es-ES" sz="2000">
              <a:solidFill>
                <a:schemeClr val="tx1"/>
              </a:solidFill>
            </a:rPr>
            <a:t>- Deben ser coherentes entre sí, y fáciles de comprender.</a:t>
          </a:r>
          <a:endParaRPr lang="en-US" sz="2000" dirty="0">
            <a:solidFill>
              <a:schemeClr val="tx1"/>
            </a:solidFill>
          </a:endParaRPr>
        </a:p>
      </dgm:t>
    </dgm:pt>
    <dgm:pt modelId="{391A716A-1D79-4923-87AB-4568D3AFAC24}" type="parTrans" cxnId="{D4CE6C77-640B-43F1-99D6-7D3B8F57B764}">
      <dgm:prSet/>
      <dgm:spPr/>
      <dgm:t>
        <a:bodyPr/>
        <a:lstStyle/>
        <a:p>
          <a:endParaRPr lang="es-ES" sz="2000">
            <a:solidFill>
              <a:schemeClr val="tx1"/>
            </a:solidFill>
          </a:endParaRPr>
        </a:p>
      </dgm:t>
    </dgm:pt>
    <dgm:pt modelId="{2D7A0296-1B0D-4D86-B925-8080360A8336}" type="sibTrans" cxnId="{D4CE6C77-640B-43F1-99D6-7D3B8F57B764}">
      <dgm:prSet/>
      <dgm:spPr/>
      <dgm:t>
        <a:bodyPr/>
        <a:lstStyle/>
        <a:p>
          <a:endParaRPr lang="es-ES" sz="2000">
            <a:solidFill>
              <a:schemeClr val="tx1"/>
            </a:solidFill>
          </a:endParaRPr>
        </a:p>
      </dgm:t>
    </dgm:pt>
    <dgm:pt modelId="{6774A9C0-5B59-401B-AC3C-2A37DACE1ADA}">
      <dgm:prSet custT="1"/>
      <dgm:spPr/>
      <dgm:t>
        <a:bodyPr/>
        <a:lstStyle/>
        <a:p>
          <a:r>
            <a:rPr lang="es-ES" sz="2000">
              <a:solidFill>
                <a:schemeClr val="tx1"/>
              </a:solidFill>
            </a:rPr>
            <a:t>- Deben poder alcanzarse con los trabajos especificados para tal fin.</a:t>
          </a:r>
          <a:endParaRPr lang="en-US" sz="2000" dirty="0">
            <a:solidFill>
              <a:schemeClr val="tx1"/>
            </a:solidFill>
          </a:endParaRPr>
        </a:p>
      </dgm:t>
    </dgm:pt>
    <dgm:pt modelId="{30EA5495-CC81-4559-A779-9CA31BD0419D}" type="parTrans" cxnId="{E0DB39E8-4505-4A14-AA2C-542864D96FD5}">
      <dgm:prSet/>
      <dgm:spPr/>
      <dgm:t>
        <a:bodyPr/>
        <a:lstStyle/>
        <a:p>
          <a:endParaRPr lang="es-ES" sz="2000">
            <a:solidFill>
              <a:schemeClr val="tx1"/>
            </a:solidFill>
          </a:endParaRPr>
        </a:p>
      </dgm:t>
    </dgm:pt>
    <dgm:pt modelId="{4EE2F564-3D9F-44E8-A45D-14093297F67E}" type="sibTrans" cxnId="{E0DB39E8-4505-4A14-AA2C-542864D96FD5}">
      <dgm:prSet/>
      <dgm:spPr/>
      <dgm:t>
        <a:bodyPr/>
        <a:lstStyle/>
        <a:p>
          <a:endParaRPr lang="es-ES" sz="2000">
            <a:solidFill>
              <a:schemeClr val="tx1"/>
            </a:solidFill>
          </a:endParaRPr>
        </a:p>
      </dgm:t>
    </dgm:pt>
    <dgm:pt modelId="{F506FEF4-A536-48FC-B3BB-E1BFE53F00D8}">
      <dgm:prSet custT="1"/>
      <dgm:spPr/>
      <dgm:t>
        <a:bodyPr/>
        <a:lstStyle/>
        <a:p>
          <a:r>
            <a:rPr lang="es-ES" sz="2000">
              <a:solidFill>
                <a:schemeClr val="tx1"/>
              </a:solidFill>
            </a:rPr>
            <a:t>- Estar relacionados con las actividades de aprendizaje y los métodos de evaluación adecuados.</a:t>
          </a:r>
          <a:endParaRPr lang="en-US" sz="2000" dirty="0">
            <a:solidFill>
              <a:schemeClr val="tx1"/>
            </a:solidFill>
          </a:endParaRPr>
        </a:p>
      </dgm:t>
    </dgm:pt>
    <dgm:pt modelId="{A9E43996-4D69-4DB1-ACEC-EA0EF5D83E3D}" type="parTrans" cxnId="{CC0EE92D-B638-4AED-BE9B-A8857923C8A2}">
      <dgm:prSet/>
      <dgm:spPr/>
      <dgm:t>
        <a:bodyPr/>
        <a:lstStyle/>
        <a:p>
          <a:endParaRPr lang="es-ES" sz="2000">
            <a:solidFill>
              <a:schemeClr val="tx1"/>
            </a:solidFill>
          </a:endParaRPr>
        </a:p>
      </dgm:t>
    </dgm:pt>
    <dgm:pt modelId="{25FC0629-C818-4CC6-AE2C-74AED5CB4EAD}" type="sibTrans" cxnId="{CC0EE92D-B638-4AED-BE9B-A8857923C8A2}">
      <dgm:prSet/>
      <dgm:spPr/>
      <dgm:t>
        <a:bodyPr/>
        <a:lstStyle/>
        <a:p>
          <a:endParaRPr lang="es-ES" sz="2000">
            <a:solidFill>
              <a:schemeClr val="tx1"/>
            </a:solidFill>
          </a:endParaRPr>
        </a:p>
      </dgm:t>
    </dgm:pt>
    <dgm:pt modelId="{0889B473-88DF-48F5-9815-0490498A0279}" type="pres">
      <dgm:prSet presAssocID="{37DB62F3-2864-4D98-959C-69ECECC2B444}" presName="linear" presStyleCnt="0">
        <dgm:presLayoutVars>
          <dgm:animLvl val="lvl"/>
          <dgm:resizeHandles val="exact"/>
        </dgm:presLayoutVars>
      </dgm:prSet>
      <dgm:spPr/>
      <dgm:t>
        <a:bodyPr/>
        <a:lstStyle/>
        <a:p>
          <a:endParaRPr lang="es-ES"/>
        </a:p>
      </dgm:t>
    </dgm:pt>
    <dgm:pt modelId="{492C1950-6B2E-48D7-A986-5AA3B2D0A71E}" type="pres">
      <dgm:prSet presAssocID="{55492696-7576-4ED8-9445-695269C11D09}" presName="parentText" presStyleLbl="node1" presStyleIdx="0" presStyleCnt="6" custLinFactY="-79980" custLinFactNeighborY="-100000">
        <dgm:presLayoutVars>
          <dgm:chMax val="0"/>
          <dgm:bulletEnabled val="1"/>
        </dgm:presLayoutVars>
      </dgm:prSet>
      <dgm:spPr/>
      <dgm:t>
        <a:bodyPr/>
        <a:lstStyle/>
        <a:p>
          <a:endParaRPr lang="es-ES"/>
        </a:p>
      </dgm:t>
    </dgm:pt>
    <dgm:pt modelId="{F14F1501-02A1-483E-B787-C9AF95D43517}" type="pres">
      <dgm:prSet presAssocID="{D512599D-6307-4ADB-96DB-82F3C9961684}" presName="spacer" presStyleCnt="0"/>
      <dgm:spPr/>
    </dgm:pt>
    <dgm:pt modelId="{34B8FC63-5E9D-456A-BB28-1CF8B197A2F1}" type="pres">
      <dgm:prSet presAssocID="{9D268EB8-1E6F-461A-8C75-344DF98C56FB}" presName="parentText" presStyleLbl="node1" presStyleIdx="1" presStyleCnt="6" custLinFactNeighborX="1011">
        <dgm:presLayoutVars>
          <dgm:chMax val="0"/>
          <dgm:bulletEnabled val="1"/>
        </dgm:presLayoutVars>
      </dgm:prSet>
      <dgm:spPr/>
      <dgm:t>
        <a:bodyPr/>
        <a:lstStyle/>
        <a:p>
          <a:endParaRPr lang="es-ES"/>
        </a:p>
      </dgm:t>
    </dgm:pt>
    <dgm:pt modelId="{81AEC18A-A6BF-46CD-A28A-097B5119B913}" type="pres">
      <dgm:prSet presAssocID="{C64FC68F-99D4-4176-8C19-27839371DA02}" presName="spacer" presStyleCnt="0"/>
      <dgm:spPr/>
    </dgm:pt>
    <dgm:pt modelId="{656C86AC-CD55-4982-ADE2-2612C74B1F14}" type="pres">
      <dgm:prSet presAssocID="{C0B0C79A-48E1-466E-9327-BF76E41F33BD}" presName="parentText" presStyleLbl="node1" presStyleIdx="2" presStyleCnt="6">
        <dgm:presLayoutVars>
          <dgm:chMax val="0"/>
          <dgm:bulletEnabled val="1"/>
        </dgm:presLayoutVars>
      </dgm:prSet>
      <dgm:spPr/>
      <dgm:t>
        <a:bodyPr/>
        <a:lstStyle/>
        <a:p>
          <a:endParaRPr lang="es-ES"/>
        </a:p>
      </dgm:t>
    </dgm:pt>
    <dgm:pt modelId="{077BA59A-4670-483E-BA0A-7639929B1C8C}" type="pres">
      <dgm:prSet presAssocID="{E08972FE-9379-42D0-8AA8-5F18A23FC020}" presName="spacer" presStyleCnt="0"/>
      <dgm:spPr/>
    </dgm:pt>
    <dgm:pt modelId="{A0A04AAE-6023-4AC3-A3ED-A3E41AD85DCF}" type="pres">
      <dgm:prSet presAssocID="{02E2F768-EDCD-4DD9-89B8-82D19A7BA6FC}" presName="parentText" presStyleLbl="node1" presStyleIdx="3" presStyleCnt="6" custScaleY="101179">
        <dgm:presLayoutVars>
          <dgm:chMax val="0"/>
          <dgm:bulletEnabled val="1"/>
        </dgm:presLayoutVars>
      </dgm:prSet>
      <dgm:spPr/>
      <dgm:t>
        <a:bodyPr/>
        <a:lstStyle/>
        <a:p>
          <a:endParaRPr lang="es-ES"/>
        </a:p>
      </dgm:t>
    </dgm:pt>
    <dgm:pt modelId="{208734BA-82B6-4B3E-AE58-13DCF5E8FA7C}" type="pres">
      <dgm:prSet presAssocID="{2D7A0296-1B0D-4D86-B925-8080360A8336}" presName="spacer" presStyleCnt="0"/>
      <dgm:spPr/>
    </dgm:pt>
    <dgm:pt modelId="{4817C20C-EA85-4F45-9CB7-FA54DFF7FB6D}" type="pres">
      <dgm:prSet presAssocID="{6774A9C0-5B59-401B-AC3C-2A37DACE1ADA}" presName="parentText" presStyleLbl="node1" presStyleIdx="4" presStyleCnt="6" custLinFactNeighborX="1011">
        <dgm:presLayoutVars>
          <dgm:chMax val="0"/>
          <dgm:bulletEnabled val="1"/>
        </dgm:presLayoutVars>
      </dgm:prSet>
      <dgm:spPr/>
      <dgm:t>
        <a:bodyPr/>
        <a:lstStyle/>
        <a:p>
          <a:endParaRPr lang="es-ES"/>
        </a:p>
      </dgm:t>
    </dgm:pt>
    <dgm:pt modelId="{0E62EAAF-397F-4912-91C9-453F13B15A04}" type="pres">
      <dgm:prSet presAssocID="{4EE2F564-3D9F-44E8-A45D-14093297F67E}" presName="spacer" presStyleCnt="0"/>
      <dgm:spPr/>
    </dgm:pt>
    <dgm:pt modelId="{6AC681EF-587F-44DB-BE81-D6FF0CDFBFC0}" type="pres">
      <dgm:prSet presAssocID="{F506FEF4-A536-48FC-B3BB-E1BFE53F00D8}" presName="parentText" presStyleLbl="node1" presStyleIdx="5" presStyleCnt="6">
        <dgm:presLayoutVars>
          <dgm:chMax val="0"/>
          <dgm:bulletEnabled val="1"/>
        </dgm:presLayoutVars>
      </dgm:prSet>
      <dgm:spPr/>
      <dgm:t>
        <a:bodyPr/>
        <a:lstStyle/>
        <a:p>
          <a:endParaRPr lang="es-ES"/>
        </a:p>
      </dgm:t>
    </dgm:pt>
  </dgm:ptLst>
  <dgm:cxnLst>
    <dgm:cxn modelId="{9FC3B75B-DAF5-4109-B9B3-BE9ED31CC198}" srcId="{37DB62F3-2864-4D98-959C-69ECECC2B444}" destId="{9D268EB8-1E6F-461A-8C75-344DF98C56FB}" srcOrd="1" destOrd="0" parTransId="{0CAFEF0F-BF14-4129-A449-23DD1B4EFFDF}" sibTransId="{C64FC68F-99D4-4176-8C19-27839371DA02}"/>
    <dgm:cxn modelId="{3648B72E-1ED7-4559-ADCE-56F3606EAF76}" type="presOf" srcId="{55492696-7576-4ED8-9445-695269C11D09}" destId="{492C1950-6B2E-48D7-A986-5AA3B2D0A71E}" srcOrd="0" destOrd="0" presId="urn:microsoft.com/office/officeart/2005/8/layout/vList2"/>
    <dgm:cxn modelId="{7EA66F13-ACD9-4FC5-A512-A2E631F3242B}" type="presOf" srcId="{6774A9C0-5B59-401B-AC3C-2A37DACE1ADA}" destId="{4817C20C-EA85-4F45-9CB7-FA54DFF7FB6D}" srcOrd="0" destOrd="0" presId="urn:microsoft.com/office/officeart/2005/8/layout/vList2"/>
    <dgm:cxn modelId="{4BA0C977-1925-4CFF-BCA3-A352E02188A5}" type="presOf" srcId="{02E2F768-EDCD-4DD9-89B8-82D19A7BA6FC}" destId="{A0A04AAE-6023-4AC3-A3ED-A3E41AD85DCF}" srcOrd="0" destOrd="0" presId="urn:microsoft.com/office/officeart/2005/8/layout/vList2"/>
    <dgm:cxn modelId="{BF3C6A0D-5A98-45F1-8A6A-DF6F4EEB000A}" type="presOf" srcId="{F506FEF4-A536-48FC-B3BB-E1BFE53F00D8}" destId="{6AC681EF-587F-44DB-BE81-D6FF0CDFBFC0}" srcOrd="0" destOrd="0" presId="urn:microsoft.com/office/officeart/2005/8/layout/vList2"/>
    <dgm:cxn modelId="{E0DB39E8-4505-4A14-AA2C-542864D96FD5}" srcId="{37DB62F3-2864-4D98-959C-69ECECC2B444}" destId="{6774A9C0-5B59-401B-AC3C-2A37DACE1ADA}" srcOrd="4" destOrd="0" parTransId="{30EA5495-CC81-4559-A779-9CA31BD0419D}" sibTransId="{4EE2F564-3D9F-44E8-A45D-14093297F67E}"/>
    <dgm:cxn modelId="{D4CE6C77-640B-43F1-99D6-7D3B8F57B764}" srcId="{37DB62F3-2864-4D98-959C-69ECECC2B444}" destId="{02E2F768-EDCD-4DD9-89B8-82D19A7BA6FC}" srcOrd="3" destOrd="0" parTransId="{391A716A-1D79-4923-87AB-4568D3AFAC24}" sibTransId="{2D7A0296-1B0D-4D86-B925-8080360A8336}"/>
    <dgm:cxn modelId="{4C0BF6AF-C1E2-4B02-972E-5A46644F3A81}" type="presOf" srcId="{C0B0C79A-48E1-466E-9327-BF76E41F33BD}" destId="{656C86AC-CD55-4982-ADE2-2612C74B1F14}" srcOrd="0" destOrd="0" presId="urn:microsoft.com/office/officeart/2005/8/layout/vList2"/>
    <dgm:cxn modelId="{CC0EE92D-B638-4AED-BE9B-A8857923C8A2}" srcId="{37DB62F3-2864-4D98-959C-69ECECC2B444}" destId="{F506FEF4-A536-48FC-B3BB-E1BFE53F00D8}" srcOrd="5" destOrd="0" parTransId="{A9E43996-4D69-4DB1-ACEC-EA0EF5D83E3D}" sibTransId="{25FC0629-C818-4CC6-AE2C-74AED5CB4EAD}"/>
    <dgm:cxn modelId="{CA1EDDF6-32E0-4F37-9D48-CBD1DF103E6F}" type="presOf" srcId="{9D268EB8-1E6F-461A-8C75-344DF98C56FB}" destId="{34B8FC63-5E9D-456A-BB28-1CF8B197A2F1}" srcOrd="0" destOrd="0" presId="urn:microsoft.com/office/officeart/2005/8/layout/vList2"/>
    <dgm:cxn modelId="{91CC4353-92BC-4DD9-929E-E967798A247A}" srcId="{37DB62F3-2864-4D98-959C-69ECECC2B444}" destId="{C0B0C79A-48E1-466E-9327-BF76E41F33BD}" srcOrd="2" destOrd="0" parTransId="{6CE340A3-4DCC-431C-866E-B3B5420DF565}" sibTransId="{E08972FE-9379-42D0-8AA8-5F18A23FC020}"/>
    <dgm:cxn modelId="{A5F12ADF-AEC3-4969-AC75-E75060C82942}" type="presOf" srcId="{37DB62F3-2864-4D98-959C-69ECECC2B444}" destId="{0889B473-88DF-48F5-9815-0490498A0279}" srcOrd="0" destOrd="0" presId="urn:microsoft.com/office/officeart/2005/8/layout/vList2"/>
    <dgm:cxn modelId="{6A7FBB44-8814-46A2-8587-F3B2510856B2}" srcId="{37DB62F3-2864-4D98-959C-69ECECC2B444}" destId="{55492696-7576-4ED8-9445-695269C11D09}" srcOrd="0" destOrd="0" parTransId="{F8A5D395-D493-4E13-B8F8-6D99B3DFE871}" sibTransId="{D512599D-6307-4ADB-96DB-82F3C9961684}"/>
    <dgm:cxn modelId="{23000625-F2AD-43D6-B409-8362DD6B003B}" type="presParOf" srcId="{0889B473-88DF-48F5-9815-0490498A0279}" destId="{492C1950-6B2E-48D7-A986-5AA3B2D0A71E}" srcOrd="0" destOrd="0" presId="urn:microsoft.com/office/officeart/2005/8/layout/vList2"/>
    <dgm:cxn modelId="{14722D78-B107-47C3-AA0C-5322E3593F9F}" type="presParOf" srcId="{0889B473-88DF-48F5-9815-0490498A0279}" destId="{F14F1501-02A1-483E-B787-C9AF95D43517}" srcOrd="1" destOrd="0" presId="urn:microsoft.com/office/officeart/2005/8/layout/vList2"/>
    <dgm:cxn modelId="{B8A88D34-3F44-4B2D-A081-F432BFBEAAA1}" type="presParOf" srcId="{0889B473-88DF-48F5-9815-0490498A0279}" destId="{34B8FC63-5E9D-456A-BB28-1CF8B197A2F1}" srcOrd="2" destOrd="0" presId="urn:microsoft.com/office/officeart/2005/8/layout/vList2"/>
    <dgm:cxn modelId="{B07566AC-3D3A-40B0-B6D1-5E2CE98FB4B9}" type="presParOf" srcId="{0889B473-88DF-48F5-9815-0490498A0279}" destId="{81AEC18A-A6BF-46CD-A28A-097B5119B913}" srcOrd="3" destOrd="0" presId="urn:microsoft.com/office/officeart/2005/8/layout/vList2"/>
    <dgm:cxn modelId="{2A584D5D-CA46-4E49-B983-DD4D87694E30}" type="presParOf" srcId="{0889B473-88DF-48F5-9815-0490498A0279}" destId="{656C86AC-CD55-4982-ADE2-2612C74B1F14}" srcOrd="4" destOrd="0" presId="urn:microsoft.com/office/officeart/2005/8/layout/vList2"/>
    <dgm:cxn modelId="{6EF675B2-49ED-4DDC-B8DC-AAF671A9030F}" type="presParOf" srcId="{0889B473-88DF-48F5-9815-0490498A0279}" destId="{077BA59A-4670-483E-BA0A-7639929B1C8C}" srcOrd="5" destOrd="0" presId="urn:microsoft.com/office/officeart/2005/8/layout/vList2"/>
    <dgm:cxn modelId="{C8561E40-52CE-46F9-8ABE-8F3EC596DC9F}" type="presParOf" srcId="{0889B473-88DF-48F5-9815-0490498A0279}" destId="{A0A04AAE-6023-4AC3-A3ED-A3E41AD85DCF}" srcOrd="6" destOrd="0" presId="urn:microsoft.com/office/officeart/2005/8/layout/vList2"/>
    <dgm:cxn modelId="{DA45371D-85CE-4808-8069-58C3C3AABD1B}" type="presParOf" srcId="{0889B473-88DF-48F5-9815-0490498A0279}" destId="{208734BA-82B6-4B3E-AE58-13DCF5E8FA7C}" srcOrd="7" destOrd="0" presId="urn:microsoft.com/office/officeart/2005/8/layout/vList2"/>
    <dgm:cxn modelId="{86800CC2-EA9F-414D-A300-6A3DB3F8B2E3}" type="presParOf" srcId="{0889B473-88DF-48F5-9815-0490498A0279}" destId="{4817C20C-EA85-4F45-9CB7-FA54DFF7FB6D}" srcOrd="8" destOrd="0" presId="urn:microsoft.com/office/officeart/2005/8/layout/vList2"/>
    <dgm:cxn modelId="{0FF83DDF-FCB9-47DC-8FAB-6AC93F2C5EBC}" type="presParOf" srcId="{0889B473-88DF-48F5-9815-0490498A0279}" destId="{0E62EAAF-397F-4912-91C9-453F13B15A04}" srcOrd="9" destOrd="0" presId="urn:microsoft.com/office/officeart/2005/8/layout/vList2"/>
    <dgm:cxn modelId="{98A0EAF9-4D95-42EA-86BB-6F42B32676E4}" type="presParOf" srcId="{0889B473-88DF-48F5-9815-0490498A0279}" destId="{6AC681EF-587F-44DB-BE81-D6FF0CDFBFC0}" srcOrd="1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7DB62F3-2864-4D98-959C-69ECECC2B444}" type="doc">
      <dgm:prSet loTypeId="urn:microsoft.com/office/officeart/2005/8/layout/vList2" loCatId="list" qsTypeId="urn:microsoft.com/office/officeart/2005/8/quickstyle/simple5" qsCatId="simple" csTypeId="urn:microsoft.com/office/officeart/2005/8/colors/accent1_1" csCatId="accent1" phldr="1"/>
      <dgm:spPr/>
      <dgm:t>
        <a:bodyPr/>
        <a:lstStyle/>
        <a:p>
          <a:endParaRPr lang="es-EC"/>
        </a:p>
      </dgm:t>
    </dgm:pt>
    <dgm:pt modelId="{55492696-7576-4ED8-9445-695269C11D09}">
      <dgm:prSet custT="1"/>
      <dgm:spPr/>
      <dgm:t>
        <a:bodyPr/>
        <a:lstStyle/>
        <a:p>
          <a:pPr algn="just"/>
          <a:r>
            <a:rPr lang="es-ES" sz="2000" dirty="0"/>
            <a:t>- Deben ser coherentes entre sí, y fáciles de comprender.</a:t>
          </a:r>
          <a:endParaRPr lang="en-US" sz="2000" dirty="0"/>
        </a:p>
      </dgm:t>
    </dgm:pt>
    <dgm:pt modelId="{F8A5D395-D493-4E13-B8F8-6D99B3DFE871}" type="parTrans" cxnId="{6A7FBB44-8814-46A2-8587-F3B2510856B2}">
      <dgm:prSet/>
      <dgm:spPr/>
      <dgm:t>
        <a:bodyPr/>
        <a:lstStyle/>
        <a:p>
          <a:endParaRPr lang="es-ES" sz="1600"/>
        </a:p>
      </dgm:t>
    </dgm:pt>
    <dgm:pt modelId="{D512599D-6307-4ADB-96DB-82F3C9961684}" type="sibTrans" cxnId="{6A7FBB44-8814-46A2-8587-F3B2510856B2}">
      <dgm:prSet/>
      <dgm:spPr/>
      <dgm:t>
        <a:bodyPr/>
        <a:lstStyle/>
        <a:p>
          <a:endParaRPr lang="es-ES" sz="1600"/>
        </a:p>
      </dgm:t>
    </dgm:pt>
    <dgm:pt modelId="{9D268EB8-1E6F-461A-8C75-344DF98C56FB}">
      <dgm:prSet custT="1"/>
      <dgm:spPr/>
      <dgm:t>
        <a:bodyPr/>
        <a:lstStyle/>
        <a:p>
          <a:pPr algn="just"/>
          <a:r>
            <a:rPr lang="es-ES" sz="3200"/>
            <a:t>- </a:t>
          </a:r>
          <a:r>
            <a:rPr lang="es-ES" sz="2000"/>
            <a:t>Deben poder alcanzarse con los trabajos especificados para tal fin.</a:t>
          </a:r>
          <a:endParaRPr lang="en-US" sz="2000" dirty="0"/>
        </a:p>
      </dgm:t>
    </dgm:pt>
    <dgm:pt modelId="{0CAFEF0F-BF14-4129-A449-23DD1B4EFFDF}" type="parTrans" cxnId="{9FC3B75B-DAF5-4109-B9B3-BE9ED31CC198}">
      <dgm:prSet/>
      <dgm:spPr/>
      <dgm:t>
        <a:bodyPr/>
        <a:lstStyle/>
        <a:p>
          <a:endParaRPr lang="es-ES" sz="1600"/>
        </a:p>
      </dgm:t>
    </dgm:pt>
    <dgm:pt modelId="{C64FC68F-99D4-4176-8C19-27839371DA02}" type="sibTrans" cxnId="{9FC3B75B-DAF5-4109-B9B3-BE9ED31CC198}">
      <dgm:prSet/>
      <dgm:spPr/>
      <dgm:t>
        <a:bodyPr/>
        <a:lstStyle/>
        <a:p>
          <a:endParaRPr lang="es-ES" sz="1600"/>
        </a:p>
      </dgm:t>
    </dgm:pt>
    <dgm:pt modelId="{C0B0C79A-48E1-466E-9327-BF76E41F33BD}">
      <dgm:prSet custT="1"/>
      <dgm:spPr/>
      <dgm:t>
        <a:bodyPr/>
        <a:lstStyle/>
        <a:p>
          <a:pPr algn="just"/>
          <a:r>
            <a:rPr lang="es-ES" sz="3200" dirty="0"/>
            <a:t>- </a:t>
          </a:r>
          <a:r>
            <a:rPr lang="es-ES" sz="2000" dirty="0"/>
            <a:t>Estar relacionados con las actividades de aprendizaje y los métodos de evaluación adecuados.</a:t>
          </a:r>
          <a:endParaRPr lang="en-US" sz="2000" dirty="0"/>
        </a:p>
      </dgm:t>
    </dgm:pt>
    <dgm:pt modelId="{6CE340A3-4DCC-431C-866E-B3B5420DF565}" type="parTrans" cxnId="{91CC4353-92BC-4DD9-929E-E967798A247A}">
      <dgm:prSet/>
      <dgm:spPr/>
      <dgm:t>
        <a:bodyPr/>
        <a:lstStyle/>
        <a:p>
          <a:endParaRPr lang="es-ES" sz="1600"/>
        </a:p>
      </dgm:t>
    </dgm:pt>
    <dgm:pt modelId="{E08972FE-9379-42D0-8AA8-5F18A23FC020}" type="sibTrans" cxnId="{91CC4353-92BC-4DD9-929E-E967798A247A}">
      <dgm:prSet/>
      <dgm:spPr/>
      <dgm:t>
        <a:bodyPr/>
        <a:lstStyle/>
        <a:p>
          <a:endParaRPr lang="es-ES" sz="1600"/>
        </a:p>
      </dgm:t>
    </dgm:pt>
    <dgm:pt modelId="{0889B473-88DF-48F5-9815-0490498A0279}" type="pres">
      <dgm:prSet presAssocID="{37DB62F3-2864-4D98-959C-69ECECC2B444}" presName="linear" presStyleCnt="0">
        <dgm:presLayoutVars>
          <dgm:animLvl val="lvl"/>
          <dgm:resizeHandles val="exact"/>
        </dgm:presLayoutVars>
      </dgm:prSet>
      <dgm:spPr/>
      <dgm:t>
        <a:bodyPr/>
        <a:lstStyle/>
        <a:p>
          <a:endParaRPr lang="es-ES"/>
        </a:p>
      </dgm:t>
    </dgm:pt>
    <dgm:pt modelId="{492C1950-6B2E-48D7-A986-5AA3B2D0A71E}" type="pres">
      <dgm:prSet presAssocID="{55492696-7576-4ED8-9445-695269C11D09}" presName="parentText" presStyleLbl="node1" presStyleIdx="0" presStyleCnt="3" custScaleY="101179" custLinFactY="-15079" custLinFactNeighborX="-77" custLinFactNeighborY="-100000">
        <dgm:presLayoutVars>
          <dgm:chMax val="0"/>
          <dgm:bulletEnabled val="1"/>
        </dgm:presLayoutVars>
      </dgm:prSet>
      <dgm:spPr/>
      <dgm:t>
        <a:bodyPr/>
        <a:lstStyle/>
        <a:p>
          <a:endParaRPr lang="es-ES"/>
        </a:p>
      </dgm:t>
    </dgm:pt>
    <dgm:pt modelId="{F14F1501-02A1-483E-B787-C9AF95D43517}" type="pres">
      <dgm:prSet presAssocID="{D512599D-6307-4ADB-96DB-82F3C9961684}" presName="spacer" presStyleCnt="0"/>
      <dgm:spPr/>
    </dgm:pt>
    <dgm:pt modelId="{34B8FC63-5E9D-456A-BB28-1CF8B197A2F1}" type="pres">
      <dgm:prSet presAssocID="{9D268EB8-1E6F-461A-8C75-344DF98C56FB}" presName="parentText" presStyleLbl="node1" presStyleIdx="1" presStyleCnt="3" custLinFactNeighborX="1011">
        <dgm:presLayoutVars>
          <dgm:chMax val="0"/>
          <dgm:bulletEnabled val="1"/>
        </dgm:presLayoutVars>
      </dgm:prSet>
      <dgm:spPr/>
      <dgm:t>
        <a:bodyPr/>
        <a:lstStyle/>
        <a:p>
          <a:endParaRPr lang="es-ES"/>
        </a:p>
      </dgm:t>
    </dgm:pt>
    <dgm:pt modelId="{81AEC18A-A6BF-46CD-A28A-097B5119B913}" type="pres">
      <dgm:prSet presAssocID="{C64FC68F-99D4-4176-8C19-27839371DA02}" presName="spacer" presStyleCnt="0"/>
      <dgm:spPr/>
    </dgm:pt>
    <dgm:pt modelId="{656C86AC-CD55-4982-ADE2-2612C74B1F14}" type="pres">
      <dgm:prSet presAssocID="{C0B0C79A-48E1-466E-9327-BF76E41F33BD}" presName="parentText" presStyleLbl="node1" presStyleIdx="2" presStyleCnt="3">
        <dgm:presLayoutVars>
          <dgm:chMax val="0"/>
          <dgm:bulletEnabled val="1"/>
        </dgm:presLayoutVars>
      </dgm:prSet>
      <dgm:spPr/>
      <dgm:t>
        <a:bodyPr/>
        <a:lstStyle/>
        <a:p>
          <a:endParaRPr lang="es-ES"/>
        </a:p>
      </dgm:t>
    </dgm:pt>
  </dgm:ptLst>
  <dgm:cxnLst>
    <dgm:cxn modelId="{9FC3B75B-DAF5-4109-B9B3-BE9ED31CC198}" srcId="{37DB62F3-2864-4D98-959C-69ECECC2B444}" destId="{9D268EB8-1E6F-461A-8C75-344DF98C56FB}" srcOrd="1" destOrd="0" parTransId="{0CAFEF0F-BF14-4129-A449-23DD1B4EFFDF}" sibTransId="{C64FC68F-99D4-4176-8C19-27839371DA02}"/>
    <dgm:cxn modelId="{6A7FBB44-8814-46A2-8587-F3B2510856B2}" srcId="{37DB62F3-2864-4D98-959C-69ECECC2B444}" destId="{55492696-7576-4ED8-9445-695269C11D09}" srcOrd="0" destOrd="0" parTransId="{F8A5D395-D493-4E13-B8F8-6D99B3DFE871}" sibTransId="{D512599D-6307-4ADB-96DB-82F3C9961684}"/>
    <dgm:cxn modelId="{91CC4353-92BC-4DD9-929E-E967798A247A}" srcId="{37DB62F3-2864-4D98-959C-69ECECC2B444}" destId="{C0B0C79A-48E1-466E-9327-BF76E41F33BD}" srcOrd="2" destOrd="0" parTransId="{6CE340A3-4DCC-431C-866E-B3B5420DF565}" sibTransId="{E08972FE-9379-42D0-8AA8-5F18A23FC020}"/>
    <dgm:cxn modelId="{A5F12ADF-AEC3-4969-AC75-E75060C82942}" type="presOf" srcId="{37DB62F3-2864-4D98-959C-69ECECC2B444}" destId="{0889B473-88DF-48F5-9815-0490498A0279}" srcOrd="0" destOrd="0" presId="urn:microsoft.com/office/officeart/2005/8/layout/vList2"/>
    <dgm:cxn modelId="{3648B72E-1ED7-4559-ADCE-56F3606EAF76}" type="presOf" srcId="{55492696-7576-4ED8-9445-695269C11D09}" destId="{492C1950-6B2E-48D7-A986-5AA3B2D0A71E}" srcOrd="0" destOrd="0" presId="urn:microsoft.com/office/officeart/2005/8/layout/vList2"/>
    <dgm:cxn modelId="{4C0BF6AF-C1E2-4B02-972E-5A46644F3A81}" type="presOf" srcId="{C0B0C79A-48E1-466E-9327-BF76E41F33BD}" destId="{656C86AC-CD55-4982-ADE2-2612C74B1F14}" srcOrd="0" destOrd="0" presId="urn:microsoft.com/office/officeart/2005/8/layout/vList2"/>
    <dgm:cxn modelId="{CA1EDDF6-32E0-4F37-9D48-CBD1DF103E6F}" type="presOf" srcId="{9D268EB8-1E6F-461A-8C75-344DF98C56FB}" destId="{34B8FC63-5E9D-456A-BB28-1CF8B197A2F1}" srcOrd="0" destOrd="0" presId="urn:microsoft.com/office/officeart/2005/8/layout/vList2"/>
    <dgm:cxn modelId="{23000625-F2AD-43D6-B409-8362DD6B003B}" type="presParOf" srcId="{0889B473-88DF-48F5-9815-0490498A0279}" destId="{492C1950-6B2E-48D7-A986-5AA3B2D0A71E}" srcOrd="0" destOrd="0" presId="urn:microsoft.com/office/officeart/2005/8/layout/vList2"/>
    <dgm:cxn modelId="{14722D78-B107-47C3-AA0C-5322E3593F9F}" type="presParOf" srcId="{0889B473-88DF-48F5-9815-0490498A0279}" destId="{F14F1501-02A1-483E-B787-C9AF95D43517}" srcOrd="1" destOrd="0" presId="urn:microsoft.com/office/officeart/2005/8/layout/vList2"/>
    <dgm:cxn modelId="{B8A88D34-3F44-4B2D-A081-F432BFBEAAA1}" type="presParOf" srcId="{0889B473-88DF-48F5-9815-0490498A0279}" destId="{34B8FC63-5E9D-456A-BB28-1CF8B197A2F1}" srcOrd="2" destOrd="0" presId="urn:microsoft.com/office/officeart/2005/8/layout/vList2"/>
    <dgm:cxn modelId="{B07566AC-3D3A-40B0-B6D1-5E2CE98FB4B9}" type="presParOf" srcId="{0889B473-88DF-48F5-9815-0490498A0279}" destId="{81AEC18A-A6BF-46CD-A28A-097B5119B913}" srcOrd="3" destOrd="0" presId="urn:microsoft.com/office/officeart/2005/8/layout/vList2"/>
    <dgm:cxn modelId="{2A584D5D-CA46-4E49-B983-DD4D87694E30}" type="presParOf" srcId="{0889B473-88DF-48F5-9815-0490498A0279}" destId="{656C86AC-CD55-4982-ADE2-2612C74B1F14}" srcOrd="4"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90CDEFC-6F35-44A3-B77D-0137B862DB95}"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s-EC"/>
        </a:p>
      </dgm:t>
    </dgm:pt>
    <dgm:pt modelId="{FEB2D55E-CDC7-43CA-94F5-A05C9221DC58}">
      <dgm:prSet/>
      <dgm:spPr/>
      <dgm:t>
        <a:bodyPr/>
        <a:lstStyle/>
        <a:p>
          <a:pPr algn="ctr" rtl="0"/>
          <a:r>
            <a:rPr lang="es-ES" b="1" dirty="0"/>
            <a:t>METODOLOGÍA DE LA INVESTIGACIÓN</a:t>
          </a:r>
          <a:endParaRPr lang="es-EC" dirty="0"/>
        </a:p>
      </dgm:t>
    </dgm:pt>
    <dgm:pt modelId="{0E68C5F5-5F07-426A-B4FD-7CE4C36AFD65}" type="sibTrans" cxnId="{994A50DF-8F54-4180-A739-8067EE135E27}">
      <dgm:prSet/>
      <dgm:spPr/>
      <dgm:t>
        <a:bodyPr/>
        <a:lstStyle/>
        <a:p>
          <a:endParaRPr lang="es-EC"/>
        </a:p>
      </dgm:t>
    </dgm:pt>
    <dgm:pt modelId="{6BA27F2C-C55B-4825-A44F-1B4C3A55BA5C}" type="parTrans" cxnId="{994A50DF-8F54-4180-A739-8067EE135E27}">
      <dgm:prSet/>
      <dgm:spPr/>
      <dgm:t>
        <a:bodyPr/>
        <a:lstStyle/>
        <a:p>
          <a:endParaRPr lang="es-EC"/>
        </a:p>
      </dgm:t>
    </dgm:pt>
    <dgm:pt modelId="{120D1916-409C-4342-A245-BE8BD015ABAE}" type="pres">
      <dgm:prSet presAssocID="{B90CDEFC-6F35-44A3-B77D-0137B862DB95}" presName="linear" presStyleCnt="0">
        <dgm:presLayoutVars>
          <dgm:animLvl val="lvl"/>
          <dgm:resizeHandles val="exact"/>
        </dgm:presLayoutVars>
      </dgm:prSet>
      <dgm:spPr/>
      <dgm:t>
        <a:bodyPr/>
        <a:lstStyle/>
        <a:p>
          <a:endParaRPr lang="es-ES"/>
        </a:p>
      </dgm:t>
    </dgm:pt>
    <dgm:pt modelId="{D3D92F10-2677-4826-98ED-73F864C1DF91}" type="pres">
      <dgm:prSet presAssocID="{FEB2D55E-CDC7-43CA-94F5-A05C9221DC58}" presName="parentText" presStyleLbl="node1" presStyleIdx="0" presStyleCnt="1" custLinFactNeighborX="7163" custLinFactNeighborY="0">
        <dgm:presLayoutVars>
          <dgm:chMax val="0"/>
          <dgm:bulletEnabled val="1"/>
        </dgm:presLayoutVars>
      </dgm:prSet>
      <dgm:spPr/>
      <dgm:t>
        <a:bodyPr/>
        <a:lstStyle/>
        <a:p>
          <a:endParaRPr lang="es-ES"/>
        </a:p>
      </dgm:t>
    </dgm:pt>
  </dgm:ptLst>
  <dgm:cxnLst>
    <dgm:cxn modelId="{994A50DF-8F54-4180-A739-8067EE135E27}" srcId="{B90CDEFC-6F35-44A3-B77D-0137B862DB95}" destId="{FEB2D55E-CDC7-43CA-94F5-A05C9221DC58}" srcOrd="0" destOrd="0" parTransId="{6BA27F2C-C55B-4825-A44F-1B4C3A55BA5C}" sibTransId="{0E68C5F5-5F07-426A-B4FD-7CE4C36AFD65}"/>
    <dgm:cxn modelId="{3C1BD513-2711-4492-A753-B7005E51CC81}" type="presOf" srcId="{FEB2D55E-CDC7-43CA-94F5-A05C9221DC58}" destId="{D3D92F10-2677-4826-98ED-73F864C1DF91}" srcOrd="0" destOrd="0" presId="urn:microsoft.com/office/officeart/2005/8/layout/vList2"/>
    <dgm:cxn modelId="{F7B4CA2E-B1DF-4F56-982B-464628A5F468}" type="presOf" srcId="{B90CDEFC-6F35-44A3-B77D-0137B862DB95}" destId="{120D1916-409C-4342-A245-BE8BD015ABAE}" srcOrd="0" destOrd="0" presId="urn:microsoft.com/office/officeart/2005/8/layout/vList2"/>
    <dgm:cxn modelId="{A379CF55-F6BF-4469-BC6E-4CA2B76C576E}" type="presParOf" srcId="{120D1916-409C-4342-A245-BE8BD015ABAE}" destId="{D3D92F10-2677-4826-98ED-73F864C1DF9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8184EF9-7F05-4B15-AE39-026137ABAE7A}" type="doc">
      <dgm:prSet loTypeId="urn:microsoft.com/office/officeart/2008/layout/VerticalCurvedList" loCatId="list" qsTypeId="urn:microsoft.com/office/officeart/2005/8/quickstyle/simple5" qsCatId="simple" csTypeId="urn:microsoft.com/office/officeart/2005/8/colors/accent5_2" csCatId="accent5" phldr="1"/>
      <dgm:spPr/>
      <dgm:t>
        <a:bodyPr/>
        <a:lstStyle/>
        <a:p>
          <a:endParaRPr lang="es-ES"/>
        </a:p>
      </dgm:t>
    </dgm:pt>
    <dgm:pt modelId="{DFF41454-E3C0-461B-845D-E76755E7435F}">
      <dgm:prSet custT="1"/>
      <dgm:spPr/>
      <dgm:t>
        <a:bodyPr/>
        <a:lstStyle/>
        <a:p>
          <a:pPr rtl="0"/>
          <a:r>
            <a:rPr lang="es-ES" sz="2400" b="1" dirty="0" smtClean="0"/>
            <a:t>- </a:t>
          </a:r>
          <a:r>
            <a:rPr lang="es-ES" sz="2400" b="1" u="sng" dirty="0" smtClean="0"/>
            <a:t>Enfoque o Paradigma de Investigación </a:t>
          </a:r>
          <a:r>
            <a:rPr lang="es-ES" sz="2400" b="1" dirty="0" smtClean="0"/>
            <a:t>:  cuantitativo</a:t>
          </a:r>
          <a:endParaRPr lang="es-ES" sz="2400" dirty="0"/>
        </a:p>
      </dgm:t>
    </dgm:pt>
    <dgm:pt modelId="{C1E31E8A-47EB-4B4F-85B5-E17617E6C383}" type="parTrans" cxnId="{592090E5-8D80-4432-8DCF-4179009B2D67}">
      <dgm:prSet/>
      <dgm:spPr/>
      <dgm:t>
        <a:bodyPr/>
        <a:lstStyle/>
        <a:p>
          <a:endParaRPr lang="es-ES" sz="2400"/>
        </a:p>
      </dgm:t>
    </dgm:pt>
    <dgm:pt modelId="{C902B484-8A6A-4F25-B972-43AFF6AA7EB1}" type="sibTrans" cxnId="{592090E5-8D80-4432-8DCF-4179009B2D67}">
      <dgm:prSet/>
      <dgm:spPr/>
      <dgm:t>
        <a:bodyPr/>
        <a:lstStyle/>
        <a:p>
          <a:endParaRPr lang="es-ES" sz="2400"/>
        </a:p>
      </dgm:t>
    </dgm:pt>
    <dgm:pt modelId="{1530CF4B-CEF9-4223-AECE-A7D83374D02B}">
      <dgm:prSet custT="1"/>
      <dgm:spPr/>
      <dgm:t>
        <a:bodyPr/>
        <a:lstStyle/>
        <a:p>
          <a:pPr rtl="0"/>
          <a:r>
            <a:rPr lang="es-ES" sz="2400" b="1" dirty="0" smtClean="0"/>
            <a:t>-</a:t>
          </a:r>
          <a:r>
            <a:rPr lang="es-ES" sz="2400" b="1" u="sng" dirty="0" smtClean="0"/>
            <a:t>Tipo de Investigación</a:t>
          </a:r>
          <a:r>
            <a:rPr lang="es-ES" sz="2400" b="1" dirty="0" smtClean="0"/>
            <a:t>:  correlacional  </a:t>
          </a:r>
          <a:endParaRPr lang="es-ES" sz="2400" dirty="0"/>
        </a:p>
      </dgm:t>
    </dgm:pt>
    <dgm:pt modelId="{259CF79C-DA7C-4B46-B816-98086FB7B36B}" type="parTrans" cxnId="{E71EC50D-BF29-417E-B3B5-6F946D5E261E}">
      <dgm:prSet/>
      <dgm:spPr/>
      <dgm:t>
        <a:bodyPr/>
        <a:lstStyle/>
        <a:p>
          <a:endParaRPr lang="es-ES" sz="2400"/>
        </a:p>
      </dgm:t>
    </dgm:pt>
    <dgm:pt modelId="{85824CBD-293D-4090-98A6-F0EF91A7B14B}" type="sibTrans" cxnId="{E71EC50D-BF29-417E-B3B5-6F946D5E261E}">
      <dgm:prSet/>
      <dgm:spPr/>
      <dgm:t>
        <a:bodyPr/>
        <a:lstStyle/>
        <a:p>
          <a:endParaRPr lang="es-ES" sz="2400"/>
        </a:p>
      </dgm:t>
    </dgm:pt>
    <dgm:pt modelId="{EC1E9BF8-6A1D-40A2-AFAC-2C21D2C6C752}">
      <dgm:prSet custT="1"/>
      <dgm:spPr/>
      <dgm:t>
        <a:bodyPr/>
        <a:lstStyle/>
        <a:p>
          <a:pPr rtl="0"/>
          <a:r>
            <a:rPr lang="es-ES" sz="2400" b="1" dirty="0" smtClean="0"/>
            <a:t>- </a:t>
          </a:r>
          <a:r>
            <a:rPr lang="es-ES" sz="2400" b="1" u="sng" dirty="0" smtClean="0"/>
            <a:t>Diseño de Investigación</a:t>
          </a:r>
          <a:r>
            <a:rPr lang="es-ES" sz="2400" b="1" dirty="0" smtClean="0"/>
            <a:t>:  no experimental</a:t>
          </a:r>
          <a:endParaRPr lang="es-ES" sz="2400" dirty="0"/>
        </a:p>
      </dgm:t>
    </dgm:pt>
    <dgm:pt modelId="{B538332D-98C9-4014-8D09-C7083B7844EB}" type="parTrans" cxnId="{B46A255E-9304-41EA-9CB4-C557722D00B1}">
      <dgm:prSet/>
      <dgm:spPr/>
      <dgm:t>
        <a:bodyPr/>
        <a:lstStyle/>
        <a:p>
          <a:endParaRPr lang="es-ES" sz="2400"/>
        </a:p>
      </dgm:t>
    </dgm:pt>
    <dgm:pt modelId="{8074C45B-3BC0-4998-848B-0FBC75590416}" type="sibTrans" cxnId="{B46A255E-9304-41EA-9CB4-C557722D00B1}">
      <dgm:prSet/>
      <dgm:spPr/>
      <dgm:t>
        <a:bodyPr/>
        <a:lstStyle/>
        <a:p>
          <a:endParaRPr lang="es-ES" sz="2400"/>
        </a:p>
      </dgm:t>
    </dgm:pt>
    <dgm:pt modelId="{4377BEEF-8D2C-4E82-AE27-4A6B4397970F}">
      <dgm:prSet custT="1"/>
      <dgm:spPr/>
      <dgm:t>
        <a:bodyPr/>
        <a:lstStyle/>
        <a:p>
          <a:pPr rtl="0"/>
          <a:r>
            <a:rPr lang="es-ES" sz="2400" b="1" dirty="0" smtClean="0"/>
            <a:t>- </a:t>
          </a:r>
          <a:r>
            <a:rPr lang="es-ES" sz="2400" b="1" u="sng" dirty="0" smtClean="0"/>
            <a:t>Dimensión temporal</a:t>
          </a:r>
          <a:r>
            <a:rPr lang="es-ES" sz="2400" b="1" dirty="0" smtClean="0"/>
            <a:t>:  transversal</a:t>
          </a:r>
          <a:endParaRPr lang="es-ES" sz="2400" dirty="0"/>
        </a:p>
      </dgm:t>
    </dgm:pt>
    <dgm:pt modelId="{EAC7FC9D-E1B8-4CF8-B3D5-7D1A96F9D9DE}" type="parTrans" cxnId="{FAC44BEC-0CE3-43E5-AD36-9E43C19909C7}">
      <dgm:prSet/>
      <dgm:spPr/>
      <dgm:t>
        <a:bodyPr/>
        <a:lstStyle/>
        <a:p>
          <a:endParaRPr lang="es-ES" sz="2400"/>
        </a:p>
      </dgm:t>
    </dgm:pt>
    <dgm:pt modelId="{2FF654D7-593D-483E-ADA3-DCED6FC05005}" type="sibTrans" cxnId="{FAC44BEC-0CE3-43E5-AD36-9E43C19909C7}">
      <dgm:prSet/>
      <dgm:spPr/>
      <dgm:t>
        <a:bodyPr/>
        <a:lstStyle/>
        <a:p>
          <a:endParaRPr lang="es-ES" sz="2400"/>
        </a:p>
      </dgm:t>
    </dgm:pt>
    <dgm:pt modelId="{EBCB74FF-F14C-4625-BFB7-142A05E0AA31}" type="pres">
      <dgm:prSet presAssocID="{08184EF9-7F05-4B15-AE39-026137ABAE7A}" presName="Name0" presStyleCnt="0">
        <dgm:presLayoutVars>
          <dgm:chMax val="7"/>
          <dgm:chPref val="7"/>
          <dgm:dir/>
        </dgm:presLayoutVars>
      </dgm:prSet>
      <dgm:spPr/>
      <dgm:t>
        <a:bodyPr/>
        <a:lstStyle/>
        <a:p>
          <a:endParaRPr lang="es-ES"/>
        </a:p>
      </dgm:t>
    </dgm:pt>
    <dgm:pt modelId="{A806FE3A-35AE-45CC-85BA-72F519700DB3}" type="pres">
      <dgm:prSet presAssocID="{08184EF9-7F05-4B15-AE39-026137ABAE7A}" presName="Name1" presStyleCnt="0"/>
      <dgm:spPr/>
    </dgm:pt>
    <dgm:pt modelId="{B1073276-78DC-4D7F-AFC0-427EE192856D}" type="pres">
      <dgm:prSet presAssocID="{08184EF9-7F05-4B15-AE39-026137ABAE7A}" presName="cycle" presStyleCnt="0"/>
      <dgm:spPr/>
    </dgm:pt>
    <dgm:pt modelId="{17C46B25-226F-4D67-8DA1-01C83352C013}" type="pres">
      <dgm:prSet presAssocID="{08184EF9-7F05-4B15-AE39-026137ABAE7A}" presName="srcNode" presStyleLbl="node1" presStyleIdx="0" presStyleCnt="4"/>
      <dgm:spPr/>
    </dgm:pt>
    <dgm:pt modelId="{04E0A85B-C5A1-4AD8-A8E3-321CAD8FEFD1}" type="pres">
      <dgm:prSet presAssocID="{08184EF9-7F05-4B15-AE39-026137ABAE7A}" presName="conn" presStyleLbl="parChTrans1D2" presStyleIdx="0" presStyleCnt="1" custLinFactNeighborX="-1375" custLinFactNeighborY="-1706"/>
      <dgm:spPr/>
      <dgm:t>
        <a:bodyPr/>
        <a:lstStyle/>
        <a:p>
          <a:endParaRPr lang="es-ES"/>
        </a:p>
      </dgm:t>
    </dgm:pt>
    <dgm:pt modelId="{37A1E8A8-3720-4013-8314-20CAE996AF1D}" type="pres">
      <dgm:prSet presAssocID="{08184EF9-7F05-4B15-AE39-026137ABAE7A}" presName="extraNode" presStyleLbl="node1" presStyleIdx="0" presStyleCnt="4"/>
      <dgm:spPr/>
    </dgm:pt>
    <dgm:pt modelId="{5C028DAD-F68E-429E-BE79-F28228422746}" type="pres">
      <dgm:prSet presAssocID="{08184EF9-7F05-4B15-AE39-026137ABAE7A}" presName="dstNode" presStyleLbl="node1" presStyleIdx="0" presStyleCnt="4"/>
      <dgm:spPr/>
    </dgm:pt>
    <dgm:pt modelId="{B89EC2A7-C0FB-4D27-8C07-C24DE4B9ADF0}" type="pres">
      <dgm:prSet presAssocID="{DFF41454-E3C0-461B-845D-E76755E7435F}" presName="text_1" presStyleLbl="node1" presStyleIdx="0" presStyleCnt="4">
        <dgm:presLayoutVars>
          <dgm:bulletEnabled val="1"/>
        </dgm:presLayoutVars>
      </dgm:prSet>
      <dgm:spPr/>
      <dgm:t>
        <a:bodyPr/>
        <a:lstStyle/>
        <a:p>
          <a:endParaRPr lang="es-ES"/>
        </a:p>
      </dgm:t>
    </dgm:pt>
    <dgm:pt modelId="{7F696C93-897D-47A7-BB92-F3AC1DB431ED}" type="pres">
      <dgm:prSet presAssocID="{DFF41454-E3C0-461B-845D-E76755E7435F}" presName="accent_1" presStyleCnt="0"/>
      <dgm:spPr/>
    </dgm:pt>
    <dgm:pt modelId="{46A28983-5914-4B2A-84C1-37F54AA13F33}" type="pres">
      <dgm:prSet presAssocID="{DFF41454-E3C0-461B-845D-E76755E7435F}" presName="accentRepeatNode" presStyleLbl="solidFgAcc1" presStyleIdx="0" presStyleCnt="4"/>
      <dgm:spPr/>
    </dgm:pt>
    <dgm:pt modelId="{F67B0C80-9E7D-4687-97BC-C92C6065A2AE}" type="pres">
      <dgm:prSet presAssocID="{1530CF4B-CEF9-4223-AECE-A7D83374D02B}" presName="text_2" presStyleLbl="node1" presStyleIdx="1" presStyleCnt="4" custLinFactNeighborX="875" custLinFactNeighborY="-22215">
        <dgm:presLayoutVars>
          <dgm:bulletEnabled val="1"/>
        </dgm:presLayoutVars>
      </dgm:prSet>
      <dgm:spPr/>
      <dgm:t>
        <a:bodyPr/>
        <a:lstStyle/>
        <a:p>
          <a:endParaRPr lang="es-ES"/>
        </a:p>
      </dgm:t>
    </dgm:pt>
    <dgm:pt modelId="{23FC9984-AAAE-461D-B305-85CA5C791940}" type="pres">
      <dgm:prSet presAssocID="{1530CF4B-CEF9-4223-AECE-A7D83374D02B}" presName="accent_2" presStyleCnt="0"/>
      <dgm:spPr/>
    </dgm:pt>
    <dgm:pt modelId="{0370642C-FF26-4FF0-9A17-88EA119278C6}" type="pres">
      <dgm:prSet presAssocID="{1530CF4B-CEF9-4223-AECE-A7D83374D02B}" presName="accentRepeatNode" presStyleLbl="solidFgAcc1" presStyleIdx="1" presStyleCnt="4" custLinFactNeighborX="-17350" custLinFactNeighborY="-14999"/>
      <dgm:spPr/>
    </dgm:pt>
    <dgm:pt modelId="{60524C9A-A09E-4899-8B0A-FAD26D7E4129}" type="pres">
      <dgm:prSet presAssocID="{EC1E9BF8-6A1D-40A2-AFAC-2C21D2C6C752}" presName="text_3" presStyleLbl="node1" presStyleIdx="2" presStyleCnt="4" custLinFactNeighborX="875" custLinFactNeighborY="-41485">
        <dgm:presLayoutVars>
          <dgm:bulletEnabled val="1"/>
        </dgm:presLayoutVars>
      </dgm:prSet>
      <dgm:spPr/>
      <dgm:t>
        <a:bodyPr/>
        <a:lstStyle/>
        <a:p>
          <a:endParaRPr lang="es-ES"/>
        </a:p>
      </dgm:t>
    </dgm:pt>
    <dgm:pt modelId="{013C8D78-6FB5-4663-9484-A7AC4203F1E9}" type="pres">
      <dgm:prSet presAssocID="{EC1E9BF8-6A1D-40A2-AFAC-2C21D2C6C752}" presName="accent_3" presStyleCnt="0"/>
      <dgm:spPr/>
    </dgm:pt>
    <dgm:pt modelId="{94866D19-C9A8-4B6F-B4E9-056647F4D890}" type="pres">
      <dgm:prSet presAssocID="{EC1E9BF8-6A1D-40A2-AFAC-2C21D2C6C752}" presName="accentRepeatNode" presStyleLbl="solidFgAcc1" presStyleIdx="2" presStyleCnt="4" custLinFactNeighborX="-11467" custLinFactNeighborY="-27232"/>
      <dgm:spPr/>
    </dgm:pt>
    <dgm:pt modelId="{A51812E2-DB84-47D3-BD34-7EC8F876762A}" type="pres">
      <dgm:prSet presAssocID="{4377BEEF-8D2C-4E82-AE27-4A6B4397970F}" presName="text_4" presStyleLbl="node1" presStyleIdx="3" presStyleCnt="4" custLinFactNeighborX="798" custLinFactNeighborY="-60519">
        <dgm:presLayoutVars>
          <dgm:bulletEnabled val="1"/>
        </dgm:presLayoutVars>
      </dgm:prSet>
      <dgm:spPr/>
      <dgm:t>
        <a:bodyPr/>
        <a:lstStyle/>
        <a:p>
          <a:endParaRPr lang="es-ES"/>
        </a:p>
      </dgm:t>
    </dgm:pt>
    <dgm:pt modelId="{AC39955C-0FAE-49DF-BCA4-4156E5548381}" type="pres">
      <dgm:prSet presAssocID="{4377BEEF-8D2C-4E82-AE27-4A6B4397970F}" presName="accent_4" presStyleCnt="0"/>
      <dgm:spPr/>
    </dgm:pt>
    <dgm:pt modelId="{7180A237-0551-4614-8E91-7EF0BDFC6A2D}" type="pres">
      <dgm:prSet presAssocID="{4377BEEF-8D2C-4E82-AE27-4A6B4397970F}" presName="accentRepeatNode" presStyleLbl="solidFgAcc1" presStyleIdx="3" presStyleCnt="4" custLinFactNeighborX="2892" custLinFactNeighborY="-39668"/>
      <dgm:spPr/>
    </dgm:pt>
  </dgm:ptLst>
  <dgm:cxnLst>
    <dgm:cxn modelId="{592090E5-8D80-4432-8DCF-4179009B2D67}" srcId="{08184EF9-7F05-4B15-AE39-026137ABAE7A}" destId="{DFF41454-E3C0-461B-845D-E76755E7435F}" srcOrd="0" destOrd="0" parTransId="{C1E31E8A-47EB-4B4F-85B5-E17617E6C383}" sibTransId="{C902B484-8A6A-4F25-B972-43AFF6AA7EB1}"/>
    <dgm:cxn modelId="{57DC9E68-6F42-47F4-8258-4D2E28FBCECD}" type="presOf" srcId="{DFF41454-E3C0-461B-845D-E76755E7435F}" destId="{B89EC2A7-C0FB-4D27-8C07-C24DE4B9ADF0}" srcOrd="0" destOrd="0" presId="urn:microsoft.com/office/officeart/2008/layout/VerticalCurvedList"/>
    <dgm:cxn modelId="{54FE7AAE-E4FC-41D7-8197-E83153F57A6F}" type="presOf" srcId="{C902B484-8A6A-4F25-B972-43AFF6AA7EB1}" destId="{04E0A85B-C5A1-4AD8-A8E3-321CAD8FEFD1}" srcOrd="0" destOrd="0" presId="urn:microsoft.com/office/officeart/2008/layout/VerticalCurvedList"/>
    <dgm:cxn modelId="{2BDE9826-B815-4393-930E-C2997ECFEFDA}" type="presOf" srcId="{08184EF9-7F05-4B15-AE39-026137ABAE7A}" destId="{EBCB74FF-F14C-4625-BFB7-142A05E0AA31}" srcOrd="0" destOrd="0" presId="urn:microsoft.com/office/officeart/2008/layout/VerticalCurvedList"/>
    <dgm:cxn modelId="{AD90E37C-AD3E-4FFD-91CC-17DA2D36DAA0}" type="presOf" srcId="{EC1E9BF8-6A1D-40A2-AFAC-2C21D2C6C752}" destId="{60524C9A-A09E-4899-8B0A-FAD26D7E4129}" srcOrd="0" destOrd="0" presId="urn:microsoft.com/office/officeart/2008/layout/VerticalCurvedList"/>
    <dgm:cxn modelId="{33B349A6-84B9-416A-98EB-2948EBA2EFD6}" type="presOf" srcId="{4377BEEF-8D2C-4E82-AE27-4A6B4397970F}" destId="{A51812E2-DB84-47D3-BD34-7EC8F876762A}" srcOrd="0" destOrd="0" presId="urn:microsoft.com/office/officeart/2008/layout/VerticalCurvedList"/>
    <dgm:cxn modelId="{FAC44BEC-0CE3-43E5-AD36-9E43C19909C7}" srcId="{08184EF9-7F05-4B15-AE39-026137ABAE7A}" destId="{4377BEEF-8D2C-4E82-AE27-4A6B4397970F}" srcOrd="3" destOrd="0" parTransId="{EAC7FC9D-E1B8-4CF8-B3D5-7D1A96F9D9DE}" sibTransId="{2FF654D7-593D-483E-ADA3-DCED6FC05005}"/>
    <dgm:cxn modelId="{3266696D-D649-43A5-AE38-23E68F5E7EFE}" type="presOf" srcId="{1530CF4B-CEF9-4223-AECE-A7D83374D02B}" destId="{F67B0C80-9E7D-4687-97BC-C92C6065A2AE}" srcOrd="0" destOrd="0" presId="urn:microsoft.com/office/officeart/2008/layout/VerticalCurvedList"/>
    <dgm:cxn modelId="{B46A255E-9304-41EA-9CB4-C557722D00B1}" srcId="{08184EF9-7F05-4B15-AE39-026137ABAE7A}" destId="{EC1E9BF8-6A1D-40A2-AFAC-2C21D2C6C752}" srcOrd="2" destOrd="0" parTransId="{B538332D-98C9-4014-8D09-C7083B7844EB}" sibTransId="{8074C45B-3BC0-4998-848B-0FBC75590416}"/>
    <dgm:cxn modelId="{E71EC50D-BF29-417E-B3B5-6F946D5E261E}" srcId="{08184EF9-7F05-4B15-AE39-026137ABAE7A}" destId="{1530CF4B-CEF9-4223-AECE-A7D83374D02B}" srcOrd="1" destOrd="0" parTransId="{259CF79C-DA7C-4B46-B816-98086FB7B36B}" sibTransId="{85824CBD-293D-4090-98A6-F0EF91A7B14B}"/>
    <dgm:cxn modelId="{FA9263DD-77FF-45FD-8BDE-771B0382265F}" type="presParOf" srcId="{EBCB74FF-F14C-4625-BFB7-142A05E0AA31}" destId="{A806FE3A-35AE-45CC-85BA-72F519700DB3}" srcOrd="0" destOrd="0" presId="urn:microsoft.com/office/officeart/2008/layout/VerticalCurvedList"/>
    <dgm:cxn modelId="{779A284E-C919-4A9D-87E0-2647CF811747}" type="presParOf" srcId="{A806FE3A-35AE-45CC-85BA-72F519700DB3}" destId="{B1073276-78DC-4D7F-AFC0-427EE192856D}" srcOrd="0" destOrd="0" presId="urn:microsoft.com/office/officeart/2008/layout/VerticalCurvedList"/>
    <dgm:cxn modelId="{E96C6393-2DED-4F47-A882-BD9EC963E4AB}" type="presParOf" srcId="{B1073276-78DC-4D7F-AFC0-427EE192856D}" destId="{17C46B25-226F-4D67-8DA1-01C83352C013}" srcOrd="0" destOrd="0" presId="urn:microsoft.com/office/officeart/2008/layout/VerticalCurvedList"/>
    <dgm:cxn modelId="{90EF34C7-9AAC-4BFF-B246-FEE95BCBC8FA}" type="presParOf" srcId="{B1073276-78DC-4D7F-AFC0-427EE192856D}" destId="{04E0A85B-C5A1-4AD8-A8E3-321CAD8FEFD1}" srcOrd="1" destOrd="0" presId="urn:microsoft.com/office/officeart/2008/layout/VerticalCurvedList"/>
    <dgm:cxn modelId="{B9D1159A-6EEA-444B-ADF4-1D22F223BBBB}" type="presParOf" srcId="{B1073276-78DC-4D7F-AFC0-427EE192856D}" destId="{37A1E8A8-3720-4013-8314-20CAE996AF1D}" srcOrd="2" destOrd="0" presId="urn:microsoft.com/office/officeart/2008/layout/VerticalCurvedList"/>
    <dgm:cxn modelId="{EC45202D-BA30-404E-A764-BFDCE7AA66D8}" type="presParOf" srcId="{B1073276-78DC-4D7F-AFC0-427EE192856D}" destId="{5C028DAD-F68E-429E-BE79-F28228422746}" srcOrd="3" destOrd="0" presId="urn:microsoft.com/office/officeart/2008/layout/VerticalCurvedList"/>
    <dgm:cxn modelId="{00CF8DA0-AF4F-4777-B680-72701E910F4E}" type="presParOf" srcId="{A806FE3A-35AE-45CC-85BA-72F519700DB3}" destId="{B89EC2A7-C0FB-4D27-8C07-C24DE4B9ADF0}" srcOrd="1" destOrd="0" presId="urn:microsoft.com/office/officeart/2008/layout/VerticalCurvedList"/>
    <dgm:cxn modelId="{7574755E-7170-4E95-BE63-E43130026584}" type="presParOf" srcId="{A806FE3A-35AE-45CC-85BA-72F519700DB3}" destId="{7F696C93-897D-47A7-BB92-F3AC1DB431ED}" srcOrd="2" destOrd="0" presId="urn:microsoft.com/office/officeart/2008/layout/VerticalCurvedList"/>
    <dgm:cxn modelId="{A2C020BF-2384-41A3-843E-9188286151E8}" type="presParOf" srcId="{7F696C93-897D-47A7-BB92-F3AC1DB431ED}" destId="{46A28983-5914-4B2A-84C1-37F54AA13F33}" srcOrd="0" destOrd="0" presId="urn:microsoft.com/office/officeart/2008/layout/VerticalCurvedList"/>
    <dgm:cxn modelId="{499A6234-5BF1-4A82-BE32-065507374B2B}" type="presParOf" srcId="{A806FE3A-35AE-45CC-85BA-72F519700DB3}" destId="{F67B0C80-9E7D-4687-97BC-C92C6065A2AE}" srcOrd="3" destOrd="0" presId="urn:microsoft.com/office/officeart/2008/layout/VerticalCurvedList"/>
    <dgm:cxn modelId="{38AEEB1C-FD57-4E1C-8912-D02E92277739}" type="presParOf" srcId="{A806FE3A-35AE-45CC-85BA-72F519700DB3}" destId="{23FC9984-AAAE-461D-B305-85CA5C791940}" srcOrd="4" destOrd="0" presId="urn:microsoft.com/office/officeart/2008/layout/VerticalCurvedList"/>
    <dgm:cxn modelId="{0E45B0B6-6DC6-40A7-9A2B-2700EC2F3D73}" type="presParOf" srcId="{23FC9984-AAAE-461D-B305-85CA5C791940}" destId="{0370642C-FF26-4FF0-9A17-88EA119278C6}" srcOrd="0" destOrd="0" presId="urn:microsoft.com/office/officeart/2008/layout/VerticalCurvedList"/>
    <dgm:cxn modelId="{9DC31CF0-CB88-48E5-92D9-A3A60D5F0F52}" type="presParOf" srcId="{A806FE3A-35AE-45CC-85BA-72F519700DB3}" destId="{60524C9A-A09E-4899-8B0A-FAD26D7E4129}" srcOrd="5" destOrd="0" presId="urn:microsoft.com/office/officeart/2008/layout/VerticalCurvedList"/>
    <dgm:cxn modelId="{ADBABCCB-AC17-45A0-A5DA-CDD671678EBB}" type="presParOf" srcId="{A806FE3A-35AE-45CC-85BA-72F519700DB3}" destId="{013C8D78-6FB5-4663-9484-A7AC4203F1E9}" srcOrd="6" destOrd="0" presId="urn:microsoft.com/office/officeart/2008/layout/VerticalCurvedList"/>
    <dgm:cxn modelId="{3F532F16-0E2B-43E8-BAD1-0B108D602A85}" type="presParOf" srcId="{013C8D78-6FB5-4663-9484-A7AC4203F1E9}" destId="{94866D19-C9A8-4B6F-B4E9-056647F4D890}" srcOrd="0" destOrd="0" presId="urn:microsoft.com/office/officeart/2008/layout/VerticalCurvedList"/>
    <dgm:cxn modelId="{9B7082FA-542B-41AE-9FB9-6BA0FD638EAE}" type="presParOf" srcId="{A806FE3A-35AE-45CC-85BA-72F519700DB3}" destId="{A51812E2-DB84-47D3-BD34-7EC8F876762A}" srcOrd="7" destOrd="0" presId="urn:microsoft.com/office/officeart/2008/layout/VerticalCurvedList"/>
    <dgm:cxn modelId="{3EC89FF3-871D-4034-BD4D-2FE1651F2EB2}" type="presParOf" srcId="{A806FE3A-35AE-45CC-85BA-72F519700DB3}" destId="{AC39955C-0FAE-49DF-BCA4-4156E5548381}" srcOrd="8" destOrd="0" presId="urn:microsoft.com/office/officeart/2008/layout/VerticalCurvedList"/>
    <dgm:cxn modelId="{4AC03FBC-7227-4BDB-BBD5-30DE524DCA46}" type="presParOf" srcId="{AC39955C-0FAE-49DF-BCA4-4156E5548381}" destId="{7180A237-0551-4614-8E91-7EF0BDFC6A2D}" srcOrd="0" destOrd="0" presId="urn:microsoft.com/office/officeart/2008/layout/VerticalCurvedList"/>
  </dgm:cxnLst>
  <dgm:bg>
    <a:noFill/>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ata19.xml><?xml version="1.0" encoding="utf-8"?>
<dgm:dataModel xmlns:dgm="http://schemas.openxmlformats.org/drawingml/2006/diagram" xmlns:a="http://schemas.openxmlformats.org/drawingml/2006/main">
  <dgm:ptLst>
    <dgm:pt modelId="{19B5BB20-6B9D-493C-BAF3-FA990F679006}"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ES"/>
        </a:p>
      </dgm:t>
    </dgm:pt>
    <dgm:pt modelId="{C20AEBE5-8877-4013-B6D4-107B81D17DA3}">
      <dgm:prSet custT="1"/>
      <dgm:spPr>
        <a:solidFill>
          <a:srgbClr val="00B050"/>
        </a:solidFill>
      </dgm:spPr>
      <dgm:t>
        <a:bodyPr/>
        <a:lstStyle/>
        <a:p>
          <a:pPr rtl="0"/>
          <a:r>
            <a:rPr lang="es-ES" sz="2400" dirty="0" smtClean="0"/>
            <a:t>No existió muestra para la investigación, ya que se tomo en cuenta a toda la población, por ser un numero manejable.</a:t>
          </a:r>
          <a:endParaRPr lang="es-ES" sz="2400" dirty="0"/>
        </a:p>
      </dgm:t>
    </dgm:pt>
    <dgm:pt modelId="{C0BDDF5C-3359-4947-A465-9009A6132EB0}" type="parTrans" cxnId="{12428059-A89E-48C5-B160-AE1AAF89F06D}">
      <dgm:prSet/>
      <dgm:spPr/>
      <dgm:t>
        <a:bodyPr/>
        <a:lstStyle/>
        <a:p>
          <a:endParaRPr lang="es-ES"/>
        </a:p>
      </dgm:t>
    </dgm:pt>
    <dgm:pt modelId="{126F30F8-98EA-411F-BA98-386B2AFD33BC}" type="sibTrans" cxnId="{12428059-A89E-48C5-B160-AE1AAF89F06D}">
      <dgm:prSet/>
      <dgm:spPr/>
      <dgm:t>
        <a:bodyPr/>
        <a:lstStyle/>
        <a:p>
          <a:endParaRPr lang="es-ES"/>
        </a:p>
      </dgm:t>
    </dgm:pt>
    <dgm:pt modelId="{F1B8A3CF-3BCE-4B7A-B1CD-72A96BAFB469}" type="pres">
      <dgm:prSet presAssocID="{19B5BB20-6B9D-493C-BAF3-FA990F679006}" presName="linear" presStyleCnt="0">
        <dgm:presLayoutVars>
          <dgm:animLvl val="lvl"/>
          <dgm:resizeHandles val="exact"/>
        </dgm:presLayoutVars>
      </dgm:prSet>
      <dgm:spPr/>
      <dgm:t>
        <a:bodyPr/>
        <a:lstStyle/>
        <a:p>
          <a:endParaRPr lang="es-ES"/>
        </a:p>
      </dgm:t>
    </dgm:pt>
    <dgm:pt modelId="{FE38E7D7-3A7C-4A24-AB5F-2FFC5E0F5C64}" type="pres">
      <dgm:prSet presAssocID="{C20AEBE5-8877-4013-B6D4-107B81D17DA3}" presName="parentText" presStyleLbl="node1" presStyleIdx="0" presStyleCnt="1" custLinFactNeighborX="-7482" custLinFactNeighborY="-5240">
        <dgm:presLayoutVars>
          <dgm:chMax val="0"/>
          <dgm:bulletEnabled val="1"/>
        </dgm:presLayoutVars>
      </dgm:prSet>
      <dgm:spPr/>
      <dgm:t>
        <a:bodyPr/>
        <a:lstStyle/>
        <a:p>
          <a:endParaRPr lang="es-ES"/>
        </a:p>
      </dgm:t>
    </dgm:pt>
  </dgm:ptLst>
  <dgm:cxnLst>
    <dgm:cxn modelId="{82AA2B18-1C32-47BF-BC31-1B3AEFDD83A3}" type="presOf" srcId="{19B5BB20-6B9D-493C-BAF3-FA990F679006}" destId="{F1B8A3CF-3BCE-4B7A-B1CD-72A96BAFB469}" srcOrd="0" destOrd="0" presId="urn:microsoft.com/office/officeart/2005/8/layout/vList2"/>
    <dgm:cxn modelId="{12428059-A89E-48C5-B160-AE1AAF89F06D}" srcId="{19B5BB20-6B9D-493C-BAF3-FA990F679006}" destId="{C20AEBE5-8877-4013-B6D4-107B81D17DA3}" srcOrd="0" destOrd="0" parTransId="{C0BDDF5C-3359-4947-A465-9009A6132EB0}" sibTransId="{126F30F8-98EA-411F-BA98-386B2AFD33BC}"/>
    <dgm:cxn modelId="{CCF607C6-55EE-49C8-8147-23D13758AE4A}" type="presOf" srcId="{C20AEBE5-8877-4013-B6D4-107B81D17DA3}" destId="{FE38E7D7-3A7C-4A24-AB5F-2FFC5E0F5C64}" srcOrd="0" destOrd="0" presId="urn:microsoft.com/office/officeart/2005/8/layout/vList2"/>
    <dgm:cxn modelId="{5ECA9078-B1F4-4C29-BF37-1812ABDF9C7B}" type="presParOf" srcId="{F1B8A3CF-3BCE-4B7A-B1CD-72A96BAFB469}" destId="{FE38E7D7-3A7C-4A24-AB5F-2FFC5E0F5C64}"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01A672-8E2D-42AE-A062-1CE01E75BB31}" type="doc">
      <dgm:prSet loTypeId="urn:microsoft.com/office/officeart/2005/8/layout/hProcess9" loCatId="process" qsTypeId="urn:microsoft.com/office/officeart/2005/8/quickstyle/simple1" qsCatId="simple" csTypeId="urn:microsoft.com/office/officeart/2005/8/colors/accent2_1" csCatId="accent2" phldr="1"/>
      <dgm:spPr/>
      <dgm:t>
        <a:bodyPr/>
        <a:lstStyle/>
        <a:p>
          <a:endParaRPr lang="es-EC"/>
        </a:p>
      </dgm:t>
    </dgm:pt>
    <dgm:pt modelId="{6CE6B9E6-74A1-490C-9597-11191536AD4E}">
      <dgm:prSet custT="1"/>
      <dgm:spPr>
        <a:ln>
          <a:noFill/>
        </a:ln>
      </dgm:spPr>
      <dgm:t>
        <a:bodyPr/>
        <a:lstStyle/>
        <a:p>
          <a:pPr rtl="0"/>
          <a:r>
            <a:rPr lang="es-ES" sz="2400" dirty="0"/>
            <a:t>Estudiantes de primero y segundo nivel de la Carrera de Educación Inicial de la Universidad de las Fuerzas Armadas ESPE </a:t>
          </a:r>
          <a:r>
            <a:rPr lang="es-ES" sz="2400" b="0" dirty="0"/>
            <a:t>periodo septiembre 2019 – febrero 2020 </a:t>
          </a:r>
          <a:endParaRPr lang="es-EC" sz="2400" b="0" dirty="0"/>
        </a:p>
      </dgm:t>
    </dgm:pt>
    <dgm:pt modelId="{DE273EE8-6006-4FBB-9033-05E632E63434}" type="sibTrans" cxnId="{E93EBF7B-A195-4612-AF8D-FFE53883C7BC}">
      <dgm:prSet/>
      <dgm:spPr/>
      <dgm:t>
        <a:bodyPr/>
        <a:lstStyle/>
        <a:p>
          <a:endParaRPr lang="es-EC" sz="2800"/>
        </a:p>
      </dgm:t>
    </dgm:pt>
    <dgm:pt modelId="{5D8D3C47-9BF4-478F-B097-81230EA51AB1}" type="parTrans" cxnId="{E93EBF7B-A195-4612-AF8D-FFE53883C7BC}">
      <dgm:prSet/>
      <dgm:spPr/>
      <dgm:t>
        <a:bodyPr/>
        <a:lstStyle/>
        <a:p>
          <a:endParaRPr lang="es-EC" sz="2800"/>
        </a:p>
      </dgm:t>
    </dgm:pt>
    <dgm:pt modelId="{EE13E4A4-2A2E-4707-B000-9CDF96143FC9}" type="pres">
      <dgm:prSet presAssocID="{6D01A672-8E2D-42AE-A062-1CE01E75BB31}" presName="CompostProcess" presStyleCnt="0">
        <dgm:presLayoutVars>
          <dgm:dir/>
          <dgm:resizeHandles val="exact"/>
        </dgm:presLayoutVars>
      </dgm:prSet>
      <dgm:spPr/>
      <dgm:t>
        <a:bodyPr/>
        <a:lstStyle/>
        <a:p>
          <a:endParaRPr lang="es-ES"/>
        </a:p>
      </dgm:t>
    </dgm:pt>
    <dgm:pt modelId="{7C3A1951-C3B5-4845-8E60-056F7715D85E}" type="pres">
      <dgm:prSet presAssocID="{6D01A672-8E2D-42AE-A062-1CE01E75BB31}" presName="arrow" presStyleLbl="bgShp" presStyleIdx="0" presStyleCnt="1" custScaleX="5343" custScaleY="5399" custLinFactNeighborX="-9797" custLinFactNeighborY="11047"/>
      <dgm:spPr/>
    </dgm:pt>
    <dgm:pt modelId="{9314274E-E699-4F58-A1E3-0C82ED56D8DF}" type="pres">
      <dgm:prSet presAssocID="{6D01A672-8E2D-42AE-A062-1CE01E75BB31}" presName="linearProcess" presStyleCnt="0"/>
      <dgm:spPr/>
    </dgm:pt>
    <dgm:pt modelId="{93C04E19-C438-47F2-8681-C7C3712D9050}" type="pres">
      <dgm:prSet presAssocID="{6CE6B9E6-74A1-490C-9597-11191536AD4E}" presName="textNode" presStyleLbl="node1" presStyleIdx="0" presStyleCnt="1" custScaleX="135593" custScaleY="177938" custLinFactNeighborX="-9141" custLinFactNeighborY="-5772">
        <dgm:presLayoutVars>
          <dgm:bulletEnabled val="1"/>
        </dgm:presLayoutVars>
      </dgm:prSet>
      <dgm:spPr/>
      <dgm:t>
        <a:bodyPr/>
        <a:lstStyle/>
        <a:p>
          <a:endParaRPr lang="es-ES"/>
        </a:p>
      </dgm:t>
    </dgm:pt>
  </dgm:ptLst>
  <dgm:cxnLst>
    <dgm:cxn modelId="{91286F16-A872-43F9-AE4E-41BDFD096425}" type="presOf" srcId="{6CE6B9E6-74A1-490C-9597-11191536AD4E}" destId="{93C04E19-C438-47F2-8681-C7C3712D9050}" srcOrd="0" destOrd="0" presId="urn:microsoft.com/office/officeart/2005/8/layout/hProcess9"/>
    <dgm:cxn modelId="{E93EBF7B-A195-4612-AF8D-FFE53883C7BC}" srcId="{6D01A672-8E2D-42AE-A062-1CE01E75BB31}" destId="{6CE6B9E6-74A1-490C-9597-11191536AD4E}" srcOrd="0" destOrd="0" parTransId="{5D8D3C47-9BF4-478F-B097-81230EA51AB1}" sibTransId="{DE273EE8-6006-4FBB-9033-05E632E63434}"/>
    <dgm:cxn modelId="{0078EDB6-1BDE-4CE2-96B2-2D66FF3D1BA6}" type="presOf" srcId="{6D01A672-8E2D-42AE-A062-1CE01E75BB31}" destId="{EE13E4A4-2A2E-4707-B000-9CDF96143FC9}" srcOrd="0" destOrd="0" presId="urn:microsoft.com/office/officeart/2005/8/layout/hProcess9"/>
    <dgm:cxn modelId="{CAC65B05-4F76-4B52-B10E-39469CE4BA52}" type="presParOf" srcId="{EE13E4A4-2A2E-4707-B000-9CDF96143FC9}" destId="{7C3A1951-C3B5-4845-8E60-056F7715D85E}" srcOrd="0" destOrd="0" presId="urn:microsoft.com/office/officeart/2005/8/layout/hProcess9"/>
    <dgm:cxn modelId="{014A7821-2E40-4B99-8471-5F73AC0B7A87}" type="presParOf" srcId="{EE13E4A4-2A2E-4707-B000-9CDF96143FC9}" destId="{9314274E-E699-4F58-A1E3-0C82ED56D8DF}" srcOrd="1" destOrd="0" presId="urn:microsoft.com/office/officeart/2005/8/layout/hProcess9"/>
    <dgm:cxn modelId="{6C239091-524F-4754-B65C-C4C48E51D06E}" type="presParOf" srcId="{9314274E-E699-4F58-A1E3-0C82ED56D8DF}" destId="{93C04E19-C438-47F2-8681-C7C3712D9050}" srcOrd="0"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85A43E95-E259-4842-86F5-FE128A23D0E8}" type="doc">
      <dgm:prSet loTypeId="urn:microsoft.com/office/officeart/2005/8/layout/vList2" loCatId="list" qsTypeId="urn:microsoft.com/office/officeart/2005/8/quickstyle/simple1" qsCatId="simple" csTypeId="urn:microsoft.com/office/officeart/2005/8/colors/accent2_1" csCatId="accent2"/>
      <dgm:spPr/>
      <dgm:t>
        <a:bodyPr/>
        <a:lstStyle/>
        <a:p>
          <a:endParaRPr lang="es-ES"/>
        </a:p>
      </dgm:t>
    </dgm:pt>
    <dgm:pt modelId="{A19AC378-0FEC-467C-8C29-AE0A7E231A0F}">
      <dgm:prSet/>
      <dgm:spPr/>
      <dgm:t>
        <a:bodyPr/>
        <a:lstStyle/>
        <a:p>
          <a:pPr rtl="0"/>
          <a:r>
            <a:rPr lang="es-ES" smtClean="0"/>
            <a:t>Se eligió la encuesta como técnica de investigación, porque es una manera muy útil de conseguir los datos necesarios de manera directa dentro de una investigación cuantitativa; para su aplicación, se utilizó como instrumento un cuestionario el cual consta de 11 preguntas, dirigidas a estudiantes y docentes.</a:t>
          </a:r>
          <a:endParaRPr lang="es-ES"/>
        </a:p>
      </dgm:t>
    </dgm:pt>
    <dgm:pt modelId="{AAFCA20D-391D-4A25-8FCB-C764B86510DA}" type="parTrans" cxnId="{67749A5F-E056-47FC-8515-780D09074420}">
      <dgm:prSet/>
      <dgm:spPr/>
      <dgm:t>
        <a:bodyPr/>
        <a:lstStyle/>
        <a:p>
          <a:endParaRPr lang="es-ES"/>
        </a:p>
      </dgm:t>
    </dgm:pt>
    <dgm:pt modelId="{2365D85E-82BA-46F5-81B8-98085649D0FD}" type="sibTrans" cxnId="{67749A5F-E056-47FC-8515-780D09074420}">
      <dgm:prSet/>
      <dgm:spPr/>
      <dgm:t>
        <a:bodyPr/>
        <a:lstStyle/>
        <a:p>
          <a:endParaRPr lang="es-ES"/>
        </a:p>
      </dgm:t>
    </dgm:pt>
    <dgm:pt modelId="{7867C81D-2870-4B06-8C6A-1D1C40F14385}" type="pres">
      <dgm:prSet presAssocID="{85A43E95-E259-4842-86F5-FE128A23D0E8}" presName="linear" presStyleCnt="0">
        <dgm:presLayoutVars>
          <dgm:animLvl val="lvl"/>
          <dgm:resizeHandles val="exact"/>
        </dgm:presLayoutVars>
      </dgm:prSet>
      <dgm:spPr/>
      <dgm:t>
        <a:bodyPr/>
        <a:lstStyle/>
        <a:p>
          <a:endParaRPr lang="es-ES"/>
        </a:p>
      </dgm:t>
    </dgm:pt>
    <dgm:pt modelId="{6FC47BED-331C-4E61-9680-488919E91A47}" type="pres">
      <dgm:prSet presAssocID="{A19AC378-0FEC-467C-8C29-AE0A7E231A0F}" presName="parentText" presStyleLbl="node1" presStyleIdx="0" presStyleCnt="1">
        <dgm:presLayoutVars>
          <dgm:chMax val="0"/>
          <dgm:bulletEnabled val="1"/>
        </dgm:presLayoutVars>
      </dgm:prSet>
      <dgm:spPr/>
      <dgm:t>
        <a:bodyPr/>
        <a:lstStyle/>
        <a:p>
          <a:endParaRPr lang="es-ES"/>
        </a:p>
      </dgm:t>
    </dgm:pt>
  </dgm:ptLst>
  <dgm:cxnLst>
    <dgm:cxn modelId="{A5086B3F-DB0B-460D-832E-072BDB5D9215}" type="presOf" srcId="{85A43E95-E259-4842-86F5-FE128A23D0E8}" destId="{7867C81D-2870-4B06-8C6A-1D1C40F14385}" srcOrd="0" destOrd="0" presId="urn:microsoft.com/office/officeart/2005/8/layout/vList2"/>
    <dgm:cxn modelId="{67749A5F-E056-47FC-8515-780D09074420}" srcId="{85A43E95-E259-4842-86F5-FE128A23D0E8}" destId="{A19AC378-0FEC-467C-8C29-AE0A7E231A0F}" srcOrd="0" destOrd="0" parTransId="{AAFCA20D-391D-4A25-8FCB-C764B86510DA}" sibTransId="{2365D85E-82BA-46F5-81B8-98085649D0FD}"/>
    <dgm:cxn modelId="{553AC071-8538-4D8B-B523-C64E82EEFB28}" type="presOf" srcId="{A19AC378-0FEC-467C-8C29-AE0A7E231A0F}" destId="{6FC47BED-331C-4E61-9680-488919E91A47}" srcOrd="0" destOrd="0" presId="urn:microsoft.com/office/officeart/2005/8/layout/vList2"/>
    <dgm:cxn modelId="{8938D6AC-F4A1-4BE5-979E-96338D30BA0B}" type="presParOf" srcId="{7867C81D-2870-4B06-8C6A-1D1C40F14385}" destId="{6FC47BED-331C-4E61-9680-488919E91A4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8D332B4-4D92-4288-874A-D91641F5CA15}"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es-ES"/>
        </a:p>
      </dgm:t>
    </dgm:pt>
    <dgm:pt modelId="{34C146BA-B75A-4101-AF29-BBE705B7ADF3}">
      <dgm:prSet/>
      <dgm:spPr/>
      <dgm:t>
        <a:bodyPr/>
        <a:lstStyle/>
        <a:p>
          <a:pPr rtl="0"/>
          <a:r>
            <a:rPr lang="es-ES" b="1" u="sng"/>
            <a:t>Del objetivo general</a:t>
          </a:r>
          <a:r>
            <a:rPr lang="es-ES"/>
            <a:t>: Determinar si existe relación entre los instrumentos de evaluación diseñados y aplicados por los docentes y los logros de aprendizaje de los estudiantes de primero y segundo nivel de la carrera de Educación Inicial de la Universidad de las Fuerzas Armadas ESPE.</a:t>
          </a:r>
        </a:p>
      </dgm:t>
    </dgm:pt>
    <dgm:pt modelId="{D9A70998-122C-4811-A49D-4F77FF601EB3}" type="parTrans" cxnId="{6A8C543A-FA24-47FD-BB38-E04DEFDE9CF6}">
      <dgm:prSet/>
      <dgm:spPr/>
      <dgm:t>
        <a:bodyPr/>
        <a:lstStyle/>
        <a:p>
          <a:endParaRPr lang="es-ES"/>
        </a:p>
      </dgm:t>
    </dgm:pt>
    <dgm:pt modelId="{0F9E6AC1-2F51-4F58-B8A0-8443FEC62DB3}" type="sibTrans" cxnId="{6A8C543A-FA24-47FD-BB38-E04DEFDE9CF6}">
      <dgm:prSet/>
      <dgm:spPr/>
      <dgm:t>
        <a:bodyPr/>
        <a:lstStyle/>
        <a:p>
          <a:endParaRPr lang="es-ES"/>
        </a:p>
      </dgm:t>
    </dgm:pt>
    <dgm:pt modelId="{A4EEB41C-679D-4339-B151-DD8D28C5B64B}">
      <dgm:prSet/>
      <dgm:spPr/>
      <dgm:t>
        <a:bodyPr/>
        <a:lstStyle/>
        <a:p>
          <a:pPr rtl="0"/>
          <a:r>
            <a:rPr lang="es-ES" b="1"/>
            <a:t>Los resultados de la aplicación de la prueba estadística del chi – cuadrado, determinó que los instrumentos de evaluación no tienen relación con los logros de aprendizaje de los estudiantes de primero y segundo de la carrera en Educación Inicial de la universidad de las fuerzas armadas, del periodo septiembre 2019 – febrero 2020. </a:t>
          </a:r>
          <a:endParaRPr lang="es-ES"/>
        </a:p>
      </dgm:t>
    </dgm:pt>
    <dgm:pt modelId="{BDB57472-E6D5-46F2-9458-5D083579556C}" type="parTrans" cxnId="{9C3D7A77-E4A5-46B7-88F7-F1580317E6E6}">
      <dgm:prSet/>
      <dgm:spPr/>
      <dgm:t>
        <a:bodyPr/>
        <a:lstStyle/>
        <a:p>
          <a:endParaRPr lang="es-ES"/>
        </a:p>
      </dgm:t>
    </dgm:pt>
    <dgm:pt modelId="{01666B3A-0C14-4AC8-A106-CABAB43F9B30}" type="sibTrans" cxnId="{9C3D7A77-E4A5-46B7-88F7-F1580317E6E6}">
      <dgm:prSet/>
      <dgm:spPr/>
      <dgm:t>
        <a:bodyPr/>
        <a:lstStyle/>
        <a:p>
          <a:endParaRPr lang="es-ES"/>
        </a:p>
      </dgm:t>
    </dgm:pt>
    <dgm:pt modelId="{3420C97C-42D2-4DBB-AA16-951D3F3167DE}" type="pres">
      <dgm:prSet presAssocID="{A8D332B4-4D92-4288-874A-D91641F5CA15}" presName="linear" presStyleCnt="0">
        <dgm:presLayoutVars>
          <dgm:animLvl val="lvl"/>
          <dgm:resizeHandles val="exact"/>
        </dgm:presLayoutVars>
      </dgm:prSet>
      <dgm:spPr/>
      <dgm:t>
        <a:bodyPr/>
        <a:lstStyle/>
        <a:p>
          <a:endParaRPr lang="es-ES"/>
        </a:p>
      </dgm:t>
    </dgm:pt>
    <dgm:pt modelId="{33D493A5-77DB-45A9-9E87-E4CB67890BC9}" type="pres">
      <dgm:prSet presAssocID="{34C146BA-B75A-4101-AF29-BBE705B7ADF3}" presName="parentText" presStyleLbl="node1" presStyleIdx="0" presStyleCnt="2">
        <dgm:presLayoutVars>
          <dgm:chMax val="0"/>
          <dgm:bulletEnabled val="1"/>
        </dgm:presLayoutVars>
      </dgm:prSet>
      <dgm:spPr/>
      <dgm:t>
        <a:bodyPr/>
        <a:lstStyle/>
        <a:p>
          <a:endParaRPr lang="es-ES"/>
        </a:p>
      </dgm:t>
    </dgm:pt>
    <dgm:pt modelId="{AD65C9C9-D49E-4242-AACF-36CF254F9480}" type="pres">
      <dgm:prSet presAssocID="{0F9E6AC1-2F51-4F58-B8A0-8443FEC62DB3}" presName="spacer" presStyleCnt="0"/>
      <dgm:spPr/>
    </dgm:pt>
    <dgm:pt modelId="{C2DA93D4-4F00-4C6B-B581-CA9DD9470F27}" type="pres">
      <dgm:prSet presAssocID="{A4EEB41C-679D-4339-B151-DD8D28C5B64B}" presName="parentText" presStyleLbl="node1" presStyleIdx="1" presStyleCnt="2">
        <dgm:presLayoutVars>
          <dgm:chMax val="0"/>
          <dgm:bulletEnabled val="1"/>
        </dgm:presLayoutVars>
      </dgm:prSet>
      <dgm:spPr/>
      <dgm:t>
        <a:bodyPr/>
        <a:lstStyle/>
        <a:p>
          <a:endParaRPr lang="es-ES"/>
        </a:p>
      </dgm:t>
    </dgm:pt>
  </dgm:ptLst>
  <dgm:cxnLst>
    <dgm:cxn modelId="{4231BFA6-AAE7-4681-8FB1-90BFB25A228C}" type="presOf" srcId="{A4EEB41C-679D-4339-B151-DD8D28C5B64B}" destId="{C2DA93D4-4F00-4C6B-B581-CA9DD9470F27}" srcOrd="0" destOrd="0" presId="urn:microsoft.com/office/officeart/2005/8/layout/vList2"/>
    <dgm:cxn modelId="{6A8C543A-FA24-47FD-BB38-E04DEFDE9CF6}" srcId="{A8D332B4-4D92-4288-874A-D91641F5CA15}" destId="{34C146BA-B75A-4101-AF29-BBE705B7ADF3}" srcOrd="0" destOrd="0" parTransId="{D9A70998-122C-4811-A49D-4F77FF601EB3}" sibTransId="{0F9E6AC1-2F51-4F58-B8A0-8443FEC62DB3}"/>
    <dgm:cxn modelId="{9C3D7A77-E4A5-46B7-88F7-F1580317E6E6}" srcId="{A8D332B4-4D92-4288-874A-D91641F5CA15}" destId="{A4EEB41C-679D-4339-B151-DD8D28C5B64B}" srcOrd="1" destOrd="0" parTransId="{BDB57472-E6D5-46F2-9458-5D083579556C}" sibTransId="{01666B3A-0C14-4AC8-A106-CABAB43F9B30}"/>
    <dgm:cxn modelId="{B2C7B2E4-B505-4907-BEA1-554E0714CCB9}" type="presOf" srcId="{A8D332B4-4D92-4288-874A-D91641F5CA15}" destId="{3420C97C-42D2-4DBB-AA16-951D3F3167DE}" srcOrd="0" destOrd="0" presId="urn:microsoft.com/office/officeart/2005/8/layout/vList2"/>
    <dgm:cxn modelId="{E143CCCB-99D1-448C-8541-33B70F4BF1FE}" type="presOf" srcId="{34C146BA-B75A-4101-AF29-BBE705B7ADF3}" destId="{33D493A5-77DB-45A9-9E87-E4CB67890BC9}" srcOrd="0" destOrd="0" presId="urn:microsoft.com/office/officeart/2005/8/layout/vList2"/>
    <dgm:cxn modelId="{2983FBD6-485C-4237-9951-55150EED7A20}" type="presParOf" srcId="{3420C97C-42D2-4DBB-AA16-951D3F3167DE}" destId="{33D493A5-77DB-45A9-9E87-E4CB67890BC9}" srcOrd="0" destOrd="0" presId="urn:microsoft.com/office/officeart/2005/8/layout/vList2"/>
    <dgm:cxn modelId="{48482945-32B7-4D33-99AB-7472C821936A}" type="presParOf" srcId="{3420C97C-42D2-4DBB-AA16-951D3F3167DE}" destId="{AD65C9C9-D49E-4242-AACF-36CF254F9480}" srcOrd="1" destOrd="0" presId="urn:microsoft.com/office/officeart/2005/8/layout/vList2"/>
    <dgm:cxn modelId="{5A0F6FC9-F6CF-4FDF-9A27-19F0436D2C85}" type="presParOf" srcId="{3420C97C-42D2-4DBB-AA16-951D3F3167DE}" destId="{C2DA93D4-4F00-4C6B-B581-CA9DD9470F2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DD982911-5BFE-4213-B828-3D1F6532ABAA}"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es-ES"/>
        </a:p>
      </dgm:t>
    </dgm:pt>
    <dgm:pt modelId="{3150C244-0B69-4CAD-96DA-7C28C41E6FB1}">
      <dgm:prSet/>
      <dgm:spPr/>
      <dgm:t>
        <a:bodyPr/>
        <a:lstStyle/>
        <a:p>
          <a:pPr rtl="0"/>
          <a:r>
            <a:rPr lang="es-ES" b="1" u="sng"/>
            <a:t>Del objetivo 1: </a:t>
          </a:r>
          <a:r>
            <a:rPr lang="es-ES"/>
            <a:t>Elaborar el soporte teórico sobre el contenido de la evaluación y los logros de aprendizaje a nivel de educación superior.</a:t>
          </a:r>
        </a:p>
      </dgm:t>
    </dgm:pt>
    <dgm:pt modelId="{0BD91569-101C-48C5-A2F1-28EBA07493C3}" type="parTrans" cxnId="{EF41A6F7-8E31-45A9-83CB-411914D84137}">
      <dgm:prSet/>
      <dgm:spPr/>
      <dgm:t>
        <a:bodyPr/>
        <a:lstStyle/>
        <a:p>
          <a:endParaRPr lang="es-ES"/>
        </a:p>
      </dgm:t>
    </dgm:pt>
    <dgm:pt modelId="{CB3E5B51-2540-4913-A35E-AA1D1689A105}" type="sibTrans" cxnId="{EF41A6F7-8E31-45A9-83CB-411914D84137}">
      <dgm:prSet/>
      <dgm:spPr/>
      <dgm:t>
        <a:bodyPr/>
        <a:lstStyle/>
        <a:p>
          <a:endParaRPr lang="es-ES"/>
        </a:p>
      </dgm:t>
    </dgm:pt>
    <dgm:pt modelId="{4C2DC041-8A04-4845-B970-3FF725FB9B80}">
      <dgm:prSet/>
      <dgm:spPr/>
      <dgm:t>
        <a:bodyPr/>
        <a:lstStyle/>
        <a:p>
          <a:pPr rtl="0"/>
          <a:r>
            <a:rPr lang="es-ES" b="1"/>
            <a:t>La evaluación es una actividad académica muy relevante, requiere la aplicación de diversos instrumentos que deben estar correctamente diseñados de acuerdo con los objetivos o logros de aprendizaje. </a:t>
          </a:r>
          <a:endParaRPr lang="es-ES"/>
        </a:p>
      </dgm:t>
    </dgm:pt>
    <dgm:pt modelId="{4DF0053B-30AF-44BD-A4D3-A303ADF5B732}" type="parTrans" cxnId="{8F55EABA-3897-4C6A-9279-2A6EA98BF5F7}">
      <dgm:prSet/>
      <dgm:spPr/>
      <dgm:t>
        <a:bodyPr/>
        <a:lstStyle/>
        <a:p>
          <a:endParaRPr lang="es-ES"/>
        </a:p>
      </dgm:t>
    </dgm:pt>
    <dgm:pt modelId="{92F1EB9D-922C-41F8-88F9-AC3C01389429}" type="sibTrans" cxnId="{8F55EABA-3897-4C6A-9279-2A6EA98BF5F7}">
      <dgm:prSet/>
      <dgm:spPr/>
      <dgm:t>
        <a:bodyPr/>
        <a:lstStyle/>
        <a:p>
          <a:endParaRPr lang="es-ES"/>
        </a:p>
      </dgm:t>
    </dgm:pt>
    <dgm:pt modelId="{493E8C40-F356-4A6E-9A8C-D4D0CAB2E23A}">
      <dgm:prSet/>
      <dgm:spPr/>
      <dgm:t>
        <a:bodyPr/>
        <a:lstStyle/>
        <a:p>
          <a:pPr rtl="0"/>
          <a:r>
            <a:rPr lang="es-ES" b="1"/>
            <a:t>Los logros de aprendizaje sirven como propósitos y objetivos a alcanzar, por los estudiantes durante un periodo académico, los cuales pueden se desarrollados con diversas actividades programadas por los docentes.</a:t>
          </a:r>
          <a:endParaRPr lang="es-ES"/>
        </a:p>
      </dgm:t>
    </dgm:pt>
    <dgm:pt modelId="{B0D1234B-AC85-4628-82AD-122D5EDF698B}" type="parTrans" cxnId="{61148278-D7F1-43ED-B351-34F120A7F7B9}">
      <dgm:prSet/>
      <dgm:spPr/>
      <dgm:t>
        <a:bodyPr/>
        <a:lstStyle/>
        <a:p>
          <a:endParaRPr lang="es-ES"/>
        </a:p>
      </dgm:t>
    </dgm:pt>
    <dgm:pt modelId="{7233A118-E267-4A00-B68B-C96CBAAE52AF}" type="sibTrans" cxnId="{61148278-D7F1-43ED-B351-34F120A7F7B9}">
      <dgm:prSet/>
      <dgm:spPr/>
      <dgm:t>
        <a:bodyPr/>
        <a:lstStyle/>
        <a:p>
          <a:endParaRPr lang="es-ES"/>
        </a:p>
      </dgm:t>
    </dgm:pt>
    <dgm:pt modelId="{92D819F9-A37D-4A01-AF8B-EF8C5E23F824}" type="pres">
      <dgm:prSet presAssocID="{DD982911-5BFE-4213-B828-3D1F6532ABAA}" presName="linear" presStyleCnt="0">
        <dgm:presLayoutVars>
          <dgm:animLvl val="lvl"/>
          <dgm:resizeHandles val="exact"/>
        </dgm:presLayoutVars>
      </dgm:prSet>
      <dgm:spPr/>
      <dgm:t>
        <a:bodyPr/>
        <a:lstStyle/>
        <a:p>
          <a:endParaRPr lang="es-ES"/>
        </a:p>
      </dgm:t>
    </dgm:pt>
    <dgm:pt modelId="{A97EDD1B-BD73-4889-BE90-4ABD02758733}" type="pres">
      <dgm:prSet presAssocID="{3150C244-0B69-4CAD-96DA-7C28C41E6FB1}" presName="parentText" presStyleLbl="node1" presStyleIdx="0" presStyleCnt="3">
        <dgm:presLayoutVars>
          <dgm:chMax val="0"/>
          <dgm:bulletEnabled val="1"/>
        </dgm:presLayoutVars>
      </dgm:prSet>
      <dgm:spPr/>
      <dgm:t>
        <a:bodyPr/>
        <a:lstStyle/>
        <a:p>
          <a:endParaRPr lang="es-ES"/>
        </a:p>
      </dgm:t>
    </dgm:pt>
    <dgm:pt modelId="{22D54D0E-4FDE-4FA9-A504-A1B593C9AB70}" type="pres">
      <dgm:prSet presAssocID="{CB3E5B51-2540-4913-A35E-AA1D1689A105}" presName="spacer" presStyleCnt="0"/>
      <dgm:spPr/>
    </dgm:pt>
    <dgm:pt modelId="{66B2B635-BEBD-4E5E-A0B4-7E02B006B0AD}" type="pres">
      <dgm:prSet presAssocID="{4C2DC041-8A04-4845-B970-3FF725FB9B80}" presName="parentText" presStyleLbl="node1" presStyleIdx="1" presStyleCnt="3">
        <dgm:presLayoutVars>
          <dgm:chMax val="0"/>
          <dgm:bulletEnabled val="1"/>
        </dgm:presLayoutVars>
      </dgm:prSet>
      <dgm:spPr/>
      <dgm:t>
        <a:bodyPr/>
        <a:lstStyle/>
        <a:p>
          <a:endParaRPr lang="es-ES"/>
        </a:p>
      </dgm:t>
    </dgm:pt>
    <dgm:pt modelId="{35088DE5-268C-4E35-9F8B-6E9DDD6CC9AE}" type="pres">
      <dgm:prSet presAssocID="{92F1EB9D-922C-41F8-88F9-AC3C01389429}" presName="spacer" presStyleCnt="0"/>
      <dgm:spPr/>
    </dgm:pt>
    <dgm:pt modelId="{411C6621-3B7D-442C-8429-FCDEC56E0399}" type="pres">
      <dgm:prSet presAssocID="{493E8C40-F356-4A6E-9A8C-D4D0CAB2E23A}" presName="parentText" presStyleLbl="node1" presStyleIdx="2" presStyleCnt="3">
        <dgm:presLayoutVars>
          <dgm:chMax val="0"/>
          <dgm:bulletEnabled val="1"/>
        </dgm:presLayoutVars>
      </dgm:prSet>
      <dgm:spPr/>
      <dgm:t>
        <a:bodyPr/>
        <a:lstStyle/>
        <a:p>
          <a:endParaRPr lang="es-ES"/>
        </a:p>
      </dgm:t>
    </dgm:pt>
  </dgm:ptLst>
  <dgm:cxnLst>
    <dgm:cxn modelId="{61148278-D7F1-43ED-B351-34F120A7F7B9}" srcId="{DD982911-5BFE-4213-B828-3D1F6532ABAA}" destId="{493E8C40-F356-4A6E-9A8C-D4D0CAB2E23A}" srcOrd="2" destOrd="0" parTransId="{B0D1234B-AC85-4628-82AD-122D5EDF698B}" sibTransId="{7233A118-E267-4A00-B68B-C96CBAAE52AF}"/>
    <dgm:cxn modelId="{8F55EABA-3897-4C6A-9279-2A6EA98BF5F7}" srcId="{DD982911-5BFE-4213-B828-3D1F6532ABAA}" destId="{4C2DC041-8A04-4845-B970-3FF725FB9B80}" srcOrd="1" destOrd="0" parTransId="{4DF0053B-30AF-44BD-A4D3-A303ADF5B732}" sibTransId="{92F1EB9D-922C-41F8-88F9-AC3C01389429}"/>
    <dgm:cxn modelId="{F93F45D4-CFA6-4F03-90D6-5259E9D5B4B6}" type="presOf" srcId="{493E8C40-F356-4A6E-9A8C-D4D0CAB2E23A}" destId="{411C6621-3B7D-442C-8429-FCDEC56E0399}" srcOrd="0" destOrd="0" presId="urn:microsoft.com/office/officeart/2005/8/layout/vList2"/>
    <dgm:cxn modelId="{127B1AE5-E2F4-4D26-B222-ECB3419B1D9D}" type="presOf" srcId="{DD982911-5BFE-4213-B828-3D1F6532ABAA}" destId="{92D819F9-A37D-4A01-AF8B-EF8C5E23F824}" srcOrd="0" destOrd="0" presId="urn:microsoft.com/office/officeart/2005/8/layout/vList2"/>
    <dgm:cxn modelId="{7C9D5835-0D92-46DD-B966-9D424DA54769}" type="presOf" srcId="{4C2DC041-8A04-4845-B970-3FF725FB9B80}" destId="{66B2B635-BEBD-4E5E-A0B4-7E02B006B0AD}" srcOrd="0" destOrd="0" presId="urn:microsoft.com/office/officeart/2005/8/layout/vList2"/>
    <dgm:cxn modelId="{FE70D951-DC0C-46AA-ABD4-8B6CC7B24C83}" type="presOf" srcId="{3150C244-0B69-4CAD-96DA-7C28C41E6FB1}" destId="{A97EDD1B-BD73-4889-BE90-4ABD02758733}" srcOrd="0" destOrd="0" presId="urn:microsoft.com/office/officeart/2005/8/layout/vList2"/>
    <dgm:cxn modelId="{EF41A6F7-8E31-45A9-83CB-411914D84137}" srcId="{DD982911-5BFE-4213-B828-3D1F6532ABAA}" destId="{3150C244-0B69-4CAD-96DA-7C28C41E6FB1}" srcOrd="0" destOrd="0" parTransId="{0BD91569-101C-48C5-A2F1-28EBA07493C3}" sibTransId="{CB3E5B51-2540-4913-A35E-AA1D1689A105}"/>
    <dgm:cxn modelId="{1EB715F9-BB5C-4E8E-9CF7-EA6607A5C768}" type="presParOf" srcId="{92D819F9-A37D-4A01-AF8B-EF8C5E23F824}" destId="{A97EDD1B-BD73-4889-BE90-4ABD02758733}" srcOrd="0" destOrd="0" presId="urn:microsoft.com/office/officeart/2005/8/layout/vList2"/>
    <dgm:cxn modelId="{43E54AE1-F8B3-4193-8F1F-CE6DAB14A1EF}" type="presParOf" srcId="{92D819F9-A37D-4A01-AF8B-EF8C5E23F824}" destId="{22D54D0E-4FDE-4FA9-A504-A1B593C9AB70}" srcOrd="1" destOrd="0" presId="urn:microsoft.com/office/officeart/2005/8/layout/vList2"/>
    <dgm:cxn modelId="{5EFC11BB-BC03-4201-A762-B984097F031A}" type="presParOf" srcId="{92D819F9-A37D-4A01-AF8B-EF8C5E23F824}" destId="{66B2B635-BEBD-4E5E-A0B4-7E02B006B0AD}" srcOrd="2" destOrd="0" presId="urn:microsoft.com/office/officeart/2005/8/layout/vList2"/>
    <dgm:cxn modelId="{B71B4BBD-DF6E-444B-B23D-3914907399CB}" type="presParOf" srcId="{92D819F9-A37D-4A01-AF8B-EF8C5E23F824}" destId="{35088DE5-268C-4E35-9F8B-6E9DDD6CC9AE}" srcOrd="3" destOrd="0" presId="urn:microsoft.com/office/officeart/2005/8/layout/vList2"/>
    <dgm:cxn modelId="{B4732D17-C70D-4ADF-B19A-8CAB6994D42B}" type="presParOf" srcId="{92D819F9-A37D-4A01-AF8B-EF8C5E23F824}" destId="{411C6621-3B7D-442C-8429-FCDEC56E039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6D236750-0D5C-4F2A-A217-F7083D4F83EF}"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es-ES"/>
        </a:p>
      </dgm:t>
    </dgm:pt>
    <dgm:pt modelId="{FE6EF684-554F-4AA2-99C0-92C2A8CC7901}">
      <dgm:prSet/>
      <dgm:spPr/>
      <dgm:t>
        <a:bodyPr/>
        <a:lstStyle/>
        <a:p>
          <a:pPr rtl="0"/>
          <a:r>
            <a:rPr lang="es-ES" b="1"/>
            <a:t>Del objetivo 2: </a:t>
          </a:r>
          <a:r>
            <a:rPr lang="es-ES"/>
            <a:t>Identificar el tipo de instrumentos de evaluación utilizados por los docentes y estudiantes.</a:t>
          </a:r>
        </a:p>
      </dgm:t>
    </dgm:pt>
    <dgm:pt modelId="{7CA172EC-C123-4DB7-A230-74FEAA21670D}" type="parTrans" cxnId="{0C3BBDA2-69B4-43B5-80F0-E233DF62FC8A}">
      <dgm:prSet/>
      <dgm:spPr/>
      <dgm:t>
        <a:bodyPr/>
        <a:lstStyle/>
        <a:p>
          <a:endParaRPr lang="es-ES"/>
        </a:p>
      </dgm:t>
    </dgm:pt>
    <dgm:pt modelId="{A5A40C6B-CBA7-410C-BA25-E28DB48745C4}" type="sibTrans" cxnId="{0C3BBDA2-69B4-43B5-80F0-E233DF62FC8A}">
      <dgm:prSet/>
      <dgm:spPr/>
      <dgm:t>
        <a:bodyPr/>
        <a:lstStyle/>
        <a:p>
          <a:endParaRPr lang="es-ES"/>
        </a:p>
      </dgm:t>
    </dgm:pt>
    <dgm:pt modelId="{DA2578FE-6D39-4D57-8DF7-FEB0227CD564}">
      <dgm:prSet/>
      <dgm:spPr/>
      <dgm:t>
        <a:bodyPr/>
        <a:lstStyle/>
        <a:p>
          <a:pPr rtl="0"/>
          <a:r>
            <a:rPr lang="es-ES"/>
            <a:t>Los instrumentos de evaluación más utilizados fueron las pruebas escritas, también los trabajos de consulta, resúmenes de artículos y textos, proyectos, organizadores gráficos, pruebas orales, exposiciones y ensayos.  </a:t>
          </a:r>
        </a:p>
      </dgm:t>
    </dgm:pt>
    <dgm:pt modelId="{4A1B0517-0A40-4704-B8D0-3BE537B0ACCF}" type="parTrans" cxnId="{ADF95E75-D5BF-41B3-BDF1-02632DBE5D58}">
      <dgm:prSet/>
      <dgm:spPr/>
      <dgm:t>
        <a:bodyPr/>
        <a:lstStyle/>
        <a:p>
          <a:endParaRPr lang="es-ES"/>
        </a:p>
      </dgm:t>
    </dgm:pt>
    <dgm:pt modelId="{C94AC95C-866D-4BF8-A726-D907458EB892}" type="sibTrans" cxnId="{ADF95E75-D5BF-41B3-BDF1-02632DBE5D58}">
      <dgm:prSet/>
      <dgm:spPr/>
      <dgm:t>
        <a:bodyPr/>
        <a:lstStyle/>
        <a:p>
          <a:endParaRPr lang="es-ES"/>
        </a:p>
      </dgm:t>
    </dgm:pt>
    <dgm:pt modelId="{6DB6CF8B-7CA6-4C5E-8BF1-44E2D02E751D}">
      <dgm:prSet/>
      <dgm:spPr/>
      <dgm:t>
        <a:bodyPr/>
        <a:lstStyle/>
        <a:p>
          <a:pPr rtl="0"/>
          <a:r>
            <a:rPr lang="es-ES"/>
            <a:t>Los resultados sobre los instrumentos de evaluación determinan que: no siempre se encuentran detallados en los sílabos de cada asignatura, no están acordes con los temas vistos en la asignatura, el nivel de dificultad es medio, no valoraron los conocimientos de forma justa, no les ha sido de gran ayuda para lograr aprendizajes, y que no fueron revisados por ninguna autoridad.</a:t>
          </a:r>
        </a:p>
      </dgm:t>
    </dgm:pt>
    <dgm:pt modelId="{7DCF5391-FC9F-417A-94AE-38AC7875C2EE}" type="parTrans" cxnId="{D595A7D8-E000-42B4-AC5E-E1E3AE3510A1}">
      <dgm:prSet/>
      <dgm:spPr/>
      <dgm:t>
        <a:bodyPr/>
        <a:lstStyle/>
        <a:p>
          <a:endParaRPr lang="es-ES"/>
        </a:p>
      </dgm:t>
    </dgm:pt>
    <dgm:pt modelId="{71263E26-6C7B-4475-B1AF-A6391FC69440}" type="sibTrans" cxnId="{D595A7D8-E000-42B4-AC5E-E1E3AE3510A1}">
      <dgm:prSet/>
      <dgm:spPr/>
      <dgm:t>
        <a:bodyPr/>
        <a:lstStyle/>
        <a:p>
          <a:endParaRPr lang="es-ES"/>
        </a:p>
      </dgm:t>
    </dgm:pt>
    <dgm:pt modelId="{5B0C1EB0-BE74-4C1E-B577-882F893DFB5D}" type="pres">
      <dgm:prSet presAssocID="{6D236750-0D5C-4F2A-A217-F7083D4F83EF}" presName="linear" presStyleCnt="0">
        <dgm:presLayoutVars>
          <dgm:animLvl val="lvl"/>
          <dgm:resizeHandles val="exact"/>
        </dgm:presLayoutVars>
      </dgm:prSet>
      <dgm:spPr/>
      <dgm:t>
        <a:bodyPr/>
        <a:lstStyle/>
        <a:p>
          <a:endParaRPr lang="es-ES"/>
        </a:p>
      </dgm:t>
    </dgm:pt>
    <dgm:pt modelId="{4B7E469D-D894-4D56-A026-84529AB294DC}" type="pres">
      <dgm:prSet presAssocID="{FE6EF684-554F-4AA2-99C0-92C2A8CC7901}" presName="parentText" presStyleLbl="node1" presStyleIdx="0" presStyleCnt="3">
        <dgm:presLayoutVars>
          <dgm:chMax val="0"/>
          <dgm:bulletEnabled val="1"/>
        </dgm:presLayoutVars>
      </dgm:prSet>
      <dgm:spPr/>
      <dgm:t>
        <a:bodyPr/>
        <a:lstStyle/>
        <a:p>
          <a:endParaRPr lang="es-ES"/>
        </a:p>
      </dgm:t>
    </dgm:pt>
    <dgm:pt modelId="{827A24EA-F4AC-4534-A5CB-3BEEB97E6309}" type="pres">
      <dgm:prSet presAssocID="{A5A40C6B-CBA7-410C-BA25-E28DB48745C4}" presName="spacer" presStyleCnt="0"/>
      <dgm:spPr/>
    </dgm:pt>
    <dgm:pt modelId="{0AB7C95F-3919-444A-898D-7D5295AB8B96}" type="pres">
      <dgm:prSet presAssocID="{DA2578FE-6D39-4D57-8DF7-FEB0227CD564}" presName="parentText" presStyleLbl="node1" presStyleIdx="1" presStyleCnt="3">
        <dgm:presLayoutVars>
          <dgm:chMax val="0"/>
          <dgm:bulletEnabled val="1"/>
        </dgm:presLayoutVars>
      </dgm:prSet>
      <dgm:spPr/>
      <dgm:t>
        <a:bodyPr/>
        <a:lstStyle/>
        <a:p>
          <a:endParaRPr lang="es-ES"/>
        </a:p>
      </dgm:t>
    </dgm:pt>
    <dgm:pt modelId="{E95CDF6C-355B-4275-AF2B-4B3AB6E36D1B}" type="pres">
      <dgm:prSet presAssocID="{C94AC95C-866D-4BF8-A726-D907458EB892}" presName="spacer" presStyleCnt="0"/>
      <dgm:spPr/>
    </dgm:pt>
    <dgm:pt modelId="{AD52E1AD-E55D-49AF-9397-F61AC028FE1A}" type="pres">
      <dgm:prSet presAssocID="{6DB6CF8B-7CA6-4C5E-8BF1-44E2D02E751D}" presName="parentText" presStyleLbl="node1" presStyleIdx="2" presStyleCnt="3">
        <dgm:presLayoutVars>
          <dgm:chMax val="0"/>
          <dgm:bulletEnabled val="1"/>
        </dgm:presLayoutVars>
      </dgm:prSet>
      <dgm:spPr/>
      <dgm:t>
        <a:bodyPr/>
        <a:lstStyle/>
        <a:p>
          <a:endParaRPr lang="es-ES"/>
        </a:p>
      </dgm:t>
    </dgm:pt>
  </dgm:ptLst>
  <dgm:cxnLst>
    <dgm:cxn modelId="{0C3BBDA2-69B4-43B5-80F0-E233DF62FC8A}" srcId="{6D236750-0D5C-4F2A-A217-F7083D4F83EF}" destId="{FE6EF684-554F-4AA2-99C0-92C2A8CC7901}" srcOrd="0" destOrd="0" parTransId="{7CA172EC-C123-4DB7-A230-74FEAA21670D}" sibTransId="{A5A40C6B-CBA7-410C-BA25-E28DB48745C4}"/>
    <dgm:cxn modelId="{5B6F9E34-DFDE-48ED-89CD-3716EA29821A}" type="presOf" srcId="{FE6EF684-554F-4AA2-99C0-92C2A8CC7901}" destId="{4B7E469D-D894-4D56-A026-84529AB294DC}" srcOrd="0" destOrd="0" presId="urn:microsoft.com/office/officeart/2005/8/layout/vList2"/>
    <dgm:cxn modelId="{DA1918C9-ACFE-4383-B5B6-9250082B2957}" type="presOf" srcId="{6D236750-0D5C-4F2A-A217-F7083D4F83EF}" destId="{5B0C1EB0-BE74-4C1E-B577-882F893DFB5D}" srcOrd="0" destOrd="0" presId="urn:microsoft.com/office/officeart/2005/8/layout/vList2"/>
    <dgm:cxn modelId="{ADF95E75-D5BF-41B3-BDF1-02632DBE5D58}" srcId="{6D236750-0D5C-4F2A-A217-F7083D4F83EF}" destId="{DA2578FE-6D39-4D57-8DF7-FEB0227CD564}" srcOrd="1" destOrd="0" parTransId="{4A1B0517-0A40-4704-B8D0-3BE537B0ACCF}" sibTransId="{C94AC95C-866D-4BF8-A726-D907458EB892}"/>
    <dgm:cxn modelId="{8382AC71-E20E-47A9-B75D-971047D5F34F}" type="presOf" srcId="{6DB6CF8B-7CA6-4C5E-8BF1-44E2D02E751D}" destId="{AD52E1AD-E55D-49AF-9397-F61AC028FE1A}" srcOrd="0" destOrd="0" presId="urn:microsoft.com/office/officeart/2005/8/layout/vList2"/>
    <dgm:cxn modelId="{B9F7BEA0-CCB7-4606-B6D2-9513CA546B9E}" type="presOf" srcId="{DA2578FE-6D39-4D57-8DF7-FEB0227CD564}" destId="{0AB7C95F-3919-444A-898D-7D5295AB8B96}" srcOrd="0" destOrd="0" presId="urn:microsoft.com/office/officeart/2005/8/layout/vList2"/>
    <dgm:cxn modelId="{D595A7D8-E000-42B4-AC5E-E1E3AE3510A1}" srcId="{6D236750-0D5C-4F2A-A217-F7083D4F83EF}" destId="{6DB6CF8B-7CA6-4C5E-8BF1-44E2D02E751D}" srcOrd="2" destOrd="0" parTransId="{7DCF5391-FC9F-417A-94AE-38AC7875C2EE}" sibTransId="{71263E26-6C7B-4475-B1AF-A6391FC69440}"/>
    <dgm:cxn modelId="{43936939-0B05-4C8D-A60A-7BC321AF167A}" type="presParOf" srcId="{5B0C1EB0-BE74-4C1E-B577-882F893DFB5D}" destId="{4B7E469D-D894-4D56-A026-84529AB294DC}" srcOrd="0" destOrd="0" presId="urn:microsoft.com/office/officeart/2005/8/layout/vList2"/>
    <dgm:cxn modelId="{CD8B750D-D069-4586-BE6B-068F843EA568}" type="presParOf" srcId="{5B0C1EB0-BE74-4C1E-B577-882F893DFB5D}" destId="{827A24EA-F4AC-4534-A5CB-3BEEB97E6309}" srcOrd="1" destOrd="0" presId="urn:microsoft.com/office/officeart/2005/8/layout/vList2"/>
    <dgm:cxn modelId="{C73D7D51-1DF3-4BD0-AE8E-1BF75404EFED}" type="presParOf" srcId="{5B0C1EB0-BE74-4C1E-B577-882F893DFB5D}" destId="{0AB7C95F-3919-444A-898D-7D5295AB8B96}" srcOrd="2" destOrd="0" presId="urn:microsoft.com/office/officeart/2005/8/layout/vList2"/>
    <dgm:cxn modelId="{EDA77A9A-4D66-476E-A273-BFABD63D9145}" type="presParOf" srcId="{5B0C1EB0-BE74-4C1E-B577-882F893DFB5D}" destId="{E95CDF6C-355B-4275-AF2B-4B3AB6E36D1B}" srcOrd="3" destOrd="0" presId="urn:microsoft.com/office/officeart/2005/8/layout/vList2"/>
    <dgm:cxn modelId="{7D99377F-B73B-4865-91AB-6428A2BE5F4F}" type="presParOf" srcId="{5B0C1EB0-BE74-4C1E-B577-882F893DFB5D}" destId="{AD52E1AD-E55D-49AF-9397-F61AC028FE1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ADDBEBA5-4FFD-4328-ACEE-C6F888316655}"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es-ES"/>
        </a:p>
      </dgm:t>
    </dgm:pt>
    <dgm:pt modelId="{93C1EE27-F64B-4579-9916-69A500CABDF7}">
      <dgm:prSet/>
      <dgm:spPr/>
      <dgm:t>
        <a:bodyPr/>
        <a:lstStyle/>
        <a:p>
          <a:pPr rtl="0"/>
          <a:r>
            <a:rPr lang="es-ES" b="1" u="sng"/>
            <a:t>Del objetivo 3</a:t>
          </a:r>
          <a:r>
            <a:rPr lang="es-ES" b="1"/>
            <a:t>: </a:t>
          </a:r>
          <a:r>
            <a:rPr lang="es-ES"/>
            <a:t>Establecer el porcentaje de los logros de aprendizaje de los estudiantes.</a:t>
          </a:r>
        </a:p>
      </dgm:t>
    </dgm:pt>
    <dgm:pt modelId="{A644A3E1-2C8C-47E2-A1EA-45E88D38F152}" type="parTrans" cxnId="{E6E72961-DD42-41C3-884C-9FF65C767845}">
      <dgm:prSet/>
      <dgm:spPr/>
      <dgm:t>
        <a:bodyPr/>
        <a:lstStyle/>
        <a:p>
          <a:endParaRPr lang="es-ES"/>
        </a:p>
      </dgm:t>
    </dgm:pt>
    <dgm:pt modelId="{94EEACB8-E3E1-489D-A85F-4657EF89FF1F}" type="sibTrans" cxnId="{E6E72961-DD42-41C3-884C-9FF65C767845}">
      <dgm:prSet/>
      <dgm:spPr/>
      <dgm:t>
        <a:bodyPr/>
        <a:lstStyle/>
        <a:p>
          <a:endParaRPr lang="es-ES"/>
        </a:p>
      </dgm:t>
    </dgm:pt>
    <dgm:pt modelId="{43B1F876-44AA-45E0-85C6-DA2BCF10251F}">
      <dgm:prSet/>
      <dgm:spPr/>
      <dgm:t>
        <a:bodyPr/>
        <a:lstStyle/>
        <a:p>
          <a:pPr rtl="0"/>
          <a:r>
            <a:rPr lang="es-ES" dirty="0"/>
            <a:t>Los resultados obtenidos determinan que los estudiantes en un promedio del 96,08% alcanzan  los logros de aprendizaje de las asignaturas de metodología de la investigación científica e investigación y acción participativa: historias de vida, impartidas en la carrera en Educación Inicial de la Universidad de las Fuerzas Armadas ¨ESPE¨.</a:t>
          </a:r>
        </a:p>
      </dgm:t>
    </dgm:pt>
    <dgm:pt modelId="{D5EE413D-576C-4C88-B4D3-BCB1E31C505D}" type="parTrans" cxnId="{E859AF70-5FC2-4515-B746-55077C42613D}">
      <dgm:prSet/>
      <dgm:spPr/>
      <dgm:t>
        <a:bodyPr/>
        <a:lstStyle/>
        <a:p>
          <a:endParaRPr lang="es-ES"/>
        </a:p>
      </dgm:t>
    </dgm:pt>
    <dgm:pt modelId="{2245102F-A4A0-4A20-AEB1-1125B5B3AFE8}" type="sibTrans" cxnId="{E859AF70-5FC2-4515-B746-55077C42613D}">
      <dgm:prSet/>
      <dgm:spPr/>
      <dgm:t>
        <a:bodyPr/>
        <a:lstStyle/>
        <a:p>
          <a:endParaRPr lang="es-ES"/>
        </a:p>
      </dgm:t>
    </dgm:pt>
    <dgm:pt modelId="{107BEED9-9D6D-4ABA-974D-B503190935ED}">
      <dgm:prSet/>
      <dgm:spPr/>
      <dgm:t>
        <a:bodyPr/>
        <a:lstStyle/>
        <a:p>
          <a:pPr rtl="0"/>
          <a:r>
            <a:rPr lang="es-ES"/>
            <a:t>Los resultados sobre los logros de aprendizaje determinan que: no son siempre son dados a conocer por los docentes, solo el 30% de los estudiantes dicen haber alcanzado los mismos.</a:t>
          </a:r>
        </a:p>
      </dgm:t>
    </dgm:pt>
    <dgm:pt modelId="{C6C0BA86-3EB9-4951-ABD7-5904F0448FE7}" type="parTrans" cxnId="{0A32CA66-339A-4187-BBD7-849DAE34DD7F}">
      <dgm:prSet/>
      <dgm:spPr/>
      <dgm:t>
        <a:bodyPr/>
        <a:lstStyle/>
        <a:p>
          <a:endParaRPr lang="es-ES"/>
        </a:p>
      </dgm:t>
    </dgm:pt>
    <dgm:pt modelId="{129B1844-42D5-4F07-96AD-7A82E2337520}" type="sibTrans" cxnId="{0A32CA66-339A-4187-BBD7-849DAE34DD7F}">
      <dgm:prSet/>
      <dgm:spPr/>
      <dgm:t>
        <a:bodyPr/>
        <a:lstStyle/>
        <a:p>
          <a:endParaRPr lang="es-ES"/>
        </a:p>
      </dgm:t>
    </dgm:pt>
    <dgm:pt modelId="{C746119C-1377-4057-9E32-C5468FC5223F}" type="pres">
      <dgm:prSet presAssocID="{ADDBEBA5-4FFD-4328-ACEE-C6F888316655}" presName="linear" presStyleCnt="0">
        <dgm:presLayoutVars>
          <dgm:animLvl val="lvl"/>
          <dgm:resizeHandles val="exact"/>
        </dgm:presLayoutVars>
      </dgm:prSet>
      <dgm:spPr/>
      <dgm:t>
        <a:bodyPr/>
        <a:lstStyle/>
        <a:p>
          <a:endParaRPr lang="es-ES"/>
        </a:p>
      </dgm:t>
    </dgm:pt>
    <dgm:pt modelId="{320732A8-3959-47FE-AD22-C0FD9BAC484F}" type="pres">
      <dgm:prSet presAssocID="{93C1EE27-F64B-4579-9916-69A500CABDF7}" presName="parentText" presStyleLbl="node1" presStyleIdx="0" presStyleCnt="3">
        <dgm:presLayoutVars>
          <dgm:chMax val="0"/>
          <dgm:bulletEnabled val="1"/>
        </dgm:presLayoutVars>
      </dgm:prSet>
      <dgm:spPr/>
      <dgm:t>
        <a:bodyPr/>
        <a:lstStyle/>
        <a:p>
          <a:endParaRPr lang="es-ES"/>
        </a:p>
      </dgm:t>
    </dgm:pt>
    <dgm:pt modelId="{380655EB-65E7-484F-8EB3-BA8EB60DA44A}" type="pres">
      <dgm:prSet presAssocID="{94EEACB8-E3E1-489D-A85F-4657EF89FF1F}" presName="spacer" presStyleCnt="0"/>
      <dgm:spPr/>
    </dgm:pt>
    <dgm:pt modelId="{E537CE03-96B6-41F8-8BE5-50451BAB2C0C}" type="pres">
      <dgm:prSet presAssocID="{43B1F876-44AA-45E0-85C6-DA2BCF10251F}" presName="parentText" presStyleLbl="node1" presStyleIdx="1" presStyleCnt="3">
        <dgm:presLayoutVars>
          <dgm:chMax val="0"/>
          <dgm:bulletEnabled val="1"/>
        </dgm:presLayoutVars>
      </dgm:prSet>
      <dgm:spPr/>
      <dgm:t>
        <a:bodyPr/>
        <a:lstStyle/>
        <a:p>
          <a:endParaRPr lang="es-ES"/>
        </a:p>
      </dgm:t>
    </dgm:pt>
    <dgm:pt modelId="{E58172C4-74C5-4091-894E-A696EF1F8C17}" type="pres">
      <dgm:prSet presAssocID="{2245102F-A4A0-4A20-AEB1-1125B5B3AFE8}" presName="spacer" presStyleCnt="0"/>
      <dgm:spPr/>
    </dgm:pt>
    <dgm:pt modelId="{DD182E36-C93D-4815-BF8C-F4B6832B93FB}" type="pres">
      <dgm:prSet presAssocID="{107BEED9-9D6D-4ABA-974D-B503190935ED}" presName="parentText" presStyleLbl="node1" presStyleIdx="2" presStyleCnt="3">
        <dgm:presLayoutVars>
          <dgm:chMax val="0"/>
          <dgm:bulletEnabled val="1"/>
        </dgm:presLayoutVars>
      </dgm:prSet>
      <dgm:spPr/>
      <dgm:t>
        <a:bodyPr/>
        <a:lstStyle/>
        <a:p>
          <a:endParaRPr lang="es-ES"/>
        </a:p>
      </dgm:t>
    </dgm:pt>
  </dgm:ptLst>
  <dgm:cxnLst>
    <dgm:cxn modelId="{E6E72961-DD42-41C3-884C-9FF65C767845}" srcId="{ADDBEBA5-4FFD-4328-ACEE-C6F888316655}" destId="{93C1EE27-F64B-4579-9916-69A500CABDF7}" srcOrd="0" destOrd="0" parTransId="{A644A3E1-2C8C-47E2-A1EA-45E88D38F152}" sibTransId="{94EEACB8-E3E1-489D-A85F-4657EF89FF1F}"/>
    <dgm:cxn modelId="{76F06994-FEBC-4979-9BC3-F79E0C9A11CB}" type="presOf" srcId="{43B1F876-44AA-45E0-85C6-DA2BCF10251F}" destId="{E537CE03-96B6-41F8-8BE5-50451BAB2C0C}" srcOrd="0" destOrd="0" presId="urn:microsoft.com/office/officeart/2005/8/layout/vList2"/>
    <dgm:cxn modelId="{DB915199-8B49-42C0-BE12-F51D052BBE38}" type="presOf" srcId="{107BEED9-9D6D-4ABA-974D-B503190935ED}" destId="{DD182E36-C93D-4815-BF8C-F4B6832B93FB}" srcOrd="0" destOrd="0" presId="urn:microsoft.com/office/officeart/2005/8/layout/vList2"/>
    <dgm:cxn modelId="{D7F4918A-A6B9-4F92-8F57-AD4427A149B5}" type="presOf" srcId="{93C1EE27-F64B-4579-9916-69A500CABDF7}" destId="{320732A8-3959-47FE-AD22-C0FD9BAC484F}" srcOrd="0" destOrd="0" presId="urn:microsoft.com/office/officeart/2005/8/layout/vList2"/>
    <dgm:cxn modelId="{E859AF70-5FC2-4515-B746-55077C42613D}" srcId="{ADDBEBA5-4FFD-4328-ACEE-C6F888316655}" destId="{43B1F876-44AA-45E0-85C6-DA2BCF10251F}" srcOrd="1" destOrd="0" parTransId="{D5EE413D-576C-4C88-B4D3-BCB1E31C505D}" sibTransId="{2245102F-A4A0-4A20-AEB1-1125B5B3AFE8}"/>
    <dgm:cxn modelId="{0A32CA66-339A-4187-BBD7-849DAE34DD7F}" srcId="{ADDBEBA5-4FFD-4328-ACEE-C6F888316655}" destId="{107BEED9-9D6D-4ABA-974D-B503190935ED}" srcOrd="2" destOrd="0" parTransId="{C6C0BA86-3EB9-4951-ABD7-5904F0448FE7}" sibTransId="{129B1844-42D5-4F07-96AD-7A82E2337520}"/>
    <dgm:cxn modelId="{8BD1E0DA-B397-4006-9F02-3B4AD8531725}" type="presOf" srcId="{ADDBEBA5-4FFD-4328-ACEE-C6F888316655}" destId="{C746119C-1377-4057-9E32-C5468FC5223F}" srcOrd="0" destOrd="0" presId="urn:microsoft.com/office/officeart/2005/8/layout/vList2"/>
    <dgm:cxn modelId="{ED5AA0C0-7258-4E56-86F0-45F02C2542C6}" type="presParOf" srcId="{C746119C-1377-4057-9E32-C5468FC5223F}" destId="{320732A8-3959-47FE-AD22-C0FD9BAC484F}" srcOrd="0" destOrd="0" presId="urn:microsoft.com/office/officeart/2005/8/layout/vList2"/>
    <dgm:cxn modelId="{C9F5739E-9052-4C2F-9C08-6DB73E074D29}" type="presParOf" srcId="{C746119C-1377-4057-9E32-C5468FC5223F}" destId="{380655EB-65E7-484F-8EB3-BA8EB60DA44A}" srcOrd="1" destOrd="0" presId="urn:microsoft.com/office/officeart/2005/8/layout/vList2"/>
    <dgm:cxn modelId="{D3EAFDCA-448C-47E9-8950-D19092F228F0}" type="presParOf" srcId="{C746119C-1377-4057-9E32-C5468FC5223F}" destId="{E537CE03-96B6-41F8-8BE5-50451BAB2C0C}" srcOrd="2" destOrd="0" presId="urn:microsoft.com/office/officeart/2005/8/layout/vList2"/>
    <dgm:cxn modelId="{16F05814-5699-42F1-A451-F1E5D2F9D5A6}" type="presParOf" srcId="{C746119C-1377-4057-9E32-C5468FC5223F}" destId="{E58172C4-74C5-4091-894E-A696EF1F8C17}" srcOrd="3" destOrd="0" presId="urn:microsoft.com/office/officeart/2005/8/layout/vList2"/>
    <dgm:cxn modelId="{F0AF665E-5E13-4147-9496-DB3B84C1F55F}" type="presParOf" srcId="{C746119C-1377-4057-9E32-C5468FC5223F}" destId="{DD182E36-C93D-4815-BF8C-F4B6832B93F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C4098046-265C-4A53-AB09-950BAC68875A}"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s-ES"/>
        </a:p>
      </dgm:t>
    </dgm:pt>
    <dgm:pt modelId="{CF67A310-899F-4C2B-812B-277E4B254EA1}">
      <dgm:prSet/>
      <dgm:spPr/>
      <dgm:t>
        <a:bodyPr/>
        <a:lstStyle/>
        <a:p>
          <a:pPr rtl="0"/>
          <a:r>
            <a:rPr lang="es-ES" b="1" u="sng"/>
            <a:t>Del objetivo 4: </a:t>
          </a:r>
          <a:r>
            <a:rPr lang="es-ES"/>
            <a:t>Validar estadísticamente la relación de los instrumentos de evaluación utilizados por los docentes con los logros de aprendizaje de los estudiantes.</a:t>
          </a:r>
        </a:p>
      </dgm:t>
    </dgm:pt>
    <dgm:pt modelId="{7F1674D7-C2B8-43B5-88D5-342CB0A2DBD1}" type="parTrans" cxnId="{FEEB0BC6-DB0B-4502-87C6-B3CACFEA29DA}">
      <dgm:prSet/>
      <dgm:spPr/>
      <dgm:t>
        <a:bodyPr/>
        <a:lstStyle/>
        <a:p>
          <a:endParaRPr lang="es-ES"/>
        </a:p>
      </dgm:t>
    </dgm:pt>
    <dgm:pt modelId="{F7B6BF99-5FA3-4424-8D7C-CA6EDE215704}" type="sibTrans" cxnId="{FEEB0BC6-DB0B-4502-87C6-B3CACFEA29DA}">
      <dgm:prSet/>
      <dgm:spPr/>
      <dgm:t>
        <a:bodyPr/>
        <a:lstStyle/>
        <a:p>
          <a:endParaRPr lang="es-ES"/>
        </a:p>
      </dgm:t>
    </dgm:pt>
    <dgm:pt modelId="{C10D246A-46FA-43FE-9C3E-BE1871436688}">
      <dgm:prSet/>
      <dgm:spPr/>
      <dgm:t>
        <a:bodyPr/>
        <a:lstStyle/>
        <a:p>
          <a:pPr rtl="0"/>
          <a:r>
            <a:rPr lang="es-ES"/>
            <a:t>Con los porcentajes de uso de los instrumentos de evaluación y de los logros de aprendizaje de los estudiantes de cada uno de los cursos y paralelos encuestados, se aplicó la prueba del Chi Cuadrado, cuyo criterio de rechazo fue de 0,238 es mayor que </a:t>
          </a:r>
          <a:r>
            <a:rPr lang="es-EC"/>
            <a:t>el nivel de significancia establecido de 0,05, por lo que se la hipótesis alternativa y se acepta la hipótesis nula, concluyendo que los instrumentos de evaluación no tienen relación con los logros de aprendizaje en la presente investigación.</a:t>
          </a:r>
          <a:endParaRPr lang="es-ES"/>
        </a:p>
      </dgm:t>
    </dgm:pt>
    <dgm:pt modelId="{5BCB6627-CA63-4512-A8B4-2ABDB02B288A}" type="parTrans" cxnId="{18755D8D-44B2-499F-A0C6-CB442DFCAA7C}">
      <dgm:prSet/>
      <dgm:spPr/>
      <dgm:t>
        <a:bodyPr/>
        <a:lstStyle/>
        <a:p>
          <a:endParaRPr lang="es-ES"/>
        </a:p>
      </dgm:t>
    </dgm:pt>
    <dgm:pt modelId="{F5D06163-1413-48CD-9480-9EE687CD73F0}" type="sibTrans" cxnId="{18755D8D-44B2-499F-A0C6-CB442DFCAA7C}">
      <dgm:prSet/>
      <dgm:spPr/>
      <dgm:t>
        <a:bodyPr/>
        <a:lstStyle/>
        <a:p>
          <a:endParaRPr lang="es-ES"/>
        </a:p>
      </dgm:t>
    </dgm:pt>
    <dgm:pt modelId="{9C496F32-1EF5-4C99-AE2F-E09221B4C9EA}">
      <dgm:prSet/>
      <dgm:spPr/>
      <dgm:t>
        <a:bodyPr/>
        <a:lstStyle/>
        <a:p>
          <a:pPr rtl="0"/>
          <a:r>
            <a:rPr lang="es-EC"/>
            <a:t>El marco teórico determina que es necesario que las variables estudiadas (instrumentos de evaluación vs logros de aprendizaje) deban tener un equilibrio entre lo planificado y ejecutado: al respecto se ha detectado que los docentes usualmente han limitado el uso de herramientas de evaluación; y además, no se toma muy en cuenta los logros de aprendizaje planteados en los sílabos a la hora de diseñar los instrumentos de evaluación. </a:t>
          </a:r>
          <a:endParaRPr lang="es-ES"/>
        </a:p>
      </dgm:t>
    </dgm:pt>
    <dgm:pt modelId="{5939BFC5-5C2D-4F44-ADC5-60DE10EE99E1}" type="parTrans" cxnId="{2167AEAA-672B-44EA-B104-BE481EF04FE8}">
      <dgm:prSet/>
      <dgm:spPr/>
      <dgm:t>
        <a:bodyPr/>
        <a:lstStyle/>
        <a:p>
          <a:endParaRPr lang="es-ES"/>
        </a:p>
      </dgm:t>
    </dgm:pt>
    <dgm:pt modelId="{66B0E310-8B2E-474A-9064-471D6A0E14CE}" type="sibTrans" cxnId="{2167AEAA-672B-44EA-B104-BE481EF04FE8}">
      <dgm:prSet/>
      <dgm:spPr/>
      <dgm:t>
        <a:bodyPr/>
        <a:lstStyle/>
        <a:p>
          <a:endParaRPr lang="es-ES"/>
        </a:p>
      </dgm:t>
    </dgm:pt>
    <dgm:pt modelId="{A086F83B-3947-43DF-A991-43054B0A3EA5}" type="pres">
      <dgm:prSet presAssocID="{C4098046-265C-4A53-AB09-950BAC68875A}" presName="linear" presStyleCnt="0">
        <dgm:presLayoutVars>
          <dgm:animLvl val="lvl"/>
          <dgm:resizeHandles val="exact"/>
        </dgm:presLayoutVars>
      </dgm:prSet>
      <dgm:spPr/>
      <dgm:t>
        <a:bodyPr/>
        <a:lstStyle/>
        <a:p>
          <a:endParaRPr lang="es-ES"/>
        </a:p>
      </dgm:t>
    </dgm:pt>
    <dgm:pt modelId="{EE0EEC3C-F11E-4821-9572-D872826D5942}" type="pres">
      <dgm:prSet presAssocID="{CF67A310-899F-4C2B-812B-277E4B254EA1}" presName="parentText" presStyleLbl="node1" presStyleIdx="0" presStyleCnt="3" custScaleY="52885">
        <dgm:presLayoutVars>
          <dgm:chMax val="0"/>
          <dgm:bulletEnabled val="1"/>
        </dgm:presLayoutVars>
      </dgm:prSet>
      <dgm:spPr/>
      <dgm:t>
        <a:bodyPr/>
        <a:lstStyle/>
        <a:p>
          <a:endParaRPr lang="es-ES"/>
        </a:p>
      </dgm:t>
    </dgm:pt>
    <dgm:pt modelId="{99984D24-72B4-4D72-B437-AD62DA4F6BD9}" type="pres">
      <dgm:prSet presAssocID="{F7B6BF99-5FA3-4424-8D7C-CA6EDE215704}" presName="spacer" presStyleCnt="0"/>
      <dgm:spPr/>
    </dgm:pt>
    <dgm:pt modelId="{29DCC11D-4787-4654-BAA6-771D9138A7E8}" type="pres">
      <dgm:prSet presAssocID="{C10D246A-46FA-43FE-9C3E-BE1871436688}" presName="parentText" presStyleLbl="node1" presStyleIdx="1" presStyleCnt="3">
        <dgm:presLayoutVars>
          <dgm:chMax val="0"/>
          <dgm:bulletEnabled val="1"/>
        </dgm:presLayoutVars>
      </dgm:prSet>
      <dgm:spPr/>
      <dgm:t>
        <a:bodyPr/>
        <a:lstStyle/>
        <a:p>
          <a:endParaRPr lang="es-ES"/>
        </a:p>
      </dgm:t>
    </dgm:pt>
    <dgm:pt modelId="{9ED71198-41A3-43DF-A3A4-6EF23A15EA49}" type="pres">
      <dgm:prSet presAssocID="{F5D06163-1413-48CD-9480-9EE687CD73F0}" presName="spacer" presStyleCnt="0"/>
      <dgm:spPr/>
    </dgm:pt>
    <dgm:pt modelId="{317620C8-63DC-4039-BDE4-7D764E8D2422}" type="pres">
      <dgm:prSet presAssocID="{9C496F32-1EF5-4C99-AE2F-E09221B4C9EA}" presName="parentText" presStyleLbl="node1" presStyleIdx="2" presStyleCnt="3">
        <dgm:presLayoutVars>
          <dgm:chMax val="0"/>
          <dgm:bulletEnabled val="1"/>
        </dgm:presLayoutVars>
      </dgm:prSet>
      <dgm:spPr/>
      <dgm:t>
        <a:bodyPr/>
        <a:lstStyle/>
        <a:p>
          <a:endParaRPr lang="es-ES"/>
        </a:p>
      </dgm:t>
    </dgm:pt>
  </dgm:ptLst>
  <dgm:cxnLst>
    <dgm:cxn modelId="{6AB8F90C-435D-433F-987B-18466901A989}" type="presOf" srcId="{C4098046-265C-4A53-AB09-950BAC68875A}" destId="{A086F83B-3947-43DF-A991-43054B0A3EA5}" srcOrd="0" destOrd="0" presId="urn:microsoft.com/office/officeart/2005/8/layout/vList2"/>
    <dgm:cxn modelId="{18755D8D-44B2-499F-A0C6-CB442DFCAA7C}" srcId="{C4098046-265C-4A53-AB09-950BAC68875A}" destId="{C10D246A-46FA-43FE-9C3E-BE1871436688}" srcOrd="1" destOrd="0" parTransId="{5BCB6627-CA63-4512-A8B4-2ABDB02B288A}" sibTransId="{F5D06163-1413-48CD-9480-9EE687CD73F0}"/>
    <dgm:cxn modelId="{2167AEAA-672B-44EA-B104-BE481EF04FE8}" srcId="{C4098046-265C-4A53-AB09-950BAC68875A}" destId="{9C496F32-1EF5-4C99-AE2F-E09221B4C9EA}" srcOrd="2" destOrd="0" parTransId="{5939BFC5-5C2D-4F44-ADC5-60DE10EE99E1}" sibTransId="{66B0E310-8B2E-474A-9064-471D6A0E14CE}"/>
    <dgm:cxn modelId="{BA3C0787-391C-431A-B869-5497594DE663}" type="presOf" srcId="{CF67A310-899F-4C2B-812B-277E4B254EA1}" destId="{EE0EEC3C-F11E-4821-9572-D872826D5942}" srcOrd="0" destOrd="0" presId="urn:microsoft.com/office/officeart/2005/8/layout/vList2"/>
    <dgm:cxn modelId="{FEEB0BC6-DB0B-4502-87C6-B3CACFEA29DA}" srcId="{C4098046-265C-4A53-AB09-950BAC68875A}" destId="{CF67A310-899F-4C2B-812B-277E4B254EA1}" srcOrd="0" destOrd="0" parTransId="{7F1674D7-C2B8-43B5-88D5-342CB0A2DBD1}" sibTransId="{F7B6BF99-5FA3-4424-8D7C-CA6EDE215704}"/>
    <dgm:cxn modelId="{33395E6C-9B53-4E0E-B3C0-59E41D3C9684}" type="presOf" srcId="{C10D246A-46FA-43FE-9C3E-BE1871436688}" destId="{29DCC11D-4787-4654-BAA6-771D9138A7E8}" srcOrd="0" destOrd="0" presId="urn:microsoft.com/office/officeart/2005/8/layout/vList2"/>
    <dgm:cxn modelId="{9D7424AA-1C55-4EA4-B697-B041F2A80855}" type="presOf" srcId="{9C496F32-1EF5-4C99-AE2F-E09221B4C9EA}" destId="{317620C8-63DC-4039-BDE4-7D764E8D2422}" srcOrd="0" destOrd="0" presId="urn:microsoft.com/office/officeart/2005/8/layout/vList2"/>
    <dgm:cxn modelId="{52B7B4B6-B7E8-44EA-B878-11D54620E9DE}" type="presParOf" srcId="{A086F83B-3947-43DF-A991-43054B0A3EA5}" destId="{EE0EEC3C-F11E-4821-9572-D872826D5942}" srcOrd="0" destOrd="0" presId="urn:microsoft.com/office/officeart/2005/8/layout/vList2"/>
    <dgm:cxn modelId="{E773EF89-C88F-44D8-AFD1-C0016A1D7A71}" type="presParOf" srcId="{A086F83B-3947-43DF-A991-43054B0A3EA5}" destId="{99984D24-72B4-4D72-B437-AD62DA4F6BD9}" srcOrd="1" destOrd="0" presId="urn:microsoft.com/office/officeart/2005/8/layout/vList2"/>
    <dgm:cxn modelId="{95F5DF87-9DE5-4138-A3DE-65A0E606F693}" type="presParOf" srcId="{A086F83B-3947-43DF-A991-43054B0A3EA5}" destId="{29DCC11D-4787-4654-BAA6-771D9138A7E8}" srcOrd="2" destOrd="0" presId="urn:microsoft.com/office/officeart/2005/8/layout/vList2"/>
    <dgm:cxn modelId="{B8932F05-9F96-4D7A-AAF8-7E705A9536DD}" type="presParOf" srcId="{A086F83B-3947-43DF-A991-43054B0A3EA5}" destId="{9ED71198-41A3-43DF-A3A4-6EF23A15EA49}" srcOrd="3" destOrd="0" presId="urn:microsoft.com/office/officeart/2005/8/layout/vList2"/>
    <dgm:cxn modelId="{FA55AFE9-498E-4ABF-999C-C432D327CEA7}" type="presParOf" srcId="{A086F83B-3947-43DF-A991-43054B0A3EA5}" destId="{317620C8-63DC-4039-BDE4-7D764E8D242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E85A4964-CF75-4698-B71F-91C715A1D45F}"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s-ES"/>
        </a:p>
      </dgm:t>
    </dgm:pt>
    <dgm:pt modelId="{5BB22700-CB38-4050-8676-6618BFE5E6AD}">
      <dgm:prSet/>
      <dgm:spPr/>
      <dgm:t>
        <a:bodyPr/>
        <a:lstStyle/>
        <a:p>
          <a:pPr rtl="0"/>
          <a:r>
            <a:rPr lang="es-ES"/>
            <a:t>- Es necesario indagar sobre las razones por las cuales se presenta la divergencia en los criterios de docentes y estudiantes con respecto a la planeación y ejecución o aplicación de los instrumentos de evaluación.  </a:t>
          </a:r>
        </a:p>
      </dgm:t>
    </dgm:pt>
    <dgm:pt modelId="{7C2066CC-588C-4FD0-92DA-BA9E66D8B1C4}" type="parTrans" cxnId="{347CA769-16E3-401F-902E-7A8D704B4932}">
      <dgm:prSet/>
      <dgm:spPr/>
      <dgm:t>
        <a:bodyPr/>
        <a:lstStyle/>
        <a:p>
          <a:endParaRPr lang="es-ES"/>
        </a:p>
      </dgm:t>
    </dgm:pt>
    <dgm:pt modelId="{F086BC60-9F19-4DA5-9186-7CEEC7223ACC}" type="sibTrans" cxnId="{347CA769-16E3-401F-902E-7A8D704B4932}">
      <dgm:prSet/>
      <dgm:spPr/>
      <dgm:t>
        <a:bodyPr/>
        <a:lstStyle/>
        <a:p>
          <a:endParaRPr lang="es-ES"/>
        </a:p>
      </dgm:t>
    </dgm:pt>
    <dgm:pt modelId="{CD19F479-8349-4F5C-93BE-49F9AA92564D}">
      <dgm:prSet/>
      <dgm:spPr/>
      <dgm:t>
        <a:bodyPr/>
        <a:lstStyle/>
        <a:p>
          <a:pPr rtl="0"/>
          <a:r>
            <a:rPr lang="es-ES"/>
            <a:t>- Se recomienda realizar investigaciones similares a docentes y estudiantes que cursan otros niveles u asignaturas, para establecer comparaciones con este estudio y presentar la existencia o no de coincidencias entre los trabajos.</a:t>
          </a:r>
        </a:p>
      </dgm:t>
    </dgm:pt>
    <dgm:pt modelId="{83380A3A-4214-46B2-93C6-5F3B46EA8B51}" type="parTrans" cxnId="{E5D5AB54-88A7-4AFE-87CA-B3349DC15918}">
      <dgm:prSet/>
      <dgm:spPr/>
      <dgm:t>
        <a:bodyPr/>
        <a:lstStyle/>
        <a:p>
          <a:endParaRPr lang="es-ES"/>
        </a:p>
      </dgm:t>
    </dgm:pt>
    <dgm:pt modelId="{0C69156E-1692-423B-BB53-203E2913E98D}" type="sibTrans" cxnId="{E5D5AB54-88A7-4AFE-87CA-B3349DC15918}">
      <dgm:prSet/>
      <dgm:spPr/>
      <dgm:t>
        <a:bodyPr/>
        <a:lstStyle/>
        <a:p>
          <a:endParaRPr lang="es-ES"/>
        </a:p>
      </dgm:t>
    </dgm:pt>
    <dgm:pt modelId="{97A806D0-29B2-4973-BC3C-0E5E78F0C81F}" type="pres">
      <dgm:prSet presAssocID="{E85A4964-CF75-4698-B71F-91C715A1D45F}" presName="compositeShape" presStyleCnt="0">
        <dgm:presLayoutVars>
          <dgm:chMax val="7"/>
          <dgm:dir/>
          <dgm:resizeHandles val="exact"/>
        </dgm:presLayoutVars>
      </dgm:prSet>
      <dgm:spPr/>
      <dgm:t>
        <a:bodyPr/>
        <a:lstStyle/>
        <a:p>
          <a:endParaRPr lang="es-ES"/>
        </a:p>
      </dgm:t>
    </dgm:pt>
    <dgm:pt modelId="{2BB502B2-F3F1-4ADC-8F19-9C85591BC58B}" type="pres">
      <dgm:prSet presAssocID="{5BB22700-CB38-4050-8676-6618BFE5E6AD}" presName="circ1" presStyleLbl="vennNode1" presStyleIdx="0" presStyleCnt="2"/>
      <dgm:spPr/>
      <dgm:t>
        <a:bodyPr/>
        <a:lstStyle/>
        <a:p>
          <a:endParaRPr lang="es-ES"/>
        </a:p>
      </dgm:t>
    </dgm:pt>
    <dgm:pt modelId="{D53BA431-37FE-4722-B38D-86EB73D328CB}" type="pres">
      <dgm:prSet presAssocID="{5BB22700-CB38-4050-8676-6618BFE5E6AD}" presName="circ1Tx" presStyleLbl="revTx" presStyleIdx="0" presStyleCnt="0">
        <dgm:presLayoutVars>
          <dgm:chMax val="0"/>
          <dgm:chPref val="0"/>
          <dgm:bulletEnabled val="1"/>
        </dgm:presLayoutVars>
      </dgm:prSet>
      <dgm:spPr/>
      <dgm:t>
        <a:bodyPr/>
        <a:lstStyle/>
        <a:p>
          <a:endParaRPr lang="es-ES"/>
        </a:p>
      </dgm:t>
    </dgm:pt>
    <dgm:pt modelId="{175261B9-B756-484D-8A02-2643B7DFF5AA}" type="pres">
      <dgm:prSet presAssocID="{CD19F479-8349-4F5C-93BE-49F9AA92564D}" presName="circ2" presStyleLbl="vennNode1" presStyleIdx="1" presStyleCnt="2"/>
      <dgm:spPr/>
      <dgm:t>
        <a:bodyPr/>
        <a:lstStyle/>
        <a:p>
          <a:endParaRPr lang="es-ES"/>
        </a:p>
      </dgm:t>
    </dgm:pt>
    <dgm:pt modelId="{C43A8005-D845-43DA-A159-F38F93376342}" type="pres">
      <dgm:prSet presAssocID="{CD19F479-8349-4F5C-93BE-49F9AA92564D}" presName="circ2Tx" presStyleLbl="revTx" presStyleIdx="0" presStyleCnt="0">
        <dgm:presLayoutVars>
          <dgm:chMax val="0"/>
          <dgm:chPref val="0"/>
          <dgm:bulletEnabled val="1"/>
        </dgm:presLayoutVars>
      </dgm:prSet>
      <dgm:spPr/>
      <dgm:t>
        <a:bodyPr/>
        <a:lstStyle/>
        <a:p>
          <a:endParaRPr lang="es-ES"/>
        </a:p>
      </dgm:t>
    </dgm:pt>
  </dgm:ptLst>
  <dgm:cxnLst>
    <dgm:cxn modelId="{1C76660E-85DB-4E43-8F84-2228B94E8942}" type="presOf" srcId="{5BB22700-CB38-4050-8676-6618BFE5E6AD}" destId="{D53BA431-37FE-4722-B38D-86EB73D328CB}" srcOrd="1" destOrd="0" presId="urn:microsoft.com/office/officeart/2005/8/layout/venn1"/>
    <dgm:cxn modelId="{F5656351-4927-4057-9B7B-529A5EBCCF0C}" type="presOf" srcId="{5BB22700-CB38-4050-8676-6618BFE5E6AD}" destId="{2BB502B2-F3F1-4ADC-8F19-9C85591BC58B}" srcOrd="0" destOrd="0" presId="urn:microsoft.com/office/officeart/2005/8/layout/venn1"/>
    <dgm:cxn modelId="{5A154C9F-A74F-44E3-BDB2-1965C34D69A0}" type="presOf" srcId="{CD19F479-8349-4F5C-93BE-49F9AA92564D}" destId="{175261B9-B756-484D-8A02-2643B7DFF5AA}" srcOrd="0" destOrd="0" presId="urn:microsoft.com/office/officeart/2005/8/layout/venn1"/>
    <dgm:cxn modelId="{CC38162E-37F4-4EF1-ADEB-AC8EB59E0985}" type="presOf" srcId="{CD19F479-8349-4F5C-93BE-49F9AA92564D}" destId="{C43A8005-D845-43DA-A159-F38F93376342}" srcOrd="1" destOrd="0" presId="urn:microsoft.com/office/officeart/2005/8/layout/venn1"/>
    <dgm:cxn modelId="{347CA769-16E3-401F-902E-7A8D704B4932}" srcId="{E85A4964-CF75-4698-B71F-91C715A1D45F}" destId="{5BB22700-CB38-4050-8676-6618BFE5E6AD}" srcOrd="0" destOrd="0" parTransId="{7C2066CC-588C-4FD0-92DA-BA9E66D8B1C4}" sibTransId="{F086BC60-9F19-4DA5-9186-7CEEC7223ACC}"/>
    <dgm:cxn modelId="{E5D5AB54-88A7-4AFE-87CA-B3349DC15918}" srcId="{E85A4964-CF75-4698-B71F-91C715A1D45F}" destId="{CD19F479-8349-4F5C-93BE-49F9AA92564D}" srcOrd="1" destOrd="0" parTransId="{83380A3A-4214-46B2-93C6-5F3B46EA8B51}" sibTransId="{0C69156E-1692-423B-BB53-203E2913E98D}"/>
    <dgm:cxn modelId="{BF26061C-59A1-4DC3-A9B1-6E372023B908}" type="presOf" srcId="{E85A4964-CF75-4698-B71F-91C715A1D45F}" destId="{97A806D0-29B2-4973-BC3C-0E5E78F0C81F}" srcOrd="0" destOrd="0" presId="urn:microsoft.com/office/officeart/2005/8/layout/venn1"/>
    <dgm:cxn modelId="{8E5B5F06-1180-4C5E-86AB-76F4598AA154}" type="presParOf" srcId="{97A806D0-29B2-4973-BC3C-0E5E78F0C81F}" destId="{2BB502B2-F3F1-4ADC-8F19-9C85591BC58B}" srcOrd="0" destOrd="0" presId="urn:microsoft.com/office/officeart/2005/8/layout/venn1"/>
    <dgm:cxn modelId="{A5B04D9A-EE8F-4D7A-9D26-4E015D2FC385}" type="presParOf" srcId="{97A806D0-29B2-4973-BC3C-0E5E78F0C81F}" destId="{D53BA431-37FE-4722-B38D-86EB73D328CB}" srcOrd="1" destOrd="0" presId="urn:microsoft.com/office/officeart/2005/8/layout/venn1"/>
    <dgm:cxn modelId="{E01D71A3-250A-4CFD-B74A-4723C62A9996}" type="presParOf" srcId="{97A806D0-29B2-4973-BC3C-0E5E78F0C81F}" destId="{175261B9-B756-484D-8A02-2643B7DFF5AA}" srcOrd="2" destOrd="0" presId="urn:microsoft.com/office/officeart/2005/8/layout/venn1"/>
    <dgm:cxn modelId="{021243F9-9402-496F-BD48-68F2387DE9A3}" type="presParOf" srcId="{97A806D0-29B2-4973-BC3C-0E5E78F0C81F}" destId="{C43A8005-D845-43DA-A159-F38F93376342}"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2E2D91A8-4A22-4846-9DAA-423E0D699803}"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s-ES"/>
        </a:p>
      </dgm:t>
    </dgm:pt>
    <dgm:pt modelId="{4DC0529F-DE47-4F0B-B32C-D2750A4EE04D}">
      <dgm:prSet/>
      <dgm:spPr/>
      <dgm:t>
        <a:bodyPr/>
        <a:lstStyle/>
        <a:p>
          <a:pPr rtl="0"/>
          <a:r>
            <a:rPr lang="es-ES"/>
            <a:t>- Considerando que todas las actividades de evaluación están planificadas y diseñadas, y estas depende de varios factores, se recomienda realizar estudios que indaguen con profundidad la práctica de las evaluaciones orientados a los logros de aprendizaje. </a:t>
          </a:r>
        </a:p>
      </dgm:t>
    </dgm:pt>
    <dgm:pt modelId="{FD364F9D-7892-407A-844A-25C8DF941CF2}" type="parTrans" cxnId="{E918DA24-E235-47CE-B2AC-135D4A827B3D}">
      <dgm:prSet/>
      <dgm:spPr/>
      <dgm:t>
        <a:bodyPr/>
        <a:lstStyle/>
        <a:p>
          <a:endParaRPr lang="es-ES"/>
        </a:p>
      </dgm:t>
    </dgm:pt>
    <dgm:pt modelId="{AD796687-AE34-4CBB-B7F5-FAC931F3E451}" type="sibTrans" cxnId="{E918DA24-E235-47CE-B2AC-135D4A827B3D}">
      <dgm:prSet/>
      <dgm:spPr/>
      <dgm:t>
        <a:bodyPr/>
        <a:lstStyle/>
        <a:p>
          <a:endParaRPr lang="es-ES"/>
        </a:p>
      </dgm:t>
    </dgm:pt>
    <dgm:pt modelId="{503D52E2-B66B-4D68-8657-00468A822FF6}">
      <dgm:prSet/>
      <dgm:spPr/>
      <dgm:t>
        <a:bodyPr/>
        <a:lstStyle/>
        <a:p>
          <a:pPr rtl="0"/>
          <a:r>
            <a:rPr lang="es-ES"/>
            <a:t>- Es necesario implementar nuevos y diversos instrumentos de evaluación que permitan garantizar los logros de aprendizaje; evidenciándose claramente el alcance de logros de aprendizaje, y no se presenten divergencias entre la calificación y evaluación. </a:t>
          </a:r>
        </a:p>
      </dgm:t>
    </dgm:pt>
    <dgm:pt modelId="{D286C522-09C7-4E37-B61A-DD9C5F7EBD15}" type="parTrans" cxnId="{0BF75C7E-79D9-4F14-933B-CB5D1F631C0D}">
      <dgm:prSet/>
      <dgm:spPr/>
      <dgm:t>
        <a:bodyPr/>
        <a:lstStyle/>
        <a:p>
          <a:endParaRPr lang="es-ES"/>
        </a:p>
      </dgm:t>
    </dgm:pt>
    <dgm:pt modelId="{E294EAC1-2AF6-4CDC-B147-20436D5BCED3}" type="sibTrans" cxnId="{0BF75C7E-79D9-4F14-933B-CB5D1F631C0D}">
      <dgm:prSet/>
      <dgm:spPr/>
      <dgm:t>
        <a:bodyPr/>
        <a:lstStyle/>
        <a:p>
          <a:endParaRPr lang="es-ES"/>
        </a:p>
      </dgm:t>
    </dgm:pt>
    <dgm:pt modelId="{42DABBEE-83FF-44D9-B2CF-A33C0F286BE8}" type="pres">
      <dgm:prSet presAssocID="{2E2D91A8-4A22-4846-9DAA-423E0D699803}" presName="compositeShape" presStyleCnt="0">
        <dgm:presLayoutVars>
          <dgm:chMax val="7"/>
          <dgm:dir/>
          <dgm:resizeHandles val="exact"/>
        </dgm:presLayoutVars>
      </dgm:prSet>
      <dgm:spPr/>
      <dgm:t>
        <a:bodyPr/>
        <a:lstStyle/>
        <a:p>
          <a:endParaRPr lang="es-ES"/>
        </a:p>
      </dgm:t>
    </dgm:pt>
    <dgm:pt modelId="{45A8C12E-9DA1-4395-9CE8-FCF9BE425C02}" type="pres">
      <dgm:prSet presAssocID="{4DC0529F-DE47-4F0B-B32C-D2750A4EE04D}" presName="circ1" presStyleLbl="vennNode1" presStyleIdx="0" presStyleCnt="2"/>
      <dgm:spPr/>
      <dgm:t>
        <a:bodyPr/>
        <a:lstStyle/>
        <a:p>
          <a:endParaRPr lang="es-ES"/>
        </a:p>
      </dgm:t>
    </dgm:pt>
    <dgm:pt modelId="{D5BEDF11-2A54-4302-BD25-42FD5B350AEE}" type="pres">
      <dgm:prSet presAssocID="{4DC0529F-DE47-4F0B-B32C-D2750A4EE04D}" presName="circ1Tx" presStyleLbl="revTx" presStyleIdx="0" presStyleCnt="0">
        <dgm:presLayoutVars>
          <dgm:chMax val="0"/>
          <dgm:chPref val="0"/>
          <dgm:bulletEnabled val="1"/>
        </dgm:presLayoutVars>
      </dgm:prSet>
      <dgm:spPr/>
      <dgm:t>
        <a:bodyPr/>
        <a:lstStyle/>
        <a:p>
          <a:endParaRPr lang="es-ES"/>
        </a:p>
      </dgm:t>
    </dgm:pt>
    <dgm:pt modelId="{9571F7E7-F9DD-4032-B081-99A5C1846BC9}" type="pres">
      <dgm:prSet presAssocID="{503D52E2-B66B-4D68-8657-00468A822FF6}" presName="circ2" presStyleLbl="vennNode1" presStyleIdx="1" presStyleCnt="2"/>
      <dgm:spPr/>
      <dgm:t>
        <a:bodyPr/>
        <a:lstStyle/>
        <a:p>
          <a:endParaRPr lang="es-ES"/>
        </a:p>
      </dgm:t>
    </dgm:pt>
    <dgm:pt modelId="{16F97B64-57A2-4BED-A275-5E26C2728C3C}" type="pres">
      <dgm:prSet presAssocID="{503D52E2-B66B-4D68-8657-00468A822FF6}" presName="circ2Tx" presStyleLbl="revTx" presStyleIdx="0" presStyleCnt="0">
        <dgm:presLayoutVars>
          <dgm:chMax val="0"/>
          <dgm:chPref val="0"/>
          <dgm:bulletEnabled val="1"/>
        </dgm:presLayoutVars>
      </dgm:prSet>
      <dgm:spPr/>
      <dgm:t>
        <a:bodyPr/>
        <a:lstStyle/>
        <a:p>
          <a:endParaRPr lang="es-ES"/>
        </a:p>
      </dgm:t>
    </dgm:pt>
  </dgm:ptLst>
  <dgm:cxnLst>
    <dgm:cxn modelId="{0BF75C7E-79D9-4F14-933B-CB5D1F631C0D}" srcId="{2E2D91A8-4A22-4846-9DAA-423E0D699803}" destId="{503D52E2-B66B-4D68-8657-00468A822FF6}" srcOrd="1" destOrd="0" parTransId="{D286C522-09C7-4E37-B61A-DD9C5F7EBD15}" sibTransId="{E294EAC1-2AF6-4CDC-B147-20436D5BCED3}"/>
    <dgm:cxn modelId="{E918DA24-E235-47CE-B2AC-135D4A827B3D}" srcId="{2E2D91A8-4A22-4846-9DAA-423E0D699803}" destId="{4DC0529F-DE47-4F0B-B32C-D2750A4EE04D}" srcOrd="0" destOrd="0" parTransId="{FD364F9D-7892-407A-844A-25C8DF941CF2}" sibTransId="{AD796687-AE34-4CBB-B7F5-FAC931F3E451}"/>
    <dgm:cxn modelId="{4D778C0F-DAD7-4496-8791-0421F48745D6}" type="presOf" srcId="{2E2D91A8-4A22-4846-9DAA-423E0D699803}" destId="{42DABBEE-83FF-44D9-B2CF-A33C0F286BE8}" srcOrd="0" destOrd="0" presId="urn:microsoft.com/office/officeart/2005/8/layout/venn1"/>
    <dgm:cxn modelId="{1C6188E2-19DF-498C-A45B-43941FFB584B}" type="presOf" srcId="{503D52E2-B66B-4D68-8657-00468A822FF6}" destId="{16F97B64-57A2-4BED-A275-5E26C2728C3C}" srcOrd="1" destOrd="0" presId="urn:microsoft.com/office/officeart/2005/8/layout/venn1"/>
    <dgm:cxn modelId="{2B627258-FD94-41BA-8599-4266A055D1A4}" type="presOf" srcId="{4DC0529F-DE47-4F0B-B32C-D2750A4EE04D}" destId="{D5BEDF11-2A54-4302-BD25-42FD5B350AEE}" srcOrd="1" destOrd="0" presId="urn:microsoft.com/office/officeart/2005/8/layout/venn1"/>
    <dgm:cxn modelId="{AC6EF2E4-92A8-438E-9581-6DA26B4F33A2}" type="presOf" srcId="{4DC0529F-DE47-4F0B-B32C-D2750A4EE04D}" destId="{45A8C12E-9DA1-4395-9CE8-FCF9BE425C02}" srcOrd="0" destOrd="0" presId="urn:microsoft.com/office/officeart/2005/8/layout/venn1"/>
    <dgm:cxn modelId="{DE6CFA68-9F5E-4288-BF96-08DC88F9E056}" type="presOf" srcId="{503D52E2-B66B-4D68-8657-00468A822FF6}" destId="{9571F7E7-F9DD-4032-B081-99A5C1846BC9}" srcOrd="0" destOrd="0" presId="urn:microsoft.com/office/officeart/2005/8/layout/venn1"/>
    <dgm:cxn modelId="{17717F65-4A57-4FAF-8ADD-219D4304201A}" type="presParOf" srcId="{42DABBEE-83FF-44D9-B2CF-A33C0F286BE8}" destId="{45A8C12E-9DA1-4395-9CE8-FCF9BE425C02}" srcOrd="0" destOrd="0" presId="urn:microsoft.com/office/officeart/2005/8/layout/venn1"/>
    <dgm:cxn modelId="{93518D6F-1190-4FCF-822D-6EC4116E1872}" type="presParOf" srcId="{42DABBEE-83FF-44D9-B2CF-A33C0F286BE8}" destId="{D5BEDF11-2A54-4302-BD25-42FD5B350AEE}" srcOrd="1" destOrd="0" presId="urn:microsoft.com/office/officeart/2005/8/layout/venn1"/>
    <dgm:cxn modelId="{5AF2663C-0507-4154-8BDB-B4D28A905262}" type="presParOf" srcId="{42DABBEE-83FF-44D9-B2CF-A33C0F286BE8}" destId="{9571F7E7-F9DD-4032-B081-99A5C1846BC9}" srcOrd="2" destOrd="0" presId="urn:microsoft.com/office/officeart/2005/8/layout/venn1"/>
    <dgm:cxn modelId="{0AC3AC16-20AE-4774-9853-740D91ACCBE6}" type="presParOf" srcId="{42DABBEE-83FF-44D9-B2CF-A33C0F286BE8}" destId="{16F97B64-57A2-4BED-A275-5E26C2728C3C}"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12F4D2-3AFC-4500-AD39-CA6229162EA8}"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s-EC"/>
        </a:p>
      </dgm:t>
    </dgm:pt>
    <dgm:pt modelId="{18D74D74-B100-403F-91BF-99CCEA18986B}">
      <dgm:prSet/>
      <dgm:spPr>
        <a:solidFill>
          <a:schemeClr val="accent6">
            <a:lumMod val="75000"/>
          </a:schemeClr>
        </a:solidFill>
      </dgm:spPr>
      <dgm:t>
        <a:bodyPr/>
        <a:lstStyle/>
        <a:p>
          <a:pPr rtl="0"/>
          <a:r>
            <a:rPr lang="es-ES" b="1" baseline="0" dirty="0"/>
            <a:t>Delimitación del Problema</a:t>
          </a:r>
          <a:endParaRPr lang="es-EC" dirty="0"/>
        </a:p>
      </dgm:t>
    </dgm:pt>
    <dgm:pt modelId="{AEF49BD8-8B28-49E1-A5F7-0CFFD3A76589}" type="parTrans" cxnId="{83C0F3CB-6B14-462B-B813-6B670EA96BAE}">
      <dgm:prSet/>
      <dgm:spPr/>
      <dgm:t>
        <a:bodyPr/>
        <a:lstStyle/>
        <a:p>
          <a:endParaRPr lang="es-EC"/>
        </a:p>
      </dgm:t>
    </dgm:pt>
    <dgm:pt modelId="{ED93620C-0475-43DB-ACBF-2C3773CFFAED}" type="sibTrans" cxnId="{83C0F3CB-6B14-462B-B813-6B670EA96BAE}">
      <dgm:prSet/>
      <dgm:spPr/>
      <dgm:t>
        <a:bodyPr/>
        <a:lstStyle/>
        <a:p>
          <a:endParaRPr lang="es-EC"/>
        </a:p>
      </dgm:t>
    </dgm:pt>
    <dgm:pt modelId="{B77F951F-F4BC-4580-A993-654706B83531}" type="pres">
      <dgm:prSet presAssocID="{4D12F4D2-3AFC-4500-AD39-CA6229162EA8}" presName="linear" presStyleCnt="0">
        <dgm:presLayoutVars>
          <dgm:animLvl val="lvl"/>
          <dgm:resizeHandles val="exact"/>
        </dgm:presLayoutVars>
      </dgm:prSet>
      <dgm:spPr/>
      <dgm:t>
        <a:bodyPr/>
        <a:lstStyle/>
        <a:p>
          <a:endParaRPr lang="es-ES"/>
        </a:p>
      </dgm:t>
    </dgm:pt>
    <dgm:pt modelId="{70ED4B04-5E2C-4192-8262-73418F7EFACB}" type="pres">
      <dgm:prSet presAssocID="{18D74D74-B100-403F-91BF-99CCEA18986B}" presName="parentText" presStyleLbl="node1" presStyleIdx="0" presStyleCnt="1" custLinFactNeighborX="6791" custLinFactNeighborY="-4733">
        <dgm:presLayoutVars>
          <dgm:chMax val="0"/>
          <dgm:bulletEnabled val="1"/>
        </dgm:presLayoutVars>
      </dgm:prSet>
      <dgm:spPr/>
      <dgm:t>
        <a:bodyPr/>
        <a:lstStyle/>
        <a:p>
          <a:endParaRPr lang="es-ES"/>
        </a:p>
      </dgm:t>
    </dgm:pt>
  </dgm:ptLst>
  <dgm:cxnLst>
    <dgm:cxn modelId="{83C0F3CB-6B14-462B-B813-6B670EA96BAE}" srcId="{4D12F4D2-3AFC-4500-AD39-CA6229162EA8}" destId="{18D74D74-B100-403F-91BF-99CCEA18986B}" srcOrd="0" destOrd="0" parTransId="{AEF49BD8-8B28-49E1-A5F7-0CFFD3A76589}" sibTransId="{ED93620C-0475-43DB-ACBF-2C3773CFFAED}"/>
    <dgm:cxn modelId="{925B7D6B-3700-4A9D-806A-157EF0CAD3C7}" type="presOf" srcId="{18D74D74-B100-403F-91BF-99CCEA18986B}" destId="{70ED4B04-5E2C-4192-8262-73418F7EFACB}" srcOrd="0" destOrd="0" presId="urn:microsoft.com/office/officeart/2005/8/layout/vList2"/>
    <dgm:cxn modelId="{4245DECA-2FAD-4B2C-869D-D5B9BF6DCF13}" type="presOf" srcId="{4D12F4D2-3AFC-4500-AD39-CA6229162EA8}" destId="{B77F951F-F4BC-4580-A993-654706B83531}" srcOrd="0" destOrd="0" presId="urn:microsoft.com/office/officeart/2005/8/layout/vList2"/>
    <dgm:cxn modelId="{6C3E881A-2AE4-42DE-A681-3C289FE29CD9}" type="presParOf" srcId="{B77F951F-F4BC-4580-A993-654706B83531}" destId="{70ED4B04-5E2C-4192-8262-73418F7EFACB}" srcOrd="0" destOrd="0" presId="urn:microsoft.com/office/officeart/2005/8/layout/vList2"/>
  </dgm:cxnLst>
  <dgm:bg>
    <a:solidFill>
      <a:schemeClr val="bg1"/>
    </a:solidFill>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587D3F-6D6D-4941-89F5-ED487442675D}" type="doc">
      <dgm:prSet loTypeId="urn:microsoft.com/office/officeart/2005/8/layout/hList6" loCatId="list" qsTypeId="urn:microsoft.com/office/officeart/2005/8/quickstyle/simple1" qsCatId="simple" csTypeId="urn:microsoft.com/office/officeart/2005/8/colors/accent1_3" csCatId="accent1"/>
      <dgm:spPr/>
      <dgm:t>
        <a:bodyPr/>
        <a:lstStyle/>
        <a:p>
          <a:endParaRPr lang="es-ES"/>
        </a:p>
      </dgm:t>
    </dgm:pt>
    <dgm:pt modelId="{71F50A39-D359-4E54-AF76-89F473EBA355}">
      <dgm:prSet custT="1"/>
      <dgm:spPr/>
      <dgm:t>
        <a:bodyPr/>
        <a:lstStyle/>
        <a:p>
          <a:pPr rtl="0"/>
          <a:r>
            <a:rPr lang="es-ES" sz="2000" dirty="0">
              <a:solidFill>
                <a:schemeClr val="bg1"/>
              </a:solidFill>
              <a:latin typeface="Arial" panose="020B0604020202020204" pitchFamily="34" charset="0"/>
              <a:cs typeface="Arial" panose="020B0604020202020204" pitchFamily="34" charset="0"/>
            </a:rPr>
            <a:t>Si se cumplen ciertos estándares y obligaciones académicas señalados  el Reglamento Académico</a:t>
          </a:r>
        </a:p>
      </dgm:t>
    </dgm:pt>
    <dgm:pt modelId="{E48B6CF2-0BDB-42D7-AC47-32865144C06C}" type="parTrans" cxnId="{628A144E-BD9B-478B-A66A-953177F5067F}">
      <dgm:prSet/>
      <dgm:spPr/>
      <dgm:t>
        <a:bodyPr/>
        <a:lstStyle/>
        <a:p>
          <a:endParaRPr lang="es-ES">
            <a:solidFill>
              <a:schemeClr val="tx1"/>
            </a:solidFill>
          </a:endParaRPr>
        </a:p>
      </dgm:t>
    </dgm:pt>
    <dgm:pt modelId="{076054CD-FD28-4BB9-9256-0B02A77F8616}" type="sibTrans" cxnId="{628A144E-BD9B-478B-A66A-953177F5067F}">
      <dgm:prSet/>
      <dgm:spPr/>
      <dgm:t>
        <a:bodyPr/>
        <a:lstStyle/>
        <a:p>
          <a:endParaRPr lang="es-ES">
            <a:solidFill>
              <a:schemeClr val="tx1"/>
            </a:solidFill>
          </a:endParaRPr>
        </a:p>
      </dgm:t>
    </dgm:pt>
    <dgm:pt modelId="{38FD4C79-EAB5-4E95-B0A8-34D90409A9DA}">
      <dgm:prSet custT="1"/>
      <dgm:spPr/>
      <dgm:t>
        <a:bodyPr/>
        <a:lstStyle/>
        <a:p>
          <a:pPr rtl="0"/>
          <a:r>
            <a:rPr lang="es-ES" sz="2000" dirty="0">
              <a:solidFill>
                <a:schemeClr val="bg1"/>
              </a:solidFill>
            </a:rPr>
            <a:t>Alcanzan los logros de aprendizaje mínimos establecidos en cada asignatura</a:t>
          </a:r>
        </a:p>
      </dgm:t>
    </dgm:pt>
    <dgm:pt modelId="{E20ACED4-0881-4C60-B050-2C6A78BA116B}" type="parTrans" cxnId="{060751CB-85F5-46A6-8786-15978C0E6488}">
      <dgm:prSet/>
      <dgm:spPr/>
      <dgm:t>
        <a:bodyPr/>
        <a:lstStyle/>
        <a:p>
          <a:endParaRPr lang="es-ES">
            <a:solidFill>
              <a:schemeClr val="tx1"/>
            </a:solidFill>
          </a:endParaRPr>
        </a:p>
      </dgm:t>
    </dgm:pt>
    <dgm:pt modelId="{EF016F56-4C54-4493-BD4E-64EB1A36D1D2}" type="sibTrans" cxnId="{060751CB-85F5-46A6-8786-15978C0E6488}">
      <dgm:prSet/>
      <dgm:spPr/>
      <dgm:t>
        <a:bodyPr/>
        <a:lstStyle/>
        <a:p>
          <a:endParaRPr lang="es-ES">
            <a:solidFill>
              <a:schemeClr val="tx1"/>
            </a:solidFill>
          </a:endParaRPr>
        </a:p>
      </dgm:t>
    </dgm:pt>
    <dgm:pt modelId="{D0FFE89C-6BB1-4F3E-9050-826B15D5D0C4}">
      <dgm:prSet custT="1"/>
      <dgm:spPr/>
      <dgm:t>
        <a:bodyPr/>
        <a:lstStyle/>
        <a:p>
          <a:pPr rtl="0"/>
          <a:r>
            <a:rPr lang="es-ES" sz="2000" dirty="0">
              <a:solidFill>
                <a:schemeClr val="bg1"/>
              </a:solidFill>
            </a:rPr>
            <a:t>Obtienen complicaciones académicas a futuro por no cumplir los requerimientos. </a:t>
          </a:r>
        </a:p>
      </dgm:t>
    </dgm:pt>
    <dgm:pt modelId="{3EE613D3-674E-44B6-A562-BEE31D19D090}" type="parTrans" cxnId="{90B52B9B-A686-42AC-8473-6D1D325BAD0E}">
      <dgm:prSet/>
      <dgm:spPr/>
      <dgm:t>
        <a:bodyPr/>
        <a:lstStyle/>
        <a:p>
          <a:endParaRPr lang="es-ES">
            <a:solidFill>
              <a:schemeClr val="tx1"/>
            </a:solidFill>
          </a:endParaRPr>
        </a:p>
      </dgm:t>
    </dgm:pt>
    <dgm:pt modelId="{DF2A46DF-2083-4B54-B999-29CDC0A45ABC}" type="sibTrans" cxnId="{90B52B9B-A686-42AC-8473-6D1D325BAD0E}">
      <dgm:prSet/>
      <dgm:spPr/>
      <dgm:t>
        <a:bodyPr/>
        <a:lstStyle/>
        <a:p>
          <a:endParaRPr lang="es-ES">
            <a:solidFill>
              <a:schemeClr val="tx1"/>
            </a:solidFill>
          </a:endParaRPr>
        </a:p>
      </dgm:t>
    </dgm:pt>
    <dgm:pt modelId="{28EE3637-7130-435A-BD24-BFE8069AAE9F}">
      <dgm:prSet custT="1"/>
      <dgm:spPr/>
      <dgm:t>
        <a:bodyPr/>
        <a:lstStyle/>
        <a:p>
          <a:pPr rtl="0"/>
          <a:r>
            <a:rPr lang="es-ES" sz="1800" b="1" dirty="0">
              <a:solidFill>
                <a:schemeClr val="bg1"/>
              </a:solidFill>
            </a:rPr>
            <a:t>Para lograr esto, con la información entregada en esta investigación, se podrán establecer una serie de estrategias a ser aplicadas en el diseño y la construcción de los diversos instrumentos de evaluación, los cuales permitirían evidenciar de mejor manera el progreso cognitivo del estudiante</a:t>
          </a:r>
          <a:r>
            <a:rPr lang="es-ES" sz="1600" b="1" dirty="0">
              <a:solidFill>
                <a:schemeClr val="tx1"/>
              </a:solidFill>
            </a:rPr>
            <a:t>. </a:t>
          </a:r>
        </a:p>
      </dgm:t>
    </dgm:pt>
    <dgm:pt modelId="{4E49FD4E-A398-4672-93F3-7162AE1D0E60}" type="parTrans" cxnId="{32B12D6C-D448-4C44-A93C-D639645720D7}">
      <dgm:prSet/>
      <dgm:spPr/>
      <dgm:t>
        <a:bodyPr/>
        <a:lstStyle/>
        <a:p>
          <a:endParaRPr lang="es-ES">
            <a:solidFill>
              <a:schemeClr val="tx1"/>
            </a:solidFill>
          </a:endParaRPr>
        </a:p>
      </dgm:t>
    </dgm:pt>
    <dgm:pt modelId="{256E106B-14E3-40F9-BEE4-4662C11579E4}" type="sibTrans" cxnId="{32B12D6C-D448-4C44-A93C-D639645720D7}">
      <dgm:prSet/>
      <dgm:spPr/>
      <dgm:t>
        <a:bodyPr/>
        <a:lstStyle/>
        <a:p>
          <a:endParaRPr lang="es-ES">
            <a:solidFill>
              <a:schemeClr val="tx1"/>
            </a:solidFill>
          </a:endParaRPr>
        </a:p>
      </dgm:t>
    </dgm:pt>
    <dgm:pt modelId="{01353790-71CE-4158-92F2-25D3A29C4F28}" type="pres">
      <dgm:prSet presAssocID="{27587D3F-6D6D-4941-89F5-ED487442675D}" presName="Name0" presStyleCnt="0">
        <dgm:presLayoutVars>
          <dgm:dir/>
          <dgm:resizeHandles val="exact"/>
        </dgm:presLayoutVars>
      </dgm:prSet>
      <dgm:spPr/>
      <dgm:t>
        <a:bodyPr/>
        <a:lstStyle/>
        <a:p>
          <a:endParaRPr lang="es-ES"/>
        </a:p>
      </dgm:t>
    </dgm:pt>
    <dgm:pt modelId="{6314DF4A-FE15-4B2D-A5EF-E97D30954885}" type="pres">
      <dgm:prSet presAssocID="{71F50A39-D359-4E54-AF76-89F473EBA355}" presName="node" presStyleLbl="node1" presStyleIdx="0" presStyleCnt="4">
        <dgm:presLayoutVars>
          <dgm:bulletEnabled val="1"/>
        </dgm:presLayoutVars>
      </dgm:prSet>
      <dgm:spPr/>
      <dgm:t>
        <a:bodyPr/>
        <a:lstStyle/>
        <a:p>
          <a:endParaRPr lang="es-ES"/>
        </a:p>
      </dgm:t>
    </dgm:pt>
    <dgm:pt modelId="{6820642A-6525-41C0-AEF8-794B59FFBFB0}" type="pres">
      <dgm:prSet presAssocID="{076054CD-FD28-4BB9-9256-0B02A77F8616}" presName="sibTrans" presStyleCnt="0"/>
      <dgm:spPr/>
    </dgm:pt>
    <dgm:pt modelId="{7465728F-6784-4D05-9A2B-778CDFBE79F0}" type="pres">
      <dgm:prSet presAssocID="{38FD4C79-EAB5-4E95-B0A8-34D90409A9DA}" presName="node" presStyleLbl="node1" presStyleIdx="1" presStyleCnt="4">
        <dgm:presLayoutVars>
          <dgm:bulletEnabled val="1"/>
        </dgm:presLayoutVars>
      </dgm:prSet>
      <dgm:spPr/>
      <dgm:t>
        <a:bodyPr/>
        <a:lstStyle/>
        <a:p>
          <a:endParaRPr lang="es-ES"/>
        </a:p>
      </dgm:t>
    </dgm:pt>
    <dgm:pt modelId="{74BE8F00-29B4-4554-9493-AFA26D8AC641}" type="pres">
      <dgm:prSet presAssocID="{EF016F56-4C54-4493-BD4E-64EB1A36D1D2}" presName="sibTrans" presStyleCnt="0"/>
      <dgm:spPr/>
    </dgm:pt>
    <dgm:pt modelId="{9059775D-A6F6-4544-A353-19121B16261F}" type="pres">
      <dgm:prSet presAssocID="{D0FFE89C-6BB1-4F3E-9050-826B15D5D0C4}" presName="node" presStyleLbl="node1" presStyleIdx="2" presStyleCnt="4">
        <dgm:presLayoutVars>
          <dgm:bulletEnabled val="1"/>
        </dgm:presLayoutVars>
      </dgm:prSet>
      <dgm:spPr/>
      <dgm:t>
        <a:bodyPr/>
        <a:lstStyle/>
        <a:p>
          <a:endParaRPr lang="es-ES"/>
        </a:p>
      </dgm:t>
    </dgm:pt>
    <dgm:pt modelId="{3D699E28-52B9-40A2-AE80-B0303EA25FCA}" type="pres">
      <dgm:prSet presAssocID="{DF2A46DF-2083-4B54-B999-29CDC0A45ABC}" presName="sibTrans" presStyleCnt="0"/>
      <dgm:spPr/>
    </dgm:pt>
    <dgm:pt modelId="{F063CC91-2248-421E-B9BA-36BD2560A5A7}" type="pres">
      <dgm:prSet presAssocID="{28EE3637-7130-435A-BD24-BFE8069AAE9F}" presName="node" presStyleLbl="node1" presStyleIdx="3" presStyleCnt="4">
        <dgm:presLayoutVars>
          <dgm:bulletEnabled val="1"/>
        </dgm:presLayoutVars>
      </dgm:prSet>
      <dgm:spPr/>
      <dgm:t>
        <a:bodyPr/>
        <a:lstStyle/>
        <a:p>
          <a:endParaRPr lang="es-ES"/>
        </a:p>
      </dgm:t>
    </dgm:pt>
  </dgm:ptLst>
  <dgm:cxnLst>
    <dgm:cxn modelId="{0012D5D1-ABB0-4EFB-A860-5776C8FCBAA6}" type="presOf" srcId="{D0FFE89C-6BB1-4F3E-9050-826B15D5D0C4}" destId="{9059775D-A6F6-4544-A353-19121B16261F}" srcOrd="0" destOrd="0" presId="urn:microsoft.com/office/officeart/2005/8/layout/hList6"/>
    <dgm:cxn modelId="{32B12D6C-D448-4C44-A93C-D639645720D7}" srcId="{27587D3F-6D6D-4941-89F5-ED487442675D}" destId="{28EE3637-7130-435A-BD24-BFE8069AAE9F}" srcOrd="3" destOrd="0" parTransId="{4E49FD4E-A398-4672-93F3-7162AE1D0E60}" sibTransId="{256E106B-14E3-40F9-BEE4-4662C11579E4}"/>
    <dgm:cxn modelId="{08490BBF-110B-4765-B682-968B118911FC}" type="presOf" srcId="{71F50A39-D359-4E54-AF76-89F473EBA355}" destId="{6314DF4A-FE15-4B2D-A5EF-E97D30954885}" srcOrd="0" destOrd="0" presId="urn:microsoft.com/office/officeart/2005/8/layout/hList6"/>
    <dgm:cxn modelId="{060751CB-85F5-46A6-8786-15978C0E6488}" srcId="{27587D3F-6D6D-4941-89F5-ED487442675D}" destId="{38FD4C79-EAB5-4E95-B0A8-34D90409A9DA}" srcOrd="1" destOrd="0" parTransId="{E20ACED4-0881-4C60-B050-2C6A78BA116B}" sibTransId="{EF016F56-4C54-4493-BD4E-64EB1A36D1D2}"/>
    <dgm:cxn modelId="{90B52B9B-A686-42AC-8473-6D1D325BAD0E}" srcId="{27587D3F-6D6D-4941-89F5-ED487442675D}" destId="{D0FFE89C-6BB1-4F3E-9050-826B15D5D0C4}" srcOrd="2" destOrd="0" parTransId="{3EE613D3-674E-44B6-A562-BEE31D19D090}" sibTransId="{DF2A46DF-2083-4B54-B999-29CDC0A45ABC}"/>
    <dgm:cxn modelId="{6ADBBD01-4D68-4F6C-98EA-A2578E0C15B3}" type="presOf" srcId="{28EE3637-7130-435A-BD24-BFE8069AAE9F}" destId="{F063CC91-2248-421E-B9BA-36BD2560A5A7}" srcOrd="0" destOrd="0" presId="urn:microsoft.com/office/officeart/2005/8/layout/hList6"/>
    <dgm:cxn modelId="{827451EA-02F5-4A98-9865-92994BA6C67E}" type="presOf" srcId="{38FD4C79-EAB5-4E95-B0A8-34D90409A9DA}" destId="{7465728F-6784-4D05-9A2B-778CDFBE79F0}" srcOrd="0" destOrd="0" presId="urn:microsoft.com/office/officeart/2005/8/layout/hList6"/>
    <dgm:cxn modelId="{628A144E-BD9B-478B-A66A-953177F5067F}" srcId="{27587D3F-6D6D-4941-89F5-ED487442675D}" destId="{71F50A39-D359-4E54-AF76-89F473EBA355}" srcOrd="0" destOrd="0" parTransId="{E48B6CF2-0BDB-42D7-AC47-32865144C06C}" sibTransId="{076054CD-FD28-4BB9-9256-0B02A77F8616}"/>
    <dgm:cxn modelId="{003FA9C5-3B11-49CE-BBC6-CF82CE5344D0}" type="presOf" srcId="{27587D3F-6D6D-4941-89F5-ED487442675D}" destId="{01353790-71CE-4158-92F2-25D3A29C4F28}" srcOrd="0" destOrd="0" presId="urn:microsoft.com/office/officeart/2005/8/layout/hList6"/>
    <dgm:cxn modelId="{285A266F-E1FB-4A93-B24D-469A4AC8CC53}" type="presParOf" srcId="{01353790-71CE-4158-92F2-25D3A29C4F28}" destId="{6314DF4A-FE15-4B2D-A5EF-E97D30954885}" srcOrd="0" destOrd="0" presId="urn:microsoft.com/office/officeart/2005/8/layout/hList6"/>
    <dgm:cxn modelId="{E918A0FD-6020-495E-8973-97B392FEDDBB}" type="presParOf" srcId="{01353790-71CE-4158-92F2-25D3A29C4F28}" destId="{6820642A-6525-41C0-AEF8-794B59FFBFB0}" srcOrd="1" destOrd="0" presId="urn:microsoft.com/office/officeart/2005/8/layout/hList6"/>
    <dgm:cxn modelId="{3DAC5C6D-AABD-4694-BA72-DD49B5748CF2}" type="presParOf" srcId="{01353790-71CE-4158-92F2-25D3A29C4F28}" destId="{7465728F-6784-4D05-9A2B-778CDFBE79F0}" srcOrd="2" destOrd="0" presId="urn:microsoft.com/office/officeart/2005/8/layout/hList6"/>
    <dgm:cxn modelId="{0CA4726C-FA2D-4123-80B8-09BAA1F6B923}" type="presParOf" srcId="{01353790-71CE-4158-92F2-25D3A29C4F28}" destId="{74BE8F00-29B4-4554-9493-AFA26D8AC641}" srcOrd="3" destOrd="0" presId="urn:microsoft.com/office/officeart/2005/8/layout/hList6"/>
    <dgm:cxn modelId="{575CA1C9-A589-4FC9-8D51-1B414F9FDB7C}" type="presParOf" srcId="{01353790-71CE-4158-92F2-25D3A29C4F28}" destId="{9059775D-A6F6-4544-A353-19121B16261F}" srcOrd="4" destOrd="0" presId="urn:microsoft.com/office/officeart/2005/8/layout/hList6"/>
    <dgm:cxn modelId="{35FD05B4-5D4F-4160-93D3-B5805F3AF29B}" type="presParOf" srcId="{01353790-71CE-4158-92F2-25D3A29C4F28}" destId="{3D699E28-52B9-40A2-AE80-B0303EA25FCA}" srcOrd="5" destOrd="0" presId="urn:microsoft.com/office/officeart/2005/8/layout/hList6"/>
    <dgm:cxn modelId="{9DA44720-97D8-4EF6-9A88-5CC109579834}" type="presParOf" srcId="{01353790-71CE-4158-92F2-25D3A29C4F28}" destId="{F063CC91-2248-421E-B9BA-36BD2560A5A7}"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54800D4-C28D-45C7-8D17-226B08269021}" type="doc">
      <dgm:prSet loTypeId="urn:microsoft.com/office/officeart/2005/8/layout/hierarchy3" loCatId="list" qsTypeId="urn:microsoft.com/office/officeart/2005/8/quickstyle/simple1" qsCatId="simple" csTypeId="urn:microsoft.com/office/officeart/2005/8/colors/accent0_2" csCatId="mainScheme" phldr="1"/>
      <dgm:spPr/>
      <dgm:t>
        <a:bodyPr/>
        <a:lstStyle/>
        <a:p>
          <a:endParaRPr lang="es-ES"/>
        </a:p>
      </dgm:t>
    </dgm:pt>
    <dgm:pt modelId="{835A8980-6CBD-4283-A898-BDACA92563C2}">
      <dgm:prSet/>
      <dgm:spPr>
        <a:solidFill>
          <a:srgbClr val="00B050"/>
        </a:solidFill>
      </dgm:spPr>
      <dgm:t>
        <a:bodyPr/>
        <a:lstStyle/>
        <a:p>
          <a:pPr rtl="0"/>
          <a:r>
            <a:rPr lang="es-ES" dirty="0">
              <a:solidFill>
                <a:schemeClr val="bg1"/>
              </a:solidFill>
            </a:rPr>
            <a:t>Ho: Los instrumentos de evaluación diseñados por los docentes NO tienen relación con los logros de aprendizaje de los estudiantes de primero y segundo nivel de la carrera de Educación Inicial de la Universidad de las Fuerzas Armadas ESPE. </a:t>
          </a:r>
        </a:p>
      </dgm:t>
    </dgm:pt>
    <dgm:pt modelId="{B2BAAE20-65F2-45BC-8AD9-33FDC4D43968}" type="parTrans" cxnId="{8E24DC56-423E-4D97-9D13-F63F1518B49E}">
      <dgm:prSet/>
      <dgm:spPr/>
      <dgm:t>
        <a:bodyPr/>
        <a:lstStyle/>
        <a:p>
          <a:endParaRPr lang="es-ES"/>
        </a:p>
      </dgm:t>
    </dgm:pt>
    <dgm:pt modelId="{F27F8449-95CF-46B7-BE98-481086E29C20}" type="sibTrans" cxnId="{8E24DC56-423E-4D97-9D13-F63F1518B49E}">
      <dgm:prSet/>
      <dgm:spPr/>
      <dgm:t>
        <a:bodyPr/>
        <a:lstStyle/>
        <a:p>
          <a:endParaRPr lang="es-ES"/>
        </a:p>
      </dgm:t>
    </dgm:pt>
    <dgm:pt modelId="{6F5CB1F8-9BA5-4533-9F44-D61710B1AED6}">
      <dgm:prSet/>
      <dgm:spPr/>
      <dgm:t>
        <a:bodyPr/>
        <a:lstStyle/>
        <a:p>
          <a:pPr rtl="0"/>
          <a:r>
            <a:rPr lang="es-ES" dirty="0">
              <a:solidFill>
                <a:schemeClr val="tx1"/>
              </a:solidFill>
            </a:rPr>
            <a:t>Ha: Los instrumentos de evaluación diseñados por los docentes SI tienen relación con los logros de aprendizaje de los estudiantes de primero y segundo nivel de la carrera de Educación Inicial de la Universidad de las Fuerzas Armadas ESPE.</a:t>
          </a:r>
        </a:p>
      </dgm:t>
    </dgm:pt>
    <dgm:pt modelId="{35735130-8674-42C1-8BAC-79A66AC4B001}" type="parTrans" cxnId="{D82D2F75-0E01-4BEC-85D2-C3D4C9B4272B}">
      <dgm:prSet/>
      <dgm:spPr/>
      <dgm:t>
        <a:bodyPr/>
        <a:lstStyle/>
        <a:p>
          <a:endParaRPr lang="es-ES"/>
        </a:p>
      </dgm:t>
    </dgm:pt>
    <dgm:pt modelId="{1A1B2849-8704-46D3-9CC3-8629E2AE2757}" type="sibTrans" cxnId="{D82D2F75-0E01-4BEC-85D2-C3D4C9B4272B}">
      <dgm:prSet/>
      <dgm:spPr/>
      <dgm:t>
        <a:bodyPr/>
        <a:lstStyle/>
        <a:p>
          <a:endParaRPr lang="es-ES"/>
        </a:p>
      </dgm:t>
    </dgm:pt>
    <dgm:pt modelId="{B4737F7F-3221-4E6F-ACF1-CF9D4E6FA07C}" type="pres">
      <dgm:prSet presAssocID="{054800D4-C28D-45C7-8D17-226B08269021}" presName="diagram" presStyleCnt="0">
        <dgm:presLayoutVars>
          <dgm:chPref val="1"/>
          <dgm:dir/>
          <dgm:animOne val="branch"/>
          <dgm:animLvl val="lvl"/>
          <dgm:resizeHandles/>
        </dgm:presLayoutVars>
      </dgm:prSet>
      <dgm:spPr/>
      <dgm:t>
        <a:bodyPr/>
        <a:lstStyle/>
        <a:p>
          <a:endParaRPr lang="es-ES"/>
        </a:p>
      </dgm:t>
    </dgm:pt>
    <dgm:pt modelId="{1A2E9AAE-DEB6-4F8B-AF9F-986F72F7971B}" type="pres">
      <dgm:prSet presAssocID="{835A8980-6CBD-4283-A898-BDACA92563C2}" presName="root" presStyleCnt="0"/>
      <dgm:spPr/>
    </dgm:pt>
    <dgm:pt modelId="{233246A5-41A5-4B57-BEA2-F0AE0517520D}" type="pres">
      <dgm:prSet presAssocID="{835A8980-6CBD-4283-A898-BDACA92563C2}" presName="rootComposite" presStyleCnt="0"/>
      <dgm:spPr/>
    </dgm:pt>
    <dgm:pt modelId="{85E0BF56-8927-423B-9F34-4FA64BEE6E28}" type="pres">
      <dgm:prSet presAssocID="{835A8980-6CBD-4283-A898-BDACA92563C2}" presName="rootText" presStyleLbl="node1" presStyleIdx="0" presStyleCnt="2" custLinFactNeighborX="-27" custLinFactNeighborY="-45268"/>
      <dgm:spPr/>
      <dgm:t>
        <a:bodyPr/>
        <a:lstStyle/>
        <a:p>
          <a:endParaRPr lang="es-ES"/>
        </a:p>
      </dgm:t>
    </dgm:pt>
    <dgm:pt modelId="{AA3690C7-50B2-4A3B-8AC1-AAE0D9995835}" type="pres">
      <dgm:prSet presAssocID="{835A8980-6CBD-4283-A898-BDACA92563C2}" presName="rootConnector" presStyleLbl="node1" presStyleIdx="0" presStyleCnt="2"/>
      <dgm:spPr/>
      <dgm:t>
        <a:bodyPr/>
        <a:lstStyle/>
        <a:p>
          <a:endParaRPr lang="es-ES"/>
        </a:p>
      </dgm:t>
    </dgm:pt>
    <dgm:pt modelId="{C5643509-E947-4EC0-8EF4-AE5A66649150}" type="pres">
      <dgm:prSet presAssocID="{835A8980-6CBD-4283-A898-BDACA92563C2}" presName="childShape" presStyleCnt="0"/>
      <dgm:spPr/>
    </dgm:pt>
    <dgm:pt modelId="{FCF31041-40F7-44B6-BB9E-10BE448F69C3}" type="pres">
      <dgm:prSet presAssocID="{6F5CB1F8-9BA5-4533-9F44-D61710B1AED6}" presName="root" presStyleCnt="0"/>
      <dgm:spPr/>
    </dgm:pt>
    <dgm:pt modelId="{4A8CCBBC-B78E-49BB-8BF2-019B6BCC8C1C}" type="pres">
      <dgm:prSet presAssocID="{6F5CB1F8-9BA5-4533-9F44-D61710B1AED6}" presName="rootComposite" presStyleCnt="0"/>
      <dgm:spPr/>
    </dgm:pt>
    <dgm:pt modelId="{3F6A7F5E-D0DB-4366-86DA-01F6F6F300F8}" type="pres">
      <dgm:prSet presAssocID="{6F5CB1F8-9BA5-4533-9F44-D61710B1AED6}" presName="rootText" presStyleLbl="node1" presStyleIdx="1" presStyleCnt="2" custLinFactNeighborX="-13285" custLinFactNeighborY="-16238"/>
      <dgm:spPr/>
      <dgm:t>
        <a:bodyPr/>
        <a:lstStyle/>
        <a:p>
          <a:endParaRPr lang="es-ES"/>
        </a:p>
      </dgm:t>
    </dgm:pt>
    <dgm:pt modelId="{FF60EB82-31C0-42A5-8A6E-D81D53CECEDB}" type="pres">
      <dgm:prSet presAssocID="{6F5CB1F8-9BA5-4533-9F44-D61710B1AED6}" presName="rootConnector" presStyleLbl="node1" presStyleIdx="1" presStyleCnt="2"/>
      <dgm:spPr/>
      <dgm:t>
        <a:bodyPr/>
        <a:lstStyle/>
        <a:p>
          <a:endParaRPr lang="es-ES"/>
        </a:p>
      </dgm:t>
    </dgm:pt>
    <dgm:pt modelId="{7DECCB3B-4DDF-4F9B-9A5A-B97110E4154F}" type="pres">
      <dgm:prSet presAssocID="{6F5CB1F8-9BA5-4533-9F44-D61710B1AED6}" presName="childShape" presStyleCnt="0"/>
      <dgm:spPr/>
    </dgm:pt>
  </dgm:ptLst>
  <dgm:cxnLst>
    <dgm:cxn modelId="{DF9ED41D-2890-45F3-86C5-ECEE431D4D17}" type="presOf" srcId="{6F5CB1F8-9BA5-4533-9F44-D61710B1AED6}" destId="{3F6A7F5E-D0DB-4366-86DA-01F6F6F300F8}" srcOrd="0" destOrd="0" presId="urn:microsoft.com/office/officeart/2005/8/layout/hierarchy3"/>
    <dgm:cxn modelId="{1F49C158-9101-48D9-9EDB-01A3926B0452}" type="presOf" srcId="{835A8980-6CBD-4283-A898-BDACA92563C2}" destId="{AA3690C7-50B2-4A3B-8AC1-AAE0D9995835}" srcOrd="1" destOrd="0" presId="urn:microsoft.com/office/officeart/2005/8/layout/hierarchy3"/>
    <dgm:cxn modelId="{6C674CB8-D614-4D7A-825F-EDAEE4DEA44F}" type="presOf" srcId="{6F5CB1F8-9BA5-4533-9F44-D61710B1AED6}" destId="{FF60EB82-31C0-42A5-8A6E-D81D53CECEDB}" srcOrd="1" destOrd="0" presId="urn:microsoft.com/office/officeart/2005/8/layout/hierarchy3"/>
    <dgm:cxn modelId="{D82D2F75-0E01-4BEC-85D2-C3D4C9B4272B}" srcId="{054800D4-C28D-45C7-8D17-226B08269021}" destId="{6F5CB1F8-9BA5-4533-9F44-D61710B1AED6}" srcOrd="1" destOrd="0" parTransId="{35735130-8674-42C1-8BAC-79A66AC4B001}" sibTransId="{1A1B2849-8704-46D3-9CC3-8629E2AE2757}"/>
    <dgm:cxn modelId="{8E24DC56-423E-4D97-9D13-F63F1518B49E}" srcId="{054800D4-C28D-45C7-8D17-226B08269021}" destId="{835A8980-6CBD-4283-A898-BDACA92563C2}" srcOrd="0" destOrd="0" parTransId="{B2BAAE20-65F2-45BC-8AD9-33FDC4D43968}" sibTransId="{F27F8449-95CF-46B7-BE98-481086E29C20}"/>
    <dgm:cxn modelId="{4A7FCC32-C1E3-461B-859C-83E1355F4F89}" type="presOf" srcId="{054800D4-C28D-45C7-8D17-226B08269021}" destId="{B4737F7F-3221-4E6F-ACF1-CF9D4E6FA07C}" srcOrd="0" destOrd="0" presId="urn:microsoft.com/office/officeart/2005/8/layout/hierarchy3"/>
    <dgm:cxn modelId="{A1EEE6BC-A96C-46B5-8F02-520E50ABC40F}" type="presOf" srcId="{835A8980-6CBD-4283-A898-BDACA92563C2}" destId="{85E0BF56-8927-423B-9F34-4FA64BEE6E28}" srcOrd="0" destOrd="0" presId="urn:microsoft.com/office/officeart/2005/8/layout/hierarchy3"/>
    <dgm:cxn modelId="{5B96646E-887C-4241-841F-CB10E82979C3}" type="presParOf" srcId="{B4737F7F-3221-4E6F-ACF1-CF9D4E6FA07C}" destId="{1A2E9AAE-DEB6-4F8B-AF9F-986F72F7971B}" srcOrd="0" destOrd="0" presId="urn:microsoft.com/office/officeart/2005/8/layout/hierarchy3"/>
    <dgm:cxn modelId="{AB1A05D6-067E-45A1-9A0F-B5D39D68F245}" type="presParOf" srcId="{1A2E9AAE-DEB6-4F8B-AF9F-986F72F7971B}" destId="{233246A5-41A5-4B57-BEA2-F0AE0517520D}" srcOrd="0" destOrd="0" presId="urn:microsoft.com/office/officeart/2005/8/layout/hierarchy3"/>
    <dgm:cxn modelId="{648CD1F3-1B18-423E-B5F7-084BFA4E77E7}" type="presParOf" srcId="{233246A5-41A5-4B57-BEA2-F0AE0517520D}" destId="{85E0BF56-8927-423B-9F34-4FA64BEE6E28}" srcOrd="0" destOrd="0" presId="urn:microsoft.com/office/officeart/2005/8/layout/hierarchy3"/>
    <dgm:cxn modelId="{19BD4A1D-AE84-4D2F-BF14-E63A21331014}" type="presParOf" srcId="{233246A5-41A5-4B57-BEA2-F0AE0517520D}" destId="{AA3690C7-50B2-4A3B-8AC1-AAE0D9995835}" srcOrd="1" destOrd="0" presId="urn:microsoft.com/office/officeart/2005/8/layout/hierarchy3"/>
    <dgm:cxn modelId="{CB9FA8C3-EF56-4E25-98C8-7345EF4EE15B}" type="presParOf" srcId="{1A2E9AAE-DEB6-4F8B-AF9F-986F72F7971B}" destId="{C5643509-E947-4EC0-8EF4-AE5A66649150}" srcOrd="1" destOrd="0" presId="urn:microsoft.com/office/officeart/2005/8/layout/hierarchy3"/>
    <dgm:cxn modelId="{0D2FEF19-267E-4A4F-9D47-20CCCABB8187}" type="presParOf" srcId="{B4737F7F-3221-4E6F-ACF1-CF9D4E6FA07C}" destId="{FCF31041-40F7-44B6-BB9E-10BE448F69C3}" srcOrd="1" destOrd="0" presId="urn:microsoft.com/office/officeart/2005/8/layout/hierarchy3"/>
    <dgm:cxn modelId="{70AA76EC-20DF-4E53-8580-1293A43B0E4B}" type="presParOf" srcId="{FCF31041-40F7-44B6-BB9E-10BE448F69C3}" destId="{4A8CCBBC-B78E-49BB-8BF2-019B6BCC8C1C}" srcOrd="0" destOrd="0" presId="urn:microsoft.com/office/officeart/2005/8/layout/hierarchy3"/>
    <dgm:cxn modelId="{382635B4-96C9-4598-A0B6-2644B26484D1}" type="presParOf" srcId="{4A8CCBBC-B78E-49BB-8BF2-019B6BCC8C1C}" destId="{3F6A7F5E-D0DB-4366-86DA-01F6F6F300F8}" srcOrd="0" destOrd="0" presId="urn:microsoft.com/office/officeart/2005/8/layout/hierarchy3"/>
    <dgm:cxn modelId="{5D259222-DAFC-4F22-8A0E-C7A53A9DA2C4}" type="presParOf" srcId="{4A8CCBBC-B78E-49BB-8BF2-019B6BCC8C1C}" destId="{FF60EB82-31C0-42A5-8A6E-D81D53CECEDB}" srcOrd="1" destOrd="0" presId="urn:microsoft.com/office/officeart/2005/8/layout/hierarchy3"/>
    <dgm:cxn modelId="{5E8B85D7-6242-4040-8F8C-A7F97FEAF0B9}" type="presParOf" srcId="{FCF31041-40F7-44B6-BB9E-10BE448F69C3}" destId="{7DECCB3B-4DDF-4F9B-9A5A-B97110E4154F}"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AAC09D2-5E97-4C35-AF0A-2BABF3FC163B}"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s-EC"/>
        </a:p>
      </dgm:t>
    </dgm:pt>
    <dgm:pt modelId="{ADF5D2E2-248E-4105-A1EE-8DA3293D2876}">
      <dgm:prSet phldrT="[Texto]">
        <dgm:style>
          <a:lnRef idx="2">
            <a:schemeClr val="accent2"/>
          </a:lnRef>
          <a:fillRef idx="1">
            <a:schemeClr val="lt1"/>
          </a:fillRef>
          <a:effectRef idx="0">
            <a:schemeClr val="accent2"/>
          </a:effectRef>
          <a:fontRef idx="minor">
            <a:schemeClr val="dk1"/>
          </a:fontRef>
        </dgm:style>
      </dgm:prSet>
      <dgm:spPr/>
      <dgm:t>
        <a:bodyPr/>
        <a:lstStyle/>
        <a:p>
          <a:r>
            <a:rPr lang="es-EC" dirty="0"/>
            <a:t>Encuesta </a:t>
          </a:r>
        </a:p>
      </dgm:t>
    </dgm:pt>
    <dgm:pt modelId="{DE90D558-ADAE-4E60-B1FB-7338E2786935}" type="parTrans" cxnId="{CB6C5C68-7018-4AF5-8223-F543A15BC983}">
      <dgm:prSet/>
      <dgm:spPr/>
      <dgm:t>
        <a:bodyPr/>
        <a:lstStyle/>
        <a:p>
          <a:endParaRPr lang="es-EC"/>
        </a:p>
      </dgm:t>
    </dgm:pt>
    <dgm:pt modelId="{45B845A6-662C-437A-B849-3C04D7196AC2}" type="sibTrans" cxnId="{CB6C5C68-7018-4AF5-8223-F543A15BC983}">
      <dgm:prSet/>
      <dgm:spPr/>
      <dgm:t>
        <a:bodyPr/>
        <a:lstStyle/>
        <a:p>
          <a:endParaRPr lang="es-EC"/>
        </a:p>
      </dgm:t>
    </dgm:pt>
    <dgm:pt modelId="{8A64FF24-D2F0-4358-9AF5-918500E79B96}">
      <dgm:prSet>
        <dgm:style>
          <a:lnRef idx="2">
            <a:schemeClr val="accent2"/>
          </a:lnRef>
          <a:fillRef idx="1">
            <a:schemeClr val="lt1"/>
          </a:fillRef>
          <a:effectRef idx="0">
            <a:schemeClr val="accent2"/>
          </a:effectRef>
          <a:fontRef idx="minor">
            <a:schemeClr val="dk1"/>
          </a:fontRef>
        </dgm:style>
      </dgm:prSet>
      <dgm:spPr/>
      <dgm:t>
        <a:bodyPr/>
        <a:lstStyle/>
        <a:p>
          <a:r>
            <a:rPr lang="es-EC" dirty="0"/>
            <a:t>Análisis Documental </a:t>
          </a:r>
        </a:p>
      </dgm:t>
    </dgm:pt>
    <dgm:pt modelId="{A006CCF9-E31E-4A91-A266-9CCC5B40A656}" type="parTrans" cxnId="{2177741F-0804-4DF9-B78D-D0477B2CF725}">
      <dgm:prSet/>
      <dgm:spPr/>
      <dgm:t>
        <a:bodyPr/>
        <a:lstStyle/>
        <a:p>
          <a:endParaRPr lang="es-EC"/>
        </a:p>
      </dgm:t>
    </dgm:pt>
    <dgm:pt modelId="{BCFD0C46-1B89-4F21-9773-0F3F2D12F074}" type="sibTrans" cxnId="{2177741F-0804-4DF9-B78D-D0477B2CF725}">
      <dgm:prSet/>
      <dgm:spPr/>
      <dgm:t>
        <a:bodyPr/>
        <a:lstStyle/>
        <a:p>
          <a:endParaRPr lang="es-EC"/>
        </a:p>
      </dgm:t>
    </dgm:pt>
    <dgm:pt modelId="{BC1F785D-AAC6-4841-AA0F-117F65EC8EBF}">
      <dgm:prSet>
        <dgm:style>
          <a:lnRef idx="2">
            <a:schemeClr val="accent2"/>
          </a:lnRef>
          <a:fillRef idx="1">
            <a:schemeClr val="lt1"/>
          </a:fillRef>
          <a:effectRef idx="0">
            <a:schemeClr val="accent2"/>
          </a:effectRef>
          <a:fontRef idx="minor">
            <a:schemeClr val="dk1"/>
          </a:fontRef>
        </dgm:style>
      </dgm:prSet>
      <dgm:spPr/>
      <dgm:t>
        <a:bodyPr/>
        <a:lstStyle/>
        <a:p>
          <a:r>
            <a:rPr lang="es-EC" dirty="0" err="1"/>
            <a:t>Focus</a:t>
          </a:r>
          <a:r>
            <a:rPr lang="es-EC" dirty="0"/>
            <a:t> </a:t>
          </a:r>
          <a:r>
            <a:rPr lang="es-EC" dirty="0" err="1"/>
            <a:t>Group</a:t>
          </a:r>
          <a:endParaRPr lang="es-EC" dirty="0"/>
        </a:p>
      </dgm:t>
    </dgm:pt>
    <dgm:pt modelId="{EDA97B76-5115-4761-B968-F8C4482867DE}" type="parTrans" cxnId="{ECB69346-C3B3-4027-A7F6-AA191F47D378}">
      <dgm:prSet/>
      <dgm:spPr/>
      <dgm:t>
        <a:bodyPr/>
        <a:lstStyle/>
        <a:p>
          <a:endParaRPr lang="es-EC"/>
        </a:p>
      </dgm:t>
    </dgm:pt>
    <dgm:pt modelId="{42912D1C-43CB-4734-AF1A-2C7627E9E04A}" type="sibTrans" cxnId="{ECB69346-C3B3-4027-A7F6-AA191F47D378}">
      <dgm:prSet/>
      <dgm:spPr/>
      <dgm:t>
        <a:bodyPr/>
        <a:lstStyle/>
        <a:p>
          <a:endParaRPr lang="es-EC"/>
        </a:p>
      </dgm:t>
    </dgm:pt>
    <dgm:pt modelId="{6064D5AD-3E90-49B2-91D3-BA468564492E}" type="pres">
      <dgm:prSet presAssocID="{9AAC09D2-5E97-4C35-AF0A-2BABF3FC163B}" presName="linear" presStyleCnt="0">
        <dgm:presLayoutVars>
          <dgm:animLvl val="lvl"/>
          <dgm:resizeHandles val="exact"/>
        </dgm:presLayoutVars>
      </dgm:prSet>
      <dgm:spPr/>
      <dgm:t>
        <a:bodyPr/>
        <a:lstStyle/>
        <a:p>
          <a:endParaRPr lang="es-ES"/>
        </a:p>
      </dgm:t>
    </dgm:pt>
    <dgm:pt modelId="{E7A81B6D-0152-464F-AC15-A5FA59F58483}" type="pres">
      <dgm:prSet presAssocID="{ADF5D2E2-248E-4105-A1EE-8DA3293D2876}" presName="parentText" presStyleLbl="node1" presStyleIdx="0" presStyleCnt="3">
        <dgm:presLayoutVars>
          <dgm:chMax val="0"/>
          <dgm:bulletEnabled val="1"/>
        </dgm:presLayoutVars>
      </dgm:prSet>
      <dgm:spPr/>
      <dgm:t>
        <a:bodyPr/>
        <a:lstStyle/>
        <a:p>
          <a:endParaRPr lang="es-ES"/>
        </a:p>
      </dgm:t>
    </dgm:pt>
    <dgm:pt modelId="{668C3579-B14E-4AC8-9E85-BFAE17D75862}" type="pres">
      <dgm:prSet presAssocID="{45B845A6-662C-437A-B849-3C04D7196AC2}" presName="spacer" presStyleCnt="0"/>
      <dgm:spPr/>
    </dgm:pt>
    <dgm:pt modelId="{486B6504-B52B-4D7C-9A0C-9264E23A9ED2}" type="pres">
      <dgm:prSet presAssocID="{8A64FF24-D2F0-4358-9AF5-918500E79B96}" presName="parentText" presStyleLbl="node1" presStyleIdx="1" presStyleCnt="3">
        <dgm:presLayoutVars>
          <dgm:chMax val="0"/>
          <dgm:bulletEnabled val="1"/>
        </dgm:presLayoutVars>
      </dgm:prSet>
      <dgm:spPr/>
      <dgm:t>
        <a:bodyPr/>
        <a:lstStyle/>
        <a:p>
          <a:endParaRPr lang="es-ES"/>
        </a:p>
      </dgm:t>
    </dgm:pt>
    <dgm:pt modelId="{FBCCF293-F8BE-4413-B78B-BE4CB61A38AD}" type="pres">
      <dgm:prSet presAssocID="{BCFD0C46-1B89-4F21-9773-0F3F2D12F074}" presName="spacer" presStyleCnt="0"/>
      <dgm:spPr/>
    </dgm:pt>
    <dgm:pt modelId="{53FCB591-2D87-4162-88A1-373B19F21909}" type="pres">
      <dgm:prSet presAssocID="{BC1F785D-AAC6-4841-AA0F-117F65EC8EBF}" presName="parentText" presStyleLbl="node1" presStyleIdx="2" presStyleCnt="3">
        <dgm:presLayoutVars>
          <dgm:chMax val="0"/>
          <dgm:bulletEnabled val="1"/>
        </dgm:presLayoutVars>
      </dgm:prSet>
      <dgm:spPr/>
      <dgm:t>
        <a:bodyPr/>
        <a:lstStyle/>
        <a:p>
          <a:endParaRPr lang="es-ES"/>
        </a:p>
      </dgm:t>
    </dgm:pt>
  </dgm:ptLst>
  <dgm:cxnLst>
    <dgm:cxn modelId="{3B69CFFA-360D-471D-86B0-83A1F4C7AFA3}" type="presOf" srcId="{BC1F785D-AAC6-4841-AA0F-117F65EC8EBF}" destId="{53FCB591-2D87-4162-88A1-373B19F21909}" srcOrd="0" destOrd="0" presId="urn:microsoft.com/office/officeart/2005/8/layout/vList2"/>
    <dgm:cxn modelId="{2177741F-0804-4DF9-B78D-D0477B2CF725}" srcId="{9AAC09D2-5E97-4C35-AF0A-2BABF3FC163B}" destId="{8A64FF24-D2F0-4358-9AF5-918500E79B96}" srcOrd="1" destOrd="0" parTransId="{A006CCF9-E31E-4A91-A266-9CCC5B40A656}" sibTransId="{BCFD0C46-1B89-4F21-9773-0F3F2D12F074}"/>
    <dgm:cxn modelId="{7C3D464B-D53E-4B17-B17B-E949BAB33B5E}" type="presOf" srcId="{ADF5D2E2-248E-4105-A1EE-8DA3293D2876}" destId="{E7A81B6D-0152-464F-AC15-A5FA59F58483}" srcOrd="0" destOrd="0" presId="urn:microsoft.com/office/officeart/2005/8/layout/vList2"/>
    <dgm:cxn modelId="{ECB69346-C3B3-4027-A7F6-AA191F47D378}" srcId="{9AAC09D2-5E97-4C35-AF0A-2BABF3FC163B}" destId="{BC1F785D-AAC6-4841-AA0F-117F65EC8EBF}" srcOrd="2" destOrd="0" parTransId="{EDA97B76-5115-4761-B968-F8C4482867DE}" sibTransId="{42912D1C-43CB-4734-AF1A-2C7627E9E04A}"/>
    <dgm:cxn modelId="{2F510546-CB6A-438D-8E8A-BED180D99C7D}" type="presOf" srcId="{9AAC09D2-5E97-4C35-AF0A-2BABF3FC163B}" destId="{6064D5AD-3E90-49B2-91D3-BA468564492E}" srcOrd="0" destOrd="0" presId="urn:microsoft.com/office/officeart/2005/8/layout/vList2"/>
    <dgm:cxn modelId="{CB6C5C68-7018-4AF5-8223-F543A15BC983}" srcId="{9AAC09D2-5E97-4C35-AF0A-2BABF3FC163B}" destId="{ADF5D2E2-248E-4105-A1EE-8DA3293D2876}" srcOrd="0" destOrd="0" parTransId="{DE90D558-ADAE-4E60-B1FB-7338E2786935}" sibTransId="{45B845A6-662C-437A-B849-3C04D7196AC2}"/>
    <dgm:cxn modelId="{E184F782-000B-40A7-BA32-86AF79B8FF98}" type="presOf" srcId="{8A64FF24-D2F0-4358-9AF5-918500E79B96}" destId="{486B6504-B52B-4D7C-9A0C-9264E23A9ED2}" srcOrd="0" destOrd="0" presId="urn:microsoft.com/office/officeart/2005/8/layout/vList2"/>
    <dgm:cxn modelId="{1BFA8BD0-8185-4741-9EC2-CD88B2847667}" type="presParOf" srcId="{6064D5AD-3E90-49B2-91D3-BA468564492E}" destId="{E7A81B6D-0152-464F-AC15-A5FA59F58483}" srcOrd="0" destOrd="0" presId="urn:microsoft.com/office/officeart/2005/8/layout/vList2"/>
    <dgm:cxn modelId="{B8E31352-3D3D-4E90-82D5-F1AAF9A7BF38}" type="presParOf" srcId="{6064D5AD-3E90-49B2-91D3-BA468564492E}" destId="{668C3579-B14E-4AC8-9E85-BFAE17D75862}" srcOrd="1" destOrd="0" presId="urn:microsoft.com/office/officeart/2005/8/layout/vList2"/>
    <dgm:cxn modelId="{D20FB443-776A-4D34-A95F-6531638CF286}" type="presParOf" srcId="{6064D5AD-3E90-49B2-91D3-BA468564492E}" destId="{486B6504-B52B-4D7C-9A0C-9264E23A9ED2}" srcOrd="2" destOrd="0" presId="urn:microsoft.com/office/officeart/2005/8/layout/vList2"/>
    <dgm:cxn modelId="{3D68950A-F111-44F7-A089-4F520BBF05F9}" type="presParOf" srcId="{6064D5AD-3E90-49B2-91D3-BA468564492E}" destId="{FBCCF293-F8BE-4413-B78B-BE4CB61A38AD}" srcOrd="3" destOrd="0" presId="urn:microsoft.com/office/officeart/2005/8/layout/vList2"/>
    <dgm:cxn modelId="{49DA8052-2BB5-4EC3-A39A-520721E5FEA7}" type="presParOf" srcId="{6064D5AD-3E90-49B2-91D3-BA468564492E}" destId="{53FCB591-2D87-4162-88A1-373B19F2190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9F8B6E7-124F-4C86-BF4F-256454360824}" type="doc">
      <dgm:prSet loTypeId="urn:microsoft.com/office/officeart/2005/8/layout/vList2" loCatId="list" qsTypeId="urn:microsoft.com/office/officeart/2005/8/quickstyle/simple5" qsCatId="simple" csTypeId="urn:microsoft.com/office/officeart/2005/8/colors/accent2_2" csCatId="accent2" phldr="1"/>
      <dgm:spPr/>
      <dgm:t>
        <a:bodyPr/>
        <a:lstStyle/>
        <a:p>
          <a:endParaRPr lang="es-EC"/>
        </a:p>
      </dgm:t>
    </dgm:pt>
    <dgm:pt modelId="{6F461376-0EB0-445E-8B83-2B41955DA43E}">
      <dgm:prSet>
        <dgm:style>
          <a:lnRef idx="2">
            <a:schemeClr val="accent1"/>
          </a:lnRef>
          <a:fillRef idx="1">
            <a:schemeClr val="lt1"/>
          </a:fillRef>
          <a:effectRef idx="0">
            <a:schemeClr val="accent1"/>
          </a:effectRef>
          <a:fontRef idx="minor">
            <a:schemeClr val="dk1"/>
          </a:fontRef>
        </dgm:style>
      </dgm:prSet>
      <dgm:spPr/>
      <dgm:t>
        <a:bodyPr/>
        <a:lstStyle/>
        <a:p>
          <a:r>
            <a:rPr lang="es-EC" dirty="0" err="1"/>
            <a:t>Focus</a:t>
          </a:r>
          <a:r>
            <a:rPr lang="es-EC" dirty="0"/>
            <a:t> </a:t>
          </a:r>
          <a:r>
            <a:rPr lang="es-EC" dirty="0" err="1"/>
            <a:t>Group</a:t>
          </a:r>
          <a:endParaRPr lang="es-EC" dirty="0"/>
        </a:p>
      </dgm:t>
    </dgm:pt>
    <dgm:pt modelId="{F7034105-C66A-4D45-A6D2-A421C61F7598}" type="sibTrans" cxnId="{EBE99286-8BB9-4366-A3B2-54852C833945}">
      <dgm:prSet/>
      <dgm:spPr/>
      <dgm:t>
        <a:bodyPr/>
        <a:lstStyle/>
        <a:p>
          <a:endParaRPr lang="es-EC"/>
        </a:p>
      </dgm:t>
    </dgm:pt>
    <dgm:pt modelId="{9255212C-EEFC-4B7E-9BBF-21A4FD62B3DE}" type="parTrans" cxnId="{EBE99286-8BB9-4366-A3B2-54852C833945}">
      <dgm:prSet/>
      <dgm:spPr/>
      <dgm:t>
        <a:bodyPr/>
        <a:lstStyle/>
        <a:p>
          <a:endParaRPr lang="es-EC"/>
        </a:p>
      </dgm:t>
    </dgm:pt>
    <dgm:pt modelId="{E9074C9A-3F6A-4F16-807B-2A777388F108}">
      <dgm:prSet>
        <dgm:style>
          <a:lnRef idx="2">
            <a:schemeClr val="accent1"/>
          </a:lnRef>
          <a:fillRef idx="1">
            <a:schemeClr val="lt1"/>
          </a:fillRef>
          <a:effectRef idx="0">
            <a:schemeClr val="accent1"/>
          </a:effectRef>
          <a:fontRef idx="minor">
            <a:schemeClr val="dk1"/>
          </a:fontRef>
        </dgm:style>
      </dgm:prSet>
      <dgm:spPr/>
      <dgm:t>
        <a:bodyPr/>
        <a:lstStyle/>
        <a:p>
          <a:r>
            <a:rPr lang="es-EC" dirty="0"/>
            <a:t>Análisis documental</a:t>
          </a:r>
        </a:p>
      </dgm:t>
    </dgm:pt>
    <dgm:pt modelId="{47A33CA7-4F51-4987-BF62-0F344212440E}" type="sibTrans" cxnId="{A43BBDC2-3E28-4759-91C1-430F07CE6008}">
      <dgm:prSet/>
      <dgm:spPr/>
      <dgm:t>
        <a:bodyPr/>
        <a:lstStyle/>
        <a:p>
          <a:endParaRPr lang="es-EC"/>
        </a:p>
      </dgm:t>
    </dgm:pt>
    <dgm:pt modelId="{982F46E5-4E8F-4383-92CC-2E8CD7653EBE}" type="parTrans" cxnId="{A43BBDC2-3E28-4759-91C1-430F07CE6008}">
      <dgm:prSet/>
      <dgm:spPr/>
      <dgm:t>
        <a:bodyPr/>
        <a:lstStyle/>
        <a:p>
          <a:endParaRPr lang="es-EC"/>
        </a:p>
      </dgm:t>
    </dgm:pt>
    <dgm:pt modelId="{E8723E61-E27D-459D-9A49-A78190E09EF4}">
      <dgm:prSet phldrT="[Texto]">
        <dgm:style>
          <a:lnRef idx="2">
            <a:schemeClr val="accent1"/>
          </a:lnRef>
          <a:fillRef idx="1">
            <a:schemeClr val="lt1"/>
          </a:fillRef>
          <a:effectRef idx="0">
            <a:schemeClr val="accent1"/>
          </a:effectRef>
          <a:fontRef idx="minor">
            <a:schemeClr val="dk1"/>
          </a:fontRef>
        </dgm:style>
      </dgm:prSet>
      <dgm:spPr/>
      <dgm:t>
        <a:bodyPr/>
        <a:lstStyle/>
        <a:p>
          <a:r>
            <a:rPr lang="es-EC" dirty="0"/>
            <a:t>Encuesta </a:t>
          </a:r>
        </a:p>
      </dgm:t>
    </dgm:pt>
    <dgm:pt modelId="{28BF1AFC-98A3-40A1-A234-87621F5A8EE5}" type="sibTrans" cxnId="{66EE9F09-27C9-402A-A2AB-1DB6956ACE97}">
      <dgm:prSet/>
      <dgm:spPr/>
      <dgm:t>
        <a:bodyPr/>
        <a:lstStyle/>
        <a:p>
          <a:endParaRPr lang="es-EC"/>
        </a:p>
      </dgm:t>
    </dgm:pt>
    <dgm:pt modelId="{27FC8492-2E69-4AF1-8F0B-D2246671111D}" type="parTrans" cxnId="{66EE9F09-27C9-402A-A2AB-1DB6956ACE97}">
      <dgm:prSet/>
      <dgm:spPr/>
      <dgm:t>
        <a:bodyPr/>
        <a:lstStyle/>
        <a:p>
          <a:endParaRPr lang="es-EC"/>
        </a:p>
      </dgm:t>
    </dgm:pt>
    <dgm:pt modelId="{B93073CD-6A88-4D0C-8EFC-7F797539D89C}" type="pres">
      <dgm:prSet presAssocID="{29F8B6E7-124F-4C86-BF4F-256454360824}" presName="linear" presStyleCnt="0">
        <dgm:presLayoutVars>
          <dgm:animLvl val="lvl"/>
          <dgm:resizeHandles val="exact"/>
        </dgm:presLayoutVars>
      </dgm:prSet>
      <dgm:spPr/>
      <dgm:t>
        <a:bodyPr/>
        <a:lstStyle/>
        <a:p>
          <a:endParaRPr lang="es-ES"/>
        </a:p>
      </dgm:t>
    </dgm:pt>
    <dgm:pt modelId="{9F80AF26-AAA5-4C8E-95BC-3EF58F6B4565}" type="pres">
      <dgm:prSet presAssocID="{E8723E61-E27D-459D-9A49-A78190E09EF4}" presName="parentText" presStyleLbl="node1" presStyleIdx="0" presStyleCnt="3" custLinFactNeighborX="-1124" custLinFactNeighborY="65634">
        <dgm:presLayoutVars>
          <dgm:chMax val="0"/>
          <dgm:bulletEnabled val="1"/>
        </dgm:presLayoutVars>
      </dgm:prSet>
      <dgm:spPr/>
      <dgm:t>
        <a:bodyPr/>
        <a:lstStyle/>
        <a:p>
          <a:endParaRPr lang="es-ES"/>
        </a:p>
      </dgm:t>
    </dgm:pt>
    <dgm:pt modelId="{2CE4FBDD-9648-4535-9DE2-48942E575D10}" type="pres">
      <dgm:prSet presAssocID="{28BF1AFC-98A3-40A1-A234-87621F5A8EE5}" presName="spacer" presStyleCnt="0"/>
      <dgm:spPr/>
    </dgm:pt>
    <dgm:pt modelId="{4FC6235C-E783-49E4-B067-99700A188AD3}" type="pres">
      <dgm:prSet presAssocID="{E9074C9A-3F6A-4F16-807B-2A777388F108}" presName="parentText" presStyleLbl="node1" presStyleIdx="1" presStyleCnt="3">
        <dgm:presLayoutVars>
          <dgm:chMax val="0"/>
          <dgm:bulletEnabled val="1"/>
        </dgm:presLayoutVars>
      </dgm:prSet>
      <dgm:spPr/>
      <dgm:t>
        <a:bodyPr/>
        <a:lstStyle/>
        <a:p>
          <a:endParaRPr lang="es-ES"/>
        </a:p>
      </dgm:t>
    </dgm:pt>
    <dgm:pt modelId="{37BB1FD4-206A-492C-BD8C-E96B44B0BEEB}" type="pres">
      <dgm:prSet presAssocID="{47A33CA7-4F51-4987-BF62-0F344212440E}" presName="spacer" presStyleCnt="0"/>
      <dgm:spPr/>
    </dgm:pt>
    <dgm:pt modelId="{BAA552F5-6C03-4C15-9CD5-13A71C853479}" type="pres">
      <dgm:prSet presAssocID="{6F461376-0EB0-445E-8B83-2B41955DA43E}" presName="parentText" presStyleLbl="node1" presStyleIdx="2" presStyleCnt="3">
        <dgm:presLayoutVars>
          <dgm:chMax val="0"/>
          <dgm:bulletEnabled val="1"/>
        </dgm:presLayoutVars>
      </dgm:prSet>
      <dgm:spPr/>
      <dgm:t>
        <a:bodyPr/>
        <a:lstStyle/>
        <a:p>
          <a:endParaRPr lang="es-ES"/>
        </a:p>
      </dgm:t>
    </dgm:pt>
  </dgm:ptLst>
  <dgm:cxnLst>
    <dgm:cxn modelId="{A43BBDC2-3E28-4759-91C1-430F07CE6008}" srcId="{29F8B6E7-124F-4C86-BF4F-256454360824}" destId="{E9074C9A-3F6A-4F16-807B-2A777388F108}" srcOrd="1" destOrd="0" parTransId="{982F46E5-4E8F-4383-92CC-2E8CD7653EBE}" sibTransId="{47A33CA7-4F51-4987-BF62-0F344212440E}"/>
    <dgm:cxn modelId="{CA197A98-ADEE-4AE5-95F7-07EAF6B64860}" type="presOf" srcId="{29F8B6E7-124F-4C86-BF4F-256454360824}" destId="{B93073CD-6A88-4D0C-8EFC-7F797539D89C}" srcOrd="0" destOrd="0" presId="urn:microsoft.com/office/officeart/2005/8/layout/vList2"/>
    <dgm:cxn modelId="{EBE99286-8BB9-4366-A3B2-54852C833945}" srcId="{29F8B6E7-124F-4C86-BF4F-256454360824}" destId="{6F461376-0EB0-445E-8B83-2B41955DA43E}" srcOrd="2" destOrd="0" parTransId="{9255212C-EEFC-4B7E-9BBF-21A4FD62B3DE}" sibTransId="{F7034105-C66A-4D45-A6D2-A421C61F7598}"/>
    <dgm:cxn modelId="{66EE9F09-27C9-402A-A2AB-1DB6956ACE97}" srcId="{29F8B6E7-124F-4C86-BF4F-256454360824}" destId="{E8723E61-E27D-459D-9A49-A78190E09EF4}" srcOrd="0" destOrd="0" parTransId="{27FC8492-2E69-4AF1-8F0B-D2246671111D}" sibTransId="{28BF1AFC-98A3-40A1-A234-87621F5A8EE5}"/>
    <dgm:cxn modelId="{15ECDA80-B13A-4D6B-9365-C702DD81202D}" type="presOf" srcId="{6F461376-0EB0-445E-8B83-2B41955DA43E}" destId="{BAA552F5-6C03-4C15-9CD5-13A71C853479}" srcOrd="0" destOrd="0" presId="urn:microsoft.com/office/officeart/2005/8/layout/vList2"/>
    <dgm:cxn modelId="{062D37D7-35BA-4B21-B45F-E510510550A6}" type="presOf" srcId="{E8723E61-E27D-459D-9A49-A78190E09EF4}" destId="{9F80AF26-AAA5-4C8E-95BC-3EF58F6B4565}" srcOrd="0" destOrd="0" presId="urn:microsoft.com/office/officeart/2005/8/layout/vList2"/>
    <dgm:cxn modelId="{8099CE08-980B-4B24-9C5E-03370955B193}" type="presOf" srcId="{E9074C9A-3F6A-4F16-807B-2A777388F108}" destId="{4FC6235C-E783-49E4-B067-99700A188AD3}" srcOrd="0" destOrd="0" presId="urn:microsoft.com/office/officeart/2005/8/layout/vList2"/>
    <dgm:cxn modelId="{CF7C6D32-1123-47E5-BDC7-30E9B6A32EA4}" type="presParOf" srcId="{B93073CD-6A88-4D0C-8EFC-7F797539D89C}" destId="{9F80AF26-AAA5-4C8E-95BC-3EF58F6B4565}" srcOrd="0" destOrd="0" presId="urn:microsoft.com/office/officeart/2005/8/layout/vList2"/>
    <dgm:cxn modelId="{6F56FF97-3C41-412C-9DEB-D99C5AEF11F4}" type="presParOf" srcId="{B93073CD-6A88-4D0C-8EFC-7F797539D89C}" destId="{2CE4FBDD-9648-4535-9DE2-48942E575D10}" srcOrd="1" destOrd="0" presId="urn:microsoft.com/office/officeart/2005/8/layout/vList2"/>
    <dgm:cxn modelId="{2BDAD495-CA3A-4AB0-85FA-B65D5544E20C}" type="presParOf" srcId="{B93073CD-6A88-4D0C-8EFC-7F797539D89C}" destId="{4FC6235C-E783-49E4-B067-99700A188AD3}" srcOrd="2" destOrd="0" presId="urn:microsoft.com/office/officeart/2005/8/layout/vList2"/>
    <dgm:cxn modelId="{ED7A3DF7-587A-4C6C-8A23-59F720748EFF}" type="presParOf" srcId="{B93073CD-6A88-4D0C-8EFC-7F797539D89C}" destId="{37BB1FD4-206A-492C-BD8C-E96B44B0BEEB}" srcOrd="3" destOrd="0" presId="urn:microsoft.com/office/officeart/2005/8/layout/vList2"/>
    <dgm:cxn modelId="{71579964-8F29-47B8-A004-1E247DDA3453}" type="presParOf" srcId="{B93073CD-6A88-4D0C-8EFC-7F797539D89C}" destId="{BAA552F5-6C03-4C15-9CD5-13A71C853479}"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EE8D5A6-C439-41BB-BBF1-1F1CE5F18A01}" type="doc">
      <dgm:prSet loTypeId="urn:microsoft.com/office/officeart/2005/8/layout/hProcess9" loCatId="process" qsTypeId="urn:microsoft.com/office/officeart/2005/8/quickstyle/simple5" qsCatId="simple" csTypeId="urn:microsoft.com/office/officeart/2005/8/colors/accent2_4" csCatId="accent2" phldr="1"/>
      <dgm:spPr/>
    </dgm:pt>
    <dgm:pt modelId="{9AFD096D-A996-410A-869E-446C69E09287}">
      <dgm:prSet phldrT="[Texto]"/>
      <dgm:spPr>
        <a:solidFill>
          <a:srgbClr val="00B050"/>
        </a:solidFill>
      </dgm:spPr>
      <dgm:t>
        <a:bodyPr/>
        <a:lstStyle/>
        <a:p>
          <a:r>
            <a:rPr lang="en-US" dirty="0"/>
            <a:t>VARIABLE DEPENDIENTE</a:t>
          </a:r>
          <a:endParaRPr lang="es-EC" dirty="0"/>
        </a:p>
      </dgm:t>
    </dgm:pt>
    <dgm:pt modelId="{BFECDD65-7121-4325-B8DE-465557AD9B9C}" type="parTrans" cxnId="{B956A5F1-292C-4406-B562-96783C6EBA48}">
      <dgm:prSet/>
      <dgm:spPr/>
      <dgm:t>
        <a:bodyPr/>
        <a:lstStyle/>
        <a:p>
          <a:endParaRPr lang="es-EC"/>
        </a:p>
      </dgm:t>
    </dgm:pt>
    <dgm:pt modelId="{45D29839-2806-4872-8D79-278840426B6C}" type="sibTrans" cxnId="{B956A5F1-292C-4406-B562-96783C6EBA48}">
      <dgm:prSet/>
      <dgm:spPr/>
      <dgm:t>
        <a:bodyPr/>
        <a:lstStyle/>
        <a:p>
          <a:endParaRPr lang="es-EC"/>
        </a:p>
      </dgm:t>
    </dgm:pt>
    <dgm:pt modelId="{2B1B9810-19E3-4045-93A7-F358BC4CACA3}" type="pres">
      <dgm:prSet presAssocID="{BEE8D5A6-C439-41BB-BBF1-1F1CE5F18A01}" presName="CompostProcess" presStyleCnt="0">
        <dgm:presLayoutVars>
          <dgm:dir/>
          <dgm:resizeHandles val="exact"/>
        </dgm:presLayoutVars>
      </dgm:prSet>
      <dgm:spPr/>
    </dgm:pt>
    <dgm:pt modelId="{310811E4-CF2C-4EBC-BD1E-A875FE264CBC}" type="pres">
      <dgm:prSet presAssocID="{BEE8D5A6-C439-41BB-BBF1-1F1CE5F18A01}" presName="arrow" presStyleLbl="bgShp" presStyleIdx="0" presStyleCnt="1" custLinFactNeighborX="-2100" custLinFactNeighborY="621"/>
      <dgm:spPr>
        <a:solidFill>
          <a:srgbClr val="00B050"/>
        </a:solidFill>
      </dgm:spPr>
    </dgm:pt>
    <dgm:pt modelId="{950E823C-C3FE-45A8-B68D-C2889E225678}" type="pres">
      <dgm:prSet presAssocID="{BEE8D5A6-C439-41BB-BBF1-1F1CE5F18A01}" presName="linearProcess" presStyleCnt="0"/>
      <dgm:spPr/>
    </dgm:pt>
    <dgm:pt modelId="{12E96247-40D4-4DE4-A7E0-E3E61774B208}" type="pres">
      <dgm:prSet presAssocID="{9AFD096D-A996-410A-869E-446C69E09287}" presName="textNode" presStyleLbl="node1" presStyleIdx="0" presStyleCnt="1" custLinFactNeighborX="-16177" custLinFactNeighborY="-1142">
        <dgm:presLayoutVars>
          <dgm:bulletEnabled val="1"/>
        </dgm:presLayoutVars>
      </dgm:prSet>
      <dgm:spPr/>
      <dgm:t>
        <a:bodyPr/>
        <a:lstStyle/>
        <a:p>
          <a:endParaRPr lang="es-ES"/>
        </a:p>
      </dgm:t>
    </dgm:pt>
  </dgm:ptLst>
  <dgm:cxnLst>
    <dgm:cxn modelId="{B82262F5-1FFF-4F79-BA92-943E8770397D}" type="presOf" srcId="{BEE8D5A6-C439-41BB-BBF1-1F1CE5F18A01}" destId="{2B1B9810-19E3-4045-93A7-F358BC4CACA3}" srcOrd="0" destOrd="0" presId="urn:microsoft.com/office/officeart/2005/8/layout/hProcess9"/>
    <dgm:cxn modelId="{CB8BFFE1-02E6-437B-A815-B9CCE97CE625}" type="presOf" srcId="{9AFD096D-A996-410A-869E-446C69E09287}" destId="{12E96247-40D4-4DE4-A7E0-E3E61774B208}" srcOrd="0" destOrd="0" presId="urn:microsoft.com/office/officeart/2005/8/layout/hProcess9"/>
    <dgm:cxn modelId="{B956A5F1-292C-4406-B562-96783C6EBA48}" srcId="{BEE8D5A6-C439-41BB-BBF1-1F1CE5F18A01}" destId="{9AFD096D-A996-410A-869E-446C69E09287}" srcOrd="0" destOrd="0" parTransId="{BFECDD65-7121-4325-B8DE-465557AD9B9C}" sibTransId="{45D29839-2806-4872-8D79-278840426B6C}"/>
    <dgm:cxn modelId="{14376A3D-8644-4F2F-AAF3-958D26459545}" type="presParOf" srcId="{2B1B9810-19E3-4045-93A7-F358BC4CACA3}" destId="{310811E4-CF2C-4EBC-BD1E-A875FE264CBC}" srcOrd="0" destOrd="0" presId="urn:microsoft.com/office/officeart/2005/8/layout/hProcess9"/>
    <dgm:cxn modelId="{995F96DD-49FF-4178-A254-E4EE456A6252}" type="presParOf" srcId="{2B1B9810-19E3-4045-93A7-F358BC4CACA3}" destId="{950E823C-C3FE-45A8-B68D-C2889E225678}" srcOrd="1" destOrd="0" presId="urn:microsoft.com/office/officeart/2005/8/layout/hProcess9"/>
    <dgm:cxn modelId="{B1D0D0C1-4A10-4C47-B74B-22ED9B33B55C}" type="presParOf" srcId="{950E823C-C3FE-45A8-B68D-C2889E225678}" destId="{12E96247-40D4-4DE4-A7E0-E3E61774B208}" srcOrd="0" destOrd="0" presId="urn:microsoft.com/office/officeart/2005/8/layout/hProcess9"/>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3060A6B-FFAB-46CD-BAFF-9844B575E506}" type="doc">
      <dgm:prSet loTypeId="urn:microsoft.com/office/officeart/2005/8/layout/hProcess9" loCatId="process" qsTypeId="urn:microsoft.com/office/officeart/2005/8/quickstyle/simple5" qsCatId="simple" csTypeId="urn:microsoft.com/office/officeart/2005/8/colors/accent1_2" csCatId="accent1" phldr="1"/>
      <dgm:spPr/>
    </dgm:pt>
    <dgm:pt modelId="{322BEEFB-D30F-4847-B7FF-1AB2D58AEA72}">
      <dgm:prSet phldrT="[Texto]"/>
      <dgm:spPr/>
      <dgm:t>
        <a:bodyPr/>
        <a:lstStyle/>
        <a:p>
          <a:r>
            <a:rPr lang="en-US" dirty="0"/>
            <a:t>VARIABLE INDEPENDIENTE</a:t>
          </a:r>
          <a:endParaRPr lang="es-EC" dirty="0"/>
        </a:p>
      </dgm:t>
    </dgm:pt>
    <dgm:pt modelId="{80A13E46-C97A-420D-9103-41ABA66CD0F7}" type="parTrans" cxnId="{A07FEAF7-DCDE-474F-9CD4-0B944BFF87FC}">
      <dgm:prSet/>
      <dgm:spPr/>
      <dgm:t>
        <a:bodyPr/>
        <a:lstStyle/>
        <a:p>
          <a:endParaRPr lang="es-EC"/>
        </a:p>
      </dgm:t>
    </dgm:pt>
    <dgm:pt modelId="{F9B8A335-CA90-41B8-8320-2DF7714CB64C}" type="sibTrans" cxnId="{A07FEAF7-DCDE-474F-9CD4-0B944BFF87FC}">
      <dgm:prSet/>
      <dgm:spPr/>
      <dgm:t>
        <a:bodyPr/>
        <a:lstStyle/>
        <a:p>
          <a:endParaRPr lang="es-EC"/>
        </a:p>
      </dgm:t>
    </dgm:pt>
    <dgm:pt modelId="{CD2B1D46-8AF8-42A3-BA94-A7D3D8343705}" type="pres">
      <dgm:prSet presAssocID="{53060A6B-FFAB-46CD-BAFF-9844B575E506}" presName="CompostProcess" presStyleCnt="0">
        <dgm:presLayoutVars>
          <dgm:dir/>
          <dgm:resizeHandles val="exact"/>
        </dgm:presLayoutVars>
      </dgm:prSet>
      <dgm:spPr/>
    </dgm:pt>
    <dgm:pt modelId="{FFEA829E-8926-469A-9FC5-6A35349F993E}" type="pres">
      <dgm:prSet presAssocID="{53060A6B-FFAB-46CD-BAFF-9844B575E506}" presName="arrow" presStyleLbl="bgShp" presStyleIdx="0" presStyleCnt="1" custAng="10800000" custScaleX="85197" custLinFactNeighborX="-2047"/>
      <dgm:spPr/>
    </dgm:pt>
    <dgm:pt modelId="{6F269190-5032-4A92-A50A-DFBED1EC269B}" type="pres">
      <dgm:prSet presAssocID="{53060A6B-FFAB-46CD-BAFF-9844B575E506}" presName="linearProcess" presStyleCnt="0"/>
      <dgm:spPr/>
    </dgm:pt>
    <dgm:pt modelId="{42AF65D4-7169-4E8F-9EC2-188B800C3140}" type="pres">
      <dgm:prSet presAssocID="{322BEEFB-D30F-4847-B7FF-1AB2D58AEA72}" presName="textNode" presStyleLbl="node1" presStyleIdx="0" presStyleCnt="1" custLinFactNeighborX="9050">
        <dgm:presLayoutVars>
          <dgm:bulletEnabled val="1"/>
        </dgm:presLayoutVars>
      </dgm:prSet>
      <dgm:spPr/>
      <dgm:t>
        <a:bodyPr/>
        <a:lstStyle/>
        <a:p>
          <a:endParaRPr lang="es-ES"/>
        </a:p>
      </dgm:t>
    </dgm:pt>
  </dgm:ptLst>
  <dgm:cxnLst>
    <dgm:cxn modelId="{E3A39D7A-E423-4413-88B8-4766FE304611}" type="presOf" srcId="{322BEEFB-D30F-4847-B7FF-1AB2D58AEA72}" destId="{42AF65D4-7169-4E8F-9EC2-188B800C3140}" srcOrd="0" destOrd="0" presId="urn:microsoft.com/office/officeart/2005/8/layout/hProcess9"/>
    <dgm:cxn modelId="{A07FEAF7-DCDE-474F-9CD4-0B944BFF87FC}" srcId="{53060A6B-FFAB-46CD-BAFF-9844B575E506}" destId="{322BEEFB-D30F-4847-B7FF-1AB2D58AEA72}" srcOrd="0" destOrd="0" parTransId="{80A13E46-C97A-420D-9103-41ABA66CD0F7}" sibTransId="{F9B8A335-CA90-41B8-8320-2DF7714CB64C}"/>
    <dgm:cxn modelId="{404918BC-189C-42AC-86F7-E000EA1E4C82}" type="presOf" srcId="{53060A6B-FFAB-46CD-BAFF-9844B575E506}" destId="{CD2B1D46-8AF8-42A3-BA94-A7D3D8343705}" srcOrd="0" destOrd="0" presId="urn:microsoft.com/office/officeart/2005/8/layout/hProcess9"/>
    <dgm:cxn modelId="{E87360E8-3E0C-4C48-9898-48BC2D5E84B1}" type="presParOf" srcId="{CD2B1D46-8AF8-42A3-BA94-A7D3D8343705}" destId="{FFEA829E-8926-469A-9FC5-6A35349F993E}" srcOrd="0" destOrd="0" presId="urn:microsoft.com/office/officeart/2005/8/layout/hProcess9"/>
    <dgm:cxn modelId="{5BA1B9A5-9539-4574-9E44-19CD99B666A9}" type="presParOf" srcId="{CD2B1D46-8AF8-42A3-BA94-A7D3D8343705}" destId="{6F269190-5032-4A92-A50A-DFBED1EC269B}" srcOrd="1" destOrd="0" presId="urn:microsoft.com/office/officeart/2005/8/layout/hProcess9"/>
    <dgm:cxn modelId="{8CA1CB9B-032D-4F2A-90F3-B7E7B1F6ECE7}" type="presParOf" srcId="{6F269190-5032-4A92-A50A-DFBED1EC269B}" destId="{42AF65D4-7169-4E8F-9EC2-188B800C3140}" srcOrd="0" destOrd="0" presId="urn:microsoft.com/office/officeart/2005/8/layout/hProcess9"/>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ED4B04-5E2C-4192-8262-73418F7EFACB}">
      <dsp:nvSpPr>
        <dsp:cNvPr id="0" name=""/>
        <dsp:cNvSpPr/>
      </dsp:nvSpPr>
      <dsp:spPr>
        <a:xfrm>
          <a:off x="0" y="336755"/>
          <a:ext cx="4071180" cy="1749150"/>
        </a:xfrm>
        <a:prstGeom prst="roundRect">
          <a:avLst/>
        </a:prstGeom>
        <a:solidFill>
          <a:schemeClr val="tx1">
            <a:lumMod val="85000"/>
            <a:lumOff val="1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es-ES" sz="4400" b="1" kern="1200" baseline="0" dirty="0"/>
            <a:t>Formulación del Problema</a:t>
          </a:r>
          <a:endParaRPr lang="es-EC" sz="4400" kern="1200" dirty="0"/>
        </a:p>
      </dsp:txBody>
      <dsp:txXfrm>
        <a:off x="85386" y="422141"/>
        <a:ext cx="3900408" cy="157837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A81B6D-0152-464F-AC15-A5FA59F58483}">
      <dsp:nvSpPr>
        <dsp:cNvPr id="0" name=""/>
        <dsp:cNvSpPr/>
      </dsp:nvSpPr>
      <dsp:spPr>
        <a:xfrm>
          <a:off x="0" y="82079"/>
          <a:ext cx="3863864" cy="575639"/>
        </a:xfrm>
        <a:prstGeom prst="roundRect">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EC" sz="2400" kern="1200" dirty="0"/>
            <a:t>Objetivos</a:t>
          </a:r>
        </a:p>
      </dsp:txBody>
      <dsp:txXfrm>
        <a:off x="28100" y="110179"/>
        <a:ext cx="3807664" cy="519439"/>
      </dsp:txXfrm>
    </dsp:sp>
    <dsp:sp modelId="{486B6504-B52B-4D7C-9A0C-9264E23A9ED2}">
      <dsp:nvSpPr>
        <dsp:cNvPr id="0" name=""/>
        <dsp:cNvSpPr/>
      </dsp:nvSpPr>
      <dsp:spPr>
        <a:xfrm>
          <a:off x="0" y="671706"/>
          <a:ext cx="3863864" cy="575639"/>
        </a:xfrm>
        <a:prstGeom prst="roundRect">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EC" sz="2400" kern="1200" dirty="0"/>
            <a:t>Tipo y numero de preguntas </a:t>
          </a:r>
        </a:p>
      </dsp:txBody>
      <dsp:txXfrm>
        <a:off x="28100" y="699806"/>
        <a:ext cx="3807664" cy="519439"/>
      </dsp:txXfrm>
    </dsp:sp>
    <dsp:sp modelId="{53FCB591-2D87-4162-88A1-373B19F21909}">
      <dsp:nvSpPr>
        <dsp:cNvPr id="0" name=""/>
        <dsp:cNvSpPr/>
      </dsp:nvSpPr>
      <dsp:spPr>
        <a:xfrm>
          <a:off x="0" y="1316466"/>
          <a:ext cx="3863864" cy="575639"/>
        </a:xfrm>
        <a:prstGeom prst="roundRect">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EC" sz="2400" kern="1200" dirty="0"/>
            <a:t>Sumatorio</a:t>
          </a:r>
          <a:r>
            <a:rPr lang="es-EC" sz="2400" kern="1200" baseline="0" dirty="0"/>
            <a:t> - Formativo</a:t>
          </a:r>
          <a:endParaRPr lang="es-EC" sz="2400" kern="1200" dirty="0"/>
        </a:p>
      </dsp:txBody>
      <dsp:txXfrm>
        <a:off x="28100" y="1344566"/>
        <a:ext cx="3807664" cy="519439"/>
      </dsp:txXfrm>
    </dsp:sp>
    <dsp:sp modelId="{ABE69B07-C689-4A4F-9AA6-F529AA7AE455}">
      <dsp:nvSpPr>
        <dsp:cNvPr id="0" name=""/>
        <dsp:cNvSpPr/>
      </dsp:nvSpPr>
      <dsp:spPr>
        <a:xfrm>
          <a:off x="0" y="1921608"/>
          <a:ext cx="3863864" cy="575639"/>
        </a:xfrm>
        <a:prstGeom prst="roundRect">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EC" sz="2400" kern="1200" dirty="0"/>
            <a:t>Inicial-Parcial-Final</a:t>
          </a:r>
        </a:p>
      </dsp:txBody>
      <dsp:txXfrm>
        <a:off x="28100" y="1949708"/>
        <a:ext cx="3807664" cy="51943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A81B6D-0152-464F-AC15-A5FA59F58483}">
      <dsp:nvSpPr>
        <dsp:cNvPr id="0" name=""/>
        <dsp:cNvSpPr/>
      </dsp:nvSpPr>
      <dsp:spPr>
        <a:xfrm>
          <a:off x="104185" y="267749"/>
          <a:ext cx="3587144" cy="994500"/>
        </a:xfrm>
        <a:prstGeom prst="roundRect">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s-EC" sz="2200" kern="1200" dirty="0"/>
            <a:t>Numero de respuestas acertadas/dominio del tema</a:t>
          </a:r>
        </a:p>
      </dsp:txBody>
      <dsp:txXfrm>
        <a:off x="152732" y="316296"/>
        <a:ext cx="3490050" cy="897406"/>
      </dsp:txXfrm>
    </dsp:sp>
    <dsp:sp modelId="{486B6504-B52B-4D7C-9A0C-9264E23A9ED2}">
      <dsp:nvSpPr>
        <dsp:cNvPr id="0" name=""/>
        <dsp:cNvSpPr/>
      </dsp:nvSpPr>
      <dsp:spPr>
        <a:xfrm>
          <a:off x="0" y="1292209"/>
          <a:ext cx="4011748" cy="994500"/>
        </a:xfrm>
        <a:prstGeom prst="roundRect">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s-EC" sz="2200" kern="1200" dirty="0"/>
            <a:t>Realiza correctamente las actividades académicas </a:t>
          </a:r>
        </a:p>
      </dsp:txBody>
      <dsp:txXfrm>
        <a:off x="48547" y="1340756"/>
        <a:ext cx="3914654" cy="89740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4BEBB6-9BA2-43C8-A057-36C4EF90261B}">
      <dsp:nvSpPr>
        <dsp:cNvPr id="0" name=""/>
        <dsp:cNvSpPr/>
      </dsp:nvSpPr>
      <dsp:spPr>
        <a:xfrm>
          <a:off x="0" y="0"/>
          <a:ext cx="6405991" cy="2805495"/>
        </a:xfrm>
        <a:prstGeom prst="rect">
          <a:avLst/>
        </a:prstGeom>
        <a:solidFill>
          <a:schemeClr val="accent1">
            <a:lumMod val="40000"/>
            <a:lumOff val="60000"/>
            <a:alpha val="9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9352" tIns="149352" rIns="149352" bIns="149352" numCol="1" spcCol="1270" anchor="ctr" anchorCtr="0">
          <a:noAutofit/>
        </a:bodyPr>
        <a:lstStyle/>
        <a:p>
          <a:pPr lvl="0" algn="just" defTabSz="933450">
            <a:lnSpc>
              <a:spcPct val="90000"/>
            </a:lnSpc>
            <a:spcBef>
              <a:spcPct val="0"/>
            </a:spcBef>
            <a:spcAft>
              <a:spcPct val="35000"/>
            </a:spcAft>
          </a:pPr>
          <a:r>
            <a:rPr lang="es-ES" sz="2100" kern="1200" dirty="0">
              <a:solidFill>
                <a:schemeClr val="tx2">
                  <a:lumMod val="10000"/>
                </a:schemeClr>
              </a:solidFill>
            </a:rPr>
            <a:t>Son los diversos recursos utilizados por los docentes para medir de manera cualitativa y cuantitativa, los conocimientos y destrezas adquiridos por los estudiantes, a lo largo de un periodo de tiempo, sirven para dar un valor a las diferentes actividades realizadas, lo cual ayuda a descubrir las fortalezas de los estudiantes o por el contrario las carencias y debilidades derivadas del proceso enseñanza - aprendizaje.</a:t>
          </a:r>
          <a:endParaRPr lang="en-US" sz="2100" kern="1200" dirty="0">
            <a:solidFill>
              <a:schemeClr val="tx2">
                <a:lumMod val="10000"/>
              </a:schemeClr>
            </a:solidFill>
          </a:endParaRPr>
        </a:p>
      </dsp:txBody>
      <dsp:txXfrm>
        <a:off x="0" y="0"/>
        <a:ext cx="6405991" cy="280549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A1D3A2-A3DA-41D3-B833-F5597D548EEC}">
      <dsp:nvSpPr>
        <dsp:cNvPr id="0" name=""/>
        <dsp:cNvSpPr/>
      </dsp:nvSpPr>
      <dsp:spPr>
        <a:xfrm>
          <a:off x="0" y="0"/>
          <a:ext cx="3790335" cy="3706559"/>
        </a:xfrm>
        <a:prstGeom prst="roundRect">
          <a:avLst/>
        </a:prstGeom>
        <a:solidFill>
          <a:schemeClr val="accent1">
            <a:lumMod val="40000"/>
            <a:lumOff val="6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ES" sz="2400" i="1" kern="1200" dirty="0">
              <a:solidFill>
                <a:schemeClr val="tx2">
                  <a:lumMod val="10000"/>
                </a:schemeClr>
              </a:solidFill>
            </a:rPr>
            <a:t>- Comprensibilidad </a:t>
          </a:r>
        </a:p>
        <a:p>
          <a:pPr lvl="0" algn="l" defTabSz="1066800">
            <a:lnSpc>
              <a:spcPct val="90000"/>
            </a:lnSpc>
            <a:spcBef>
              <a:spcPct val="0"/>
            </a:spcBef>
            <a:spcAft>
              <a:spcPct val="35000"/>
            </a:spcAft>
          </a:pPr>
          <a:r>
            <a:rPr lang="es-ES" sz="2400" i="1" kern="1200" dirty="0">
              <a:solidFill>
                <a:schemeClr val="tx2">
                  <a:lumMod val="10000"/>
                </a:schemeClr>
              </a:solidFill>
            </a:rPr>
            <a:t>- Confiabilidad  </a:t>
          </a:r>
        </a:p>
        <a:p>
          <a:pPr lvl="0" algn="l" defTabSz="1066800">
            <a:lnSpc>
              <a:spcPct val="90000"/>
            </a:lnSpc>
            <a:spcBef>
              <a:spcPct val="0"/>
            </a:spcBef>
            <a:spcAft>
              <a:spcPct val="35000"/>
            </a:spcAft>
          </a:pPr>
          <a:r>
            <a:rPr lang="es-ES" sz="2400" i="1" kern="1200" dirty="0">
              <a:solidFill>
                <a:schemeClr val="tx2">
                  <a:lumMod val="10000"/>
                </a:schemeClr>
              </a:solidFill>
            </a:rPr>
            <a:t>- Eficacia </a:t>
          </a:r>
        </a:p>
        <a:p>
          <a:pPr lvl="0" algn="l" defTabSz="1066800">
            <a:lnSpc>
              <a:spcPct val="90000"/>
            </a:lnSpc>
            <a:spcBef>
              <a:spcPct val="0"/>
            </a:spcBef>
            <a:spcAft>
              <a:spcPct val="35000"/>
            </a:spcAft>
          </a:pPr>
          <a:r>
            <a:rPr lang="es-ES" sz="2400" i="1" kern="1200" dirty="0">
              <a:solidFill>
                <a:schemeClr val="tx2">
                  <a:lumMod val="10000"/>
                </a:schemeClr>
              </a:solidFill>
            </a:rPr>
            <a:t>- Eficiencia </a:t>
          </a:r>
        </a:p>
        <a:p>
          <a:pPr lvl="0" algn="l" defTabSz="1066800">
            <a:lnSpc>
              <a:spcPct val="90000"/>
            </a:lnSpc>
            <a:spcBef>
              <a:spcPct val="0"/>
            </a:spcBef>
            <a:spcAft>
              <a:spcPct val="35000"/>
            </a:spcAft>
          </a:pPr>
          <a:r>
            <a:rPr lang="es-ES" sz="2400" i="1" kern="1200" dirty="0">
              <a:solidFill>
                <a:schemeClr val="tx2">
                  <a:lumMod val="10000"/>
                </a:schemeClr>
              </a:solidFill>
            </a:rPr>
            <a:t>- Factibilidad</a:t>
          </a:r>
        </a:p>
        <a:p>
          <a:pPr lvl="0" algn="l" defTabSz="1066800">
            <a:lnSpc>
              <a:spcPct val="90000"/>
            </a:lnSpc>
            <a:spcBef>
              <a:spcPct val="0"/>
            </a:spcBef>
            <a:spcAft>
              <a:spcPct val="35000"/>
            </a:spcAft>
          </a:pPr>
          <a:r>
            <a:rPr lang="es-ES" sz="2400" i="1" kern="1200" dirty="0">
              <a:solidFill>
                <a:schemeClr val="tx2">
                  <a:lumMod val="10000"/>
                </a:schemeClr>
              </a:solidFill>
            </a:rPr>
            <a:t>- Pertinencia </a:t>
          </a:r>
        </a:p>
        <a:p>
          <a:pPr lvl="0" algn="l" defTabSz="1066800">
            <a:lnSpc>
              <a:spcPct val="90000"/>
            </a:lnSpc>
            <a:spcBef>
              <a:spcPct val="0"/>
            </a:spcBef>
            <a:spcAft>
              <a:spcPct val="35000"/>
            </a:spcAft>
          </a:pPr>
          <a:r>
            <a:rPr lang="es-ES" sz="2400" i="1" kern="1200" dirty="0">
              <a:solidFill>
                <a:schemeClr val="tx2">
                  <a:lumMod val="10000"/>
                </a:schemeClr>
              </a:solidFill>
            </a:rPr>
            <a:t>- Validez</a:t>
          </a:r>
          <a:endParaRPr lang="en-US" sz="2400" b="1" i="1" kern="1200" dirty="0">
            <a:solidFill>
              <a:schemeClr val="tx2">
                <a:lumMod val="10000"/>
              </a:schemeClr>
            </a:solidFill>
          </a:endParaRPr>
        </a:p>
      </dsp:txBody>
      <dsp:txXfrm>
        <a:off x="180939" y="180939"/>
        <a:ext cx="3428457" cy="334468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A1D3A2-A3DA-41D3-B833-F5597D548EEC}">
      <dsp:nvSpPr>
        <dsp:cNvPr id="0" name=""/>
        <dsp:cNvSpPr/>
      </dsp:nvSpPr>
      <dsp:spPr>
        <a:xfrm>
          <a:off x="2418163" y="25999"/>
          <a:ext cx="4853853" cy="4334850"/>
        </a:xfrm>
        <a:prstGeom prst="roundRect">
          <a:avLst/>
        </a:prstGeom>
        <a:solidFill>
          <a:schemeClr val="accent1">
            <a:lumMod val="40000"/>
            <a:lumOff val="6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es-ES" sz="2800" kern="1200" dirty="0">
              <a:solidFill>
                <a:schemeClr val="accent4">
                  <a:lumMod val="10000"/>
                </a:schemeClr>
              </a:solidFill>
              <a:latin typeface="Arial" panose="020B0604020202020204" pitchFamily="34" charset="0"/>
              <a:cs typeface="Arial" panose="020B0604020202020204" pitchFamily="34" charset="0"/>
            </a:rPr>
            <a:t>Reflejan los propósitos, aspiraciones y objetivos a alcanzar por el estudiante durante el ciclo de enseñanza - aprendizaje. Estos logros se van construyendo con el trabajo y la interacción entre el docente y el alumno.</a:t>
          </a:r>
          <a:endParaRPr lang="en-US" sz="2800" b="1" i="0" kern="1200" dirty="0">
            <a:solidFill>
              <a:schemeClr val="accent4">
                <a:lumMod val="10000"/>
              </a:schemeClr>
            </a:solidFill>
            <a:latin typeface="Arial" panose="020B0604020202020204" pitchFamily="34" charset="0"/>
            <a:cs typeface="Arial" panose="020B0604020202020204" pitchFamily="34" charset="0"/>
          </a:endParaRPr>
        </a:p>
      </dsp:txBody>
      <dsp:txXfrm>
        <a:off x="2629773" y="237609"/>
        <a:ext cx="4430633" cy="391163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2C1950-6B2E-48D7-A986-5AA3B2D0A71E}">
      <dsp:nvSpPr>
        <dsp:cNvPr id="0" name=""/>
        <dsp:cNvSpPr/>
      </dsp:nvSpPr>
      <dsp:spPr>
        <a:xfrm>
          <a:off x="0" y="0"/>
          <a:ext cx="6733344" cy="604336"/>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ES" sz="2000" kern="1200" dirty="0">
              <a:solidFill>
                <a:schemeClr val="tx1"/>
              </a:solidFill>
            </a:rPr>
            <a:t>- Se debe especificar qué resultado se quiere obtener y como se puede llegar a obtenerlo.</a:t>
          </a:r>
          <a:endParaRPr lang="en-US" sz="2000" kern="1200" dirty="0">
            <a:solidFill>
              <a:schemeClr val="tx1"/>
            </a:solidFill>
          </a:endParaRPr>
        </a:p>
      </dsp:txBody>
      <dsp:txXfrm>
        <a:off x="29501" y="29501"/>
        <a:ext cx="6674342" cy="545334"/>
      </dsp:txXfrm>
    </dsp:sp>
    <dsp:sp modelId="{34B8FC63-5E9D-456A-BB28-1CF8B197A2F1}">
      <dsp:nvSpPr>
        <dsp:cNvPr id="0" name=""/>
        <dsp:cNvSpPr/>
      </dsp:nvSpPr>
      <dsp:spPr>
        <a:xfrm>
          <a:off x="0" y="637075"/>
          <a:ext cx="6733344" cy="604336"/>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ES" sz="2000" kern="1200" dirty="0">
              <a:solidFill>
                <a:schemeClr val="tx1"/>
              </a:solidFill>
            </a:rPr>
            <a:t>- Tienen que reflejar adecuadamente el ámbito, contenido, contexto y nivel de la asignatura.</a:t>
          </a:r>
          <a:endParaRPr lang="en-US" sz="2000" kern="1200" dirty="0">
            <a:solidFill>
              <a:schemeClr val="tx1"/>
            </a:solidFill>
          </a:endParaRPr>
        </a:p>
      </dsp:txBody>
      <dsp:txXfrm>
        <a:off x="29501" y="666576"/>
        <a:ext cx="6674342" cy="545334"/>
      </dsp:txXfrm>
    </dsp:sp>
    <dsp:sp modelId="{656C86AC-CD55-4982-ADE2-2612C74B1F14}">
      <dsp:nvSpPr>
        <dsp:cNvPr id="0" name=""/>
        <dsp:cNvSpPr/>
      </dsp:nvSpPr>
      <dsp:spPr>
        <a:xfrm>
          <a:off x="0" y="1252479"/>
          <a:ext cx="6733344" cy="604336"/>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ES" sz="2000" kern="1200" dirty="0">
              <a:solidFill>
                <a:schemeClr val="tx1"/>
              </a:solidFill>
            </a:rPr>
            <a:t>- Las descripciones de los logros de aprendizaje deben ser breves y concisas sin exceso de detalles.</a:t>
          </a:r>
          <a:endParaRPr lang="en-US" sz="2000" kern="1200" dirty="0">
            <a:solidFill>
              <a:schemeClr val="tx1"/>
            </a:solidFill>
          </a:endParaRPr>
        </a:p>
      </dsp:txBody>
      <dsp:txXfrm>
        <a:off x="29501" y="1281980"/>
        <a:ext cx="6674342" cy="545334"/>
      </dsp:txXfrm>
    </dsp:sp>
    <dsp:sp modelId="{A0A04AAE-6023-4AC3-A3ED-A3E41AD85DCF}">
      <dsp:nvSpPr>
        <dsp:cNvPr id="0" name=""/>
        <dsp:cNvSpPr/>
      </dsp:nvSpPr>
      <dsp:spPr>
        <a:xfrm>
          <a:off x="0" y="1867884"/>
          <a:ext cx="6733344" cy="611462"/>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ES" sz="2000" kern="1200">
              <a:solidFill>
                <a:schemeClr val="tx1"/>
              </a:solidFill>
            </a:rPr>
            <a:t>- Deben ser coherentes entre sí, y fáciles de comprender.</a:t>
          </a:r>
          <a:endParaRPr lang="en-US" sz="2000" kern="1200" dirty="0">
            <a:solidFill>
              <a:schemeClr val="tx1"/>
            </a:solidFill>
          </a:endParaRPr>
        </a:p>
      </dsp:txBody>
      <dsp:txXfrm>
        <a:off x="29849" y="1897733"/>
        <a:ext cx="6673646" cy="551764"/>
      </dsp:txXfrm>
    </dsp:sp>
    <dsp:sp modelId="{4817C20C-EA85-4F45-9CB7-FA54DFF7FB6D}">
      <dsp:nvSpPr>
        <dsp:cNvPr id="0" name=""/>
        <dsp:cNvSpPr/>
      </dsp:nvSpPr>
      <dsp:spPr>
        <a:xfrm>
          <a:off x="0" y="2490413"/>
          <a:ext cx="6733344" cy="604336"/>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kern="1200">
              <a:solidFill>
                <a:schemeClr val="tx1"/>
              </a:solidFill>
            </a:rPr>
            <a:t>- Deben poder alcanzarse con los trabajos especificados para tal fin.</a:t>
          </a:r>
          <a:endParaRPr lang="en-US" sz="2000" kern="1200" dirty="0">
            <a:solidFill>
              <a:schemeClr val="tx1"/>
            </a:solidFill>
          </a:endParaRPr>
        </a:p>
      </dsp:txBody>
      <dsp:txXfrm>
        <a:off x="29501" y="2519914"/>
        <a:ext cx="6674342" cy="545334"/>
      </dsp:txXfrm>
    </dsp:sp>
    <dsp:sp modelId="{6AC681EF-587F-44DB-BE81-D6FF0CDFBFC0}">
      <dsp:nvSpPr>
        <dsp:cNvPr id="0" name=""/>
        <dsp:cNvSpPr/>
      </dsp:nvSpPr>
      <dsp:spPr>
        <a:xfrm>
          <a:off x="0" y="3105817"/>
          <a:ext cx="6733344" cy="604336"/>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kern="1200">
              <a:solidFill>
                <a:schemeClr val="tx1"/>
              </a:solidFill>
            </a:rPr>
            <a:t>- Estar relacionados con las actividades de aprendizaje y los métodos de evaluación adecuados.</a:t>
          </a:r>
          <a:endParaRPr lang="en-US" sz="2000" kern="1200" dirty="0">
            <a:solidFill>
              <a:schemeClr val="tx1"/>
            </a:solidFill>
          </a:endParaRPr>
        </a:p>
      </dsp:txBody>
      <dsp:txXfrm>
        <a:off x="29501" y="3135318"/>
        <a:ext cx="6674342" cy="54533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2C1950-6B2E-48D7-A986-5AA3B2D0A71E}">
      <dsp:nvSpPr>
        <dsp:cNvPr id="0" name=""/>
        <dsp:cNvSpPr/>
      </dsp:nvSpPr>
      <dsp:spPr>
        <a:xfrm>
          <a:off x="0" y="0"/>
          <a:ext cx="6728242" cy="614278"/>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ES" sz="2000" kern="1200" dirty="0"/>
            <a:t>- Deben ser coherentes entre sí, y fáciles de comprender.</a:t>
          </a:r>
          <a:endParaRPr lang="en-US" sz="2000" kern="1200" dirty="0"/>
        </a:p>
      </dsp:txBody>
      <dsp:txXfrm>
        <a:off x="29987" y="29987"/>
        <a:ext cx="6668268" cy="554304"/>
      </dsp:txXfrm>
    </dsp:sp>
    <dsp:sp modelId="{34B8FC63-5E9D-456A-BB28-1CF8B197A2F1}">
      <dsp:nvSpPr>
        <dsp:cNvPr id="0" name=""/>
        <dsp:cNvSpPr/>
      </dsp:nvSpPr>
      <dsp:spPr>
        <a:xfrm>
          <a:off x="0" y="623919"/>
          <a:ext cx="6728242" cy="60712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just" defTabSz="1422400">
            <a:lnSpc>
              <a:spcPct val="90000"/>
            </a:lnSpc>
            <a:spcBef>
              <a:spcPct val="0"/>
            </a:spcBef>
            <a:spcAft>
              <a:spcPct val="35000"/>
            </a:spcAft>
          </a:pPr>
          <a:r>
            <a:rPr lang="es-ES" sz="3200" kern="1200"/>
            <a:t>- </a:t>
          </a:r>
          <a:r>
            <a:rPr lang="es-ES" sz="2000" kern="1200"/>
            <a:t>Deben poder alcanzarse con los trabajos especificados para tal fin.</a:t>
          </a:r>
          <a:endParaRPr lang="en-US" sz="2000" kern="1200" dirty="0"/>
        </a:p>
      </dsp:txBody>
      <dsp:txXfrm>
        <a:off x="29637" y="653556"/>
        <a:ext cx="6668968" cy="547846"/>
      </dsp:txXfrm>
    </dsp:sp>
    <dsp:sp modelId="{656C86AC-CD55-4982-ADE2-2612C74B1F14}">
      <dsp:nvSpPr>
        <dsp:cNvPr id="0" name=""/>
        <dsp:cNvSpPr/>
      </dsp:nvSpPr>
      <dsp:spPr>
        <a:xfrm>
          <a:off x="0" y="1239140"/>
          <a:ext cx="6728242" cy="60712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just" defTabSz="1422400">
            <a:lnSpc>
              <a:spcPct val="90000"/>
            </a:lnSpc>
            <a:spcBef>
              <a:spcPct val="0"/>
            </a:spcBef>
            <a:spcAft>
              <a:spcPct val="35000"/>
            </a:spcAft>
          </a:pPr>
          <a:r>
            <a:rPr lang="es-ES" sz="3200" kern="1200" dirty="0"/>
            <a:t>- </a:t>
          </a:r>
          <a:r>
            <a:rPr lang="es-ES" sz="2000" kern="1200" dirty="0"/>
            <a:t>Estar relacionados con las actividades de aprendizaje y los métodos de evaluación adecuados.</a:t>
          </a:r>
          <a:endParaRPr lang="en-US" sz="2000" kern="1200" dirty="0"/>
        </a:p>
      </dsp:txBody>
      <dsp:txXfrm>
        <a:off x="29637" y="1268777"/>
        <a:ext cx="6668968" cy="54784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D92F10-2677-4826-98ED-73F864C1DF91}">
      <dsp:nvSpPr>
        <dsp:cNvPr id="0" name=""/>
        <dsp:cNvSpPr/>
      </dsp:nvSpPr>
      <dsp:spPr>
        <a:xfrm>
          <a:off x="0" y="85921"/>
          <a:ext cx="4587396" cy="503685"/>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s-ES" sz="2100" b="1" kern="1200" dirty="0"/>
            <a:t>METODOLOGÍA DE LA INVESTIGACIÓN</a:t>
          </a:r>
          <a:endParaRPr lang="es-EC" sz="2100" kern="1200" dirty="0"/>
        </a:p>
      </dsp:txBody>
      <dsp:txXfrm>
        <a:off x="24588" y="110509"/>
        <a:ext cx="4538220" cy="45450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E0A85B-C5A1-4AD8-A8E3-321CAD8FEFD1}">
      <dsp:nvSpPr>
        <dsp:cNvPr id="0" name=""/>
        <dsp:cNvSpPr/>
      </dsp:nvSpPr>
      <dsp:spPr>
        <a:xfrm>
          <a:off x="-5810155" y="-1007250"/>
          <a:ext cx="6917122" cy="6917122"/>
        </a:xfrm>
        <a:prstGeom prst="blockArc">
          <a:avLst>
            <a:gd name="adj1" fmla="val 18900000"/>
            <a:gd name="adj2" fmla="val 2700000"/>
            <a:gd name="adj3" fmla="val 312"/>
          </a:avLst>
        </a:pr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9EC2A7-C0FB-4D27-8C07-C24DE4B9ADF0}">
      <dsp:nvSpPr>
        <dsp:cNvPr id="0" name=""/>
        <dsp:cNvSpPr/>
      </dsp:nvSpPr>
      <dsp:spPr>
        <a:xfrm>
          <a:off x="579419" y="395058"/>
          <a:ext cx="5124247" cy="790527"/>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27481" tIns="60960" rIns="60960" bIns="60960" numCol="1" spcCol="1270" anchor="ctr" anchorCtr="0">
          <a:noAutofit/>
        </a:bodyPr>
        <a:lstStyle/>
        <a:p>
          <a:pPr lvl="0" algn="l" defTabSz="1066800" rtl="0">
            <a:lnSpc>
              <a:spcPct val="90000"/>
            </a:lnSpc>
            <a:spcBef>
              <a:spcPct val="0"/>
            </a:spcBef>
            <a:spcAft>
              <a:spcPct val="35000"/>
            </a:spcAft>
          </a:pPr>
          <a:r>
            <a:rPr lang="es-ES" sz="2400" b="1" kern="1200" dirty="0" smtClean="0"/>
            <a:t>- </a:t>
          </a:r>
          <a:r>
            <a:rPr lang="es-ES" sz="2400" b="1" u="sng" kern="1200" dirty="0" smtClean="0"/>
            <a:t>Enfoque o Paradigma de Investigación </a:t>
          </a:r>
          <a:r>
            <a:rPr lang="es-ES" sz="2400" b="1" kern="1200" dirty="0" smtClean="0"/>
            <a:t>:  cuantitativo</a:t>
          </a:r>
          <a:endParaRPr lang="es-ES" sz="2400" kern="1200" dirty="0"/>
        </a:p>
      </dsp:txBody>
      <dsp:txXfrm>
        <a:off x="579419" y="395058"/>
        <a:ext cx="5124247" cy="790527"/>
      </dsp:txXfrm>
    </dsp:sp>
    <dsp:sp modelId="{46A28983-5914-4B2A-84C1-37F54AA13F33}">
      <dsp:nvSpPr>
        <dsp:cNvPr id="0" name=""/>
        <dsp:cNvSpPr/>
      </dsp:nvSpPr>
      <dsp:spPr>
        <a:xfrm>
          <a:off x="85339" y="296242"/>
          <a:ext cx="988159" cy="988159"/>
        </a:xfrm>
        <a:prstGeom prst="ellipse">
          <a:avLst/>
        </a:prstGeom>
        <a:solidFill>
          <a:schemeClr val="lt1">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F67B0C80-9E7D-4687-97BC-C92C6065A2AE}">
      <dsp:nvSpPr>
        <dsp:cNvPr id="0" name=""/>
        <dsp:cNvSpPr/>
      </dsp:nvSpPr>
      <dsp:spPr>
        <a:xfrm>
          <a:off x="1073518" y="1405438"/>
          <a:ext cx="4671019" cy="790527"/>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27481" tIns="60960" rIns="60960" bIns="60960" numCol="1" spcCol="1270" anchor="ctr" anchorCtr="0">
          <a:noAutofit/>
        </a:bodyPr>
        <a:lstStyle/>
        <a:p>
          <a:pPr lvl="0" algn="l" defTabSz="1066800" rtl="0">
            <a:lnSpc>
              <a:spcPct val="90000"/>
            </a:lnSpc>
            <a:spcBef>
              <a:spcPct val="0"/>
            </a:spcBef>
            <a:spcAft>
              <a:spcPct val="35000"/>
            </a:spcAft>
          </a:pPr>
          <a:r>
            <a:rPr lang="es-ES" sz="2400" b="1" kern="1200" dirty="0" smtClean="0"/>
            <a:t>-</a:t>
          </a:r>
          <a:r>
            <a:rPr lang="es-ES" sz="2400" b="1" u="sng" kern="1200" dirty="0" smtClean="0"/>
            <a:t>Tipo de Investigación</a:t>
          </a:r>
          <a:r>
            <a:rPr lang="es-ES" sz="2400" b="1" kern="1200" dirty="0" smtClean="0"/>
            <a:t>:  correlacional  </a:t>
          </a:r>
          <a:endParaRPr lang="es-ES" sz="2400" kern="1200" dirty="0"/>
        </a:p>
      </dsp:txBody>
      <dsp:txXfrm>
        <a:off x="1073518" y="1405438"/>
        <a:ext cx="4671019" cy="790527"/>
      </dsp:txXfrm>
    </dsp:sp>
    <dsp:sp modelId="{0370642C-FF26-4FF0-9A17-88EA119278C6}">
      <dsp:nvSpPr>
        <dsp:cNvPr id="0" name=""/>
        <dsp:cNvSpPr/>
      </dsp:nvSpPr>
      <dsp:spPr>
        <a:xfrm>
          <a:off x="367121" y="1334024"/>
          <a:ext cx="988159" cy="988159"/>
        </a:xfrm>
        <a:prstGeom prst="ellipse">
          <a:avLst/>
        </a:prstGeom>
        <a:solidFill>
          <a:schemeClr val="lt1">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60524C9A-A09E-4899-8B0A-FAD26D7E4129}">
      <dsp:nvSpPr>
        <dsp:cNvPr id="0" name=""/>
        <dsp:cNvSpPr/>
      </dsp:nvSpPr>
      <dsp:spPr>
        <a:xfrm>
          <a:off x="1073518" y="2439100"/>
          <a:ext cx="4671019" cy="790527"/>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27481" tIns="60960" rIns="60960" bIns="60960" numCol="1" spcCol="1270" anchor="ctr" anchorCtr="0">
          <a:noAutofit/>
        </a:bodyPr>
        <a:lstStyle/>
        <a:p>
          <a:pPr lvl="0" algn="l" defTabSz="1066800" rtl="0">
            <a:lnSpc>
              <a:spcPct val="90000"/>
            </a:lnSpc>
            <a:spcBef>
              <a:spcPct val="0"/>
            </a:spcBef>
            <a:spcAft>
              <a:spcPct val="35000"/>
            </a:spcAft>
          </a:pPr>
          <a:r>
            <a:rPr lang="es-ES" sz="2400" b="1" kern="1200" dirty="0" smtClean="0"/>
            <a:t>- </a:t>
          </a:r>
          <a:r>
            <a:rPr lang="es-ES" sz="2400" b="1" u="sng" kern="1200" dirty="0" smtClean="0"/>
            <a:t>Diseño de Investigación</a:t>
          </a:r>
          <a:r>
            <a:rPr lang="es-ES" sz="2400" b="1" kern="1200" dirty="0" smtClean="0"/>
            <a:t>:  no experimental</a:t>
          </a:r>
          <a:endParaRPr lang="es-ES" sz="2400" kern="1200" dirty="0"/>
        </a:p>
      </dsp:txBody>
      <dsp:txXfrm>
        <a:off x="1073518" y="2439100"/>
        <a:ext cx="4671019" cy="790527"/>
      </dsp:txXfrm>
    </dsp:sp>
    <dsp:sp modelId="{94866D19-C9A8-4B6F-B4E9-056647F4D890}">
      <dsp:nvSpPr>
        <dsp:cNvPr id="0" name=""/>
        <dsp:cNvSpPr/>
      </dsp:nvSpPr>
      <dsp:spPr>
        <a:xfrm>
          <a:off x="425255" y="2399139"/>
          <a:ext cx="988159" cy="988159"/>
        </a:xfrm>
        <a:prstGeom prst="ellipse">
          <a:avLst/>
        </a:prstGeom>
        <a:solidFill>
          <a:schemeClr val="lt1">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A51812E2-DB84-47D3-BD34-7EC8F876762A}">
      <dsp:nvSpPr>
        <dsp:cNvPr id="0" name=""/>
        <dsp:cNvSpPr/>
      </dsp:nvSpPr>
      <dsp:spPr>
        <a:xfrm>
          <a:off x="620310" y="3474628"/>
          <a:ext cx="5124247" cy="790527"/>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27481" tIns="60960" rIns="60960" bIns="60960" numCol="1" spcCol="1270" anchor="ctr" anchorCtr="0">
          <a:noAutofit/>
        </a:bodyPr>
        <a:lstStyle/>
        <a:p>
          <a:pPr lvl="0" algn="l" defTabSz="1066800" rtl="0">
            <a:lnSpc>
              <a:spcPct val="90000"/>
            </a:lnSpc>
            <a:spcBef>
              <a:spcPct val="0"/>
            </a:spcBef>
            <a:spcAft>
              <a:spcPct val="35000"/>
            </a:spcAft>
          </a:pPr>
          <a:r>
            <a:rPr lang="es-ES" sz="2400" b="1" kern="1200" dirty="0" smtClean="0"/>
            <a:t>- </a:t>
          </a:r>
          <a:r>
            <a:rPr lang="es-ES" sz="2400" b="1" u="sng" kern="1200" dirty="0" smtClean="0"/>
            <a:t>Dimensión temporal</a:t>
          </a:r>
          <a:r>
            <a:rPr lang="es-ES" sz="2400" b="1" kern="1200" dirty="0" smtClean="0"/>
            <a:t>:  transversal</a:t>
          </a:r>
          <a:endParaRPr lang="es-ES" sz="2400" kern="1200" dirty="0"/>
        </a:p>
      </dsp:txBody>
      <dsp:txXfrm>
        <a:off x="620310" y="3474628"/>
        <a:ext cx="5124247" cy="790527"/>
      </dsp:txXfrm>
    </dsp:sp>
    <dsp:sp modelId="{7180A237-0551-4614-8E91-7EF0BDFC6A2D}">
      <dsp:nvSpPr>
        <dsp:cNvPr id="0" name=""/>
        <dsp:cNvSpPr/>
      </dsp:nvSpPr>
      <dsp:spPr>
        <a:xfrm>
          <a:off x="113917" y="3462248"/>
          <a:ext cx="988159" cy="988159"/>
        </a:xfrm>
        <a:prstGeom prst="ellipse">
          <a:avLst/>
        </a:prstGeom>
        <a:solidFill>
          <a:schemeClr val="lt1">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38E7D7-3A7C-4A24-AB5F-2FFC5E0F5C64}">
      <dsp:nvSpPr>
        <dsp:cNvPr id="0" name=""/>
        <dsp:cNvSpPr/>
      </dsp:nvSpPr>
      <dsp:spPr>
        <a:xfrm>
          <a:off x="0" y="300788"/>
          <a:ext cx="11277737" cy="1216800"/>
        </a:xfrm>
        <a:prstGeom prst="round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ES" sz="2400" kern="1200" dirty="0" smtClean="0"/>
            <a:t>No existió muestra para la investigación, ya que se tomo en cuenta a toda la población, por ser un numero manejable.</a:t>
          </a:r>
          <a:endParaRPr lang="es-ES" sz="2400" kern="1200" dirty="0"/>
        </a:p>
      </dsp:txBody>
      <dsp:txXfrm>
        <a:off x="59399" y="360187"/>
        <a:ext cx="11158939" cy="1098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3A1951-C3B5-4845-8E60-056F7715D85E}">
      <dsp:nvSpPr>
        <dsp:cNvPr id="0" name=""/>
        <dsp:cNvSpPr/>
      </dsp:nvSpPr>
      <dsp:spPr>
        <a:xfrm>
          <a:off x="2498784" y="1984528"/>
          <a:ext cx="288016" cy="183632"/>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C04E19-C438-47F2-8681-C7C3712D9050}">
      <dsp:nvSpPr>
        <dsp:cNvPr id="0" name=""/>
        <dsp:cNvSpPr/>
      </dsp:nvSpPr>
      <dsp:spPr>
        <a:xfrm>
          <a:off x="0" y="411670"/>
          <a:ext cx="6341796" cy="2420827"/>
        </a:xfrm>
        <a:prstGeom prst="roundRect">
          <a:avLst/>
        </a:prstGeom>
        <a:solidFill>
          <a:schemeClr val="lt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s-ES" sz="2400" kern="1200" dirty="0"/>
            <a:t>Estudiantes de primero y segundo nivel de la Carrera de Educación Inicial de la Universidad de las Fuerzas Armadas ESPE </a:t>
          </a:r>
          <a:r>
            <a:rPr lang="es-ES" sz="2400" b="0" kern="1200" dirty="0"/>
            <a:t>periodo septiembre 2019 – febrero 2020 </a:t>
          </a:r>
          <a:endParaRPr lang="es-EC" sz="2400" b="0" kern="1200" dirty="0"/>
        </a:p>
      </dsp:txBody>
      <dsp:txXfrm>
        <a:off x="118175" y="529845"/>
        <a:ext cx="6105446" cy="2184477"/>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C47BED-331C-4E61-9680-488919E91A47}">
      <dsp:nvSpPr>
        <dsp:cNvPr id="0" name=""/>
        <dsp:cNvSpPr/>
      </dsp:nvSpPr>
      <dsp:spPr>
        <a:xfrm>
          <a:off x="0" y="12848"/>
          <a:ext cx="11074400" cy="3603599"/>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s-ES" sz="3500" kern="1200" smtClean="0"/>
            <a:t>Se eligió la encuesta como técnica de investigación, porque es una manera muy útil de conseguir los datos necesarios de manera directa dentro de una investigación cuantitativa; para su aplicación, se utilizó como instrumento un cuestionario el cual consta de 11 preguntas, dirigidas a estudiantes y docentes.</a:t>
          </a:r>
          <a:endParaRPr lang="es-ES" sz="3500" kern="1200"/>
        </a:p>
      </dsp:txBody>
      <dsp:txXfrm>
        <a:off x="175913" y="188761"/>
        <a:ext cx="10722574" cy="3251773"/>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D493A5-77DB-45A9-9E87-E4CB67890BC9}">
      <dsp:nvSpPr>
        <dsp:cNvPr id="0" name=""/>
        <dsp:cNvSpPr/>
      </dsp:nvSpPr>
      <dsp:spPr>
        <a:xfrm>
          <a:off x="0" y="66991"/>
          <a:ext cx="10907486" cy="2174554"/>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s-ES" sz="2500" b="1" u="sng" kern="1200"/>
            <a:t>Del objetivo general</a:t>
          </a:r>
          <a:r>
            <a:rPr lang="es-ES" sz="2500" kern="1200"/>
            <a:t>: Determinar si existe relación entre los instrumentos de evaluación diseñados y aplicados por los docentes y los logros de aprendizaje de los estudiantes de primero y segundo nivel de la carrera de Educación Inicial de la Universidad de las Fuerzas Armadas ESPE.</a:t>
          </a:r>
        </a:p>
      </dsp:txBody>
      <dsp:txXfrm>
        <a:off x="106153" y="173144"/>
        <a:ext cx="10695180" cy="1962248"/>
      </dsp:txXfrm>
    </dsp:sp>
    <dsp:sp modelId="{C2DA93D4-4F00-4C6B-B581-CA9DD9470F27}">
      <dsp:nvSpPr>
        <dsp:cNvPr id="0" name=""/>
        <dsp:cNvSpPr/>
      </dsp:nvSpPr>
      <dsp:spPr>
        <a:xfrm>
          <a:off x="0" y="2313546"/>
          <a:ext cx="10907486" cy="2174554"/>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s-ES" sz="2500" b="1" kern="1200"/>
            <a:t>Los resultados de la aplicación de la prueba estadística del chi – cuadrado, determinó que los instrumentos de evaluación no tienen relación con los logros de aprendizaje de los estudiantes de primero y segundo de la carrera en Educación Inicial de la universidad de las fuerzas armadas, del periodo septiembre 2019 – febrero 2020. </a:t>
          </a:r>
          <a:endParaRPr lang="es-ES" sz="2500" kern="1200"/>
        </a:p>
      </dsp:txBody>
      <dsp:txXfrm>
        <a:off x="106153" y="2419699"/>
        <a:ext cx="10695180" cy="1962248"/>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ED4B04-5E2C-4192-8262-73418F7EFACB}">
      <dsp:nvSpPr>
        <dsp:cNvPr id="0" name=""/>
        <dsp:cNvSpPr/>
      </dsp:nvSpPr>
      <dsp:spPr>
        <a:xfrm>
          <a:off x="0" y="0"/>
          <a:ext cx="3908948" cy="1869660"/>
        </a:xfrm>
        <a:prstGeom prst="round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es-ES" sz="4700" b="1" kern="1200" baseline="0" dirty="0"/>
            <a:t>Delimitación del Problema</a:t>
          </a:r>
          <a:endParaRPr lang="es-EC" sz="4700" kern="1200" dirty="0"/>
        </a:p>
      </dsp:txBody>
      <dsp:txXfrm>
        <a:off x="91269" y="91269"/>
        <a:ext cx="3726410" cy="16871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14DF4A-FE15-4B2D-A5EF-E97D30954885}">
      <dsp:nvSpPr>
        <dsp:cNvPr id="0" name=""/>
        <dsp:cNvSpPr/>
      </dsp:nvSpPr>
      <dsp:spPr>
        <a:xfrm rot="16200000">
          <a:off x="-1131964" y="1134675"/>
          <a:ext cx="4929431" cy="2660080"/>
        </a:xfrm>
        <a:prstGeom prst="flowChartManualOperation">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rtl="0">
            <a:lnSpc>
              <a:spcPct val="90000"/>
            </a:lnSpc>
            <a:spcBef>
              <a:spcPct val="0"/>
            </a:spcBef>
            <a:spcAft>
              <a:spcPct val="35000"/>
            </a:spcAft>
          </a:pPr>
          <a:r>
            <a:rPr lang="es-ES" sz="2000" kern="1200" dirty="0">
              <a:solidFill>
                <a:schemeClr val="bg1"/>
              </a:solidFill>
              <a:latin typeface="Arial" panose="020B0604020202020204" pitchFamily="34" charset="0"/>
              <a:cs typeface="Arial" panose="020B0604020202020204" pitchFamily="34" charset="0"/>
            </a:rPr>
            <a:t>Si se cumplen ciertos estándares y obligaciones académicas señalados  el Reglamento Académico</a:t>
          </a:r>
        </a:p>
      </dsp:txBody>
      <dsp:txXfrm rot="5400000">
        <a:off x="2711" y="985886"/>
        <a:ext cx="2660080" cy="2957659"/>
      </dsp:txXfrm>
    </dsp:sp>
    <dsp:sp modelId="{7465728F-6784-4D05-9A2B-778CDFBE79F0}">
      <dsp:nvSpPr>
        <dsp:cNvPr id="0" name=""/>
        <dsp:cNvSpPr/>
      </dsp:nvSpPr>
      <dsp:spPr>
        <a:xfrm rot="16200000">
          <a:off x="1727621" y="1134675"/>
          <a:ext cx="4929431" cy="2660080"/>
        </a:xfrm>
        <a:prstGeom prst="flowChartManualOperation">
          <a:avLst/>
        </a:prstGeom>
        <a:solidFill>
          <a:schemeClr val="accent1">
            <a:shade val="80000"/>
            <a:hueOff val="90421"/>
            <a:satOff val="1725"/>
            <a:lumOff val="76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rtl="0">
            <a:lnSpc>
              <a:spcPct val="90000"/>
            </a:lnSpc>
            <a:spcBef>
              <a:spcPct val="0"/>
            </a:spcBef>
            <a:spcAft>
              <a:spcPct val="35000"/>
            </a:spcAft>
          </a:pPr>
          <a:r>
            <a:rPr lang="es-ES" sz="2000" kern="1200" dirty="0">
              <a:solidFill>
                <a:schemeClr val="bg1"/>
              </a:solidFill>
            </a:rPr>
            <a:t>Alcanzan los logros de aprendizaje mínimos establecidos en cada asignatura</a:t>
          </a:r>
        </a:p>
      </dsp:txBody>
      <dsp:txXfrm rot="5400000">
        <a:off x="2862296" y="985886"/>
        <a:ext cx="2660080" cy="2957659"/>
      </dsp:txXfrm>
    </dsp:sp>
    <dsp:sp modelId="{9059775D-A6F6-4544-A353-19121B16261F}">
      <dsp:nvSpPr>
        <dsp:cNvPr id="0" name=""/>
        <dsp:cNvSpPr/>
      </dsp:nvSpPr>
      <dsp:spPr>
        <a:xfrm rot="16200000">
          <a:off x="4587207" y="1134675"/>
          <a:ext cx="4929431" cy="2660080"/>
        </a:xfrm>
        <a:prstGeom prst="flowChartManualOperation">
          <a:avLst/>
        </a:prstGeom>
        <a:solidFill>
          <a:schemeClr val="accent1">
            <a:shade val="80000"/>
            <a:hueOff val="180842"/>
            <a:satOff val="3450"/>
            <a:lumOff val="152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rtl="0">
            <a:lnSpc>
              <a:spcPct val="90000"/>
            </a:lnSpc>
            <a:spcBef>
              <a:spcPct val="0"/>
            </a:spcBef>
            <a:spcAft>
              <a:spcPct val="35000"/>
            </a:spcAft>
          </a:pPr>
          <a:r>
            <a:rPr lang="es-ES" sz="2000" kern="1200" dirty="0">
              <a:solidFill>
                <a:schemeClr val="bg1"/>
              </a:solidFill>
            </a:rPr>
            <a:t>Obtienen complicaciones académicas a futuro por no cumplir los requerimientos. </a:t>
          </a:r>
        </a:p>
      </dsp:txBody>
      <dsp:txXfrm rot="5400000">
        <a:off x="5721882" y="985886"/>
        <a:ext cx="2660080" cy="2957659"/>
      </dsp:txXfrm>
    </dsp:sp>
    <dsp:sp modelId="{F063CC91-2248-421E-B9BA-36BD2560A5A7}">
      <dsp:nvSpPr>
        <dsp:cNvPr id="0" name=""/>
        <dsp:cNvSpPr/>
      </dsp:nvSpPr>
      <dsp:spPr>
        <a:xfrm rot="16200000">
          <a:off x="7446793" y="1134675"/>
          <a:ext cx="4929431" cy="2660080"/>
        </a:xfrm>
        <a:prstGeom prst="flowChartManualOperation">
          <a:avLst/>
        </a:prstGeom>
        <a:solidFill>
          <a:schemeClr val="accent1">
            <a:shade val="80000"/>
            <a:hueOff val="271263"/>
            <a:satOff val="5175"/>
            <a:lumOff val="228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rtl="0">
            <a:lnSpc>
              <a:spcPct val="90000"/>
            </a:lnSpc>
            <a:spcBef>
              <a:spcPct val="0"/>
            </a:spcBef>
            <a:spcAft>
              <a:spcPct val="35000"/>
            </a:spcAft>
          </a:pPr>
          <a:r>
            <a:rPr lang="es-ES" sz="1800" b="1" kern="1200" dirty="0">
              <a:solidFill>
                <a:schemeClr val="bg1"/>
              </a:solidFill>
            </a:rPr>
            <a:t>Para lograr esto, con la información entregada en esta investigación, se podrán establecer una serie de estrategias a ser aplicadas en el diseño y la construcción de los diversos instrumentos de evaluación, los cuales permitirían evidenciar de mejor manera el progreso cognitivo del estudiante</a:t>
          </a:r>
          <a:r>
            <a:rPr lang="es-ES" sz="1600" b="1" kern="1200" dirty="0">
              <a:solidFill>
                <a:schemeClr val="tx1"/>
              </a:solidFill>
            </a:rPr>
            <a:t>. </a:t>
          </a:r>
        </a:p>
      </dsp:txBody>
      <dsp:txXfrm rot="5400000">
        <a:off x="8581468" y="985886"/>
        <a:ext cx="2660080" cy="29576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E0BF56-8927-423B-9F34-4FA64BEE6E28}">
      <dsp:nvSpPr>
        <dsp:cNvPr id="0" name=""/>
        <dsp:cNvSpPr/>
      </dsp:nvSpPr>
      <dsp:spPr>
        <a:xfrm>
          <a:off x="22" y="467748"/>
          <a:ext cx="4826938" cy="2413469"/>
        </a:xfrm>
        <a:prstGeom prst="roundRect">
          <a:avLst>
            <a:gd name="adj" fmla="val 10000"/>
          </a:avLst>
        </a:prstGeom>
        <a:solidFill>
          <a:srgbClr val="00B050"/>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rtl="0">
            <a:lnSpc>
              <a:spcPct val="90000"/>
            </a:lnSpc>
            <a:spcBef>
              <a:spcPct val="0"/>
            </a:spcBef>
            <a:spcAft>
              <a:spcPct val="35000"/>
            </a:spcAft>
          </a:pPr>
          <a:r>
            <a:rPr lang="es-ES" sz="2200" kern="1200" dirty="0">
              <a:solidFill>
                <a:schemeClr val="bg1"/>
              </a:solidFill>
            </a:rPr>
            <a:t>Ho: Los instrumentos de evaluación diseñados por los docentes NO tienen relación con los logros de aprendizaje de los estudiantes de primero y segundo nivel de la carrera de Educación Inicial de la Universidad de las Fuerzas Armadas ESPE. </a:t>
          </a:r>
        </a:p>
      </dsp:txBody>
      <dsp:txXfrm>
        <a:off x="70710" y="538436"/>
        <a:ext cx="4685562" cy="2272093"/>
      </dsp:txXfrm>
    </dsp:sp>
    <dsp:sp modelId="{3F6A7F5E-D0DB-4366-86DA-01F6F6F300F8}">
      <dsp:nvSpPr>
        <dsp:cNvPr id="0" name=""/>
        <dsp:cNvSpPr/>
      </dsp:nvSpPr>
      <dsp:spPr>
        <a:xfrm>
          <a:off x="5393740" y="1168378"/>
          <a:ext cx="4826938" cy="2413469"/>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rtl="0">
            <a:lnSpc>
              <a:spcPct val="90000"/>
            </a:lnSpc>
            <a:spcBef>
              <a:spcPct val="0"/>
            </a:spcBef>
            <a:spcAft>
              <a:spcPct val="35000"/>
            </a:spcAft>
          </a:pPr>
          <a:r>
            <a:rPr lang="es-ES" sz="2200" kern="1200" dirty="0">
              <a:solidFill>
                <a:schemeClr val="tx1"/>
              </a:solidFill>
            </a:rPr>
            <a:t>Ha: Los instrumentos de evaluación diseñados por los docentes SI tienen relación con los logros de aprendizaje de los estudiantes de primero y segundo nivel de la carrera de Educación Inicial de la Universidad de las Fuerzas Armadas ESPE.</a:t>
          </a:r>
        </a:p>
      </dsp:txBody>
      <dsp:txXfrm>
        <a:off x="5464428" y="1239066"/>
        <a:ext cx="4685562" cy="22720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A81B6D-0152-464F-AC15-A5FA59F58483}">
      <dsp:nvSpPr>
        <dsp:cNvPr id="0" name=""/>
        <dsp:cNvSpPr/>
      </dsp:nvSpPr>
      <dsp:spPr>
        <a:xfrm>
          <a:off x="0" y="232753"/>
          <a:ext cx="3188580" cy="647595"/>
        </a:xfrm>
        <a:prstGeom prst="roundRect">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s-EC" sz="2700" kern="1200" dirty="0"/>
            <a:t>Encuesta </a:t>
          </a:r>
        </a:p>
      </dsp:txBody>
      <dsp:txXfrm>
        <a:off x="31613" y="264366"/>
        <a:ext cx="3125354" cy="584369"/>
      </dsp:txXfrm>
    </dsp:sp>
    <dsp:sp modelId="{486B6504-B52B-4D7C-9A0C-9264E23A9ED2}">
      <dsp:nvSpPr>
        <dsp:cNvPr id="0" name=""/>
        <dsp:cNvSpPr/>
      </dsp:nvSpPr>
      <dsp:spPr>
        <a:xfrm>
          <a:off x="0" y="958108"/>
          <a:ext cx="3188580" cy="647595"/>
        </a:xfrm>
        <a:prstGeom prst="roundRect">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s-EC" sz="2700" kern="1200" dirty="0"/>
            <a:t>Análisis Documental </a:t>
          </a:r>
        </a:p>
      </dsp:txBody>
      <dsp:txXfrm>
        <a:off x="31613" y="989721"/>
        <a:ext cx="3125354" cy="584369"/>
      </dsp:txXfrm>
    </dsp:sp>
    <dsp:sp modelId="{53FCB591-2D87-4162-88A1-373B19F21909}">
      <dsp:nvSpPr>
        <dsp:cNvPr id="0" name=""/>
        <dsp:cNvSpPr/>
      </dsp:nvSpPr>
      <dsp:spPr>
        <a:xfrm>
          <a:off x="0" y="1683464"/>
          <a:ext cx="3188580" cy="647595"/>
        </a:xfrm>
        <a:prstGeom prst="roundRect">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s-EC" sz="2700" kern="1200" dirty="0" err="1"/>
            <a:t>Focus</a:t>
          </a:r>
          <a:r>
            <a:rPr lang="es-EC" sz="2700" kern="1200" dirty="0"/>
            <a:t> </a:t>
          </a:r>
          <a:r>
            <a:rPr lang="es-EC" sz="2700" kern="1200" dirty="0" err="1"/>
            <a:t>Group</a:t>
          </a:r>
          <a:endParaRPr lang="es-EC" sz="2700" kern="1200" dirty="0"/>
        </a:p>
      </dsp:txBody>
      <dsp:txXfrm>
        <a:off x="31613" y="1715077"/>
        <a:ext cx="3125354" cy="58436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80AF26-AAA5-4C8E-95BC-3EF58F6B4565}">
      <dsp:nvSpPr>
        <dsp:cNvPr id="0" name=""/>
        <dsp:cNvSpPr/>
      </dsp:nvSpPr>
      <dsp:spPr>
        <a:xfrm>
          <a:off x="0" y="260617"/>
          <a:ext cx="3254234" cy="671580"/>
        </a:xfrm>
        <a:prstGeom prst="roundRect">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EC" sz="2800" kern="1200" dirty="0"/>
            <a:t>Encuesta </a:t>
          </a:r>
        </a:p>
      </dsp:txBody>
      <dsp:txXfrm>
        <a:off x="32784" y="293401"/>
        <a:ext cx="3188666" cy="606012"/>
      </dsp:txXfrm>
    </dsp:sp>
    <dsp:sp modelId="{4FC6235C-E783-49E4-B067-99700A188AD3}">
      <dsp:nvSpPr>
        <dsp:cNvPr id="0" name=""/>
        <dsp:cNvSpPr/>
      </dsp:nvSpPr>
      <dsp:spPr>
        <a:xfrm>
          <a:off x="0" y="959910"/>
          <a:ext cx="3254234" cy="671580"/>
        </a:xfrm>
        <a:prstGeom prst="roundRect">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EC" sz="2800" kern="1200" dirty="0"/>
            <a:t>Análisis documental</a:t>
          </a:r>
        </a:p>
      </dsp:txBody>
      <dsp:txXfrm>
        <a:off x="32784" y="992694"/>
        <a:ext cx="3188666" cy="606012"/>
      </dsp:txXfrm>
    </dsp:sp>
    <dsp:sp modelId="{BAA552F5-6C03-4C15-9CD5-13A71C853479}">
      <dsp:nvSpPr>
        <dsp:cNvPr id="0" name=""/>
        <dsp:cNvSpPr/>
      </dsp:nvSpPr>
      <dsp:spPr>
        <a:xfrm>
          <a:off x="0" y="1712130"/>
          <a:ext cx="3254234" cy="671580"/>
        </a:xfrm>
        <a:prstGeom prst="roundRect">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EC" sz="2800" kern="1200" dirty="0" err="1"/>
            <a:t>Focus</a:t>
          </a:r>
          <a:r>
            <a:rPr lang="es-EC" sz="2800" kern="1200" dirty="0"/>
            <a:t> </a:t>
          </a:r>
          <a:r>
            <a:rPr lang="es-EC" sz="2800" kern="1200" dirty="0" err="1"/>
            <a:t>Group</a:t>
          </a:r>
          <a:endParaRPr lang="es-EC" sz="2800" kern="1200" dirty="0"/>
        </a:p>
      </dsp:txBody>
      <dsp:txXfrm>
        <a:off x="32784" y="1744914"/>
        <a:ext cx="3188666" cy="60601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0811E4-CF2C-4EBC-BD1E-A875FE264CBC}">
      <dsp:nvSpPr>
        <dsp:cNvPr id="0" name=""/>
        <dsp:cNvSpPr/>
      </dsp:nvSpPr>
      <dsp:spPr>
        <a:xfrm>
          <a:off x="152970" y="0"/>
          <a:ext cx="2275150" cy="2245309"/>
        </a:xfrm>
        <a:prstGeom prst="rightArrow">
          <a:avLst/>
        </a:prstGeom>
        <a:solidFill>
          <a:srgbClr val="00B050"/>
        </a:solidFill>
        <a:ln>
          <a:noFill/>
        </a:ln>
        <a:effectLst/>
      </dsp:spPr>
      <dsp:style>
        <a:lnRef idx="0">
          <a:scrgbClr r="0" g="0" b="0"/>
        </a:lnRef>
        <a:fillRef idx="1">
          <a:scrgbClr r="0" g="0" b="0"/>
        </a:fillRef>
        <a:effectRef idx="2">
          <a:scrgbClr r="0" g="0" b="0"/>
        </a:effectRef>
        <a:fontRef idx="minor"/>
      </dsp:style>
    </dsp:sp>
    <dsp:sp modelId="{12E96247-40D4-4DE4-A7E0-E3E61774B208}">
      <dsp:nvSpPr>
        <dsp:cNvPr id="0" name=""/>
        <dsp:cNvSpPr/>
      </dsp:nvSpPr>
      <dsp:spPr>
        <a:xfrm>
          <a:off x="109467" y="663336"/>
          <a:ext cx="1856924" cy="898123"/>
        </a:xfrm>
        <a:prstGeom prst="roundRect">
          <a:avLst/>
        </a:prstGeom>
        <a:solidFill>
          <a:srgbClr val="00B05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t>VARIABLE DEPENDIENTE</a:t>
          </a:r>
          <a:endParaRPr lang="es-EC" sz="2200" kern="1200" dirty="0"/>
        </a:p>
      </dsp:txBody>
      <dsp:txXfrm>
        <a:off x="153310" y="707179"/>
        <a:ext cx="1769238" cy="81043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EA829E-8926-469A-9FC5-6A35349F993E}">
      <dsp:nvSpPr>
        <dsp:cNvPr id="0" name=""/>
        <dsp:cNvSpPr/>
      </dsp:nvSpPr>
      <dsp:spPr>
        <a:xfrm rot="10800000">
          <a:off x="324695" y="0"/>
          <a:ext cx="1951121" cy="185547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2AF65D4-7169-4E8F-9EC2-188B800C3140}">
      <dsp:nvSpPr>
        <dsp:cNvPr id="0" name=""/>
        <dsp:cNvSpPr/>
      </dsp:nvSpPr>
      <dsp:spPr>
        <a:xfrm>
          <a:off x="629987" y="556642"/>
          <a:ext cx="1751275" cy="74219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VARIABLE INDEPENDIENTE</a:t>
          </a:r>
          <a:endParaRPr lang="es-EC" sz="1800" kern="1200" dirty="0"/>
        </a:p>
      </dsp:txBody>
      <dsp:txXfrm>
        <a:off x="666218" y="592873"/>
        <a:ext cx="1678813" cy="66972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2E286D-3093-4462-BB8A-6765E876C360}" type="datetimeFigureOut">
              <a:rPr lang="es-EC" smtClean="0"/>
              <a:t>7/8/2020</a:t>
            </a:fld>
            <a:endParaRPr lang="es-EC"/>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8A02A5-9A91-450D-81F9-F8E2BAD5755E}" type="slidenum">
              <a:rPr lang="es-EC" smtClean="0"/>
              <a:t>‹Nº›</a:t>
            </a:fld>
            <a:endParaRPr lang="es-EC"/>
          </a:p>
        </p:txBody>
      </p:sp>
    </p:spTree>
    <p:extLst>
      <p:ext uri="{BB962C8B-B14F-4D97-AF65-F5344CB8AC3E}">
        <p14:creationId xmlns:p14="http://schemas.microsoft.com/office/powerpoint/2010/main" val="3655422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8A87A34-81AB-432B-8DAE-1953F412C126}" type="datetimeFigureOut">
              <a:rPr lang="en-US" smtClean="0"/>
              <a:t>8/7/2020</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171184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8A87A34-81AB-432B-8DAE-1953F412C126}" type="datetimeFigureOut">
              <a:rPr lang="en-US" smtClean="0"/>
              <a:pPr/>
              <a:t>8/7/2020</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324009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8A87A34-81AB-432B-8DAE-1953F412C126}" type="datetimeFigureOut">
              <a:rPr lang="en-US" smtClean="0"/>
              <a:pPr/>
              <a:t>8/7/2020</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759519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8A87A34-81AB-432B-8DAE-1953F412C126}" type="datetimeFigureOut">
              <a:rPr lang="en-US" smtClean="0"/>
              <a:pPr/>
              <a:t>8/7/2020</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164692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8A87A34-81AB-432B-8DAE-1953F412C126}" type="datetimeFigureOut">
              <a:rPr lang="en-US" smtClean="0"/>
              <a:t>8/7/2020</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77154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8A87A34-81AB-432B-8DAE-1953F412C126}" type="datetimeFigureOut">
              <a:rPr lang="en-US" smtClean="0"/>
              <a:pPr/>
              <a:t>8/7/2020</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279250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8A87A34-81AB-432B-8DAE-1953F412C126}" type="datetimeFigureOut">
              <a:rPr lang="en-US" smtClean="0"/>
              <a:pPr/>
              <a:t>8/7/2020</a:t>
            </a:fld>
            <a:endParaRPr lang="en-US" dirty="0"/>
          </a:p>
        </p:txBody>
      </p:sp>
      <p:sp>
        <p:nvSpPr>
          <p:cNvPr id="8" name="Marcador de pie de página 7"/>
          <p:cNvSpPr>
            <a:spLocks noGrp="1"/>
          </p:cNvSpPr>
          <p:nvPr>
            <p:ph type="ftr" sz="quarter" idx="11"/>
          </p:nvPr>
        </p:nvSpPr>
        <p:spPr/>
        <p:txBody>
          <a:bodyPr/>
          <a:lstStyle/>
          <a:p>
            <a:endParaRPr lang="en-US" dirty="0"/>
          </a:p>
        </p:txBody>
      </p:sp>
      <p:sp>
        <p:nvSpPr>
          <p:cNvPr id="9" name="Marcador de número de diapositiva 8"/>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062374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8A87A34-81AB-432B-8DAE-1953F412C126}" type="datetimeFigureOut">
              <a:rPr lang="en-US" smtClean="0"/>
              <a:t>8/7/2020</a:t>
            </a:fld>
            <a:endParaRPr lang="en-US" dirty="0"/>
          </a:p>
        </p:txBody>
      </p:sp>
      <p:sp>
        <p:nvSpPr>
          <p:cNvPr id="4" name="Marcador de pie de página 3"/>
          <p:cNvSpPr>
            <a:spLocks noGrp="1"/>
          </p:cNvSpPr>
          <p:nvPr>
            <p:ph type="ftr" sz="quarter" idx="11"/>
          </p:nvPr>
        </p:nvSpPr>
        <p:spPr/>
        <p:txBody>
          <a:bodyPr/>
          <a:lstStyle/>
          <a:p>
            <a:endParaRPr lang="en-US" dirty="0"/>
          </a:p>
        </p:txBody>
      </p:sp>
      <p:sp>
        <p:nvSpPr>
          <p:cNvPr id="5" name="Marcador de número de diapositiva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562675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8A87A34-81AB-432B-8DAE-1953F412C126}" type="datetimeFigureOut">
              <a:rPr lang="en-US" smtClean="0"/>
              <a:t>8/7/2020</a:t>
            </a:fld>
            <a:endParaRPr lang="en-US" dirty="0"/>
          </a:p>
        </p:txBody>
      </p:sp>
      <p:sp>
        <p:nvSpPr>
          <p:cNvPr id="3" name="Marcador de pie de página 2"/>
          <p:cNvSpPr>
            <a:spLocks noGrp="1"/>
          </p:cNvSpPr>
          <p:nvPr>
            <p:ph type="ftr" sz="quarter" idx="11"/>
          </p:nvPr>
        </p:nvSpPr>
        <p:spPr/>
        <p:txBody>
          <a:bodyPr/>
          <a:lstStyle/>
          <a:p>
            <a:endParaRPr lang="en-US" dirty="0"/>
          </a:p>
        </p:txBody>
      </p:sp>
      <p:sp>
        <p:nvSpPr>
          <p:cNvPr id="4" name="Marcador de número de diapositiva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02423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8A87A34-81AB-432B-8DAE-1953F412C126}" type="datetimeFigureOut">
              <a:rPr lang="en-US" smtClean="0"/>
              <a:pPr/>
              <a:t>8/7/2020</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46059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8A87A34-81AB-432B-8DAE-1953F412C126}" type="datetimeFigureOut">
              <a:rPr lang="en-US" smtClean="0"/>
              <a:t>8/7/2020</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659975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3000" b="-13000"/>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base">
              <a:spcBef>
                <a:spcPct val="0"/>
              </a:spcBef>
              <a:spcAft>
                <a:spcPct val="0"/>
              </a:spcAft>
            </a:pPr>
            <a:endParaRPr lang="en-US" altLang="es-EC">
              <a:solidFill>
                <a:srgbClr val="FFFFFF"/>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base">
              <a:spcBef>
                <a:spcPct val="0"/>
              </a:spcBef>
              <a:spcAft>
                <a:spcPct val="0"/>
              </a:spcAft>
            </a:pPr>
            <a:r>
              <a:rPr lang="en-US" altLang="es-EC">
                <a:solidFill>
                  <a:srgbClr val="FFFFFF"/>
                </a:solidFill>
              </a:rPr>
              <a:t>www.themegallery.com</a:t>
            </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base">
              <a:spcBef>
                <a:spcPct val="0"/>
              </a:spcBef>
              <a:spcAft>
                <a:spcPct val="0"/>
              </a:spcAft>
            </a:pPr>
            <a:fld id="{D4068091-BCFA-4227-906D-7F0DD7CD8729}" type="slidenum">
              <a:rPr lang="en-US" altLang="es-EC" smtClean="0">
                <a:solidFill>
                  <a:srgbClr val="FFFFFF"/>
                </a:solidFill>
              </a:rPr>
              <a:pPr defTabSz="914400" fontAlgn="base">
                <a:spcBef>
                  <a:spcPct val="0"/>
                </a:spcBef>
                <a:spcAft>
                  <a:spcPct val="0"/>
                </a:spcAft>
              </a:pPr>
              <a:t>‹Nº›</a:t>
            </a:fld>
            <a:endParaRPr lang="en-US" altLang="es-EC">
              <a:solidFill>
                <a:srgbClr val="FFFFFF"/>
              </a:solidFill>
            </a:endParaRPr>
          </a:p>
        </p:txBody>
      </p:sp>
    </p:spTree>
    <p:extLst>
      <p:ext uri="{BB962C8B-B14F-4D97-AF65-F5344CB8AC3E}">
        <p14:creationId xmlns:p14="http://schemas.microsoft.com/office/powerpoint/2010/main" val="2197597476"/>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12" Type="http://schemas.openxmlformats.org/officeDocument/2006/relationships/image" Target="../media/image6.gif"/><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5.xml"/><Relationship Id="rId13" Type="http://schemas.openxmlformats.org/officeDocument/2006/relationships/diagramLayout" Target="../diagrams/layout16.xml"/><Relationship Id="rId3" Type="http://schemas.openxmlformats.org/officeDocument/2006/relationships/diagramLayout" Target="../diagrams/layout14.xml"/><Relationship Id="rId7" Type="http://schemas.openxmlformats.org/officeDocument/2006/relationships/diagramData" Target="../diagrams/data15.xml"/><Relationship Id="rId12" Type="http://schemas.openxmlformats.org/officeDocument/2006/relationships/diagramData" Target="../diagrams/data16.xml"/><Relationship Id="rId2" Type="http://schemas.openxmlformats.org/officeDocument/2006/relationships/diagramData" Target="../diagrams/data14.xml"/><Relationship Id="rId16" Type="http://schemas.microsoft.com/office/2007/relationships/diagramDrawing" Target="../diagrams/drawing16.xml"/><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5" Type="http://schemas.openxmlformats.org/officeDocument/2006/relationships/diagramColors" Target="../diagrams/colors16.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 Id="rId14" Type="http://schemas.openxmlformats.org/officeDocument/2006/relationships/diagramQuickStyle" Target="../diagrams/quickStyle16.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8.xml"/><Relationship Id="rId13" Type="http://schemas.openxmlformats.org/officeDocument/2006/relationships/diagramLayout" Target="../diagrams/layout19.xml"/><Relationship Id="rId3" Type="http://schemas.openxmlformats.org/officeDocument/2006/relationships/diagramLayout" Target="../diagrams/layout17.xml"/><Relationship Id="rId7" Type="http://schemas.openxmlformats.org/officeDocument/2006/relationships/diagramData" Target="../diagrams/data18.xml"/><Relationship Id="rId12" Type="http://schemas.openxmlformats.org/officeDocument/2006/relationships/diagramData" Target="../diagrams/data19.xml"/><Relationship Id="rId2" Type="http://schemas.openxmlformats.org/officeDocument/2006/relationships/diagramData" Target="../diagrams/data17.xml"/><Relationship Id="rId16" Type="http://schemas.microsoft.com/office/2007/relationships/diagramDrawing" Target="../diagrams/drawing19.xml"/><Relationship Id="rId1" Type="http://schemas.openxmlformats.org/officeDocument/2006/relationships/slideLayout" Target="../slideLayouts/slideLayout2.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5" Type="http://schemas.openxmlformats.org/officeDocument/2006/relationships/diagramColors" Target="../diagrams/colors19.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 Id="rId14" Type="http://schemas.openxmlformats.org/officeDocument/2006/relationships/diagramQuickStyle" Target="../diagrams/quickStyle1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Layout" Target="../diagrams/layout1.xml"/><Relationship Id="rId7" Type="http://schemas.openxmlformats.org/officeDocument/2006/relationships/image" Target="../media/image3.jpg"/><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diagramData" Target="../diagrams/data1.xml"/><Relationship Id="rId16" Type="http://schemas.openxmlformats.org/officeDocument/2006/relationships/diagramColors" Target="../diagrams/colors3.xml"/><Relationship Id="rId1" Type="http://schemas.openxmlformats.org/officeDocument/2006/relationships/slideLayout" Target="../slideLayouts/slideLayout7.xml"/><Relationship Id="rId6" Type="http://schemas.microsoft.com/office/2007/relationships/diagramDrawing" Target="../diagrams/drawing1.xml"/><Relationship Id="rId11" Type="http://schemas.openxmlformats.org/officeDocument/2006/relationships/diagramColors" Target="../diagrams/colors2.xml"/><Relationship Id="rId5" Type="http://schemas.openxmlformats.org/officeDocument/2006/relationships/diagramColors" Target="../diagrams/colors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QuickStyle" Target="../diagrams/quickStyle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3.jp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3.jp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7.xml"/><Relationship Id="rId13" Type="http://schemas.openxmlformats.org/officeDocument/2006/relationships/diagramLayout" Target="../diagrams/layout8.xml"/><Relationship Id="rId18" Type="http://schemas.openxmlformats.org/officeDocument/2006/relationships/diagramLayout" Target="../diagrams/layout9.xml"/><Relationship Id="rId26" Type="http://schemas.microsoft.com/office/2007/relationships/diagramDrawing" Target="../diagrams/drawing10.xml"/><Relationship Id="rId3" Type="http://schemas.openxmlformats.org/officeDocument/2006/relationships/diagramLayout" Target="../diagrams/layout6.xml"/><Relationship Id="rId21" Type="http://schemas.microsoft.com/office/2007/relationships/diagramDrawing" Target="../diagrams/drawing9.xml"/><Relationship Id="rId7" Type="http://schemas.openxmlformats.org/officeDocument/2006/relationships/diagramData" Target="../diagrams/data7.xml"/><Relationship Id="rId12" Type="http://schemas.openxmlformats.org/officeDocument/2006/relationships/diagramData" Target="../diagrams/data8.xml"/><Relationship Id="rId17" Type="http://schemas.openxmlformats.org/officeDocument/2006/relationships/diagramData" Target="../diagrams/data9.xml"/><Relationship Id="rId25" Type="http://schemas.openxmlformats.org/officeDocument/2006/relationships/diagramColors" Target="../diagrams/colors10.xml"/><Relationship Id="rId2" Type="http://schemas.openxmlformats.org/officeDocument/2006/relationships/diagramData" Target="../diagrams/data6.xml"/><Relationship Id="rId16" Type="http://schemas.microsoft.com/office/2007/relationships/diagramDrawing" Target="../diagrams/drawing8.xml"/><Relationship Id="rId20" Type="http://schemas.openxmlformats.org/officeDocument/2006/relationships/diagramColors" Target="../diagrams/colors9.xml"/><Relationship Id="rId29" Type="http://schemas.openxmlformats.org/officeDocument/2006/relationships/diagramQuickStyle" Target="../diagrams/quickStyle11.xml"/><Relationship Id="rId1" Type="http://schemas.openxmlformats.org/officeDocument/2006/relationships/slideLayout" Target="../slideLayouts/slideLayout7.xml"/><Relationship Id="rId6" Type="http://schemas.microsoft.com/office/2007/relationships/diagramDrawing" Target="../diagrams/drawing6.xml"/><Relationship Id="rId11" Type="http://schemas.microsoft.com/office/2007/relationships/diagramDrawing" Target="../diagrams/drawing7.xml"/><Relationship Id="rId24" Type="http://schemas.openxmlformats.org/officeDocument/2006/relationships/diagramQuickStyle" Target="../diagrams/quickStyle10.xml"/><Relationship Id="rId5" Type="http://schemas.openxmlformats.org/officeDocument/2006/relationships/diagramColors" Target="../diagrams/colors6.xml"/><Relationship Id="rId15" Type="http://schemas.openxmlformats.org/officeDocument/2006/relationships/diagramColors" Target="../diagrams/colors8.xml"/><Relationship Id="rId23" Type="http://schemas.openxmlformats.org/officeDocument/2006/relationships/diagramLayout" Target="../diagrams/layout10.xml"/><Relationship Id="rId28" Type="http://schemas.openxmlformats.org/officeDocument/2006/relationships/diagramLayout" Target="../diagrams/layout11.xml"/><Relationship Id="rId10" Type="http://schemas.openxmlformats.org/officeDocument/2006/relationships/diagramColors" Target="../diagrams/colors7.xml"/><Relationship Id="rId19" Type="http://schemas.openxmlformats.org/officeDocument/2006/relationships/diagramQuickStyle" Target="../diagrams/quickStyle9.xml"/><Relationship Id="rId31" Type="http://schemas.microsoft.com/office/2007/relationships/diagramDrawing" Target="../diagrams/drawing11.xml"/><Relationship Id="rId4" Type="http://schemas.openxmlformats.org/officeDocument/2006/relationships/diagramQuickStyle" Target="../diagrams/quickStyle6.xml"/><Relationship Id="rId9" Type="http://schemas.openxmlformats.org/officeDocument/2006/relationships/diagramQuickStyle" Target="../diagrams/quickStyle7.xml"/><Relationship Id="rId14" Type="http://schemas.openxmlformats.org/officeDocument/2006/relationships/diagramQuickStyle" Target="../diagrams/quickStyle8.xml"/><Relationship Id="rId22" Type="http://schemas.openxmlformats.org/officeDocument/2006/relationships/diagramData" Target="../diagrams/data10.xml"/><Relationship Id="rId27" Type="http://schemas.openxmlformats.org/officeDocument/2006/relationships/diagramData" Target="../diagrams/data11.xml"/><Relationship Id="rId30" Type="http://schemas.openxmlformats.org/officeDocument/2006/relationships/diagramColors" Target="../diagrams/colors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C3862298-AF85-4572-BED3-52E573EBD41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 xmlns:a16="http://schemas.microsoft.com/office/drawing/2014/main" id="{7BE265E6-D012-42B3-A7DE-C8FEED40DBB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124917" y="3131936"/>
            <a:ext cx="1240640" cy="1240638"/>
          </a:xfrm>
          <a:prstGeom prst="ellipse">
            <a:avLst/>
          </a:pr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 xmlns:a16="http://schemas.microsoft.com/office/drawing/2014/main" id="{6EB9A5AE-0A9C-4EB1-9569-A44D89EFC5B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270306" y="4546924"/>
            <a:ext cx="2369988" cy="2311077"/>
          </a:xfrm>
          <a:custGeom>
            <a:avLst/>
            <a:gdLst>
              <a:gd name="connsiteX0" fmla="*/ 0 w 2369988"/>
              <a:gd name="connsiteY0" fmla="*/ 0 h 2311077"/>
              <a:gd name="connsiteX1" fmla="*/ 1128071 w 2369988"/>
              <a:gd name="connsiteY1" fmla="*/ 0 h 2311077"/>
              <a:gd name="connsiteX2" fmla="*/ 1157716 w 2369988"/>
              <a:gd name="connsiteY2" fmla="*/ 128440 h 2311077"/>
              <a:gd name="connsiteX3" fmla="*/ 2316462 w 2369988"/>
              <a:gd name="connsiteY3" fmla="*/ 2257392 h 2311077"/>
              <a:gd name="connsiteX4" fmla="*/ 2369988 w 2369988"/>
              <a:gd name="connsiteY4" fmla="*/ 2311077 h 2311077"/>
              <a:gd name="connsiteX5" fmla="*/ 957894 w 2369988"/>
              <a:gd name="connsiteY5" fmla="*/ 2311077 h 2311077"/>
              <a:gd name="connsiteX6" fmla="*/ 777804 w 2369988"/>
              <a:gd name="connsiteY6" fmla="*/ 2040997 h 2311077"/>
              <a:gd name="connsiteX7" fmla="*/ 19614 w 2369988"/>
              <a:gd name="connsiteY7" fmla="*/ 109827 h 2311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9988" h="2311077">
                <a:moveTo>
                  <a:pt x="0" y="0"/>
                </a:moveTo>
                <a:lnTo>
                  <a:pt x="1128071" y="0"/>
                </a:lnTo>
                <a:lnTo>
                  <a:pt x="1157716" y="128440"/>
                </a:lnTo>
                <a:cubicBezTo>
                  <a:pt x="1365270" y="935139"/>
                  <a:pt x="1769588" y="1662859"/>
                  <a:pt x="2316462" y="2257392"/>
                </a:cubicBezTo>
                <a:lnTo>
                  <a:pt x="2369988" y="2311077"/>
                </a:lnTo>
                <a:lnTo>
                  <a:pt x="957894" y="2311077"/>
                </a:lnTo>
                <a:lnTo>
                  <a:pt x="777804" y="2040997"/>
                </a:lnTo>
                <a:cubicBezTo>
                  <a:pt x="421651" y="1454849"/>
                  <a:pt x="161627" y="803832"/>
                  <a:pt x="19614" y="109827"/>
                </a:cubicBezTo>
                <a:close/>
              </a:path>
            </a:pathLst>
          </a:custGeom>
          <a:solidFill>
            <a:schemeClr val="tx1">
              <a:lumMod val="50000"/>
              <a:lumOff val="5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 2" descr="Universidad de las Fuerzas Armadas &quot;ESPE&quot; by lquezadayunga on emaze">
            <a:extLst>
              <a:ext uri="{FF2B5EF4-FFF2-40B4-BE49-F238E27FC236}">
                <a16:creationId xmlns="" xmlns:a16="http://schemas.microsoft.com/office/drawing/2014/main" id="{E893D7F2-ACAC-4346-BAD4-8FFF43D143C8}"/>
              </a:ext>
            </a:extLst>
          </p:cNvPr>
          <p:cNvPicPr>
            <a:picLocks noChangeAspect="1" noChangeArrowheads="1"/>
          </p:cNvPicPr>
          <p:nvPr/>
        </p:nvPicPr>
        <p:blipFill>
          <a:blip r:embed="rId2">
            <a:duotone>
              <a:prstClr val="black"/>
              <a:prstClr val="white"/>
            </a:duotone>
            <a:extLst>
              <a:ext uri="{28A0092B-C50C-407E-A947-70E740481C1C}">
                <a14:useLocalDpi xmlns:a14="http://schemas.microsoft.com/office/drawing/2010/main" val="0"/>
              </a:ext>
            </a:extLst>
          </a:blip>
          <a:stretch>
            <a:fillRect/>
          </a:stretch>
        </p:blipFill>
        <p:spPr bwMode="auto">
          <a:xfrm>
            <a:off x="298616" y="142632"/>
            <a:ext cx="5983432" cy="1869822"/>
          </a:xfrm>
          <a:prstGeom prst="rect">
            <a:avLst/>
          </a:prstGeom>
          <a:solidFill>
            <a:srgbClr val="FFFFFF">
              <a:shade val="85000"/>
            </a:srgbClr>
          </a:solidFill>
        </p:spPr>
      </p:pic>
      <p:grpSp>
        <p:nvGrpSpPr>
          <p:cNvPr id="7" name="Grupo 6">
            <a:extLst>
              <a:ext uri="{FF2B5EF4-FFF2-40B4-BE49-F238E27FC236}">
                <a16:creationId xmlns="" xmlns:a16="http://schemas.microsoft.com/office/drawing/2014/main" id="{E32404EA-ADF9-41FE-90F1-4C2A6CEF7282}"/>
              </a:ext>
            </a:extLst>
          </p:cNvPr>
          <p:cNvGrpSpPr/>
          <p:nvPr/>
        </p:nvGrpSpPr>
        <p:grpSpPr>
          <a:xfrm>
            <a:off x="4393868" y="2553195"/>
            <a:ext cx="7659585" cy="4174177"/>
            <a:chOff x="139280" y="0"/>
            <a:chExt cx="9982715" cy="4752304"/>
          </a:xfrm>
        </p:grpSpPr>
        <p:sp>
          <p:nvSpPr>
            <p:cNvPr id="9" name="Rectángulo: esquinas redondeadas 8">
              <a:extLst>
                <a:ext uri="{FF2B5EF4-FFF2-40B4-BE49-F238E27FC236}">
                  <a16:creationId xmlns="" xmlns:a16="http://schemas.microsoft.com/office/drawing/2014/main" id="{B401F380-35A4-463A-997D-CB60344636AA}"/>
                </a:ext>
              </a:extLst>
            </p:cNvPr>
            <p:cNvSpPr/>
            <p:nvPr/>
          </p:nvSpPr>
          <p:spPr>
            <a:xfrm>
              <a:off x="139280" y="0"/>
              <a:ext cx="9982715" cy="4752304"/>
            </a:xfrm>
            <a:prstGeom prst="roundRect">
              <a:avLst/>
            </a:prstGeom>
            <a:solidFill>
              <a:schemeClr val="bg1"/>
            </a:solidFill>
            <a:ln>
              <a:noFill/>
            </a:ln>
          </p:spPr>
          <p:style>
            <a:lnRef idx="2">
              <a:schemeClr val="accent2">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s-EC" dirty="0"/>
            </a:p>
          </p:txBody>
        </p:sp>
        <p:sp>
          <p:nvSpPr>
            <p:cNvPr id="11" name="Rectángulo: esquinas redondeadas 4">
              <a:extLst>
                <a:ext uri="{FF2B5EF4-FFF2-40B4-BE49-F238E27FC236}">
                  <a16:creationId xmlns="" xmlns:a16="http://schemas.microsoft.com/office/drawing/2014/main" id="{C47ADA63-9F4F-4F9C-8EFE-A9B8D5CBCC8B}"/>
                </a:ext>
              </a:extLst>
            </p:cNvPr>
            <p:cNvSpPr txBox="1"/>
            <p:nvPr/>
          </p:nvSpPr>
          <p:spPr>
            <a:xfrm>
              <a:off x="244189" y="56227"/>
              <a:ext cx="9518739" cy="441891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0" tIns="114300" rIns="114300" bIns="114300" numCol="1" spcCol="1270" anchor="ctr" anchorCtr="0">
              <a:noAutofit/>
            </a:bodyPr>
            <a:lstStyle/>
            <a:p>
              <a:pPr marL="0" lvl="0" indent="0" algn="ctr" defTabSz="1333500" rtl="0">
                <a:lnSpc>
                  <a:spcPct val="90000"/>
                </a:lnSpc>
                <a:spcBef>
                  <a:spcPct val="0"/>
                </a:spcBef>
                <a:spcAft>
                  <a:spcPct val="35000"/>
                </a:spcAft>
                <a:buNone/>
              </a:pPr>
              <a:endParaRPr lang="es-ES" sz="3000" b="1" kern="1200" dirty="0"/>
            </a:p>
            <a:p>
              <a:pPr marL="0" lvl="0" indent="0" algn="ctr" defTabSz="1333500" rtl="0">
                <a:lnSpc>
                  <a:spcPct val="90000"/>
                </a:lnSpc>
                <a:spcBef>
                  <a:spcPct val="0"/>
                </a:spcBef>
                <a:spcAft>
                  <a:spcPct val="35000"/>
                </a:spcAft>
                <a:buNone/>
              </a:pPr>
              <a:r>
                <a:rPr lang="es-ES" sz="3000" b="1" kern="1200" dirty="0"/>
                <a:t>MAESTRÍA EN DOCENCIA UNIVERSITARIA</a:t>
              </a:r>
              <a:r>
                <a:rPr lang="es-EC" sz="1900" kern="1200" dirty="0"/>
                <a:t/>
              </a:r>
              <a:br>
                <a:rPr lang="es-EC" sz="1900" kern="1200" dirty="0"/>
              </a:br>
              <a:endParaRPr lang="es-EC" sz="1900" kern="1200" dirty="0"/>
            </a:p>
            <a:p>
              <a:pPr marL="0" lvl="0" indent="0" algn="ctr" defTabSz="1333500" rtl="0">
                <a:lnSpc>
                  <a:spcPct val="90000"/>
                </a:lnSpc>
                <a:spcBef>
                  <a:spcPct val="0"/>
                </a:spcBef>
                <a:spcAft>
                  <a:spcPct val="35000"/>
                </a:spcAft>
                <a:buNone/>
              </a:pPr>
              <a:r>
                <a:rPr lang="es-ES" sz="1900" b="1" kern="1200" dirty="0"/>
                <a:t>TEMA: “</a:t>
              </a:r>
              <a:r>
                <a:rPr lang="es-ES" sz="1900" b="1" kern="1200" dirty="0">
                  <a:solidFill>
                    <a:srgbClr val="00B050"/>
                  </a:solidFill>
                </a:rPr>
                <a:t>LOS INSTRUMENTOS DE EVALUACIÓN Y SU RELACIÓN CON LOS LOGROS DE APRENDIZAJE DE LOS ESTUDIANTES DE PRIMERO Y SEGUNDO NIVEL DE LA CARRERA DE EDUCACIÓN INICIAL DE LA UNIVERSIDAD DE LAS FUERZAS ARMADAS, DEL PERIODO SEPTIEMBRE 2019 – FEBRERO 2020</a:t>
              </a:r>
              <a:r>
                <a:rPr lang="es-ES" sz="1900" b="1" kern="1200" dirty="0"/>
                <a:t>”</a:t>
              </a:r>
            </a:p>
            <a:p>
              <a:pPr lvl="0" algn="ctr" defTabSz="1333500">
                <a:lnSpc>
                  <a:spcPct val="90000"/>
                </a:lnSpc>
                <a:spcBef>
                  <a:spcPct val="0"/>
                </a:spcBef>
                <a:spcAft>
                  <a:spcPct val="35000"/>
                </a:spcAft>
              </a:pPr>
              <a:r>
                <a:rPr lang="es-ES" sz="1900" b="1" dirty="0"/>
                <a:t>AUTORES: </a:t>
              </a:r>
              <a:r>
                <a:rPr lang="es-EC" sz="1900" b="1" dirty="0"/>
                <a:t>Quishpe Rivera, William </a:t>
              </a:r>
              <a:r>
                <a:rPr lang="es-EC" sz="1900" b="1" dirty="0" err="1"/>
                <a:t>Wladimir</a:t>
              </a:r>
              <a:endParaRPr lang="es-EC" sz="1900" b="1" dirty="0"/>
            </a:p>
            <a:p>
              <a:pPr lvl="0" algn="ctr" defTabSz="1333500">
                <a:lnSpc>
                  <a:spcPct val="90000"/>
                </a:lnSpc>
                <a:spcBef>
                  <a:spcPct val="0"/>
                </a:spcBef>
                <a:spcAft>
                  <a:spcPct val="35000"/>
                </a:spcAft>
              </a:pPr>
              <a:r>
                <a:rPr lang="es-EC" sz="1900" b="1" dirty="0"/>
                <a:t>     </a:t>
              </a:r>
              <a:r>
                <a:rPr lang="es-EC" sz="1900" b="1" dirty="0" smtClean="0"/>
                <a:t>   </a:t>
              </a:r>
              <a:r>
                <a:rPr lang="pt-BR" sz="1900" b="1" dirty="0" err="1"/>
                <a:t>Tapia</a:t>
              </a:r>
              <a:r>
                <a:rPr lang="pt-BR" sz="1900" b="1" dirty="0"/>
                <a:t> Arias, René Santiago</a:t>
              </a:r>
              <a:r>
                <a:rPr lang="es-EC" sz="1900" b="1" dirty="0"/>
                <a:t> </a:t>
              </a:r>
              <a:r>
                <a:rPr lang="es-ES" sz="1900" b="1" dirty="0"/>
                <a:t> </a:t>
              </a:r>
              <a:r>
                <a:rPr lang="es-EC" sz="1900" kern="1200" dirty="0"/>
                <a:t/>
              </a:r>
              <a:br>
                <a:rPr lang="es-EC" sz="1900" kern="1200" dirty="0"/>
              </a:br>
              <a:endParaRPr lang="es-EC" sz="1900" kern="1200" dirty="0"/>
            </a:p>
            <a:p>
              <a:pPr marL="342900" lvl="0" indent="-342900" algn="l" defTabSz="1333500" rtl="0">
                <a:lnSpc>
                  <a:spcPct val="90000"/>
                </a:lnSpc>
                <a:spcBef>
                  <a:spcPct val="0"/>
                </a:spcBef>
                <a:spcAft>
                  <a:spcPct val="35000"/>
                </a:spcAft>
                <a:buFont typeface="Arial" panose="020B0604020202020204" pitchFamily="34" charset="0"/>
                <a:buChar char="•"/>
              </a:pPr>
              <a:r>
                <a:rPr lang="es-EC" sz="1900" b="1" kern="1200" dirty="0"/>
                <a:t>DIRECTOR: Dr. </a:t>
              </a:r>
              <a:r>
                <a:rPr lang="es-ES" sz="1900" b="1" kern="1200" dirty="0"/>
                <a:t>Benavides Lara, Raúl Marcelo </a:t>
              </a:r>
              <a:r>
                <a:rPr lang="es-EC" sz="1900" b="1" kern="1200" dirty="0"/>
                <a:t/>
              </a:r>
              <a:br>
                <a:rPr lang="es-EC" sz="1900" b="1" kern="1200" dirty="0"/>
              </a:br>
              <a:r>
                <a:rPr lang="es-EC" sz="1900" b="1" kern="1200" dirty="0"/>
                <a:t>OPONENTE: </a:t>
              </a:r>
              <a:r>
                <a:rPr lang="es-EC" sz="1900" b="1" kern="1200" dirty="0" err="1"/>
                <a:t>Msc</a:t>
              </a:r>
              <a:r>
                <a:rPr lang="es-EC" sz="1900" b="1" kern="1200" dirty="0"/>
                <a:t>. M</a:t>
              </a:r>
              <a:r>
                <a:rPr lang="en-US" sz="1900" b="1" kern="1200" dirty="0" err="1"/>
                <a:t>endoza</a:t>
              </a:r>
              <a:r>
                <a:rPr lang="en-US" sz="1900" b="1" kern="1200" dirty="0"/>
                <a:t> Moreira, Francisco Samuel</a:t>
              </a:r>
            </a:p>
            <a:p>
              <a:pPr marL="342900" lvl="0" indent="-342900" algn="l" defTabSz="1333500" rtl="0">
                <a:lnSpc>
                  <a:spcPct val="90000"/>
                </a:lnSpc>
                <a:spcBef>
                  <a:spcPct val="0"/>
                </a:spcBef>
                <a:spcAft>
                  <a:spcPct val="35000"/>
                </a:spcAft>
                <a:buFont typeface="Arial" panose="020B0604020202020204" pitchFamily="34" charset="0"/>
                <a:buChar char="•"/>
              </a:pPr>
              <a:r>
                <a:rPr lang="es-EC" sz="1900" b="1" kern="1200" dirty="0"/>
                <a:t>DIRECTORA DE CARRERRA: </a:t>
              </a:r>
              <a:r>
                <a:rPr lang="es-EC" sz="1900" b="1" kern="1200" dirty="0" err="1"/>
                <a:t>Msc</a:t>
              </a:r>
              <a:r>
                <a:rPr lang="es-EC" sz="1900" b="1" kern="1200" dirty="0"/>
                <a:t>. Mónica Cerda </a:t>
              </a:r>
            </a:p>
            <a:p>
              <a:pPr marL="0" lvl="0" indent="0" algn="r" defTabSz="1333500" rtl="0">
                <a:lnSpc>
                  <a:spcPct val="90000"/>
                </a:lnSpc>
                <a:spcBef>
                  <a:spcPct val="0"/>
                </a:spcBef>
                <a:spcAft>
                  <a:spcPct val="35000"/>
                </a:spcAft>
                <a:buNone/>
              </a:pPr>
              <a:r>
                <a:rPr lang="es-EC" sz="1900" b="1" dirty="0"/>
                <a:t>Sangolquí</a:t>
              </a:r>
            </a:p>
            <a:p>
              <a:pPr marL="0" lvl="0" indent="0" algn="r" defTabSz="1333500" rtl="0">
                <a:lnSpc>
                  <a:spcPct val="90000"/>
                </a:lnSpc>
                <a:spcBef>
                  <a:spcPct val="0"/>
                </a:spcBef>
                <a:spcAft>
                  <a:spcPct val="35000"/>
                </a:spcAft>
                <a:buNone/>
              </a:pPr>
              <a:r>
                <a:rPr lang="es-EC" sz="1900" b="1" dirty="0"/>
                <a:t>, Agosto 5 del 2020 </a:t>
              </a:r>
              <a:endParaRPr lang="en-US" sz="1900" b="1" kern="1200" dirty="0"/>
            </a:p>
            <a:p>
              <a:pPr marL="0" lvl="0" indent="0" algn="ctr" defTabSz="1333500" rtl="0">
                <a:lnSpc>
                  <a:spcPct val="90000"/>
                </a:lnSpc>
                <a:spcBef>
                  <a:spcPct val="0"/>
                </a:spcBef>
                <a:spcAft>
                  <a:spcPct val="35000"/>
                </a:spcAft>
                <a:buNone/>
              </a:pPr>
              <a:r>
                <a:rPr lang="es-EC" sz="1900" b="1" kern="1200" dirty="0"/>
                <a:t> </a:t>
              </a:r>
              <a:r>
                <a:rPr lang="es-EC" sz="1900" kern="1200" dirty="0"/>
                <a:t/>
              </a:r>
              <a:br>
                <a:rPr lang="es-EC" sz="1900" kern="1200" dirty="0"/>
              </a:br>
              <a:r>
                <a:rPr lang="es-EC" sz="1900" kern="1200" dirty="0"/>
                <a:t/>
              </a:r>
              <a:br>
                <a:rPr lang="es-EC" sz="1900" kern="1200" dirty="0"/>
              </a:br>
              <a:endParaRPr lang="es-EC" sz="1900" kern="1200" dirty="0"/>
            </a:p>
          </p:txBody>
        </p:sp>
      </p:grpSp>
    </p:spTree>
    <p:extLst>
      <p:ext uri="{BB962C8B-B14F-4D97-AF65-F5344CB8AC3E}">
        <p14:creationId xmlns:p14="http://schemas.microsoft.com/office/powerpoint/2010/main" val="3510295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2103988" y="251139"/>
            <a:ext cx="9245600" cy="563563"/>
          </a:xfrm>
        </p:spPr>
        <p:txBody>
          <a:bodyPr>
            <a:normAutofit fontScale="90000"/>
          </a:bodyPr>
          <a:lstStyle/>
          <a:p>
            <a:pPr algn="ctr"/>
            <a:r>
              <a:rPr lang="es-ES" b="1" dirty="0">
                <a:solidFill>
                  <a:srgbClr val="00B050"/>
                </a:solidFill>
                <a:latin typeface="Arial" panose="020B0604020202020204" pitchFamily="34" charset="0"/>
                <a:cs typeface="Arial" panose="020B0604020202020204" pitchFamily="34" charset="0"/>
              </a:rPr>
              <a:t>MARCO TEÓRICO</a:t>
            </a:r>
            <a:endParaRPr lang="es-EC" b="1" dirty="0">
              <a:solidFill>
                <a:srgbClr val="00B050"/>
              </a:solidFill>
              <a:latin typeface="Arial" panose="020B0604020202020204" pitchFamily="34" charset="0"/>
              <a:cs typeface="Arial" panose="020B0604020202020204" pitchFamily="34" charset="0"/>
            </a:endParaRPr>
          </a:p>
        </p:txBody>
      </p:sp>
      <p:sp>
        <p:nvSpPr>
          <p:cNvPr id="63502" name="Text Box 14"/>
          <p:cNvSpPr txBox="1">
            <a:spLocks noChangeArrowheads="1"/>
          </p:cNvSpPr>
          <p:nvPr/>
        </p:nvSpPr>
        <p:spPr bwMode="gray">
          <a:xfrm>
            <a:off x="3201073" y="3423857"/>
            <a:ext cx="8192761" cy="368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endParaRPr lang="en-US" altLang="es-EC" dirty="0">
              <a:solidFill>
                <a:srgbClr val="000000"/>
              </a:solidFill>
              <a:latin typeface="Arial" panose="020B0604020202020204" pitchFamily="34" charset="0"/>
              <a:cs typeface="Arial" panose="020B0604020202020204" pitchFamily="34" charset="0"/>
            </a:endParaRPr>
          </a:p>
        </p:txBody>
      </p:sp>
      <p:graphicFrame>
        <p:nvGraphicFramePr>
          <p:cNvPr id="8" name="7 Diagrama"/>
          <p:cNvGraphicFramePr/>
          <p:nvPr>
            <p:extLst>
              <p:ext uri="{D42A27DB-BD31-4B8C-83A1-F6EECF244321}">
                <p14:modId xmlns:p14="http://schemas.microsoft.com/office/powerpoint/2010/main" val="1396211332"/>
              </p:ext>
            </p:extLst>
          </p:nvPr>
        </p:nvGraphicFramePr>
        <p:xfrm>
          <a:off x="1041943" y="1457631"/>
          <a:ext cx="6405992" cy="28054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ángulo 1">
            <a:extLst>
              <a:ext uri="{FF2B5EF4-FFF2-40B4-BE49-F238E27FC236}">
                <a16:creationId xmlns="" xmlns:a16="http://schemas.microsoft.com/office/drawing/2014/main" id="{F4861FE6-76CF-4F38-8005-F401CC1D92DB}"/>
              </a:ext>
            </a:extLst>
          </p:cNvPr>
          <p:cNvSpPr/>
          <p:nvPr/>
        </p:nvSpPr>
        <p:spPr>
          <a:xfrm>
            <a:off x="659217" y="958334"/>
            <a:ext cx="4413772" cy="400110"/>
          </a:xfrm>
          <a:prstGeom prst="rect">
            <a:avLst/>
          </a:prstGeom>
        </p:spPr>
        <p:txBody>
          <a:bodyPr wrap="none">
            <a:spAutoFit/>
          </a:bodyPr>
          <a:lstStyle/>
          <a:p>
            <a:pPr algn="ctr"/>
            <a:r>
              <a:rPr lang="es-EC" sz="2000" b="1" dirty="0">
                <a:solidFill>
                  <a:schemeClr val="tx2">
                    <a:lumMod val="10000"/>
                  </a:schemeClr>
                </a:solidFill>
                <a:latin typeface="Arial" panose="020B0604020202020204" pitchFamily="34" charset="0"/>
                <a:cs typeface="Arial" panose="020B0604020202020204" pitchFamily="34" charset="0"/>
              </a:rPr>
              <a:t>INSTRUMENTOS DE EVALUACIÓN</a:t>
            </a:r>
          </a:p>
        </p:txBody>
      </p:sp>
      <p:sp>
        <p:nvSpPr>
          <p:cNvPr id="3" name="Rectángulo 2">
            <a:extLst>
              <a:ext uri="{FF2B5EF4-FFF2-40B4-BE49-F238E27FC236}">
                <a16:creationId xmlns="" xmlns:a16="http://schemas.microsoft.com/office/drawing/2014/main" id="{02BAAB51-B3EA-4DD1-AFA8-70DAB8B18B34}"/>
              </a:ext>
            </a:extLst>
          </p:cNvPr>
          <p:cNvSpPr/>
          <p:nvPr/>
        </p:nvSpPr>
        <p:spPr>
          <a:xfrm>
            <a:off x="4959995" y="4851907"/>
            <a:ext cx="3033631" cy="923330"/>
          </a:xfrm>
          <a:prstGeom prst="rect">
            <a:avLst/>
          </a:prstGeom>
        </p:spPr>
        <p:txBody>
          <a:bodyPr wrap="square">
            <a:spAutoFit/>
          </a:bodyPr>
          <a:lstStyle/>
          <a:p>
            <a:pPr algn="ctr" eaLnBrk="0" hangingPunct="0"/>
            <a:r>
              <a:rPr lang="es-ES" b="1" dirty="0">
                <a:solidFill>
                  <a:schemeClr val="tx2">
                    <a:lumMod val="10000"/>
                  </a:schemeClr>
                </a:solidFill>
                <a:latin typeface="Arial" panose="020B0604020202020204" pitchFamily="34" charset="0"/>
                <a:cs typeface="Arial" panose="020B0604020202020204" pitchFamily="34" charset="0"/>
              </a:rPr>
              <a:t>CRITERIOS DE LOS INSTRUMENTOS DE EVALUACIÓN </a:t>
            </a:r>
            <a:endParaRPr lang="en-US" altLang="es-EC" b="1" dirty="0">
              <a:solidFill>
                <a:schemeClr val="tx2">
                  <a:lumMod val="10000"/>
                </a:schemeClr>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graphicFrame>
        <p:nvGraphicFramePr>
          <p:cNvPr id="12" name="9 Diagrama">
            <a:extLst>
              <a:ext uri="{FF2B5EF4-FFF2-40B4-BE49-F238E27FC236}">
                <a16:creationId xmlns="" xmlns:a16="http://schemas.microsoft.com/office/drawing/2014/main" id="{DFEDEFB7-9A8E-4BBF-8E54-65505F93DE50}"/>
              </a:ext>
            </a:extLst>
          </p:cNvPr>
          <p:cNvGraphicFramePr/>
          <p:nvPr>
            <p:extLst>
              <p:ext uri="{D42A27DB-BD31-4B8C-83A1-F6EECF244321}">
                <p14:modId xmlns:p14="http://schemas.microsoft.com/office/powerpoint/2010/main" val="1587194907"/>
              </p:ext>
            </p:extLst>
          </p:nvPr>
        </p:nvGraphicFramePr>
        <p:xfrm>
          <a:off x="7846142" y="2905432"/>
          <a:ext cx="3790335" cy="37608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2050" name="Picture 2" descr="EVALUACIÓN DE CONTENIDO EN AULAS VIRTUALES: PORTADA">
            <a:extLst>
              <a:ext uri="{FF2B5EF4-FFF2-40B4-BE49-F238E27FC236}">
                <a16:creationId xmlns="" xmlns:a16="http://schemas.microsoft.com/office/drawing/2014/main" id="{FCC3A2C9-7636-41BD-8CFD-0C0B9E9D2790}"/>
              </a:ext>
            </a:extLst>
          </p:cNvPr>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7824940" y="795338"/>
            <a:ext cx="1835253" cy="1704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816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arn(inVertical)">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12"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02" name="Text Box 14"/>
          <p:cNvSpPr txBox="1">
            <a:spLocks noChangeArrowheads="1"/>
          </p:cNvSpPr>
          <p:nvPr/>
        </p:nvSpPr>
        <p:spPr bwMode="gray">
          <a:xfrm>
            <a:off x="3156828" y="3409109"/>
            <a:ext cx="8192761" cy="368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endParaRPr lang="en-US" altLang="es-EC" dirty="0">
              <a:solidFill>
                <a:srgbClr val="000000"/>
              </a:solidFill>
              <a:latin typeface="Arial" panose="020B0604020202020204" pitchFamily="34" charset="0"/>
              <a:cs typeface="Arial" panose="020B0604020202020204" pitchFamily="34" charset="0"/>
            </a:endParaRPr>
          </a:p>
        </p:txBody>
      </p:sp>
      <p:graphicFrame>
        <p:nvGraphicFramePr>
          <p:cNvPr id="10" name="9 Diagrama"/>
          <p:cNvGraphicFramePr/>
          <p:nvPr>
            <p:extLst>
              <p:ext uri="{D42A27DB-BD31-4B8C-83A1-F6EECF244321}">
                <p14:modId xmlns:p14="http://schemas.microsoft.com/office/powerpoint/2010/main" val="2235424699"/>
              </p:ext>
            </p:extLst>
          </p:nvPr>
        </p:nvGraphicFramePr>
        <p:xfrm>
          <a:off x="-2066120" y="568425"/>
          <a:ext cx="7272017" cy="44829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ángulo 1">
            <a:extLst>
              <a:ext uri="{FF2B5EF4-FFF2-40B4-BE49-F238E27FC236}">
                <a16:creationId xmlns="" xmlns:a16="http://schemas.microsoft.com/office/drawing/2014/main" id="{22B08AC4-67AB-442C-8268-D22375309340}"/>
              </a:ext>
            </a:extLst>
          </p:cNvPr>
          <p:cNvSpPr/>
          <p:nvPr/>
        </p:nvSpPr>
        <p:spPr>
          <a:xfrm>
            <a:off x="78704" y="56519"/>
            <a:ext cx="4276941" cy="461665"/>
          </a:xfrm>
          <a:prstGeom prst="rect">
            <a:avLst/>
          </a:prstGeom>
        </p:spPr>
        <p:txBody>
          <a:bodyPr wrap="none">
            <a:spAutoFit/>
          </a:bodyPr>
          <a:lstStyle/>
          <a:p>
            <a:pPr algn="ctr" eaLnBrk="0" hangingPunct="0"/>
            <a:r>
              <a:rPr lang="es-ES" sz="2400" b="1" dirty="0">
                <a:latin typeface="Arial" panose="020B0604020202020204" pitchFamily="34" charset="0"/>
                <a:cs typeface="Arial" panose="020B0604020202020204" pitchFamily="34" charset="0"/>
              </a:rPr>
              <a:t>LOGROS DE APRENDIZAJE</a:t>
            </a:r>
            <a:endParaRPr lang="en-US" altLang="es-EC" sz="2400" b="1" dirty="0">
              <a:solidFill>
                <a:schemeClr val="tx2">
                  <a:lumMod val="10000"/>
                </a:schemeClr>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graphicFrame>
        <p:nvGraphicFramePr>
          <p:cNvPr id="12" name="9 Diagrama">
            <a:extLst>
              <a:ext uri="{FF2B5EF4-FFF2-40B4-BE49-F238E27FC236}">
                <a16:creationId xmlns="" xmlns:a16="http://schemas.microsoft.com/office/drawing/2014/main" id="{3AA98AA1-78BE-414E-ACC5-D068527E0083}"/>
              </a:ext>
            </a:extLst>
          </p:cNvPr>
          <p:cNvGraphicFramePr/>
          <p:nvPr>
            <p:extLst>
              <p:ext uri="{D42A27DB-BD31-4B8C-83A1-F6EECF244321}">
                <p14:modId xmlns:p14="http://schemas.microsoft.com/office/powerpoint/2010/main" val="1843239311"/>
              </p:ext>
            </p:extLst>
          </p:nvPr>
        </p:nvGraphicFramePr>
        <p:xfrm>
          <a:off x="5458656" y="991198"/>
          <a:ext cx="6733344" cy="373182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Rectángulo 2">
            <a:extLst>
              <a:ext uri="{FF2B5EF4-FFF2-40B4-BE49-F238E27FC236}">
                <a16:creationId xmlns="" xmlns:a16="http://schemas.microsoft.com/office/drawing/2014/main" id="{7B3A153F-0F06-4029-BB3E-2DD906E61F30}"/>
              </a:ext>
            </a:extLst>
          </p:cNvPr>
          <p:cNvSpPr/>
          <p:nvPr/>
        </p:nvSpPr>
        <p:spPr>
          <a:xfrm>
            <a:off x="7577000" y="549902"/>
            <a:ext cx="2109873" cy="400110"/>
          </a:xfrm>
          <a:prstGeom prst="rect">
            <a:avLst/>
          </a:prstGeom>
        </p:spPr>
        <p:txBody>
          <a:bodyPr wrap="none">
            <a:spAutoFit/>
          </a:bodyPr>
          <a:lstStyle/>
          <a:p>
            <a:pPr algn="ctr" eaLnBrk="0" hangingPunct="0"/>
            <a:r>
              <a:rPr lang="es-ES" sz="2000" b="1" dirty="0">
                <a:latin typeface="Arial" panose="020B0604020202020204" pitchFamily="34" charset="0"/>
                <a:cs typeface="Arial" panose="020B0604020202020204" pitchFamily="34" charset="0"/>
              </a:rPr>
              <a:t>FORMULACIÓN</a:t>
            </a:r>
            <a:endParaRPr lang="en-US" altLang="es-EC" sz="2000" b="1" dirty="0">
              <a:solidFill>
                <a:schemeClr val="tx2">
                  <a:lumMod val="10000"/>
                </a:schemeClr>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graphicFrame>
        <p:nvGraphicFramePr>
          <p:cNvPr id="14" name="9 Diagrama">
            <a:extLst>
              <a:ext uri="{FF2B5EF4-FFF2-40B4-BE49-F238E27FC236}">
                <a16:creationId xmlns="" xmlns:a16="http://schemas.microsoft.com/office/drawing/2014/main" id="{E000045D-6D9E-450A-9447-ACDC0BB71400}"/>
              </a:ext>
            </a:extLst>
          </p:cNvPr>
          <p:cNvGraphicFramePr/>
          <p:nvPr>
            <p:extLst>
              <p:ext uri="{D42A27DB-BD31-4B8C-83A1-F6EECF244321}">
                <p14:modId xmlns:p14="http://schemas.microsoft.com/office/powerpoint/2010/main" val="2653715642"/>
              </p:ext>
            </p:extLst>
          </p:nvPr>
        </p:nvGraphicFramePr>
        <p:xfrm>
          <a:off x="5458656" y="4723024"/>
          <a:ext cx="6728242" cy="184780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73813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Graphic spid="12" grpId="0">
        <p:bldAsOne/>
      </p:bldGraphic>
      <p:bldGraphic spid="1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9 Diagrama"/>
          <p:cNvGraphicFramePr/>
          <p:nvPr>
            <p:extLst>
              <p:ext uri="{D42A27DB-BD31-4B8C-83A1-F6EECF244321}">
                <p14:modId xmlns:p14="http://schemas.microsoft.com/office/powerpoint/2010/main" val="2209225277"/>
              </p:ext>
            </p:extLst>
          </p:nvPr>
        </p:nvGraphicFramePr>
        <p:xfrm>
          <a:off x="509451" y="161049"/>
          <a:ext cx="4587396" cy="675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a 2"/>
          <p:cNvGraphicFramePr/>
          <p:nvPr>
            <p:extLst>
              <p:ext uri="{D42A27DB-BD31-4B8C-83A1-F6EECF244321}">
                <p14:modId xmlns:p14="http://schemas.microsoft.com/office/powerpoint/2010/main" val="2547344732"/>
              </p:ext>
            </p:extLst>
          </p:nvPr>
        </p:nvGraphicFramePr>
        <p:xfrm>
          <a:off x="24899" y="498812"/>
          <a:ext cx="5775826" cy="51386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5" name="Grupo 4"/>
          <p:cNvGrpSpPr/>
          <p:nvPr/>
        </p:nvGrpSpPr>
        <p:grpSpPr>
          <a:xfrm>
            <a:off x="7832364" y="161049"/>
            <a:ext cx="2617233" cy="460516"/>
            <a:chOff x="0" y="1471"/>
            <a:chExt cx="10763796" cy="460516"/>
          </a:xfrm>
        </p:grpSpPr>
        <p:sp>
          <p:nvSpPr>
            <p:cNvPr id="6" name="Rectángulo redondeado 5"/>
            <p:cNvSpPr/>
            <p:nvPr/>
          </p:nvSpPr>
          <p:spPr>
            <a:xfrm>
              <a:off x="0" y="1471"/>
              <a:ext cx="10763796" cy="460516"/>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7" name="Rectángulo 6"/>
            <p:cNvSpPr/>
            <p:nvPr/>
          </p:nvSpPr>
          <p:spPr>
            <a:xfrm>
              <a:off x="22481" y="23952"/>
              <a:ext cx="10718834" cy="4155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s-ES" sz="2000" b="1" kern="1200" dirty="0"/>
                <a:t>POBLACIÓN</a:t>
              </a:r>
              <a:endParaRPr lang="es-ES" sz="2000" kern="1200" dirty="0"/>
            </a:p>
          </p:txBody>
        </p:sp>
      </p:grpSp>
      <p:grpSp>
        <p:nvGrpSpPr>
          <p:cNvPr id="8" name="Grupo 7"/>
          <p:cNvGrpSpPr/>
          <p:nvPr/>
        </p:nvGrpSpPr>
        <p:grpSpPr>
          <a:xfrm>
            <a:off x="6442027" y="674683"/>
            <a:ext cx="5573761" cy="4040192"/>
            <a:chOff x="0" y="623267"/>
            <a:chExt cx="10763796" cy="1048320"/>
          </a:xfrm>
        </p:grpSpPr>
        <p:sp>
          <p:nvSpPr>
            <p:cNvPr id="9" name="Rectángulo redondeado 8"/>
            <p:cNvSpPr/>
            <p:nvPr/>
          </p:nvSpPr>
          <p:spPr>
            <a:xfrm>
              <a:off x="0" y="623267"/>
              <a:ext cx="10763796" cy="1048320"/>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1" name="Rectángulo 10"/>
            <p:cNvSpPr/>
            <p:nvPr/>
          </p:nvSpPr>
          <p:spPr>
            <a:xfrm>
              <a:off x="441462" y="708777"/>
              <a:ext cx="10322334" cy="94597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s-ES" sz="2000" kern="1200" dirty="0"/>
                <a:t>Esta compuesta de 123 personas, constituida por 119 estudiantes  y 4 docentes, de la carrera de Educación Inicial de la Universidad de las Fuerzas Armadas ESPE, distribuidos de la siguientes manera</a:t>
              </a:r>
              <a:r>
                <a:rPr lang="es-ES" sz="2000" kern="1200" dirty="0" smtClean="0"/>
                <a:t>:</a:t>
              </a:r>
            </a:p>
            <a:p>
              <a:pPr lvl="0" algn="l" defTabSz="889000" rtl="0">
                <a:lnSpc>
                  <a:spcPct val="90000"/>
                </a:lnSpc>
                <a:spcBef>
                  <a:spcPct val="0"/>
                </a:spcBef>
                <a:spcAft>
                  <a:spcPct val="35000"/>
                </a:spcAft>
              </a:pPr>
              <a:r>
                <a:rPr lang="es-ES" sz="2000" b="1" dirty="0" smtClean="0"/>
                <a:t>Primer nivel: </a:t>
              </a:r>
              <a:r>
                <a:rPr lang="es-ES" sz="2000" dirty="0" smtClean="0"/>
                <a:t>“A”-23, “B”-29.</a:t>
              </a:r>
            </a:p>
            <a:p>
              <a:pPr defTabSz="889000">
                <a:lnSpc>
                  <a:spcPct val="90000"/>
                </a:lnSpc>
                <a:spcBef>
                  <a:spcPct val="0"/>
                </a:spcBef>
                <a:spcAft>
                  <a:spcPct val="35000"/>
                </a:spcAft>
              </a:pPr>
              <a:r>
                <a:rPr lang="es-ES" sz="2000" kern="1200" dirty="0" smtClean="0"/>
                <a:t>Materia: </a:t>
              </a:r>
              <a:r>
                <a:rPr lang="es-ES" sz="2000" dirty="0"/>
                <a:t>Metodología de la Investigación Científica¨</a:t>
              </a:r>
            </a:p>
            <a:p>
              <a:pPr lvl="0" algn="l" defTabSz="889000" rtl="0">
                <a:lnSpc>
                  <a:spcPct val="90000"/>
                </a:lnSpc>
                <a:spcBef>
                  <a:spcPct val="0"/>
                </a:spcBef>
                <a:spcAft>
                  <a:spcPct val="35000"/>
                </a:spcAft>
              </a:pPr>
              <a:r>
                <a:rPr lang="es-ES" sz="2000" b="1" kern="1200" dirty="0" smtClean="0"/>
                <a:t>Segundo Nivel: </a:t>
              </a:r>
              <a:r>
                <a:rPr lang="es-ES" sz="2000" kern="1200" dirty="0" smtClean="0"/>
                <a:t>“A”-35, “B”-32.</a:t>
              </a:r>
            </a:p>
            <a:p>
              <a:pPr defTabSz="889000">
                <a:lnSpc>
                  <a:spcPct val="90000"/>
                </a:lnSpc>
                <a:spcBef>
                  <a:spcPct val="0"/>
                </a:spcBef>
                <a:spcAft>
                  <a:spcPct val="35000"/>
                </a:spcAft>
              </a:pPr>
              <a:r>
                <a:rPr lang="es-ES" sz="2000" dirty="0" smtClean="0"/>
                <a:t>Materia: </a:t>
              </a:r>
              <a:r>
                <a:rPr lang="es-ES" sz="2000" dirty="0"/>
                <a:t>¨Investigación y acción participativa: Historias de Vida¨</a:t>
              </a:r>
            </a:p>
            <a:p>
              <a:pPr lvl="0" algn="l" defTabSz="889000" rtl="0">
                <a:lnSpc>
                  <a:spcPct val="90000"/>
                </a:lnSpc>
                <a:spcBef>
                  <a:spcPct val="0"/>
                </a:spcBef>
                <a:spcAft>
                  <a:spcPct val="35000"/>
                </a:spcAft>
              </a:pPr>
              <a:endParaRPr lang="es-ES" sz="2000" kern="1200" dirty="0"/>
            </a:p>
          </p:txBody>
        </p:sp>
      </p:grpSp>
      <p:graphicFrame>
        <p:nvGraphicFramePr>
          <p:cNvPr id="12" name="Diagrama 11"/>
          <p:cNvGraphicFramePr/>
          <p:nvPr>
            <p:extLst>
              <p:ext uri="{D42A27DB-BD31-4B8C-83A1-F6EECF244321}">
                <p14:modId xmlns:p14="http://schemas.microsoft.com/office/powerpoint/2010/main" val="947839532"/>
              </p:ext>
            </p:extLst>
          </p:nvPr>
        </p:nvGraphicFramePr>
        <p:xfrm>
          <a:off x="509451" y="5183565"/>
          <a:ext cx="11277737" cy="194589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20" name="Rectángulo 19">
            <a:extLst>
              <a:ext uri="{FF2B5EF4-FFF2-40B4-BE49-F238E27FC236}">
                <a16:creationId xmlns="" xmlns:a16="http://schemas.microsoft.com/office/drawing/2014/main" id="{F4861FE6-76CF-4F38-8005-F401CC1D92DB}"/>
              </a:ext>
            </a:extLst>
          </p:cNvPr>
          <p:cNvSpPr/>
          <p:nvPr/>
        </p:nvSpPr>
        <p:spPr>
          <a:xfrm>
            <a:off x="5096847" y="5052638"/>
            <a:ext cx="1960794" cy="523220"/>
          </a:xfrm>
          <a:prstGeom prst="rect">
            <a:avLst/>
          </a:prstGeom>
        </p:spPr>
        <p:txBody>
          <a:bodyPr wrap="none">
            <a:spAutoFit/>
          </a:bodyPr>
          <a:lstStyle/>
          <a:p>
            <a:pPr algn="ctr"/>
            <a:r>
              <a:rPr lang="es-EC" sz="2800" b="1" dirty="0" smtClean="0">
                <a:solidFill>
                  <a:schemeClr val="tx2">
                    <a:lumMod val="10000"/>
                  </a:schemeClr>
                </a:solidFill>
                <a:latin typeface="Arial" panose="020B0604020202020204" pitchFamily="34" charset="0"/>
                <a:cs typeface="Arial" panose="020B0604020202020204" pitchFamily="34" charset="0"/>
              </a:rPr>
              <a:t>MUESTRA</a:t>
            </a:r>
            <a:endParaRPr lang="es-EC" sz="2800" b="1" dirty="0">
              <a:solidFill>
                <a:schemeClr val="tx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6555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Marcador de contenido 1"/>
          <p:cNvGraphicFramePr>
            <a:graphicFrameLocks noGrp="1"/>
          </p:cNvGraphicFramePr>
          <p:nvPr>
            <p:ph idx="1"/>
            <p:extLst>
              <p:ext uri="{D42A27DB-BD31-4B8C-83A1-F6EECF244321}">
                <p14:modId xmlns:p14="http://schemas.microsoft.com/office/powerpoint/2010/main" val="1094810427"/>
              </p:ext>
            </p:extLst>
          </p:nvPr>
        </p:nvGraphicFramePr>
        <p:xfrm>
          <a:off x="782452" y="1297972"/>
          <a:ext cx="11074400" cy="3629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Marcador de pie de página"/>
          <p:cNvSpPr>
            <a:spLocks noGrp="1"/>
          </p:cNvSpPr>
          <p:nvPr>
            <p:ph type="ftr" sz="quarter" idx="11"/>
          </p:nvPr>
        </p:nvSpPr>
        <p:spPr/>
        <p:txBody>
          <a:bodyPr/>
          <a:lstStyle/>
          <a:p>
            <a:r>
              <a:rPr lang="en-US" altLang="es-EC" dirty="0">
                <a:solidFill>
                  <a:srgbClr val="FFFFFF"/>
                </a:solidFill>
              </a:rPr>
              <a:t>www.themegallery.com</a:t>
            </a:r>
          </a:p>
        </p:txBody>
      </p:sp>
      <p:sp>
        <p:nvSpPr>
          <p:cNvPr id="5" name="Rectángulo 4"/>
          <p:cNvSpPr/>
          <p:nvPr/>
        </p:nvSpPr>
        <p:spPr>
          <a:xfrm>
            <a:off x="3552422" y="475886"/>
            <a:ext cx="5087155" cy="646331"/>
          </a:xfrm>
          <a:prstGeom prst="rect">
            <a:avLst/>
          </a:prstGeom>
        </p:spPr>
        <p:txBody>
          <a:bodyPr wrap="square">
            <a:spAutoFit/>
          </a:bodyPr>
          <a:lstStyle/>
          <a:p>
            <a:pPr lvl="0" algn="ctr" defTabSz="2889250">
              <a:lnSpc>
                <a:spcPct val="90000"/>
              </a:lnSpc>
              <a:spcBef>
                <a:spcPct val="0"/>
              </a:spcBef>
              <a:spcAft>
                <a:spcPct val="35000"/>
              </a:spcAft>
            </a:pPr>
            <a:r>
              <a:rPr lang="es-ES" sz="4000" b="1" dirty="0">
                <a:solidFill>
                  <a:srgbClr val="00B050"/>
                </a:solidFill>
              </a:rPr>
              <a:t>RESULTADOS </a:t>
            </a:r>
            <a:endParaRPr lang="es-EC" sz="4000" b="1" dirty="0">
              <a:solidFill>
                <a:srgbClr val="00B050"/>
              </a:solidFill>
            </a:endParaRPr>
          </a:p>
        </p:txBody>
      </p:sp>
    </p:spTree>
    <p:extLst>
      <p:ext uri="{BB962C8B-B14F-4D97-AF65-F5344CB8AC3E}">
        <p14:creationId xmlns:p14="http://schemas.microsoft.com/office/powerpoint/2010/main" val="3610230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11200" y="143692"/>
            <a:ext cx="11074400" cy="6180908"/>
          </a:xfrm>
        </p:spPr>
        <p:txBody>
          <a:bodyPr/>
          <a:lstStyle/>
          <a:p>
            <a:pPr marL="0" indent="0" algn="just">
              <a:buNone/>
            </a:pPr>
            <a:endParaRPr lang="es-EC" b="1" dirty="0">
              <a:solidFill>
                <a:schemeClr val="tx1"/>
              </a:solidFill>
            </a:endParaRPr>
          </a:p>
          <a:p>
            <a:pPr marL="0" indent="0" algn="just">
              <a:buNone/>
            </a:pPr>
            <a:r>
              <a:rPr lang="es-EC" b="1" dirty="0">
                <a:solidFill>
                  <a:schemeClr val="tx1"/>
                </a:solidFill>
              </a:rPr>
              <a:t>Figura 1</a:t>
            </a:r>
          </a:p>
          <a:p>
            <a:pPr marL="0" indent="0" algn="just">
              <a:buNone/>
            </a:pPr>
            <a:r>
              <a:rPr lang="es-EC" b="1" dirty="0">
                <a:solidFill>
                  <a:schemeClr val="tx1"/>
                </a:solidFill>
              </a:rPr>
              <a:t>¿Los instrumentos de evaluación utilizados por su docente se encuentran especificados dentro del silabo de la asignatura?</a:t>
            </a:r>
          </a:p>
          <a:p>
            <a:pPr marL="0" indent="0" algn="just">
              <a:buNone/>
            </a:pPr>
            <a:endParaRPr lang="es-ES" sz="3200" b="1" dirty="0">
              <a:solidFill>
                <a:schemeClr val="tx1"/>
              </a:solidFill>
            </a:endParaRPr>
          </a:p>
        </p:txBody>
      </p:sp>
      <p:sp>
        <p:nvSpPr>
          <p:cNvPr id="4" name="3 Marcador de pie de página"/>
          <p:cNvSpPr>
            <a:spLocks noGrp="1"/>
          </p:cNvSpPr>
          <p:nvPr>
            <p:ph type="ftr" sz="quarter" idx="11"/>
          </p:nvPr>
        </p:nvSpPr>
        <p:spPr/>
        <p:txBody>
          <a:bodyPr/>
          <a:lstStyle/>
          <a:p>
            <a:endParaRPr lang="en-US" altLang="es-EC" dirty="0">
              <a:solidFill>
                <a:srgbClr val="FFFFFF"/>
              </a:solidFill>
            </a:endParaRPr>
          </a:p>
        </p:txBody>
      </p:sp>
      <p:graphicFrame>
        <p:nvGraphicFramePr>
          <p:cNvPr id="6" name="Gráfico 5"/>
          <p:cNvGraphicFramePr/>
          <p:nvPr>
            <p:extLst>
              <p:ext uri="{D42A27DB-BD31-4B8C-83A1-F6EECF244321}">
                <p14:modId xmlns:p14="http://schemas.microsoft.com/office/powerpoint/2010/main" val="961918894"/>
              </p:ext>
            </p:extLst>
          </p:nvPr>
        </p:nvGraphicFramePr>
        <p:xfrm>
          <a:off x="1944710" y="2305317"/>
          <a:ext cx="8049296" cy="38250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5820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11200" y="420129"/>
            <a:ext cx="11074400" cy="6030097"/>
          </a:xfrm>
        </p:spPr>
        <p:txBody>
          <a:bodyPr/>
          <a:lstStyle/>
          <a:p>
            <a:pPr marL="0" indent="0">
              <a:buNone/>
            </a:pPr>
            <a:endParaRPr lang="es-ES" b="1" dirty="0">
              <a:solidFill>
                <a:schemeClr val="tx1"/>
              </a:solidFill>
            </a:endParaRPr>
          </a:p>
          <a:p>
            <a:pPr marL="0" indent="0">
              <a:buNone/>
            </a:pPr>
            <a:r>
              <a:rPr lang="es-ES" b="1" dirty="0">
                <a:solidFill>
                  <a:schemeClr val="tx1"/>
                </a:solidFill>
              </a:rPr>
              <a:t>Figura 2</a:t>
            </a:r>
          </a:p>
          <a:p>
            <a:pPr marL="0" indent="0">
              <a:buNone/>
            </a:pPr>
            <a:r>
              <a:rPr lang="es-ES" b="1" dirty="0">
                <a:solidFill>
                  <a:schemeClr val="tx1"/>
                </a:solidFill>
              </a:rPr>
              <a:t>Porcentaje de aplicación las evaluaciones: diagnostica, formativa y sumativa a lo largo del semestre </a:t>
            </a:r>
          </a:p>
          <a:p>
            <a:endParaRPr lang="en-US" dirty="0"/>
          </a:p>
        </p:txBody>
      </p:sp>
      <p:sp>
        <p:nvSpPr>
          <p:cNvPr id="4" name="Marcador de pie de página 3"/>
          <p:cNvSpPr>
            <a:spLocks noGrp="1"/>
          </p:cNvSpPr>
          <p:nvPr>
            <p:ph type="ftr" sz="quarter" idx="11"/>
          </p:nvPr>
        </p:nvSpPr>
        <p:spPr/>
        <p:txBody>
          <a:bodyPr/>
          <a:lstStyle/>
          <a:p>
            <a:r>
              <a:rPr lang="en-US" altLang="es-EC">
                <a:solidFill>
                  <a:srgbClr val="FFFFFF"/>
                </a:solidFill>
              </a:rPr>
              <a:t>www.themegallery.com</a:t>
            </a:r>
          </a:p>
        </p:txBody>
      </p:sp>
      <p:graphicFrame>
        <p:nvGraphicFramePr>
          <p:cNvPr id="5" name="Gráfico 4"/>
          <p:cNvGraphicFramePr/>
          <p:nvPr>
            <p:extLst>
              <p:ext uri="{D42A27DB-BD31-4B8C-83A1-F6EECF244321}">
                <p14:modId xmlns:p14="http://schemas.microsoft.com/office/powerpoint/2010/main" val="2018376389"/>
              </p:ext>
            </p:extLst>
          </p:nvPr>
        </p:nvGraphicFramePr>
        <p:xfrm>
          <a:off x="1764406" y="2652712"/>
          <a:ext cx="7740202" cy="3797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0598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11200" y="308918"/>
            <a:ext cx="11074400" cy="6015681"/>
          </a:xfrm>
        </p:spPr>
        <p:txBody>
          <a:bodyPr/>
          <a:lstStyle/>
          <a:p>
            <a:pPr marL="0" indent="0" algn="just">
              <a:buNone/>
            </a:pPr>
            <a:endParaRPr lang="es-EC" b="1" dirty="0">
              <a:solidFill>
                <a:schemeClr val="tx1"/>
              </a:solidFill>
            </a:endParaRPr>
          </a:p>
          <a:p>
            <a:pPr marL="0" indent="0" algn="just">
              <a:buNone/>
            </a:pPr>
            <a:r>
              <a:rPr lang="es-EC" b="1" dirty="0">
                <a:solidFill>
                  <a:schemeClr val="tx1"/>
                </a:solidFill>
              </a:rPr>
              <a:t>Figura 3</a:t>
            </a:r>
          </a:p>
          <a:p>
            <a:pPr marL="0" indent="0" algn="just">
              <a:buNone/>
            </a:pPr>
            <a:r>
              <a:rPr lang="es-ES" b="1" dirty="0">
                <a:solidFill>
                  <a:schemeClr val="tx1"/>
                </a:solidFill>
              </a:rPr>
              <a:t> ¿El contenido de los instrumentos se encuentra acorde a los temas vistos en la asignatura?</a:t>
            </a:r>
          </a:p>
          <a:p>
            <a:pPr marL="0" indent="0" algn="just">
              <a:buNone/>
            </a:pPr>
            <a:endParaRPr lang="es-ES" sz="3200" b="1" dirty="0">
              <a:solidFill>
                <a:schemeClr val="tx1"/>
              </a:solidFill>
            </a:endParaRPr>
          </a:p>
        </p:txBody>
      </p:sp>
      <p:graphicFrame>
        <p:nvGraphicFramePr>
          <p:cNvPr id="4" name="Gráfico 3"/>
          <p:cNvGraphicFramePr/>
          <p:nvPr>
            <p:extLst>
              <p:ext uri="{D42A27DB-BD31-4B8C-83A1-F6EECF244321}">
                <p14:modId xmlns:p14="http://schemas.microsoft.com/office/powerpoint/2010/main" val="2034833185"/>
              </p:ext>
            </p:extLst>
          </p:nvPr>
        </p:nvGraphicFramePr>
        <p:xfrm>
          <a:off x="1828800" y="2343956"/>
          <a:ext cx="8345510" cy="39806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36191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11200" y="716692"/>
            <a:ext cx="11074400" cy="5836508"/>
          </a:xfrm>
        </p:spPr>
        <p:txBody>
          <a:bodyPr/>
          <a:lstStyle/>
          <a:p>
            <a:pPr marL="0" indent="0">
              <a:buNone/>
            </a:pPr>
            <a:r>
              <a:rPr lang="es-ES" b="1" dirty="0">
                <a:solidFill>
                  <a:schemeClr val="tx1"/>
                </a:solidFill>
              </a:rPr>
              <a:t>Figura 4</a:t>
            </a:r>
          </a:p>
          <a:p>
            <a:pPr marL="0" indent="0">
              <a:buNone/>
            </a:pPr>
            <a:r>
              <a:rPr lang="es-ES" b="1" dirty="0">
                <a:solidFill>
                  <a:schemeClr val="tx1"/>
                </a:solidFill>
              </a:rPr>
              <a:t>¿Las instrucciones sobre cómo desarrollar cada instrumento fueron claras y concisas?</a:t>
            </a:r>
          </a:p>
          <a:p>
            <a:pPr marL="0" indent="0">
              <a:buNone/>
            </a:pPr>
            <a:endParaRPr lang="es-ES" b="1" dirty="0">
              <a:solidFill>
                <a:schemeClr val="tx1"/>
              </a:solidFill>
            </a:endParaRPr>
          </a:p>
          <a:p>
            <a:pPr marL="0" indent="0">
              <a:buNone/>
            </a:pPr>
            <a:endParaRPr lang="en-US" dirty="0"/>
          </a:p>
        </p:txBody>
      </p:sp>
      <p:sp>
        <p:nvSpPr>
          <p:cNvPr id="4" name="Marcador de pie de página 3"/>
          <p:cNvSpPr>
            <a:spLocks noGrp="1"/>
          </p:cNvSpPr>
          <p:nvPr>
            <p:ph type="ftr" sz="quarter" idx="11"/>
          </p:nvPr>
        </p:nvSpPr>
        <p:spPr/>
        <p:txBody>
          <a:bodyPr/>
          <a:lstStyle/>
          <a:p>
            <a:r>
              <a:rPr lang="en-US" altLang="es-EC">
                <a:solidFill>
                  <a:srgbClr val="FFFFFF"/>
                </a:solidFill>
              </a:rPr>
              <a:t>www.themegallery.com</a:t>
            </a:r>
          </a:p>
        </p:txBody>
      </p:sp>
      <p:graphicFrame>
        <p:nvGraphicFramePr>
          <p:cNvPr id="5" name="Gráfico 4"/>
          <p:cNvGraphicFramePr/>
          <p:nvPr>
            <p:extLst>
              <p:ext uri="{D42A27DB-BD31-4B8C-83A1-F6EECF244321}">
                <p14:modId xmlns:p14="http://schemas.microsoft.com/office/powerpoint/2010/main" val="190315311"/>
              </p:ext>
            </p:extLst>
          </p:nvPr>
        </p:nvGraphicFramePr>
        <p:xfrm>
          <a:off x="2021984" y="2202287"/>
          <a:ext cx="8203842" cy="43509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190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11200" y="143692"/>
            <a:ext cx="11074400" cy="6180908"/>
          </a:xfrm>
        </p:spPr>
        <p:txBody>
          <a:bodyPr/>
          <a:lstStyle/>
          <a:p>
            <a:pPr marL="0" indent="0" algn="just">
              <a:buNone/>
            </a:pPr>
            <a:endParaRPr lang="es-EC" b="1" dirty="0">
              <a:solidFill>
                <a:schemeClr val="tx1"/>
              </a:solidFill>
            </a:endParaRPr>
          </a:p>
          <a:p>
            <a:pPr marL="0" indent="0" algn="just">
              <a:buNone/>
            </a:pPr>
            <a:r>
              <a:rPr lang="es-EC" b="1" dirty="0">
                <a:solidFill>
                  <a:schemeClr val="tx1"/>
                </a:solidFill>
              </a:rPr>
              <a:t>Figura 7</a:t>
            </a:r>
          </a:p>
          <a:p>
            <a:pPr marL="0" indent="0" algn="just">
              <a:buNone/>
            </a:pPr>
            <a:r>
              <a:rPr lang="es-ES" b="1" dirty="0">
                <a:solidFill>
                  <a:schemeClr val="tx1"/>
                </a:solidFill>
              </a:rPr>
              <a:t>¿Con que frecuencia sus docentes utilizaron los instrumentos de evaluación presentados en la siguiente tabla?</a:t>
            </a:r>
          </a:p>
          <a:p>
            <a:pPr marL="0" indent="0" algn="just">
              <a:buNone/>
            </a:pPr>
            <a:endParaRPr lang="es-ES" sz="3200" b="1" dirty="0">
              <a:solidFill>
                <a:schemeClr val="tx1"/>
              </a:solidFill>
            </a:endParaRPr>
          </a:p>
        </p:txBody>
      </p:sp>
      <p:sp>
        <p:nvSpPr>
          <p:cNvPr id="4" name="3 Marcador de pie de página"/>
          <p:cNvSpPr>
            <a:spLocks noGrp="1"/>
          </p:cNvSpPr>
          <p:nvPr>
            <p:ph type="ftr" sz="quarter" idx="11"/>
          </p:nvPr>
        </p:nvSpPr>
        <p:spPr/>
        <p:txBody>
          <a:bodyPr/>
          <a:lstStyle/>
          <a:p>
            <a:endParaRPr lang="en-US" altLang="es-EC" dirty="0">
              <a:solidFill>
                <a:srgbClr val="FFFFFF"/>
              </a:solidFill>
            </a:endParaRPr>
          </a:p>
        </p:txBody>
      </p:sp>
      <p:graphicFrame>
        <p:nvGraphicFramePr>
          <p:cNvPr id="5" name="Gráfico 4"/>
          <p:cNvGraphicFramePr/>
          <p:nvPr>
            <p:extLst>
              <p:ext uri="{D42A27DB-BD31-4B8C-83A1-F6EECF244321}">
                <p14:modId xmlns:p14="http://schemas.microsoft.com/office/powerpoint/2010/main" val="729042342"/>
              </p:ext>
            </p:extLst>
          </p:nvPr>
        </p:nvGraphicFramePr>
        <p:xfrm>
          <a:off x="940158" y="2137893"/>
          <a:ext cx="10122794" cy="43273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1864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11200" y="741405"/>
            <a:ext cx="11074400" cy="5583195"/>
          </a:xfrm>
        </p:spPr>
        <p:txBody>
          <a:bodyPr/>
          <a:lstStyle/>
          <a:p>
            <a:pPr marL="0" indent="0">
              <a:buNone/>
            </a:pPr>
            <a:r>
              <a:rPr lang="es-ES" b="1" dirty="0">
                <a:solidFill>
                  <a:schemeClr val="tx1"/>
                </a:solidFill>
              </a:rPr>
              <a:t>Figura 8</a:t>
            </a:r>
          </a:p>
          <a:p>
            <a:pPr marL="0" indent="0">
              <a:buNone/>
            </a:pPr>
            <a:r>
              <a:rPr lang="es-ES" b="1" dirty="0">
                <a:solidFill>
                  <a:schemeClr val="tx1"/>
                </a:solidFill>
              </a:rPr>
              <a:t>¿El docente dio a conocer los logros de aprendizaje de la asignatura?</a:t>
            </a:r>
          </a:p>
          <a:p>
            <a:pPr marL="0" indent="0">
              <a:buNone/>
            </a:pPr>
            <a:endParaRPr lang="es-ES" b="1" dirty="0">
              <a:solidFill>
                <a:schemeClr val="tx1"/>
              </a:solidFill>
            </a:endParaRPr>
          </a:p>
          <a:p>
            <a:pPr marL="0" indent="0">
              <a:buNone/>
            </a:pPr>
            <a:endParaRPr lang="en-US" dirty="0"/>
          </a:p>
        </p:txBody>
      </p:sp>
      <p:sp>
        <p:nvSpPr>
          <p:cNvPr id="4" name="Marcador de pie de página 3"/>
          <p:cNvSpPr>
            <a:spLocks noGrp="1"/>
          </p:cNvSpPr>
          <p:nvPr>
            <p:ph type="ftr" sz="quarter" idx="11"/>
          </p:nvPr>
        </p:nvSpPr>
        <p:spPr/>
        <p:txBody>
          <a:bodyPr/>
          <a:lstStyle/>
          <a:p>
            <a:r>
              <a:rPr lang="en-US" altLang="es-EC">
                <a:solidFill>
                  <a:srgbClr val="FFFFFF"/>
                </a:solidFill>
              </a:rPr>
              <a:t>www.themegallery.com</a:t>
            </a:r>
          </a:p>
        </p:txBody>
      </p:sp>
      <p:graphicFrame>
        <p:nvGraphicFramePr>
          <p:cNvPr id="5" name="Gráfico 4"/>
          <p:cNvGraphicFramePr/>
          <p:nvPr>
            <p:extLst>
              <p:ext uri="{D42A27DB-BD31-4B8C-83A1-F6EECF244321}">
                <p14:modId xmlns:p14="http://schemas.microsoft.com/office/powerpoint/2010/main" val="3681378365"/>
              </p:ext>
            </p:extLst>
          </p:nvPr>
        </p:nvGraphicFramePr>
        <p:xfrm>
          <a:off x="2215166" y="2189408"/>
          <a:ext cx="8152327" cy="41351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57257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55320" y="198870"/>
            <a:ext cx="5120114" cy="1692794"/>
          </a:xfrm>
        </p:spPr>
        <p:txBody>
          <a:bodyPr vert="horz" lIns="91440" tIns="45720" rIns="91440" bIns="45720" rtlCol="0" anchor="ctr">
            <a:normAutofit/>
          </a:bodyPr>
          <a:lstStyle/>
          <a:p>
            <a:r>
              <a:rPr lang="es-EC" b="1" dirty="0">
                <a:solidFill>
                  <a:srgbClr val="00B050"/>
                </a:solidFill>
                <a:latin typeface="Arial" panose="020B0604020202020204" pitchFamily="34" charset="0"/>
                <a:cs typeface="Arial" panose="020B0604020202020204" pitchFamily="34" charset="0"/>
              </a:rPr>
              <a:t>Planteamiento del Problema</a:t>
            </a:r>
          </a:p>
        </p:txBody>
      </p:sp>
      <p:pic>
        <p:nvPicPr>
          <p:cNvPr id="7" name="Marcador de contenido 6" descr="Imagen que contiene alimentos, plato&#10;&#10;Descripción generada automáticamente"/>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gray">
          <a:xfrm>
            <a:off x="8214852" y="517910"/>
            <a:ext cx="1562686" cy="1173239"/>
          </a:xfrm>
          <a:prstGeom prst="rect">
            <a:avLst/>
          </a:prstGeom>
          <a:ln>
            <a:noFill/>
          </a:ln>
          <a:effectLst>
            <a:softEdge rad="112500"/>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ángulo 2"/>
          <p:cNvSpPr/>
          <p:nvPr/>
        </p:nvSpPr>
        <p:spPr>
          <a:xfrm>
            <a:off x="237506" y="1884975"/>
            <a:ext cx="5970111" cy="4696129"/>
          </a:xfrm>
          <a:prstGeom prst="rect">
            <a:avLst/>
          </a:prstGeom>
        </p:spPr>
        <p:txBody>
          <a:bodyPr vert="horz" lIns="91440" tIns="45720" rIns="91440" bIns="45720" rtlCol="0">
            <a:noAutofit/>
          </a:bodyPr>
          <a:lstStyle/>
          <a:p>
            <a:pPr marL="457200" indent="-228600" defTabSz="914400">
              <a:lnSpc>
                <a:spcPct val="90000"/>
              </a:lnSpc>
              <a:spcAft>
                <a:spcPts val="600"/>
              </a:spcAft>
              <a:buFont typeface="Arial" panose="020B0604020202020204" pitchFamily="34" charset="0"/>
              <a:buChar char="•"/>
            </a:pPr>
            <a:r>
              <a:rPr lang="es-EC" sz="2000" dirty="0">
                <a:latin typeface="Arial" panose="020B0604020202020204" pitchFamily="34" charset="0"/>
                <a:cs typeface="Arial" panose="020B0604020202020204" pitchFamily="34" charset="0"/>
              </a:rPr>
              <a:t>La evaluación es un elemento esencial dentro del proceso de aprendizaje, los cuales al parecer son aplicados de manera muy generalizada.</a:t>
            </a:r>
          </a:p>
          <a:p>
            <a:pPr marL="457200" indent="-228600" defTabSz="914400">
              <a:lnSpc>
                <a:spcPct val="90000"/>
              </a:lnSpc>
              <a:spcAft>
                <a:spcPts val="600"/>
              </a:spcAft>
              <a:buFont typeface="Arial" panose="020B0604020202020204" pitchFamily="34" charset="0"/>
              <a:buChar char="•"/>
            </a:pPr>
            <a:r>
              <a:rPr lang="es-EC" sz="2000" dirty="0">
                <a:latin typeface="Arial" panose="020B0604020202020204" pitchFamily="34" charset="0"/>
                <a:cs typeface="Arial" panose="020B0604020202020204" pitchFamily="34" charset="0"/>
              </a:rPr>
              <a:t>Carecen de criterios pedagógicos al momento de ser elaborados (falta relación objetivos – logros de aprendizaje)</a:t>
            </a:r>
          </a:p>
          <a:p>
            <a:pPr marL="457200" indent="-228600" defTabSz="914400">
              <a:lnSpc>
                <a:spcPct val="90000"/>
              </a:lnSpc>
              <a:spcAft>
                <a:spcPts val="600"/>
              </a:spcAft>
              <a:buFont typeface="Arial" panose="020B0604020202020204" pitchFamily="34" charset="0"/>
              <a:buChar char="•"/>
            </a:pPr>
            <a:r>
              <a:rPr lang="es-ES" sz="2000" dirty="0">
                <a:solidFill>
                  <a:srgbClr val="000000"/>
                </a:solidFill>
                <a:latin typeface="Arial" panose="020B0604020202020204" pitchFamily="34" charset="0"/>
                <a:ea typeface="Calibri" panose="020F0502020204030204" pitchFamily="34" charset="0"/>
                <a:cs typeface="Arial" panose="020B0604020202020204" pitchFamily="34" charset="0"/>
              </a:rPr>
              <a:t>Las indagaciones realizadas, determinan que las autoridades y docentes de la carrera carecen de información relevante sobre el tema.</a:t>
            </a:r>
          </a:p>
          <a:p>
            <a:pPr marL="457200" indent="-228600" defTabSz="914400">
              <a:lnSpc>
                <a:spcPct val="90000"/>
              </a:lnSpc>
              <a:spcAft>
                <a:spcPts val="600"/>
              </a:spcAft>
              <a:buFont typeface="Arial" panose="020B0604020202020204" pitchFamily="34" charset="0"/>
              <a:buChar char="•"/>
            </a:pPr>
            <a:r>
              <a:rPr lang="es-ES" sz="2000" dirty="0">
                <a:solidFill>
                  <a:srgbClr val="000000"/>
                </a:solidFill>
                <a:latin typeface="Arial" panose="020B0604020202020204" pitchFamily="34" charset="0"/>
                <a:ea typeface="Calibri" panose="020F0502020204030204" pitchFamily="34" charset="0"/>
                <a:cs typeface="Arial" panose="020B0604020202020204" pitchFamily="34" charset="0"/>
              </a:rPr>
              <a:t>Se desconoce si los instrumentos de evaluación diseñados se están aplicando de la manera correcta, o concuerdan con lo establecido por los docentes en su planificación y objetivos.</a:t>
            </a:r>
            <a:endParaRPr lang="es-EC" sz="2000" dirty="0">
              <a:latin typeface="Arial" panose="020B0604020202020204" pitchFamily="34" charset="0"/>
              <a:cs typeface="Arial" panose="020B0604020202020204" pitchFamily="34" charset="0"/>
            </a:endParaRPr>
          </a:p>
        </p:txBody>
      </p:sp>
      <p:pic>
        <p:nvPicPr>
          <p:cNvPr id="2050" name="Picture 2" descr="EVALUACIÓN - Juegos tradicionales">
            <a:extLst>
              <a:ext uri="{FF2B5EF4-FFF2-40B4-BE49-F238E27FC236}">
                <a16:creationId xmlns="" xmlns:a16="http://schemas.microsoft.com/office/drawing/2014/main" id="{8C21948A-A1F2-4193-BAC5-D418D387788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209" r="13750"/>
          <a:stretch/>
        </p:blipFill>
        <p:spPr bwMode="auto">
          <a:xfrm>
            <a:off x="5878850" y="13"/>
            <a:ext cx="6313150"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85754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11200" y="143692"/>
            <a:ext cx="11074400" cy="6180908"/>
          </a:xfrm>
        </p:spPr>
        <p:txBody>
          <a:bodyPr/>
          <a:lstStyle/>
          <a:p>
            <a:pPr marL="0" indent="0" algn="just">
              <a:buNone/>
            </a:pPr>
            <a:endParaRPr lang="es-EC" b="1" dirty="0">
              <a:solidFill>
                <a:schemeClr val="tx1"/>
              </a:solidFill>
            </a:endParaRPr>
          </a:p>
          <a:p>
            <a:pPr marL="0" indent="0" algn="just">
              <a:buNone/>
            </a:pPr>
            <a:r>
              <a:rPr lang="es-EC" b="1" dirty="0">
                <a:solidFill>
                  <a:schemeClr val="tx1"/>
                </a:solidFill>
              </a:rPr>
              <a:t>Figura 9</a:t>
            </a:r>
          </a:p>
          <a:p>
            <a:pPr marL="0" indent="0" algn="just">
              <a:buNone/>
            </a:pPr>
            <a:r>
              <a:rPr lang="es-ES" b="1" dirty="0">
                <a:solidFill>
                  <a:schemeClr val="tx1"/>
                </a:solidFill>
              </a:rPr>
              <a:t>¿Considera que los instrumentos de evaluación utilizados por su docente le han ayudado a desarrollar los logros de aprendizaje de la asignatura?</a:t>
            </a:r>
          </a:p>
          <a:p>
            <a:pPr marL="0" indent="0" algn="just">
              <a:buNone/>
            </a:pPr>
            <a:endParaRPr lang="es-ES" sz="3200" b="1" dirty="0">
              <a:solidFill>
                <a:schemeClr val="tx1"/>
              </a:solidFill>
            </a:endParaRPr>
          </a:p>
        </p:txBody>
      </p:sp>
      <p:graphicFrame>
        <p:nvGraphicFramePr>
          <p:cNvPr id="4" name="Gráfico 3"/>
          <p:cNvGraphicFramePr/>
          <p:nvPr>
            <p:extLst>
              <p:ext uri="{D42A27DB-BD31-4B8C-83A1-F6EECF244321}">
                <p14:modId xmlns:p14="http://schemas.microsoft.com/office/powerpoint/2010/main" val="1953406748"/>
              </p:ext>
            </p:extLst>
          </p:nvPr>
        </p:nvGraphicFramePr>
        <p:xfrm>
          <a:off x="2176531" y="2266682"/>
          <a:ext cx="7753082" cy="40579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55831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039414" y="2086379"/>
            <a:ext cx="6735651" cy="1931829"/>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1"/>
          </a:fillRef>
          <a:effectRef idx="1">
            <a:schemeClr val="accent1"/>
          </a:effectRef>
          <a:fontRef idx="minor">
            <a:schemeClr val="lt1"/>
          </a:fontRef>
        </p:style>
        <p:txBody>
          <a:bodyPr>
            <a:normAutofit fontScale="25000" lnSpcReduction="20000"/>
          </a:bodyPr>
          <a:lstStyle/>
          <a:p>
            <a:pPr marL="0" indent="0" algn="just">
              <a:buNone/>
            </a:pPr>
            <a:endParaRPr lang="es-EC" b="1" dirty="0">
              <a:solidFill>
                <a:schemeClr val="tx1"/>
              </a:solidFill>
            </a:endParaRPr>
          </a:p>
          <a:p>
            <a:pPr marL="0" indent="0" algn="just">
              <a:buNone/>
            </a:pPr>
            <a:endParaRPr lang="es-EC" b="1" dirty="0">
              <a:solidFill>
                <a:schemeClr val="tx1"/>
              </a:solidFill>
            </a:endParaRPr>
          </a:p>
          <a:p>
            <a:pPr marL="0" indent="0" algn="just">
              <a:buNone/>
            </a:pPr>
            <a:endParaRPr lang="es-EC" b="1" dirty="0">
              <a:solidFill>
                <a:schemeClr val="tx1"/>
              </a:solidFill>
            </a:endParaRPr>
          </a:p>
          <a:p>
            <a:pPr marL="0" indent="0" algn="ctr">
              <a:buNone/>
            </a:pPr>
            <a:r>
              <a:rPr lang="es-EC" sz="12000" b="1" dirty="0">
                <a:solidFill>
                  <a:schemeClr val="tx1"/>
                </a:solidFill>
              </a:rPr>
              <a:t>FOCUS GROUP</a:t>
            </a:r>
          </a:p>
          <a:p>
            <a:pPr marL="0" indent="0" algn="ctr">
              <a:buNone/>
            </a:pPr>
            <a:r>
              <a:rPr lang="es-EC" sz="12000" b="1" dirty="0">
                <a:solidFill>
                  <a:schemeClr val="tx1"/>
                </a:solidFill>
              </a:rPr>
              <a:t>y</a:t>
            </a:r>
          </a:p>
          <a:p>
            <a:pPr marL="0" indent="0" algn="ctr">
              <a:buNone/>
            </a:pPr>
            <a:r>
              <a:rPr lang="es-EC" sz="12000" b="1" dirty="0">
                <a:solidFill>
                  <a:schemeClr val="tx1"/>
                </a:solidFill>
              </a:rPr>
              <a:t>CHI CUADRADO</a:t>
            </a:r>
            <a:endParaRPr lang="es-ES" sz="12000" b="1" dirty="0">
              <a:solidFill>
                <a:schemeClr val="tx1"/>
              </a:solidFill>
            </a:endParaRPr>
          </a:p>
          <a:p>
            <a:pPr marL="0" indent="0" algn="just">
              <a:buNone/>
            </a:pPr>
            <a:endParaRPr lang="es-ES" sz="3200" b="1" dirty="0">
              <a:solidFill>
                <a:schemeClr val="tx1"/>
              </a:solidFill>
            </a:endParaRPr>
          </a:p>
        </p:txBody>
      </p:sp>
      <p:sp>
        <p:nvSpPr>
          <p:cNvPr id="4" name="3 Marcador de pie de página"/>
          <p:cNvSpPr>
            <a:spLocks noGrp="1"/>
          </p:cNvSpPr>
          <p:nvPr>
            <p:ph type="ftr" sz="quarter" idx="11"/>
          </p:nvPr>
        </p:nvSpPr>
        <p:spPr/>
        <p:txBody>
          <a:bodyPr/>
          <a:lstStyle/>
          <a:p>
            <a:endParaRPr lang="en-US" altLang="es-EC" dirty="0">
              <a:solidFill>
                <a:srgbClr val="FFFFFF"/>
              </a:solidFill>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3279" y="4134856"/>
            <a:ext cx="2686050" cy="1704975"/>
          </a:xfrm>
          <a:prstGeom prst="rect">
            <a:avLst/>
          </a:prstGeom>
        </p:spPr>
      </p:pic>
    </p:spTree>
    <p:extLst>
      <p:ext uri="{BB962C8B-B14F-4D97-AF65-F5344CB8AC3E}">
        <p14:creationId xmlns:p14="http://schemas.microsoft.com/office/powerpoint/2010/main" val="1141157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36538"/>
            <a:ext cx="10515600" cy="1325563"/>
          </a:xfrm>
        </p:spPr>
        <p:txBody>
          <a:bodyPr>
            <a:normAutofit/>
          </a:bodyPr>
          <a:lstStyle/>
          <a:p>
            <a:pPr algn="ctr"/>
            <a:r>
              <a:rPr lang="es-ES" sz="3200" b="1" dirty="0"/>
              <a:t>Resultados </a:t>
            </a:r>
            <a:r>
              <a:rPr lang="es-ES" sz="3200" b="1" dirty="0" err="1"/>
              <a:t>Focus</a:t>
            </a:r>
            <a:r>
              <a:rPr lang="es-ES" sz="3200" b="1" dirty="0"/>
              <a:t> </a:t>
            </a:r>
            <a:r>
              <a:rPr lang="es-ES" sz="3200" b="1" dirty="0" err="1"/>
              <a:t>Group</a:t>
            </a:r>
            <a:r>
              <a:rPr lang="es-ES" sz="3200" b="1" dirty="0"/>
              <a:t> y Silabo</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128903036"/>
              </p:ext>
            </p:extLst>
          </p:nvPr>
        </p:nvGraphicFramePr>
        <p:xfrm>
          <a:off x="971546" y="1145731"/>
          <a:ext cx="10015541" cy="6400800"/>
        </p:xfrm>
        <a:graphic>
          <a:graphicData uri="http://schemas.openxmlformats.org/drawingml/2006/table">
            <a:tbl>
              <a:tblPr firstRow="1" firstCol="1" bandRow="1">
                <a:tableStyleId>{5C22544A-7EE6-4342-B048-85BDC9FD1C3A}</a:tableStyleId>
              </a:tblPr>
              <a:tblGrid>
                <a:gridCol w="3211903">
                  <a:extLst>
                    <a:ext uri="{9D8B030D-6E8A-4147-A177-3AD203B41FA5}">
                      <a16:colId xmlns="" xmlns:a16="http://schemas.microsoft.com/office/drawing/2014/main" val="20000"/>
                    </a:ext>
                  </a:extLst>
                </a:gridCol>
                <a:gridCol w="879679">
                  <a:extLst>
                    <a:ext uri="{9D8B030D-6E8A-4147-A177-3AD203B41FA5}">
                      <a16:colId xmlns="" xmlns:a16="http://schemas.microsoft.com/office/drawing/2014/main" val="20001"/>
                    </a:ext>
                  </a:extLst>
                </a:gridCol>
                <a:gridCol w="862690">
                  <a:extLst>
                    <a:ext uri="{9D8B030D-6E8A-4147-A177-3AD203B41FA5}">
                      <a16:colId xmlns="" xmlns:a16="http://schemas.microsoft.com/office/drawing/2014/main" val="20002"/>
                    </a:ext>
                  </a:extLst>
                </a:gridCol>
                <a:gridCol w="951662">
                  <a:extLst>
                    <a:ext uri="{9D8B030D-6E8A-4147-A177-3AD203B41FA5}">
                      <a16:colId xmlns="" xmlns:a16="http://schemas.microsoft.com/office/drawing/2014/main" val="20003"/>
                    </a:ext>
                  </a:extLst>
                </a:gridCol>
                <a:gridCol w="951662">
                  <a:extLst>
                    <a:ext uri="{9D8B030D-6E8A-4147-A177-3AD203B41FA5}">
                      <a16:colId xmlns="" xmlns:a16="http://schemas.microsoft.com/office/drawing/2014/main" val="20004"/>
                    </a:ext>
                  </a:extLst>
                </a:gridCol>
                <a:gridCol w="826651">
                  <a:extLst>
                    <a:ext uri="{9D8B030D-6E8A-4147-A177-3AD203B41FA5}">
                      <a16:colId xmlns="" xmlns:a16="http://schemas.microsoft.com/office/drawing/2014/main" val="20005"/>
                    </a:ext>
                  </a:extLst>
                </a:gridCol>
                <a:gridCol w="895352">
                  <a:extLst>
                    <a:ext uri="{9D8B030D-6E8A-4147-A177-3AD203B41FA5}">
                      <a16:colId xmlns="" xmlns:a16="http://schemas.microsoft.com/office/drawing/2014/main" val="20006"/>
                    </a:ext>
                  </a:extLst>
                </a:gridCol>
                <a:gridCol w="895352">
                  <a:extLst>
                    <a:ext uri="{9D8B030D-6E8A-4147-A177-3AD203B41FA5}">
                      <a16:colId xmlns="" xmlns:a16="http://schemas.microsoft.com/office/drawing/2014/main" val="20007"/>
                    </a:ext>
                  </a:extLst>
                </a:gridCol>
                <a:gridCol w="540590">
                  <a:extLst>
                    <a:ext uri="{9D8B030D-6E8A-4147-A177-3AD203B41FA5}">
                      <a16:colId xmlns="" xmlns:a16="http://schemas.microsoft.com/office/drawing/2014/main" val="20008"/>
                    </a:ext>
                  </a:extLst>
                </a:gridCol>
              </a:tblGrid>
              <a:tr h="354457">
                <a:tc rowSpan="3">
                  <a:txBody>
                    <a:bodyPr/>
                    <a:lstStyle/>
                    <a:p>
                      <a:pPr indent="180340" algn="ctr">
                        <a:lnSpc>
                          <a:spcPct val="200000"/>
                        </a:lnSpc>
                        <a:spcAft>
                          <a:spcPts val="0"/>
                        </a:spcAft>
                      </a:pPr>
                      <a:r>
                        <a:rPr lang="es-EC" sz="1400" dirty="0">
                          <a:solidFill>
                            <a:schemeClr val="tx1"/>
                          </a:solidFill>
                          <a:effectLst/>
                        </a:rPr>
                        <a:t>Planificado </a:t>
                      </a:r>
                      <a:endParaRPr lang="es-E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gridSpan="2">
                  <a:txBody>
                    <a:bodyPr/>
                    <a:lstStyle/>
                    <a:p>
                      <a:pPr indent="180340" algn="ctr">
                        <a:lnSpc>
                          <a:spcPct val="200000"/>
                        </a:lnSpc>
                        <a:spcAft>
                          <a:spcPts val="0"/>
                        </a:spcAft>
                      </a:pPr>
                      <a:r>
                        <a:rPr lang="es-EC" sz="1400">
                          <a:solidFill>
                            <a:schemeClr val="tx1"/>
                          </a:solidFill>
                          <a:effectLst/>
                        </a:rPr>
                        <a:t>Primero A</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hMerge="1">
                  <a:txBody>
                    <a:bodyPr/>
                    <a:lstStyle/>
                    <a:p>
                      <a:endParaRPr lang="es-ES"/>
                    </a:p>
                  </a:txBody>
                  <a:tcPr/>
                </a:tc>
                <a:tc gridSpan="2">
                  <a:txBody>
                    <a:bodyPr/>
                    <a:lstStyle/>
                    <a:p>
                      <a:pPr indent="180340" algn="ctr">
                        <a:lnSpc>
                          <a:spcPct val="200000"/>
                        </a:lnSpc>
                        <a:spcAft>
                          <a:spcPts val="0"/>
                        </a:spcAft>
                      </a:pPr>
                      <a:r>
                        <a:rPr lang="es-EC" sz="1400">
                          <a:solidFill>
                            <a:schemeClr val="tx1"/>
                          </a:solidFill>
                          <a:effectLst/>
                        </a:rPr>
                        <a:t>Primero B</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hMerge="1">
                  <a:txBody>
                    <a:bodyPr/>
                    <a:lstStyle/>
                    <a:p>
                      <a:endParaRPr lang="es-ES"/>
                    </a:p>
                  </a:txBody>
                  <a:tcPr/>
                </a:tc>
                <a:tc gridSpan="2">
                  <a:txBody>
                    <a:bodyPr/>
                    <a:lstStyle/>
                    <a:p>
                      <a:pPr indent="180340" algn="ctr">
                        <a:lnSpc>
                          <a:spcPct val="200000"/>
                        </a:lnSpc>
                        <a:spcAft>
                          <a:spcPts val="0"/>
                        </a:spcAft>
                      </a:pPr>
                      <a:r>
                        <a:rPr lang="es-EC" sz="1400">
                          <a:solidFill>
                            <a:schemeClr val="tx1"/>
                          </a:solidFill>
                          <a:effectLst/>
                        </a:rPr>
                        <a:t>Segundo A</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hMerge="1">
                  <a:txBody>
                    <a:bodyPr/>
                    <a:lstStyle/>
                    <a:p>
                      <a:endParaRPr lang="es-ES"/>
                    </a:p>
                  </a:txBody>
                  <a:tcPr/>
                </a:tc>
                <a:tc gridSpan="2">
                  <a:txBody>
                    <a:bodyPr/>
                    <a:lstStyle/>
                    <a:p>
                      <a:pPr indent="180340" algn="ctr">
                        <a:lnSpc>
                          <a:spcPct val="200000"/>
                        </a:lnSpc>
                        <a:spcAft>
                          <a:spcPts val="0"/>
                        </a:spcAft>
                      </a:pPr>
                      <a:r>
                        <a:rPr lang="es-EC" sz="1400">
                          <a:solidFill>
                            <a:schemeClr val="tx1"/>
                          </a:solidFill>
                          <a:effectLst/>
                        </a:rPr>
                        <a:t>Segundo B</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hMerge="1">
                  <a:txBody>
                    <a:bodyPr/>
                    <a:lstStyle/>
                    <a:p>
                      <a:endParaRPr lang="es-ES"/>
                    </a:p>
                  </a:txBody>
                  <a:tcPr/>
                </a:tc>
                <a:extLst>
                  <a:ext uri="{0D108BD9-81ED-4DB2-BD59-A6C34878D82A}">
                    <a16:rowId xmlns="" xmlns:a16="http://schemas.microsoft.com/office/drawing/2014/main" val="10000"/>
                  </a:ext>
                </a:extLst>
              </a:tr>
              <a:tr h="279273">
                <a:tc vMerge="1">
                  <a:txBody>
                    <a:bodyPr/>
                    <a:lstStyle/>
                    <a:p>
                      <a:endParaRPr lang="es-ES"/>
                    </a:p>
                  </a:txBody>
                  <a:tcPr/>
                </a:tc>
                <a:tc gridSpan="2">
                  <a:txBody>
                    <a:bodyPr/>
                    <a:lstStyle/>
                    <a:p>
                      <a:pPr indent="180340" algn="ctr">
                        <a:lnSpc>
                          <a:spcPct val="200000"/>
                        </a:lnSpc>
                        <a:spcAft>
                          <a:spcPts val="0"/>
                        </a:spcAft>
                      </a:pPr>
                      <a:r>
                        <a:rPr lang="es-EC" sz="1400">
                          <a:solidFill>
                            <a:schemeClr val="tx1"/>
                          </a:solidFill>
                          <a:effectLst/>
                        </a:rPr>
                        <a:t>Utiliza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hMerge="1">
                  <a:txBody>
                    <a:bodyPr/>
                    <a:lstStyle/>
                    <a:p>
                      <a:endParaRPr lang="es-ES"/>
                    </a:p>
                  </a:txBody>
                  <a:tcPr/>
                </a:tc>
                <a:tc gridSpan="2">
                  <a:txBody>
                    <a:bodyPr/>
                    <a:lstStyle/>
                    <a:p>
                      <a:pPr indent="180340" algn="ctr">
                        <a:lnSpc>
                          <a:spcPct val="200000"/>
                        </a:lnSpc>
                        <a:spcAft>
                          <a:spcPts val="0"/>
                        </a:spcAft>
                      </a:pPr>
                      <a:r>
                        <a:rPr lang="es-EC" sz="1400">
                          <a:solidFill>
                            <a:schemeClr val="tx1"/>
                          </a:solidFill>
                          <a:effectLst/>
                        </a:rPr>
                        <a:t>Utiliza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hMerge="1">
                  <a:txBody>
                    <a:bodyPr/>
                    <a:lstStyle/>
                    <a:p>
                      <a:endParaRPr lang="es-ES"/>
                    </a:p>
                  </a:txBody>
                  <a:tcPr/>
                </a:tc>
                <a:tc gridSpan="2">
                  <a:txBody>
                    <a:bodyPr/>
                    <a:lstStyle/>
                    <a:p>
                      <a:pPr indent="180340" algn="ctr">
                        <a:lnSpc>
                          <a:spcPct val="200000"/>
                        </a:lnSpc>
                        <a:spcAft>
                          <a:spcPts val="0"/>
                        </a:spcAft>
                      </a:pPr>
                      <a:r>
                        <a:rPr lang="es-EC" sz="1400">
                          <a:solidFill>
                            <a:schemeClr val="tx1"/>
                          </a:solidFill>
                          <a:effectLst/>
                        </a:rPr>
                        <a:t>Utiliza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hMerge="1">
                  <a:txBody>
                    <a:bodyPr/>
                    <a:lstStyle/>
                    <a:p>
                      <a:endParaRPr lang="es-ES"/>
                    </a:p>
                  </a:txBody>
                  <a:tcPr/>
                </a:tc>
                <a:tc gridSpan="2">
                  <a:txBody>
                    <a:bodyPr/>
                    <a:lstStyle/>
                    <a:p>
                      <a:pPr indent="180340" algn="ctr">
                        <a:lnSpc>
                          <a:spcPct val="200000"/>
                        </a:lnSpc>
                        <a:spcAft>
                          <a:spcPts val="0"/>
                        </a:spcAft>
                      </a:pPr>
                      <a:r>
                        <a:rPr lang="es-EC" sz="1400">
                          <a:solidFill>
                            <a:schemeClr val="tx1"/>
                          </a:solidFill>
                          <a:effectLst/>
                        </a:rPr>
                        <a:t>Utiliza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hMerge="1">
                  <a:txBody>
                    <a:bodyPr/>
                    <a:lstStyle/>
                    <a:p>
                      <a:endParaRPr lang="es-ES"/>
                    </a:p>
                  </a:txBody>
                  <a:tcPr/>
                </a:tc>
                <a:extLst>
                  <a:ext uri="{0D108BD9-81ED-4DB2-BD59-A6C34878D82A}">
                    <a16:rowId xmlns="" xmlns:a16="http://schemas.microsoft.com/office/drawing/2014/main" val="10001"/>
                  </a:ext>
                </a:extLst>
              </a:tr>
              <a:tr h="289814">
                <a:tc vMerge="1">
                  <a:txBody>
                    <a:bodyPr/>
                    <a:lstStyle/>
                    <a:p>
                      <a:endParaRPr lang="es-ES"/>
                    </a:p>
                  </a:txBody>
                  <a:tcPr/>
                </a:tc>
                <a:tc>
                  <a:txBody>
                    <a:bodyPr/>
                    <a:lstStyle/>
                    <a:p>
                      <a:pPr indent="180340" algn="l">
                        <a:lnSpc>
                          <a:spcPct val="200000"/>
                        </a:lnSpc>
                        <a:spcAft>
                          <a:spcPts val="0"/>
                        </a:spcAft>
                      </a:pPr>
                      <a:r>
                        <a:rPr lang="es-EC" sz="1400">
                          <a:solidFill>
                            <a:schemeClr val="tx1"/>
                          </a:solidFill>
                          <a:effectLst/>
                        </a:rPr>
                        <a:t>Si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No</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Si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No</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Si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No</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Si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No</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extLst>
                  <a:ext uri="{0D108BD9-81ED-4DB2-BD59-A6C34878D82A}">
                    <a16:rowId xmlns="" xmlns:a16="http://schemas.microsoft.com/office/drawing/2014/main" val="10002"/>
                  </a:ext>
                </a:extLst>
              </a:tr>
              <a:tr h="343217">
                <a:tc>
                  <a:txBody>
                    <a:bodyPr/>
                    <a:lstStyle/>
                    <a:p>
                      <a:pPr indent="180340" algn="l">
                        <a:lnSpc>
                          <a:spcPct val="200000"/>
                        </a:lnSpc>
                        <a:spcAft>
                          <a:spcPts val="0"/>
                        </a:spcAft>
                      </a:pPr>
                      <a:r>
                        <a:rPr lang="es-EC" sz="1400" dirty="0">
                          <a:solidFill>
                            <a:schemeClr val="tx1"/>
                          </a:solidFill>
                          <a:effectLst/>
                        </a:rPr>
                        <a:t>Resolución de ejercicios. </a:t>
                      </a:r>
                      <a:endParaRPr lang="es-E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dirty="0">
                          <a:solidFill>
                            <a:schemeClr val="tx1"/>
                          </a:solidFill>
                          <a:effectLst/>
                        </a:rPr>
                        <a:t>X</a:t>
                      </a:r>
                      <a:endParaRPr lang="es-E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dirty="0">
                          <a:solidFill>
                            <a:schemeClr val="tx1"/>
                          </a:solidFill>
                          <a:effectLst/>
                        </a:rPr>
                        <a:t>X</a:t>
                      </a:r>
                      <a:endParaRPr lang="es-E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extLst>
                  <a:ext uri="{0D108BD9-81ED-4DB2-BD59-A6C34878D82A}">
                    <a16:rowId xmlns="" xmlns:a16="http://schemas.microsoft.com/office/drawing/2014/main" val="10003"/>
                  </a:ext>
                </a:extLst>
              </a:tr>
              <a:tr h="343981">
                <a:tc>
                  <a:txBody>
                    <a:bodyPr/>
                    <a:lstStyle/>
                    <a:p>
                      <a:pPr indent="180340" algn="l">
                        <a:lnSpc>
                          <a:spcPct val="200000"/>
                        </a:lnSpc>
                        <a:spcAft>
                          <a:spcPts val="0"/>
                        </a:spcAft>
                      </a:pPr>
                      <a:r>
                        <a:rPr lang="es-EC" sz="1400">
                          <a:solidFill>
                            <a:schemeClr val="tx1"/>
                          </a:solidFill>
                          <a:effectLst/>
                        </a:rPr>
                        <a:t>Investigación bibliográfica</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extLst>
                  <a:ext uri="{0D108BD9-81ED-4DB2-BD59-A6C34878D82A}">
                    <a16:rowId xmlns="" xmlns:a16="http://schemas.microsoft.com/office/drawing/2014/main" val="10004"/>
                  </a:ext>
                </a:extLst>
              </a:tr>
              <a:tr h="325947">
                <a:tc>
                  <a:txBody>
                    <a:bodyPr/>
                    <a:lstStyle/>
                    <a:p>
                      <a:pPr indent="180340" algn="l">
                        <a:lnSpc>
                          <a:spcPct val="200000"/>
                        </a:lnSpc>
                        <a:spcAft>
                          <a:spcPts val="0"/>
                        </a:spcAft>
                      </a:pPr>
                      <a:r>
                        <a:rPr lang="es-EC" sz="1400">
                          <a:solidFill>
                            <a:schemeClr val="tx1"/>
                          </a:solidFill>
                          <a:effectLst/>
                        </a:rPr>
                        <a:t>Lecciones escritas</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extLst>
                  <a:ext uri="{0D108BD9-81ED-4DB2-BD59-A6C34878D82A}">
                    <a16:rowId xmlns="" xmlns:a16="http://schemas.microsoft.com/office/drawing/2014/main" val="10005"/>
                  </a:ext>
                </a:extLst>
              </a:tr>
              <a:tr h="365063">
                <a:tc>
                  <a:txBody>
                    <a:bodyPr/>
                    <a:lstStyle/>
                    <a:p>
                      <a:pPr indent="180340" algn="l">
                        <a:lnSpc>
                          <a:spcPct val="200000"/>
                        </a:lnSpc>
                        <a:spcAft>
                          <a:spcPts val="0"/>
                        </a:spcAft>
                      </a:pPr>
                      <a:r>
                        <a:rPr lang="es-EC" sz="1400" dirty="0">
                          <a:solidFill>
                            <a:schemeClr val="tx1"/>
                          </a:solidFill>
                          <a:effectLst/>
                        </a:rPr>
                        <a:t>Pruebas escritas</a:t>
                      </a:r>
                      <a:endParaRPr lang="es-E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extLst>
                  <a:ext uri="{0D108BD9-81ED-4DB2-BD59-A6C34878D82A}">
                    <a16:rowId xmlns="" xmlns:a16="http://schemas.microsoft.com/office/drawing/2014/main" val="10006"/>
                  </a:ext>
                </a:extLst>
              </a:tr>
              <a:tr h="204154">
                <a:tc>
                  <a:txBody>
                    <a:bodyPr/>
                    <a:lstStyle/>
                    <a:p>
                      <a:pPr indent="180340" algn="l">
                        <a:lnSpc>
                          <a:spcPct val="200000"/>
                        </a:lnSpc>
                        <a:spcAft>
                          <a:spcPts val="0"/>
                        </a:spcAft>
                      </a:pPr>
                      <a:r>
                        <a:rPr lang="es-EC" sz="1400">
                          <a:solidFill>
                            <a:schemeClr val="tx1"/>
                          </a:solidFill>
                          <a:effectLst/>
                        </a:rPr>
                        <a:t>Laboratorios</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extLst>
                  <a:ext uri="{0D108BD9-81ED-4DB2-BD59-A6C34878D82A}">
                    <a16:rowId xmlns="" xmlns:a16="http://schemas.microsoft.com/office/drawing/2014/main" val="10007"/>
                  </a:ext>
                </a:extLst>
              </a:tr>
              <a:tr h="286132">
                <a:tc>
                  <a:txBody>
                    <a:bodyPr/>
                    <a:lstStyle/>
                    <a:p>
                      <a:pPr indent="180340" algn="l">
                        <a:lnSpc>
                          <a:spcPct val="200000"/>
                        </a:lnSpc>
                        <a:spcAft>
                          <a:spcPts val="0"/>
                        </a:spcAft>
                      </a:pPr>
                      <a:r>
                        <a:rPr lang="es-EC" sz="1400" dirty="0">
                          <a:solidFill>
                            <a:schemeClr val="tx1"/>
                          </a:solidFill>
                          <a:effectLst/>
                        </a:rPr>
                        <a:t>Talleres</a:t>
                      </a:r>
                      <a:endParaRPr lang="es-E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extLst>
                  <a:ext uri="{0D108BD9-81ED-4DB2-BD59-A6C34878D82A}">
                    <a16:rowId xmlns="" xmlns:a16="http://schemas.microsoft.com/office/drawing/2014/main" val="10008"/>
                  </a:ext>
                </a:extLst>
              </a:tr>
              <a:tr h="268098">
                <a:tc>
                  <a:txBody>
                    <a:bodyPr/>
                    <a:lstStyle/>
                    <a:p>
                      <a:pPr indent="180340" algn="l">
                        <a:lnSpc>
                          <a:spcPct val="200000"/>
                        </a:lnSpc>
                        <a:spcAft>
                          <a:spcPts val="0"/>
                        </a:spcAft>
                      </a:pPr>
                      <a:r>
                        <a:rPr lang="es-EC" sz="1400">
                          <a:solidFill>
                            <a:schemeClr val="tx1"/>
                          </a:solidFill>
                          <a:effectLst/>
                        </a:rPr>
                        <a:t>Solución de problemas</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extLst>
                  <a:ext uri="{0D108BD9-81ED-4DB2-BD59-A6C34878D82A}">
                    <a16:rowId xmlns="" xmlns:a16="http://schemas.microsoft.com/office/drawing/2014/main" val="10009"/>
                  </a:ext>
                </a:extLst>
              </a:tr>
              <a:tr h="264352">
                <a:tc>
                  <a:txBody>
                    <a:bodyPr/>
                    <a:lstStyle/>
                    <a:p>
                      <a:pPr indent="180340" algn="l">
                        <a:lnSpc>
                          <a:spcPct val="200000"/>
                        </a:lnSpc>
                        <a:spcAft>
                          <a:spcPts val="0"/>
                        </a:spcAft>
                      </a:pPr>
                      <a:r>
                        <a:rPr lang="es-EC" sz="1400">
                          <a:solidFill>
                            <a:schemeClr val="tx1"/>
                          </a:solidFill>
                          <a:effectLst/>
                        </a:rPr>
                        <a:t>Prácticas</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extLst>
                  <a:ext uri="{0D108BD9-81ED-4DB2-BD59-A6C34878D82A}">
                    <a16:rowId xmlns="" xmlns:a16="http://schemas.microsoft.com/office/drawing/2014/main" val="10010"/>
                  </a:ext>
                </a:extLst>
              </a:tr>
              <a:tr h="303468">
                <a:tc>
                  <a:txBody>
                    <a:bodyPr/>
                    <a:lstStyle/>
                    <a:p>
                      <a:pPr indent="180340" algn="l">
                        <a:lnSpc>
                          <a:spcPct val="200000"/>
                        </a:lnSpc>
                        <a:spcAft>
                          <a:spcPts val="0"/>
                        </a:spcAft>
                      </a:pPr>
                      <a:r>
                        <a:rPr lang="es-EC" sz="1400">
                          <a:solidFill>
                            <a:schemeClr val="tx1"/>
                          </a:solidFill>
                          <a:effectLst/>
                        </a:rPr>
                        <a:t>Exposición</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extLst>
                  <a:ext uri="{0D108BD9-81ED-4DB2-BD59-A6C34878D82A}">
                    <a16:rowId xmlns="" xmlns:a16="http://schemas.microsoft.com/office/drawing/2014/main" val="10011"/>
                  </a:ext>
                </a:extLst>
              </a:tr>
              <a:tr h="328296">
                <a:tc>
                  <a:txBody>
                    <a:bodyPr/>
                    <a:lstStyle/>
                    <a:p>
                      <a:pPr indent="180340" algn="l">
                        <a:lnSpc>
                          <a:spcPct val="200000"/>
                        </a:lnSpc>
                        <a:spcAft>
                          <a:spcPts val="0"/>
                        </a:spcAft>
                      </a:pPr>
                      <a:r>
                        <a:rPr lang="es-EC" sz="1400">
                          <a:solidFill>
                            <a:schemeClr val="tx1"/>
                          </a:solidFill>
                          <a:effectLst/>
                        </a:rPr>
                        <a:t>Trabajo colaborativo</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extLst>
                  <a:ext uri="{0D108BD9-81ED-4DB2-BD59-A6C34878D82A}">
                    <a16:rowId xmlns="" xmlns:a16="http://schemas.microsoft.com/office/drawing/2014/main" val="10012"/>
                  </a:ext>
                </a:extLst>
              </a:tr>
              <a:tr h="295975">
                <a:tc>
                  <a:txBody>
                    <a:bodyPr/>
                    <a:lstStyle/>
                    <a:p>
                      <a:pPr indent="180340" algn="l">
                        <a:lnSpc>
                          <a:spcPct val="200000"/>
                        </a:lnSpc>
                        <a:spcAft>
                          <a:spcPts val="0"/>
                        </a:spcAft>
                      </a:pPr>
                      <a:r>
                        <a:rPr lang="es-EC" sz="1400">
                          <a:solidFill>
                            <a:schemeClr val="tx1"/>
                          </a:solidFill>
                          <a:effectLst/>
                        </a:rPr>
                        <a:t>Examen parcial</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l">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extLst>
                  <a:ext uri="{0D108BD9-81ED-4DB2-BD59-A6C34878D82A}">
                    <a16:rowId xmlns="" xmlns:a16="http://schemas.microsoft.com/office/drawing/2014/main" val="10013"/>
                  </a:ext>
                </a:extLst>
              </a:tr>
              <a:tr h="292228">
                <a:tc>
                  <a:txBody>
                    <a:bodyPr/>
                    <a:lstStyle/>
                    <a:p>
                      <a:pPr indent="180340" algn="just">
                        <a:lnSpc>
                          <a:spcPct val="200000"/>
                        </a:lnSpc>
                        <a:spcAft>
                          <a:spcPts val="0"/>
                        </a:spcAft>
                      </a:pPr>
                      <a:r>
                        <a:rPr lang="es-EC" sz="1400">
                          <a:solidFill>
                            <a:schemeClr val="tx1"/>
                          </a:solidFill>
                          <a:effectLst/>
                        </a:rPr>
                        <a:t>Proyecto integrador</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just">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just">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just">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just">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just">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just">
                        <a:lnSpc>
                          <a:spcPct val="200000"/>
                        </a:lnSpc>
                        <a:spcAft>
                          <a:spcPts val="0"/>
                        </a:spcAft>
                      </a:pPr>
                      <a:r>
                        <a:rPr lang="es-EC" sz="1400">
                          <a:solidFill>
                            <a:schemeClr val="tx1"/>
                          </a:solidFill>
                          <a:effectLst/>
                        </a:rPr>
                        <a:t> </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just">
                        <a:lnSpc>
                          <a:spcPct val="200000"/>
                        </a:lnSpc>
                        <a:spcAft>
                          <a:spcPts val="0"/>
                        </a:spcAft>
                      </a:pPr>
                      <a:r>
                        <a:rPr lang="es-EC" sz="1400">
                          <a:solidFill>
                            <a:schemeClr val="tx1"/>
                          </a:solidFill>
                          <a:effectLst/>
                        </a:rPr>
                        <a:t>X</a:t>
                      </a:r>
                      <a:endParaRPr lang="es-ES"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tc>
                  <a:txBody>
                    <a:bodyPr/>
                    <a:lstStyle/>
                    <a:p>
                      <a:pPr indent="180340" algn="just">
                        <a:lnSpc>
                          <a:spcPct val="200000"/>
                        </a:lnSpc>
                        <a:spcAft>
                          <a:spcPts val="0"/>
                        </a:spcAft>
                      </a:pPr>
                      <a:r>
                        <a:rPr lang="es-EC" sz="1400" dirty="0">
                          <a:solidFill>
                            <a:schemeClr val="tx1"/>
                          </a:solidFill>
                          <a:effectLst/>
                        </a:rPr>
                        <a:t> </a:t>
                      </a:r>
                      <a:endParaRPr lang="es-E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844" marR="56844" marT="0" marB="0" anchor="ctr"/>
                </a:tc>
                <a:extLst>
                  <a:ext uri="{0D108BD9-81ED-4DB2-BD59-A6C34878D82A}">
                    <a16:rowId xmlns="" xmlns:a16="http://schemas.microsoft.com/office/drawing/2014/main" val="10014"/>
                  </a:ext>
                </a:extLst>
              </a:tr>
            </a:tbl>
          </a:graphicData>
        </a:graphic>
      </p:graphicFrame>
      <p:sp>
        <p:nvSpPr>
          <p:cNvPr id="4" name="Marcador de pie de página 3"/>
          <p:cNvSpPr>
            <a:spLocks noGrp="1"/>
          </p:cNvSpPr>
          <p:nvPr>
            <p:ph type="ftr" sz="quarter" idx="11"/>
          </p:nvPr>
        </p:nvSpPr>
        <p:spPr/>
        <p:txBody>
          <a:bodyPr/>
          <a:lstStyle/>
          <a:p>
            <a:r>
              <a:rPr lang="en-US" altLang="es-EC">
                <a:solidFill>
                  <a:srgbClr val="FFFFFF"/>
                </a:solidFill>
              </a:rPr>
              <a:t>www.themegallery.com</a:t>
            </a:r>
          </a:p>
        </p:txBody>
      </p:sp>
    </p:spTree>
    <p:extLst>
      <p:ext uri="{BB962C8B-B14F-4D97-AF65-F5344CB8AC3E}">
        <p14:creationId xmlns:p14="http://schemas.microsoft.com/office/powerpoint/2010/main" val="1404983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200" b="1" dirty="0"/>
              <a:t>Instrumentos de Evaluación vs. Logros de Aprendizaje </a:t>
            </a:r>
          </a:p>
        </p:txBody>
      </p:sp>
      <p:graphicFrame>
        <p:nvGraphicFramePr>
          <p:cNvPr id="6" name="Chart 1"/>
          <p:cNvGraphicFramePr>
            <a:graphicFrameLocks noGrp="1"/>
          </p:cNvGraphicFramePr>
          <p:nvPr>
            <p:ph idx="1"/>
            <p:extLst>
              <p:ext uri="{D42A27DB-BD31-4B8C-83A1-F6EECF244321}">
                <p14:modId xmlns:p14="http://schemas.microsoft.com/office/powerpoint/2010/main" val="404979269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Marcador de pie de página 3"/>
          <p:cNvSpPr>
            <a:spLocks noGrp="1"/>
          </p:cNvSpPr>
          <p:nvPr>
            <p:ph type="ftr" sz="quarter" idx="11"/>
          </p:nvPr>
        </p:nvSpPr>
        <p:spPr/>
        <p:txBody>
          <a:bodyPr/>
          <a:lstStyle/>
          <a:p>
            <a:r>
              <a:rPr lang="en-US" altLang="es-EC">
                <a:solidFill>
                  <a:srgbClr val="FFFFFF"/>
                </a:solidFill>
              </a:rPr>
              <a:t>www.themegallery.com</a:t>
            </a:r>
          </a:p>
        </p:txBody>
      </p:sp>
    </p:spTree>
    <p:extLst>
      <p:ext uri="{BB962C8B-B14F-4D97-AF65-F5344CB8AC3E}">
        <p14:creationId xmlns:p14="http://schemas.microsoft.com/office/powerpoint/2010/main" val="3819003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200" b="1" dirty="0"/>
              <a:t>Encuesta aplicada y los logros de aprendizaje </a:t>
            </a:r>
          </a:p>
        </p:txBody>
      </p:sp>
      <p:sp>
        <p:nvSpPr>
          <p:cNvPr id="4" name="Marcador de pie de página 3"/>
          <p:cNvSpPr>
            <a:spLocks noGrp="1"/>
          </p:cNvSpPr>
          <p:nvPr>
            <p:ph type="ftr" sz="quarter" idx="11"/>
          </p:nvPr>
        </p:nvSpPr>
        <p:spPr/>
        <p:txBody>
          <a:bodyPr/>
          <a:lstStyle/>
          <a:p>
            <a:r>
              <a:rPr lang="en-US" altLang="es-EC" dirty="0">
                <a:solidFill>
                  <a:srgbClr val="FFFFFF"/>
                </a:solidFill>
              </a:rPr>
              <a:t>www.themegallery.com</a:t>
            </a:r>
          </a:p>
        </p:txBody>
      </p:sp>
      <p:graphicFrame>
        <p:nvGraphicFramePr>
          <p:cNvPr id="5" name="Chart 17"/>
          <p:cNvGraphicFramePr/>
          <p:nvPr>
            <p:extLst>
              <p:ext uri="{D42A27DB-BD31-4B8C-83A1-F6EECF244321}">
                <p14:modId xmlns:p14="http://schemas.microsoft.com/office/powerpoint/2010/main" val="1657747516"/>
              </p:ext>
            </p:extLst>
          </p:nvPr>
        </p:nvGraphicFramePr>
        <p:xfrm>
          <a:off x="1056068" y="1295400"/>
          <a:ext cx="10148552" cy="46031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96366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sz="2800" b="1" dirty="0"/>
              <a:t>Porcentaje (%) del uso de Logros de aprendizaje e instrumentos de evaluación-Chi cuadrado</a:t>
            </a:r>
            <a:r>
              <a:rPr lang="es-ES" sz="2800" b="1" i="1" dirty="0"/>
              <a:t/>
            </a:r>
            <a:br>
              <a:rPr lang="es-ES" sz="2800" b="1" i="1" dirty="0"/>
            </a:br>
            <a:endParaRPr lang="es-ES" sz="2800" b="1" dirty="0"/>
          </a:p>
        </p:txBody>
      </p:sp>
      <p:graphicFrame>
        <p:nvGraphicFramePr>
          <p:cNvPr id="5" name="Chart 19"/>
          <p:cNvGraphicFramePr>
            <a:graphicFrameLocks noGrp="1"/>
          </p:cNvGraphicFramePr>
          <p:nvPr>
            <p:ph idx="1"/>
            <p:extLst>
              <p:ext uri="{D42A27DB-BD31-4B8C-83A1-F6EECF244321}">
                <p14:modId xmlns:p14="http://schemas.microsoft.com/office/powerpoint/2010/main" val="2883583743"/>
              </p:ext>
            </p:extLst>
          </p:nvPr>
        </p:nvGraphicFramePr>
        <p:xfrm>
          <a:off x="838200" y="1529411"/>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Marcador de pie de página 3"/>
          <p:cNvSpPr>
            <a:spLocks noGrp="1"/>
          </p:cNvSpPr>
          <p:nvPr>
            <p:ph type="ftr" sz="quarter" idx="11"/>
          </p:nvPr>
        </p:nvSpPr>
        <p:spPr/>
        <p:txBody>
          <a:bodyPr/>
          <a:lstStyle/>
          <a:p>
            <a:r>
              <a:rPr lang="en-US" altLang="es-EC">
                <a:solidFill>
                  <a:srgbClr val="FFFFFF"/>
                </a:solidFill>
              </a:rPr>
              <a:t>www.themegallery.com</a:t>
            </a:r>
          </a:p>
        </p:txBody>
      </p:sp>
    </p:spTree>
    <p:extLst>
      <p:ext uri="{BB962C8B-B14F-4D97-AF65-F5344CB8AC3E}">
        <p14:creationId xmlns:p14="http://schemas.microsoft.com/office/powerpoint/2010/main" val="24234461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a:t>Resultado de la Prueba de </a:t>
            </a:r>
            <a:r>
              <a:rPr lang="es-ES" b="1" dirty="0" err="1"/>
              <a:t>chi</a:t>
            </a:r>
            <a:r>
              <a:rPr lang="es-ES" b="1" dirty="0"/>
              <a:t>-cuadrado</a:t>
            </a:r>
          </a:p>
        </p:txBody>
      </p:sp>
      <p:graphicFrame>
        <p:nvGraphicFramePr>
          <p:cNvPr id="8" name="Marcador de contenido 7"/>
          <p:cNvGraphicFramePr>
            <a:graphicFrameLocks noGrp="1"/>
          </p:cNvGraphicFramePr>
          <p:nvPr>
            <p:ph idx="1"/>
            <p:extLst>
              <p:ext uri="{D42A27DB-BD31-4B8C-83A1-F6EECF244321}">
                <p14:modId xmlns:p14="http://schemas.microsoft.com/office/powerpoint/2010/main" val="2756689904"/>
              </p:ext>
            </p:extLst>
          </p:nvPr>
        </p:nvGraphicFramePr>
        <p:xfrm>
          <a:off x="1628775" y="1690689"/>
          <a:ext cx="9043989" cy="4695294"/>
        </p:xfrm>
        <a:graphic>
          <a:graphicData uri="http://schemas.openxmlformats.org/drawingml/2006/table">
            <a:tbl>
              <a:tblPr>
                <a:tableStyleId>{616DA210-FB5B-4158-B5E0-FEB733F419BA}</a:tableStyleId>
              </a:tblPr>
              <a:tblGrid>
                <a:gridCol w="3709633">
                  <a:extLst>
                    <a:ext uri="{9D8B030D-6E8A-4147-A177-3AD203B41FA5}">
                      <a16:colId xmlns="" xmlns:a16="http://schemas.microsoft.com/office/drawing/2014/main" val="20000"/>
                    </a:ext>
                  </a:extLst>
                </a:gridCol>
                <a:gridCol w="1553838">
                  <a:extLst>
                    <a:ext uri="{9D8B030D-6E8A-4147-A177-3AD203B41FA5}">
                      <a16:colId xmlns="" xmlns:a16="http://schemas.microsoft.com/office/drawing/2014/main" val="20001"/>
                    </a:ext>
                  </a:extLst>
                </a:gridCol>
                <a:gridCol w="1553838">
                  <a:extLst>
                    <a:ext uri="{9D8B030D-6E8A-4147-A177-3AD203B41FA5}">
                      <a16:colId xmlns="" xmlns:a16="http://schemas.microsoft.com/office/drawing/2014/main" val="20002"/>
                    </a:ext>
                  </a:extLst>
                </a:gridCol>
                <a:gridCol w="2226680">
                  <a:extLst>
                    <a:ext uri="{9D8B030D-6E8A-4147-A177-3AD203B41FA5}">
                      <a16:colId xmlns="" xmlns:a16="http://schemas.microsoft.com/office/drawing/2014/main" val="20003"/>
                    </a:ext>
                  </a:extLst>
                </a:gridCol>
              </a:tblGrid>
              <a:tr h="1498154">
                <a:tc>
                  <a:txBody>
                    <a:bodyPr/>
                    <a:lstStyle/>
                    <a:p>
                      <a:pPr indent="180340" algn="ctr">
                        <a:lnSpc>
                          <a:spcPct val="200000"/>
                        </a:lnSpc>
                        <a:spcAft>
                          <a:spcPts val="0"/>
                        </a:spcAft>
                      </a:pPr>
                      <a:r>
                        <a:rPr lang="es-EC" sz="2000" dirty="0">
                          <a:effectLst/>
                        </a:rPr>
                        <a:t> </a:t>
                      </a:r>
                      <a:endParaRPr lang="es-E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indent="180340" algn="ctr">
                        <a:lnSpc>
                          <a:spcPts val="1600"/>
                        </a:lnSpc>
                        <a:spcAft>
                          <a:spcPts val="0"/>
                        </a:spcAft>
                      </a:pPr>
                      <a:r>
                        <a:rPr lang="es-EC" sz="2000">
                          <a:effectLst/>
                        </a:rPr>
                        <a:t>Valor</a:t>
                      </a:r>
                      <a:endParaRPr lang="es-E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indent="180340" algn="ctr">
                        <a:lnSpc>
                          <a:spcPts val="1600"/>
                        </a:lnSpc>
                        <a:spcAft>
                          <a:spcPts val="0"/>
                        </a:spcAft>
                      </a:pPr>
                      <a:r>
                        <a:rPr lang="es-EC" sz="2000">
                          <a:effectLst/>
                        </a:rPr>
                        <a:t>df</a:t>
                      </a:r>
                      <a:endParaRPr lang="es-E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indent="180340" algn="ctr">
                        <a:lnSpc>
                          <a:spcPts val="1600"/>
                        </a:lnSpc>
                        <a:spcAft>
                          <a:spcPts val="0"/>
                        </a:spcAft>
                      </a:pPr>
                      <a:r>
                        <a:rPr lang="es-EC" sz="2000" dirty="0">
                          <a:effectLst/>
                        </a:rPr>
                        <a:t>Significación asintótica (bilateral)</a:t>
                      </a:r>
                      <a:endParaRPr lang="es-E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0"/>
                  </a:ext>
                </a:extLst>
              </a:tr>
              <a:tr h="491467">
                <a:tc>
                  <a:txBody>
                    <a:bodyPr/>
                    <a:lstStyle/>
                    <a:p>
                      <a:pPr marL="38100" marR="38100" indent="180340" algn="ctr">
                        <a:lnSpc>
                          <a:spcPts val="1600"/>
                        </a:lnSpc>
                        <a:spcAft>
                          <a:spcPts val="0"/>
                        </a:spcAft>
                      </a:pPr>
                      <a:r>
                        <a:rPr lang="es-EC" sz="2000">
                          <a:effectLst/>
                        </a:rPr>
                        <a:t>Chi-cuadrado de Pearson</a:t>
                      </a:r>
                      <a:endParaRPr lang="es-E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indent="180340" algn="ctr">
                        <a:lnSpc>
                          <a:spcPts val="1600"/>
                        </a:lnSpc>
                        <a:spcAft>
                          <a:spcPts val="0"/>
                        </a:spcAft>
                      </a:pPr>
                      <a:r>
                        <a:rPr lang="es-EC" sz="2000">
                          <a:effectLst/>
                        </a:rPr>
                        <a:t>8,000</a:t>
                      </a:r>
                      <a:r>
                        <a:rPr lang="es-EC" sz="2000" baseline="30000">
                          <a:effectLst/>
                        </a:rPr>
                        <a:t>a</a:t>
                      </a:r>
                      <a:endParaRPr lang="es-E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indent="180340" algn="ctr">
                        <a:lnSpc>
                          <a:spcPts val="1600"/>
                        </a:lnSpc>
                        <a:spcAft>
                          <a:spcPts val="0"/>
                        </a:spcAft>
                      </a:pPr>
                      <a:r>
                        <a:rPr lang="es-EC" sz="2000">
                          <a:effectLst/>
                        </a:rPr>
                        <a:t>6</a:t>
                      </a:r>
                      <a:endParaRPr lang="es-E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indent="180340" algn="ctr">
                        <a:lnSpc>
                          <a:spcPts val="1600"/>
                        </a:lnSpc>
                        <a:spcAft>
                          <a:spcPts val="0"/>
                        </a:spcAft>
                      </a:pPr>
                      <a:r>
                        <a:rPr lang="es-EC" sz="2000">
                          <a:effectLst/>
                        </a:rPr>
                        <a:t>,238</a:t>
                      </a:r>
                      <a:endParaRPr lang="es-E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1"/>
                  </a:ext>
                </a:extLst>
              </a:tr>
              <a:tr h="513737">
                <a:tc>
                  <a:txBody>
                    <a:bodyPr/>
                    <a:lstStyle/>
                    <a:p>
                      <a:pPr marL="38100" marR="38100" indent="180340" algn="ctr">
                        <a:lnSpc>
                          <a:spcPts val="1600"/>
                        </a:lnSpc>
                        <a:spcAft>
                          <a:spcPts val="0"/>
                        </a:spcAft>
                      </a:pPr>
                      <a:r>
                        <a:rPr lang="es-EC" sz="2000">
                          <a:effectLst/>
                        </a:rPr>
                        <a:t>Razón de verosimilitud</a:t>
                      </a:r>
                      <a:endParaRPr lang="es-E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indent="180340" algn="ctr">
                        <a:lnSpc>
                          <a:spcPts val="1600"/>
                        </a:lnSpc>
                        <a:spcAft>
                          <a:spcPts val="0"/>
                        </a:spcAft>
                      </a:pPr>
                      <a:r>
                        <a:rPr lang="es-EC" sz="2000">
                          <a:effectLst/>
                        </a:rPr>
                        <a:t>8,318</a:t>
                      </a:r>
                      <a:endParaRPr lang="es-E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indent="180340" algn="ctr">
                        <a:lnSpc>
                          <a:spcPts val="1600"/>
                        </a:lnSpc>
                        <a:spcAft>
                          <a:spcPts val="0"/>
                        </a:spcAft>
                      </a:pPr>
                      <a:r>
                        <a:rPr lang="es-EC" sz="2000">
                          <a:effectLst/>
                        </a:rPr>
                        <a:t>6</a:t>
                      </a:r>
                      <a:endParaRPr lang="es-E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indent="180340" algn="ctr">
                        <a:lnSpc>
                          <a:spcPts val="1600"/>
                        </a:lnSpc>
                        <a:spcAft>
                          <a:spcPts val="0"/>
                        </a:spcAft>
                      </a:pPr>
                      <a:r>
                        <a:rPr lang="es-EC" sz="2000">
                          <a:effectLst/>
                        </a:rPr>
                        <a:t>,216</a:t>
                      </a:r>
                      <a:endParaRPr lang="es-E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2"/>
                  </a:ext>
                </a:extLst>
              </a:tr>
              <a:tr h="491467">
                <a:tc>
                  <a:txBody>
                    <a:bodyPr/>
                    <a:lstStyle/>
                    <a:p>
                      <a:pPr marL="38100" marR="38100" indent="180340" algn="ctr">
                        <a:lnSpc>
                          <a:spcPts val="1600"/>
                        </a:lnSpc>
                        <a:spcAft>
                          <a:spcPts val="0"/>
                        </a:spcAft>
                      </a:pPr>
                      <a:r>
                        <a:rPr lang="es-EC" sz="2000">
                          <a:effectLst/>
                        </a:rPr>
                        <a:t>Asociación lineal por lineal</a:t>
                      </a:r>
                      <a:endParaRPr lang="es-E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indent="180340" algn="ctr">
                        <a:lnSpc>
                          <a:spcPts val="1600"/>
                        </a:lnSpc>
                        <a:spcAft>
                          <a:spcPts val="0"/>
                        </a:spcAft>
                      </a:pPr>
                      <a:r>
                        <a:rPr lang="es-EC" sz="2000" dirty="0">
                          <a:effectLst/>
                        </a:rPr>
                        <a:t>2,609</a:t>
                      </a:r>
                      <a:endParaRPr lang="es-E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indent="180340" algn="ctr">
                        <a:lnSpc>
                          <a:spcPts val="1600"/>
                        </a:lnSpc>
                        <a:spcAft>
                          <a:spcPts val="0"/>
                        </a:spcAft>
                      </a:pPr>
                      <a:r>
                        <a:rPr lang="es-EC" sz="2000">
                          <a:effectLst/>
                        </a:rPr>
                        <a:t>1</a:t>
                      </a:r>
                      <a:endParaRPr lang="es-E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indent="180340" algn="ctr">
                        <a:lnSpc>
                          <a:spcPts val="1600"/>
                        </a:lnSpc>
                        <a:spcAft>
                          <a:spcPts val="0"/>
                        </a:spcAft>
                      </a:pPr>
                      <a:r>
                        <a:rPr lang="es-EC" sz="2000">
                          <a:effectLst/>
                        </a:rPr>
                        <a:t>,106</a:t>
                      </a:r>
                      <a:endParaRPr lang="es-E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3"/>
                  </a:ext>
                </a:extLst>
              </a:tr>
              <a:tr h="664149">
                <a:tc>
                  <a:txBody>
                    <a:bodyPr/>
                    <a:lstStyle/>
                    <a:p>
                      <a:pPr marL="38100" marR="38100" indent="180340" algn="ctr">
                        <a:lnSpc>
                          <a:spcPts val="1600"/>
                        </a:lnSpc>
                        <a:spcAft>
                          <a:spcPts val="0"/>
                        </a:spcAft>
                      </a:pPr>
                      <a:r>
                        <a:rPr lang="es-EC" sz="2000" dirty="0">
                          <a:effectLst/>
                        </a:rPr>
                        <a:t>N de casos válidos</a:t>
                      </a:r>
                      <a:endParaRPr lang="es-E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38100" marR="38100" indent="180340" algn="ctr">
                        <a:lnSpc>
                          <a:spcPts val="1600"/>
                        </a:lnSpc>
                        <a:spcAft>
                          <a:spcPts val="0"/>
                        </a:spcAft>
                      </a:pPr>
                      <a:r>
                        <a:rPr lang="es-EC" sz="2000">
                          <a:effectLst/>
                        </a:rPr>
                        <a:t>4</a:t>
                      </a:r>
                      <a:endParaRPr lang="es-E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180340" algn="ctr">
                        <a:lnSpc>
                          <a:spcPct val="200000"/>
                        </a:lnSpc>
                        <a:spcAft>
                          <a:spcPts val="0"/>
                        </a:spcAft>
                      </a:pPr>
                      <a:r>
                        <a:rPr lang="es-EC" sz="2000">
                          <a:effectLst/>
                        </a:rPr>
                        <a:t> </a:t>
                      </a:r>
                      <a:endParaRPr lang="es-E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180340" algn="ctr">
                        <a:lnSpc>
                          <a:spcPct val="200000"/>
                        </a:lnSpc>
                        <a:spcAft>
                          <a:spcPts val="0"/>
                        </a:spcAft>
                      </a:pPr>
                      <a:r>
                        <a:rPr lang="es-EC" sz="2000">
                          <a:effectLst/>
                        </a:rPr>
                        <a:t> </a:t>
                      </a:r>
                      <a:endParaRPr lang="es-E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4"/>
                  </a:ext>
                </a:extLst>
              </a:tr>
              <a:tr h="1006688">
                <a:tc gridSpan="4">
                  <a:txBody>
                    <a:bodyPr/>
                    <a:lstStyle/>
                    <a:p>
                      <a:pPr marL="38100" marR="38100" indent="180340" algn="l">
                        <a:lnSpc>
                          <a:spcPct val="100000"/>
                        </a:lnSpc>
                        <a:spcAft>
                          <a:spcPts val="0"/>
                        </a:spcAft>
                      </a:pPr>
                      <a:r>
                        <a:rPr lang="es-EC" sz="2000" kern="1200" dirty="0" smtClean="0">
                          <a:solidFill>
                            <a:schemeClr val="tx1"/>
                          </a:solidFill>
                          <a:effectLst/>
                          <a:latin typeface="+mn-lt"/>
                          <a:ea typeface="+mn-ea"/>
                          <a:cs typeface="+mn-cs"/>
                        </a:rPr>
                        <a:t>El valor obtenido o criterio de rechazo es mayor que nivel de significancia (α) de 0,05, siendo 0,238 &gt; 0,05,</a:t>
                      </a:r>
                      <a:r>
                        <a:rPr lang="es-EC" sz="2000" kern="1200" baseline="0" dirty="0" smtClean="0">
                          <a:solidFill>
                            <a:schemeClr val="tx1"/>
                          </a:solidFill>
                          <a:effectLst/>
                          <a:latin typeface="+mn-lt"/>
                          <a:ea typeface="+mn-ea"/>
                          <a:cs typeface="+mn-cs"/>
                        </a:rPr>
                        <a:t> </a:t>
                      </a:r>
                      <a:r>
                        <a:rPr lang="es-EC" sz="2000" kern="1200" dirty="0" smtClean="0">
                          <a:solidFill>
                            <a:schemeClr val="tx1"/>
                          </a:solidFill>
                          <a:effectLst/>
                          <a:latin typeface="+mn-lt"/>
                          <a:ea typeface="+mn-ea"/>
                          <a:cs typeface="+mn-cs"/>
                        </a:rPr>
                        <a:t>razón por la cual rechazamos la </a:t>
                      </a:r>
                      <a:r>
                        <a:rPr lang="es-EC" sz="2000" b="1" kern="1200" dirty="0" smtClean="0">
                          <a:solidFill>
                            <a:schemeClr val="tx1"/>
                          </a:solidFill>
                          <a:effectLst/>
                          <a:latin typeface="+mn-lt"/>
                          <a:ea typeface="+mn-ea"/>
                          <a:cs typeface="+mn-cs"/>
                        </a:rPr>
                        <a:t>(Ha) </a:t>
                      </a:r>
                      <a:r>
                        <a:rPr lang="es-EC" sz="2000" kern="1200" dirty="0" smtClean="0">
                          <a:solidFill>
                            <a:schemeClr val="tx1"/>
                          </a:solidFill>
                          <a:effectLst/>
                          <a:latin typeface="+mn-lt"/>
                          <a:ea typeface="+mn-ea"/>
                          <a:cs typeface="+mn-cs"/>
                        </a:rPr>
                        <a:t>y aceptamos</a:t>
                      </a:r>
                      <a:r>
                        <a:rPr lang="es-EC" sz="2000" kern="1200" baseline="0" dirty="0" smtClean="0">
                          <a:solidFill>
                            <a:schemeClr val="tx1"/>
                          </a:solidFill>
                          <a:effectLst/>
                          <a:latin typeface="+mn-lt"/>
                          <a:ea typeface="+mn-ea"/>
                          <a:cs typeface="+mn-cs"/>
                        </a:rPr>
                        <a:t> </a:t>
                      </a:r>
                      <a:r>
                        <a:rPr lang="es-EC" sz="2400" b="1" kern="1200" dirty="0" smtClean="0">
                          <a:solidFill>
                            <a:schemeClr val="tx1"/>
                          </a:solidFill>
                          <a:effectLst/>
                          <a:latin typeface="+mn-lt"/>
                          <a:ea typeface="+mn-ea"/>
                          <a:cs typeface="+mn-cs"/>
                        </a:rPr>
                        <a:t>(Ho), </a:t>
                      </a:r>
                      <a:r>
                        <a:rPr lang="es-EC" sz="2400" b="1" kern="1200" baseline="0" dirty="0" smtClean="0">
                          <a:solidFill>
                            <a:schemeClr val="tx1"/>
                          </a:solidFill>
                          <a:effectLst/>
                          <a:latin typeface="+mn-lt"/>
                          <a:ea typeface="+mn-ea"/>
                          <a:cs typeface="+mn-cs"/>
                        </a:rPr>
                        <a:t> EN CONSECUENCIA </a:t>
                      </a:r>
                      <a:r>
                        <a:rPr lang="es-EC" sz="2000" kern="1200" dirty="0" smtClean="0">
                          <a:solidFill>
                            <a:schemeClr val="tx1"/>
                          </a:solidFill>
                          <a:effectLst/>
                          <a:latin typeface="+mn-lt"/>
                          <a:ea typeface="+mn-ea"/>
                          <a:cs typeface="+mn-cs"/>
                        </a:rPr>
                        <a:t>los </a:t>
                      </a:r>
                      <a:r>
                        <a:rPr lang="es-EC" sz="2400" b="1" kern="1200" dirty="0" smtClean="0">
                          <a:solidFill>
                            <a:schemeClr val="tx1"/>
                          </a:solidFill>
                          <a:effectLst/>
                          <a:latin typeface="+mn-lt"/>
                          <a:ea typeface="+mn-ea"/>
                          <a:cs typeface="+mn-cs"/>
                        </a:rPr>
                        <a:t>I.E</a:t>
                      </a:r>
                      <a:r>
                        <a:rPr lang="es-EC" sz="2000" kern="1200" dirty="0" smtClean="0">
                          <a:solidFill>
                            <a:schemeClr val="tx1"/>
                          </a:solidFill>
                          <a:effectLst/>
                          <a:latin typeface="+mn-lt"/>
                          <a:ea typeface="+mn-ea"/>
                          <a:cs typeface="+mn-cs"/>
                        </a:rPr>
                        <a:t> no tienen relación con los</a:t>
                      </a:r>
                      <a:r>
                        <a:rPr lang="es-EC" sz="2000" kern="1200" baseline="0" dirty="0" smtClean="0">
                          <a:solidFill>
                            <a:schemeClr val="tx1"/>
                          </a:solidFill>
                          <a:effectLst/>
                          <a:latin typeface="+mn-lt"/>
                          <a:ea typeface="+mn-ea"/>
                          <a:cs typeface="+mn-cs"/>
                        </a:rPr>
                        <a:t> </a:t>
                      </a:r>
                      <a:r>
                        <a:rPr lang="es-EC" sz="2400" b="1" kern="1200" baseline="0" dirty="0" smtClean="0">
                          <a:solidFill>
                            <a:schemeClr val="tx1"/>
                          </a:solidFill>
                          <a:effectLst/>
                          <a:latin typeface="+mn-lt"/>
                          <a:ea typeface="+mn-ea"/>
                          <a:cs typeface="+mn-cs"/>
                        </a:rPr>
                        <a:t>L.A</a:t>
                      </a:r>
                      <a:endParaRPr lang="es-E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 xmlns:a16="http://schemas.microsoft.com/office/drawing/2014/main" val="10005"/>
                  </a:ext>
                </a:extLst>
              </a:tr>
            </a:tbl>
          </a:graphicData>
        </a:graphic>
      </p:graphicFrame>
      <p:sp>
        <p:nvSpPr>
          <p:cNvPr id="4" name="Marcador de pie de página 3"/>
          <p:cNvSpPr>
            <a:spLocks noGrp="1"/>
          </p:cNvSpPr>
          <p:nvPr>
            <p:ph type="ftr" sz="quarter" idx="11"/>
          </p:nvPr>
        </p:nvSpPr>
        <p:spPr/>
        <p:txBody>
          <a:bodyPr/>
          <a:lstStyle/>
          <a:p>
            <a:r>
              <a:rPr lang="en-US" altLang="es-EC">
                <a:solidFill>
                  <a:srgbClr val="FFFFFF"/>
                </a:solidFill>
              </a:rPr>
              <a:t>www.themegallery.com</a:t>
            </a:r>
          </a:p>
        </p:txBody>
      </p:sp>
    </p:spTree>
    <p:extLst>
      <p:ext uri="{BB962C8B-B14F-4D97-AF65-F5344CB8AC3E}">
        <p14:creationId xmlns:p14="http://schemas.microsoft.com/office/powerpoint/2010/main" val="35181165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44 Rectángulo"/>
          <p:cNvSpPr/>
          <p:nvPr/>
        </p:nvSpPr>
        <p:spPr>
          <a:xfrm>
            <a:off x="4319605" y="730944"/>
            <a:ext cx="2838213" cy="584775"/>
          </a:xfrm>
          <a:prstGeom prst="rect">
            <a:avLst/>
          </a:prstGeom>
        </p:spPr>
        <p:style>
          <a:lnRef idx="2">
            <a:schemeClr val="accent1"/>
          </a:lnRef>
          <a:fillRef idx="1002">
            <a:schemeClr val="lt2"/>
          </a:fillRef>
          <a:effectRef idx="0">
            <a:schemeClr val="accent1"/>
          </a:effectRef>
          <a:fontRef idx="minor">
            <a:schemeClr val="dk1"/>
          </a:fontRef>
        </p:style>
        <p:txBody>
          <a:bodyPr wrap="none">
            <a:spAutoFit/>
          </a:bodyPr>
          <a:lstStyle/>
          <a:p>
            <a:pPr algn="ctr"/>
            <a:r>
              <a:rPr lang="es-ES" sz="3200" b="1" dirty="0">
                <a:solidFill>
                  <a:schemeClr val="tx2"/>
                </a:solidFill>
                <a:ea typeface="Arial Unicode MS" panose="020B0604020202020204" pitchFamily="34" charset="-128"/>
                <a:cs typeface="Arial Unicode MS" panose="020B0604020202020204" pitchFamily="34" charset="-128"/>
              </a:rPr>
              <a:t>CONCLUSIONES</a:t>
            </a:r>
            <a:endParaRPr lang="es-EC" sz="3000" dirty="0">
              <a:solidFill>
                <a:schemeClr val="tx2"/>
              </a:solidFill>
              <a:ea typeface="Arial Unicode MS" panose="020B0604020202020204" pitchFamily="34" charset="-128"/>
              <a:cs typeface="Arial Unicode MS" panose="020B0604020202020204" pitchFamily="34" charset="-128"/>
            </a:endParaRPr>
          </a:p>
        </p:txBody>
      </p:sp>
      <p:graphicFrame>
        <p:nvGraphicFramePr>
          <p:cNvPr id="2" name="Diagrama 1"/>
          <p:cNvGraphicFramePr/>
          <p:nvPr>
            <p:extLst>
              <p:ext uri="{D42A27DB-BD31-4B8C-83A1-F6EECF244321}">
                <p14:modId xmlns:p14="http://schemas.microsoft.com/office/powerpoint/2010/main" val="2906358429"/>
              </p:ext>
            </p:extLst>
          </p:nvPr>
        </p:nvGraphicFramePr>
        <p:xfrm>
          <a:off x="836023" y="1743401"/>
          <a:ext cx="10907486" cy="45550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90986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Marcador de contenido 2"/>
          <p:cNvGraphicFramePr>
            <a:graphicFrameLocks noGrp="1"/>
          </p:cNvGraphicFramePr>
          <p:nvPr>
            <p:ph idx="1"/>
            <p:extLst>
              <p:ext uri="{D42A27DB-BD31-4B8C-83A1-F6EECF244321}">
                <p14:modId xmlns:p14="http://schemas.microsoft.com/office/powerpoint/2010/main" val="57048718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32778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Marcador de contenido 2"/>
          <p:cNvGraphicFramePr>
            <a:graphicFrameLocks noGrp="1"/>
          </p:cNvGraphicFramePr>
          <p:nvPr>
            <p:ph idx="1"/>
            <p:extLst>
              <p:ext uri="{D42A27DB-BD31-4B8C-83A1-F6EECF244321}">
                <p14:modId xmlns:p14="http://schemas.microsoft.com/office/powerpoint/2010/main" val="3416194738"/>
              </p:ext>
            </p:extLst>
          </p:nvPr>
        </p:nvGraphicFramePr>
        <p:xfrm>
          <a:off x="609600" y="914400"/>
          <a:ext cx="10972800" cy="5410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1984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a:extLst>
              <a:ext uri="{FF2B5EF4-FFF2-40B4-BE49-F238E27FC236}">
                <a16:creationId xmlns="" xmlns:a16="http://schemas.microsoft.com/office/drawing/2014/main" id="{19E2C3FF-9BAE-4925-B6D9-0E6B6484586C}"/>
              </a:ext>
            </a:extLst>
          </p:cNvPr>
          <p:cNvGraphicFramePr/>
          <p:nvPr>
            <p:extLst>
              <p:ext uri="{D42A27DB-BD31-4B8C-83A1-F6EECF244321}">
                <p14:modId xmlns:p14="http://schemas.microsoft.com/office/powerpoint/2010/main" val="2282390454"/>
              </p:ext>
            </p:extLst>
          </p:nvPr>
        </p:nvGraphicFramePr>
        <p:xfrm>
          <a:off x="869531" y="158286"/>
          <a:ext cx="4071180" cy="20859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Marcador de contenido 6">
            <a:extLst>
              <a:ext uri="{FF2B5EF4-FFF2-40B4-BE49-F238E27FC236}">
                <a16:creationId xmlns="" xmlns:a16="http://schemas.microsoft.com/office/drawing/2014/main" id="{96E98C2B-B6FD-46C9-9308-23060C974F4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bwMode="gray">
          <a:xfrm>
            <a:off x="0" y="5814245"/>
            <a:ext cx="1390220" cy="1043755"/>
          </a:xfrm>
          <a:prstGeom prst="rect">
            <a:avLst/>
          </a:prstGeom>
          <a:ln>
            <a:noFill/>
          </a:ln>
          <a:effectLst>
            <a:softEdge rad="112500"/>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ángulo 3">
            <a:extLst>
              <a:ext uri="{FF2B5EF4-FFF2-40B4-BE49-F238E27FC236}">
                <a16:creationId xmlns="" xmlns:a16="http://schemas.microsoft.com/office/drawing/2014/main" id="{AB78C9E5-3C75-4BBD-8B42-4003A60457B0}"/>
              </a:ext>
            </a:extLst>
          </p:cNvPr>
          <p:cNvSpPr/>
          <p:nvPr/>
        </p:nvSpPr>
        <p:spPr>
          <a:xfrm>
            <a:off x="5250426" y="242104"/>
            <a:ext cx="6388159" cy="2677656"/>
          </a:xfrm>
          <a:prstGeom prst="rect">
            <a:avLst/>
          </a:prstGeom>
        </p:spPr>
        <p:txBody>
          <a:bodyPr wrap="square">
            <a:spAutoFit/>
          </a:bodyPr>
          <a:lstStyle/>
          <a:p>
            <a:pPr lvl="0" algn="just"/>
            <a:r>
              <a:rPr lang="es-ES" sz="2400" dirty="0">
                <a:latin typeface="Arial" panose="020B0604020202020204" pitchFamily="34" charset="0"/>
                <a:cs typeface="Arial" panose="020B0604020202020204" pitchFamily="34" charset="0"/>
              </a:rPr>
              <a:t>¿Inciden los instrumentos de evaluación diseñados por los docentes en los logros de aprendizaje de los estudiantes del primer y segundo nivel de la carrera en Educación Inicial de la Universidad de las Fuerzas Armadas ESPE, periodo septiembre 2019 – febrero 2020?</a:t>
            </a:r>
            <a:endParaRPr lang="es-EC" sz="2400" dirty="0">
              <a:latin typeface="Arial" panose="020B0604020202020204" pitchFamily="34" charset="0"/>
              <a:cs typeface="Arial" panose="020B0604020202020204" pitchFamily="34" charset="0"/>
            </a:endParaRPr>
          </a:p>
        </p:txBody>
      </p:sp>
      <p:graphicFrame>
        <p:nvGraphicFramePr>
          <p:cNvPr id="5" name="2 Diagrama">
            <a:extLst>
              <a:ext uri="{FF2B5EF4-FFF2-40B4-BE49-F238E27FC236}">
                <a16:creationId xmlns="" xmlns:a16="http://schemas.microsoft.com/office/drawing/2014/main" id="{CFE37DB0-F858-43AF-8BD5-E97ACDD0BCC3}"/>
              </a:ext>
            </a:extLst>
          </p:cNvPr>
          <p:cNvGraphicFramePr/>
          <p:nvPr>
            <p:extLst>
              <p:ext uri="{D42A27DB-BD31-4B8C-83A1-F6EECF244321}">
                <p14:modId xmlns:p14="http://schemas.microsoft.com/office/powerpoint/2010/main" val="3024786535"/>
              </p:ext>
            </p:extLst>
          </p:nvPr>
        </p:nvGraphicFramePr>
        <p:xfrm>
          <a:off x="5338915" y="3058571"/>
          <a:ext cx="6341807" cy="340122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6" name="1 Diagrama">
            <a:extLst>
              <a:ext uri="{FF2B5EF4-FFF2-40B4-BE49-F238E27FC236}">
                <a16:creationId xmlns="" xmlns:a16="http://schemas.microsoft.com/office/drawing/2014/main" id="{7F52C844-BA53-4271-A953-AD3CF37C77B5}"/>
              </a:ext>
            </a:extLst>
          </p:cNvPr>
          <p:cNvGraphicFramePr/>
          <p:nvPr>
            <p:extLst>
              <p:ext uri="{D42A27DB-BD31-4B8C-83A1-F6EECF244321}">
                <p14:modId xmlns:p14="http://schemas.microsoft.com/office/powerpoint/2010/main" val="1084184242"/>
              </p:ext>
            </p:extLst>
          </p:nvPr>
        </p:nvGraphicFramePr>
        <p:xfrm>
          <a:off x="972770" y="3697895"/>
          <a:ext cx="3908948" cy="1895383"/>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13302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609600" y="914400"/>
            <a:ext cx="10972800" cy="5410201"/>
          </a:xfrm>
        </p:spPr>
        <p:txBody>
          <a:bodyPr/>
          <a:lstStyle/>
          <a:p>
            <a:pPr marL="0" indent="0">
              <a:buNone/>
            </a:pPr>
            <a:endParaRPr lang="en-US" dirty="0"/>
          </a:p>
          <a:p>
            <a:pPr marL="0" indent="0">
              <a:buNone/>
            </a:pPr>
            <a:endParaRPr lang="en-US" dirty="0"/>
          </a:p>
        </p:txBody>
      </p:sp>
      <p:graphicFrame>
        <p:nvGraphicFramePr>
          <p:cNvPr id="4" name="Diagrama 3"/>
          <p:cNvGraphicFramePr/>
          <p:nvPr>
            <p:extLst>
              <p:ext uri="{D42A27DB-BD31-4B8C-83A1-F6EECF244321}">
                <p14:modId xmlns:p14="http://schemas.microsoft.com/office/powerpoint/2010/main" val="3084260655"/>
              </p:ext>
            </p:extLst>
          </p:nvPr>
        </p:nvGraphicFramePr>
        <p:xfrm>
          <a:off x="1021080" y="1098951"/>
          <a:ext cx="10149840" cy="550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70693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558085" y="373487"/>
            <a:ext cx="10972800" cy="5410201"/>
          </a:xfrm>
        </p:spPr>
        <p:txBody>
          <a:bodyPr/>
          <a:lstStyle/>
          <a:p>
            <a:pPr marL="0" indent="0" algn="just">
              <a:buNone/>
            </a:pPr>
            <a:endParaRPr lang="en-US" sz="2800" dirty="0"/>
          </a:p>
          <a:p>
            <a:pPr marL="0" indent="0">
              <a:buNone/>
            </a:pPr>
            <a:endParaRPr lang="en-US" dirty="0"/>
          </a:p>
          <a:p>
            <a:pPr marL="0" indent="0">
              <a:buNone/>
            </a:pPr>
            <a:endParaRPr lang="en-US" dirty="0"/>
          </a:p>
        </p:txBody>
      </p:sp>
      <p:graphicFrame>
        <p:nvGraphicFramePr>
          <p:cNvPr id="4" name="Diagrama 3"/>
          <p:cNvGraphicFramePr/>
          <p:nvPr>
            <p:extLst>
              <p:ext uri="{D42A27DB-BD31-4B8C-83A1-F6EECF244321}">
                <p14:modId xmlns:p14="http://schemas.microsoft.com/office/powerpoint/2010/main" val="1927466826"/>
              </p:ext>
            </p:extLst>
          </p:nvPr>
        </p:nvGraphicFramePr>
        <p:xfrm>
          <a:off x="1119788" y="373487"/>
          <a:ext cx="9849394" cy="65402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50095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p:txBody>
          <a:bodyPr/>
          <a:lstStyle/>
          <a:p>
            <a:r>
              <a:rPr lang="en-US" altLang="es-EC">
                <a:solidFill>
                  <a:srgbClr val="FFFFFF"/>
                </a:solidFill>
              </a:rPr>
              <a:t>www.themegallery.com</a:t>
            </a:r>
          </a:p>
        </p:txBody>
      </p:sp>
      <p:grpSp>
        <p:nvGrpSpPr>
          <p:cNvPr id="5" name="4 Grupo"/>
          <p:cNvGrpSpPr/>
          <p:nvPr/>
        </p:nvGrpSpPr>
        <p:grpSpPr>
          <a:xfrm>
            <a:off x="1300766" y="306738"/>
            <a:ext cx="9790091" cy="710172"/>
            <a:chOff x="0" y="2158944"/>
            <a:chExt cx="8933646" cy="1802723"/>
          </a:xfrm>
          <a:solidFill>
            <a:schemeClr val="tx2">
              <a:lumMod val="75000"/>
            </a:schemeClr>
          </a:solidFill>
        </p:grpSpPr>
        <p:sp>
          <p:nvSpPr>
            <p:cNvPr id="6" name="5 Rectángulo redondeado"/>
            <p:cNvSpPr/>
            <p:nvPr/>
          </p:nvSpPr>
          <p:spPr>
            <a:xfrm>
              <a:off x="0" y="2158944"/>
              <a:ext cx="8933646" cy="1802722"/>
            </a:xfrm>
            <a:prstGeom prst="roundRect">
              <a:avLst/>
            </a:prstGeom>
          </p:spPr>
          <p:style>
            <a:lnRef idx="0">
              <a:schemeClr val="lt2">
                <a:hueOff val="0"/>
                <a:satOff val="0"/>
                <a:lumOff val="0"/>
                <a:alphaOff val="0"/>
              </a:schemeClr>
            </a:lnRef>
            <a:fillRef idx="1001">
              <a:schemeClr val="lt2"/>
            </a:fillRef>
            <a:effectRef idx="3">
              <a:schemeClr val="dk2">
                <a:hueOff val="0"/>
                <a:satOff val="0"/>
                <a:lumOff val="0"/>
                <a:alphaOff val="0"/>
              </a:schemeClr>
            </a:effectRef>
            <a:fontRef idx="minor">
              <a:schemeClr val="lt1"/>
            </a:fontRef>
          </p:style>
        </p:sp>
        <p:sp>
          <p:nvSpPr>
            <p:cNvPr id="7" name="6 Rectángulo"/>
            <p:cNvSpPr/>
            <p:nvPr/>
          </p:nvSpPr>
          <p:spPr>
            <a:xfrm>
              <a:off x="122511" y="2281456"/>
              <a:ext cx="8688624" cy="1680211"/>
            </a:xfrm>
            <a:prstGeom prst="rect">
              <a:avLst/>
            </a:prstGeom>
          </p:spPr>
          <p:style>
            <a:lnRef idx="0">
              <a:scrgbClr r="0" g="0" b="0"/>
            </a:lnRef>
            <a:fillRef idx="1001">
              <a:schemeClr val="lt2"/>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es-ES" sz="2800" b="1" dirty="0">
                  <a:solidFill>
                    <a:schemeClr val="tx1"/>
                  </a:solidFill>
                </a:rPr>
                <a:t>R</a:t>
              </a:r>
              <a:r>
                <a:rPr lang="es-ES" sz="2800" b="1" kern="1200" dirty="0">
                  <a:solidFill>
                    <a:schemeClr val="tx1"/>
                  </a:solidFill>
                </a:rPr>
                <a:t>ECOMENDACIONES</a:t>
              </a:r>
            </a:p>
          </p:txBody>
        </p:sp>
      </p:grpSp>
      <p:graphicFrame>
        <p:nvGraphicFramePr>
          <p:cNvPr id="3" name="Diagrama 2"/>
          <p:cNvGraphicFramePr/>
          <p:nvPr/>
        </p:nvGraphicFramePr>
        <p:xfrm>
          <a:off x="1300766" y="1769167"/>
          <a:ext cx="9790091" cy="52086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77449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p:txBody>
          <a:bodyPr/>
          <a:lstStyle/>
          <a:p>
            <a:r>
              <a:rPr lang="en-US" altLang="es-EC">
                <a:solidFill>
                  <a:srgbClr val="FFFFFF"/>
                </a:solidFill>
              </a:rPr>
              <a:t>www.themegallery.com</a:t>
            </a:r>
          </a:p>
        </p:txBody>
      </p:sp>
      <p:graphicFrame>
        <p:nvGraphicFramePr>
          <p:cNvPr id="2" name="Diagrama 1"/>
          <p:cNvGraphicFramePr/>
          <p:nvPr>
            <p:extLst>
              <p:ext uri="{D42A27DB-BD31-4B8C-83A1-F6EECF244321}">
                <p14:modId xmlns:p14="http://schemas.microsoft.com/office/powerpoint/2010/main" val="103936596"/>
              </p:ext>
            </p:extLst>
          </p:nvPr>
        </p:nvGraphicFramePr>
        <p:xfrm>
          <a:off x="1222940" y="1027609"/>
          <a:ext cx="9790091" cy="56938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3268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4 Rectángulo"/>
          <p:cNvSpPr/>
          <p:nvPr/>
        </p:nvSpPr>
        <p:spPr>
          <a:xfrm>
            <a:off x="856039" y="946876"/>
            <a:ext cx="3437223"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none">
            <a:spAutoFit/>
          </a:bodyPr>
          <a:lstStyle/>
          <a:p>
            <a:r>
              <a:rPr lang="es-ES" sz="3600" b="1" dirty="0">
                <a:solidFill>
                  <a:srgbClr val="00B050"/>
                </a:solidFill>
                <a:ea typeface="Arial Unicode MS" panose="020B0604020202020204" pitchFamily="34" charset="-128"/>
                <a:cs typeface="Arial Unicode MS" panose="020B0604020202020204" pitchFamily="34" charset="-128"/>
              </a:rPr>
              <a:t>Objetivo General</a:t>
            </a:r>
            <a:endParaRPr lang="es-EC" sz="3600" b="1" dirty="0">
              <a:solidFill>
                <a:srgbClr val="00B050"/>
              </a:solidFill>
              <a:ea typeface="Arial Unicode MS" panose="020B0604020202020204" pitchFamily="34" charset="-128"/>
              <a:cs typeface="Arial Unicode MS" panose="020B0604020202020204" pitchFamily="34" charset="-128"/>
            </a:endParaRPr>
          </a:p>
        </p:txBody>
      </p:sp>
      <p:sp>
        <p:nvSpPr>
          <p:cNvPr id="3" name="Text Box 58"/>
          <p:cNvSpPr txBox="1">
            <a:spLocks noChangeArrowheads="1"/>
          </p:cNvSpPr>
          <p:nvPr/>
        </p:nvSpPr>
        <p:spPr bwMode="gray">
          <a:xfrm>
            <a:off x="851525" y="1590930"/>
            <a:ext cx="6285544"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s-ES" sz="3200" dirty="0"/>
              <a:t>Determinar si existe relación entre los instrumentos de evaluación diseñados y aplicados por los docentes y los logros de aprendizaje de los estudiantes de primero y segundo nivel de la carrera de Educación Inicial de la Universidad de las Fuerzas Armadas ESPE.</a:t>
            </a:r>
            <a:endParaRPr lang="es-EC" sz="32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Marcador de contenido 6"/>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10801780" y="5814245"/>
            <a:ext cx="1390220" cy="1043755"/>
          </a:xfrm>
          <a:prstGeom prst="rect">
            <a:avLst/>
          </a:prstGeom>
          <a:ln>
            <a:noFill/>
          </a:ln>
          <a:effectLst>
            <a:softEdge rad="112500"/>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Resultados de la evaluación del Ceaaces a universidades | La ...">
            <a:extLst>
              <a:ext uri="{FF2B5EF4-FFF2-40B4-BE49-F238E27FC236}">
                <a16:creationId xmlns="" xmlns:a16="http://schemas.microsoft.com/office/drawing/2014/main" id="{00D9AA23-2817-48B8-894B-0D9FED4BF2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4383" y="2062981"/>
            <a:ext cx="4199729" cy="2799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320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44 Rectángulo"/>
          <p:cNvSpPr/>
          <p:nvPr/>
        </p:nvSpPr>
        <p:spPr>
          <a:xfrm>
            <a:off x="788271" y="253483"/>
            <a:ext cx="4440639" cy="584775"/>
          </a:xfrm>
          <a:prstGeom prst="rect">
            <a:avLst/>
          </a:prstGeom>
        </p:spPr>
        <p:txBody>
          <a:bodyPr wrap="none">
            <a:spAutoFit/>
          </a:bodyPr>
          <a:lstStyle/>
          <a:p>
            <a:r>
              <a:rPr lang="es-ES" sz="3200" b="1" dirty="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rPr>
              <a:t>Objetivos Específicos</a:t>
            </a:r>
            <a:endParaRPr lang="es-EC" sz="3000" dirty="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6" name="Marcador de contenido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gray">
          <a:xfrm>
            <a:off x="10525719" y="5645213"/>
            <a:ext cx="1390220" cy="1043755"/>
          </a:xfrm>
          <a:prstGeom prst="rect">
            <a:avLst/>
          </a:prstGeom>
          <a:ln>
            <a:noFill/>
          </a:ln>
          <a:effectLst>
            <a:softEdge rad="112500"/>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ángulo 1">
            <a:extLst>
              <a:ext uri="{FF2B5EF4-FFF2-40B4-BE49-F238E27FC236}">
                <a16:creationId xmlns="" xmlns:a16="http://schemas.microsoft.com/office/drawing/2014/main" id="{8354DE71-A4A2-411A-A0D2-2909F2E46E1B}"/>
              </a:ext>
            </a:extLst>
          </p:cNvPr>
          <p:cNvSpPr/>
          <p:nvPr/>
        </p:nvSpPr>
        <p:spPr>
          <a:xfrm>
            <a:off x="1547750" y="989902"/>
            <a:ext cx="9473184" cy="1015663"/>
          </a:xfrm>
          <a:prstGeom prst="rect">
            <a:avLst/>
          </a:prstGeom>
        </p:spPr>
        <p:txBody>
          <a:bodyPr wrap="square">
            <a:spAutoFit/>
          </a:bodyPr>
          <a:lstStyle/>
          <a:p>
            <a:pPr marL="285750" indent="-285750" eaLnBrk="0" hangingPunct="0">
              <a:buFont typeface="Arial" panose="020B0604020202020204" pitchFamily="34" charset="0"/>
              <a:buChar char="•"/>
            </a:pPr>
            <a:r>
              <a:rPr lang="es-EC" sz="2000" dirty="0">
                <a:solidFill>
                  <a:schemeClr val="tx2">
                    <a:lumMod val="10000"/>
                  </a:schemeClr>
                </a:solidFill>
                <a:latin typeface="Arial" panose="020B0604020202020204" pitchFamily="34" charset="0"/>
                <a:ea typeface="Arial Unicode MS" panose="020B0604020202020204" pitchFamily="34" charset="-128"/>
                <a:cs typeface="Arial" panose="020B0604020202020204" pitchFamily="34" charset="0"/>
              </a:rPr>
              <a:t>Elaborar el soporte teórico sobre el contenido de la evaluación y sus instrumentos, así como los logros  de aprendizaje de estudiantes en educación superior.</a:t>
            </a:r>
            <a:endParaRPr lang="en-US" altLang="es-EC" sz="2000" dirty="0">
              <a:solidFill>
                <a:schemeClr val="tx2">
                  <a:lumMod val="10000"/>
                </a:schemeClr>
              </a:solidFill>
              <a:latin typeface="Arial" panose="020B0604020202020204" pitchFamily="34" charset="0"/>
              <a:cs typeface="Arial" panose="020B0604020202020204" pitchFamily="34" charset="0"/>
            </a:endParaRPr>
          </a:p>
        </p:txBody>
      </p:sp>
      <p:sp>
        <p:nvSpPr>
          <p:cNvPr id="3" name="Rectángulo 2">
            <a:extLst>
              <a:ext uri="{FF2B5EF4-FFF2-40B4-BE49-F238E27FC236}">
                <a16:creationId xmlns="" xmlns:a16="http://schemas.microsoft.com/office/drawing/2014/main" id="{F43D1AC1-4B01-49B3-9119-7731C7E5F9C6}"/>
              </a:ext>
            </a:extLst>
          </p:cNvPr>
          <p:cNvSpPr/>
          <p:nvPr/>
        </p:nvSpPr>
        <p:spPr>
          <a:xfrm>
            <a:off x="1154280" y="2086232"/>
            <a:ext cx="7977845" cy="923330"/>
          </a:xfrm>
          <a:prstGeom prst="rect">
            <a:avLst/>
          </a:prstGeom>
        </p:spPr>
        <p:txBody>
          <a:bodyPr wrap="square">
            <a:spAutoFit/>
          </a:bodyPr>
          <a:lstStyle/>
          <a:p>
            <a:pPr marL="285750" lvl="0" indent="-285750" eaLnBrk="0" hangingPunct="0">
              <a:buFont typeface="Arial" panose="020B0604020202020204" pitchFamily="34" charset="0"/>
              <a:buChar char="•"/>
            </a:pPr>
            <a:r>
              <a:rPr lang="es-ES" dirty="0">
                <a:solidFill>
                  <a:schemeClr val="tx2">
                    <a:lumMod val="10000"/>
                  </a:schemeClr>
                </a:solidFill>
                <a:latin typeface="Arial" panose="020B0604020202020204" pitchFamily="34" charset="0"/>
                <a:ea typeface="Arial Unicode MS" panose="020B0604020202020204" pitchFamily="34" charset="-128"/>
                <a:cs typeface="Arial" panose="020B0604020202020204" pitchFamily="34" charset="0"/>
              </a:rPr>
              <a:t>Identificar el tipo de instrumentos de evaluación utilizados por los docentes y estudiantes de primero y segundo nivel de la carrera de Educación Inicial de la Universidad de las Fuerzas Armadas, ESPE</a:t>
            </a:r>
            <a:endParaRPr lang="es-EC" dirty="0">
              <a:solidFill>
                <a:schemeClr val="tx2">
                  <a:lumMod val="10000"/>
                </a:schemeClr>
              </a:solidFill>
              <a:latin typeface="Arial" panose="020B0604020202020204" pitchFamily="34" charset="0"/>
              <a:cs typeface="Arial" panose="020B0604020202020204" pitchFamily="34" charset="0"/>
            </a:endParaRPr>
          </a:p>
        </p:txBody>
      </p:sp>
      <p:sp>
        <p:nvSpPr>
          <p:cNvPr id="4" name="Rectángulo 3">
            <a:extLst>
              <a:ext uri="{FF2B5EF4-FFF2-40B4-BE49-F238E27FC236}">
                <a16:creationId xmlns="" xmlns:a16="http://schemas.microsoft.com/office/drawing/2014/main" id="{5FA8ECB1-C072-4F12-8058-E0FDB7A28AAE}"/>
              </a:ext>
            </a:extLst>
          </p:cNvPr>
          <p:cNvSpPr/>
          <p:nvPr/>
        </p:nvSpPr>
        <p:spPr>
          <a:xfrm>
            <a:off x="716159" y="3250490"/>
            <a:ext cx="6397159" cy="1200329"/>
          </a:xfrm>
          <a:prstGeom prst="rect">
            <a:avLst/>
          </a:prstGeom>
        </p:spPr>
        <p:txBody>
          <a:bodyPr wrap="square">
            <a:spAutoFit/>
          </a:bodyPr>
          <a:lstStyle/>
          <a:p>
            <a:pPr marL="285750" indent="-285750" eaLnBrk="0" hangingPunct="0">
              <a:buFont typeface="Arial" panose="020B0604020202020204" pitchFamily="34" charset="0"/>
              <a:buChar char="•"/>
            </a:pPr>
            <a:r>
              <a:rPr lang="es-ES" dirty="0">
                <a:solidFill>
                  <a:schemeClr val="tx2">
                    <a:lumMod val="10000"/>
                  </a:schemeClr>
                </a:solidFill>
                <a:latin typeface="Arial" panose="020B0604020202020204" pitchFamily="34" charset="0"/>
                <a:ea typeface="Arial Unicode MS" panose="020B0604020202020204" pitchFamily="34" charset="-128"/>
                <a:cs typeface="Arial" panose="020B0604020202020204" pitchFamily="34" charset="0"/>
              </a:rPr>
              <a:t>Establecer el porcentaje de los logros de aprendizaje de los estudiantes de primero y segundo nivel  de la carrera de Educación Inicial de la Universidad de las Fuerzas Armadas, ESPE.</a:t>
            </a:r>
            <a:endParaRPr lang="en-US" altLang="es-EC" dirty="0">
              <a:solidFill>
                <a:schemeClr val="tx2">
                  <a:lumMod val="10000"/>
                </a:schemeClr>
              </a:solidFill>
              <a:latin typeface="Arial" panose="020B0604020202020204" pitchFamily="34" charset="0"/>
              <a:cs typeface="Arial" panose="020B0604020202020204" pitchFamily="34" charset="0"/>
            </a:endParaRPr>
          </a:p>
        </p:txBody>
      </p:sp>
      <p:sp>
        <p:nvSpPr>
          <p:cNvPr id="5" name="Rectángulo 4">
            <a:extLst>
              <a:ext uri="{FF2B5EF4-FFF2-40B4-BE49-F238E27FC236}">
                <a16:creationId xmlns="" xmlns:a16="http://schemas.microsoft.com/office/drawing/2014/main" id="{9183A40A-44CF-41DB-81B8-2654D1B1700D}"/>
              </a:ext>
            </a:extLst>
          </p:cNvPr>
          <p:cNvSpPr/>
          <p:nvPr/>
        </p:nvSpPr>
        <p:spPr>
          <a:xfrm>
            <a:off x="174172" y="4713008"/>
            <a:ext cx="5525985" cy="1323439"/>
          </a:xfrm>
          <a:prstGeom prst="rect">
            <a:avLst/>
          </a:prstGeom>
        </p:spPr>
        <p:txBody>
          <a:bodyPr wrap="square">
            <a:spAutoFit/>
          </a:bodyPr>
          <a:lstStyle/>
          <a:p>
            <a:pPr marL="285750" lvl="0" indent="-285750">
              <a:buFont typeface="Arial" panose="020B0604020202020204" pitchFamily="34" charset="0"/>
              <a:buChar char="•"/>
            </a:pPr>
            <a:r>
              <a:rPr lang="es-ES" sz="2000" dirty="0">
                <a:solidFill>
                  <a:schemeClr val="tx2">
                    <a:lumMod val="10000"/>
                  </a:schemeClr>
                </a:solidFill>
                <a:latin typeface="Arial" panose="020B0604020202020204" pitchFamily="34" charset="0"/>
                <a:cs typeface="Arial" panose="020B0604020202020204" pitchFamily="34" charset="0"/>
              </a:rPr>
              <a:t>Validar estadísticamente la relación de los instrumentos de evaluación utilizados por los docentes con los logros de aprendizaje de los estudiantes.</a:t>
            </a:r>
            <a:endParaRPr lang="es-EC" sz="2000" dirty="0">
              <a:solidFill>
                <a:schemeClr val="tx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2716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309961" y="716758"/>
            <a:ext cx="9475307" cy="5707792"/>
          </a:xfrm>
        </p:spPr>
        <p:txBody>
          <a:bodyPr>
            <a:noAutofit/>
          </a:bodyPr>
          <a:lstStyle/>
          <a:p>
            <a:pPr algn="just">
              <a:lnSpc>
                <a:spcPct val="120000"/>
              </a:lnSpc>
              <a:spcBef>
                <a:spcPts val="0"/>
              </a:spcBef>
              <a:buFont typeface="Wingdings" panose="05000000000000000000" pitchFamily="2" charset="2"/>
              <a:buChar char="ü"/>
            </a:pPr>
            <a:r>
              <a:rPr lang="es-ES" sz="2000" dirty="0">
                <a:ln w="0"/>
                <a:latin typeface="Arial" panose="020B0604020202020204" pitchFamily="34" charset="0"/>
                <a:ea typeface="Calibri" panose="020F0502020204030204" pitchFamily="34" charset="0"/>
                <a:cs typeface="Arial" panose="020B0604020202020204" pitchFamily="34" charset="0"/>
              </a:rPr>
              <a:t>Es necesario que los instrumentos de evaluación, siempre coadyuven a la obtención de los logros de aprendizaje, deben estar diseñados en base a los: </a:t>
            </a:r>
          </a:p>
          <a:p>
            <a:pPr marL="742950" lvl="1" indent="-285750" algn="just">
              <a:lnSpc>
                <a:spcPct val="120000"/>
              </a:lnSpc>
              <a:spcBef>
                <a:spcPts val="0"/>
              </a:spcBef>
            </a:pPr>
            <a:r>
              <a:rPr lang="es-ES" sz="2000" dirty="0">
                <a:ln w="0"/>
                <a:latin typeface="Arial" panose="020B0604020202020204" pitchFamily="34" charset="0"/>
                <a:ea typeface="Calibri" panose="020F0502020204030204" pitchFamily="34" charset="0"/>
                <a:cs typeface="Arial" panose="020B0604020202020204" pitchFamily="34" charset="0"/>
              </a:rPr>
              <a:t>Objetivos </a:t>
            </a:r>
          </a:p>
          <a:p>
            <a:pPr marL="742950" lvl="1" indent="-285750" algn="just">
              <a:lnSpc>
                <a:spcPct val="120000"/>
              </a:lnSpc>
              <a:spcBef>
                <a:spcPts val="0"/>
              </a:spcBef>
            </a:pPr>
            <a:r>
              <a:rPr lang="es-ES" sz="2000" dirty="0">
                <a:ln w="0"/>
                <a:latin typeface="Arial" panose="020B0604020202020204" pitchFamily="34" charset="0"/>
                <a:ea typeface="Calibri" panose="020F0502020204030204" pitchFamily="34" charset="0"/>
                <a:cs typeface="Arial" panose="020B0604020202020204" pitchFamily="34" charset="0"/>
              </a:rPr>
              <a:t>Capacidades de los estudiantes </a:t>
            </a:r>
          </a:p>
          <a:p>
            <a:pPr lvl="1" algn="just">
              <a:lnSpc>
                <a:spcPct val="120000"/>
              </a:lnSpc>
              <a:spcBef>
                <a:spcPts val="0"/>
              </a:spcBef>
            </a:pPr>
            <a:r>
              <a:rPr lang="es-ES" sz="2000" dirty="0">
                <a:ln w="0"/>
                <a:latin typeface="Arial" panose="020B0604020202020204" pitchFamily="34" charset="0"/>
                <a:ea typeface="Calibri" panose="020F0502020204030204" pitchFamily="34" charset="0"/>
                <a:cs typeface="Arial" panose="020B0604020202020204" pitchFamily="34" charset="0"/>
              </a:rPr>
              <a:t> Para lograr mejores niveles superiores de aprendizaje y conocimiento cumpliendo con:</a:t>
            </a:r>
          </a:p>
          <a:p>
            <a:pPr marL="742950" lvl="1" indent="-285750" algn="just">
              <a:lnSpc>
                <a:spcPct val="120000"/>
              </a:lnSpc>
              <a:spcBef>
                <a:spcPts val="0"/>
              </a:spcBef>
            </a:pPr>
            <a:r>
              <a:rPr lang="es-ES" sz="2000" dirty="0">
                <a:ln w="0"/>
                <a:latin typeface="Arial" panose="020B0604020202020204" pitchFamily="34" charset="0"/>
                <a:ea typeface="Calibri" panose="020F0502020204030204" pitchFamily="34" charset="0"/>
                <a:cs typeface="Arial" panose="020B0604020202020204" pitchFamily="34" charset="0"/>
              </a:rPr>
              <a:t>Una concordancia </a:t>
            </a:r>
          </a:p>
          <a:p>
            <a:pPr marL="742950" lvl="1" indent="-285750" algn="just">
              <a:lnSpc>
                <a:spcPct val="120000"/>
              </a:lnSpc>
              <a:spcBef>
                <a:spcPts val="0"/>
              </a:spcBef>
            </a:pPr>
            <a:r>
              <a:rPr lang="es-ES" sz="2000" dirty="0">
                <a:ln w="0"/>
                <a:latin typeface="Arial" panose="020B0604020202020204" pitchFamily="34" charset="0"/>
                <a:ea typeface="Calibri" panose="020F0502020204030204" pitchFamily="34" charset="0"/>
                <a:cs typeface="Arial" panose="020B0604020202020204" pitchFamily="34" charset="0"/>
              </a:rPr>
              <a:t>Sistematización </a:t>
            </a:r>
          </a:p>
          <a:p>
            <a:pPr marL="742950" lvl="1" indent="-285750" algn="just">
              <a:lnSpc>
                <a:spcPct val="120000"/>
              </a:lnSpc>
              <a:spcBef>
                <a:spcPts val="0"/>
              </a:spcBef>
            </a:pPr>
            <a:r>
              <a:rPr lang="es-ES" sz="2000" dirty="0">
                <a:ln w="0"/>
                <a:latin typeface="Arial" panose="020B0604020202020204" pitchFamily="34" charset="0"/>
                <a:ea typeface="Calibri" panose="020F0502020204030204" pitchFamily="34" charset="0"/>
                <a:cs typeface="Arial" panose="020B0604020202020204" pitchFamily="34" charset="0"/>
              </a:rPr>
              <a:t>Aplicación de instrumentos acordes y adecuados </a:t>
            </a:r>
          </a:p>
          <a:p>
            <a:pPr marL="742950" lvl="1" indent="-285750" algn="just">
              <a:lnSpc>
                <a:spcPct val="120000"/>
              </a:lnSpc>
              <a:spcBef>
                <a:spcPts val="0"/>
              </a:spcBef>
            </a:pPr>
            <a:r>
              <a:rPr lang="es-ES" sz="2000" dirty="0">
                <a:ln w="0"/>
                <a:latin typeface="Arial" panose="020B0604020202020204" pitchFamily="34" charset="0"/>
                <a:ea typeface="Calibri" panose="020F0502020204030204" pitchFamily="34" charset="0"/>
                <a:cs typeface="Arial" panose="020B0604020202020204" pitchFamily="34" charset="0"/>
              </a:rPr>
              <a:t>Respondan a las necesidades establecidas</a:t>
            </a:r>
          </a:p>
          <a:p>
            <a:pPr marL="742950" lvl="1" indent="-285750" algn="just">
              <a:lnSpc>
                <a:spcPct val="120000"/>
              </a:lnSpc>
              <a:spcBef>
                <a:spcPts val="0"/>
              </a:spcBef>
            </a:pPr>
            <a:r>
              <a:rPr lang="es-ES" sz="2000" dirty="0">
                <a:ln w="0"/>
                <a:latin typeface="Arial" panose="020B0604020202020204" pitchFamily="34" charset="0"/>
                <a:ea typeface="Calibri" panose="020F0502020204030204" pitchFamily="34" charset="0"/>
                <a:cs typeface="Arial" panose="020B0604020202020204" pitchFamily="34" charset="0"/>
              </a:rPr>
              <a:t>Evidencien los logros de aprendizaje </a:t>
            </a:r>
          </a:p>
          <a:p>
            <a:pPr algn="just">
              <a:lnSpc>
                <a:spcPct val="120000"/>
              </a:lnSpc>
              <a:spcBef>
                <a:spcPts val="0"/>
              </a:spcBef>
              <a:buFont typeface="Wingdings" panose="05000000000000000000" pitchFamily="2" charset="2"/>
              <a:buChar char="ü"/>
            </a:pPr>
            <a:r>
              <a:rPr lang="es-ES" sz="2000" dirty="0">
                <a:ln w="0"/>
                <a:latin typeface="Arial" panose="020B0604020202020204" pitchFamily="34" charset="0"/>
                <a:cs typeface="Arial" panose="020B0604020202020204" pitchFamily="34" charset="0"/>
              </a:rPr>
              <a:t>La investigación se realizó con el propósito de determinar qué tipo relación existe entre los instrumentos de evaluación diseñados por los docentes y los logros de aprendizaje mediante una valoración cuantitativa, cuya información obtenida será de relevancia para la mejora continua en el proceso de evaluación implementado por los docentes.</a:t>
            </a:r>
          </a:p>
          <a:p>
            <a:pPr>
              <a:lnSpc>
                <a:spcPct val="120000"/>
              </a:lnSpc>
              <a:spcBef>
                <a:spcPts val="0"/>
              </a:spcBef>
            </a:pPr>
            <a:endParaRPr lang="es-ES" sz="2000" dirty="0">
              <a:latin typeface="Arial" panose="020B0604020202020204" pitchFamily="34" charset="0"/>
              <a:cs typeface="Arial" panose="020B0604020202020204" pitchFamily="34" charset="0"/>
            </a:endParaRPr>
          </a:p>
        </p:txBody>
      </p:sp>
      <p:sp>
        <p:nvSpPr>
          <p:cNvPr id="5" name="1 Título"/>
          <p:cNvSpPr txBox="1">
            <a:spLocks/>
          </p:cNvSpPr>
          <p:nvPr/>
        </p:nvSpPr>
        <p:spPr>
          <a:xfrm>
            <a:off x="0" y="190004"/>
            <a:ext cx="10364451" cy="665020"/>
          </a:xfrm>
          <a:prstGeom prst="rect">
            <a:avLst/>
          </a:prstGeom>
        </p:spPr>
        <p:txBody>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es-EC" b="1" cap="none" dirty="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rPr>
              <a:t>Justificación</a:t>
            </a:r>
          </a:p>
        </p:txBody>
      </p:sp>
      <p:pic>
        <p:nvPicPr>
          <p:cNvPr id="9" name="Marcador de contenido 6"/>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10045326" y="5529131"/>
            <a:ext cx="1390220" cy="1043755"/>
          </a:xfrm>
          <a:prstGeom prst="rect">
            <a:avLst/>
          </a:prstGeom>
          <a:ln>
            <a:noFill/>
          </a:ln>
          <a:effectLst>
            <a:softEdge rad="112500"/>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046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85200" y="280283"/>
            <a:ext cx="9670459" cy="600789"/>
          </a:xfrm>
          <a:ln>
            <a:noFill/>
          </a:ln>
        </p:spPr>
        <p:style>
          <a:lnRef idx="2">
            <a:schemeClr val="dk1"/>
          </a:lnRef>
          <a:fillRef idx="1">
            <a:schemeClr val="lt1"/>
          </a:fillRef>
          <a:effectRef idx="0">
            <a:schemeClr val="dk1"/>
          </a:effectRef>
          <a:fontRef idx="minor">
            <a:schemeClr val="dk1"/>
          </a:fontRef>
        </p:style>
        <p:txBody>
          <a:bodyPr>
            <a:noAutofit/>
          </a:bodyPr>
          <a:lstStyle/>
          <a:p>
            <a:pPr algn="ctr"/>
            <a:r>
              <a:rPr lang="es-ES" sz="2800" dirty="0">
                <a:ln w="0"/>
                <a:solidFill>
                  <a:srgbClr val="00B05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t/>
            </a:r>
            <a:br>
              <a:rPr lang="es-ES" sz="2800" dirty="0">
                <a:ln w="0"/>
                <a:solidFill>
                  <a:srgbClr val="00B05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br>
            <a:r>
              <a:rPr lang="es-ES" sz="2800" dirty="0">
                <a:ln w="0"/>
                <a:solidFill>
                  <a:srgbClr val="00B05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t>Esta investigación también pretende entregar información útil para comprobar:</a:t>
            </a:r>
            <a:br>
              <a:rPr lang="es-ES" sz="2800" dirty="0">
                <a:ln w="0"/>
                <a:solidFill>
                  <a:srgbClr val="00B05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br>
            <a:endParaRPr lang="es-ES" sz="2800" dirty="0">
              <a:solidFill>
                <a:srgbClr val="00B050"/>
              </a:solidFill>
            </a:endParaRP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1217423818"/>
              </p:ext>
            </p:extLst>
          </p:nvPr>
        </p:nvGraphicFramePr>
        <p:xfrm>
          <a:off x="286680" y="1186361"/>
          <a:ext cx="11244260" cy="49294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Marcador de contenido 6"/>
          <p:cNvPicPr>
            <a:picLocks noChangeAspect="1"/>
          </p:cNvPicPr>
          <p:nvPr/>
        </p:nvPicPr>
        <p:blipFill>
          <a:blip r:embed="rId7">
            <a:extLst>
              <a:ext uri="{28A0092B-C50C-407E-A947-70E740481C1C}">
                <a14:useLocalDpi xmlns:a14="http://schemas.microsoft.com/office/drawing/2010/main" val="0"/>
              </a:ext>
            </a:extLst>
          </a:blip>
          <a:stretch>
            <a:fillRect/>
          </a:stretch>
        </p:blipFill>
        <p:spPr bwMode="gray">
          <a:xfrm>
            <a:off x="10555659" y="5677720"/>
            <a:ext cx="1390220" cy="1043755"/>
          </a:xfrm>
          <a:prstGeom prst="rect">
            <a:avLst/>
          </a:prstGeom>
          <a:ln>
            <a:noFill/>
          </a:ln>
          <a:effectLst>
            <a:softEdge rad="112500"/>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7850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5"/>
          <p:cNvGraphicFramePr>
            <a:graphicFrameLocks noGrp="1"/>
          </p:cNvGraphicFramePr>
          <p:nvPr>
            <p:ph idx="1"/>
            <p:extLst>
              <p:ext uri="{D42A27DB-BD31-4B8C-83A1-F6EECF244321}">
                <p14:modId xmlns:p14="http://schemas.microsoft.com/office/powerpoint/2010/main" val="3030377589"/>
              </p:ext>
            </p:extLst>
          </p:nvPr>
        </p:nvGraphicFramePr>
        <p:xfrm>
          <a:off x="664368" y="822325"/>
          <a:ext cx="10863263" cy="5534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ítulo 1"/>
          <p:cNvSpPr>
            <a:spLocks noGrp="1"/>
          </p:cNvSpPr>
          <p:nvPr>
            <p:ph type="title"/>
          </p:nvPr>
        </p:nvSpPr>
        <p:spPr>
          <a:xfrm>
            <a:off x="612569" y="359735"/>
            <a:ext cx="10034588" cy="600789"/>
          </a:xfrm>
          <a:ln>
            <a:noFill/>
          </a:ln>
        </p:spPr>
        <p:style>
          <a:lnRef idx="2">
            <a:schemeClr val="dk1"/>
          </a:lnRef>
          <a:fillRef idx="1">
            <a:schemeClr val="lt1"/>
          </a:fillRef>
          <a:effectRef idx="0">
            <a:schemeClr val="dk1"/>
          </a:effectRef>
          <a:fontRef idx="minor">
            <a:schemeClr val="dk1"/>
          </a:fontRef>
        </p:style>
        <p:txBody>
          <a:bodyPr>
            <a:noAutofit/>
          </a:bodyPr>
          <a:lstStyle/>
          <a:p>
            <a:pPr algn="ctr"/>
            <a:r>
              <a:rPr lang="es-ES" sz="3200" dirty="0">
                <a:ln w="0"/>
                <a:solidFill>
                  <a:srgbClr val="00B05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t/>
            </a:r>
            <a:br>
              <a:rPr lang="es-ES" sz="3200" dirty="0">
                <a:ln w="0"/>
                <a:solidFill>
                  <a:srgbClr val="00B05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br>
            <a:r>
              <a:rPr lang="es-ES" sz="3200" dirty="0">
                <a:ln w="0"/>
                <a:solidFill>
                  <a:srgbClr val="00B05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t>Hipótesis </a:t>
            </a:r>
            <a:br>
              <a:rPr lang="es-ES" sz="3200" dirty="0">
                <a:ln w="0"/>
                <a:solidFill>
                  <a:srgbClr val="00B05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br>
            <a:endParaRPr lang="es-ES" sz="3200" dirty="0">
              <a:solidFill>
                <a:srgbClr val="00B050"/>
              </a:solidFill>
            </a:endParaRPr>
          </a:p>
        </p:txBody>
      </p:sp>
      <p:pic>
        <p:nvPicPr>
          <p:cNvPr id="8" name="Marcador de contenido 6"/>
          <p:cNvPicPr>
            <a:picLocks noChangeAspect="1"/>
          </p:cNvPicPr>
          <p:nvPr/>
        </p:nvPicPr>
        <p:blipFill>
          <a:blip r:embed="rId7">
            <a:extLst>
              <a:ext uri="{28A0092B-C50C-407E-A947-70E740481C1C}">
                <a14:useLocalDpi xmlns:a14="http://schemas.microsoft.com/office/drawing/2010/main" val="0"/>
              </a:ext>
            </a:extLst>
          </a:blip>
          <a:stretch>
            <a:fillRect/>
          </a:stretch>
        </p:blipFill>
        <p:spPr bwMode="gray">
          <a:xfrm>
            <a:off x="10287215" y="5495157"/>
            <a:ext cx="1390220" cy="1043755"/>
          </a:xfrm>
          <a:prstGeom prst="rect">
            <a:avLst/>
          </a:prstGeom>
          <a:ln>
            <a:noFill/>
          </a:ln>
          <a:effectLst>
            <a:softEdge rad="112500"/>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4846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19" name="Group 3"/>
          <p:cNvGrpSpPr>
            <a:grpSpLocks/>
          </p:cNvGrpSpPr>
          <p:nvPr/>
        </p:nvGrpSpPr>
        <p:grpSpPr bwMode="auto">
          <a:xfrm>
            <a:off x="6684091" y="974126"/>
            <a:ext cx="3423889" cy="2633675"/>
            <a:chOff x="1872" y="1824"/>
            <a:chExt cx="1821" cy="1615"/>
          </a:xfrm>
          <a:solidFill>
            <a:schemeClr val="accent1"/>
          </a:solidFill>
        </p:grpSpPr>
        <p:sp>
          <p:nvSpPr>
            <p:cNvPr id="60420" name="AutoShape 4"/>
            <p:cNvSpPr>
              <a:spLocks noChangeArrowheads="1"/>
            </p:cNvSpPr>
            <p:nvPr/>
          </p:nvSpPr>
          <p:spPr bwMode="gray">
            <a:xfrm rot="16200000" flipH="1">
              <a:off x="1820" y="2528"/>
              <a:ext cx="309" cy="206"/>
            </a:xfrm>
            <a:prstGeom prst="upArrow">
              <a:avLst>
                <a:gd name="adj1" fmla="val 51676"/>
                <a:gd name="adj2" fmla="val 100000"/>
              </a:avLst>
            </a:prstGeom>
            <a:grpFill/>
            <a:ln w="9525" algn="ctr">
              <a:noFill/>
              <a:miter lim="800000"/>
              <a:headEnd/>
              <a:tailEnd/>
            </a:ln>
            <a:effectLst/>
            <a:extLs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s-EC"/>
            </a:p>
          </p:txBody>
        </p:sp>
        <p:sp>
          <p:nvSpPr>
            <p:cNvPr id="60423" name="Oval 7"/>
            <p:cNvSpPr>
              <a:spLocks noChangeArrowheads="1"/>
            </p:cNvSpPr>
            <p:nvPr/>
          </p:nvSpPr>
          <p:spPr bwMode="gray">
            <a:xfrm>
              <a:off x="2078" y="1824"/>
              <a:ext cx="1615" cy="1615"/>
            </a:xfrm>
            <a:prstGeom prst="ellipse">
              <a:avLst/>
            </a:prstGeom>
            <a:grpFill/>
            <a:ln w="57150" algn="ctr">
              <a:noFill/>
              <a:round/>
              <a:headEnd/>
              <a:tailEnd/>
            </a:ln>
            <a:effectLst/>
            <a:extLs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s-EC"/>
            </a:p>
          </p:txBody>
        </p:sp>
        <p:sp>
          <p:nvSpPr>
            <p:cNvPr id="60424" name="Oval 8"/>
            <p:cNvSpPr>
              <a:spLocks noChangeArrowheads="1"/>
            </p:cNvSpPr>
            <p:nvPr/>
          </p:nvSpPr>
          <p:spPr bwMode="gray">
            <a:xfrm>
              <a:off x="2170" y="1915"/>
              <a:ext cx="1430" cy="1430"/>
            </a:xfrm>
            <a:prstGeom prst="ellipse">
              <a:avLst/>
            </a:prstGeom>
            <a:grpFill/>
            <a:ln w="9525" algn="ctr">
              <a:noFill/>
              <a:round/>
              <a:headEnd/>
              <a:tailEnd/>
            </a:ln>
            <a:effectLst/>
            <a:extLs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s-EC"/>
            </a:p>
          </p:txBody>
        </p:sp>
        <p:sp>
          <p:nvSpPr>
            <p:cNvPr id="60425" name="Oval 9"/>
            <p:cNvSpPr>
              <a:spLocks noChangeArrowheads="1"/>
            </p:cNvSpPr>
            <p:nvPr/>
          </p:nvSpPr>
          <p:spPr bwMode="gray">
            <a:xfrm>
              <a:off x="2254" y="2468"/>
              <a:ext cx="123" cy="327"/>
            </a:xfrm>
            <a:prstGeom prst="ellipse">
              <a:avLst/>
            </a:prstGeom>
            <a:grpFill/>
            <a:ln w="38100" algn="ctr">
              <a:noFill/>
              <a:round/>
              <a:headEnd/>
              <a:tailEnd/>
            </a:ln>
            <a:effectLst/>
            <a:extLs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s-EC"/>
            </a:p>
          </p:txBody>
        </p:sp>
        <p:sp>
          <p:nvSpPr>
            <p:cNvPr id="60427" name="Oval 11"/>
            <p:cNvSpPr>
              <a:spLocks noChangeArrowheads="1"/>
            </p:cNvSpPr>
            <p:nvPr/>
          </p:nvSpPr>
          <p:spPr bwMode="gray">
            <a:xfrm>
              <a:off x="2337" y="2468"/>
              <a:ext cx="1096" cy="327"/>
            </a:xfrm>
            <a:prstGeom prst="ellipse">
              <a:avLst/>
            </a:prstGeom>
            <a:grpFill/>
            <a:ln w="38100" algn="ctr">
              <a:noFill/>
              <a:round/>
              <a:headEnd/>
              <a:tailEnd/>
            </a:ln>
            <a:effectLst/>
            <a:extLs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s-EC"/>
            </a:p>
          </p:txBody>
        </p:sp>
      </p:grpSp>
      <p:graphicFrame>
        <p:nvGraphicFramePr>
          <p:cNvPr id="7" name="6 Diagrama"/>
          <p:cNvGraphicFramePr/>
          <p:nvPr>
            <p:extLst>
              <p:ext uri="{D42A27DB-BD31-4B8C-83A1-F6EECF244321}">
                <p14:modId xmlns:p14="http://schemas.microsoft.com/office/powerpoint/2010/main" val="894895971"/>
              </p:ext>
            </p:extLst>
          </p:nvPr>
        </p:nvGraphicFramePr>
        <p:xfrm>
          <a:off x="-33256" y="1093787"/>
          <a:ext cx="3188580" cy="2563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3 Diagrama"/>
          <p:cNvGraphicFramePr/>
          <p:nvPr>
            <p:extLst>
              <p:ext uri="{D42A27DB-BD31-4B8C-83A1-F6EECF244321}">
                <p14:modId xmlns:p14="http://schemas.microsoft.com/office/powerpoint/2010/main" val="2651043178"/>
              </p:ext>
            </p:extLst>
          </p:nvPr>
        </p:nvGraphicFramePr>
        <p:xfrm>
          <a:off x="8840231" y="3870359"/>
          <a:ext cx="3254234" cy="25914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0435" name="Text Box 19"/>
          <p:cNvSpPr txBox="1">
            <a:spLocks noChangeArrowheads="1"/>
          </p:cNvSpPr>
          <p:nvPr/>
        </p:nvSpPr>
        <p:spPr bwMode="gray">
          <a:xfrm>
            <a:off x="7129806" y="1753353"/>
            <a:ext cx="2833188" cy="83099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s-ES" sz="2400" dirty="0">
                <a:solidFill>
                  <a:schemeClr val="bg1"/>
                </a:solidFill>
              </a:rPr>
              <a:t>Los instrumentos de evaluación </a:t>
            </a:r>
            <a:endParaRPr lang="en-US" altLang="es-EC" sz="2400" b="1" dirty="0">
              <a:solidFill>
                <a:schemeClr val="bg1"/>
              </a:solidFill>
            </a:endParaRPr>
          </a:p>
        </p:txBody>
      </p:sp>
      <p:sp>
        <p:nvSpPr>
          <p:cNvPr id="60436" name="AutoShape 20"/>
          <p:cNvSpPr>
            <a:spLocks noChangeArrowheads="1"/>
          </p:cNvSpPr>
          <p:nvPr/>
        </p:nvSpPr>
        <p:spPr bwMode="blackWhite">
          <a:xfrm>
            <a:off x="779912" y="119629"/>
            <a:ext cx="10087019" cy="685800"/>
          </a:xfrm>
          <a:prstGeom prst="roundRect">
            <a:avLst>
              <a:gd name="adj" fmla="val 50000"/>
            </a:avLst>
          </a:prstGeom>
          <a:noFill/>
          <a:ln w="38100">
            <a:noFill/>
            <a:round/>
            <a:headEnd/>
            <a:tailEnd/>
          </a:ln>
          <a:effectLst/>
        </p:spPr>
        <p:txBody>
          <a:bodyPr wrap="none" anchor="ctr"/>
          <a:lstStyle/>
          <a:p>
            <a:pPr lvl="2" algn="ctr"/>
            <a:r>
              <a:rPr lang="es-ES" sz="3200" b="1" dirty="0" err="1">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rPr>
              <a:t>Operacionalización</a:t>
            </a:r>
            <a:r>
              <a:rPr lang="es-ES" sz="3200" b="1" dirty="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rPr>
              <a:t> de variables e indicadores</a:t>
            </a:r>
            <a:endParaRPr lang="es-EC" sz="3200" dirty="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nvGrpSpPr>
          <p:cNvPr id="28" name="Group 3"/>
          <p:cNvGrpSpPr>
            <a:grpSpLocks/>
          </p:cNvGrpSpPr>
          <p:nvPr/>
        </p:nvGrpSpPr>
        <p:grpSpPr bwMode="auto">
          <a:xfrm>
            <a:off x="1800225" y="3960017"/>
            <a:ext cx="3220770" cy="2404562"/>
            <a:chOff x="2078" y="1824"/>
            <a:chExt cx="1808" cy="1615"/>
          </a:xfrm>
          <a:solidFill>
            <a:schemeClr val="accent1"/>
          </a:solidFill>
        </p:grpSpPr>
        <p:sp>
          <p:nvSpPr>
            <p:cNvPr id="30" name="AutoShape 5"/>
            <p:cNvSpPr>
              <a:spLocks noChangeArrowheads="1"/>
            </p:cNvSpPr>
            <p:nvPr/>
          </p:nvSpPr>
          <p:spPr bwMode="gray">
            <a:xfrm rot="5400000" flipH="1">
              <a:off x="3628" y="2494"/>
              <a:ext cx="309" cy="206"/>
            </a:xfrm>
            <a:prstGeom prst="upArrow">
              <a:avLst>
                <a:gd name="adj1" fmla="val 51676"/>
                <a:gd name="adj2" fmla="val 100000"/>
              </a:avLst>
            </a:prstGeom>
            <a:grpFill/>
            <a:ln w="9525" algn="ctr">
              <a:noFill/>
              <a:miter lim="800000"/>
              <a:headEnd/>
              <a:tailEnd/>
            </a:ln>
            <a:effectLst/>
            <a:extLs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s-EC"/>
            </a:p>
          </p:txBody>
        </p:sp>
        <p:sp>
          <p:nvSpPr>
            <p:cNvPr id="31" name="Oval 7"/>
            <p:cNvSpPr>
              <a:spLocks noChangeArrowheads="1"/>
            </p:cNvSpPr>
            <p:nvPr/>
          </p:nvSpPr>
          <p:spPr bwMode="gray">
            <a:xfrm>
              <a:off x="2078" y="1824"/>
              <a:ext cx="1615" cy="1615"/>
            </a:xfrm>
            <a:prstGeom prst="ellipse">
              <a:avLst/>
            </a:prstGeom>
            <a:grpFill/>
            <a:ln w="57150" algn="ctr">
              <a:noFill/>
              <a:round/>
              <a:headEnd/>
              <a:tailEnd/>
            </a:ln>
            <a:effectLst/>
            <a:extLs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s-EC"/>
            </a:p>
          </p:txBody>
        </p:sp>
        <p:sp>
          <p:nvSpPr>
            <p:cNvPr id="32" name="Oval 8"/>
            <p:cNvSpPr>
              <a:spLocks noChangeArrowheads="1"/>
            </p:cNvSpPr>
            <p:nvPr/>
          </p:nvSpPr>
          <p:spPr bwMode="gray">
            <a:xfrm>
              <a:off x="2170" y="1915"/>
              <a:ext cx="1430" cy="1430"/>
            </a:xfrm>
            <a:prstGeom prst="ellipse">
              <a:avLst/>
            </a:prstGeom>
            <a:grpFill/>
            <a:ln w="9525" algn="ctr">
              <a:noFill/>
              <a:round/>
              <a:headEnd/>
              <a:tailEnd/>
            </a:ln>
            <a:effectLst/>
            <a:extLs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s-EC"/>
            </a:p>
          </p:txBody>
        </p:sp>
        <p:sp>
          <p:nvSpPr>
            <p:cNvPr id="33" name="Oval 9"/>
            <p:cNvSpPr>
              <a:spLocks noChangeArrowheads="1"/>
            </p:cNvSpPr>
            <p:nvPr/>
          </p:nvSpPr>
          <p:spPr bwMode="gray">
            <a:xfrm>
              <a:off x="2254" y="2468"/>
              <a:ext cx="123" cy="327"/>
            </a:xfrm>
            <a:prstGeom prst="ellipse">
              <a:avLst/>
            </a:prstGeom>
            <a:grpFill/>
            <a:ln w="38100" algn="ctr">
              <a:noFill/>
              <a:round/>
              <a:headEnd/>
              <a:tailEnd/>
            </a:ln>
            <a:effectLst/>
            <a:extLs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s-EC"/>
            </a:p>
          </p:txBody>
        </p:sp>
        <p:sp>
          <p:nvSpPr>
            <p:cNvPr id="34" name="Oval 10"/>
            <p:cNvSpPr>
              <a:spLocks noChangeArrowheads="1"/>
            </p:cNvSpPr>
            <p:nvPr/>
          </p:nvSpPr>
          <p:spPr bwMode="gray">
            <a:xfrm>
              <a:off x="2170" y="1915"/>
              <a:ext cx="1430" cy="1430"/>
            </a:xfrm>
            <a:prstGeom prst="ellipse">
              <a:avLst/>
            </a:prstGeom>
            <a:grpFill/>
            <a:ln w="38100" algn="ctr">
              <a:noFill/>
              <a:round/>
              <a:headEnd/>
              <a:tailEnd/>
            </a:ln>
            <a:effectLst/>
            <a:extLs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square" anchor="ctr">
              <a:spAutoFit/>
            </a:bodyPr>
            <a:lstStyle/>
            <a:p>
              <a:endParaRPr lang="es-EC"/>
            </a:p>
          </p:txBody>
        </p:sp>
        <p:sp>
          <p:nvSpPr>
            <p:cNvPr id="35" name="Oval 11"/>
            <p:cNvSpPr>
              <a:spLocks noChangeArrowheads="1"/>
            </p:cNvSpPr>
            <p:nvPr/>
          </p:nvSpPr>
          <p:spPr bwMode="gray">
            <a:xfrm>
              <a:off x="2337" y="2468"/>
              <a:ext cx="1096" cy="327"/>
            </a:xfrm>
            <a:prstGeom prst="ellipse">
              <a:avLst/>
            </a:prstGeom>
            <a:grpFill/>
            <a:ln w="38100" algn="ctr">
              <a:noFill/>
              <a:round/>
              <a:headEnd/>
              <a:tailEnd/>
            </a:ln>
            <a:effectLst/>
            <a:extLs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s-EC"/>
            </a:p>
          </p:txBody>
        </p:sp>
        <p:sp>
          <p:nvSpPr>
            <p:cNvPr id="36" name="Oval 12"/>
            <p:cNvSpPr>
              <a:spLocks noChangeArrowheads="1"/>
            </p:cNvSpPr>
            <p:nvPr/>
          </p:nvSpPr>
          <p:spPr bwMode="gray">
            <a:xfrm>
              <a:off x="2337" y="2468"/>
              <a:ext cx="1096" cy="327"/>
            </a:xfrm>
            <a:prstGeom prst="ellipse">
              <a:avLst/>
            </a:prstGeom>
            <a:grpFill/>
            <a:ln w="38100" algn="ctr">
              <a:noFill/>
              <a:round/>
              <a:headEnd/>
              <a:tailEnd/>
            </a:ln>
            <a:effectLst/>
            <a:extLs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s-EC"/>
            </a:p>
          </p:txBody>
        </p:sp>
      </p:grpSp>
      <p:sp>
        <p:nvSpPr>
          <p:cNvPr id="37" name="Text Box 19"/>
          <p:cNvSpPr txBox="1">
            <a:spLocks noChangeArrowheads="1"/>
          </p:cNvSpPr>
          <p:nvPr/>
        </p:nvSpPr>
        <p:spPr bwMode="gray">
          <a:xfrm>
            <a:off x="1800225" y="4771655"/>
            <a:ext cx="3220770" cy="83099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s-ES" sz="2400" dirty="0">
                <a:solidFill>
                  <a:schemeClr val="bg1"/>
                </a:solidFill>
              </a:rPr>
              <a:t>Los logros de aprendizaje</a:t>
            </a:r>
            <a:endParaRPr lang="en-US" altLang="es-EC" sz="2400" b="1" dirty="0">
              <a:solidFill>
                <a:schemeClr val="bg1"/>
              </a:solidFill>
            </a:endParaRPr>
          </a:p>
        </p:txBody>
      </p:sp>
      <p:graphicFrame>
        <p:nvGraphicFramePr>
          <p:cNvPr id="5" name="4 Diagrama"/>
          <p:cNvGraphicFramePr/>
          <p:nvPr>
            <p:extLst>
              <p:ext uri="{D42A27DB-BD31-4B8C-83A1-F6EECF244321}">
                <p14:modId xmlns:p14="http://schemas.microsoft.com/office/powerpoint/2010/main" val="1485217804"/>
              </p:ext>
            </p:extLst>
          </p:nvPr>
        </p:nvGraphicFramePr>
        <p:xfrm>
          <a:off x="-109472" y="4107078"/>
          <a:ext cx="2676648" cy="224530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6" name="5 Diagrama"/>
          <p:cNvGraphicFramePr/>
          <p:nvPr>
            <p:extLst>
              <p:ext uri="{D42A27DB-BD31-4B8C-83A1-F6EECF244321}">
                <p14:modId xmlns:p14="http://schemas.microsoft.com/office/powerpoint/2010/main" val="3774240712"/>
              </p:ext>
            </p:extLst>
          </p:nvPr>
        </p:nvGraphicFramePr>
        <p:xfrm>
          <a:off x="9497730" y="1093787"/>
          <a:ext cx="2694270" cy="185547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23" name="6 Diagrama"/>
          <p:cNvGraphicFramePr/>
          <p:nvPr>
            <p:extLst>
              <p:ext uri="{D42A27DB-BD31-4B8C-83A1-F6EECF244321}">
                <p14:modId xmlns:p14="http://schemas.microsoft.com/office/powerpoint/2010/main" val="4192892782"/>
              </p:ext>
            </p:extLst>
          </p:nvPr>
        </p:nvGraphicFramePr>
        <p:xfrm>
          <a:off x="3283911" y="1128325"/>
          <a:ext cx="3863864" cy="2563813"/>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24" name="6 Diagrama"/>
          <p:cNvGraphicFramePr/>
          <p:nvPr>
            <p:extLst>
              <p:ext uri="{D42A27DB-BD31-4B8C-83A1-F6EECF244321}">
                <p14:modId xmlns:p14="http://schemas.microsoft.com/office/powerpoint/2010/main" val="663962402"/>
              </p:ext>
            </p:extLst>
          </p:nvPr>
        </p:nvGraphicFramePr>
        <p:xfrm>
          <a:off x="4730496" y="3937149"/>
          <a:ext cx="4011748" cy="2512419"/>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spTree>
    <p:extLst>
      <p:ext uri="{BB962C8B-B14F-4D97-AF65-F5344CB8AC3E}">
        <p14:creationId xmlns:p14="http://schemas.microsoft.com/office/powerpoint/2010/main" val="613465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0435"/>
                                        </p:tgtEl>
                                        <p:attrNameLst>
                                          <p:attrName>style.visibility</p:attrName>
                                        </p:attrNameLst>
                                      </p:cBhvr>
                                      <p:to>
                                        <p:strVal val="visible"/>
                                      </p:to>
                                    </p:set>
                                    <p:animEffect transition="in" filter="fade">
                                      <p:cBhvr>
                                        <p:cTn id="14" dur="1000"/>
                                        <p:tgtEl>
                                          <p:spTgt spid="60435"/>
                                        </p:tgtEl>
                                      </p:cBhvr>
                                    </p:animEffect>
                                    <p:anim calcmode="lin" valueType="num">
                                      <p:cBhvr>
                                        <p:cTn id="15" dur="1000" fill="hold"/>
                                        <p:tgtEl>
                                          <p:spTgt spid="60435"/>
                                        </p:tgtEl>
                                        <p:attrNameLst>
                                          <p:attrName>ppt_x</p:attrName>
                                        </p:attrNameLst>
                                      </p:cBhvr>
                                      <p:tavLst>
                                        <p:tav tm="0">
                                          <p:val>
                                            <p:strVal val="#ppt_x"/>
                                          </p:val>
                                        </p:tav>
                                        <p:tav tm="100000">
                                          <p:val>
                                            <p:strVal val="#ppt_x"/>
                                          </p:val>
                                        </p:tav>
                                      </p:tavLst>
                                    </p:anim>
                                    <p:anim calcmode="lin" valueType="num">
                                      <p:cBhvr>
                                        <p:cTn id="16" dur="1000" fill="hold"/>
                                        <p:tgtEl>
                                          <p:spTgt spid="60435"/>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0419"/>
                                        </p:tgtEl>
                                        <p:attrNameLst>
                                          <p:attrName>style.visibility</p:attrName>
                                        </p:attrNameLst>
                                      </p:cBhvr>
                                      <p:to>
                                        <p:strVal val="visible"/>
                                      </p:to>
                                    </p:set>
                                    <p:animEffect transition="in" filter="fade">
                                      <p:cBhvr>
                                        <p:cTn id="19" dur="1000"/>
                                        <p:tgtEl>
                                          <p:spTgt spid="60419"/>
                                        </p:tgtEl>
                                      </p:cBhvr>
                                    </p:animEffect>
                                    <p:anim calcmode="lin" valueType="num">
                                      <p:cBhvr>
                                        <p:cTn id="20" dur="1000" fill="hold"/>
                                        <p:tgtEl>
                                          <p:spTgt spid="60419"/>
                                        </p:tgtEl>
                                        <p:attrNameLst>
                                          <p:attrName>ppt_x</p:attrName>
                                        </p:attrNameLst>
                                      </p:cBhvr>
                                      <p:tavLst>
                                        <p:tav tm="0">
                                          <p:val>
                                            <p:strVal val="#ppt_x"/>
                                          </p:val>
                                        </p:tav>
                                        <p:tav tm="100000">
                                          <p:val>
                                            <p:strVal val="#ppt_x"/>
                                          </p:val>
                                        </p:tav>
                                      </p:tavLst>
                                    </p:anim>
                                    <p:anim calcmode="lin" valueType="num">
                                      <p:cBhvr>
                                        <p:cTn id="21" dur="1000" fill="hold"/>
                                        <p:tgtEl>
                                          <p:spTgt spid="6041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1000"/>
                                        <p:tgtEl>
                                          <p:spTgt spid="23"/>
                                        </p:tgtEl>
                                      </p:cBhvr>
                                    </p:animEffect>
                                    <p:anim calcmode="lin" valueType="num">
                                      <p:cBhvr>
                                        <p:cTn id="27" dur="1000" fill="hold"/>
                                        <p:tgtEl>
                                          <p:spTgt spid="23"/>
                                        </p:tgtEl>
                                        <p:attrNameLst>
                                          <p:attrName>ppt_x</p:attrName>
                                        </p:attrNameLst>
                                      </p:cBhvr>
                                      <p:tavLst>
                                        <p:tav tm="0">
                                          <p:val>
                                            <p:strVal val="#ppt_x"/>
                                          </p:val>
                                        </p:tav>
                                        <p:tav tm="100000">
                                          <p:val>
                                            <p:strVal val="#ppt_x"/>
                                          </p:val>
                                        </p:tav>
                                      </p:tavLst>
                                    </p:anim>
                                    <p:anim calcmode="lin" valueType="num">
                                      <p:cBhvr>
                                        <p:cTn id="2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randombar(horizontal)">
                                      <p:cBhvr>
                                        <p:cTn id="40" dur="5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nodeType="click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randombar(horizontal)">
                                      <p:cBhvr>
                                        <p:cTn id="45" dur="500"/>
                                        <p:tgtEl>
                                          <p:spTgt spid="28"/>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randombar(horizontal)">
                                      <p:cBhvr>
                                        <p:cTn id="48" dur="500"/>
                                        <p:tgtEl>
                                          <p:spTgt spid="37"/>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fade">
                                      <p:cBhvr>
                                        <p:cTn id="53" dur="1000"/>
                                        <p:tgtEl>
                                          <p:spTgt spid="24"/>
                                        </p:tgtEl>
                                      </p:cBhvr>
                                    </p:animEffect>
                                    <p:anim calcmode="lin" valueType="num">
                                      <p:cBhvr>
                                        <p:cTn id="54" dur="1000" fill="hold"/>
                                        <p:tgtEl>
                                          <p:spTgt spid="24"/>
                                        </p:tgtEl>
                                        <p:attrNameLst>
                                          <p:attrName>ppt_x</p:attrName>
                                        </p:attrNameLst>
                                      </p:cBhvr>
                                      <p:tavLst>
                                        <p:tav tm="0">
                                          <p:val>
                                            <p:strVal val="#ppt_x"/>
                                          </p:val>
                                        </p:tav>
                                        <p:tav tm="100000">
                                          <p:val>
                                            <p:strVal val="#ppt_x"/>
                                          </p:val>
                                        </p:tav>
                                      </p:tavLst>
                                    </p:anim>
                                    <p:anim calcmode="lin" valueType="num">
                                      <p:cBhvr>
                                        <p:cTn id="5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4" presetClass="entr" presetSubtype="10" fill="hold" grpId="0" nodeType="clickEffect">
                                  <p:stCondLst>
                                    <p:cond delay="0"/>
                                  </p:stCondLst>
                                  <p:childTnLst>
                                    <p:set>
                                      <p:cBhvr>
                                        <p:cTn id="59" dur="1" fill="hold">
                                          <p:stCondLst>
                                            <p:cond delay="0"/>
                                          </p:stCondLst>
                                        </p:cTn>
                                        <p:tgtEl>
                                          <p:spTgt spid="4"/>
                                        </p:tgtEl>
                                        <p:attrNameLst>
                                          <p:attrName>style.visibility</p:attrName>
                                        </p:attrNameLst>
                                      </p:cBhvr>
                                      <p:to>
                                        <p:strVal val="visible"/>
                                      </p:to>
                                    </p:set>
                                    <p:animEffect transition="in" filter="randombar(horizontal)">
                                      <p:cBhvr>
                                        <p:cTn id="6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4" grpId="0">
        <p:bldAsOne/>
      </p:bldGraphic>
      <p:bldP spid="60435" grpId="0"/>
      <p:bldP spid="37" grpId="0"/>
      <p:bldGraphic spid="5" grpId="0">
        <p:bldAsOne/>
      </p:bldGraphic>
      <p:bldGraphic spid="6" grpId="0">
        <p:bldAsOne/>
      </p:bldGraphic>
      <p:bldGraphic spid="23" grpId="0">
        <p:bldAsOne/>
      </p:bldGraphic>
      <p:bldGraphic spid="24" grpId="0">
        <p:bldAsOne/>
      </p:bldGraphic>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2229</Words>
  <Application>Microsoft Office PowerPoint</Application>
  <PresentationFormat>Panorámica</PresentationFormat>
  <Paragraphs>308</Paragraphs>
  <Slides>33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33</vt:i4>
      </vt:variant>
    </vt:vector>
  </HeadingPairs>
  <TitlesOfParts>
    <vt:vector size="40" baseType="lpstr">
      <vt:lpstr>Arial Unicode MS</vt:lpstr>
      <vt:lpstr>Arial</vt:lpstr>
      <vt:lpstr>Calibri</vt:lpstr>
      <vt:lpstr>Calibri Light</vt:lpstr>
      <vt:lpstr>Times New Roman</vt:lpstr>
      <vt:lpstr>Wingdings</vt:lpstr>
      <vt:lpstr>Tema de Office</vt:lpstr>
      <vt:lpstr>Presentación de PowerPoint</vt:lpstr>
      <vt:lpstr>Planteamiento del Problema</vt:lpstr>
      <vt:lpstr>Presentación de PowerPoint</vt:lpstr>
      <vt:lpstr>Presentación de PowerPoint</vt:lpstr>
      <vt:lpstr>Presentación de PowerPoint</vt:lpstr>
      <vt:lpstr>Presentación de PowerPoint</vt:lpstr>
      <vt:lpstr> Esta investigación también pretende entregar información útil para comprobar: </vt:lpstr>
      <vt:lpstr> Hipótesis  </vt:lpstr>
      <vt:lpstr>Presentación de PowerPoint</vt:lpstr>
      <vt:lpstr>MARCO TEÓRICO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Resultados Focus Group y Silabo</vt:lpstr>
      <vt:lpstr>Instrumentos de Evaluación vs. Logros de Aprendizaje </vt:lpstr>
      <vt:lpstr>Encuesta aplicada y los logros de aprendizaje </vt:lpstr>
      <vt:lpstr>Porcentaje (%) del uso de Logros de aprendizaje e instrumentos de evaluación-Chi cuadrado </vt:lpstr>
      <vt:lpstr>Resultado de la Prueba de chi-cuadrado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RAUL MARCELO BENAVIDES LARA</dc:creator>
  <cp:lastModifiedBy>QUISHPE RIVERA EVELYN ALEXANDRA</cp:lastModifiedBy>
  <cp:revision>13</cp:revision>
  <dcterms:created xsi:type="dcterms:W3CDTF">2020-08-04T00:58:49Z</dcterms:created>
  <dcterms:modified xsi:type="dcterms:W3CDTF">2020-08-07T13:29:56Z</dcterms:modified>
</cp:coreProperties>
</file>