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omments/comment1.xml" ContentType="application/vnd.openxmlformats-officedocument.presentationml.comments+xml"/>
  <Override PartName="/ppt/comments/comment2.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comment3.xml" ContentType="application/vnd.openxmlformats-officedocument.presentationml.comments+xml"/>
  <Override PartName="/ppt/comments/comment4.xml" ContentType="application/vnd.openxmlformats-officedocument.presentationml.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omments/comment5.xml" ContentType="application/vnd.openxmlformats-officedocument.presentationml.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sldIdLst>
    <p:sldId id="382" r:id="rId3"/>
    <p:sldId id="416" r:id="rId4"/>
    <p:sldId id="429" r:id="rId5"/>
    <p:sldId id="430" r:id="rId6"/>
    <p:sldId id="435" r:id="rId7"/>
    <p:sldId id="436" r:id="rId8"/>
    <p:sldId id="437" r:id="rId9"/>
    <p:sldId id="440" r:id="rId10"/>
    <p:sldId id="441" r:id="rId11"/>
    <p:sldId id="443" r:id="rId12"/>
    <p:sldId id="442" r:id="rId13"/>
    <p:sldId id="444" r:id="rId14"/>
    <p:sldId id="445" r:id="rId15"/>
    <p:sldId id="468" r:id="rId16"/>
    <p:sldId id="469" r:id="rId17"/>
    <p:sldId id="446" r:id="rId18"/>
    <p:sldId id="471" r:id="rId19"/>
    <p:sldId id="472" r:id="rId20"/>
    <p:sldId id="439" r:id="rId21"/>
    <p:sldId id="425" r:id="rId22"/>
    <p:sldId id="458" r:id="rId23"/>
    <p:sldId id="434" r:id="rId24"/>
    <p:sldId id="452" r:id="rId25"/>
    <p:sldId id="453" r:id="rId26"/>
    <p:sldId id="454" r:id="rId27"/>
    <p:sldId id="456" r:id="rId28"/>
    <p:sldId id="457" r:id="rId29"/>
    <p:sldId id="447" r:id="rId30"/>
    <p:sldId id="426" r:id="rId31"/>
    <p:sldId id="460" r:id="rId32"/>
    <p:sldId id="461" r:id="rId33"/>
    <p:sldId id="463" r:id="rId34"/>
    <p:sldId id="448" r:id="rId35"/>
    <p:sldId id="449" r:id="rId36"/>
    <p:sldId id="450" r:id="rId37"/>
    <p:sldId id="451" r:id="rId38"/>
    <p:sldId id="465" r:id="rId39"/>
    <p:sldId id="466" r:id="rId40"/>
    <p:sldId id="467"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 F -PÉREZ R" initials="-F-R" lastIdx="1" clrIdx="0">
    <p:extLst>
      <p:ext uri="{19B8F6BF-5375-455C-9EA6-DF929625EA0E}">
        <p15:presenceInfo xmlns:p15="http://schemas.microsoft.com/office/powerpoint/2012/main" userId="a9135d53146250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236" autoAdjust="0"/>
  </p:normalViewPr>
  <p:slideViewPr>
    <p:cSldViewPr snapToGrid="0">
      <p:cViewPr varScale="1">
        <p:scale>
          <a:sx n="69" d="100"/>
          <a:sy n="69" d="100"/>
        </p:scale>
        <p:origin x="66" y="1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OneDrive\Escritorio\PLAN_DE_MEJO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4"/>
          <c:order val="0"/>
          <c:tx>
            <c:strRef>
              <c:f>potencia!$U$3:$U$4</c:f>
              <c:strCache>
                <c:ptCount val="1"/>
                <c:pt idx="0">
                  <c:v>POTENCIA CONSUMIDA KWH TOTAL</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5DF7-4E1B-B3E9-18685677AC7C}"/>
              </c:ext>
            </c:extLst>
          </c:dPt>
          <c:cat>
            <c:strRef>
              <c:f>potencia!$P$5:$P$13</c:f>
              <c:strCache>
                <c:ptCount val="9"/>
                <c:pt idx="0">
                  <c:v>ENERO</c:v>
                </c:pt>
                <c:pt idx="1">
                  <c:v>FEBRERO</c:v>
                </c:pt>
                <c:pt idx="2">
                  <c:v>MARZO</c:v>
                </c:pt>
                <c:pt idx="3">
                  <c:v>ABRIL</c:v>
                </c:pt>
                <c:pt idx="4">
                  <c:v>MAYO</c:v>
                </c:pt>
                <c:pt idx="5">
                  <c:v>JUNIO</c:v>
                </c:pt>
                <c:pt idx="6">
                  <c:v>JULIO</c:v>
                </c:pt>
                <c:pt idx="7">
                  <c:v>AGOSTO</c:v>
                </c:pt>
                <c:pt idx="8">
                  <c:v>SEPTIEMBRE</c:v>
                </c:pt>
              </c:strCache>
            </c:strRef>
          </c:cat>
          <c:val>
            <c:numRef>
              <c:f>potencia!$U$5:$U$13</c:f>
              <c:numCache>
                <c:formatCode>General</c:formatCode>
                <c:ptCount val="9"/>
                <c:pt idx="0">
                  <c:v>71692.999999999985</c:v>
                </c:pt>
                <c:pt idx="1">
                  <c:v>30493.100000000002</c:v>
                </c:pt>
                <c:pt idx="2">
                  <c:v>61923.62</c:v>
                </c:pt>
                <c:pt idx="3">
                  <c:v>61544.14</c:v>
                </c:pt>
                <c:pt idx="4">
                  <c:v>56531.05</c:v>
                </c:pt>
                <c:pt idx="5">
                  <c:v>66273.119999999995</c:v>
                </c:pt>
                <c:pt idx="6">
                  <c:v>58591.95</c:v>
                </c:pt>
                <c:pt idx="7">
                  <c:v>55192.37</c:v>
                </c:pt>
                <c:pt idx="8">
                  <c:v>50254.36</c:v>
                </c:pt>
              </c:numCache>
            </c:numRef>
          </c:val>
          <c:extLst>
            <c:ext xmlns:c16="http://schemas.microsoft.com/office/drawing/2014/chart" uri="{C3380CC4-5D6E-409C-BE32-E72D297353CC}">
              <c16:uniqueId val="{00000002-5DF7-4E1B-B3E9-18685677AC7C}"/>
            </c:ext>
          </c:extLst>
        </c:ser>
        <c:dLbls>
          <c:showLegendKey val="0"/>
          <c:showVal val="0"/>
          <c:showCatName val="0"/>
          <c:showSerName val="0"/>
          <c:showPercent val="0"/>
          <c:showBubbleSize val="0"/>
        </c:dLbls>
        <c:gapWidth val="150"/>
        <c:axId val="285851648"/>
        <c:axId val="285853184"/>
      </c:barChart>
      <c:catAx>
        <c:axId val="285851648"/>
        <c:scaling>
          <c:orientation val="minMax"/>
        </c:scaling>
        <c:delete val="0"/>
        <c:axPos val="b"/>
        <c:numFmt formatCode="General" sourceLinked="0"/>
        <c:majorTickMark val="out"/>
        <c:minorTickMark val="none"/>
        <c:tickLblPos val="nextTo"/>
        <c:crossAx val="285853184"/>
        <c:crosses val="autoZero"/>
        <c:auto val="1"/>
        <c:lblAlgn val="ctr"/>
        <c:lblOffset val="100"/>
        <c:noMultiLvlLbl val="0"/>
      </c:catAx>
      <c:valAx>
        <c:axId val="285853184"/>
        <c:scaling>
          <c:orientation val="minMax"/>
        </c:scaling>
        <c:delete val="0"/>
        <c:axPos val="l"/>
        <c:majorGridlines/>
        <c:numFmt formatCode="General" sourceLinked="1"/>
        <c:majorTickMark val="out"/>
        <c:minorTickMark val="none"/>
        <c:tickLblPos val="nextTo"/>
        <c:crossAx val="285851648"/>
        <c:crosses val="autoZero"/>
        <c:crossBetween val="between"/>
      </c:valAx>
    </c:plotArea>
    <c:legend>
      <c:legendPos val="r"/>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0-10-29T04:40:16.675"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9T04:40:16.675"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9T04:40:16.675" idx="1">
    <p:pos x="10" y="10"/>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29T04:40:16.675" idx="1">
    <p:pos x="10" y="10"/>
    <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0-29T04:40:16.675" idx="1">
    <p:pos x="10" y="10"/>
    <p:text/>
    <p:extLst>
      <p:ext uri="{C676402C-5697-4E1C-873F-D02D1690AC5C}">
        <p15:threadingInfo xmlns:p15="http://schemas.microsoft.com/office/powerpoint/2012/main" timeZoneBias="30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ED960-07A4-4BCE-8FB3-34106215E16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84A25FC1-7606-4AD5-A29D-02D40CD2EBC5}">
      <dgm:prSet phldrT="[Texto]"/>
      <dgm:spPr>
        <a:solidFill>
          <a:srgbClr val="92D050"/>
        </a:solidFill>
      </dgm:spPr>
      <dgm:t>
        <a:bodyPr/>
        <a:lstStyle/>
        <a:p>
          <a:r>
            <a:rPr lang="es-ES" dirty="0"/>
            <a:t>Introducción</a:t>
          </a:r>
          <a:endParaRPr lang="es-EC" dirty="0"/>
        </a:p>
      </dgm:t>
    </dgm:pt>
    <dgm:pt modelId="{3553EB92-0878-4A1C-98BC-7152C560FC2B}" type="parTrans" cxnId="{26CAEDF5-7331-47D5-8B8F-F42868E85666}">
      <dgm:prSet/>
      <dgm:spPr/>
      <dgm:t>
        <a:bodyPr/>
        <a:lstStyle/>
        <a:p>
          <a:endParaRPr lang="es-EC"/>
        </a:p>
      </dgm:t>
    </dgm:pt>
    <dgm:pt modelId="{26DB7A3B-354E-44A9-A2CD-6EC414329022}" type="sibTrans" cxnId="{26CAEDF5-7331-47D5-8B8F-F42868E85666}">
      <dgm:prSet/>
      <dgm:spPr/>
      <dgm:t>
        <a:bodyPr/>
        <a:lstStyle/>
        <a:p>
          <a:endParaRPr lang="es-EC"/>
        </a:p>
      </dgm:t>
    </dgm:pt>
    <dgm:pt modelId="{D85183DD-3F93-4927-B617-AC2C4C9A58BA}">
      <dgm:prSet phldrT="[Texto]"/>
      <dgm:spPr/>
      <dgm:t>
        <a:bodyPr/>
        <a:lstStyle/>
        <a:p>
          <a:r>
            <a:rPr lang="es-ES" dirty="0"/>
            <a:t>Diseño de planos</a:t>
          </a:r>
        </a:p>
      </dgm:t>
    </dgm:pt>
    <dgm:pt modelId="{CD2A76BA-EDF8-45A2-99CA-D947A74F6D8E}" type="parTrans" cxnId="{520F6EF3-13D6-4D2E-9A6D-A40D250EA156}">
      <dgm:prSet/>
      <dgm:spPr/>
      <dgm:t>
        <a:bodyPr/>
        <a:lstStyle/>
        <a:p>
          <a:endParaRPr lang="es-EC"/>
        </a:p>
      </dgm:t>
    </dgm:pt>
    <dgm:pt modelId="{B2C361CF-073E-4AF8-9609-EDAEF78E51EB}" type="sibTrans" cxnId="{520F6EF3-13D6-4D2E-9A6D-A40D250EA156}">
      <dgm:prSet/>
      <dgm:spPr/>
      <dgm:t>
        <a:bodyPr/>
        <a:lstStyle/>
        <a:p>
          <a:endParaRPr lang="es-EC"/>
        </a:p>
      </dgm:t>
    </dgm:pt>
    <dgm:pt modelId="{72F064D9-82AB-474F-BCA2-2F2BB7C9D291}">
      <dgm:prSet phldrT="[Texto]"/>
      <dgm:spPr/>
      <dgm:t>
        <a:bodyPr/>
        <a:lstStyle/>
        <a:p>
          <a:r>
            <a:rPr lang="es-ES"/>
            <a:t>Inventario de cargas</a:t>
          </a:r>
          <a:endParaRPr lang="es-ES" dirty="0"/>
        </a:p>
      </dgm:t>
    </dgm:pt>
    <dgm:pt modelId="{F55EE5AF-DF9C-499A-964E-CAFAC25913B4}" type="parTrans" cxnId="{1D2A941B-2C68-49ED-8075-4314A443B912}">
      <dgm:prSet/>
      <dgm:spPr/>
      <dgm:t>
        <a:bodyPr/>
        <a:lstStyle/>
        <a:p>
          <a:endParaRPr lang="es-EC"/>
        </a:p>
      </dgm:t>
    </dgm:pt>
    <dgm:pt modelId="{19E65711-6E5B-4CE6-A7C9-A62698DA94F8}" type="sibTrans" cxnId="{1D2A941B-2C68-49ED-8075-4314A443B912}">
      <dgm:prSet/>
      <dgm:spPr/>
      <dgm:t>
        <a:bodyPr/>
        <a:lstStyle/>
        <a:p>
          <a:endParaRPr lang="es-EC"/>
        </a:p>
      </dgm:t>
    </dgm:pt>
    <dgm:pt modelId="{5131C302-B727-4141-B629-00D98A65F1CA}">
      <dgm:prSet phldrT="[Texto]"/>
      <dgm:spPr/>
      <dgm:t>
        <a:bodyPr/>
        <a:lstStyle/>
        <a:p>
          <a:r>
            <a:rPr lang="es-ES"/>
            <a:t>Análisis del consumo del fuerte</a:t>
          </a:r>
          <a:endParaRPr lang="es-ES" dirty="0"/>
        </a:p>
      </dgm:t>
    </dgm:pt>
    <dgm:pt modelId="{89AAD893-ADC1-4D83-8A8E-751E46EBDFD3}" type="parTrans" cxnId="{54431054-4B81-4539-842B-B0D7031F24FE}">
      <dgm:prSet/>
      <dgm:spPr/>
      <dgm:t>
        <a:bodyPr/>
        <a:lstStyle/>
        <a:p>
          <a:endParaRPr lang="es-EC"/>
        </a:p>
      </dgm:t>
    </dgm:pt>
    <dgm:pt modelId="{E63EC186-5A7B-4EA1-AD55-E42A25E194F3}" type="sibTrans" cxnId="{54431054-4B81-4539-842B-B0D7031F24FE}">
      <dgm:prSet/>
      <dgm:spPr/>
      <dgm:t>
        <a:bodyPr/>
        <a:lstStyle/>
        <a:p>
          <a:endParaRPr lang="es-EC"/>
        </a:p>
      </dgm:t>
    </dgm:pt>
    <dgm:pt modelId="{1A196154-E5FB-49AD-9D9F-A74FD67BFCE0}">
      <dgm:prSet phldrT="[Texto]"/>
      <dgm:spPr/>
      <dgm:t>
        <a:bodyPr/>
        <a:lstStyle/>
        <a:p>
          <a:r>
            <a:rPr lang="es-ES"/>
            <a:t>Plan de mejora</a:t>
          </a:r>
          <a:endParaRPr lang="es-ES" dirty="0"/>
        </a:p>
      </dgm:t>
    </dgm:pt>
    <dgm:pt modelId="{C1C42347-557E-48CD-B6BB-E5BB21E38510}" type="parTrans" cxnId="{8CCA849A-9A1C-4DC8-AEE2-32C42F4A7FE2}">
      <dgm:prSet/>
      <dgm:spPr/>
      <dgm:t>
        <a:bodyPr/>
        <a:lstStyle/>
        <a:p>
          <a:endParaRPr lang="es-EC"/>
        </a:p>
      </dgm:t>
    </dgm:pt>
    <dgm:pt modelId="{38383D2E-0DE7-4A88-84B2-444B7E4139F2}" type="sibTrans" cxnId="{8CCA849A-9A1C-4DC8-AEE2-32C42F4A7FE2}">
      <dgm:prSet/>
      <dgm:spPr/>
      <dgm:t>
        <a:bodyPr/>
        <a:lstStyle/>
        <a:p>
          <a:endParaRPr lang="es-EC"/>
        </a:p>
      </dgm:t>
    </dgm:pt>
    <dgm:pt modelId="{8CBF14FC-DFDD-45D5-B1C0-684AB96707AE}">
      <dgm:prSet phldrT="[Texto]"/>
      <dgm:spPr/>
      <dgm:t>
        <a:bodyPr/>
        <a:lstStyle/>
        <a:p>
          <a:r>
            <a:rPr lang="es-ES" dirty="0"/>
            <a:t>Conclusiones y recomendaciones</a:t>
          </a:r>
        </a:p>
      </dgm:t>
    </dgm:pt>
    <dgm:pt modelId="{82C1F45D-D7CA-4CF0-9E67-5574B98CF040}" type="parTrans" cxnId="{E3DBADA4-624B-4E6E-BEB6-B2BC11EAB937}">
      <dgm:prSet/>
      <dgm:spPr/>
      <dgm:t>
        <a:bodyPr/>
        <a:lstStyle/>
        <a:p>
          <a:endParaRPr lang="es-EC"/>
        </a:p>
      </dgm:t>
    </dgm:pt>
    <dgm:pt modelId="{BB45C4AF-03F0-4537-A334-5CBFBB748C16}" type="sibTrans" cxnId="{E3DBADA4-624B-4E6E-BEB6-B2BC11EAB937}">
      <dgm:prSet/>
      <dgm:spPr/>
      <dgm:t>
        <a:bodyPr/>
        <a:lstStyle/>
        <a:p>
          <a:endParaRPr lang="es-EC"/>
        </a:p>
      </dgm:t>
    </dgm:pt>
    <dgm:pt modelId="{4E81E159-CA5C-4039-A653-FC0B34225FBB}">
      <dgm:prSet phldrT="[Texto]"/>
      <dgm:spPr/>
      <dgm:t>
        <a:bodyPr/>
        <a:lstStyle/>
        <a:p>
          <a:r>
            <a:rPr lang="es-ES" dirty="0"/>
            <a:t>Ingeniería de detalle</a:t>
          </a:r>
        </a:p>
      </dgm:t>
    </dgm:pt>
    <dgm:pt modelId="{6ADBBD23-40CD-4F28-A7D6-D91D8F66FB91}" type="parTrans" cxnId="{8BDAF369-4451-4120-81D7-2FC188B2167D}">
      <dgm:prSet/>
      <dgm:spPr/>
    </dgm:pt>
    <dgm:pt modelId="{D1C9E114-DFF0-4A05-8918-DEF82C452130}" type="sibTrans" cxnId="{8BDAF369-4451-4120-81D7-2FC188B2167D}">
      <dgm:prSet/>
      <dgm:spPr/>
    </dgm:pt>
    <dgm:pt modelId="{87C76069-0DA6-40C4-A8DF-B0B4E430B2DE}">
      <dgm:prSet phldrT="[Texto]"/>
      <dgm:spPr/>
      <dgm:t>
        <a:bodyPr/>
        <a:lstStyle/>
        <a:p>
          <a:r>
            <a:rPr lang="es-ES" dirty="0"/>
            <a:t>Presupuesto</a:t>
          </a:r>
        </a:p>
      </dgm:t>
    </dgm:pt>
    <dgm:pt modelId="{6C1B4CD5-834C-47F8-9D17-28766BAF2C22}" type="parTrans" cxnId="{4DF6AB03-D469-49B7-819F-61B1C906D5F2}">
      <dgm:prSet/>
      <dgm:spPr/>
    </dgm:pt>
    <dgm:pt modelId="{A1AF8091-2BA9-4C39-8377-BABF19693D5B}" type="sibTrans" cxnId="{4DF6AB03-D469-49B7-819F-61B1C906D5F2}">
      <dgm:prSet/>
      <dgm:spPr/>
    </dgm:pt>
    <dgm:pt modelId="{7488CF59-F838-459B-9765-FE47B05A7CF7}" type="pres">
      <dgm:prSet presAssocID="{8D1ED960-07A4-4BCE-8FB3-34106215E16B}" presName="vert0" presStyleCnt="0">
        <dgm:presLayoutVars>
          <dgm:dir/>
          <dgm:animOne val="branch"/>
          <dgm:animLvl val="lvl"/>
        </dgm:presLayoutVars>
      </dgm:prSet>
      <dgm:spPr/>
    </dgm:pt>
    <dgm:pt modelId="{3BE08EFF-DA0E-4CBF-B2FE-D090D3901FCE}" type="pres">
      <dgm:prSet presAssocID="{84A25FC1-7606-4AD5-A29D-02D40CD2EBC5}" presName="thickLine" presStyleLbl="alignNode1" presStyleIdx="0" presStyleCnt="8"/>
      <dgm:spPr/>
    </dgm:pt>
    <dgm:pt modelId="{EFAC7ADB-3A19-47FE-9D48-D14C632372EB}" type="pres">
      <dgm:prSet presAssocID="{84A25FC1-7606-4AD5-A29D-02D40CD2EBC5}" presName="horz1" presStyleCnt="0"/>
      <dgm:spPr/>
    </dgm:pt>
    <dgm:pt modelId="{7540C8C7-6048-4886-97B2-1BC03C9FED4F}" type="pres">
      <dgm:prSet presAssocID="{84A25FC1-7606-4AD5-A29D-02D40CD2EBC5}" presName="tx1" presStyleLbl="revTx" presStyleIdx="0" presStyleCnt="8"/>
      <dgm:spPr/>
    </dgm:pt>
    <dgm:pt modelId="{0F17CEAB-89D9-4530-B7CF-881974776A88}" type="pres">
      <dgm:prSet presAssocID="{84A25FC1-7606-4AD5-A29D-02D40CD2EBC5}" presName="vert1" presStyleCnt="0"/>
      <dgm:spPr/>
    </dgm:pt>
    <dgm:pt modelId="{6389BD37-DBD3-46D1-8D1F-842C487DD78B}" type="pres">
      <dgm:prSet presAssocID="{D85183DD-3F93-4927-B617-AC2C4C9A58BA}" presName="thickLine" presStyleLbl="alignNode1" presStyleIdx="1" presStyleCnt="8"/>
      <dgm:spPr/>
    </dgm:pt>
    <dgm:pt modelId="{568D8DF5-13B9-4187-9287-BE5946A5AFF1}" type="pres">
      <dgm:prSet presAssocID="{D85183DD-3F93-4927-B617-AC2C4C9A58BA}" presName="horz1" presStyleCnt="0"/>
      <dgm:spPr/>
    </dgm:pt>
    <dgm:pt modelId="{3A6EE94C-D3D6-4F58-B0E2-2B6EB1735572}" type="pres">
      <dgm:prSet presAssocID="{D85183DD-3F93-4927-B617-AC2C4C9A58BA}" presName="tx1" presStyleLbl="revTx" presStyleIdx="1" presStyleCnt="8"/>
      <dgm:spPr/>
    </dgm:pt>
    <dgm:pt modelId="{83EB0954-24D9-40FF-B95F-323E02ACFE24}" type="pres">
      <dgm:prSet presAssocID="{D85183DD-3F93-4927-B617-AC2C4C9A58BA}" presName="vert1" presStyleCnt="0"/>
      <dgm:spPr/>
    </dgm:pt>
    <dgm:pt modelId="{6EDD8883-2582-4F01-B8A6-D9FD85D39353}" type="pres">
      <dgm:prSet presAssocID="{72F064D9-82AB-474F-BCA2-2F2BB7C9D291}" presName="thickLine" presStyleLbl="alignNode1" presStyleIdx="2" presStyleCnt="8"/>
      <dgm:spPr/>
    </dgm:pt>
    <dgm:pt modelId="{FE3F682B-7FD7-47A2-A1B8-2E4DAD43241E}" type="pres">
      <dgm:prSet presAssocID="{72F064D9-82AB-474F-BCA2-2F2BB7C9D291}" presName="horz1" presStyleCnt="0"/>
      <dgm:spPr/>
    </dgm:pt>
    <dgm:pt modelId="{B2320634-FDB8-459D-B05A-6A774793C032}" type="pres">
      <dgm:prSet presAssocID="{72F064D9-82AB-474F-BCA2-2F2BB7C9D291}" presName="tx1" presStyleLbl="revTx" presStyleIdx="2" presStyleCnt="8"/>
      <dgm:spPr/>
    </dgm:pt>
    <dgm:pt modelId="{A94590B4-BF0D-450F-84E1-24E20AD35CD6}" type="pres">
      <dgm:prSet presAssocID="{72F064D9-82AB-474F-BCA2-2F2BB7C9D291}" presName="vert1" presStyleCnt="0"/>
      <dgm:spPr/>
    </dgm:pt>
    <dgm:pt modelId="{C8FB3ED9-5C24-430F-B069-9666E82B93AD}" type="pres">
      <dgm:prSet presAssocID="{5131C302-B727-4141-B629-00D98A65F1CA}" presName="thickLine" presStyleLbl="alignNode1" presStyleIdx="3" presStyleCnt="8"/>
      <dgm:spPr/>
    </dgm:pt>
    <dgm:pt modelId="{5E2AA27D-D39D-4F61-8F8F-35F2D8DE4D73}" type="pres">
      <dgm:prSet presAssocID="{5131C302-B727-4141-B629-00D98A65F1CA}" presName="horz1" presStyleCnt="0"/>
      <dgm:spPr/>
    </dgm:pt>
    <dgm:pt modelId="{0D48BD65-D4A4-491C-AC7F-E01865B2FAE4}" type="pres">
      <dgm:prSet presAssocID="{5131C302-B727-4141-B629-00D98A65F1CA}" presName="tx1" presStyleLbl="revTx" presStyleIdx="3" presStyleCnt="8"/>
      <dgm:spPr/>
    </dgm:pt>
    <dgm:pt modelId="{636740A6-C63D-407A-BAF3-59CC2E4A6836}" type="pres">
      <dgm:prSet presAssocID="{5131C302-B727-4141-B629-00D98A65F1CA}" presName="vert1" presStyleCnt="0"/>
      <dgm:spPr/>
    </dgm:pt>
    <dgm:pt modelId="{340D4FD5-6EA0-4AE8-958D-CAFC3060279A}" type="pres">
      <dgm:prSet presAssocID="{1A196154-E5FB-49AD-9D9F-A74FD67BFCE0}" presName="thickLine" presStyleLbl="alignNode1" presStyleIdx="4" presStyleCnt="8"/>
      <dgm:spPr/>
    </dgm:pt>
    <dgm:pt modelId="{93CA21B4-79BE-4D01-B9CC-025AE5C4F298}" type="pres">
      <dgm:prSet presAssocID="{1A196154-E5FB-49AD-9D9F-A74FD67BFCE0}" presName="horz1" presStyleCnt="0"/>
      <dgm:spPr/>
    </dgm:pt>
    <dgm:pt modelId="{214FBEE4-D3C0-4E9A-B446-2B818AADBC94}" type="pres">
      <dgm:prSet presAssocID="{1A196154-E5FB-49AD-9D9F-A74FD67BFCE0}" presName="tx1" presStyleLbl="revTx" presStyleIdx="4" presStyleCnt="8"/>
      <dgm:spPr/>
    </dgm:pt>
    <dgm:pt modelId="{15077EE8-551C-4E54-B664-3753D15865D9}" type="pres">
      <dgm:prSet presAssocID="{1A196154-E5FB-49AD-9D9F-A74FD67BFCE0}" presName="vert1" presStyleCnt="0"/>
      <dgm:spPr/>
    </dgm:pt>
    <dgm:pt modelId="{B2F89B01-0FEB-41DA-94EF-AB8C4A4D4D5F}" type="pres">
      <dgm:prSet presAssocID="{4E81E159-CA5C-4039-A653-FC0B34225FBB}" presName="thickLine" presStyleLbl="alignNode1" presStyleIdx="5" presStyleCnt="8"/>
      <dgm:spPr/>
    </dgm:pt>
    <dgm:pt modelId="{C5286A01-E542-4A9C-9DA9-224B70B29812}" type="pres">
      <dgm:prSet presAssocID="{4E81E159-CA5C-4039-A653-FC0B34225FBB}" presName="horz1" presStyleCnt="0"/>
      <dgm:spPr/>
    </dgm:pt>
    <dgm:pt modelId="{2B305097-C094-42C6-8281-3397753A901C}" type="pres">
      <dgm:prSet presAssocID="{4E81E159-CA5C-4039-A653-FC0B34225FBB}" presName="tx1" presStyleLbl="revTx" presStyleIdx="5" presStyleCnt="8"/>
      <dgm:spPr/>
    </dgm:pt>
    <dgm:pt modelId="{1BF949E2-6106-47B6-B36B-6F24DF11E7E4}" type="pres">
      <dgm:prSet presAssocID="{4E81E159-CA5C-4039-A653-FC0B34225FBB}" presName="vert1" presStyleCnt="0"/>
      <dgm:spPr/>
    </dgm:pt>
    <dgm:pt modelId="{9225D25F-CD28-4434-B0C4-2690FE3808BC}" type="pres">
      <dgm:prSet presAssocID="{87C76069-0DA6-40C4-A8DF-B0B4E430B2DE}" presName="thickLine" presStyleLbl="alignNode1" presStyleIdx="6" presStyleCnt="8"/>
      <dgm:spPr/>
    </dgm:pt>
    <dgm:pt modelId="{C5831001-38C2-4C1E-B26F-60E9807923C4}" type="pres">
      <dgm:prSet presAssocID="{87C76069-0DA6-40C4-A8DF-B0B4E430B2DE}" presName="horz1" presStyleCnt="0"/>
      <dgm:spPr/>
    </dgm:pt>
    <dgm:pt modelId="{4CB6B8D8-D0D5-42E2-B2E1-180159A51237}" type="pres">
      <dgm:prSet presAssocID="{87C76069-0DA6-40C4-A8DF-B0B4E430B2DE}" presName="tx1" presStyleLbl="revTx" presStyleIdx="6" presStyleCnt="8"/>
      <dgm:spPr/>
    </dgm:pt>
    <dgm:pt modelId="{C1E0F2C6-DCAA-402A-9C55-C18E520FA39E}" type="pres">
      <dgm:prSet presAssocID="{87C76069-0DA6-40C4-A8DF-B0B4E430B2DE}" presName="vert1" presStyleCnt="0"/>
      <dgm:spPr/>
    </dgm:pt>
    <dgm:pt modelId="{877E299D-8CD1-45C0-857B-BB1E82DED0D5}" type="pres">
      <dgm:prSet presAssocID="{8CBF14FC-DFDD-45D5-B1C0-684AB96707AE}" presName="thickLine" presStyleLbl="alignNode1" presStyleIdx="7" presStyleCnt="8"/>
      <dgm:spPr/>
    </dgm:pt>
    <dgm:pt modelId="{419370F0-925E-4485-BD23-624B03FFB159}" type="pres">
      <dgm:prSet presAssocID="{8CBF14FC-DFDD-45D5-B1C0-684AB96707AE}" presName="horz1" presStyleCnt="0"/>
      <dgm:spPr/>
    </dgm:pt>
    <dgm:pt modelId="{42414D79-7DC7-43A0-975F-50851F6608DF}" type="pres">
      <dgm:prSet presAssocID="{8CBF14FC-DFDD-45D5-B1C0-684AB96707AE}" presName="tx1" presStyleLbl="revTx" presStyleIdx="7" presStyleCnt="8"/>
      <dgm:spPr/>
    </dgm:pt>
    <dgm:pt modelId="{7CD1FC0B-8369-4F8D-B0BD-DDFF991BC190}" type="pres">
      <dgm:prSet presAssocID="{8CBF14FC-DFDD-45D5-B1C0-684AB96707AE}" presName="vert1" presStyleCnt="0"/>
      <dgm:spPr/>
    </dgm:pt>
  </dgm:ptLst>
  <dgm:cxnLst>
    <dgm:cxn modelId="{4DF6AB03-D469-49B7-819F-61B1C906D5F2}" srcId="{8D1ED960-07A4-4BCE-8FB3-34106215E16B}" destId="{87C76069-0DA6-40C4-A8DF-B0B4E430B2DE}" srcOrd="6" destOrd="0" parTransId="{6C1B4CD5-834C-47F8-9D17-28766BAF2C22}" sibTransId="{A1AF8091-2BA9-4C39-8377-BABF19693D5B}"/>
    <dgm:cxn modelId="{15620A10-40B3-49FE-AA22-0235D3C2A3EF}" type="presOf" srcId="{8D1ED960-07A4-4BCE-8FB3-34106215E16B}" destId="{7488CF59-F838-459B-9765-FE47B05A7CF7}" srcOrd="0" destOrd="0" presId="urn:microsoft.com/office/officeart/2008/layout/LinedList"/>
    <dgm:cxn modelId="{1D2A941B-2C68-49ED-8075-4314A443B912}" srcId="{8D1ED960-07A4-4BCE-8FB3-34106215E16B}" destId="{72F064D9-82AB-474F-BCA2-2F2BB7C9D291}" srcOrd="2" destOrd="0" parTransId="{F55EE5AF-DF9C-499A-964E-CAFAC25913B4}" sibTransId="{19E65711-6E5B-4CE6-A7C9-A62698DA94F8}"/>
    <dgm:cxn modelId="{2AA98C21-266B-49DC-927E-0B31EC4334E1}" type="presOf" srcId="{8CBF14FC-DFDD-45D5-B1C0-684AB96707AE}" destId="{42414D79-7DC7-43A0-975F-50851F6608DF}" srcOrd="0" destOrd="0" presId="urn:microsoft.com/office/officeart/2008/layout/LinedList"/>
    <dgm:cxn modelId="{83B2A661-ED39-46B2-B7BA-5C412CCEA9E6}" type="presOf" srcId="{1A196154-E5FB-49AD-9D9F-A74FD67BFCE0}" destId="{214FBEE4-D3C0-4E9A-B446-2B818AADBC94}" srcOrd="0" destOrd="0" presId="urn:microsoft.com/office/officeart/2008/layout/LinedList"/>
    <dgm:cxn modelId="{8BDAF369-4451-4120-81D7-2FC188B2167D}" srcId="{8D1ED960-07A4-4BCE-8FB3-34106215E16B}" destId="{4E81E159-CA5C-4039-A653-FC0B34225FBB}" srcOrd="5" destOrd="0" parTransId="{6ADBBD23-40CD-4F28-A7D6-D91D8F66FB91}" sibTransId="{D1C9E114-DFF0-4A05-8918-DEF82C452130}"/>
    <dgm:cxn modelId="{24A4094E-FB56-48A6-A6EB-4C3009821CA8}" type="presOf" srcId="{84A25FC1-7606-4AD5-A29D-02D40CD2EBC5}" destId="{7540C8C7-6048-4886-97B2-1BC03C9FED4F}" srcOrd="0" destOrd="0" presId="urn:microsoft.com/office/officeart/2008/layout/LinedList"/>
    <dgm:cxn modelId="{7EFAA770-29DF-4224-AB96-3B3AE45D6E65}" type="presOf" srcId="{D85183DD-3F93-4927-B617-AC2C4C9A58BA}" destId="{3A6EE94C-D3D6-4F58-B0E2-2B6EB1735572}" srcOrd="0" destOrd="0" presId="urn:microsoft.com/office/officeart/2008/layout/LinedList"/>
    <dgm:cxn modelId="{54431054-4B81-4539-842B-B0D7031F24FE}" srcId="{8D1ED960-07A4-4BCE-8FB3-34106215E16B}" destId="{5131C302-B727-4141-B629-00D98A65F1CA}" srcOrd="3" destOrd="0" parTransId="{89AAD893-ADC1-4D83-8A8E-751E46EBDFD3}" sibTransId="{E63EC186-5A7B-4EA1-AD55-E42A25E194F3}"/>
    <dgm:cxn modelId="{FA41A185-9AFC-4DD6-BEA9-CAE10B56AED7}" type="presOf" srcId="{4E81E159-CA5C-4039-A653-FC0B34225FBB}" destId="{2B305097-C094-42C6-8281-3397753A901C}" srcOrd="0" destOrd="0" presId="urn:microsoft.com/office/officeart/2008/layout/LinedList"/>
    <dgm:cxn modelId="{D8F20F96-C429-4111-B470-A33AA11E99FB}" type="presOf" srcId="{72F064D9-82AB-474F-BCA2-2F2BB7C9D291}" destId="{B2320634-FDB8-459D-B05A-6A774793C032}" srcOrd="0" destOrd="0" presId="urn:microsoft.com/office/officeart/2008/layout/LinedList"/>
    <dgm:cxn modelId="{8CCA849A-9A1C-4DC8-AEE2-32C42F4A7FE2}" srcId="{8D1ED960-07A4-4BCE-8FB3-34106215E16B}" destId="{1A196154-E5FB-49AD-9D9F-A74FD67BFCE0}" srcOrd="4" destOrd="0" parTransId="{C1C42347-557E-48CD-B6BB-E5BB21E38510}" sibTransId="{38383D2E-0DE7-4A88-84B2-444B7E4139F2}"/>
    <dgm:cxn modelId="{E3DBADA4-624B-4E6E-BEB6-B2BC11EAB937}" srcId="{8D1ED960-07A4-4BCE-8FB3-34106215E16B}" destId="{8CBF14FC-DFDD-45D5-B1C0-684AB96707AE}" srcOrd="7" destOrd="0" parTransId="{82C1F45D-D7CA-4CF0-9E67-5574B98CF040}" sibTransId="{BB45C4AF-03F0-4537-A334-5CBFBB748C16}"/>
    <dgm:cxn modelId="{2C8DCDB5-D41E-49B7-AF34-B84F4BF2B7CE}" type="presOf" srcId="{5131C302-B727-4141-B629-00D98A65F1CA}" destId="{0D48BD65-D4A4-491C-AC7F-E01865B2FAE4}" srcOrd="0" destOrd="0" presId="urn:microsoft.com/office/officeart/2008/layout/LinedList"/>
    <dgm:cxn modelId="{BCFF65BD-2208-47C6-B2DA-19814FF2D00D}" type="presOf" srcId="{87C76069-0DA6-40C4-A8DF-B0B4E430B2DE}" destId="{4CB6B8D8-D0D5-42E2-B2E1-180159A51237}" srcOrd="0" destOrd="0" presId="urn:microsoft.com/office/officeart/2008/layout/LinedList"/>
    <dgm:cxn modelId="{520F6EF3-13D6-4D2E-9A6D-A40D250EA156}" srcId="{8D1ED960-07A4-4BCE-8FB3-34106215E16B}" destId="{D85183DD-3F93-4927-B617-AC2C4C9A58BA}" srcOrd="1" destOrd="0" parTransId="{CD2A76BA-EDF8-45A2-99CA-D947A74F6D8E}" sibTransId="{B2C361CF-073E-4AF8-9609-EDAEF78E51EB}"/>
    <dgm:cxn modelId="{26CAEDF5-7331-47D5-8B8F-F42868E85666}" srcId="{8D1ED960-07A4-4BCE-8FB3-34106215E16B}" destId="{84A25FC1-7606-4AD5-A29D-02D40CD2EBC5}" srcOrd="0" destOrd="0" parTransId="{3553EB92-0878-4A1C-98BC-7152C560FC2B}" sibTransId="{26DB7A3B-354E-44A9-A2CD-6EC414329022}"/>
    <dgm:cxn modelId="{7F1098A4-10CF-4C7B-A160-31A70A6A7648}" type="presParOf" srcId="{7488CF59-F838-459B-9765-FE47B05A7CF7}" destId="{3BE08EFF-DA0E-4CBF-B2FE-D090D3901FCE}" srcOrd="0" destOrd="0" presId="urn:microsoft.com/office/officeart/2008/layout/LinedList"/>
    <dgm:cxn modelId="{0B50C62C-35DB-4992-B57E-40056950DB9C}" type="presParOf" srcId="{7488CF59-F838-459B-9765-FE47B05A7CF7}" destId="{EFAC7ADB-3A19-47FE-9D48-D14C632372EB}" srcOrd="1" destOrd="0" presId="urn:microsoft.com/office/officeart/2008/layout/LinedList"/>
    <dgm:cxn modelId="{A8DF58B9-D676-4534-9968-42D352B1F750}" type="presParOf" srcId="{EFAC7ADB-3A19-47FE-9D48-D14C632372EB}" destId="{7540C8C7-6048-4886-97B2-1BC03C9FED4F}" srcOrd="0" destOrd="0" presId="urn:microsoft.com/office/officeart/2008/layout/LinedList"/>
    <dgm:cxn modelId="{2EC982A1-5920-453F-B0DB-B0B0CBA11F9D}" type="presParOf" srcId="{EFAC7ADB-3A19-47FE-9D48-D14C632372EB}" destId="{0F17CEAB-89D9-4530-B7CF-881974776A88}" srcOrd="1" destOrd="0" presId="urn:microsoft.com/office/officeart/2008/layout/LinedList"/>
    <dgm:cxn modelId="{D7A4C009-A1EF-4570-AE74-7F2506FFBCA7}" type="presParOf" srcId="{7488CF59-F838-459B-9765-FE47B05A7CF7}" destId="{6389BD37-DBD3-46D1-8D1F-842C487DD78B}" srcOrd="2" destOrd="0" presId="urn:microsoft.com/office/officeart/2008/layout/LinedList"/>
    <dgm:cxn modelId="{0D7DF167-690C-4987-8604-C9BD889640A1}" type="presParOf" srcId="{7488CF59-F838-459B-9765-FE47B05A7CF7}" destId="{568D8DF5-13B9-4187-9287-BE5946A5AFF1}" srcOrd="3" destOrd="0" presId="urn:microsoft.com/office/officeart/2008/layout/LinedList"/>
    <dgm:cxn modelId="{E5DC4724-37D3-406A-B65D-2113335314C0}" type="presParOf" srcId="{568D8DF5-13B9-4187-9287-BE5946A5AFF1}" destId="{3A6EE94C-D3D6-4F58-B0E2-2B6EB1735572}" srcOrd="0" destOrd="0" presId="urn:microsoft.com/office/officeart/2008/layout/LinedList"/>
    <dgm:cxn modelId="{77E873C1-411C-4AAB-A3AC-C259AB15F1DB}" type="presParOf" srcId="{568D8DF5-13B9-4187-9287-BE5946A5AFF1}" destId="{83EB0954-24D9-40FF-B95F-323E02ACFE24}" srcOrd="1" destOrd="0" presId="urn:microsoft.com/office/officeart/2008/layout/LinedList"/>
    <dgm:cxn modelId="{C5BF9375-7C97-4227-83B0-BD520DED609E}" type="presParOf" srcId="{7488CF59-F838-459B-9765-FE47B05A7CF7}" destId="{6EDD8883-2582-4F01-B8A6-D9FD85D39353}" srcOrd="4" destOrd="0" presId="urn:microsoft.com/office/officeart/2008/layout/LinedList"/>
    <dgm:cxn modelId="{B202EBAE-5DB2-4E9B-BC51-F65CEA5CCC96}" type="presParOf" srcId="{7488CF59-F838-459B-9765-FE47B05A7CF7}" destId="{FE3F682B-7FD7-47A2-A1B8-2E4DAD43241E}" srcOrd="5" destOrd="0" presId="urn:microsoft.com/office/officeart/2008/layout/LinedList"/>
    <dgm:cxn modelId="{CA891A64-C5C3-425B-B4EC-32ED905E1B67}" type="presParOf" srcId="{FE3F682B-7FD7-47A2-A1B8-2E4DAD43241E}" destId="{B2320634-FDB8-459D-B05A-6A774793C032}" srcOrd="0" destOrd="0" presId="urn:microsoft.com/office/officeart/2008/layout/LinedList"/>
    <dgm:cxn modelId="{F6E39210-0B92-4897-BDFF-D0514CCB1CEA}" type="presParOf" srcId="{FE3F682B-7FD7-47A2-A1B8-2E4DAD43241E}" destId="{A94590B4-BF0D-450F-84E1-24E20AD35CD6}" srcOrd="1" destOrd="0" presId="urn:microsoft.com/office/officeart/2008/layout/LinedList"/>
    <dgm:cxn modelId="{BAE59375-8BBF-44BF-AFA2-DEE43330FF47}" type="presParOf" srcId="{7488CF59-F838-459B-9765-FE47B05A7CF7}" destId="{C8FB3ED9-5C24-430F-B069-9666E82B93AD}" srcOrd="6" destOrd="0" presId="urn:microsoft.com/office/officeart/2008/layout/LinedList"/>
    <dgm:cxn modelId="{5EAD800D-E844-41A8-B9EE-326C8BECBF4F}" type="presParOf" srcId="{7488CF59-F838-459B-9765-FE47B05A7CF7}" destId="{5E2AA27D-D39D-4F61-8F8F-35F2D8DE4D73}" srcOrd="7" destOrd="0" presId="urn:microsoft.com/office/officeart/2008/layout/LinedList"/>
    <dgm:cxn modelId="{C29D8817-C961-4B83-8EEC-B5A1CDFCD08B}" type="presParOf" srcId="{5E2AA27D-D39D-4F61-8F8F-35F2D8DE4D73}" destId="{0D48BD65-D4A4-491C-AC7F-E01865B2FAE4}" srcOrd="0" destOrd="0" presId="urn:microsoft.com/office/officeart/2008/layout/LinedList"/>
    <dgm:cxn modelId="{855C6F17-757F-44AE-A0EB-A303AB94091F}" type="presParOf" srcId="{5E2AA27D-D39D-4F61-8F8F-35F2D8DE4D73}" destId="{636740A6-C63D-407A-BAF3-59CC2E4A6836}" srcOrd="1" destOrd="0" presId="urn:microsoft.com/office/officeart/2008/layout/LinedList"/>
    <dgm:cxn modelId="{8B226219-D83A-4557-BC0E-E7DEA0EB20A8}" type="presParOf" srcId="{7488CF59-F838-459B-9765-FE47B05A7CF7}" destId="{340D4FD5-6EA0-4AE8-958D-CAFC3060279A}" srcOrd="8" destOrd="0" presId="urn:microsoft.com/office/officeart/2008/layout/LinedList"/>
    <dgm:cxn modelId="{0F3941D6-78CC-4920-8252-20A7BC34C92B}" type="presParOf" srcId="{7488CF59-F838-459B-9765-FE47B05A7CF7}" destId="{93CA21B4-79BE-4D01-B9CC-025AE5C4F298}" srcOrd="9" destOrd="0" presId="urn:microsoft.com/office/officeart/2008/layout/LinedList"/>
    <dgm:cxn modelId="{97B14603-56A8-4481-A53C-CFBC5EC5BC29}" type="presParOf" srcId="{93CA21B4-79BE-4D01-B9CC-025AE5C4F298}" destId="{214FBEE4-D3C0-4E9A-B446-2B818AADBC94}" srcOrd="0" destOrd="0" presId="urn:microsoft.com/office/officeart/2008/layout/LinedList"/>
    <dgm:cxn modelId="{CEBEC3A0-DE6F-4307-93E4-55D3E550EA52}" type="presParOf" srcId="{93CA21B4-79BE-4D01-B9CC-025AE5C4F298}" destId="{15077EE8-551C-4E54-B664-3753D15865D9}" srcOrd="1" destOrd="0" presId="urn:microsoft.com/office/officeart/2008/layout/LinedList"/>
    <dgm:cxn modelId="{C286F21F-E004-4539-BDC0-CA3894D37E9C}" type="presParOf" srcId="{7488CF59-F838-459B-9765-FE47B05A7CF7}" destId="{B2F89B01-0FEB-41DA-94EF-AB8C4A4D4D5F}" srcOrd="10" destOrd="0" presId="urn:microsoft.com/office/officeart/2008/layout/LinedList"/>
    <dgm:cxn modelId="{D72FE3D1-7D52-4992-9C0E-12CA1524367B}" type="presParOf" srcId="{7488CF59-F838-459B-9765-FE47B05A7CF7}" destId="{C5286A01-E542-4A9C-9DA9-224B70B29812}" srcOrd="11" destOrd="0" presId="urn:microsoft.com/office/officeart/2008/layout/LinedList"/>
    <dgm:cxn modelId="{8ACBB791-C8C5-4640-96C0-FBE87225E1ED}" type="presParOf" srcId="{C5286A01-E542-4A9C-9DA9-224B70B29812}" destId="{2B305097-C094-42C6-8281-3397753A901C}" srcOrd="0" destOrd="0" presId="urn:microsoft.com/office/officeart/2008/layout/LinedList"/>
    <dgm:cxn modelId="{9BE00FD9-58C4-4481-897B-FEE612E3EA7B}" type="presParOf" srcId="{C5286A01-E542-4A9C-9DA9-224B70B29812}" destId="{1BF949E2-6106-47B6-B36B-6F24DF11E7E4}" srcOrd="1" destOrd="0" presId="urn:microsoft.com/office/officeart/2008/layout/LinedList"/>
    <dgm:cxn modelId="{91630606-EAFE-4331-B458-CAA10CFE4D7D}" type="presParOf" srcId="{7488CF59-F838-459B-9765-FE47B05A7CF7}" destId="{9225D25F-CD28-4434-B0C4-2690FE3808BC}" srcOrd="12" destOrd="0" presId="urn:microsoft.com/office/officeart/2008/layout/LinedList"/>
    <dgm:cxn modelId="{C4D8AD1D-A7EB-45B0-9FA2-5A9AEF632638}" type="presParOf" srcId="{7488CF59-F838-459B-9765-FE47B05A7CF7}" destId="{C5831001-38C2-4C1E-B26F-60E9807923C4}" srcOrd="13" destOrd="0" presId="urn:microsoft.com/office/officeart/2008/layout/LinedList"/>
    <dgm:cxn modelId="{EF3B159A-7F30-4118-BBA4-110CCEB528C2}" type="presParOf" srcId="{C5831001-38C2-4C1E-B26F-60E9807923C4}" destId="{4CB6B8D8-D0D5-42E2-B2E1-180159A51237}" srcOrd="0" destOrd="0" presId="urn:microsoft.com/office/officeart/2008/layout/LinedList"/>
    <dgm:cxn modelId="{F77AC929-2794-4647-AFD0-DFDAB4E4338E}" type="presParOf" srcId="{C5831001-38C2-4C1E-B26F-60E9807923C4}" destId="{C1E0F2C6-DCAA-402A-9C55-C18E520FA39E}" srcOrd="1" destOrd="0" presId="urn:microsoft.com/office/officeart/2008/layout/LinedList"/>
    <dgm:cxn modelId="{6927F8EA-2DBF-456D-A20C-60D5494E8DE2}" type="presParOf" srcId="{7488CF59-F838-459B-9765-FE47B05A7CF7}" destId="{877E299D-8CD1-45C0-857B-BB1E82DED0D5}" srcOrd="14" destOrd="0" presId="urn:microsoft.com/office/officeart/2008/layout/LinedList"/>
    <dgm:cxn modelId="{9916B068-FC1F-4DB4-8099-8B9C5522193A}" type="presParOf" srcId="{7488CF59-F838-459B-9765-FE47B05A7CF7}" destId="{419370F0-925E-4485-BD23-624B03FFB159}" srcOrd="15" destOrd="0" presId="urn:microsoft.com/office/officeart/2008/layout/LinedList"/>
    <dgm:cxn modelId="{F9867C9C-D1BF-458F-96D8-37914F17221D}" type="presParOf" srcId="{419370F0-925E-4485-BD23-624B03FFB159}" destId="{42414D79-7DC7-43A0-975F-50851F6608DF}" srcOrd="0" destOrd="0" presId="urn:microsoft.com/office/officeart/2008/layout/LinedList"/>
    <dgm:cxn modelId="{0E75031D-DC27-47A2-B312-7304CFBD1C10}" type="presParOf" srcId="{419370F0-925E-4485-BD23-624B03FFB159}" destId="{7CD1FC0B-8369-4F8D-B0BD-DDFF991BC1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1ED960-07A4-4BCE-8FB3-34106215E16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84A25FC1-7606-4AD5-A29D-02D40CD2EBC5}">
      <dgm:prSet phldrT="[Texto]"/>
      <dgm:spPr>
        <a:noFill/>
      </dgm:spPr>
      <dgm:t>
        <a:bodyPr/>
        <a:lstStyle/>
        <a:p>
          <a:r>
            <a:rPr lang="es-ES" dirty="0"/>
            <a:t>Introducción</a:t>
          </a:r>
          <a:endParaRPr lang="es-EC" dirty="0"/>
        </a:p>
      </dgm:t>
    </dgm:pt>
    <dgm:pt modelId="{3553EB92-0878-4A1C-98BC-7152C560FC2B}" type="parTrans" cxnId="{26CAEDF5-7331-47D5-8B8F-F42868E85666}">
      <dgm:prSet/>
      <dgm:spPr/>
      <dgm:t>
        <a:bodyPr/>
        <a:lstStyle/>
        <a:p>
          <a:endParaRPr lang="es-EC"/>
        </a:p>
      </dgm:t>
    </dgm:pt>
    <dgm:pt modelId="{26DB7A3B-354E-44A9-A2CD-6EC414329022}" type="sibTrans" cxnId="{26CAEDF5-7331-47D5-8B8F-F42868E85666}">
      <dgm:prSet/>
      <dgm:spPr/>
      <dgm:t>
        <a:bodyPr/>
        <a:lstStyle/>
        <a:p>
          <a:endParaRPr lang="es-EC"/>
        </a:p>
      </dgm:t>
    </dgm:pt>
    <dgm:pt modelId="{D85183DD-3F93-4927-B617-AC2C4C9A58BA}">
      <dgm:prSet phldrT="[Texto]"/>
      <dgm:spPr/>
      <dgm:t>
        <a:bodyPr/>
        <a:lstStyle/>
        <a:p>
          <a:r>
            <a:rPr lang="es-ES" dirty="0"/>
            <a:t>Diseño de planos</a:t>
          </a:r>
        </a:p>
      </dgm:t>
    </dgm:pt>
    <dgm:pt modelId="{CD2A76BA-EDF8-45A2-99CA-D947A74F6D8E}" type="parTrans" cxnId="{520F6EF3-13D6-4D2E-9A6D-A40D250EA156}">
      <dgm:prSet/>
      <dgm:spPr/>
      <dgm:t>
        <a:bodyPr/>
        <a:lstStyle/>
        <a:p>
          <a:endParaRPr lang="es-EC"/>
        </a:p>
      </dgm:t>
    </dgm:pt>
    <dgm:pt modelId="{B2C361CF-073E-4AF8-9609-EDAEF78E51EB}" type="sibTrans" cxnId="{520F6EF3-13D6-4D2E-9A6D-A40D250EA156}">
      <dgm:prSet/>
      <dgm:spPr/>
      <dgm:t>
        <a:bodyPr/>
        <a:lstStyle/>
        <a:p>
          <a:endParaRPr lang="es-EC"/>
        </a:p>
      </dgm:t>
    </dgm:pt>
    <dgm:pt modelId="{72F064D9-82AB-474F-BCA2-2F2BB7C9D291}">
      <dgm:prSet phldrT="[Texto]"/>
      <dgm:spPr/>
      <dgm:t>
        <a:bodyPr/>
        <a:lstStyle/>
        <a:p>
          <a:r>
            <a:rPr lang="es-ES" dirty="0"/>
            <a:t>Inventario de cargas</a:t>
          </a:r>
        </a:p>
      </dgm:t>
    </dgm:pt>
    <dgm:pt modelId="{F55EE5AF-DF9C-499A-964E-CAFAC25913B4}" type="parTrans" cxnId="{1D2A941B-2C68-49ED-8075-4314A443B912}">
      <dgm:prSet/>
      <dgm:spPr/>
      <dgm:t>
        <a:bodyPr/>
        <a:lstStyle/>
        <a:p>
          <a:endParaRPr lang="es-EC"/>
        </a:p>
      </dgm:t>
    </dgm:pt>
    <dgm:pt modelId="{19E65711-6E5B-4CE6-A7C9-A62698DA94F8}" type="sibTrans" cxnId="{1D2A941B-2C68-49ED-8075-4314A443B912}">
      <dgm:prSet/>
      <dgm:spPr/>
      <dgm:t>
        <a:bodyPr/>
        <a:lstStyle/>
        <a:p>
          <a:endParaRPr lang="es-EC"/>
        </a:p>
      </dgm:t>
    </dgm:pt>
    <dgm:pt modelId="{5131C302-B727-4141-B629-00D98A65F1CA}">
      <dgm:prSet phldrT="[Texto]"/>
      <dgm:spPr/>
      <dgm:t>
        <a:bodyPr/>
        <a:lstStyle/>
        <a:p>
          <a:r>
            <a:rPr lang="es-ES" dirty="0"/>
            <a:t>Análisis del consumo del fuerte</a:t>
          </a:r>
        </a:p>
      </dgm:t>
    </dgm:pt>
    <dgm:pt modelId="{89AAD893-ADC1-4D83-8A8E-751E46EBDFD3}" type="parTrans" cxnId="{54431054-4B81-4539-842B-B0D7031F24FE}">
      <dgm:prSet/>
      <dgm:spPr/>
      <dgm:t>
        <a:bodyPr/>
        <a:lstStyle/>
        <a:p>
          <a:endParaRPr lang="es-EC"/>
        </a:p>
      </dgm:t>
    </dgm:pt>
    <dgm:pt modelId="{E63EC186-5A7B-4EA1-AD55-E42A25E194F3}" type="sibTrans" cxnId="{54431054-4B81-4539-842B-B0D7031F24FE}">
      <dgm:prSet/>
      <dgm:spPr/>
      <dgm:t>
        <a:bodyPr/>
        <a:lstStyle/>
        <a:p>
          <a:endParaRPr lang="es-EC"/>
        </a:p>
      </dgm:t>
    </dgm:pt>
    <dgm:pt modelId="{1A196154-E5FB-49AD-9D9F-A74FD67BFCE0}">
      <dgm:prSet phldrT="[Texto]"/>
      <dgm:spPr/>
      <dgm:t>
        <a:bodyPr/>
        <a:lstStyle/>
        <a:p>
          <a:r>
            <a:rPr lang="es-ES" dirty="0"/>
            <a:t>Plan de mejora</a:t>
          </a:r>
        </a:p>
      </dgm:t>
    </dgm:pt>
    <dgm:pt modelId="{C1C42347-557E-48CD-B6BB-E5BB21E38510}" type="parTrans" cxnId="{8CCA849A-9A1C-4DC8-AEE2-32C42F4A7FE2}">
      <dgm:prSet/>
      <dgm:spPr/>
      <dgm:t>
        <a:bodyPr/>
        <a:lstStyle/>
        <a:p>
          <a:endParaRPr lang="es-EC"/>
        </a:p>
      </dgm:t>
    </dgm:pt>
    <dgm:pt modelId="{38383D2E-0DE7-4A88-84B2-444B7E4139F2}" type="sibTrans" cxnId="{8CCA849A-9A1C-4DC8-AEE2-32C42F4A7FE2}">
      <dgm:prSet/>
      <dgm:spPr/>
      <dgm:t>
        <a:bodyPr/>
        <a:lstStyle/>
        <a:p>
          <a:endParaRPr lang="es-EC"/>
        </a:p>
      </dgm:t>
    </dgm:pt>
    <dgm:pt modelId="{8CBF14FC-DFDD-45D5-B1C0-684AB96707AE}">
      <dgm:prSet phldrT="[Texto]"/>
      <dgm:spPr/>
      <dgm:t>
        <a:bodyPr/>
        <a:lstStyle/>
        <a:p>
          <a:r>
            <a:rPr lang="es-ES" dirty="0"/>
            <a:t>Conclusiones y recomendaciones</a:t>
          </a:r>
        </a:p>
      </dgm:t>
    </dgm:pt>
    <dgm:pt modelId="{82C1F45D-D7CA-4CF0-9E67-5574B98CF040}" type="parTrans" cxnId="{E3DBADA4-624B-4E6E-BEB6-B2BC11EAB937}">
      <dgm:prSet/>
      <dgm:spPr/>
      <dgm:t>
        <a:bodyPr/>
        <a:lstStyle/>
        <a:p>
          <a:endParaRPr lang="es-EC"/>
        </a:p>
      </dgm:t>
    </dgm:pt>
    <dgm:pt modelId="{BB45C4AF-03F0-4537-A334-5CBFBB748C16}" type="sibTrans" cxnId="{E3DBADA4-624B-4E6E-BEB6-B2BC11EAB937}">
      <dgm:prSet/>
      <dgm:spPr/>
      <dgm:t>
        <a:bodyPr/>
        <a:lstStyle/>
        <a:p>
          <a:endParaRPr lang="es-EC"/>
        </a:p>
      </dgm:t>
    </dgm:pt>
    <dgm:pt modelId="{87C76069-0DA6-40C4-A8DF-B0B4E430B2DE}">
      <dgm:prSet phldrT="[Texto]"/>
      <dgm:spPr/>
      <dgm:t>
        <a:bodyPr/>
        <a:lstStyle/>
        <a:p>
          <a:r>
            <a:rPr lang="es-ES" dirty="0"/>
            <a:t>Presupuesto</a:t>
          </a:r>
        </a:p>
      </dgm:t>
    </dgm:pt>
    <dgm:pt modelId="{6C1B4CD5-834C-47F8-9D17-28766BAF2C22}" type="parTrans" cxnId="{EDA15ADB-0B98-4F78-A096-E8843D04B714}">
      <dgm:prSet/>
      <dgm:spPr/>
      <dgm:t>
        <a:bodyPr/>
        <a:lstStyle/>
        <a:p>
          <a:endParaRPr lang="es-ES"/>
        </a:p>
      </dgm:t>
    </dgm:pt>
    <dgm:pt modelId="{A1AF8091-2BA9-4C39-8377-BABF19693D5B}" type="sibTrans" cxnId="{EDA15ADB-0B98-4F78-A096-E8843D04B714}">
      <dgm:prSet/>
      <dgm:spPr/>
      <dgm:t>
        <a:bodyPr/>
        <a:lstStyle/>
        <a:p>
          <a:endParaRPr lang="es-ES"/>
        </a:p>
      </dgm:t>
    </dgm:pt>
    <dgm:pt modelId="{4E81E159-CA5C-4039-A653-FC0B34225FBB}">
      <dgm:prSet phldrT="[Texto]"/>
      <dgm:spPr>
        <a:solidFill>
          <a:srgbClr val="92D050"/>
        </a:solidFill>
      </dgm:spPr>
      <dgm:t>
        <a:bodyPr/>
        <a:lstStyle/>
        <a:p>
          <a:r>
            <a:rPr lang="es-ES" dirty="0"/>
            <a:t>Ingeniería de detalle</a:t>
          </a:r>
        </a:p>
      </dgm:t>
    </dgm:pt>
    <dgm:pt modelId="{6ADBBD23-40CD-4F28-A7D6-D91D8F66FB91}" type="parTrans" cxnId="{E2B88364-B903-4C8E-AB6A-A754C7A3EC66}">
      <dgm:prSet/>
      <dgm:spPr/>
      <dgm:t>
        <a:bodyPr/>
        <a:lstStyle/>
        <a:p>
          <a:endParaRPr lang="es-ES"/>
        </a:p>
      </dgm:t>
    </dgm:pt>
    <dgm:pt modelId="{D1C9E114-DFF0-4A05-8918-DEF82C452130}" type="sibTrans" cxnId="{E2B88364-B903-4C8E-AB6A-A754C7A3EC66}">
      <dgm:prSet/>
      <dgm:spPr/>
      <dgm:t>
        <a:bodyPr/>
        <a:lstStyle/>
        <a:p>
          <a:endParaRPr lang="es-ES"/>
        </a:p>
      </dgm:t>
    </dgm:pt>
    <dgm:pt modelId="{7488CF59-F838-459B-9765-FE47B05A7CF7}" type="pres">
      <dgm:prSet presAssocID="{8D1ED960-07A4-4BCE-8FB3-34106215E16B}" presName="vert0" presStyleCnt="0">
        <dgm:presLayoutVars>
          <dgm:dir/>
          <dgm:animOne val="branch"/>
          <dgm:animLvl val="lvl"/>
        </dgm:presLayoutVars>
      </dgm:prSet>
      <dgm:spPr/>
    </dgm:pt>
    <dgm:pt modelId="{3BE08EFF-DA0E-4CBF-B2FE-D090D3901FCE}" type="pres">
      <dgm:prSet presAssocID="{84A25FC1-7606-4AD5-A29D-02D40CD2EBC5}" presName="thickLine" presStyleLbl="alignNode1" presStyleIdx="0" presStyleCnt="8"/>
      <dgm:spPr/>
    </dgm:pt>
    <dgm:pt modelId="{EFAC7ADB-3A19-47FE-9D48-D14C632372EB}" type="pres">
      <dgm:prSet presAssocID="{84A25FC1-7606-4AD5-A29D-02D40CD2EBC5}" presName="horz1" presStyleCnt="0"/>
      <dgm:spPr/>
    </dgm:pt>
    <dgm:pt modelId="{7540C8C7-6048-4886-97B2-1BC03C9FED4F}" type="pres">
      <dgm:prSet presAssocID="{84A25FC1-7606-4AD5-A29D-02D40CD2EBC5}" presName="tx1" presStyleLbl="revTx" presStyleIdx="0" presStyleCnt="8"/>
      <dgm:spPr/>
    </dgm:pt>
    <dgm:pt modelId="{0F17CEAB-89D9-4530-B7CF-881974776A88}" type="pres">
      <dgm:prSet presAssocID="{84A25FC1-7606-4AD5-A29D-02D40CD2EBC5}" presName="vert1" presStyleCnt="0"/>
      <dgm:spPr/>
    </dgm:pt>
    <dgm:pt modelId="{6389BD37-DBD3-46D1-8D1F-842C487DD78B}" type="pres">
      <dgm:prSet presAssocID="{D85183DD-3F93-4927-B617-AC2C4C9A58BA}" presName="thickLine" presStyleLbl="alignNode1" presStyleIdx="1" presStyleCnt="8"/>
      <dgm:spPr/>
    </dgm:pt>
    <dgm:pt modelId="{568D8DF5-13B9-4187-9287-BE5946A5AFF1}" type="pres">
      <dgm:prSet presAssocID="{D85183DD-3F93-4927-B617-AC2C4C9A58BA}" presName="horz1" presStyleCnt="0"/>
      <dgm:spPr/>
    </dgm:pt>
    <dgm:pt modelId="{3A6EE94C-D3D6-4F58-B0E2-2B6EB1735572}" type="pres">
      <dgm:prSet presAssocID="{D85183DD-3F93-4927-B617-AC2C4C9A58BA}" presName="tx1" presStyleLbl="revTx" presStyleIdx="1" presStyleCnt="8"/>
      <dgm:spPr/>
    </dgm:pt>
    <dgm:pt modelId="{83EB0954-24D9-40FF-B95F-323E02ACFE24}" type="pres">
      <dgm:prSet presAssocID="{D85183DD-3F93-4927-B617-AC2C4C9A58BA}" presName="vert1" presStyleCnt="0"/>
      <dgm:spPr/>
    </dgm:pt>
    <dgm:pt modelId="{6EDD8883-2582-4F01-B8A6-D9FD85D39353}" type="pres">
      <dgm:prSet presAssocID="{72F064D9-82AB-474F-BCA2-2F2BB7C9D291}" presName="thickLine" presStyleLbl="alignNode1" presStyleIdx="2" presStyleCnt="8"/>
      <dgm:spPr/>
    </dgm:pt>
    <dgm:pt modelId="{FE3F682B-7FD7-47A2-A1B8-2E4DAD43241E}" type="pres">
      <dgm:prSet presAssocID="{72F064D9-82AB-474F-BCA2-2F2BB7C9D291}" presName="horz1" presStyleCnt="0"/>
      <dgm:spPr/>
    </dgm:pt>
    <dgm:pt modelId="{B2320634-FDB8-459D-B05A-6A774793C032}" type="pres">
      <dgm:prSet presAssocID="{72F064D9-82AB-474F-BCA2-2F2BB7C9D291}" presName="tx1" presStyleLbl="revTx" presStyleIdx="2" presStyleCnt="8"/>
      <dgm:spPr/>
    </dgm:pt>
    <dgm:pt modelId="{A94590B4-BF0D-450F-84E1-24E20AD35CD6}" type="pres">
      <dgm:prSet presAssocID="{72F064D9-82AB-474F-BCA2-2F2BB7C9D291}" presName="vert1" presStyleCnt="0"/>
      <dgm:spPr/>
    </dgm:pt>
    <dgm:pt modelId="{C8FB3ED9-5C24-430F-B069-9666E82B93AD}" type="pres">
      <dgm:prSet presAssocID="{5131C302-B727-4141-B629-00D98A65F1CA}" presName="thickLine" presStyleLbl="alignNode1" presStyleIdx="3" presStyleCnt="8"/>
      <dgm:spPr/>
    </dgm:pt>
    <dgm:pt modelId="{5E2AA27D-D39D-4F61-8F8F-35F2D8DE4D73}" type="pres">
      <dgm:prSet presAssocID="{5131C302-B727-4141-B629-00D98A65F1CA}" presName="horz1" presStyleCnt="0"/>
      <dgm:spPr/>
    </dgm:pt>
    <dgm:pt modelId="{0D48BD65-D4A4-491C-AC7F-E01865B2FAE4}" type="pres">
      <dgm:prSet presAssocID="{5131C302-B727-4141-B629-00D98A65F1CA}" presName="tx1" presStyleLbl="revTx" presStyleIdx="3" presStyleCnt="8"/>
      <dgm:spPr/>
    </dgm:pt>
    <dgm:pt modelId="{636740A6-C63D-407A-BAF3-59CC2E4A6836}" type="pres">
      <dgm:prSet presAssocID="{5131C302-B727-4141-B629-00D98A65F1CA}" presName="vert1" presStyleCnt="0"/>
      <dgm:spPr/>
    </dgm:pt>
    <dgm:pt modelId="{340D4FD5-6EA0-4AE8-958D-CAFC3060279A}" type="pres">
      <dgm:prSet presAssocID="{1A196154-E5FB-49AD-9D9F-A74FD67BFCE0}" presName="thickLine" presStyleLbl="alignNode1" presStyleIdx="4" presStyleCnt="8"/>
      <dgm:spPr/>
    </dgm:pt>
    <dgm:pt modelId="{93CA21B4-79BE-4D01-B9CC-025AE5C4F298}" type="pres">
      <dgm:prSet presAssocID="{1A196154-E5FB-49AD-9D9F-A74FD67BFCE0}" presName="horz1" presStyleCnt="0"/>
      <dgm:spPr/>
    </dgm:pt>
    <dgm:pt modelId="{214FBEE4-D3C0-4E9A-B446-2B818AADBC94}" type="pres">
      <dgm:prSet presAssocID="{1A196154-E5FB-49AD-9D9F-A74FD67BFCE0}" presName="tx1" presStyleLbl="revTx" presStyleIdx="4" presStyleCnt="8"/>
      <dgm:spPr/>
    </dgm:pt>
    <dgm:pt modelId="{15077EE8-551C-4E54-B664-3753D15865D9}" type="pres">
      <dgm:prSet presAssocID="{1A196154-E5FB-49AD-9D9F-A74FD67BFCE0}" presName="vert1" presStyleCnt="0"/>
      <dgm:spPr/>
    </dgm:pt>
    <dgm:pt modelId="{B2F89B01-0FEB-41DA-94EF-AB8C4A4D4D5F}" type="pres">
      <dgm:prSet presAssocID="{4E81E159-CA5C-4039-A653-FC0B34225FBB}" presName="thickLine" presStyleLbl="alignNode1" presStyleIdx="5" presStyleCnt="8"/>
      <dgm:spPr/>
    </dgm:pt>
    <dgm:pt modelId="{C5286A01-E542-4A9C-9DA9-224B70B29812}" type="pres">
      <dgm:prSet presAssocID="{4E81E159-CA5C-4039-A653-FC0B34225FBB}" presName="horz1" presStyleCnt="0"/>
      <dgm:spPr/>
    </dgm:pt>
    <dgm:pt modelId="{2B305097-C094-42C6-8281-3397753A901C}" type="pres">
      <dgm:prSet presAssocID="{4E81E159-CA5C-4039-A653-FC0B34225FBB}" presName="tx1" presStyleLbl="revTx" presStyleIdx="5" presStyleCnt="8"/>
      <dgm:spPr/>
    </dgm:pt>
    <dgm:pt modelId="{1BF949E2-6106-47B6-B36B-6F24DF11E7E4}" type="pres">
      <dgm:prSet presAssocID="{4E81E159-CA5C-4039-A653-FC0B34225FBB}" presName="vert1" presStyleCnt="0"/>
      <dgm:spPr/>
    </dgm:pt>
    <dgm:pt modelId="{9225D25F-CD28-4434-B0C4-2690FE3808BC}" type="pres">
      <dgm:prSet presAssocID="{87C76069-0DA6-40C4-A8DF-B0B4E430B2DE}" presName="thickLine" presStyleLbl="alignNode1" presStyleIdx="6" presStyleCnt="8"/>
      <dgm:spPr/>
    </dgm:pt>
    <dgm:pt modelId="{C5831001-38C2-4C1E-B26F-60E9807923C4}" type="pres">
      <dgm:prSet presAssocID="{87C76069-0DA6-40C4-A8DF-B0B4E430B2DE}" presName="horz1" presStyleCnt="0"/>
      <dgm:spPr/>
    </dgm:pt>
    <dgm:pt modelId="{4CB6B8D8-D0D5-42E2-B2E1-180159A51237}" type="pres">
      <dgm:prSet presAssocID="{87C76069-0DA6-40C4-A8DF-B0B4E430B2DE}" presName="tx1" presStyleLbl="revTx" presStyleIdx="6" presStyleCnt="8"/>
      <dgm:spPr/>
    </dgm:pt>
    <dgm:pt modelId="{C1E0F2C6-DCAA-402A-9C55-C18E520FA39E}" type="pres">
      <dgm:prSet presAssocID="{87C76069-0DA6-40C4-A8DF-B0B4E430B2DE}" presName="vert1" presStyleCnt="0"/>
      <dgm:spPr/>
    </dgm:pt>
    <dgm:pt modelId="{877E299D-8CD1-45C0-857B-BB1E82DED0D5}" type="pres">
      <dgm:prSet presAssocID="{8CBF14FC-DFDD-45D5-B1C0-684AB96707AE}" presName="thickLine" presStyleLbl="alignNode1" presStyleIdx="7" presStyleCnt="8"/>
      <dgm:spPr/>
    </dgm:pt>
    <dgm:pt modelId="{419370F0-925E-4485-BD23-624B03FFB159}" type="pres">
      <dgm:prSet presAssocID="{8CBF14FC-DFDD-45D5-B1C0-684AB96707AE}" presName="horz1" presStyleCnt="0"/>
      <dgm:spPr/>
    </dgm:pt>
    <dgm:pt modelId="{42414D79-7DC7-43A0-975F-50851F6608DF}" type="pres">
      <dgm:prSet presAssocID="{8CBF14FC-DFDD-45D5-B1C0-684AB96707AE}" presName="tx1" presStyleLbl="revTx" presStyleIdx="7" presStyleCnt="8"/>
      <dgm:spPr/>
    </dgm:pt>
    <dgm:pt modelId="{7CD1FC0B-8369-4F8D-B0BD-DDFF991BC190}" type="pres">
      <dgm:prSet presAssocID="{8CBF14FC-DFDD-45D5-B1C0-684AB96707AE}" presName="vert1" presStyleCnt="0"/>
      <dgm:spPr/>
    </dgm:pt>
  </dgm:ptLst>
  <dgm:cxnLst>
    <dgm:cxn modelId="{7885F20F-E2E1-4E3D-89B4-A8880F4B5A64}" type="presOf" srcId="{87C76069-0DA6-40C4-A8DF-B0B4E430B2DE}" destId="{4CB6B8D8-D0D5-42E2-B2E1-180159A51237}" srcOrd="0" destOrd="0" presId="urn:microsoft.com/office/officeart/2008/layout/LinedList"/>
    <dgm:cxn modelId="{15620A10-40B3-49FE-AA22-0235D3C2A3EF}" type="presOf" srcId="{8D1ED960-07A4-4BCE-8FB3-34106215E16B}" destId="{7488CF59-F838-459B-9765-FE47B05A7CF7}" srcOrd="0" destOrd="0" presId="urn:microsoft.com/office/officeart/2008/layout/LinedList"/>
    <dgm:cxn modelId="{1D2A941B-2C68-49ED-8075-4314A443B912}" srcId="{8D1ED960-07A4-4BCE-8FB3-34106215E16B}" destId="{72F064D9-82AB-474F-BCA2-2F2BB7C9D291}" srcOrd="2" destOrd="0" parTransId="{F55EE5AF-DF9C-499A-964E-CAFAC25913B4}" sibTransId="{19E65711-6E5B-4CE6-A7C9-A62698DA94F8}"/>
    <dgm:cxn modelId="{2AA98C21-266B-49DC-927E-0B31EC4334E1}" type="presOf" srcId="{8CBF14FC-DFDD-45D5-B1C0-684AB96707AE}" destId="{42414D79-7DC7-43A0-975F-50851F6608DF}" srcOrd="0" destOrd="0" presId="urn:microsoft.com/office/officeart/2008/layout/LinedList"/>
    <dgm:cxn modelId="{83B2A661-ED39-46B2-B7BA-5C412CCEA9E6}" type="presOf" srcId="{1A196154-E5FB-49AD-9D9F-A74FD67BFCE0}" destId="{214FBEE4-D3C0-4E9A-B446-2B818AADBC94}" srcOrd="0" destOrd="0" presId="urn:microsoft.com/office/officeart/2008/layout/LinedList"/>
    <dgm:cxn modelId="{E2B88364-B903-4C8E-AB6A-A754C7A3EC66}" srcId="{8D1ED960-07A4-4BCE-8FB3-34106215E16B}" destId="{4E81E159-CA5C-4039-A653-FC0B34225FBB}" srcOrd="5" destOrd="0" parTransId="{6ADBBD23-40CD-4F28-A7D6-D91D8F66FB91}" sibTransId="{D1C9E114-DFF0-4A05-8918-DEF82C452130}"/>
    <dgm:cxn modelId="{24A4094E-FB56-48A6-A6EB-4C3009821CA8}" type="presOf" srcId="{84A25FC1-7606-4AD5-A29D-02D40CD2EBC5}" destId="{7540C8C7-6048-4886-97B2-1BC03C9FED4F}" srcOrd="0" destOrd="0" presId="urn:microsoft.com/office/officeart/2008/layout/LinedList"/>
    <dgm:cxn modelId="{7EFAA770-29DF-4224-AB96-3B3AE45D6E65}" type="presOf" srcId="{D85183DD-3F93-4927-B617-AC2C4C9A58BA}" destId="{3A6EE94C-D3D6-4F58-B0E2-2B6EB1735572}" srcOrd="0" destOrd="0" presId="urn:microsoft.com/office/officeart/2008/layout/LinedList"/>
    <dgm:cxn modelId="{54431054-4B81-4539-842B-B0D7031F24FE}" srcId="{8D1ED960-07A4-4BCE-8FB3-34106215E16B}" destId="{5131C302-B727-4141-B629-00D98A65F1CA}" srcOrd="3" destOrd="0" parTransId="{89AAD893-ADC1-4D83-8A8E-751E46EBDFD3}" sibTransId="{E63EC186-5A7B-4EA1-AD55-E42A25E194F3}"/>
    <dgm:cxn modelId="{D8F20F96-C429-4111-B470-A33AA11E99FB}" type="presOf" srcId="{72F064D9-82AB-474F-BCA2-2F2BB7C9D291}" destId="{B2320634-FDB8-459D-B05A-6A774793C032}" srcOrd="0" destOrd="0" presId="urn:microsoft.com/office/officeart/2008/layout/LinedList"/>
    <dgm:cxn modelId="{8CCA849A-9A1C-4DC8-AEE2-32C42F4A7FE2}" srcId="{8D1ED960-07A4-4BCE-8FB3-34106215E16B}" destId="{1A196154-E5FB-49AD-9D9F-A74FD67BFCE0}" srcOrd="4" destOrd="0" parTransId="{C1C42347-557E-48CD-B6BB-E5BB21E38510}" sibTransId="{38383D2E-0DE7-4A88-84B2-444B7E4139F2}"/>
    <dgm:cxn modelId="{E3DBADA4-624B-4E6E-BEB6-B2BC11EAB937}" srcId="{8D1ED960-07A4-4BCE-8FB3-34106215E16B}" destId="{8CBF14FC-DFDD-45D5-B1C0-684AB96707AE}" srcOrd="7" destOrd="0" parTransId="{82C1F45D-D7CA-4CF0-9E67-5574B98CF040}" sibTransId="{BB45C4AF-03F0-4537-A334-5CBFBB748C16}"/>
    <dgm:cxn modelId="{2C8DCDB5-D41E-49B7-AF34-B84F4BF2B7CE}" type="presOf" srcId="{5131C302-B727-4141-B629-00D98A65F1CA}" destId="{0D48BD65-D4A4-491C-AC7F-E01865B2FAE4}" srcOrd="0" destOrd="0" presId="urn:microsoft.com/office/officeart/2008/layout/LinedList"/>
    <dgm:cxn modelId="{6D7892CC-5D21-48D0-8267-D44A0429990C}" type="presOf" srcId="{4E81E159-CA5C-4039-A653-FC0B34225FBB}" destId="{2B305097-C094-42C6-8281-3397753A901C}" srcOrd="0" destOrd="0" presId="urn:microsoft.com/office/officeart/2008/layout/LinedList"/>
    <dgm:cxn modelId="{EDA15ADB-0B98-4F78-A096-E8843D04B714}" srcId="{8D1ED960-07A4-4BCE-8FB3-34106215E16B}" destId="{87C76069-0DA6-40C4-A8DF-B0B4E430B2DE}" srcOrd="6" destOrd="0" parTransId="{6C1B4CD5-834C-47F8-9D17-28766BAF2C22}" sibTransId="{A1AF8091-2BA9-4C39-8377-BABF19693D5B}"/>
    <dgm:cxn modelId="{520F6EF3-13D6-4D2E-9A6D-A40D250EA156}" srcId="{8D1ED960-07A4-4BCE-8FB3-34106215E16B}" destId="{D85183DD-3F93-4927-B617-AC2C4C9A58BA}" srcOrd="1" destOrd="0" parTransId="{CD2A76BA-EDF8-45A2-99CA-D947A74F6D8E}" sibTransId="{B2C361CF-073E-4AF8-9609-EDAEF78E51EB}"/>
    <dgm:cxn modelId="{26CAEDF5-7331-47D5-8B8F-F42868E85666}" srcId="{8D1ED960-07A4-4BCE-8FB3-34106215E16B}" destId="{84A25FC1-7606-4AD5-A29D-02D40CD2EBC5}" srcOrd="0" destOrd="0" parTransId="{3553EB92-0878-4A1C-98BC-7152C560FC2B}" sibTransId="{26DB7A3B-354E-44A9-A2CD-6EC414329022}"/>
    <dgm:cxn modelId="{7F1098A4-10CF-4C7B-A160-31A70A6A7648}" type="presParOf" srcId="{7488CF59-F838-459B-9765-FE47B05A7CF7}" destId="{3BE08EFF-DA0E-4CBF-B2FE-D090D3901FCE}" srcOrd="0" destOrd="0" presId="urn:microsoft.com/office/officeart/2008/layout/LinedList"/>
    <dgm:cxn modelId="{0B50C62C-35DB-4992-B57E-40056950DB9C}" type="presParOf" srcId="{7488CF59-F838-459B-9765-FE47B05A7CF7}" destId="{EFAC7ADB-3A19-47FE-9D48-D14C632372EB}" srcOrd="1" destOrd="0" presId="urn:microsoft.com/office/officeart/2008/layout/LinedList"/>
    <dgm:cxn modelId="{A8DF58B9-D676-4534-9968-42D352B1F750}" type="presParOf" srcId="{EFAC7ADB-3A19-47FE-9D48-D14C632372EB}" destId="{7540C8C7-6048-4886-97B2-1BC03C9FED4F}" srcOrd="0" destOrd="0" presId="urn:microsoft.com/office/officeart/2008/layout/LinedList"/>
    <dgm:cxn modelId="{2EC982A1-5920-453F-B0DB-B0B0CBA11F9D}" type="presParOf" srcId="{EFAC7ADB-3A19-47FE-9D48-D14C632372EB}" destId="{0F17CEAB-89D9-4530-B7CF-881974776A88}" srcOrd="1" destOrd="0" presId="urn:microsoft.com/office/officeart/2008/layout/LinedList"/>
    <dgm:cxn modelId="{D7A4C009-A1EF-4570-AE74-7F2506FFBCA7}" type="presParOf" srcId="{7488CF59-F838-459B-9765-FE47B05A7CF7}" destId="{6389BD37-DBD3-46D1-8D1F-842C487DD78B}" srcOrd="2" destOrd="0" presId="urn:microsoft.com/office/officeart/2008/layout/LinedList"/>
    <dgm:cxn modelId="{0D7DF167-690C-4987-8604-C9BD889640A1}" type="presParOf" srcId="{7488CF59-F838-459B-9765-FE47B05A7CF7}" destId="{568D8DF5-13B9-4187-9287-BE5946A5AFF1}" srcOrd="3" destOrd="0" presId="urn:microsoft.com/office/officeart/2008/layout/LinedList"/>
    <dgm:cxn modelId="{E5DC4724-37D3-406A-B65D-2113335314C0}" type="presParOf" srcId="{568D8DF5-13B9-4187-9287-BE5946A5AFF1}" destId="{3A6EE94C-D3D6-4F58-B0E2-2B6EB1735572}" srcOrd="0" destOrd="0" presId="urn:microsoft.com/office/officeart/2008/layout/LinedList"/>
    <dgm:cxn modelId="{77E873C1-411C-4AAB-A3AC-C259AB15F1DB}" type="presParOf" srcId="{568D8DF5-13B9-4187-9287-BE5946A5AFF1}" destId="{83EB0954-24D9-40FF-B95F-323E02ACFE24}" srcOrd="1" destOrd="0" presId="urn:microsoft.com/office/officeart/2008/layout/LinedList"/>
    <dgm:cxn modelId="{C5BF9375-7C97-4227-83B0-BD520DED609E}" type="presParOf" srcId="{7488CF59-F838-459B-9765-FE47B05A7CF7}" destId="{6EDD8883-2582-4F01-B8A6-D9FD85D39353}" srcOrd="4" destOrd="0" presId="urn:microsoft.com/office/officeart/2008/layout/LinedList"/>
    <dgm:cxn modelId="{B202EBAE-5DB2-4E9B-BC51-F65CEA5CCC96}" type="presParOf" srcId="{7488CF59-F838-459B-9765-FE47B05A7CF7}" destId="{FE3F682B-7FD7-47A2-A1B8-2E4DAD43241E}" srcOrd="5" destOrd="0" presId="urn:microsoft.com/office/officeart/2008/layout/LinedList"/>
    <dgm:cxn modelId="{CA891A64-C5C3-425B-B4EC-32ED905E1B67}" type="presParOf" srcId="{FE3F682B-7FD7-47A2-A1B8-2E4DAD43241E}" destId="{B2320634-FDB8-459D-B05A-6A774793C032}" srcOrd="0" destOrd="0" presId="urn:microsoft.com/office/officeart/2008/layout/LinedList"/>
    <dgm:cxn modelId="{F6E39210-0B92-4897-BDFF-D0514CCB1CEA}" type="presParOf" srcId="{FE3F682B-7FD7-47A2-A1B8-2E4DAD43241E}" destId="{A94590B4-BF0D-450F-84E1-24E20AD35CD6}" srcOrd="1" destOrd="0" presId="urn:microsoft.com/office/officeart/2008/layout/LinedList"/>
    <dgm:cxn modelId="{BAE59375-8BBF-44BF-AFA2-DEE43330FF47}" type="presParOf" srcId="{7488CF59-F838-459B-9765-FE47B05A7CF7}" destId="{C8FB3ED9-5C24-430F-B069-9666E82B93AD}" srcOrd="6" destOrd="0" presId="urn:microsoft.com/office/officeart/2008/layout/LinedList"/>
    <dgm:cxn modelId="{5EAD800D-E844-41A8-B9EE-326C8BECBF4F}" type="presParOf" srcId="{7488CF59-F838-459B-9765-FE47B05A7CF7}" destId="{5E2AA27D-D39D-4F61-8F8F-35F2D8DE4D73}" srcOrd="7" destOrd="0" presId="urn:microsoft.com/office/officeart/2008/layout/LinedList"/>
    <dgm:cxn modelId="{C29D8817-C961-4B83-8EEC-B5A1CDFCD08B}" type="presParOf" srcId="{5E2AA27D-D39D-4F61-8F8F-35F2D8DE4D73}" destId="{0D48BD65-D4A4-491C-AC7F-E01865B2FAE4}" srcOrd="0" destOrd="0" presId="urn:microsoft.com/office/officeart/2008/layout/LinedList"/>
    <dgm:cxn modelId="{855C6F17-757F-44AE-A0EB-A303AB94091F}" type="presParOf" srcId="{5E2AA27D-D39D-4F61-8F8F-35F2D8DE4D73}" destId="{636740A6-C63D-407A-BAF3-59CC2E4A6836}" srcOrd="1" destOrd="0" presId="urn:microsoft.com/office/officeart/2008/layout/LinedList"/>
    <dgm:cxn modelId="{8B226219-D83A-4557-BC0E-E7DEA0EB20A8}" type="presParOf" srcId="{7488CF59-F838-459B-9765-FE47B05A7CF7}" destId="{340D4FD5-6EA0-4AE8-958D-CAFC3060279A}" srcOrd="8" destOrd="0" presId="urn:microsoft.com/office/officeart/2008/layout/LinedList"/>
    <dgm:cxn modelId="{0F3941D6-78CC-4920-8252-20A7BC34C92B}" type="presParOf" srcId="{7488CF59-F838-459B-9765-FE47B05A7CF7}" destId="{93CA21B4-79BE-4D01-B9CC-025AE5C4F298}" srcOrd="9" destOrd="0" presId="urn:microsoft.com/office/officeart/2008/layout/LinedList"/>
    <dgm:cxn modelId="{97B14603-56A8-4481-A53C-CFBC5EC5BC29}" type="presParOf" srcId="{93CA21B4-79BE-4D01-B9CC-025AE5C4F298}" destId="{214FBEE4-D3C0-4E9A-B446-2B818AADBC94}" srcOrd="0" destOrd="0" presId="urn:microsoft.com/office/officeart/2008/layout/LinedList"/>
    <dgm:cxn modelId="{CEBEC3A0-DE6F-4307-93E4-55D3E550EA52}" type="presParOf" srcId="{93CA21B4-79BE-4D01-B9CC-025AE5C4F298}" destId="{15077EE8-551C-4E54-B664-3753D15865D9}" srcOrd="1" destOrd="0" presId="urn:microsoft.com/office/officeart/2008/layout/LinedList"/>
    <dgm:cxn modelId="{0A7CEC66-1B8C-4C0C-9D35-C4AA703D366C}" type="presParOf" srcId="{7488CF59-F838-459B-9765-FE47B05A7CF7}" destId="{B2F89B01-0FEB-41DA-94EF-AB8C4A4D4D5F}" srcOrd="10" destOrd="0" presId="urn:microsoft.com/office/officeart/2008/layout/LinedList"/>
    <dgm:cxn modelId="{44F2AE6E-8CDF-4595-9205-3B50B85F43A2}" type="presParOf" srcId="{7488CF59-F838-459B-9765-FE47B05A7CF7}" destId="{C5286A01-E542-4A9C-9DA9-224B70B29812}" srcOrd="11" destOrd="0" presId="urn:microsoft.com/office/officeart/2008/layout/LinedList"/>
    <dgm:cxn modelId="{8566FB19-68E5-4270-B923-634DE3BF30CE}" type="presParOf" srcId="{C5286A01-E542-4A9C-9DA9-224B70B29812}" destId="{2B305097-C094-42C6-8281-3397753A901C}" srcOrd="0" destOrd="0" presId="urn:microsoft.com/office/officeart/2008/layout/LinedList"/>
    <dgm:cxn modelId="{66CAF45A-9DA8-4766-99CF-C2C094E3C8BB}" type="presParOf" srcId="{C5286A01-E542-4A9C-9DA9-224B70B29812}" destId="{1BF949E2-6106-47B6-B36B-6F24DF11E7E4}" srcOrd="1" destOrd="0" presId="urn:microsoft.com/office/officeart/2008/layout/LinedList"/>
    <dgm:cxn modelId="{DAAA7412-2CD1-4D54-B2CB-14D4E07E2E47}" type="presParOf" srcId="{7488CF59-F838-459B-9765-FE47B05A7CF7}" destId="{9225D25F-CD28-4434-B0C4-2690FE3808BC}" srcOrd="12" destOrd="0" presId="urn:microsoft.com/office/officeart/2008/layout/LinedList"/>
    <dgm:cxn modelId="{460C1124-1665-4949-9E88-4834F8A2C9D2}" type="presParOf" srcId="{7488CF59-F838-459B-9765-FE47B05A7CF7}" destId="{C5831001-38C2-4C1E-B26F-60E9807923C4}" srcOrd="13" destOrd="0" presId="urn:microsoft.com/office/officeart/2008/layout/LinedList"/>
    <dgm:cxn modelId="{A0164FE5-8633-4D93-A91E-F2A664F218F4}" type="presParOf" srcId="{C5831001-38C2-4C1E-B26F-60E9807923C4}" destId="{4CB6B8D8-D0D5-42E2-B2E1-180159A51237}" srcOrd="0" destOrd="0" presId="urn:microsoft.com/office/officeart/2008/layout/LinedList"/>
    <dgm:cxn modelId="{C793F278-CF12-4305-A3DA-786DF83E2316}" type="presParOf" srcId="{C5831001-38C2-4C1E-B26F-60E9807923C4}" destId="{C1E0F2C6-DCAA-402A-9C55-C18E520FA39E}" srcOrd="1" destOrd="0" presId="urn:microsoft.com/office/officeart/2008/layout/LinedList"/>
    <dgm:cxn modelId="{6927F8EA-2DBF-456D-A20C-60D5494E8DE2}" type="presParOf" srcId="{7488CF59-F838-459B-9765-FE47B05A7CF7}" destId="{877E299D-8CD1-45C0-857B-BB1E82DED0D5}" srcOrd="14" destOrd="0" presId="urn:microsoft.com/office/officeart/2008/layout/LinedList"/>
    <dgm:cxn modelId="{9916B068-FC1F-4DB4-8099-8B9C5522193A}" type="presParOf" srcId="{7488CF59-F838-459B-9765-FE47B05A7CF7}" destId="{419370F0-925E-4485-BD23-624B03FFB159}" srcOrd="15" destOrd="0" presId="urn:microsoft.com/office/officeart/2008/layout/LinedList"/>
    <dgm:cxn modelId="{F9867C9C-D1BF-458F-96D8-37914F17221D}" type="presParOf" srcId="{419370F0-925E-4485-BD23-624B03FFB159}" destId="{42414D79-7DC7-43A0-975F-50851F6608DF}" srcOrd="0" destOrd="0" presId="urn:microsoft.com/office/officeart/2008/layout/LinedList"/>
    <dgm:cxn modelId="{0E75031D-DC27-47A2-B312-7304CFBD1C10}" type="presParOf" srcId="{419370F0-925E-4485-BD23-624B03FFB159}" destId="{7CD1FC0B-8369-4F8D-B0BD-DDFF991BC1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1ED960-07A4-4BCE-8FB3-34106215E16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84A25FC1-7606-4AD5-A29D-02D40CD2EBC5}">
      <dgm:prSet phldrT="[Texto]"/>
      <dgm:spPr>
        <a:noFill/>
      </dgm:spPr>
      <dgm:t>
        <a:bodyPr/>
        <a:lstStyle/>
        <a:p>
          <a:r>
            <a:rPr lang="es-ES" dirty="0"/>
            <a:t>Introducción</a:t>
          </a:r>
          <a:endParaRPr lang="es-EC" dirty="0"/>
        </a:p>
      </dgm:t>
    </dgm:pt>
    <dgm:pt modelId="{3553EB92-0878-4A1C-98BC-7152C560FC2B}" type="parTrans" cxnId="{26CAEDF5-7331-47D5-8B8F-F42868E85666}">
      <dgm:prSet/>
      <dgm:spPr/>
      <dgm:t>
        <a:bodyPr/>
        <a:lstStyle/>
        <a:p>
          <a:endParaRPr lang="es-EC"/>
        </a:p>
      </dgm:t>
    </dgm:pt>
    <dgm:pt modelId="{26DB7A3B-354E-44A9-A2CD-6EC414329022}" type="sibTrans" cxnId="{26CAEDF5-7331-47D5-8B8F-F42868E85666}">
      <dgm:prSet/>
      <dgm:spPr/>
      <dgm:t>
        <a:bodyPr/>
        <a:lstStyle/>
        <a:p>
          <a:endParaRPr lang="es-EC"/>
        </a:p>
      </dgm:t>
    </dgm:pt>
    <dgm:pt modelId="{D85183DD-3F93-4927-B617-AC2C4C9A58BA}">
      <dgm:prSet phldrT="[Texto]"/>
      <dgm:spPr/>
      <dgm:t>
        <a:bodyPr/>
        <a:lstStyle/>
        <a:p>
          <a:r>
            <a:rPr lang="es-ES" dirty="0"/>
            <a:t>Diseño de planos</a:t>
          </a:r>
        </a:p>
      </dgm:t>
    </dgm:pt>
    <dgm:pt modelId="{CD2A76BA-EDF8-45A2-99CA-D947A74F6D8E}" type="parTrans" cxnId="{520F6EF3-13D6-4D2E-9A6D-A40D250EA156}">
      <dgm:prSet/>
      <dgm:spPr/>
      <dgm:t>
        <a:bodyPr/>
        <a:lstStyle/>
        <a:p>
          <a:endParaRPr lang="es-EC"/>
        </a:p>
      </dgm:t>
    </dgm:pt>
    <dgm:pt modelId="{B2C361CF-073E-4AF8-9609-EDAEF78E51EB}" type="sibTrans" cxnId="{520F6EF3-13D6-4D2E-9A6D-A40D250EA156}">
      <dgm:prSet/>
      <dgm:spPr/>
      <dgm:t>
        <a:bodyPr/>
        <a:lstStyle/>
        <a:p>
          <a:endParaRPr lang="es-EC"/>
        </a:p>
      </dgm:t>
    </dgm:pt>
    <dgm:pt modelId="{72F064D9-82AB-474F-BCA2-2F2BB7C9D291}">
      <dgm:prSet phldrT="[Texto]"/>
      <dgm:spPr/>
      <dgm:t>
        <a:bodyPr/>
        <a:lstStyle/>
        <a:p>
          <a:r>
            <a:rPr lang="es-ES" dirty="0"/>
            <a:t>Inventario de cargas</a:t>
          </a:r>
        </a:p>
      </dgm:t>
    </dgm:pt>
    <dgm:pt modelId="{F55EE5AF-DF9C-499A-964E-CAFAC25913B4}" type="parTrans" cxnId="{1D2A941B-2C68-49ED-8075-4314A443B912}">
      <dgm:prSet/>
      <dgm:spPr/>
      <dgm:t>
        <a:bodyPr/>
        <a:lstStyle/>
        <a:p>
          <a:endParaRPr lang="es-EC"/>
        </a:p>
      </dgm:t>
    </dgm:pt>
    <dgm:pt modelId="{19E65711-6E5B-4CE6-A7C9-A62698DA94F8}" type="sibTrans" cxnId="{1D2A941B-2C68-49ED-8075-4314A443B912}">
      <dgm:prSet/>
      <dgm:spPr/>
      <dgm:t>
        <a:bodyPr/>
        <a:lstStyle/>
        <a:p>
          <a:endParaRPr lang="es-EC"/>
        </a:p>
      </dgm:t>
    </dgm:pt>
    <dgm:pt modelId="{5131C302-B727-4141-B629-00D98A65F1CA}">
      <dgm:prSet phldrT="[Texto]"/>
      <dgm:spPr/>
      <dgm:t>
        <a:bodyPr/>
        <a:lstStyle/>
        <a:p>
          <a:r>
            <a:rPr lang="es-ES" dirty="0"/>
            <a:t>Análisis del consumo del fuerte</a:t>
          </a:r>
        </a:p>
      </dgm:t>
    </dgm:pt>
    <dgm:pt modelId="{89AAD893-ADC1-4D83-8A8E-751E46EBDFD3}" type="parTrans" cxnId="{54431054-4B81-4539-842B-B0D7031F24FE}">
      <dgm:prSet/>
      <dgm:spPr/>
      <dgm:t>
        <a:bodyPr/>
        <a:lstStyle/>
        <a:p>
          <a:endParaRPr lang="es-EC"/>
        </a:p>
      </dgm:t>
    </dgm:pt>
    <dgm:pt modelId="{E63EC186-5A7B-4EA1-AD55-E42A25E194F3}" type="sibTrans" cxnId="{54431054-4B81-4539-842B-B0D7031F24FE}">
      <dgm:prSet/>
      <dgm:spPr/>
      <dgm:t>
        <a:bodyPr/>
        <a:lstStyle/>
        <a:p>
          <a:endParaRPr lang="es-EC"/>
        </a:p>
      </dgm:t>
    </dgm:pt>
    <dgm:pt modelId="{1A196154-E5FB-49AD-9D9F-A74FD67BFCE0}">
      <dgm:prSet phldrT="[Texto]"/>
      <dgm:spPr/>
      <dgm:t>
        <a:bodyPr/>
        <a:lstStyle/>
        <a:p>
          <a:r>
            <a:rPr lang="es-ES" dirty="0"/>
            <a:t>Plan de mejora</a:t>
          </a:r>
        </a:p>
      </dgm:t>
    </dgm:pt>
    <dgm:pt modelId="{C1C42347-557E-48CD-B6BB-E5BB21E38510}" type="parTrans" cxnId="{8CCA849A-9A1C-4DC8-AEE2-32C42F4A7FE2}">
      <dgm:prSet/>
      <dgm:spPr/>
      <dgm:t>
        <a:bodyPr/>
        <a:lstStyle/>
        <a:p>
          <a:endParaRPr lang="es-EC"/>
        </a:p>
      </dgm:t>
    </dgm:pt>
    <dgm:pt modelId="{38383D2E-0DE7-4A88-84B2-444B7E4139F2}" type="sibTrans" cxnId="{8CCA849A-9A1C-4DC8-AEE2-32C42F4A7FE2}">
      <dgm:prSet/>
      <dgm:spPr/>
      <dgm:t>
        <a:bodyPr/>
        <a:lstStyle/>
        <a:p>
          <a:endParaRPr lang="es-EC"/>
        </a:p>
      </dgm:t>
    </dgm:pt>
    <dgm:pt modelId="{8CBF14FC-DFDD-45D5-B1C0-684AB96707AE}">
      <dgm:prSet phldrT="[Texto]"/>
      <dgm:spPr/>
      <dgm:t>
        <a:bodyPr/>
        <a:lstStyle/>
        <a:p>
          <a:r>
            <a:rPr lang="es-ES" dirty="0"/>
            <a:t>Conclusiones y recomendaciones</a:t>
          </a:r>
        </a:p>
      </dgm:t>
    </dgm:pt>
    <dgm:pt modelId="{82C1F45D-D7CA-4CF0-9E67-5574B98CF040}" type="parTrans" cxnId="{E3DBADA4-624B-4E6E-BEB6-B2BC11EAB937}">
      <dgm:prSet/>
      <dgm:spPr/>
      <dgm:t>
        <a:bodyPr/>
        <a:lstStyle/>
        <a:p>
          <a:endParaRPr lang="es-EC"/>
        </a:p>
      </dgm:t>
    </dgm:pt>
    <dgm:pt modelId="{BB45C4AF-03F0-4537-A334-5CBFBB748C16}" type="sibTrans" cxnId="{E3DBADA4-624B-4E6E-BEB6-B2BC11EAB937}">
      <dgm:prSet/>
      <dgm:spPr/>
      <dgm:t>
        <a:bodyPr/>
        <a:lstStyle/>
        <a:p>
          <a:endParaRPr lang="es-EC"/>
        </a:p>
      </dgm:t>
    </dgm:pt>
    <dgm:pt modelId="{87C76069-0DA6-40C4-A8DF-B0B4E430B2DE}">
      <dgm:prSet phldrT="[Texto]"/>
      <dgm:spPr>
        <a:solidFill>
          <a:srgbClr val="92D050"/>
        </a:solidFill>
      </dgm:spPr>
      <dgm:t>
        <a:bodyPr/>
        <a:lstStyle/>
        <a:p>
          <a:r>
            <a:rPr lang="es-ES" dirty="0"/>
            <a:t>Presupuesto</a:t>
          </a:r>
        </a:p>
      </dgm:t>
    </dgm:pt>
    <dgm:pt modelId="{6C1B4CD5-834C-47F8-9D17-28766BAF2C22}" type="parTrans" cxnId="{EDA15ADB-0B98-4F78-A096-E8843D04B714}">
      <dgm:prSet/>
      <dgm:spPr/>
      <dgm:t>
        <a:bodyPr/>
        <a:lstStyle/>
        <a:p>
          <a:endParaRPr lang="es-ES"/>
        </a:p>
      </dgm:t>
    </dgm:pt>
    <dgm:pt modelId="{A1AF8091-2BA9-4C39-8377-BABF19693D5B}" type="sibTrans" cxnId="{EDA15ADB-0B98-4F78-A096-E8843D04B714}">
      <dgm:prSet/>
      <dgm:spPr/>
      <dgm:t>
        <a:bodyPr/>
        <a:lstStyle/>
        <a:p>
          <a:endParaRPr lang="es-ES"/>
        </a:p>
      </dgm:t>
    </dgm:pt>
    <dgm:pt modelId="{4E81E159-CA5C-4039-A653-FC0B34225FBB}">
      <dgm:prSet phldrT="[Texto]"/>
      <dgm:spPr/>
      <dgm:t>
        <a:bodyPr/>
        <a:lstStyle/>
        <a:p>
          <a:r>
            <a:rPr lang="es-ES" dirty="0"/>
            <a:t>Ingeniería de detalle</a:t>
          </a:r>
        </a:p>
      </dgm:t>
    </dgm:pt>
    <dgm:pt modelId="{6ADBBD23-40CD-4F28-A7D6-D91D8F66FB91}" type="parTrans" cxnId="{E2B88364-B903-4C8E-AB6A-A754C7A3EC66}">
      <dgm:prSet/>
      <dgm:spPr/>
      <dgm:t>
        <a:bodyPr/>
        <a:lstStyle/>
        <a:p>
          <a:endParaRPr lang="es-ES"/>
        </a:p>
      </dgm:t>
    </dgm:pt>
    <dgm:pt modelId="{D1C9E114-DFF0-4A05-8918-DEF82C452130}" type="sibTrans" cxnId="{E2B88364-B903-4C8E-AB6A-A754C7A3EC66}">
      <dgm:prSet/>
      <dgm:spPr/>
      <dgm:t>
        <a:bodyPr/>
        <a:lstStyle/>
        <a:p>
          <a:endParaRPr lang="es-ES"/>
        </a:p>
      </dgm:t>
    </dgm:pt>
    <dgm:pt modelId="{7488CF59-F838-459B-9765-FE47B05A7CF7}" type="pres">
      <dgm:prSet presAssocID="{8D1ED960-07A4-4BCE-8FB3-34106215E16B}" presName="vert0" presStyleCnt="0">
        <dgm:presLayoutVars>
          <dgm:dir/>
          <dgm:animOne val="branch"/>
          <dgm:animLvl val="lvl"/>
        </dgm:presLayoutVars>
      </dgm:prSet>
      <dgm:spPr/>
    </dgm:pt>
    <dgm:pt modelId="{3BE08EFF-DA0E-4CBF-B2FE-D090D3901FCE}" type="pres">
      <dgm:prSet presAssocID="{84A25FC1-7606-4AD5-A29D-02D40CD2EBC5}" presName="thickLine" presStyleLbl="alignNode1" presStyleIdx="0" presStyleCnt="8"/>
      <dgm:spPr/>
    </dgm:pt>
    <dgm:pt modelId="{EFAC7ADB-3A19-47FE-9D48-D14C632372EB}" type="pres">
      <dgm:prSet presAssocID="{84A25FC1-7606-4AD5-A29D-02D40CD2EBC5}" presName="horz1" presStyleCnt="0"/>
      <dgm:spPr/>
    </dgm:pt>
    <dgm:pt modelId="{7540C8C7-6048-4886-97B2-1BC03C9FED4F}" type="pres">
      <dgm:prSet presAssocID="{84A25FC1-7606-4AD5-A29D-02D40CD2EBC5}" presName="tx1" presStyleLbl="revTx" presStyleIdx="0" presStyleCnt="8"/>
      <dgm:spPr/>
    </dgm:pt>
    <dgm:pt modelId="{0F17CEAB-89D9-4530-B7CF-881974776A88}" type="pres">
      <dgm:prSet presAssocID="{84A25FC1-7606-4AD5-A29D-02D40CD2EBC5}" presName="vert1" presStyleCnt="0"/>
      <dgm:spPr/>
    </dgm:pt>
    <dgm:pt modelId="{6389BD37-DBD3-46D1-8D1F-842C487DD78B}" type="pres">
      <dgm:prSet presAssocID="{D85183DD-3F93-4927-B617-AC2C4C9A58BA}" presName="thickLine" presStyleLbl="alignNode1" presStyleIdx="1" presStyleCnt="8"/>
      <dgm:spPr/>
    </dgm:pt>
    <dgm:pt modelId="{568D8DF5-13B9-4187-9287-BE5946A5AFF1}" type="pres">
      <dgm:prSet presAssocID="{D85183DD-3F93-4927-B617-AC2C4C9A58BA}" presName="horz1" presStyleCnt="0"/>
      <dgm:spPr/>
    </dgm:pt>
    <dgm:pt modelId="{3A6EE94C-D3D6-4F58-B0E2-2B6EB1735572}" type="pres">
      <dgm:prSet presAssocID="{D85183DD-3F93-4927-B617-AC2C4C9A58BA}" presName="tx1" presStyleLbl="revTx" presStyleIdx="1" presStyleCnt="8"/>
      <dgm:spPr/>
    </dgm:pt>
    <dgm:pt modelId="{83EB0954-24D9-40FF-B95F-323E02ACFE24}" type="pres">
      <dgm:prSet presAssocID="{D85183DD-3F93-4927-B617-AC2C4C9A58BA}" presName="vert1" presStyleCnt="0"/>
      <dgm:spPr/>
    </dgm:pt>
    <dgm:pt modelId="{6EDD8883-2582-4F01-B8A6-D9FD85D39353}" type="pres">
      <dgm:prSet presAssocID="{72F064D9-82AB-474F-BCA2-2F2BB7C9D291}" presName="thickLine" presStyleLbl="alignNode1" presStyleIdx="2" presStyleCnt="8"/>
      <dgm:spPr/>
    </dgm:pt>
    <dgm:pt modelId="{FE3F682B-7FD7-47A2-A1B8-2E4DAD43241E}" type="pres">
      <dgm:prSet presAssocID="{72F064D9-82AB-474F-BCA2-2F2BB7C9D291}" presName="horz1" presStyleCnt="0"/>
      <dgm:spPr/>
    </dgm:pt>
    <dgm:pt modelId="{B2320634-FDB8-459D-B05A-6A774793C032}" type="pres">
      <dgm:prSet presAssocID="{72F064D9-82AB-474F-BCA2-2F2BB7C9D291}" presName="tx1" presStyleLbl="revTx" presStyleIdx="2" presStyleCnt="8"/>
      <dgm:spPr/>
    </dgm:pt>
    <dgm:pt modelId="{A94590B4-BF0D-450F-84E1-24E20AD35CD6}" type="pres">
      <dgm:prSet presAssocID="{72F064D9-82AB-474F-BCA2-2F2BB7C9D291}" presName="vert1" presStyleCnt="0"/>
      <dgm:spPr/>
    </dgm:pt>
    <dgm:pt modelId="{C8FB3ED9-5C24-430F-B069-9666E82B93AD}" type="pres">
      <dgm:prSet presAssocID="{5131C302-B727-4141-B629-00D98A65F1CA}" presName="thickLine" presStyleLbl="alignNode1" presStyleIdx="3" presStyleCnt="8"/>
      <dgm:spPr/>
    </dgm:pt>
    <dgm:pt modelId="{5E2AA27D-D39D-4F61-8F8F-35F2D8DE4D73}" type="pres">
      <dgm:prSet presAssocID="{5131C302-B727-4141-B629-00D98A65F1CA}" presName="horz1" presStyleCnt="0"/>
      <dgm:spPr/>
    </dgm:pt>
    <dgm:pt modelId="{0D48BD65-D4A4-491C-AC7F-E01865B2FAE4}" type="pres">
      <dgm:prSet presAssocID="{5131C302-B727-4141-B629-00D98A65F1CA}" presName="tx1" presStyleLbl="revTx" presStyleIdx="3" presStyleCnt="8"/>
      <dgm:spPr/>
    </dgm:pt>
    <dgm:pt modelId="{636740A6-C63D-407A-BAF3-59CC2E4A6836}" type="pres">
      <dgm:prSet presAssocID="{5131C302-B727-4141-B629-00D98A65F1CA}" presName="vert1" presStyleCnt="0"/>
      <dgm:spPr/>
    </dgm:pt>
    <dgm:pt modelId="{340D4FD5-6EA0-4AE8-958D-CAFC3060279A}" type="pres">
      <dgm:prSet presAssocID="{1A196154-E5FB-49AD-9D9F-A74FD67BFCE0}" presName="thickLine" presStyleLbl="alignNode1" presStyleIdx="4" presStyleCnt="8"/>
      <dgm:spPr/>
    </dgm:pt>
    <dgm:pt modelId="{93CA21B4-79BE-4D01-B9CC-025AE5C4F298}" type="pres">
      <dgm:prSet presAssocID="{1A196154-E5FB-49AD-9D9F-A74FD67BFCE0}" presName="horz1" presStyleCnt="0"/>
      <dgm:spPr/>
    </dgm:pt>
    <dgm:pt modelId="{214FBEE4-D3C0-4E9A-B446-2B818AADBC94}" type="pres">
      <dgm:prSet presAssocID="{1A196154-E5FB-49AD-9D9F-A74FD67BFCE0}" presName="tx1" presStyleLbl="revTx" presStyleIdx="4" presStyleCnt="8"/>
      <dgm:spPr/>
    </dgm:pt>
    <dgm:pt modelId="{15077EE8-551C-4E54-B664-3753D15865D9}" type="pres">
      <dgm:prSet presAssocID="{1A196154-E5FB-49AD-9D9F-A74FD67BFCE0}" presName="vert1" presStyleCnt="0"/>
      <dgm:spPr/>
    </dgm:pt>
    <dgm:pt modelId="{B2F89B01-0FEB-41DA-94EF-AB8C4A4D4D5F}" type="pres">
      <dgm:prSet presAssocID="{4E81E159-CA5C-4039-A653-FC0B34225FBB}" presName="thickLine" presStyleLbl="alignNode1" presStyleIdx="5" presStyleCnt="8"/>
      <dgm:spPr/>
    </dgm:pt>
    <dgm:pt modelId="{C5286A01-E542-4A9C-9DA9-224B70B29812}" type="pres">
      <dgm:prSet presAssocID="{4E81E159-CA5C-4039-A653-FC0B34225FBB}" presName="horz1" presStyleCnt="0"/>
      <dgm:spPr/>
    </dgm:pt>
    <dgm:pt modelId="{2B305097-C094-42C6-8281-3397753A901C}" type="pres">
      <dgm:prSet presAssocID="{4E81E159-CA5C-4039-A653-FC0B34225FBB}" presName="tx1" presStyleLbl="revTx" presStyleIdx="5" presStyleCnt="8"/>
      <dgm:spPr/>
    </dgm:pt>
    <dgm:pt modelId="{1BF949E2-6106-47B6-B36B-6F24DF11E7E4}" type="pres">
      <dgm:prSet presAssocID="{4E81E159-CA5C-4039-A653-FC0B34225FBB}" presName="vert1" presStyleCnt="0"/>
      <dgm:spPr/>
    </dgm:pt>
    <dgm:pt modelId="{9225D25F-CD28-4434-B0C4-2690FE3808BC}" type="pres">
      <dgm:prSet presAssocID="{87C76069-0DA6-40C4-A8DF-B0B4E430B2DE}" presName="thickLine" presStyleLbl="alignNode1" presStyleIdx="6" presStyleCnt="8"/>
      <dgm:spPr/>
    </dgm:pt>
    <dgm:pt modelId="{C5831001-38C2-4C1E-B26F-60E9807923C4}" type="pres">
      <dgm:prSet presAssocID="{87C76069-0DA6-40C4-A8DF-B0B4E430B2DE}" presName="horz1" presStyleCnt="0"/>
      <dgm:spPr/>
    </dgm:pt>
    <dgm:pt modelId="{4CB6B8D8-D0D5-42E2-B2E1-180159A51237}" type="pres">
      <dgm:prSet presAssocID="{87C76069-0DA6-40C4-A8DF-B0B4E430B2DE}" presName="tx1" presStyleLbl="revTx" presStyleIdx="6" presStyleCnt="8"/>
      <dgm:spPr/>
    </dgm:pt>
    <dgm:pt modelId="{C1E0F2C6-DCAA-402A-9C55-C18E520FA39E}" type="pres">
      <dgm:prSet presAssocID="{87C76069-0DA6-40C4-A8DF-B0B4E430B2DE}" presName="vert1" presStyleCnt="0"/>
      <dgm:spPr/>
    </dgm:pt>
    <dgm:pt modelId="{877E299D-8CD1-45C0-857B-BB1E82DED0D5}" type="pres">
      <dgm:prSet presAssocID="{8CBF14FC-DFDD-45D5-B1C0-684AB96707AE}" presName="thickLine" presStyleLbl="alignNode1" presStyleIdx="7" presStyleCnt="8"/>
      <dgm:spPr/>
    </dgm:pt>
    <dgm:pt modelId="{419370F0-925E-4485-BD23-624B03FFB159}" type="pres">
      <dgm:prSet presAssocID="{8CBF14FC-DFDD-45D5-B1C0-684AB96707AE}" presName="horz1" presStyleCnt="0"/>
      <dgm:spPr/>
    </dgm:pt>
    <dgm:pt modelId="{42414D79-7DC7-43A0-975F-50851F6608DF}" type="pres">
      <dgm:prSet presAssocID="{8CBF14FC-DFDD-45D5-B1C0-684AB96707AE}" presName="tx1" presStyleLbl="revTx" presStyleIdx="7" presStyleCnt="8"/>
      <dgm:spPr/>
    </dgm:pt>
    <dgm:pt modelId="{7CD1FC0B-8369-4F8D-B0BD-DDFF991BC190}" type="pres">
      <dgm:prSet presAssocID="{8CBF14FC-DFDD-45D5-B1C0-684AB96707AE}" presName="vert1" presStyleCnt="0"/>
      <dgm:spPr/>
    </dgm:pt>
  </dgm:ptLst>
  <dgm:cxnLst>
    <dgm:cxn modelId="{7885F20F-E2E1-4E3D-89B4-A8880F4B5A64}" type="presOf" srcId="{87C76069-0DA6-40C4-A8DF-B0B4E430B2DE}" destId="{4CB6B8D8-D0D5-42E2-B2E1-180159A51237}" srcOrd="0" destOrd="0" presId="urn:microsoft.com/office/officeart/2008/layout/LinedList"/>
    <dgm:cxn modelId="{15620A10-40B3-49FE-AA22-0235D3C2A3EF}" type="presOf" srcId="{8D1ED960-07A4-4BCE-8FB3-34106215E16B}" destId="{7488CF59-F838-459B-9765-FE47B05A7CF7}" srcOrd="0" destOrd="0" presId="urn:microsoft.com/office/officeart/2008/layout/LinedList"/>
    <dgm:cxn modelId="{1D2A941B-2C68-49ED-8075-4314A443B912}" srcId="{8D1ED960-07A4-4BCE-8FB3-34106215E16B}" destId="{72F064D9-82AB-474F-BCA2-2F2BB7C9D291}" srcOrd="2" destOrd="0" parTransId="{F55EE5AF-DF9C-499A-964E-CAFAC25913B4}" sibTransId="{19E65711-6E5B-4CE6-A7C9-A62698DA94F8}"/>
    <dgm:cxn modelId="{2AA98C21-266B-49DC-927E-0B31EC4334E1}" type="presOf" srcId="{8CBF14FC-DFDD-45D5-B1C0-684AB96707AE}" destId="{42414D79-7DC7-43A0-975F-50851F6608DF}" srcOrd="0" destOrd="0" presId="urn:microsoft.com/office/officeart/2008/layout/LinedList"/>
    <dgm:cxn modelId="{83B2A661-ED39-46B2-B7BA-5C412CCEA9E6}" type="presOf" srcId="{1A196154-E5FB-49AD-9D9F-A74FD67BFCE0}" destId="{214FBEE4-D3C0-4E9A-B446-2B818AADBC94}" srcOrd="0" destOrd="0" presId="urn:microsoft.com/office/officeart/2008/layout/LinedList"/>
    <dgm:cxn modelId="{E2B88364-B903-4C8E-AB6A-A754C7A3EC66}" srcId="{8D1ED960-07A4-4BCE-8FB3-34106215E16B}" destId="{4E81E159-CA5C-4039-A653-FC0B34225FBB}" srcOrd="5" destOrd="0" parTransId="{6ADBBD23-40CD-4F28-A7D6-D91D8F66FB91}" sibTransId="{D1C9E114-DFF0-4A05-8918-DEF82C452130}"/>
    <dgm:cxn modelId="{24A4094E-FB56-48A6-A6EB-4C3009821CA8}" type="presOf" srcId="{84A25FC1-7606-4AD5-A29D-02D40CD2EBC5}" destId="{7540C8C7-6048-4886-97B2-1BC03C9FED4F}" srcOrd="0" destOrd="0" presId="urn:microsoft.com/office/officeart/2008/layout/LinedList"/>
    <dgm:cxn modelId="{7EFAA770-29DF-4224-AB96-3B3AE45D6E65}" type="presOf" srcId="{D85183DD-3F93-4927-B617-AC2C4C9A58BA}" destId="{3A6EE94C-D3D6-4F58-B0E2-2B6EB1735572}" srcOrd="0" destOrd="0" presId="urn:microsoft.com/office/officeart/2008/layout/LinedList"/>
    <dgm:cxn modelId="{54431054-4B81-4539-842B-B0D7031F24FE}" srcId="{8D1ED960-07A4-4BCE-8FB3-34106215E16B}" destId="{5131C302-B727-4141-B629-00D98A65F1CA}" srcOrd="3" destOrd="0" parTransId="{89AAD893-ADC1-4D83-8A8E-751E46EBDFD3}" sibTransId="{E63EC186-5A7B-4EA1-AD55-E42A25E194F3}"/>
    <dgm:cxn modelId="{D8F20F96-C429-4111-B470-A33AA11E99FB}" type="presOf" srcId="{72F064D9-82AB-474F-BCA2-2F2BB7C9D291}" destId="{B2320634-FDB8-459D-B05A-6A774793C032}" srcOrd="0" destOrd="0" presId="urn:microsoft.com/office/officeart/2008/layout/LinedList"/>
    <dgm:cxn modelId="{8CCA849A-9A1C-4DC8-AEE2-32C42F4A7FE2}" srcId="{8D1ED960-07A4-4BCE-8FB3-34106215E16B}" destId="{1A196154-E5FB-49AD-9D9F-A74FD67BFCE0}" srcOrd="4" destOrd="0" parTransId="{C1C42347-557E-48CD-B6BB-E5BB21E38510}" sibTransId="{38383D2E-0DE7-4A88-84B2-444B7E4139F2}"/>
    <dgm:cxn modelId="{E3DBADA4-624B-4E6E-BEB6-B2BC11EAB937}" srcId="{8D1ED960-07A4-4BCE-8FB3-34106215E16B}" destId="{8CBF14FC-DFDD-45D5-B1C0-684AB96707AE}" srcOrd="7" destOrd="0" parTransId="{82C1F45D-D7CA-4CF0-9E67-5574B98CF040}" sibTransId="{BB45C4AF-03F0-4537-A334-5CBFBB748C16}"/>
    <dgm:cxn modelId="{2C8DCDB5-D41E-49B7-AF34-B84F4BF2B7CE}" type="presOf" srcId="{5131C302-B727-4141-B629-00D98A65F1CA}" destId="{0D48BD65-D4A4-491C-AC7F-E01865B2FAE4}" srcOrd="0" destOrd="0" presId="urn:microsoft.com/office/officeart/2008/layout/LinedList"/>
    <dgm:cxn modelId="{6D7892CC-5D21-48D0-8267-D44A0429990C}" type="presOf" srcId="{4E81E159-CA5C-4039-A653-FC0B34225FBB}" destId="{2B305097-C094-42C6-8281-3397753A901C}" srcOrd="0" destOrd="0" presId="urn:microsoft.com/office/officeart/2008/layout/LinedList"/>
    <dgm:cxn modelId="{EDA15ADB-0B98-4F78-A096-E8843D04B714}" srcId="{8D1ED960-07A4-4BCE-8FB3-34106215E16B}" destId="{87C76069-0DA6-40C4-A8DF-B0B4E430B2DE}" srcOrd="6" destOrd="0" parTransId="{6C1B4CD5-834C-47F8-9D17-28766BAF2C22}" sibTransId="{A1AF8091-2BA9-4C39-8377-BABF19693D5B}"/>
    <dgm:cxn modelId="{520F6EF3-13D6-4D2E-9A6D-A40D250EA156}" srcId="{8D1ED960-07A4-4BCE-8FB3-34106215E16B}" destId="{D85183DD-3F93-4927-B617-AC2C4C9A58BA}" srcOrd="1" destOrd="0" parTransId="{CD2A76BA-EDF8-45A2-99CA-D947A74F6D8E}" sibTransId="{B2C361CF-073E-4AF8-9609-EDAEF78E51EB}"/>
    <dgm:cxn modelId="{26CAEDF5-7331-47D5-8B8F-F42868E85666}" srcId="{8D1ED960-07A4-4BCE-8FB3-34106215E16B}" destId="{84A25FC1-7606-4AD5-A29D-02D40CD2EBC5}" srcOrd="0" destOrd="0" parTransId="{3553EB92-0878-4A1C-98BC-7152C560FC2B}" sibTransId="{26DB7A3B-354E-44A9-A2CD-6EC414329022}"/>
    <dgm:cxn modelId="{7F1098A4-10CF-4C7B-A160-31A70A6A7648}" type="presParOf" srcId="{7488CF59-F838-459B-9765-FE47B05A7CF7}" destId="{3BE08EFF-DA0E-4CBF-B2FE-D090D3901FCE}" srcOrd="0" destOrd="0" presId="urn:microsoft.com/office/officeart/2008/layout/LinedList"/>
    <dgm:cxn modelId="{0B50C62C-35DB-4992-B57E-40056950DB9C}" type="presParOf" srcId="{7488CF59-F838-459B-9765-FE47B05A7CF7}" destId="{EFAC7ADB-3A19-47FE-9D48-D14C632372EB}" srcOrd="1" destOrd="0" presId="urn:microsoft.com/office/officeart/2008/layout/LinedList"/>
    <dgm:cxn modelId="{A8DF58B9-D676-4534-9968-42D352B1F750}" type="presParOf" srcId="{EFAC7ADB-3A19-47FE-9D48-D14C632372EB}" destId="{7540C8C7-6048-4886-97B2-1BC03C9FED4F}" srcOrd="0" destOrd="0" presId="urn:microsoft.com/office/officeart/2008/layout/LinedList"/>
    <dgm:cxn modelId="{2EC982A1-5920-453F-B0DB-B0B0CBA11F9D}" type="presParOf" srcId="{EFAC7ADB-3A19-47FE-9D48-D14C632372EB}" destId="{0F17CEAB-89D9-4530-B7CF-881974776A88}" srcOrd="1" destOrd="0" presId="urn:microsoft.com/office/officeart/2008/layout/LinedList"/>
    <dgm:cxn modelId="{D7A4C009-A1EF-4570-AE74-7F2506FFBCA7}" type="presParOf" srcId="{7488CF59-F838-459B-9765-FE47B05A7CF7}" destId="{6389BD37-DBD3-46D1-8D1F-842C487DD78B}" srcOrd="2" destOrd="0" presId="urn:microsoft.com/office/officeart/2008/layout/LinedList"/>
    <dgm:cxn modelId="{0D7DF167-690C-4987-8604-C9BD889640A1}" type="presParOf" srcId="{7488CF59-F838-459B-9765-FE47B05A7CF7}" destId="{568D8DF5-13B9-4187-9287-BE5946A5AFF1}" srcOrd="3" destOrd="0" presId="urn:microsoft.com/office/officeart/2008/layout/LinedList"/>
    <dgm:cxn modelId="{E5DC4724-37D3-406A-B65D-2113335314C0}" type="presParOf" srcId="{568D8DF5-13B9-4187-9287-BE5946A5AFF1}" destId="{3A6EE94C-D3D6-4F58-B0E2-2B6EB1735572}" srcOrd="0" destOrd="0" presId="urn:microsoft.com/office/officeart/2008/layout/LinedList"/>
    <dgm:cxn modelId="{77E873C1-411C-4AAB-A3AC-C259AB15F1DB}" type="presParOf" srcId="{568D8DF5-13B9-4187-9287-BE5946A5AFF1}" destId="{83EB0954-24D9-40FF-B95F-323E02ACFE24}" srcOrd="1" destOrd="0" presId="urn:microsoft.com/office/officeart/2008/layout/LinedList"/>
    <dgm:cxn modelId="{C5BF9375-7C97-4227-83B0-BD520DED609E}" type="presParOf" srcId="{7488CF59-F838-459B-9765-FE47B05A7CF7}" destId="{6EDD8883-2582-4F01-B8A6-D9FD85D39353}" srcOrd="4" destOrd="0" presId="urn:microsoft.com/office/officeart/2008/layout/LinedList"/>
    <dgm:cxn modelId="{B202EBAE-5DB2-4E9B-BC51-F65CEA5CCC96}" type="presParOf" srcId="{7488CF59-F838-459B-9765-FE47B05A7CF7}" destId="{FE3F682B-7FD7-47A2-A1B8-2E4DAD43241E}" srcOrd="5" destOrd="0" presId="urn:microsoft.com/office/officeart/2008/layout/LinedList"/>
    <dgm:cxn modelId="{CA891A64-C5C3-425B-B4EC-32ED905E1B67}" type="presParOf" srcId="{FE3F682B-7FD7-47A2-A1B8-2E4DAD43241E}" destId="{B2320634-FDB8-459D-B05A-6A774793C032}" srcOrd="0" destOrd="0" presId="urn:microsoft.com/office/officeart/2008/layout/LinedList"/>
    <dgm:cxn modelId="{F6E39210-0B92-4897-BDFF-D0514CCB1CEA}" type="presParOf" srcId="{FE3F682B-7FD7-47A2-A1B8-2E4DAD43241E}" destId="{A94590B4-BF0D-450F-84E1-24E20AD35CD6}" srcOrd="1" destOrd="0" presId="urn:microsoft.com/office/officeart/2008/layout/LinedList"/>
    <dgm:cxn modelId="{BAE59375-8BBF-44BF-AFA2-DEE43330FF47}" type="presParOf" srcId="{7488CF59-F838-459B-9765-FE47B05A7CF7}" destId="{C8FB3ED9-5C24-430F-B069-9666E82B93AD}" srcOrd="6" destOrd="0" presId="urn:microsoft.com/office/officeart/2008/layout/LinedList"/>
    <dgm:cxn modelId="{5EAD800D-E844-41A8-B9EE-326C8BECBF4F}" type="presParOf" srcId="{7488CF59-F838-459B-9765-FE47B05A7CF7}" destId="{5E2AA27D-D39D-4F61-8F8F-35F2D8DE4D73}" srcOrd="7" destOrd="0" presId="urn:microsoft.com/office/officeart/2008/layout/LinedList"/>
    <dgm:cxn modelId="{C29D8817-C961-4B83-8EEC-B5A1CDFCD08B}" type="presParOf" srcId="{5E2AA27D-D39D-4F61-8F8F-35F2D8DE4D73}" destId="{0D48BD65-D4A4-491C-AC7F-E01865B2FAE4}" srcOrd="0" destOrd="0" presId="urn:microsoft.com/office/officeart/2008/layout/LinedList"/>
    <dgm:cxn modelId="{855C6F17-757F-44AE-A0EB-A303AB94091F}" type="presParOf" srcId="{5E2AA27D-D39D-4F61-8F8F-35F2D8DE4D73}" destId="{636740A6-C63D-407A-BAF3-59CC2E4A6836}" srcOrd="1" destOrd="0" presId="urn:microsoft.com/office/officeart/2008/layout/LinedList"/>
    <dgm:cxn modelId="{8B226219-D83A-4557-BC0E-E7DEA0EB20A8}" type="presParOf" srcId="{7488CF59-F838-459B-9765-FE47B05A7CF7}" destId="{340D4FD5-6EA0-4AE8-958D-CAFC3060279A}" srcOrd="8" destOrd="0" presId="urn:microsoft.com/office/officeart/2008/layout/LinedList"/>
    <dgm:cxn modelId="{0F3941D6-78CC-4920-8252-20A7BC34C92B}" type="presParOf" srcId="{7488CF59-F838-459B-9765-FE47B05A7CF7}" destId="{93CA21B4-79BE-4D01-B9CC-025AE5C4F298}" srcOrd="9" destOrd="0" presId="urn:microsoft.com/office/officeart/2008/layout/LinedList"/>
    <dgm:cxn modelId="{97B14603-56A8-4481-A53C-CFBC5EC5BC29}" type="presParOf" srcId="{93CA21B4-79BE-4D01-B9CC-025AE5C4F298}" destId="{214FBEE4-D3C0-4E9A-B446-2B818AADBC94}" srcOrd="0" destOrd="0" presId="urn:microsoft.com/office/officeart/2008/layout/LinedList"/>
    <dgm:cxn modelId="{CEBEC3A0-DE6F-4307-93E4-55D3E550EA52}" type="presParOf" srcId="{93CA21B4-79BE-4D01-B9CC-025AE5C4F298}" destId="{15077EE8-551C-4E54-B664-3753D15865D9}" srcOrd="1" destOrd="0" presId="urn:microsoft.com/office/officeart/2008/layout/LinedList"/>
    <dgm:cxn modelId="{0A7CEC66-1B8C-4C0C-9D35-C4AA703D366C}" type="presParOf" srcId="{7488CF59-F838-459B-9765-FE47B05A7CF7}" destId="{B2F89B01-0FEB-41DA-94EF-AB8C4A4D4D5F}" srcOrd="10" destOrd="0" presId="urn:microsoft.com/office/officeart/2008/layout/LinedList"/>
    <dgm:cxn modelId="{44F2AE6E-8CDF-4595-9205-3B50B85F43A2}" type="presParOf" srcId="{7488CF59-F838-459B-9765-FE47B05A7CF7}" destId="{C5286A01-E542-4A9C-9DA9-224B70B29812}" srcOrd="11" destOrd="0" presId="urn:microsoft.com/office/officeart/2008/layout/LinedList"/>
    <dgm:cxn modelId="{8566FB19-68E5-4270-B923-634DE3BF30CE}" type="presParOf" srcId="{C5286A01-E542-4A9C-9DA9-224B70B29812}" destId="{2B305097-C094-42C6-8281-3397753A901C}" srcOrd="0" destOrd="0" presId="urn:microsoft.com/office/officeart/2008/layout/LinedList"/>
    <dgm:cxn modelId="{66CAF45A-9DA8-4766-99CF-C2C094E3C8BB}" type="presParOf" srcId="{C5286A01-E542-4A9C-9DA9-224B70B29812}" destId="{1BF949E2-6106-47B6-B36B-6F24DF11E7E4}" srcOrd="1" destOrd="0" presId="urn:microsoft.com/office/officeart/2008/layout/LinedList"/>
    <dgm:cxn modelId="{DAAA7412-2CD1-4D54-B2CB-14D4E07E2E47}" type="presParOf" srcId="{7488CF59-F838-459B-9765-FE47B05A7CF7}" destId="{9225D25F-CD28-4434-B0C4-2690FE3808BC}" srcOrd="12" destOrd="0" presId="urn:microsoft.com/office/officeart/2008/layout/LinedList"/>
    <dgm:cxn modelId="{460C1124-1665-4949-9E88-4834F8A2C9D2}" type="presParOf" srcId="{7488CF59-F838-459B-9765-FE47B05A7CF7}" destId="{C5831001-38C2-4C1E-B26F-60E9807923C4}" srcOrd="13" destOrd="0" presId="urn:microsoft.com/office/officeart/2008/layout/LinedList"/>
    <dgm:cxn modelId="{A0164FE5-8633-4D93-A91E-F2A664F218F4}" type="presParOf" srcId="{C5831001-38C2-4C1E-B26F-60E9807923C4}" destId="{4CB6B8D8-D0D5-42E2-B2E1-180159A51237}" srcOrd="0" destOrd="0" presId="urn:microsoft.com/office/officeart/2008/layout/LinedList"/>
    <dgm:cxn modelId="{C793F278-CF12-4305-A3DA-786DF83E2316}" type="presParOf" srcId="{C5831001-38C2-4C1E-B26F-60E9807923C4}" destId="{C1E0F2C6-DCAA-402A-9C55-C18E520FA39E}" srcOrd="1" destOrd="0" presId="urn:microsoft.com/office/officeart/2008/layout/LinedList"/>
    <dgm:cxn modelId="{6927F8EA-2DBF-456D-A20C-60D5494E8DE2}" type="presParOf" srcId="{7488CF59-F838-459B-9765-FE47B05A7CF7}" destId="{877E299D-8CD1-45C0-857B-BB1E82DED0D5}" srcOrd="14" destOrd="0" presId="urn:microsoft.com/office/officeart/2008/layout/LinedList"/>
    <dgm:cxn modelId="{9916B068-FC1F-4DB4-8099-8B9C5522193A}" type="presParOf" srcId="{7488CF59-F838-459B-9765-FE47B05A7CF7}" destId="{419370F0-925E-4485-BD23-624B03FFB159}" srcOrd="15" destOrd="0" presId="urn:microsoft.com/office/officeart/2008/layout/LinedList"/>
    <dgm:cxn modelId="{F9867C9C-D1BF-458F-96D8-37914F17221D}" type="presParOf" srcId="{419370F0-925E-4485-BD23-624B03FFB159}" destId="{42414D79-7DC7-43A0-975F-50851F6608DF}" srcOrd="0" destOrd="0" presId="urn:microsoft.com/office/officeart/2008/layout/LinedList"/>
    <dgm:cxn modelId="{0E75031D-DC27-47A2-B312-7304CFBD1C10}" type="presParOf" srcId="{419370F0-925E-4485-BD23-624B03FFB159}" destId="{7CD1FC0B-8369-4F8D-B0BD-DDFF991BC1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1ED960-07A4-4BCE-8FB3-34106215E16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84A25FC1-7606-4AD5-A29D-02D40CD2EBC5}">
      <dgm:prSet phldrT="[Texto]"/>
      <dgm:spPr>
        <a:noFill/>
      </dgm:spPr>
      <dgm:t>
        <a:bodyPr/>
        <a:lstStyle/>
        <a:p>
          <a:r>
            <a:rPr lang="es-ES" dirty="0"/>
            <a:t>Introducción</a:t>
          </a:r>
          <a:endParaRPr lang="es-EC" dirty="0"/>
        </a:p>
      </dgm:t>
    </dgm:pt>
    <dgm:pt modelId="{3553EB92-0878-4A1C-98BC-7152C560FC2B}" type="parTrans" cxnId="{26CAEDF5-7331-47D5-8B8F-F42868E85666}">
      <dgm:prSet/>
      <dgm:spPr/>
      <dgm:t>
        <a:bodyPr/>
        <a:lstStyle/>
        <a:p>
          <a:endParaRPr lang="es-EC"/>
        </a:p>
      </dgm:t>
    </dgm:pt>
    <dgm:pt modelId="{26DB7A3B-354E-44A9-A2CD-6EC414329022}" type="sibTrans" cxnId="{26CAEDF5-7331-47D5-8B8F-F42868E85666}">
      <dgm:prSet/>
      <dgm:spPr/>
      <dgm:t>
        <a:bodyPr/>
        <a:lstStyle/>
        <a:p>
          <a:endParaRPr lang="es-EC"/>
        </a:p>
      </dgm:t>
    </dgm:pt>
    <dgm:pt modelId="{D85183DD-3F93-4927-B617-AC2C4C9A58BA}">
      <dgm:prSet phldrT="[Texto]"/>
      <dgm:spPr/>
      <dgm:t>
        <a:bodyPr/>
        <a:lstStyle/>
        <a:p>
          <a:r>
            <a:rPr lang="es-ES" dirty="0"/>
            <a:t>Diseño de planos</a:t>
          </a:r>
        </a:p>
      </dgm:t>
    </dgm:pt>
    <dgm:pt modelId="{CD2A76BA-EDF8-45A2-99CA-D947A74F6D8E}" type="parTrans" cxnId="{520F6EF3-13D6-4D2E-9A6D-A40D250EA156}">
      <dgm:prSet/>
      <dgm:spPr/>
      <dgm:t>
        <a:bodyPr/>
        <a:lstStyle/>
        <a:p>
          <a:endParaRPr lang="es-EC"/>
        </a:p>
      </dgm:t>
    </dgm:pt>
    <dgm:pt modelId="{B2C361CF-073E-4AF8-9609-EDAEF78E51EB}" type="sibTrans" cxnId="{520F6EF3-13D6-4D2E-9A6D-A40D250EA156}">
      <dgm:prSet/>
      <dgm:spPr/>
      <dgm:t>
        <a:bodyPr/>
        <a:lstStyle/>
        <a:p>
          <a:endParaRPr lang="es-EC"/>
        </a:p>
      </dgm:t>
    </dgm:pt>
    <dgm:pt modelId="{72F064D9-82AB-474F-BCA2-2F2BB7C9D291}">
      <dgm:prSet phldrT="[Texto]"/>
      <dgm:spPr/>
      <dgm:t>
        <a:bodyPr/>
        <a:lstStyle/>
        <a:p>
          <a:r>
            <a:rPr lang="es-ES" dirty="0"/>
            <a:t>Inventario de cargas</a:t>
          </a:r>
        </a:p>
      </dgm:t>
    </dgm:pt>
    <dgm:pt modelId="{F55EE5AF-DF9C-499A-964E-CAFAC25913B4}" type="parTrans" cxnId="{1D2A941B-2C68-49ED-8075-4314A443B912}">
      <dgm:prSet/>
      <dgm:spPr/>
      <dgm:t>
        <a:bodyPr/>
        <a:lstStyle/>
        <a:p>
          <a:endParaRPr lang="es-EC"/>
        </a:p>
      </dgm:t>
    </dgm:pt>
    <dgm:pt modelId="{19E65711-6E5B-4CE6-A7C9-A62698DA94F8}" type="sibTrans" cxnId="{1D2A941B-2C68-49ED-8075-4314A443B912}">
      <dgm:prSet/>
      <dgm:spPr/>
      <dgm:t>
        <a:bodyPr/>
        <a:lstStyle/>
        <a:p>
          <a:endParaRPr lang="es-EC"/>
        </a:p>
      </dgm:t>
    </dgm:pt>
    <dgm:pt modelId="{5131C302-B727-4141-B629-00D98A65F1CA}">
      <dgm:prSet phldrT="[Texto]"/>
      <dgm:spPr/>
      <dgm:t>
        <a:bodyPr/>
        <a:lstStyle/>
        <a:p>
          <a:r>
            <a:rPr lang="es-ES" dirty="0"/>
            <a:t>Análisis del consumo del fuerte</a:t>
          </a:r>
        </a:p>
      </dgm:t>
    </dgm:pt>
    <dgm:pt modelId="{89AAD893-ADC1-4D83-8A8E-751E46EBDFD3}" type="parTrans" cxnId="{54431054-4B81-4539-842B-B0D7031F24FE}">
      <dgm:prSet/>
      <dgm:spPr/>
      <dgm:t>
        <a:bodyPr/>
        <a:lstStyle/>
        <a:p>
          <a:endParaRPr lang="es-EC"/>
        </a:p>
      </dgm:t>
    </dgm:pt>
    <dgm:pt modelId="{E63EC186-5A7B-4EA1-AD55-E42A25E194F3}" type="sibTrans" cxnId="{54431054-4B81-4539-842B-B0D7031F24FE}">
      <dgm:prSet/>
      <dgm:spPr/>
      <dgm:t>
        <a:bodyPr/>
        <a:lstStyle/>
        <a:p>
          <a:endParaRPr lang="es-EC"/>
        </a:p>
      </dgm:t>
    </dgm:pt>
    <dgm:pt modelId="{1A196154-E5FB-49AD-9D9F-A74FD67BFCE0}">
      <dgm:prSet phldrT="[Texto]"/>
      <dgm:spPr/>
      <dgm:t>
        <a:bodyPr/>
        <a:lstStyle/>
        <a:p>
          <a:r>
            <a:rPr lang="es-ES" dirty="0"/>
            <a:t>Plan de mejora</a:t>
          </a:r>
        </a:p>
      </dgm:t>
    </dgm:pt>
    <dgm:pt modelId="{C1C42347-557E-48CD-B6BB-E5BB21E38510}" type="parTrans" cxnId="{8CCA849A-9A1C-4DC8-AEE2-32C42F4A7FE2}">
      <dgm:prSet/>
      <dgm:spPr/>
      <dgm:t>
        <a:bodyPr/>
        <a:lstStyle/>
        <a:p>
          <a:endParaRPr lang="es-EC"/>
        </a:p>
      </dgm:t>
    </dgm:pt>
    <dgm:pt modelId="{38383D2E-0DE7-4A88-84B2-444B7E4139F2}" type="sibTrans" cxnId="{8CCA849A-9A1C-4DC8-AEE2-32C42F4A7FE2}">
      <dgm:prSet/>
      <dgm:spPr/>
      <dgm:t>
        <a:bodyPr/>
        <a:lstStyle/>
        <a:p>
          <a:endParaRPr lang="es-EC"/>
        </a:p>
      </dgm:t>
    </dgm:pt>
    <dgm:pt modelId="{8CBF14FC-DFDD-45D5-B1C0-684AB96707AE}">
      <dgm:prSet phldrT="[Texto]"/>
      <dgm:spPr>
        <a:solidFill>
          <a:srgbClr val="92D050"/>
        </a:solidFill>
      </dgm:spPr>
      <dgm:t>
        <a:bodyPr/>
        <a:lstStyle/>
        <a:p>
          <a:r>
            <a:rPr lang="es-ES" dirty="0"/>
            <a:t>Conclusiones</a:t>
          </a:r>
        </a:p>
      </dgm:t>
    </dgm:pt>
    <dgm:pt modelId="{82C1F45D-D7CA-4CF0-9E67-5574B98CF040}" type="parTrans" cxnId="{E3DBADA4-624B-4E6E-BEB6-B2BC11EAB937}">
      <dgm:prSet/>
      <dgm:spPr/>
      <dgm:t>
        <a:bodyPr/>
        <a:lstStyle/>
        <a:p>
          <a:endParaRPr lang="es-EC"/>
        </a:p>
      </dgm:t>
    </dgm:pt>
    <dgm:pt modelId="{BB45C4AF-03F0-4537-A334-5CBFBB748C16}" type="sibTrans" cxnId="{E3DBADA4-624B-4E6E-BEB6-B2BC11EAB937}">
      <dgm:prSet/>
      <dgm:spPr/>
      <dgm:t>
        <a:bodyPr/>
        <a:lstStyle/>
        <a:p>
          <a:endParaRPr lang="es-EC"/>
        </a:p>
      </dgm:t>
    </dgm:pt>
    <dgm:pt modelId="{87C76069-0DA6-40C4-A8DF-B0B4E430B2DE}">
      <dgm:prSet phldrT="[Texto]"/>
      <dgm:spPr/>
      <dgm:t>
        <a:bodyPr/>
        <a:lstStyle/>
        <a:p>
          <a:r>
            <a:rPr lang="es-ES" dirty="0"/>
            <a:t>Presupuesto</a:t>
          </a:r>
        </a:p>
      </dgm:t>
    </dgm:pt>
    <dgm:pt modelId="{6C1B4CD5-834C-47F8-9D17-28766BAF2C22}" type="parTrans" cxnId="{EDA15ADB-0B98-4F78-A096-E8843D04B714}">
      <dgm:prSet/>
      <dgm:spPr/>
      <dgm:t>
        <a:bodyPr/>
        <a:lstStyle/>
        <a:p>
          <a:endParaRPr lang="es-ES"/>
        </a:p>
      </dgm:t>
    </dgm:pt>
    <dgm:pt modelId="{A1AF8091-2BA9-4C39-8377-BABF19693D5B}" type="sibTrans" cxnId="{EDA15ADB-0B98-4F78-A096-E8843D04B714}">
      <dgm:prSet/>
      <dgm:spPr/>
      <dgm:t>
        <a:bodyPr/>
        <a:lstStyle/>
        <a:p>
          <a:endParaRPr lang="es-ES"/>
        </a:p>
      </dgm:t>
    </dgm:pt>
    <dgm:pt modelId="{4E81E159-CA5C-4039-A653-FC0B34225FBB}">
      <dgm:prSet phldrT="[Texto]"/>
      <dgm:spPr/>
      <dgm:t>
        <a:bodyPr/>
        <a:lstStyle/>
        <a:p>
          <a:r>
            <a:rPr lang="es-ES" dirty="0"/>
            <a:t>Ingeniería de detalle</a:t>
          </a:r>
        </a:p>
      </dgm:t>
    </dgm:pt>
    <dgm:pt modelId="{6ADBBD23-40CD-4F28-A7D6-D91D8F66FB91}" type="parTrans" cxnId="{E2B88364-B903-4C8E-AB6A-A754C7A3EC66}">
      <dgm:prSet/>
      <dgm:spPr/>
      <dgm:t>
        <a:bodyPr/>
        <a:lstStyle/>
        <a:p>
          <a:endParaRPr lang="es-ES"/>
        </a:p>
      </dgm:t>
    </dgm:pt>
    <dgm:pt modelId="{D1C9E114-DFF0-4A05-8918-DEF82C452130}" type="sibTrans" cxnId="{E2B88364-B903-4C8E-AB6A-A754C7A3EC66}">
      <dgm:prSet/>
      <dgm:spPr/>
      <dgm:t>
        <a:bodyPr/>
        <a:lstStyle/>
        <a:p>
          <a:endParaRPr lang="es-ES"/>
        </a:p>
      </dgm:t>
    </dgm:pt>
    <dgm:pt modelId="{7488CF59-F838-459B-9765-FE47B05A7CF7}" type="pres">
      <dgm:prSet presAssocID="{8D1ED960-07A4-4BCE-8FB3-34106215E16B}" presName="vert0" presStyleCnt="0">
        <dgm:presLayoutVars>
          <dgm:dir/>
          <dgm:animOne val="branch"/>
          <dgm:animLvl val="lvl"/>
        </dgm:presLayoutVars>
      </dgm:prSet>
      <dgm:spPr/>
    </dgm:pt>
    <dgm:pt modelId="{3BE08EFF-DA0E-4CBF-B2FE-D090D3901FCE}" type="pres">
      <dgm:prSet presAssocID="{84A25FC1-7606-4AD5-A29D-02D40CD2EBC5}" presName="thickLine" presStyleLbl="alignNode1" presStyleIdx="0" presStyleCnt="8"/>
      <dgm:spPr/>
    </dgm:pt>
    <dgm:pt modelId="{EFAC7ADB-3A19-47FE-9D48-D14C632372EB}" type="pres">
      <dgm:prSet presAssocID="{84A25FC1-7606-4AD5-A29D-02D40CD2EBC5}" presName="horz1" presStyleCnt="0"/>
      <dgm:spPr/>
    </dgm:pt>
    <dgm:pt modelId="{7540C8C7-6048-4886-97B2-1BC03C9FED4F}" type="pres">
      <dgm:prSet presAssocID="{84A25FC1-7606-4AD5-A29D-02D40CD2EBC5}" presName="tx1" presStyleLbl="revTx" presStyleIdx="0" presStyleCnt="8"/>
      <dgm:spPr/>
    </dgm:pt>
    <dgm:pt modelId="{0F17CEAB-89D9-4530-B7CF-881974776A88}" type="pres">
      <dgm:prSet presAssocID="{84A25FC1-7606-4AD5-A29D-02D40CD2EBC5}" presName="vert1" presStyleCnt="0"/>
      <dgm:spPr/>
    </dgm:pt>
    <dgm:pt modelId="{6389BD37-DBD3-46D1-8D1F-842C487DD78B}" type="pres">
      <dgm:prSet presAssocID="{D85183DD-3F93-4927-B617-AC2C4C9A58BA}" presName="thickLine" presStyleLbl="alignNode1" presStyleIdx="1" presStyleCnt="8"/>
      <dgm:spPr/>
    </dgm:pt>
    <dgm:pt modelId="{568D8DF5-13B9-4187-9287-BE5946A5AFF1}" type="pres">
      <dgm:prSet presAssocID="{D85183DD-3F93-4927-B617-AC2C4C9A58BA}" presName="horz1" presStyleCnt="0"/>
      <dgm:spPr/>
    </dgm:pt>
    <dgm:pt modelId="{3A6EE94C-D3D6-4F58-B0E2-2B6EB1735572}" type="pres">
      <dgm:prSet presAssocID="{D85183DD-3F93-4927-B617-AC2C4C9A58BA}" presName="tx1" presStyleLbl="revTx" presStyleIdx="1" presStyleCnt="8"/>
      <dgm:spPr/>
    </dgm:pt>
    <dgm:pt modelId="{83EB0954-24D9-40FF-B95F-323E02ACFE24}" type="pres">
      <dgm:prSet presAssocID="{D85183DD-3F93-4927-B617-AC2C4C9A58BA}" presName="vert1" presStyleCnt="0"/>
      <dgm:spPr/>
    </dgm:pt>
    <dgm:pt modelId="{6EDD8883-2582-4F01-B8A6-D9FD85D39353}" type="pres">
      <dgm:prSet presAssocID="{72F064D9-82AB-474F-BCA2-2F2BB7C9D291}" presName="thickLine" presStyleLbl="alignNode1" presStyleIdx="2" presStyleCnt="8"/>
      <dgm:spPr/>
    </dgm:pt>
    <dgm:pt modelId="{FE3F682B-7FD7-47A2-A1B8-2E4DAD43241E}" type="pres">
      <dgm:prSet presAssocID="{72F064D9-82AB-474F-BCA2-2F2BB7C9D291}" presName="horz1" presStyleCnt="0"/>
      <dgm:spPr/>
    </dgm:pt>
    <dgm:pt modelId="{B2320634-FDB8-459D-B05A-6A774793C032}" type="pres">
      <dgm:prSet presAssocID="{72F064D9-82AB-474F-BCA2-2F2BB7C9D291}" presName="tx1" presStyleLbl="revTx" presStyleIdx="2" presStyleCnt="8"/>
      <dgm:spPr/>
    </dgm:pt>
    <dgm:pt modelId="{A94590B4-BF0D-450F-84E1-24E20AD35CD6}" type="pres">
      <dgm:prSet presAssocID="{72F064D9-82AB-474F-BCA2-2F2BB7C9D291}" presName="vert1" presStyleCnt="0"/>
      <dgm:spPr/>
    </dgm:pt>
    <dgm:pt modelId="{C8FB3ED9-5C24-430F-B069-9666E82B93AD}" type="pres">
      <dgm:prSet presAssocID="{5131C302-B727-4141-B629-00D98A65F1CA}" presName="thickLine" presStyleLbl="alignNode1" presStyleIdx="3" presStyleCnt="8"/>
      <dgm:spPr/>
    </dgm:pt>
    <dgm:pt modelId="{5E2AA27D-D39D-4F61-8F8F-35F2D8DE4D73}" type="pres">
      <dgm:prSet presAssocID="{5131C302-B727-4141-B629-00D98A65F1CA}" presName="horz1" presStyleCnt="0"/>
      <dgm:spPr/>
    </dgm:pt>
    <dgm:pt modelId="{0D48BD65-D4A4-491C-AC7F-E01865B2FAE4}" type="pres">
      <dgm:prSet presAssocID="{5131C302-B727-4141-B629-00D98A65F1CA}" presName="tx1" presStyleLbl="revTx" presStyleIdx="3" presStyleCnt="8"/>
      <dgm:spPr/>
    </dgm:pt>
    <dgm:pt modelId="{636740A6-C63D-407A-BAF3-59CC2E4A6836}" type="pres">
      <dgm:prSet presAssocID="{5131C302-B727-4141-B629-00D98A65F1CA}" presName="vert1" presStyleCnt="0"/>
      <dgm:spPr/>
    </dgm:pt>
    <dgm:pt modelId="{340D4FD5-6EA0-4AE8-958D-CAFC3060279A}" type="pres">
      <dgm:prSet presAssocID="{1A196154-E5FB-49AD-9D9F-A74FD67BFCE0}" presName="thickLine" presStyleLbl="alignNode1" presStyleIdx="4" presStyleCnt="8"/>
      <dgm:spPr/>
    </dgm:pt>
    <dgm:pt modelId="{93CA21B4-79BE-4D01-B9CC-025AE5C4F298}" type="pres">
      <dgm:prSet presAssocID="{1A196154-E5FB-49AD-9D9F-A74FD67BFCE0}" presName="horz1" presStyleCnt="0"/>
      <dgm:spPr/>
    </dgm:pt>
    <dgm:pt modelId="{214FBEE4-D3C0-4E9A-B446-2B818AADBC94}" type="pres">
      <dgm:prSet presAssocID="{1A196154-E5FB-49AD-9D9F-A74FD67BFCE0}" presName="tx1" presStyleLbl="revTx" presStyleIdx="4" presStyleCnt="8"/>
      <dgm:spPr/>
    </dgm:pt>
    <dgm:pt modelId="{15077EE8-551C-4E54-B664-3753D15865D9}" type="pres">
      <dgm:prSet presAssocID="{1A196154-E5FB-49AD-9D9F-A74FD67BFCE0}" presName="vert1" presStyleCnt="0"/>
      <dgm:spPr/>
    </dgm:pt>
    <dgm:pt modelId="{B2F89B01-0FEB-41DA-94EF-AB8C4A4D4D5F}" type="pres">
      <dgm:prSet presAssocID="{4E81E159-CA5C-4039-A653-FC0B34225FBB}" presName="thickLine" presStyleLbl="alignNode1" presStyleIdx="5" presStyleCnt="8"/>
      <dgm:spPr/>
    </dgm:pt>
    <dgm:pt modelId="{C5286A01-E542-4A9C-9DA9-224B70B29812}" type="pres">
      <dgm:prSet presAssocID="{4E81E159-CA5C-4039-A653-FC0B34225FBB}" presName="horz1" presStyleCnt="0"/>
      <dgm:spPr/>
    </dgm:pt>
    <dgm:pt modelId="{2B305097-C094-42C6-8281-3397753A901C}" type="pres">
      <dgm:prSet presAssocID="{4E81E159-CA5C-4039-A653-FC0B34225FBB}" presName="tx1" presStyleLbl="revTx" presStyleIdx="5" presStyleCnt="8"/>
      <dgm:spPr/>
    </dgm:pt>
    <dgm:pt modelId="{1BF949E2-6106-47B6-B36B-6F24DF11E7E4}" type="pres">
      <dgm:prSet presAssocID="{4E81E159-CA5C-4039-A653-FC0B34225FBB}" presName="vert1" presStyleCnt="0"/>
      <dgm:spPr/>
    </dgm:pt>
    <dgm:pt modelId="{9225D25F-CD28-4434-B0C4-2690FE3808BC}" type="pres">
      <dgm:prSet presAssocID="{87C76069-0DA6-40C4-A8DF-B0B4E430B2DE}" presName="thickLine" presStyleLbl="alignNode1" presStyleIdx="6" presStyleCnt="8"/>
      <dgm:spPr/>
    </dgm:pt>
    <dgm:pt modelId="{C5831001-38C2-4C1E-B26F-60E9807923C4}" type="pres">
      <dgm:prSet presAssocID="{87C76069-0DA6-40C4-A8DF-B0B4E430B2DE}" presName="horz1" presStyleCnt="0"/>
      <dgm:spPr/>
    </dgm:pt>
    <dgm:pt modelId="{4CB6B8D8-D0D5-42E2-B2E1-180159A51237}" type="pres">
      <dgm:prSet presAssocID="{87C76069-0DA6-40C4-A8DF-B0B4E430B2DE}" presName="tx1" presStyleLbl="revTx" presStyleIdx="6" presStyleCnt="8"/>
      <dgm:spPr/>
    </dgm:pt>
    <dgm:pt modelId="{C1E0F2C6-DCAA-402A-9C55-C18E520FA39E}" type="pres">
      <dgm:prSet presAssocID="{87C76069-0DA6-40C4-A8DF-B0B4E430B2DE}" presName="vert1" presStyleCnt="0"/>
      <dgm:spPr/>
    </dgm:pt>
    <dgm:pt modelId="{877E299D-8CD1-45C0-857B-BB1E82DED0D5}" type="pres">
      <dgm:prSet presAssocID="{8CBF14FC-DFDD-45D5-B1C0-684AB96707AE}" presName="thickLine" presStyleLbl="alignNode1" presStyleIdx="7" presStyleCnt="8"/>
      <dgm:spPr/>
    </dgm:pt>
    <dgm:pt modelId="{419370F0-925E-4485-BD23-624B03FFB159}" type="pres">
      <dgm:prSet presAssocID="{8CBF14FC-DFDD-45D5-B1C0-684AB96707AE}" presName="horz1" presStyleCnt="0"/>
      <dgm:spPr/>
    </dgm:pt>
    <dgm:pt modelId="{42414D79-7DC7-43A0-975F-50851F6608DF}" type="pres">
      <dgm:prSet presAssocID="{8CBF14FC-DFDD-45D5-B1C0-684AB96707AE}" presName="tx1" presStyleLbl="revTx" presStyleIdx="7" presStyleCnt="8"/>
      <dgm:spPr/>
    </dgm:pt>
    <dgm:pt modelId="{7CD1FC0B-8369-4F8D-B0BD-DDFF991BC190}" type="pres">
      <dgm:prSet presAssocID="{8CBF14FC-DFDD-45D5-B1C0-684AB96707AE}" presName="vert1" presStyleCnt="0"/>
      <dgm:spPr/>
    </dgm:pt>
  </dgm:ptLst>
  <dgm:cxnLst>
    <dgm:cxn modelId="{7885F20F-E2E1-4E3D-89B4-A8880F4B5A64}" type="presOf" srcId="{87C76069-0DA6-40C4-A8DF-B0B4E430B2DE}" destId="{4CB6B8D8-D0D5-42E2-B2E1-180159A51237}" srcOrd="0" destOrd="0" presId="urn:microsoft.com/office/officeart/2008/layout/LinedList"/>
    <dgm:cxn modelId="{15620A10-40B3-49FE-AA22-0235D3C2A3EF}" type="presOf" srcId="{8D1ED960-07A4-4BCE-8FB3-34106215E16B}" destId="{7488CF59-F838-459B-9765-FE47B05A7CF7}" srcOrd="0" destOrd="0" presId="urn:microsoft.com/office/officeart/2008/layout/LinedList"/>
    <dgm:cxn modelId="{1D2A941B-2C68-49ED-8075-4314A443B912}" srcId="{8D1ED960-07A4-4BCE-8FB3-34106215E16B}" destId="{72F064D9-82AB-474F-BCA2-2F2BB7C9D291}" srcOrd="2" destOrd="0" parTransId="{F55EE5AF-DF9C-499A-964E-CAFAC25913B4}" sibTransId="{19E65711-6E5B-4CE6-A7C9-A62698DA94F8}"/>
    <dgm:cxn modelId="{2AA98C21-266B-49DC-927E-0B31EC4334E1}" type="presOf" srcId="{8CBF14FC-DFDD-45D5-B1C0-684AB96707AE}" destId="{42414D79-7DC7-43A0-975F-50851F6608DF}" srcOrd="0" destOrd="0" presId="urn:microsoft.com/office/officeart/2008/layout/LinedList"/>
    <dgm:cxn modelId="{83B2A661-ED39-46B2-B7BA-5C412CCEA9E6}" type="presOf" srcId="{1A196154-E5FB-49AD-9D9F-A74FD67BFCE0}" destId="{214FBEE4-D3C0-4E9A-B446-2B818AADBC94}" srcOrd="0" destOrd="0" presId="urn:microsoft.com/office/officeart/2008/layout/LinedList"/>
    <dgm:cxn modelId="{E2B88364-B903-4C8E-AB6A-A754C7A3EC66}" srcId="{8D1ED960-07A4-4BCE-8FB3-34106215E16B}" destId="{4E81E159-CA5C-4039-A653-FC0B34225FBB}" srcOrd="5" destOrd="0" parTransId="{6ADBBD23-40CD-4F28-A7D6-D91D8F66FB91}" sibTransId="{D1C9E114-DFF0-4A05-8918-DEF82C452130}"/>
    <dgm:cxn modelId="{24A4094E-FB56-48A6-A6EB-4C3009821CA8}" type="presOf" srcId="{84A25FC1-7606-4AD5-A29D-02D40CD2EBC5}" destId="{7540C8C7-6048-4886-97B2-1BC03C9FED4F}" srcOrd="0" destOrd="0" presId="urn:microsoft.com/office/officeart/2008/layout/LinedList"/>
    <dgm:cxn modelId="{7EFAA770-29DF-4224-AB96-3B3AE45D6E65}" type="presOf" srcId="{D85183DD-3F93-4927-B617-AC2C4C9A58BA}" destId="{3A6EE94C-D3D6-4F58-B0E2-2B6EB1735572}" srcOrd="0" destOrd="0" presId="urn:microsoft.com/office/officeart/2008/layout/LinedList"/>
    <dgm:cxn modelId="{54431054-4B81-4539-842B-B0D7031F24FE}" srcId="{8D1ED960-07A4-4BCE-8FB3-34106215E16B}" destId="{5131C302-B727-4141-B629-00D98A65F1CA}" srcOrd="3" destOrd="0" parTransId="{89AAD893-ADC1-4D83-8A8E-751E46EBDFD3}" sibTransId="{E63EC186-5A7B-4EA1-AD55-E42A25E194F3}"/>
    <dgm:cxn modelId="{D8F20F96-C429-4111-B470-A33AA11E99FB}" type="presOf" srcId="{72F064D9-82AB-474F-BCA2-2F2BB7C9D291}" destId="{B2320634-FDB8-459D-B05A-6A774793C032}" srcOrd="0" destOrd="0" presId="urn:microsoft.com/office/officeart/2008/layout/LinedList"/>
    <dgm:cxn modelId="{8CCA849A-9A1C-4DC8-AEE2-32C42F4A7FE2}" srcId="{8D1ED960-07A4-4BCE-8FB3-34106215E16B}" destId="{1A196154-E5FB-49AD-9D9F-A74FD67BFCE0}" srcOrd="4" destOrd="0" parTransId="{C1C42347-557E-48CD-B6BB-E5BB21E38510}" sibTransId="{38383D2E-0DE7-4A88-84B2-444B7E4139F2}"/>
    <dgm:cxn modelId="{E3DBADA4-624B-4E6E-BEB6-B2BC11EAB937}" srcId="{8D1ED960-07A4-4BCE-8FB3-34106215E16B}" destId="{8CBF14FC-DFDD-45D5-B1C0-684AB96707AE}" srcOrd="7" destOrd="0" parTransId="{82C1F45D-D7CA-4CF0-9E67-5574B98CF040}" sibTransId="{BB45C4AF-03F0-4537-A334-5CBFBB748C16}"/>
    <dgm:cxn modelId="{2C8DCDB5-D41E-49B7-AF34-B84F4BF2B7CE}" type="presOf" srcId="{5131C302-B727-4141-B629-00D98A65F1CA}" destId="{0D48BD65-D4A4-491C-AC7F-E01865B2FAE4}" srcOrd="0" destOrd="0" presId="urn:microsoft.com/office/officeart/2008/layout/LinedList"/>
    <dgm:cxn modelId="{6D7892CC-5D21-48D0-8267-D44A0429990C}" type="presOf" srcId="{4E81E159-CA5C-4039-A653-FC0B34225FBB}" destId="{2B305097-C094-42C6-8281-3397753A901C}" srcOrd="0" destOrd="0" presId="urn:microsoft.com/office/officeart/2008/layout/LinedList"/>
    <dgm:cxn modelId="{EDA15ADB-0B98-4F78-A096-E8843D04B714}" srcId="{8D1ED960-07A4-4BCE-8FB3-34106215E16B}" destId="{87C76069-0DA6-40C4-A8DF-B0B4E430B2DE}" srcOrd="6" destOrd="0" parTransId="{6C1B4CD5-834C-47F8-9D17-28766BAF2C22}" sibTransId="{A1AF8091-2BA9-4C39-8377-BABF19693D5B}"/>
    <dgm:cxn modelId="{520F6EF3-13D6-4D2E-9A6D-A40D250EA156}" srcId="{8D1ED960-07A4-4BCE-8FB3-34106215E16B}" destId="{D85183DD-3F93-4927-B617-AC2C4C9A58BA}" srcOrd="1" destOrd="0" parTransId="{CD2A76BA-EDF8-45A2-99CA-D947A74F6D8E}" sibTransId="{B2C361CF-073E-4AF8-9609-EDAEF78E51EB}"/>
    <dgm:cxn modelId="{26CAEDF5-7331-47D5-8B8F-F42868E85666}" srcId="{8D1ED960-07A4-4BCE-8FB3-34106215E16B}" destId="{84A25FC1-7606-4AD5-A29D-02D40CD2EBC5}" srcOrd="0" destOrd="0" parTransId="{3553EB92-0878-4A1C-98BC-7152C560FC2B}" sibTransId="{26DB7A3B-354E-44A9-A2CD-6EC414329022}"/>
    <dgm:cxn modelId="{7F1098A4-10CF-4C7B-A160-31A70A6A7648}" type="presParOf" srcId="{7488CF59-F838-459B-9765-FE47B05A7CF7}" destId="{3BE08EFF-DA0E-4CBF-B2FE-D090D3901FCE}" srcOrd="0" destOrd="0" presId="urn:microsoft.com/office/officeart/2008/layout/LinedList"/>
    <dgm:cxn modelId="{0B50C62C-35DB-4992-B57E-40056950DB9C}" type="presParOf" srcId="{7488CF59-F838-459B-9765-FE47B05A7CF7}" destId="{EFAC7ADB-3A19-47FE-9D48-D14C632372EB}" srcOrd="1" destOrd="0" presId="urn:microsoft.com/office/officeart/2008/layout/LinedList"/>
    <dgm:cxn modelId="{A8DF58B9-D676-4534-9968-42D352B1F750}" type="presParOf" srcId="{EFAC7ADB-3A19-47FE-9D48-D14C632372EB}" destId="{7540C8C7-6048-4886-97B2-1BC03C9FED4F}" srcOrd="0" destOrd="0" presId="urn:microsoft.com/office/officeart/2008/layout/LinedList"/>
    <dgm:cxn modelId="{2EC982A1-5920-453F-B0DB-B0B0CBA11F9D}" type="presParOf" srcId="{EFAC7ADB-3A19-47FE-9D48-D14C632372EB}" destId="{0F17CEAB-89D9-4530-B7CF-881974776A88}" srcOrd="1" destOrd="0" presId="urn:microsoft.com/office/officeart/2008/layout/LinedList"/>
    <dgm:cxn modelId="{D7A4C009-A1EF-4570-AE74-7F2506FFBCA7}" type="presParOf" srcId="{7488CF59-F838-459B-9765-FE47B05A7CF7}" destId="{6389BD37-DBD3-46D1-8D1F-842C487DD78B}" srcOrd="2" destOrd="0" presId="urn:microsoft.com/office/officeart/2008/layout/LinedList"/>
    <dgm:cxn modelId="{0D7DF167-690C-4987-8604-C9BD889640A1}" type="presParOf" srcId="{7488CF59-F838-459B-9765-FE47B05A7CF7}" destId="{568D8DF5-13B9-4187-9287-BE5946A5AFF1}" srcOrd="3" destOrd="0" presId="urn:microsoft.com/office/officeart/2008/layout/LinedList"/>
    <dgm:cxn modelId="{E5DC4724-37D3-406A-B65D-2113335314C0}" type="presParOf" srcId="{568D8DF5-13B9-4187-9287-BE5946A5AFF1}" destId="{3A6EE94C-D3D6-4F58-B0E2-2B6EB1735572}" srcOrd="0" destOrd="0" presId="urn:microsoft.com/office/officeart/2008/layout/LinedList"/>
    <dgm:cxn modelId="{77E873C1-411C-4AAB-A3AC-C259AB15F1DB}" type="presParOf" srcId="{568D8DF5-13B9-4187-9287-BE5946A5AFF1}" destId="{83EB0954-24D9-40FF-B95F-323E02ACFE24}" srcOrd="1" destOrd="0" presId="urn:microsoft.com/office/officeart/2008/layout/LinedList"/>
    <dgm:cxn modelId="{C5BF9375-7C97-4227-83B0-BD520DED609E}" type="presParOf" srcId="{7488CF59-F838-459B-9765-FE47B05A7CF7}" destId="{6EDD8883-2582-4F01-B8A6-D9FD85D39353}" srcOrd="4" destOrd="0" presId="urn:microsoft.com/office/officeart/2008/layout/LinedList"/>
    <dgm:cxn modelId="{B202EBAE-5DB2-4E9B-BC51-F65CEA5CCC96}" type="presParOf" srcId="{7488CF59-F838-459B-9765-FE47B05A7CF7}" destId="{FE3F682B-7FD7-47A2-A1B8-2E4DAD43241E}" srcOrd="5" destOrd="0" presId="urn:microsoft.com/office/officeart/2008/layout/LinedList"/>
    <dgm:cxn modelId="{CA891A64-C5C3-425B-B4EC-32ED905E1B67}" type="presParOf" srcId="{FE3F682B-7FD7-47A2-A1B8-2E4DAD43241E}" destId="{B2320634-FDB8-459D-B05A-6A774793C032}" srcOrd="0" destOrd="0" presId="urn:microsoft.com/office/officeart/2008/layout/LinedList"/>
    <dgm:cxn modelId="{F6E39210-0B92-4897-BDFF-D0514CCB1CEA}" type="presParOf" srcId="{FE3F682B-7FD7-47A2-A1B8-2E4DAD43241E}" destId="{A94590B4-BF0D-450F-84E1-24E20AD35CD6}" srcOrd="1" destOrd="0" presId="urn:microsoft.com/office/officeart/2008/layout/LinedList"/>
    <dgm:cxn modelId="{BAE59375-8BBF-44BF-AFA2-DEE43330FF47}" type="presParOf" srcId="{7488CF59-F838-459B-9765-FE47B05A7CF7}" destId="{C8FB3ED9-5C24-430F-B069-9666E82B93AD}" srcOrd="6" destOrd="0" presId="urn:microsoft.com/office/officeart/2008/layout/LinedList"/>
    <dgm:cxn modelId="{5EAD800D-E844-41A8-B9EE-326C8BECBF4F}" type="presParOf" srcId="{7488CF59-F838-459B-9765-FE47B05A7CF7}" destId="{5E2AA27D-D39D-4F61-8F8F-35F2D8DE4D73}" srcOrd="7" destOrd="0" presId="urn:microsoft.com/office/officeart/2008/layout/LinedList"/>
    <dgm:cxn modelId="{C29D8817-C961-4B83-8EEC-B5A1CDFCD08B}" type="presParOf" srcId="{5E2AA27D-D39D-4F61-8F8F-35F2D8DE4D73}" destId="{0D48BD65-D4A4-491C-AC7F-E01865B2FAE4}" srcOrd="0" destOrd="0" presId="urn:microsoft.com/office/officeart/2008/layout/LinedList"/>
    <dgm:cxn modelId="{855C6F17-757F-44AE-A0EB-A303AB94091F}" type="presParOf" srcId="{5E2AA27D-D39D-4F61-8F8F-35F2D8DE4D73}" destId="{636740A6-C63D-407A-BAF3-59CC2E4A6836}" srcOrd="1" destOrd="0" presId="urn:microsoft.com/office/officeart/2008/layout/LinedList"/>
    <dgm:cxn modelId="{8B226219-D83A-4557-BC0E-E7DEA0EB20A8}" type="presParOf" srcId="{7488CF59-F838-459B-9765-FE47B05A7CF7}" destId="{340D4FD5-6EA0-4AE8-958D-CAFC3060279A}" srcOrd="8" destOrd="0" presId="urn:microsoft.com/office/officeart/2008/layout/LinedList"/>
    <dgm:cxn modelId="{0F3941D6-78CC-4920-8252-20A7BC34C92B}" type="presParOf" srcId="{7488CF59-F838-459B-9765-FE47B05A7CF7}" destId="{93CA21B4-79BE-4D01-B9CC-025AE5C4F298}" srcOrd="9" destOrd="0" presId="urn:microsoft.com/office/officeart/2008/layout/LinedList"/>
    <dgm:cxn modelId="{97B14603-56A8-4481-A53C-CFBC5EC5BC29}" type="presParOf" srcId="{93CA21B4-79BE-4D01-B9CC-025AE5C4F298}" destId="{214FBEE4-D3C0-4E9A-B446-2B818AADBC94}" srcOrd="0" destOrd="0" presId="urn:microsoft.com/office/officeart/2008/layout/LinedList"/>
    <dgm:cxn modelId="{CEBEC3A0-DE6F-4307-93E4-55D3E550EA52}" type="presParOf" srcId="{93CA21B4-79BE-4D01-B9CC-025AE5C4F298}" destId="{15077EE8-551C-4E54-B664-3753D15865D9}" srcOrd="1" destOrd="0" presId="urn:microsoft.com/office/officeart/2008/layout/LinedList"/>
    <dgm:cxn modelId="{0A7CEC66-1B8C-4C0C-9D35-C4AA703D366C}" type="presParOf" srcId="{7488CF59-F838-459B-9765-FE47B05A7CF7}" destId="{B2F89B01-0FEB-41DA-94EF-AB8C4A4D4D5F}" srcOrd="10" destOrd="0" presId="urn:microsoft.com/office/officeart/2008/layout/LinedList"/>
    <dgm:cxn modelId="{44F2AE6E-8CDF-4595-9205-3B50B85F43A2}" type="presParOf" srcId="{7488CF59-F838-459B-9765-FE47B05A7CF7}" destId="{C5286A01-E542-4A9C-9DA9-224B70B29812}" srcOrd="11" destOrd="0" presId="urn:microsoft.com/office/officeart/2008/layout/LinedList"/>
    <dgm:cxn modelId="{8566FB19-68E5-4270-B923-634DE3BF30CE}" type="presParOf" srcId="{C5286A01-E542-4A9C-9DA9-224B70B29812}" destId="{2B305097-C094-42C6-8281-3397753A901C}" srcOrd="0" destOrd="0" presId="urn:microsoft.com/office/officeart/2008/layout/LinedList"/>
    <dgm:cxn modelId="{66CAF45A-9DA8-4766-99CF-C2C094E3C8BB}" type="presParOf" srcId="{C5286A01-E542-4A9C-9DA9-224B70B29812}" destId="{1BF949E2-6106-47B6-B36B-6F24DF11E7E4}" srcOrd="1" destOrd="0" presId="urn:microsoft.com/office/officeart/2008/layout/LinedList"/>
    <dgm:cxn modelId="{DAAA7412-2CD1-4D54-B2CB-14D4E07E2E47}" type="presParOf" srcId="{7488CF59-F838-459B-9765-FE47B05A7CF7}" destId="{9225D25F-CD28-4434-B0C4-2690FE3808BC}" srcOrd="12" destOrd="0" presId="urn:microsoft.com/office/officeart/2008/layout/LinedList"/>
    <dgm:cxn modelId="{460C1124-1665-4949-9E88-4834F8A2C9D2}" type="presParOf" srcId="{7488CF59-F838-459B-9765-FE47B05A7CF7}" destId="{C5831001-38C2-4C1E-B26F-60E9807923C4}" srcOrd="13" destOrd="0" presId="urn:microsoft.com/office/officeart/2008/layout/LinedList"/>
    <dgm:cxn modelId="{A0164FE5-8633-4D93-A91E-F2A664F218F4}" type="presParOf" srcId="{C5831001-38C2-4C1E-B26F-60E9807923C4}" destId="{4CB6B8D8-D0D5-42E2-B2E1-180159A51237}" srcOrd="0" destOrd="0" presId="urn:microsoft.com/office/officeart/2008/layout/LinedList"/>
    <dgm:cxn modelId="{C793F278-CF12-4305-A3DA-786DF83E2316}" type="presParOf" srcId="{C5831001-38C2-4C1E-B26F-60E9807923C4}" destId="{C1E0F2C6-DCAA-402A-9C55-C18E520FA39E}" srcOrd="1" destOrd="0" presId="urn:microsoft.com/office/officeart/2008/layout/LinedList"/>
    <dgm:cxn modelId="{6927F8EA-2DBF-456D-A20C-60D5494E8DE2}" type="presParOf" srcId="{7488CF59-F838-459B-9765-FE47B05A7CF7}" destId="{877E299D-8CD1-45C0-857B-BB1E82DED0D5}" srcOrd="14" destOrd="0" presId="urn:microsoft.com/office/officeart/2008/layout/LinedList"/>
    <dgm:cxn modelId="{9916B068-FC1F-4DB4-8099-8B9C5522193A}" type="presParOf" srcId="{7488CF59-F838-459B-9765-FE47B05A7CF7}" destId="{419370F0-925E-4485-BD23-624B03FFB159}" srcOrd="15" destOrd="0" presId="urn:microsoft.com/office/officeart/2008/layout/LinedList"/>
    <dgm:cxn modelId="{F9867C9C-D1BF-458F-96D8-37914F17221D}" type="presParOf" srcId="{419370F0-925E-4485-BD23-624B03FFB159}" destId="{42414D79-7DC7-43A0-975F-50851F6608DF}" srcOrd="0" destOrd="0" presId="urn:microsoft.com/office/officeart/2008/layout/LinedList"/>
    <dgm:cxn modelId="{0E75031D-DC27-47A2-B312-7304CFBD1C10}" type="presParOf" srcId="{419370F0-925E-4485-BD23-624B03FFB159}" destId="{7CD1FC0B-8369-4F8D-B0BD-DDFF991BC1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723D8-8A8F-4D05-ABB7-919A2F879CF8}"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s-ES"/>
        </a:p>
      </dgm:t>
    </dgm:pt>
    <dgm:pt modelId="{1698E64D-EB27-495A-87CD-05E0371FE234}">
      <dgm:prSet phldrT="[Texto]" custT="1"/>
      <dgm:spPr/>
      <dgm:t>
        <a:bodyPr/>
        <a:lstStyle/>
        <a:p>
          <a:r>
            <a:rPr lang="es-EC" sz="1600" dirty="0"/>
            <a:t>En la actualidad muchas empresas requieren tener operaciones continuas, por lo cual es necesario contar con una alta disponibilidad en el suministro eléctrico</a:t>
          </a:r>
          <a:endParaRPr lang="es-ES" sz="1600" dirty="0"/>
        </a:p>
      </dgm:t>
    </dgm:pt>
    <dgm:pt modelId="{CCDB9B69-FE15-4CC0-B2A2-765DFBF73DCC}" type="parTrans" cxnId="{1AB0ECBB-D967-43B9-8E3D-9C9A59116AC2}">
      <dgm:prSet/>
      <dgm:spPr/>
      <dgm:t>
        <a:bodyPr/>
        <a:lstStyle/>
        <a:p>
          <a:endParaRPr lang="es-ES" sz="2000"/>
        </a:p>
      </dgm:t>
    </dgm:pt>
    <dgm:pt modelId="{F38B3ABC-C515-43BB-9A64-B1175EBACC01}" type="sibTrans" cxnId="{1AB0ECBB-D967-43B9-8E3D-9C9A59116AC2}">
      <dgm:prSet/>
      <dgm:spPr/>
      <dgm:t>
        <a:bodyPr/>
        <a:lstStyle/>
        <a:p>
          <a:endParaRPr lang="es-ES" sz="2000"/>
        </a:p>
      </dgm:t>
    </dgm:pt>
    <dgm:pt modelId="{F19F5AB8-F448-419A-8E70-19BBAA9D5633}">
      <dgm:prSet phldrT="[Texto]" custT="1"/>
      <dgm:spPr/>
      <dgm:t>
        <a:bodyPr/>
        <a:lstStyle/>
        <a:p>
          <a:r>
            <a:rPr lang="es-EC" sz="1600" dirty="0"/>
            <a:t>En establecimientos militares resulta crítico una falla eléctrica, debido al tipo de operaciones militares que manejan internamente</a:t>
          </a:r>
          <a:endParaRPr lang="es-ES" sz="1600" dirty="0"/>
        </a:p>
      </dgm:t>
    </dgm:pt>
    <dgm:pt modelId="{C08FA044-733B-433A-BADC-0C61D1177DB6}" type="parTrans" cxnId="{4A6C192E-823F-44AA-8E16-5B4F15C93339}">
      <dgm:prSet/>
      <dgm:spPr/>
      <dgm:t>
        <a:bodyPr/>
        <a:lstStyle/>
        <a:p>
          <a:endParaRPr lang="es-ES" sz="2000"/>
        </a:p>
      </dgm:t>
    </dgm:pt>
    <dgm:pt modelId="{4C387663-F514-4DD3-8AED-2ACF421D3C3D}" type="sibTrans" cxnId="{4A6C192E-823F-44AA-8E16-5B4F15C93339}">
      <dgm:prSet/>
      <dgm:spPr/>
      <dgm:t>
        <a:bodyPr/>
        <a:lstStyle/>
        <a:p>
          <a:endParaRPr lang="es-ES" sz="2000"/>
        </a:p>
      </dgm:t>
    </dgm:pt>
    <dgm:pt modelId="{CFE92927-61EF-41CD-822D-75BB9855A938}">
      <dgm:prSet phldrT="[Texto]" custT="1"/>
      <dgm:spPr/>
      <dgm:t>
        <a:bodyPr/>
        <a:lstStyle/>
        <a:p>
          <a:r>
            <a:rPr lang="es-EC" sz="1600" dirty="0"/>
            <a:t>En la actualidad muchas empresas requieren tener operaciones continuas, por lo cual es necesario contar con una alta disponibilidad en el suministro eléctrico</a:t>
          </a:r>
          <a:endParaRPr lang="es-ES" sz="1600" dirty="0"/>
        </a:p>
      </dgm:t>
    </dgm:pt>
    <dgm:pt modelId="{A7E0662B-5D0F-471C-85C6-0338054A7C81}" type="parTrans" cxnId="{23925706-15B4-497B-ABD1-183C709670A3}">
      <dgm:prSet/>
      <dgm:spPr/>
      <dgm:t>
        <a:bodyPr/>
        <a:lstStyle/>
        <a:p>
          <a:endParaRPr lang="es-ES" sz="2000"/>
        </a:p>
      </dgm:t>
    </dgm:pt>
    <dgm:pt modelId="{1E62CF58-0EB2-4714-B680-E394DAB7A4E6}" type="sibTrans" cxnId="{23925706-15B4-497B-ABD1-183C709670A3}">
      <dgm:prSet/>
      <dgm:spPr/>
      <dgm:t>
        <a:bodyPr/>
        <a:lstStyle/>
        <a:p>
          <a:endParaRPr lang="es-ES" sz="2000"/>
        </a:p>
      </dgm:t>
    </dgm:pt>
    <dgm:pt modelId="{71A2A5BE-6382-4DC3-8C1B-9088650ACF9C}" type="pres">
      <dgm:prSet presAssocID="{8D6723D8-8A8F-4D05-ABB7-919A2F879CF8}" presName="Name0" presStyleCnt="0">
        <dgm:presLayoutVars>
          <dgm:dir/>
          <dgm:animOne val="branch"/>
          <dgm:animLvl val="lvl"/>
        </dgm:presLayoutVars>
      </dgm:prSet>
      <dgm:spPr/>
    </dgm:pt>
    <dgm:pt modelId="{F4A21FB6-00BF-4E7E-B938-B94EB35703B5}" type="pres">
      <dgm:prSet presAssocID="{1698E64D-EB27-495A-87CD-05E0371FE234}" presName="chaos" presStyleCnt="0"/>
      <dgm:spPr/>
    </dgm:pt>
    <dgm:pt modelId="{A577F856-4720-4251-8E2A-166D27CBFBDA}" type="pres">
      <dgm:prSet presAssocID="{1698E64D-EB27-495A-87CD-05E0371FE234}" presName="parTx1" presStyleLbl="revTx" presStyleIdx="0" presStyleCnt="2"/>
      <dgm:spPr/>
    </dgm:pt>
    <dgm:pt modelId="{6631CC65-005F-4A45-8081-42DDC1E486BB}" type="pres">
      <dgm:prSet presAssocID="{1698E64D-EB27-495A-87CD-05E0371FE234}" presName="c1" presStyleLbl="node1" presStyleIdx="0" presStyleCnt="19"/>
      <dgm:spPr/>
    </dgm:pt>
    <dgm:pt modelId="{9BD1FFEC-1B28-4DA5-B312-6688B73D6768}" type="pres">
      <dgm:prSet presAssocID="{1698E64D-EB27-495A-87CD-05E0371FE234}" presName="c2" presStyleLbl="node1" presStyleIdx="1" presStyleCnt="19"/>
      <dgm:spPr/>
    </dgm:pt>
    <dgm:pt modelId="{B4D07092-361B-4D1A-8874-4C74261E134E}" type="pres">
      <dgm:prSet presAssocID="{1698E64D-EB27-495A-87CD-05E0371FE234}" presName="c3" presStyleLbl="node1" presStyleIdx="2" presStyleCnt="19"/>
      <dgm:spPr/>
    </dgm:pt>
    <dgm:pt modelId="{C82AB5A6-6ED8-4B25-AE03-0203416EADED}" type="pres">
      <dgm:prSet presAssocID="{1698E64D-EB27-495A-87CD-05E0371FE234}" presName="c4" presStyleLbl="node1" presStyleIdx="3" presStyleCnt="19"/>
      <dgm:spPr/>
    </dgm:pt>
    <dgm:pt modelId="{EBF08A43-06B0-4050-AF05-827666838C3E}" type="pres">
      <dgm:prSet presAssocID="{1698E64D-EB27-495A-87CD-05E0371FE234}" presName="c5" presStyleLbl="node1" presStyleIdx="4" presStyleCnt="19"/>
      <dgm:spPr/>
    </dgm:pt>
    <dgm:pt modelId="{672DB0DC-9C3E-402C-BDB6-806B597586D9}" type="pres">
      <dgm:prSet presAssocID="{1698E64D-EB27-495A-87CD-05E0371FE234}" presName="c6" presStyleLbl="node1" presStyleIdx="5" presStyleCnt="19"/>
      <dgm:spPr/>
    </dgm:pt>
    <dgm:pt modelId="{5EFB8C82-8790-46C2-A895-E58332320AF6}" type="pres">
      <dgm:prSet presAssocID="{1698E64D-EB27-495A-87CD-05E0371FE234}" presName="c7" presStyleLbl="node1" presStyleIdx="6" presStyleCnt="19"/>
      <dgm:spPr/>
    </dgm:pt>
    <dgm:pt modelId="{3BCD2E07-A099-4FB3-835A-C4202B408EC0}" type="pres">
      <dgm:prSet presAssocID="{1698E64D-EB27-495A-87CD-05E0371FE234}" presName="c8" presStyleLbl="node1" presStyleIdx="7" presStyleCnt="19"/>
      <dgm:spPr/>
    </dgm:pt>
    <dgm:pt modelId="{A760B1A2-4F77-4754-8D3F-6658B79D9797}" type="pres">
      <dgm:prSet presAssocID="{1698E64D-EB27-495A-87CD-05E0371FE234}" presName="c9" presStyleLbl="node1" presStyleIdx="8" presStyleCnt="19"/>
      <dgm:spPr/>
    </dgm:pt>
    <dgm:pt modelId="{71E568D2-0F0A-458D-9FB0-8763F7E5C112}" type="pres">
      <dgm:prSet presAssocID="{1698E64D-EB27-495A-87CD-05E0371FE234}" presName="c10" presStyleLbl="node1" presStyleIdx="9" presStyleCnt="19"/>
      <dgm:spPr/>
    </dgm:pt>
    <dgm:pt modelId="{F1AE3751-EB37-4422-849C-2490DB952008}" type="pres">
      <dgm:prSet presAssocID="{1698E64D-EB27-495A-87CD-05E0371FE234}" presName="c11" presStyleLbl="node1" presStyleIdx="10" presStyleCnt="19"/>
      <dgm:spPr/>
    </dgm:pt>
    <dgm:pt modelId="{3A8BFA71-3D16-4227-9FAB-9F1F90123F99}" type="pres">
      <dgm:prSet presAssocID="{1698E64D-EB27-495A-87CD-05E0371FE234}" presName="c12" presStyleLbl="node1" presStyleIdx="11" presStyleCnt="19"/>
      <dgm:spPr/>
    </dgm:pt>
    <dgm:pt modelId="{8A68CF4B-E6BE-4BAC-9B58-4381AFB0267C}" type="pres">
      <dgm:prSet presAssocID="{1698E64D-EB27-495A-87CD-05E0371FE234}" presName="c13" presStyleLbl="node1" presStyleIdx="12" presStyleCnt="19"/>
      <dgm:spPr/>
    </dgm:pt>
    <dgm:pt modelId="{9B8216D8-46B4-4487-A822-E4DAE5C5D1A1}" type="pres">
      <dgm:prSet presAssocID="{1698E64D-EB27-495A-87CD-05E0371FE234}" presName="c14" presStyleLbl="node1" presStyleIdx="13" presStyleCnt="19"/>
      <dgm:spPr/>
    </dgm:pt>
    <dgm:pt modelId="{F8DB88C2-787E-4EB2-8851-A6426EDA3F2A}" type="pres">
      <dgm:prSet presAssocID="{1698E64D-EB27-495A-87CD-05E0371FE234}" presName="c15" presStyleLbl="node1" presStyleIdx="14" presStyleCnt="19"/>
      <dgm:spPr/>
    </dgm:pt>
    <dgm:pt modelId="{BFAA44ED-4399-43B5-8537-3D8CA6F23445}" type="pres">
      <dgm:prSet presAssocID="{1698E64D-EB27-495A-87CD-05E0371FE234}" presName="c16" presStyleLbl="node1" presStyleIdx="15" presStyleCnt="19"/>
      <dgm:spPr/>
    </dgm:pt>
    <dgm:pt modelId="{2B77F8A2-1277-4907-86DF-E3D985AA7244}" type="pres">
      <dgm:prSet presAssocID="{1698E64D-EB27-495A-87CD-05E0371FE234}" presName="c17" presStyleLbl="node1" presStyleIdx="16" presStyleCnt="19"/>
      <dgm:spPr/>
    </dgm:pt>
    <dgm:pt modelId="{54C29306-4F07-4BF8-A144-DEA545BBAC34}" type="pres">
      <dgm:prSet presAssocID="{1698E64D-EB27-495A-87CD-05E0371FE234}" presName="c18" presStyleLbl="node1" presStyleIdx="17" presStyleCnt="19"/>
      <dgm:spPr/>
    </dgm:pt>
    <dgm:pt modelId="{DDEB0601-9D8B-4131-8F56-50E5129F5680}" type="pres">
      <dgm:prSet presAssocID="{F38B3ABC-C515-43BB-9A64-B1175EBACC01}" presName="chevronComposite1" presStyleCnt="0"/>
      <dgm:spPr/>
    </dgm:pt>
    <dgm:pt modelId="{41F56212-7E1E-48DA-BAFF-7103992F1147}" type="pres">
      <dgm:prSet presAssocID="{F38B3ABC-C515-43BB-9A64-B1175EBACC01}" presName="chevron1" presStyleLbl="sibTrans2D1" presStyleIdx="0" presStyleCnt="2"/>
      <dgm:spPr/>
    </dgm:pt>
    <dgm:pt modelId="{44EB990D-5013-439E-9A95-3A580A038BED}" type="pres">
      <dgm:prSet presAssocID="{F38B3ABC-C515-43BB-9A64-B1175EBACC01}" presName="spChevron1" presStyleCnt="0"/>
      <dgm:spPr/>
    </dgm:pt>
    <dgm:pt modelId="{FC8D3934-51FD-40B4-AE78-AE6BFC8275C0}" type="pres">
      <dgm:prSet presAssocID="{CFE92927-61EF-41CD-822D-75BB9855A938}" presName="middle" presStyleCnt="0"/>
      <dgm:spPr/>
    </dgm:pt>
    <dgm:pt modelId="{60916CFF-952A-4406-9A6B-EC44DDDA5DAD}" type="pres">
      <dgm:prSet presAssocID="{CFE92927-61EF-41CD-822D-75BB9855A938}" presName="parTxMid" presStyleLbl="revTx" presStyleIdx="1" presStyleCnt="2"/>
      <dgm:spPr/>
    </dgm:pt>
    <dgm:pt modelId="{36D89582-F908-4850-913F-070DF9682655}" type="pres">
      <dgm:prSet presAssocID="{CFE92927-61EF-41CD-822D-75BB9855A938}" presName="spMid" presStyleCnt="0"/>
      <dgm:spPr/>
    </dgm:pt>
    <dgm:pt modelId="{464AFCD7-529A-4B9C-93DD-B8600923FCB5}" type="pres">
      <dgm:prSet presAssocID="{1E62CF58-0EB2-4714-B680-E394DAB7A4E6}" presName="chevronComposite1" presStyleCnt="0"/>
      <dgm:spPr/>
    </dgm:pt>
    <dgm:pt modelId="{EF76D5F4-FC9D-428A-A6D2-2626DF830F63}" type="pres">
      <dgm:prSet presAssocID="{1E62CF58-0EB2-4714-B680-E394DAB7A4E6}" presName="chevron1" presStyleLbl="sibTrans2D1" presStyleIdx="1" presStyleCnt="2"/>
      <dgm:spPr/>
    </dgm:pt>
    <dgm:pt modelId="{7B74D1E1-5386-4BF1-BCC2-AF5B02B52A23}" type="pres">
      <dgm:prSet presAssocID="{1E62CF58-0EB2-4714-B680-E394DAB7A4E6}" presName="spChevron1" presStyleCnt="0"/>
      <dgm:spPr/>
    </dgm:pt>
    <dgm:pt modelId="{8820BAE8-E459-42CF-89DE-4C5F34CEA4CB}" type="pres">
      <dgm:prSet presAssocID="{F19F5AB8-F448-419A-8E70-19BBAA9D5633}" presName="last" presStyleCnt="0"/>
      <dgm:spPr/>
    </dgm:pt>
    <dgm:pt modelId="{0B3DB2A5-424E-47AF-8FA3-27B05B5C0C36}" type="pres">
      <dgm:prSet presAssocID="{F19F5AB8-F448-419A-8E70-19BBAA9D5633}" presName="circleTx" presStyleLbl="node1" presStyleIdx="18" presStyleCnt="19"/>
      <dgm:spPr/>
    </dgm:pt>
    <dgm:pt modelId="{C62048DC-5890-4EFD-8602-E1116274F67A}" type="pres">
      <dgm:prSet presAssocID="{F19F5AB8-F448-419A-8E70-19BBAA9D5633}" presName="spN" presStyleCnt="0"/>
      <dgm:spPr/>
    </dgm:pt>
  </dgm:ptLst>
  <dgm:cxnLst>
    <dgm:cxn modelId="{23925706-15B4-497B-ABD1-183C709670A3}" srcId="{8D6723D8-8A8F-4D05-ABB7-919A2F879CF8}" destId="{CFE92927-61EF-41CD-822D-75BB9855A938}" srcOrd="1" destOrd="0" parTransId="{A7E0662B-5D0F-471C-85C6-0338054A7C81}" sibTransId="{1E62CF58-0EB2-4714-B680-E394DAB7A4E6}"/>
    <dgm:cxn modelId="{4A6C192E-823F-44AA-8E16-5B4F15C93339}" srcId="{8D6723D8-8A8F-4D05-ABB7-919A2F879CF8}" destId="{F19F5AB8-F448-419A-8E70-19BBAA9D5633}" srcOrd="2" destOrd="0" parTransId="{C08FA044-733B-433A-BADC-0C61D1177DB6}" sibTransId="{4C387663-F514-4DD3-8AED-2ACF421D3C3D}"/>
    <dgm:cxn modelId="{1BB89175-12EC-4EA3-A43B-73F4C2469A52}" type="presOf" srcId="{F19F5AB8-F448-419A-8E70-19BBAA9D5633}" destId="{0B3DB2A5-424E-47AF-8FA3-27B05B5C0C36}" srcOrd="0" destOrd="0" presId="urn:microsoft.com/office/officeart/2009/3/layout/RandomtoResultProcess"/>
    <dgm:cxn modelId="{D4063B7A-1693-480C-8E55-EBCD7FE4312F}" type="presOf" srcId="{CFE92927-61EF-41CD-822D-75BB9855A938}" destId="{60916CFF-952A-4406-9A6B-EC44DDDA5DAD}" srcOrd="0" destOrd="0" presId="urn:microsoft.com/office/officeart/2009/3/layout/RandomtoResultProcess"/>
    <dgm:cxn modelId="{568E49B1-D9A3-4D27-9C77-8A877A65AA22}" type="presOf" srcId="{8D6723D8-8A8F-4D05-ABB7-919A2F879CF8}" destId="{71A2A5BE-6382-4DC3-8C1B-9088650ACF9C}" srcOrd="0" destOrd="0" presId="urn:microsoft.com/office/officeart/2009/3/layout/RandomtoResultProcess"/>
    <dgm:cxn modelId="{3FFE5EB3-1C80-4974-9896-8E51A903B68F}" type="presOf" srcId="{1698E64D-EB27-495A-87CD-05E0371FE234}" destId="{A577F856-4720-4251-8E2A-166D27CBFBDA}" srcOrd="0" destOrd="0" presId="urn:microsoft.com/office/officeart/2009/3/layout/RandomtoResultProcess"/>
    <dgm:cxn modelId="{1AB0ECBB-D967-43B9-8E3D-9C9A59116AC2}" srcId="{8D6723D8-8A8F-4D05-ABB7-919A2F879CF8}" destId="{1698E64D-EB27-495A-87CD-05E0371FE234}" srcOrd="0" destOrd="0" parTransId="{CCDB9B69-FE15-4CC0-B2A2-765DFBF73DCC}" sibTransId="{F38B3ABC-C515-43BB-9A64-B1175EBACC01}"/>
    <dgm:cxn modelId="{2460F46C-B2C3-412E-9CD7-1610DE95E686}" type="presParOf" srcId="{71A2A5BE-6382-4DC3-8C1B-9088650ACF9C}" destId="{F4A21FB6-00BF-4E7E-B938-B94EB35703B5}" srcOrd="0" destOrd="0" presId="urn:microsoft.com/office/officeart/2009/3/layout/RandomtoResultProcess"/>
    <dgm:cxn modelId="{F85BAF89-F511-4E39-8CC3-5D94E39E7255}" type="presParOf" srcId="{F4A21FB6-00BF-4E7E-B938-B94EB35703B5}" destId="{A577F856-4720-4251-8E2A-166D27CBFBDA}" srcOrd="0" destOrd="0" presId="urn:microsoft.com/office/officeart/2009/3/layout/RandomtoResultProcess"/>
    <dgm:cxn modelId="{4602C891-4C87-4A1E-AFDA-4E3E9F686CC9}" type="presParOf" srcId="{F4A21FB6-00BF-4E7E-B938-B94EB35703B5}" destId="{6631CC65-005F-4A45-8081-42DDC1E486BB}" srcOrd="1" destOrd="0" presId="urn:microsoft.com/office/officeart/2009/3/layout/RandomtoResultProcess"/>
    <dgm:cxn modelId="{F713ADA0-8336-49B0-A6BA-5FDA1AE7A055}" type="presParOf" srcId="{F4A21FB6-00BF-4E7E-B938-B94EB35703B5}" destId="{9BD1FFEC-1B28-4DA5-B312-6688B73D6768}" srcOrd="2" destOrd="0" presId="urn:microsoft.com/office/officeart/2009/3/layout/RandomtoResultProcess"/>
    <dgm:cxn modelId="{CFBE21FB-1FDA-4FFB-AB4E-C2C6A885448C}" type="presParOf" srcId="{F4A21FB6-00BF-4E7E-B938-B94EB35703B5}" destId="{B4D07092-361B-4D1A-8874-4C74261E134E}" srcOrd="3" destOrd="0" presId="urn:microsoft.com/office/officeart/2009/3/layout/RandomtoResultProcess"/>
    <dgm:cxn modelId="{D943E3AA-92A5-4490-BAFF-EB675B63C9DC}" type="presParOf" srcId="{F4A21FB6-00BF-4E7E-B938-B94EB35703B5}" destId="{C82AB5A6-6ED8-4B25-AE03-0203416EADED}" srcOrd="4" destOrd="0" presId="urn:microsoft.com/office/officeart/2009/3/layout/RandomtoResultProcess"/>
    <dgm:cxn modelId="{38F526AD-8A66-4E4D-A085-7B9075236228}" type="presParOf" srcId="{F4A21FB6-00BF-4E7E-B938-B94EB35703B5}" destId="{EBF08A43-06B0-4050-AF05-827666838C3E}" srcOrd="5" destOrd="0" presId="urn:microsoft.com/office/officeart/2009/3/layout/RandomtoResultProcess"/>
    <dgm:cxn modelId="{70B5CEC5-B013-4969-BB0C-649DF06DC7DE}" type="presParOf" srcId="{F4A21FB6-00BF-4E7E-B938-B94EB35703B5}" destId="{672DB0DC-9C3E-402C-BDB6-806B597586D9}" srcOrd="6" destOrd="0" presId="urn:microsoft.com/office/officeart/2009/3/layout/RandomtoResultProcess"/>
    <dgm:cxn modelId="{1B94AA2B-673C-4475-9640-CB651F226B64}" type="presParOf" srcId="{F4A21FB6-00BF-4E7E-B938-B94EB35703B5}" destId="{5EFB8C82-8790-46C2-A895-E58332320AF6}" srcOrd="7" destOrd="0" presId="urn:microsoft.com/office/officeart/2009/3/layout/RandomtoResultProcess"/>
    <dgm:cxn modelId="{75374AC0-F28B-4C10-8460-F3B442C45FB4}" type="presParOf" srcId="{F4A21FB6-00BF-4E7E-B938-B94EB35703B5}" destId="{3BCD2E07-A099-4FB3-835A-C4202B408EC0}" srcOrd="8" destOrd="0" presId="urn:microsoft.com/office/officeart/2009/3/layout/RandomtoResultProcess"/>
    <dgm:cxn modelId="{C7543ECB-A58A-4800-953C-C840206CB743}" type="presParOf" srcId="{F4A21FB6-00BF-4E7E-B938-B94EB35703B5}" destId="{A760B1A2-4F77-4754-8D3F-6658B79D9797}" srcOrd="9" destOrd="0" presId="urn:microsoft.com/office/officeart/2009/3/layout/RandomtoResultProcess"/>
    <dgm:cxn modelId="{74B24605-E4F3-4193-B5A7-C256888133D2}" type="presParOf" srcId="{F4A21FB6-00BF-4E7E-B938-B94EB35703B5}" destId="{71E568D2-0F0A-458D-9FB0-8763F7E5C112}" srcOrd="10" destOrd="0" presId="urn:microsoft.com/office/officeart/2009/3/layout/RandomtoResultProcess"/>
    <dgm:cxn modelId="{E8284D57-E0FB-4F62-BB57-C97CA2C10318}" type="presParOf" srcId="{F4A21FB6-00BF-4E7E-B938-B94EB35703B5}" destId="{F1AE3751-EB37-4422-849C-2490DB952008}" srcOrd="11" destOrd="0" presId="urn:microsoft.com/office/officeart/2009/3/layout/RandomtoResultProcess"/>
    <dgm:cxn modelId="{B5D1CD85-30A8-4C99-965F-D5C8733E51E6}" type="presParOf" srcId="{F4A21FB6-00BF-4E7E-B938-B94EB35703B5}" destId="{3A8BFA71-3D16-4227-9FAB-9F1F90123F99}" srcOrd="12" destOrd="0" presId="urn:microsoft.com/office/officeart/2009/3/layout/RandomtoResultProcess"/>
    <dgm:cxn modelId="{65897E73-9059-4A13-A619-56552B864952}" type="presParOf" srcId="{F4A21FB6-00BF-4E7E-B938-B94EB35703B5}" destId="{8A68CF4B-E6BE-4BAC-9B58-4381AFB0267C}" srcOrd="13" destOrd="0" presId="urn:microsoft.com/office/officeart/2009/3/layout/RandomtoResultProcess"/>
    <dgm:cxn modelId="{0F8D5741-B00F-4F8F-A65C-8B0F16CFB614}" type="presParOf" srcId="{F4A21FB6-00BF-4E7E-B938-B94EB35703B5}" destId="{9B8216D8-46B4-4487-A822-E4DAE5C5D1A1}" srcOrd="14" destOrd="0" presId="urn:microsoft.com/office/officeart/2009/3/layout/RandomtoResultProcess"/>
    <dgm:cxn modelId="{14C0E2FC-2006-41B2-8491-5E829A1A5593}" type="presParOf" srcId="{F4A21FB6-00BF-4E7E-B938-B94EB35703B5}" destId="{F8DB88C2-787E-4EB2-8851-A6426EDA3F2A}" srcOrd="15" destOrd="0" presId="urn:microsoft.com/office/officeart/2009/3/layout/RandomtoResultProcess"/>
    <dgm:cxn modelId="{CECB186E-44C6-47CE-9ADF-D6EDDC6A0854}" type="presParOf" srcId="{F4A21FB6-00BF-4E7E-B938-B94EB35703B5}" destId="{BFAA44ED-4399-43B5-8537-3D8CA6F23445}" srcOrd="16" destOrd="0" presId="urn:microsoft.com/office/officeart/2009/3/layout/RandomtoResultProcess"/>
    <dgm:cxn modelId="{5C10844C-8DD5-448F-868A-C79DA9879E00}" type="presParOf" srcId="{F4A21FB6-00BF-4E7E-B938-B94EB35703B5}" destId="{2B77F8A2-1277-4907-86DF-E3D985AA7244}" srcOrd="17" destOrd="0" presId="urn:microsoft.com/office/officeart/2009/3/layout/RandomtoResultProcess"/>
    <dgm:cxn modelId="{4DD5E270-F2B2-49B0-AC1F-7F525A5AD119}" type="presParOf" srcId="{F4A21FB6-00BF-4E7E-B938-B94EB35703B5}" destId="{54C29306-4F07-4BF8-A144-DEA545BBAC34}" srcOrd="18" destOrd="0" presId="urn:microsoft.com/office/officeart/2009/3/layout/RandomtoResultProcess"/>
    <dgm:cxn modelId="{8C1B9CB1-0417-4523-9BB4-93BB9631C18B}" type="presParOf" srcId="{71A2A5BE-6382-4DC3-8C1B-9088650ACF9C}" destId="{DDEB0601-9D8B-4131-8F56-50E5129F5680}" srcOrd="1" destOrd="0" presId="urn:microsoft.com/office/officeart/2009/3/layout/RandomtoResultProcess"/>
    <dgm:cxn modelId="{15233FA0-2FDE-4F48-80F6-A896E31DE442}" type="presParOf" srcId="{DDEB0601-9D8B-4131-8F56-50E5129F5680}" destId="{41F56212-7E1E-48DA-BAFF-7103992F1147}" srcOrd="0" destOrd="0" presId="urn:microsoft.com/office/officeart/2009/3/layout/RandomtoResultProcess"/>
    <dgm:cxn modelId="{6B4E1CA1-5E27-498E-9E65-35EB26E701D0}" type="presParOf" srcId="{DDEB0601-9D8B-4131-8F56-50E5129F5680}" destId="{44EB990D-5013-439E-9A95-3A580A038BED}" srcOrd="1" destOrd="0" presId="urn:microsoft.com/office/officeart/2009/3/layout/RandomtoResultProcess"/>
    <dgm:cxn modelId="{EF6FC543-66A9-42F8-ACBC-F2A7E6FA67A5}" type="presParOf" srcId="{71A2A5BE-6382-4DC3-8C1B-9088650ACF9C}" destId="{FC8D3934-51FD-40B4-AE78-AE6BFC8275C0}" srcOrd="2" destOrd="0" presId="urn:microsoft.com/office/officeart/2009/3/layout/RandomtoResultProcess"/>
    <dgm:cxn modelId="{68ECDC87-8DB7-4AD6-85D7-42D832559E4F}" type="presParOf" srcId="{FC8D3934-51FD-40B4-AE78-AE6BFC8275C0}" destId="{60916CFF-952A-4406-9A6B-EC44DDDA5DAD}" srcOrd="0" destOrd="0" presId="urn:microsoft.com/office/officeart/2009/3/layout/RandomtoResultProcess"/>
    <dgm:cxn modelId="{FC5C5A1D-7B3E-4A9F-BA8F-92C347E69CE8}" type="presParOf" srcId="{FC8D3934-51FD-40B4-AE78-AE6BFC8275C0}" destId="{36D89582-F908-4850-913F-070DF9682655}" srcOrd="1" destOrd="0" presId="urn:microsoft.com/office/officeart/2009/3/layout/RandomtoResultProcess"/>
    <dgm:cxn modelId="{2A6E5100-63D8-4C66-AB4D-B88878585699}" type="presParOf" srcId="{71A2A5BE-6382-4DC3-8C1B-9088650ACF9C}" destId="{464AFCD7-529A-4B9C-93DD-B8600923FCB5}" srcOrd="3" destOrd="0" presId="urn:microsoft.com/office/officeart/2009/3/layout/RandomtoResultProcess"/>
    <dgm:cxn modelId="{467523A7-801E-41E0-8028-BFD6AF7A9CC0}" type="presParOf" srcId="{464AFCD7-529A-4B9C-93DD-B8600923FCB5}" destId="{EF76D5F4-FC9D-428A-A6D2-2626DF830F63}" srcOrd="0" destOrd="0" presId="urn:microsoft.com/office/officeart/2009/3/layout/RandomtoResultProcess"/>
    <dgm:cxn modelId="{9B71759B-EF77-4BF7-B228-65A326EABCAD}" type="presParOf" srcId="{464AFCD7-529A-4B9C-93DD-B8600923FCB5}" destId="{7B74D1E1-5386-4BF1-BCC2-AF5B02B52A23}" srcOrd="1" destOrd="0" presId="urn:microsoft.com/office/officeart/2009/3/layout/RandomtoResultProcess"/>
    <dgm:cxn modelId="{C7082D73-1838-4807-96B6-DA630E803CDA}" type="presParOf" srcId="{71A2A5BE-6382-4DC3-8C1B-9088650ACF9C}" destId="{8820BAE8-E459-42CF-89DE-4C5F34CEA4CB}" srcOrd="4" destOrd="0" presId="urn:microsoft.com/office/officeart/2009/3/layout/RandomtoResultProcess"/>
    <dgm:cxn modelId="{F35D8DB7-816E-42A6-8FE3-A91E503D9EFF}" type="presParOf" srcId="{8820BAE8-E459-42CF-89DE-4C5F34CEA4CB}" destId="{0B3DB2A5-424E-47AF-8FA3-27B05B5C0C36}" srcOrd="0" destOrd="0" presId="urn:microsoft.com/office/officeart/2009/3/layout/RandomtoResultProcess"/>
    <dgm:cxn modelId="{2EED17D0-BC9A-4141-BD81-5598CB4C5B20}" type="presParOf" srcId="{8820BAE8-E459-42CF-89DE-4C5F34CEA4CB}" destId="{C62048DC-5890-4EFD-8602-E1116274F67A}" srcOrd="1" destOrd="0" presId="urn:microsoft.com/office/officeart/2009/3/layout/RandomtoResult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5C967D-189F-42C0-ABAB-3487004B40BA}"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ES"/>
        </a:p>
      </dgm:t>
    </dgm:pt>
    <dgm:pt modelId="{2FBC384A-D236-462E-A1C0-75E1FB9F3462}">
      <dgm:prSet phldrT="[Texto]"/>
      <dgm:spPr/>
      <dgm:t>
        <a:bodyPr/>
        <a:lstStyle/>
        <a:p>
          <a:r>
            <a:rPr lang="es-ES" dirty="0"/>
            <a:t>Demanda</a:t>
          </a:r>
        </a:p>
      </dgm:t>
    </dgm:pt>
    <dgm:pt modelId="{77D76068-E0AD-4893-9402-42A05E3AF533}" type="parTrans" cxnId="{6FC6C5BA-B6CF-4234-BD8E-8EE302D9D2F0}">
      <dgm:prSet/>
      <dgm:spPr/>
      <dgm:t>
        <a:bodyPr/>
        <a:lstStyle/>
        <a:p>
          <a:endParaRPr lang="es-ES"/>
        </a:p>
      </dgm:t>
    </dgm:pt>
    <dgm:pt modelId="{9B40B24B-A63A-4318-8239-07E77372D5B3}" type="sibTrans" cxnId="{6FC6C5BA-B6CF-4234-BD8E-8EE302D9D2F0}">
      <dgm:prSet/>
      <dgm:spPr/>
      <dgm:t>
        <a:bodyPr/>
        <a:lstStyle/>
        <a:p>
          <a:endParaRPr lang="es-ES"/>
        </a:p>
      </dgm:t>
    </dgm:pt>
    <dgm:pt modelId="{B07493DF-A0E6-4E59-B9B1-8743BA16CAAC}">
      <dgm:prSet phldrT="[Texto]"/>
      <dgm:spPr/>
      <dgm:t>
        <a:bodyPr/>
        <a:lstStyle/>
        <a:p>
          <a:r>
            <a:rPr lang="es-EC" dirty="0"/>
            <a:t>El sector eléctrico que ha sufrido cambios significativos a lo largo de los tiempos, esto se debe al pasar de los años, el crecimiento poblacional y la creación de las nuevas tecnologías</a:t>
          </a:r>
          <a:endParaRPr lang="es-ES" dirty="0"/>
        </a:p>
      </dgm:t>
    </dgm:pt>
    <dgm:pt modelId="{BBB055FB-BBEC-4B49-B579-A0DA7753D88D}" type="parTrans" cxnId="{E6C6F476-C219-4089-897F-1C596CDDC773}">
      <dgm:prSet/>
      <dgm:spPr/>
      <dgm:t>
        <a:bodyPr/>
        <a:lstStyle/>
        <a:p>
          <a:endParaRPr lang="es-ES"/>
        </a:p>
      </dgm:t>
    </dgm:pt>
    <dgm:pt modelId="{0645BCEB-B481-469A-856C-FA9BAA82E232}" type="sibTrans" cxnId="{E6C6F476-C219-4089-897F-1C596CDDC773}">
      <dgm:prSet/>
      <dgm:spPr/>
      <dgm:t>
        <a:bodyPr/>
        <a:lstStyle/>
        <a:p>
          <a:endParaRPr lang="es-ES"/>
        </a:p>
      </dgm:t>
    </dgm:pt>
    <dgm:pt modelId="{C08F8043-9E41-4D11-A861-B2E8C2E2321D}">
      <dgm:prSet phldrT="[Texto]"/>
      <dgm:spPr/>
      <dgm:t>
        <a:bodyPr/>
        <a:lstStyle/>
        <a:p>
          <a:r>
            <a:rPr lang="es-ES" dirty="0"/>
            <a:t>Plan de mejora</a:t>
          </a:r>
        </a:p>
      </dgm:t>
    </dgm:pt>
    <dgm:pt modelId="{FCC44D6E-3419-4992-9137-6361386FAAE6}" type="parTrans" cxnId="{CBD813A3-4B7C-4863-AC64-A984855C0834}">
      <dgm:prSet/>
      <dgm:spPr/>
      <dgm:t>
        <a:bodyPr/>
        <a:lstStyle/>
        <a:p>
          <a:endParaRPr lang="es-ES"/>
        </a:p>
      </dgm:t>
    </dgm:pt>
    <dgm:pt modelId="{D09A8E4D-E1B0-410E-8CF9-43E9428F6C17}" type="sibTrans" cxnId="{CBD813A3-4B7C-4863-AC64-A984855C0834}">
      <dgm:prSet/>
      <dgm:spPr/>
      <dgm:t>
        <a:bodyPr/>
        <a:lstStyle/>
        <a:p>
          <a:endParaRPr lang="es-ES"/>
        </a:p>
      </dgm:t>
    </dgm:pt>
    <dgm:pt modelId="{7DE3FA99-6BC1-433F-9E79-D8E9F4881AD3}">
      <dgm:prSet phldrT="[Texto]"/>
      <dgm:spPr/>
      <dgm:t>
        <a:bodyPr/>
        <a:lstStyle/>
        <a:p>
          <a:r>
            <a:rPr lang="es-EC" dirty="0"/>
            <a:t>Actualmente el país cuenta con un plan de mejora de los sistemas de distribución de energía eléctrica, este proyecto se basa en satisfacer la demanda actual y a futuro de los clientes del servicio eléctrico, sin embargo estos planes de mejora trabajan a un nivel macro y no contemplan las instalaciones eléctricas antiguas y que debido a estas malas instalaciones existen grandes pérdidas de energía eléctrica</a:t>
          </a:r>
          <a:endParaRPr lang="es-ES" dirty="0"/>
        </a:p>
      </dgm:t>
    </dgm:pt>
    <dgm:pt modelId="{44332C36-82DE-42B6-AFB2-0670DB22FA41}" type="parTrans" cxnId="{E5BBDD90-BB50-4355-8F9C-E31AC80E714A}">
      <dgm:prSet/>
      <dgm:spPr/>
      <dgm:t>
        <a:bodyPr/>
        <a:lstStyle/>
        <a:p>
          <a:endParaRPr lang="es-ES"/>
        </a:p>
      </dgm:t>
    </dgm:pt>
    <dgm:pt modelId="{27C33242-A564-4343-A4FB-AC19EEDE4D98}" type="sibTrans" cxnId="{E5BBDD90-BB50-4355-8F9C-E31AC80E714A}">
      <dgm:prSet/>
      <dgm:spPr/>
      <dgm:t>
        <a:bodyPr/>
        <a:lstStyle/>
        <a:p>
          <a:endParaRPr lang="es-ES"/>
        </a:p>
      </dgm:t>
    </dgm:pt>
    <dgm:pt modelId="{F4EE5EB7-E35F-4762-BC4E-F9BBD236F024}">
      <dgm:prSet phldrT="[Texto]"/>
      <dgm:spPr/>
      <dgm:t>
        <a:bodyPr/>
        <a:lstStyle/>
        <a:p>
          <a:r>
            <a:rPr lang="es-ES" dirty="0"/>
            <a:t>Trabajo</a:t>
          </a:r>
        </a:p>
      </dgm:t>
    </dgm:pt>
    <dgm:pt modelId="{93671E1D-A6C3-4F8C-9C65-E4B9341AADD8}" type="parTrans" cxnId="{D0057531-3E81-4721-BE77-6A5532CFEECB}">
      <dgm:prSet/>
      <dgm:spPr/>
      <dgm:t>
        <a:bodyPr/>
        <a:lstStyle/>
        <a:p>
          <a:endParaRPr lang="es-ES"/>
        </a:p>
      </dgm:t>
    </dgm:pt>
    <dgm:pt modelId="{AAB2113E-5C12-4411-BAC6-4D7649A1D91F}" type="sibTrans" cxnId="{D0057531-3E81-4721-BE77-6A5532CFEECB}">
      <dgm:prSet/>
      <dgm:spPr/>
      <dgm:t>
        <a:bodyPr/>
        <a:lstStyle/>
        <a:p>
          <a:endParaRPr lang="es-ES"/>
        </a:p>
      </dgm:t>
    </dgm:pt>
    <dgm:pt modelId="{2E2B9FEA-5EB8-4530-8B05-75F2BBB0F7CF}">
      <dgm:prSet phldrT="[Texto]"/>
      <dgm:spPr/>
      <dgm:t>
        <a:bodyPr/>
        <a:lstStyle/>
        <a:p>
          <a:r>
            <a:rPr lang="es-EC" dirty="0"/>
            <a:t>El trabajo de los establecimientos militares debe ser de forma continua debido a la clase de trabajo a realizar y el tipo de información que poseen</a:t>
          </a:r>
          <a:endParaRPr lang="es-ES" dirty="0"/>
        </a:p>
      </dgm:t>
    </dgm:pt>
    <dgm:pt modelId="{2A42C78E-9B74-42A9-8C86-B6AFD6694E7B}" type="parTrans" cxnId="{FA8E80E7-674D-41A8-9B0C-1C722E5C4358}">
      <dgm:prSet/>
      <dgm:spPr/>
      <dgm:t>
        <a:bodyPr/>
        <a:lstStyle/>
        <a:p>
          <a:endParaRPr lang="es-ES"/>
        </a:p>
      </dgm:t>
    </dgm:pt>
    <dgm:pt modelId="{31A5C2A7-F542-478D-8B4C-DAAD491E09C0}" type="sibTrans" cxnId="{FA8E80E7-674D-41A8-9B0C-1C722E5C4358}">
      <dgm:prSet/>
      <dgm:spPr/>
      <dgm:t>
        <a:bodyPr/>
        <a:lstStyle/>
        <a:p>
          <a:endParaRPr lang="es-ES"/>
        </a:p>
      </dgm:t>
    </dgm:pt>
    <dgm:pt modelId="{1829E097-830C-4BF3-AAFA-DB862BE6D196}">
      <dgm:prSet phldrT="[Texto]"/>
      <dgm:spPr/>
      <dgm:t>
        <a:bodyPr/>
        <a:lstStyle/>
        <a:p>
          <a:r>
            <a:rPr lang="es-ES" dirty="0"/>
            <a:t>Implicación Práctica</a:t>
          </a:r>
        </a:p>
      </dgm:t>
    </dgm:pt>
    <dgm:pt modelId="{6BD76F3D-3CCC-4D43-BE9C-16E7948A48EB}" type="parTrans" cxnId="{85AD6E0C-0B4F-4BC3-9DA2-FEE6B4145A1E}">
      <dgm:prSet/>
      <dgm:spPr/>
      <dgm:t>
        <a:bodyPr/>
        <a:lstStyle/>
        <a:p>
          <a:endParaRPr lang="es-ES"/>
        </a:p>
      </dgm:t>
    </dgm:pt>
    <dgm:pt modelId="{8F858F7A-9B75-4BC0-B8AA-B04C082F619B}" type="sibTrans" cxnId="{85AD6E0C-0B4F-4BC3-9DA2-FEE6B4145A1E}">
      <dgm:prSet/>
      <dgm:spPr/>
      <dgm:t>
        <a:bodyPr/>
        <a:lstStyle/>
        <a:p>
          <a:endParaRPr lang="es-ES"/>
        </a:p>
      </dgm:t>
    </dgm:pt>
    <dgm:pt modelId="{DFE47873-B7E4-4668-98FE-BAAE5B2614D0}">
      <dgm:prSet phldrT="[Texto]"/>
      <dgm:spPr/>
      <dgm:t>
        <a:bodyPr/>
        <a:lstStyle/>
        <a:p>
          <a:r>
            <a:rPr lang="es-EC" dirty="0"/>
            <a:t>Ofrecer un plan de mejora de las instalaciones eléctricas que posee el Fuerte Militar “Marco Aurelio Subía” (M.A.S), para un escenario actual y a futuro que cumpla con las normas técnicas necesarias</a:t>
          </a:r>
          <a:endParaRPr lang="es-ES" dirty="0"/>
        </a:p>
      </dgm:t>
    </dgm:pt>
    <dgm:pt modelId="{6EC0AF40-1CFA-4BB9-AA3F-490AC3A09FEB}" type="parTrans" cxnId="{26EF4EC1-D46D-4ABD-82F8-DB76158C1806}">
      <dgm:prSet/>
      <dgm:spPr/>
      <dgm:t>
        <a:bodyPr/>
        <a:lstStyle/>
        <a:p>
          <a:endParaRPr lang="es-ES"/>
        </a:p>
      </dgm:t>
    </dgm:pt>
    <dgm:pt modelId="{78BDD432-9201-43AF-A48D-8AF59CF25D3F}" type="sibTrans" cxnId="{26EF4EC1-D46D-4ABD-82F8-DB76158C1806}">
      <dgm:prSet/>
      <dgm:spPr/>
      <dgm:t>
        <a:bodyPr/>
        <a:lstStyle/>
        <a:p>
          <a:endParaRPr lang="es-ES"/>
        </a:p>
      </dgm:t>
    </dgm:pt>
    <dgm:pt modelId="{C950C26B-9C61-4790-B2AC-AB20259B036F}" type="pres">
      <dgm:prSet presAssocID="{995C967D-189F-42C0-ABAB-3487004B40BA}" presName="linear" presStyleCnt="0">
        <dgm:presLayoutVars>
          <dgm:dir/>
          <dgm:resizeHandles val="exact"/>
        </dgm:presLayoutVars>
      </dgm:prSet>
      <dgm:spPr/>
    </dgm:pt>
    <dgm:pt modelId="{734E33C6-F51E-454E-8D55-8C6A1608B5D9}" type="pres">
      <dgm:prSet presAssocID="{2FBC384A-D236-462E-A1C0-75E1FB9F3462}" presName="comp" presStyleCnt="0"/>
      <dgm:spPr/>
    </dgm:pt>
    <dgm:pt modelId="{36246096-1A68-4EE7-93A1-D01593E36A39}" type="pres">
      <dgm:prSet presAssocID="{2FBC384A-D236-462E-A1C0-75E1FB9F3462}" presName="box" presStyleLbl="node1" presStyleIdx="0" presStyleCnt="4"/>
      <dgm:spPr/>
    </dgm:pt>
    <dgm:pt modelId="{AD50F8CF-E31E-4FAA-A013-3AC7E88B7F52}" type="pres">
      <dgm:prSet presAssocID="{2FBC384A-D236-462E-A1C0-75E1FB9F3462}" presName="img" presStyleLbl="fgImgPlace1" presStyleIdx="0" presStyleCnt="4"/>
      <dgm:spPr>
        <a:blipFill rotWithShape="1">
          <a:blip xmlns:r="http://schemas.openxmlformats.org/officeDocument/2006/relationships" r:embed="rId1"/>
          <a:stretch>
            <a:fillRect/>
          </a:stretch>
        </a:blipFill>
      </dgm:spPr>
    </dgm:pt>
    <dgm:pt modelId="{86F40186-05FB-446D-9CE2-EBD89283B8D3}" type="pres">
      <dgm:prSet presAssocID="{2FBC384A-D236-462E-A1C0-75E1FB9F3462}" presName="text" presStyleLbl="node1" presStyleIdx="0" presStyleCnt="4">
        <dgm:presLayoutVars>
          <dgm:bulletEnabled val="1"/>
        </dgm:presLayoutVars>
      </dgm:prSet>
      <dgm:spPr/>
    </dgm:pt>
    <dgm:pt modelId="{DB5D5713-6184-42D8-884A-549467546746}" type="pres">
      <dgm:prSet presAssocID="{9B40B24B-A63A-4318-8239-07E77372D5B3}" presName="spacer" presStyleCnt="0"/>
      <dgm:spPr/>
    </dgm:pt>
    <dgm:pt modelId="{108C858F-CB27-462F-9006-2222A0694EB5}" type="pres">
      <dgm:prSet presAssocID="{C08F8043-9E41-4D11-A861-B2E8C2E2321D}" presName="comp" presStyleCnt="0"/>
      <dgm:spPr/>
    </dgm:pt>
    <dgm:pt modelId="{81CCE761-CDB2-47CE-B689-5C2B7EAB3AB6}" type="pres">
      <dgm:prSet presAssocID="{C08F8043-9E41-4D11-A861-B2E8C2E2321D}" presName="box" presStyleLbl="node1" presStyleIdx="1" presStyleCnt="4"/>
      <dgm:spPr/>
    </dgm:pt>
    <dgm:pt modelId="{9177DFD7-4395-4054-840E-99E13FB93F25}" type="pres">
      <dgm:prSet presAssocID="{C08F8043-9E41-4D11-A861-B2E8C2E2321D}" presName="img" presStyleLbl="fgImgPlace1" presStyleIdx="1" presStyleCnt="4"/>
      <dgm:spPr>
        <a:blipFill rotWithShape="1">
          <a:blip xmlns:r="http://schemas.openxmlformats.org/officeDocument/2006/relationships" r:embed="rId2"/>
          <a:stretch>
            <a:fillRect/>
          </a:stretch>
        </a:blipFill>
      </dgm:spPr>
    </dgm:pt>
    <dgm:pt modelId="{3AB35679-C9F1-48B4-94A6-DA5657B8E8B1}" type="pres">
      <dgm:prSet presAssocID="{C08F8043-9E41-4D11-A861-B2E8C2E2321D}" presName="text" presStyleLbl="node1" presStyleIdx="1" presStyleCnt="4">
        <dgm:presLayoutVars>
          <dgm:bulletEnabled val="1"/>
        </dgm:presLayoutVars>
      </dgm:prSet>
      <dgm:spPr/>
    </dgm:pt>
    <dgm:pt modelId="{D6DBA995-F3B4-4CA8-9AEA-2CB17ADCDC83}" type="pres">
      <dgm:prSet presAssocID="{D09A8E4D-E1B0-410E-8CF9-43E9428F6C17}" presName="spacer" presStyleCnt="0"/>
      <dgm:spPr/>
    </dgm:pt>
    <dgm:pt modelId="{1C25D41B-CA87-4B2C-A480-2BBF568627E9}" type="pres">
      <dgm:prSet presAssocID="{F4EE5EB7-E35F-4762-BC4E-F9BBD236F024}" presName="comp" presStyleCnt="0"/>
      <dgm:spPr/>
    </dgm:pt>
    <dgm:pt modelId="{D259A24C-0DD2-409C-88A5-8FA99EE4B8D1}" type="pres">
      <dgm:prSet presAssocID="{F4EE5EB7-E35F-4762-BC4E-F9BBD236F024}" presName="box" presStyleLbl="node1" presStyleIdx="2" presStyleCnt="4"/>
      <dgm:spPr/>
    </dgm:pt>
    <dgm:pt modelId="{4BF91513-0891-4F17-BD96-A334BC94A381}" type="pres">
      <dgm:prSet presAssocID="{F4EE5EB7-E35F-4762-BC4E-F9BBD236F024}" presName="img" presStyleLbl="fgImgPlace1" presStyleIdx="2" presStyleCnt="4"/>
      <dgm:spPr>
        <a:blipFill rotWithShape="1">
          <a:blip xmlns:r="http://schemas.openxmlformats.org/officeDocument/2006/relationships" r:embed="rId3"/>
          <a:stretch>
            <a:fillRect/>
          </a:stretch>
        </a:blipFill>
      </dgm:spPr>
    </dgm:pt>
    <dgm:pt modelId="{A276AEF2-3427-4327-A906-74ED8B3EA2E4}" type="pres">
      <dgm:prSet presAssocID="{F4EE5EB7-E35F-4762-BC4E-F9BBD236F024}" presName="text" presStyleLbl="node1" presStyleIdx="2" presStyleCnt="4">
        <dgm:presLayoutVars>
          <dgm:bulletEnabled val="1"/>
        </dgm:presLayoutVars>
      </dgm:prSet>
      <dgm:spPr/>
    </dgm:pt>
    <dgm:pt modelId="{4717FDA4-AF6A-4DB8-B939-D91C1E391EE3}" type="pres">
      <dgm:prSet presAssocID="{AAB2113E-5C12-4411-BAC6-4D7649A1D91F}" presName="spacer" presStyleCnt="0"/>
      <dgm:spPr/>
    </dgm:pt>
    <dgm:pt modelId="{8F0BB12F-44E6-4CC7-8F9E-30136EF43EA1}" type="pres">
      <dgm:prSet presAssocID="{1829E097-830C-4BF3-AAFA-DB862BE6D196}" presName="comp" presStyleCnt="0"/>
      <dgm:spPr/>
    </dgm:pt>
    <dgm:pt modelId="{1907A45A-0696-47AB-8744-24FBB86585C9}" type="pres">
      <dgm:prSet presAssocID="{1829E097-830C-4BF3-AAFA-DB862BE6D196}" presName="box" presStyleLbl="node1" presStyleIdx="3" presStyleCnt="4"/>
      <dgm:spPr/>
    </dgm:pt>
    <dgm:pt modelId="{9FAB6CD2-43EE-494F-9F91-9A916F725697}" type="pres">
      <dgm:prSet presAssocID="{1829E097-830C-4BF3-AAFA-DB862BE6D196}" presName="img" presStyleLbl="fgImgPlace1" presStyleIdx="3" presStyleCnt="4"/>
      <dgm:spPr>
        <a:blipFill rotWithShape="1">
          <a:blip xmlns:r="http://schemas.openxmlformats.org/officeDocument/2006/relationships" r:embed="rId4"/>
          <a:stretch>
            <a:fillRect/>
          </a:stretch>
        </a:blipFill>
      </dgm:spPr>
    </dgm:pt>
    <dgm:pt modelId="{C2B7744D-F874-4D72-B4F2-EE8F61260A6F}" type="pres">
      <dgm:prSet presAssocID="{1829E097-830C-4BF3-AAFA-DB862BE6D196}" presName="text" presStyleLbl="node1" presStyleIdx="3" presStyleCnt="4">
        <dgm:presLayoutVars>
          <dgm:bulletEnabled val="1"/>
        </dgm:presLayoutVars>
      </dgm:prSet>
      <dgm:spPr/>
    </dgm:pt>
  </dgm:ptLst>
  <dgm:cxnLst>
    <dgm:cxn modelId="{6A346100-DF73-44CC-8FC4-53C82B4BC3AE}" type="presOf" srcId="{1829E097-830C-4BF3-AAFA-DB862BE6D196}" destId="{C2B7744D-F874-4D72-B4F2-EE8F61260A6F}" srcOrd="1" destOrd="0" presId="urn:microsoft.com/office/officeart/2005/8/layout/vList4"/>
    <dgm:cxn modelId="{A60E6D00-1074-4136-AB5B-56D597207371}" type="presOf" srcId="{F4EE5EB7-E35F-4762-BC4E-F9BBD236F024}" destId="{A276AEF2-3427-4327-A906-74ED8B3EA2E4}" srcOrd="1" destOrd="0" presId="urn:microsoft.com/office/officeart/2005/8/layout/vList4"/>
    <dgm:cxn modelId="{A0E99A0B-4510-4947-82B1-2B45D9DDC977}" type="presOf" srcId="{1829E097-830C-4BF3-AAFA-DB862BE6D196}" destId="{1907A45A-0696-47AB-8744-24FBB86585C9}" srcOrd="0" destOrd="0" presId="urn:microsoft.com/office/officeart/2005/8/layout/vList4"/>
    <dgm:cxn modelId="{85AD6E0C-0B4F-4BC3-9DA2-FEE6B4145A1E}" srcId="{995C967D-189F-42C0-ABAB-3487004B40BA}" destId="{1829E097-830C-4BF3-AAFA-DB862BE6D196}" srcOrd="3" destOrd="0" parTransId="{6BD76F3D-3CCC-4D43-BE9C-16E7948A48EB}" sibTransId="{8F858F7A-9B75-4BC0-B8AA-B04C082F619B}"/>
    <dgm:cxn modelId="{D0057531-3E81-4721-BE77-6A5532CFEECB}" srcId="{995C967D-189F-42C0-ABAB-3487004B40BA}" destId="{F4EE5EB7-E35F-4762-BC4E-F9BBD236F024}" srcOrd="2" destOrd="0" parTransId="{93671E1D-A6C3-4F8C-9C65-E4B9341AADD8}" sibTransId="{AAB2113E-5C12-4411-BAC6-4D7649A1D91F}"/>
    <dgm:cxn modelId="{90EE7838-333F-4D60-928D-759FBEE1FC34}" type="presOf" srcId="{995C967D-189F-42C0-ABAB-3487004B40BA}" destId="{C950C26B-9C61-4790-B2AC-AB20259B036F}" srcOrd="0" destOrd="0" presId="urn:microsoft.com/office/officeart/2005/8/layout/vList4"/>
    <dgm:cxn modelId="{918E7D39-9114-429C-8B0C-D5530098B1E1}" type="presOf" srcId="{2FBC384A-D236-462E-A1C0-75E1FB9F3462}" destId="{86F40186-05FB-446D-9CE2-EBD89283B8D3}" srcOrd="1" destOrd="0" presId="urn:microsoft.com/office/officeart/2005/8/layout/vList4"/>
    <dgm:cxn modelId="{83D8C13D-6677-4098-AC0E-EFF4529CA99B}" type="presOf" srcId="{7DE3FA99-6BC1-433F-9E79-D8E9F4881AD3}" destId="{3AB35679-C9F1-48B4-94A6-DA5657B8E8B1}" srcOrd="1" destOrd="1" presId="urn:microsoft.com/office/officeart/2005/8/layout/vList4"/>
    <dgm:cxn modelId="{17C61E5D-1BA2-4668-A2B4-725C88324962}" type="presOf" srcId="{7DE3FA99-6BC1-433F-9E79-D8E9F4881AD3}" destId="{81CCE761-CDB2-47CE-B689-5C2B7EAB3AB6}" srcOrd="0" destOrd="1" presId="urn:microsoft.com/office/officeart/2005/8/layout/vList4"/>
    <dgm:cxn modelId="{04032549-9BB0-4377-A5F0-EE6C539CB954}" type="presOf" srcId="{2FBC384A-D236-462E-A1C0-75E1FB9F3462}" destId="{36246096-1A68-4EE7-93A1-D01593E36A39}" srcOrd="0" destOrd="0" presId="urn:microsoft.com/office/officeart/2005/8/layout/vList4"/>
    <dgm:cxn modelId="{0392B06C-A807-459D-877C-B4A70CCF0343}" type="presOf" srcId="{F4EE5EB7-E35F-4762-BC4E-F9BBD236F024}" destId="{D259A24C-0DD2-409C-88A5-8FA99EE4B8D1}" srcOrd="0" destOrd="0" presId="urn:microsoft.com/office/officeart/2005/8/layout/vList4"/>
    <dgm:cxn modelId="{C03F7152-CBF3-4C03-B3FF-F452C26953C6}" type="presOf" srcId="{B07493DF-A0E6-4E59-B9B1-8743BA16CAAC}" destId="{86F40186-05FB-446D-9CE2-EBD89283B8D3}" srcOrd="1" destOrd="1" presId="urn:microsoft.com/office/officeart/2005/8/layout/vList4"/>
    <dgm:cxn modelId="{E6C6F476-C219-4089-897F-1C596CDDC773}" srcId="{2FBC384A-D236-462E-A1C0-75E1FB9F3462}" destId="{B07493DF-A0E6-4E59-B9B1-8743BA16CAAC}" srcOrd="0" destOrd="0" parTransId="{BBB055FB-BBEC-4B49-B579-A0DA7753D88D}" sibTransId="{0645BCEB-B481-469A-856C-FA9BAA82E232}"/>
    <dgm:cxn modelId="{46E71C82-A094-420C-ADB4-9833E230B18D}" type="presOf" srcId="{C08F8043-9E41-4D11-A861-B2E8C2E2321D}" destId="{81CCE761-CDB2-47CE-B689-5C2B7EAB3AB6}" srcOrd="0" destOrd="0" presId="urn:microsoft.com/office/officeart/2005/8/layout/vList4"/>
    <dgm:cxn modelId="{58BE518D-B8B1-4ACA-85FF-985085CFD8C3}" type="presOf" srcId="{DFE47873-B7E4-4668-98FE-BAAE5B2614D0}" destId="{C2B7744D-F874-4D72-B4F2-EE8F61260A6F}" srcOrd="1" destOrd="1" presId="urn:microsoft.com/office/officeart/2005/8/layout/vList4"/>
    <dgm:cxn modelId="{E5BBDD90-BB50-4355-8F9C-E31AC80E714A}" srcId="{C08F8043-9E41-4D11-A861-B2E8C2E2321D}" destId="{7DE3FA99-6BC1-433F-9E79-D8E9F4881AD3}" srcOrd="0" destOrd="0" parTransId="{44332C36-82DE-42B6-AFB2-0670DB22FA41}" sibTransId="{27C33242-A564-4343-A4FB-AC19EEDE4D98}"/>
    <dgm:cxn modelId="{4800649A-E2F7-4201-9833-5EE860BE049C}" type="presOf" srcId="{DFE47873-B7E4-4668-98FE-BAAE5B2614D0}" destId="{1907A45A-0696-47AB-8744-24FBB86585C9}" srcOrd="0" destOrd="1" presId="urn:microsoft.com/office/officeart/2005/8/layout/vList4"/>
    <dgm:cxn modelId="{CBD813A3-4B7C-4863-AC64-A984855C0834}" srcId="{995C967D-189F-42C0-ABAB-3487004B40BA}" destId="{C08F8043-9E41-4D11-A861-B2E8C2E2321D}" srcOrd="1" destOrd="0" parTransId="{FCC44D6E-3419-4992-9137-6361386FAAE6}" sibTransId="{D09A8E4D-E1B0-410E-8CF9-43E9428F6C17}"/>
    <dgm:cxn modelId="{6FC6C5BA-B6CF-4234-BD8E-8EE302D9D2F0}" srcId="{995C967D-189F-42C0-ABAB-3487004B40BA}" destId="{2FBC384A-D236-462E-A1C0-75E1FB9F3462}" srcOrd="0" destOrd="0" parTransId="{77D76068-E0AD-4893-9402-42A05E3AF533}" sibTransId="{9B40B24B-A63A-4318-8239-07E77372D5B3}"/>
    <dgm:cxn modelId="{08C405C1-13D9-4014-9C07-CC8F1ED0D899}" type="presOf" srcId="{2E2B9FEA-5EB8-4530-8B05-75F2BBB0F7CF}" destId="{A276AEF2-3427-4327-A906-74ED8B3EA2E4}" srcOrd="1" destOrd="1" presId="urn:microsoft.com/office/officeart/2005/8/layout/vList4"/>
    <dgm:cxn modelId="{26EF4EC1-D46D-4ABD-82F8-DB76158C1806}" srcId="{1829E097-830C-4BF3-AAFA-DB862BE6D196}" destId="{DFE47873-B7E4-4668-98FE-BAAE5B2614D0}" srcOrd="0" destOrd="0" parTransId="{6EC0AF40-1CFA-4BB9-AA3F-490AC3A09FEB}" sibTransId="{78BDD432-9201-43AF-A48D-8AF59CF25D3F}"/>
    <dgm:cxn modelId="{6BE29EC9-1347-42C3-BD08-249405E13EAF}" type="presOf" srcId="{C08F8043-9E41-4D11-A861-B2E8C2E2321D}" destId="{3AB35679-C9F1-48B4-94A6-DA5657B8E8B1}" srcOrd="1" destOrd="0" presId="urn:microsoft.com/office/officeart/2005/8/layout/vList4"/>
    <dgm:cxn modelId="{FA8E80E7-674D-41A8-9B0C-1C722E5C4358}" srcId="{F4EE5EB7-E35F-4762-BC4E-F9BBD236F024}" destId="{2E2B9FEA-5EB8-4530-8B05-75F2BBB0F7CF}" srcOrd="0" destOrd="0" parTransId="{2A42C78E-9B74-42A9-8C86-B6AFD6694E7B}" sibTransId="{31A5C2A7-F542-478D-8B4C-DAAD491E09C0}"/>
    <dgm:cxn modelId="{B16612E9-FF2D-4CB2-8ED4-B5D458D865D2}" type="presOf" srcId="{B07493DF-A0E6-4E59-B9B1-8743BA16CAAC}" destId="{36246096-1A68-4EE7-93A1-D01593E36A39}" srcOrd="0" destOrd="1" presId="urn:microsoft.com/office/officeart/2005/8/layout/vList4"/>
    <dgm:cxn modelId="{1F75DBF9-DE80-4EB5-BE7C-AA05B30E8E3E}" type="presOf" srcId="{2E2B9FEA-5EB8-4530-8B05-75F2BBB0F7CF}" destId="{D259A24C-0DD2-409C-88A5-8FA99EE4B8D1}" srcOrd="0" destOrd="1" presId="urn:microsoft.com/office/officeart/2005/8/layout/vList4"/>
    <dgm:cxn modelId="{98821402-764D-4569-B150-A10FF87400E5}" type="presParOf" srcId="{C950C26B-9C61-4790-B2AC-AB20259B036F}" destId="{734E33C6-F51E-454E-8D55-8C6A1608B5D9}" srcOrd="0" destOrd="0" presId="urn:microsoft.com/office/officeart/2005/8/layout/vList4"/>
    <dgm:cxn modelId="{93A4A40E-0699-4581-ACC1-DCBB278C4D9B}" type="presParOf" srcId="{734E33C6-F51E-454E-8D55-8C6A1608B5D9}" destId="{36246096-1A68-4EE7-93A1-D01593E36A39}" srcOrd="0" destOrd="0" presId="urn:microsoft.com/office/officeart/2005/8/layout/vList4"/>
    <dgm:cxn modelId="{3DF17959-C879-4EA4-AD7E-D2403956BE35}" type="presParOf" srcId="{734E33C6-F51E-454E-8D55-8C6A1608B5D9}" destId="{AD50F8CF-E31E-4FAA-A013-3AC7E88B7F52}" srcOrd="1" destOrd="0" presId="urn:microsoft.com/office/officeart/2005/8/layout/vList4"/>
    <dgm:cxn modelId="{5D813A4A-C34C-4A11-958B-F8B34A03918C}" type="presParOf" srcId="{734E33C6-F51E-454E-8D55-8C6A1608B5D9}" destId="{86F40186-05FB-446D-9CE2-EBD89283B8D3}" srcOrd="2" destOrd="0" presId="urn:microsoft.com/office/officeart/2005/8/layout/vList4"/>
    <dgm:cxn modelId="{44E4C6F8-6468-4786-B4B8-E89651850C37}" type="presParOf" srcId="{C950C26B-9C61-4790-B2AC-AB20259B036F}" destId="{DB5D5713-6184-42D8-884A-549467546746}" srcOrd="1" destOrd="0" presId="urn:microsoft.com/office/officeart/2005/8/layout/vList4"/>
    <dgm:cxn modelId="{9147B6C5-4A71-4F98-BD45-0D571441D9D8}" type="presParOf" srcId="{C950C26B-9C61-4790-B2AC-AB20259B036F}" destId="{108C858F-CB27-462F-9006-2222A0694EB5}" srcOrd="2" destOrd="0" presId="urn:microsoft.com/office/officeart/2005/8/layout/vList4"/>
    <dgm:cxn modelId="{3A65347F-4196-48AE-A861-41E4144FD033}" type="presParOf" srcId="{108C858F-CB27-462F-9006-2222A0694EB5}" destId="{81CCE761-CDB2-47CE-B689-5C2B7EAB3AB6}" srcOrd="0" destOrd="0" presId="urn:microsoft.com/office/officeart/2005/8/layout/vList4"/>
    <dgm:cxn modelId="{DF495FF8-D07E-4160-A269-8068F5F8E637}" type="presParOf" srcId="{108C858F-CB27-462F-9006-2222A0694EB5}" destId="{9177DFD7-4395-4054-840E-99E13FB93F25}" srcOrd="1" destOrd="0" presId="urn:microsoft.com/office/officeart/2005/8/layout/vList4"/>
    <dgm:cxn modelId="{67591880-22C6-4523-A987-9671CE802E22}" type="presParOf" srcId="{108C858F-CB27-462F-9006-2222A0694EB5}" destId="{3AB35679-C9F1-48B4-94A6-DA5657B8E8B1}" srcOrd="2" destOrd="0" presId="urn:microsoft.com/office/officeart/2005/8/layout/vList4"/>
    <dgm:cxn modelId="{C29C518E-D39D-4D36-9AA5-339CAADF4C62}" type="presParOf" srcId="{C950C26B-9C61-4790-B2AC-AB20259B036F}" destId="{D6DBA995-F3B4-4CA8-9AEA-2CB17ADCDC83}" srcOrd="3" destOrd="0" presId="urn:microsoft.com/office/officeart/2005/8/layout/vList4"/>
    <dgm:cxn modelId="{16478DD4-95C8-4618-8BF2-CE2EE86470A3}" type="presParOf" srcId="{C950C26B-9C61-4790-B2AC-AB20259B036F}" destId="{1C25D41B-CA87-4B2C-A480-2BBF568627E9}" srcOrd="4" destOrd="0" presId="urn:microsoft.com/office/officeart/2005/8/layout/vList4"/>
    <dgm:cxn modelId="{3F588800-1334-4F09-A990-7084A0D0AF90}" type="presParOf" srcId="{1C25D41B-CA87-4B2C-A480-2BBF568627E9}" destId="{D259A24C-0DD2-409C-88A5-8FA99EE4B8D1}" srcOrd="0" destOrd="0" presId="urn:microsoft.com/office/officeart/2005/8/layout/vList4"/>
    <dgm:cxn modelId="{ABC00BD1-2B3A-4CCA-AB8F-EE3455619D26}" type="presParOf" srcId="{1C25D41B-CA87-4B2C-A480-2BBF568627E9}" destId="{4BF91513-0891-4F17-BD96-A334BC94A381}" srcOrd="1" destOrd="0" presId="urn:microsoft.com/office/officeart/2005/8/layout/vList4"/>
    <dgm:cxn modelId="{E0D8F8CE-E4BB-4472-80A9-093F3140BBFA}" type="presParOf" srcId="{1C25D41B-CA87-4B2C-A480-2BBF568627E9}" destId="{A276AEF2-3427-4327-A906-74ED8B3EA2E4}" srcOrd="2" destOrd="0" presId="urn:microsoft.com/office/officeart/2005/8/layout/vList4"/>
    <dgm:cxn modelId="{73C33F41-9C4D-480D-A3E1-A3A68B6007BC}" type="presParOf" srcId="{C950C26B-9C61-4790-B2AC-AB20259B036F}" destId="{4717FDA4-AF6A-4DB8-B939-D91C1E391EE3}" srcOrd="5" destOrd="0" presId="urn:microsoft.com/office/officeart/2005/8/layout/vList4"/>
    <dgm:cxn modelId="{681AAC01-6A21-42D1-8ABF-72B5D26F1538}" type="presParOf" srcId="{C950C26B-9C61-4790-B2AC-AB20259B036F}" destId="{8F0BB12F-44E6-4CC7-8F9E-30136EF43EA1}" srcOrd="6" destOrd="0" presId="urn:microsoft.com/office/officeart/2005/8/layout/vList4"/>
    <dgm:cxn modelId="{8DD99056-18E9-4CCC-9D45-6F968C481674}" type="presParOf" srcId="{8F0BB12F-44E6-4CC7-8F9E-30136EF43EA1}" destId="{1907A45A-0696-47AB-8744-24FBB86585C9}" srcOrd="0" destOrd="0" presId="urn:microsoft.com/office/officeart/2005/8/layout/vList4"/>
    <dgm:cxn modelId="{74136A05-9E77-46EA-BC28-7D90D996F630}" type="presParOf" srcId="{8F0BB12F-44E6-4CC7-8F9E-30136EF43EA1}" destId="{9FAB6CD2-43EE-494F-9F91-9A916F725697}" srcOrd="1" destOrd="0" presId="urn:microsoft.com/office/officeart/2005/8/layout/vList4"/>
    <dgm:cxn modelId="{1B0B0B58-F582-4262-BF91-70CA09FD64A2}" type="presParOf" srcId="{8F0BB12F-44E6-4CC7-8F9E-30136EF43EA1}" destId="{C2B7744D-F874-4D72-B4F2-EE8F61260A6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D8389-9362-41C8-9FCC-045F4F935BC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F7D2C74D-F9C9-4E17-86C6-AC43512682F7}">
      <dgm:prSet phldrT="[Texto]"/>
      <dgm:spPr/>
      <dgm:t>
        <a:bodyPr/>
        <a:lstStyle/>
        <a:p>
          <a:r>
            <a:rPr lang="es-ES" dirty="0"/>
            <a:t>General</a:t>
          </a:r>
        </a:p>
      </dgm:t>
    </dgm:pt>
    <dgm:pt modelId="{C41F7B4E-E3BE-4C61-9412-E5BC1E006AC6}" type="parTrans" cxnId="{CB8F1CCB-C173-4C71-ACF8-176B8A47A9AB}">
      <dgm:prSet/>
      <dgm:spPr/>
      <dgm:t>
        <a:bodyPr/>
        <a:lstStyle/>
        <a:p>
          <a:endParaRPr lang="es-ES"/>
        </a:p>
      </dgm:t>
    </dgm:pt>
    <dgm:pt modelId="{D8CF41DE-C9CE-4B3F-AE21-83FE00DC65E0}" type="sibTrans" cxnId="{CB8F1CCB-C173-4C71-ACF8-176B8A47A9AB}">
      <dgm:prSet/>
      <dgm:spPr/>
      <dgm:t>
        <a:bodyPr/>
        <a:lstStyle/>
        <a:p>
          <a:endParaRPr lang="es-ES"/>
        </a:p>
      </dgm:t>
    </dgm:pt>
    <dgm:pt modelId="{C1C739CF-F84D-473F-BA7B-C7F16380B9E8}">
      <dgm:prSet phldrT="[Texto]"/>
      <dgm:spPr/>
      <dgm:t>
        <a:bodyPr/>
        <a:lstStyle/>
        <a:p>
          <a:r>
            <a:rPr lang="es-EC" dirty="0"/>
            <a:t>Realizar un estudio y propuesta de mejoramiento del sistema eléctrico del Fuerte Militar “Marco Aurelio Subía”.</a:t>
          </a:r>
          <a:endParaRPr lang="es-ES" dirty="0"/>
        </a:p>
      </dgm:t>
    </dgm:pt>
    <dgm:pt modelId="{BF4F5B6E-2448-4F6E-A39A-CFACF8A242E3}" type="parTrans" cxnId="{B9D3214B-7733-434E-9A12-EC2D0AE7483C}">
      <dgm:prSet/>
      <dgm:spPr/>
      <dgm:t>
        <a:bodyPr/>
        <a:lstStyle/>
        <a:p>
          <a:endParaRPr lang="es-ES"/>
        </a:p>
      </dgm:t>
    </dgm:pt>
    <dgm:pt modelId="{F66AD543-4FC2-4EAF-83BE-800AD3E696E8}" type="sibTrans" cxnId="{B9D3214B-7733-434E-9A12-EC2D0AE7483C}">
      <dgm:prSet/>
      <dgm:spPr/>
      <dgm:t>
        <a:bodyPr/>
        <a:lstStyle/>
        <a:p>
          <a:endParaRPr lang="es-ES"/>
        </a:p>
      </dgm:t>
    </dgm:pt>
    <dgm:pt modelId="{2313EDF5-F5C9-42F4-8FC5-EF3DA57F8959}">
      <dgm:prSet phldrT="[Texto]"/>
      <dgm:spPr/>
      <dgm:t>
        <a:bodyPr/>
        <a:lstStyle/>
        <a:p>
          <a:r>
            <a:rPr lang="es-ES" dirty="0"/>
            <a:t>Específicos</a:t>
          </a:r>
        </a:p>
      </dgm:t>
    </dgm:pt>
    <dgm:pt modelId="{6C108FBE-04BE-4C56-82A8-941639B19326}" type="parTrans" cxnId="{DA6F8A26-C1AB-4166-8143-93D8A24D8787}">
      <dgm:prSet/>
      <dgm:spPr/>
      <dgm:t>
        <a:bodyPr/>
        <a:lstStyle/>
        <a:p>
          <a:endParaRPr lang="es-ES"/>
        </a:p>
      </dgm:t>
    </dgm:pt>
    <dgm:pt modelId="{7D74350E-AA20-4634-B435-A95A9294B2ED}" type="sibTrans" cxnId="{DA6F8A26-C1AB-4166-8143-93D8A24D8787}">
      <dgm:prSet/>
      <dgm:spPr/>
      <dgm:t>
        <a:bodyPr/>
        <a:lstStyle/>
        <a:p>
          <a:endParaRPr lang="es-ES"/>
        </a:p>
      </dgm:t>
    </dgm:pt>
    <dgm:pt modelId="{D0E61CD0-2638-49BB-A9F9-555CC20E2D37}">
      <dgm:prSet phldrT="[Texto]"/>
      <dgm:spPr/>
      <dgm:t>
        <a:bodyPr/>
        <a:lstStyle/>
        <a:p>
          <a:r>
            <a:rPr lang="es-EC" dirty="0"/>
            <a:t>Realizar el levantamiento de los planos eléctricos de todo el lugar establecido y los diagramas unifilares del sistema de distribución eléctrica.</a:t>
          </a:r>
          <a:endParaRPr lang="es-ES" dirty="0"/>
        </a:p>
      </dgm:t>
    </dgm:pt>
    <dgm:pt modelId="{F3064EC9-70E7-48EB-9ED6-4E453F8EFA32}" type="parTrans" cxnId="{66002EC8-C6CB-4079-BF34-6E843ADFC275}">
      <dgm:prSet/>
      <dgm:spPr/>
      <dgm:t>
        <a:bodyPr/>
        <a:lstStyle/>
        <a:p>
          <a:endParaRPr lang="es-ES"/>
        </a:p>
      </dgm:t>
    </dgm:pt>
    <dgm:pt modelId="{801848A8-E03F-41CC-902C-D1F62DBCD69D}" type="sibTrans" cxnId="{66002EC8-C6CB-4079-BF34-6E843ADFC275}">
      <dgm:prSet/>
      <dgm:spPr/>
      <dgm:t>
        <a:bodyPr/>
        <a:lstStyle/>
        <a:p>
          <a:endParaRPr lang="es-ES"/>
        </a:p>
      </dgm:t>
    </dgm:pt>
    <dgm:pt modelId="{2A7EBBE4-4596-43FD-BD90-E4E06507DD4A}">
      <dgm:prSet/>
      <dgm:spPr/>
      <dgm:t>
        <a:bodyPr/>
        <a:lstStyle/>
        <a:p>
          <a:r>
            <a:rPr lang="es-EC"/>
            <a:t>Realizar un estudio detallado de todas las cargas existentes en las instalaciones previamente mencionadas y efectuar los cálculos necesarios para determinar las pérdidas de corriente.</a:t>
          </a:r>
          <a:endParaRPr lang="en-US" dirty="0"/>
        </a:p>
      </dgm:t>
    </dgm:pt>
    <dgm:pt modelId="{E902E8F7-D90B-4922-86A7-A6E852D2FBE4}" type="parTrans" cxnId="{9962FF12-AB0E-482E-A56A-7E0457B0C580}">
      <dgm:prSet/>
      <dgm:spPr/>
      <dgm:t>
        <a:bodyPr/>
        <a:lstStyle/>
        <a:p>
          <a:endParaRPr lang="es-ES"/>
        </a:p>
      </dgm:t>
    </dgm:pt>
    <dgm:pt modelId="{D008F38E-E886-4340-B296-B5DBBEB86DA5}" type="sibTrans" cxnId="{9962FF12-AB0E-482E-A56A-7E0457B0C580}">
      <dgm:prSet/>
      <dgm:spPr/>
      <dgm:t>
        <a:bodyPr/>
        <a:lstStyle/>
        <a:p>
          <a:endParaRPr lang="es-ES"/>
        </a:p>
      </dgm:t>
    </dgm:pt>
    <dgm:pt modelId="{FA276C4B-AB5F-4FF4-B9A0-CBBEDC16E6B4}" type="pres">
      <dgm:prSet presAssocID="{DCAD8389-9362-41C8-9FCC-045F4F935BCB}" presName="linear" presStyleCnt="0">
        <dgm:presLayoutVars>
          <dgm:animLvl val="lvl"/>
          <dgm:resizeHandles val="exact"/>
        </dgm:presLayoutVars>
      </dgm:prSet>
      <dgm:spPr/>
    </dgm:pt>
    <dgm:pt modelId="{6AFD00B7-206F-47AD-98AA-4C0C2AFC5B1C}" type="pres">
      <dgm:prSet presAssocID="{F7D2C74D-F9C9-4E17-86C6-AC43512682F7}" presName="parentText" presStyleLbl="node1" presStyleIdx="0" presStyleCnt="2">
        <dgm:presLayoutVars>
          <dgm:chMax val="0"/>
          <dgm:bulletEnabled val="1"/>
        </dgm:presLayoutVars>
      </dgm:prSet>
      <dgm:spPr/>
    </dgm:pt>
    <dgm:pt modelId="{7924DA54-37B6-46C3-A36B-8962B34AD6C4}" type="pres">
      <dgm:prSet presAssocID="{F7D2C74D-F9C9-4E17-86C6-AC43512682F7}" presName="childText" presStyleLbl="revTx" presStyleIdx="0" presStyleCnt="2">
        <dgm:presLayoutVars>
          <dgm:bulletEnabled val="1"/>
        </dgm:presLayoutVars>
      </dgm:prSet>
      <dgm:spPr/>
    </dgm:pt>
    <dgm:pt modelId="{222B82EE-FA97-444C-9166-E62DBA96C2F5}" type="pres">
      <dgm:prSet presAssocID="{2313EDF5-F5C9-42F4-8FC5-EF3DA57F8959}" presName="parentText" presStyleLbl="node1" presStyleIdx="1" presStyleCnt="2">
        <dgm:presLayoutVars>
          <dgm:chMax val="0"/>
          <dgm:bulletEnabled val="1"/>
        </dgm:presLayoutVars>
      </dgm:prSet>
      <dgm:spPr/>
    </dgm:pt>
    <dgm:pt modelId="{05CC754F-8B0C-48E6-B575-74B25692B799}" type="pres">
      <dgm:prSet presAssocID="{2313EDF5-F5C9-42F4-8FC5-EF3DA57F8959}" presName="childText" presStyleLbl="revTx" presStyleIdx="1" presStyleCnt="2">
        <dgm:presLayoutVars>
          <dgm:bulletEnabled val="1"/>
        </dgm:presLayoutVars>
      </dgm:prSet>
      <dgm:spPr/>
    </dgm:pt>
  </dgm:ptLst>
  <dgm:cxnLst>
    <dgm:cxn modelId="{0FAE1B07-614F-4F38-9E00-DEEA70373116}" type="presOf" srcId="{2A7EBBE4-4596-43FD-BD90-E4E06507DD4A}" destId="{05CC754F-8B0C-48E6-B575-74B25692B799}" srcOrd="0" destOrd="1" presId="urn:microsoft.com/office/officeart/2005/8/layout/vList2"/>
    <dgm:cxn modelId="{9962FF12-AB0E-482E-A56A-7E0457B0C580}" srcId="{2313EDF5-F5C9-42F4-8FC5-EF3DA57F8959}" destId="{2A7EBBE4-4596-43FD-BD90-E4E06507DD4A}" srcOrd="1" destOrd="0" parTransId="{E902E8F7-D90B-4922-86A7-A6E852D2FBE4}" sibTransId="{D008F38E-E886-4340-B296-B5DBBEB86DA5}"/>
    <dgm:cxn modelId="{DA6F8A26-C1AB-4166-8143-93D8A24D8787}" srcId="{DCAD8389-9362-41C8-9FCC-045F4F935BCB}" destId="{2313EDF5-F5C9-42F4-8FC5-EF3DA57F8959}" srcOrd="1" destOrd="0" parTransId="{6C108FBE-04BE-4C56-82A8-941639B19326}" sibTransId="{7D74350E-AA20-4634-B435-A95A9294B2ED}"/>
    <dgm:cxn modelId="{B589C35B-85AB-4BF7-BFC0-9EEE214BE98E}" type="presOf" srcId="{DCAD8389-9362-41C8-9FCC-045F4F935BCB}" destId="{FA276C4B-AB5F-4FF4-B9A0-CBBEDC16E6B4}" srcOrd="0" destOrd="0" presId="urn:microsoft.com/office/officeart/2005/8/layout/vList2"/>
    <dgm:cxn modelId="{B9D3214B-7733-434E-9A12-EC2D0AE7483C}" srcId="{F7D2C74D-F9C9-4E17-86C6-AC43512682F7}" destId="{C1C739CF-F84D-473F-BA7B-C7F16380B9E8}" srcOrd="0" destOrd="0" parTransId="{BF4F5B6E-2448-4F6E-A39A-CFACF8A242E3}" sibTransId="{F66AD543-4FC2-4EAF-83BE-800AD3E696E8}"/>
    <dgm:cxn modelId="{75487870-4223-49F7-AF97-BC8665A1FD20}" type="presOf" srcId="{2313EDF5-F5C9-42F4-8FC5-EF3DA57F8959}" destId="{222B82EE-FA97-444C-9166-E62DBA96C2F5}" srcOrd="0" destOrd="0" presId="urn:microsoft.com/office/officeart/2005/8/layout/vList2"/>
    <dgm:cxn modelId="{DA53338B-903E-401B-A9E3-8927DDB29523}" type="presOf" srcId="{F7D2C74D-F9C9-4E17-86C6-AC43512682F7}" destId="{6AFD00B7-206F-47AD-98AA-4C0C2AFC5B1C}" srcOrd="0" destOrd="0" presId="urn:microsoft.com/office/officeart/2005/8/layout/vList2"/>
    <dgm:cxn modelId="{425A0F9A-CFC4-4733-9827-1F268EB3ED7E}" type="presOf" srcId="{D0E61CD0-2638-49BB-A9F9-555CC20E2D37}" destId="{05CC754F-8B0C-48E6-B575-74B25692B799}" srcOrd="0" destOrd="0" presId="urn:microsoft.com/office/officeart/2005/8/layout/vList2"/>
    <dgm:cxn modelId="{9EC3ECB1-71E2-48D2-BCA2-F3C2D4071DAF}" type="presOf" srcId="{C1C739CF-F84D-473F-BA7B-C7F16380B9E8}" destId="{7924DA54-37B6-46C3-A36B-8962B34AD6C4}" srcOrd="0" destOrd="0" presId="urn:microsoft.com/office/officeart/2005/8/layout/vList2"/>
    <dgm:cxn modelId="{66002EC8-C6CB-4079-BF34-6E843ADFC275}" srcId="{2313EDF5-F5C9-42F4-8FC5-EF3DA57F8959}" destId="{D0E61CD0-2638-49BB-A9F9-555CC20E2D37}" srcOrd="0" destOrd="0" parTransId="{F3064EC9-70E7-48EB-9ED6-4E453F8EFA32}" sibTransId="{801848A8-E03F-41CC-902C-D1F62DBCD69D}"/>
    <dgm:cxn modelId="{CB8F1CCB-C173-4C71-ACF8-176B8A47A9AB}" srcId="{DCAD8389-9362-41C8-9FCC-045F4F935BCB}" destId="{F7D2C74D-F9C9-4E17-86C6-AC43512682F7}" srcOrd="0" destOrd="0" parTransId="{C41F7B4E-E3BE-4C61-9412-E5BC1E006AC6}" sibTransId="{D8CF41DE-C9CE-4B3F-AE21-83FE00DC65E0}"/>
    <dgm:cxn modelId="{CA7EC9C3-6C24-44FF-9AA4-B793F5B0D7CD}" type="presParOf" srcId="{FA276C4B-AB5F-4FF4-B9A0-CBBEDC16E6B4}" destId="{6AFD00B7-206F-47AD-98AA-4C0C2AFC5B1C}" srcOrd="0" destOrd="0" presId="urn:microsoft.com/office/officeart/2005/8/layout/vList2"/>
    <dgm:cxn modelId="{B816EF85-0413-4178-83FC-B1316E5683ED}" type="presParOf" srcId="{FA276C4B-AB5F-4FF4-B9A0-CBBEDC16E6B4}" destId="{7924DA54-37B6-46C3-A36B-8962B34AD6C4}" srcOrd="1" destOrd="0" presId="urn:microsoft.com/office/officeart/2005/8/layout/vList2"/>
    <dgm:cxn modelId="{EB90384F-F4D5-4BD0-94D3-BC9B773A7593}" type="presParOf" srcId="{FA276C4B-AB5F-4FF4-B9A0-CBBEDC16E6B4}" destId="{222B82EE-FA97-444C-9166-E62DBA96C2F5}" srcOrd="2" destOrd="0" presId="urn:microsoft.com/office/officeart/2005/8/layout/vList2"/>
    <dgm:cxn modelId="{3DB10D9E-EB21-42F0-95CC-8A71EC986855}" type="presParOf" srcId="{FA276C4B-AB5F-4FF4-B9A0-CBBEDC16E6B4}" destId="{05CC754F-8B0C-48E6-B575-74B25692B79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70F0FB-21D9-4F24-950B-DD248845B8A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CCE7E137-0522-415F-B512-FE34F796EEDD}">
      <dgm:prSet phldrT="[Texto]"/>
      <dgm:spPr/>
      <dgm:t>
        <a:bodyPr/>
        <a:lstStyle/>
        <a:p>
          <a:r>
            <a:rPr lang="es-ES" dirty="0"/>
            <a:t>Específico</a:t>
          </a:r>
        </a:p>
      </dgm:t>
    </dgm:pt>
    <dgm:pt modelId="{D7B3A26E-708C-41CF-956C-F64CCB056E22}" type="parTrans" cxnId="{0F76415A-D814-4B2F-9204-43319DF2EEEB}">
      <dgm:prSet/>
      <dgm:spPr/>
      <dgm:t>
        <a:bodyPr/>
        <a:lstStyle/>
        <a:p>
          <a:endParaRPr lang="es-ES"/>
        </a:p>
      </dgm:t>
    </dgm:pt>
    <dgm:pt modelId="{97A32E2D-BE6C-4B0C-A22C-CE7B8135CDF2}" type="sibTrans" cxnId="{0F76415A-D814-4B2F-9204-43319DF2EEEB}">
      <dgm:prSet/>
      <dgm:spPr/>
      <dgm:t>
        <a:bodyPr/>
        <a:lstStyle/>
        <a:p>
          <a:endParaRPr lang="es-ES"/>
        </a:p>
      </dgm:t>
    </dgm:pt>
    <dgm:pt modelId="{D083EAA1-7C6E-4C50-B366-A113EC7996B3}">
      <dgm:prSet phldrT="[Texto]"/>
      <dgm:spPr/>
      <dgm:t>
        <a:bodyPr/>
        <a:lstStyle/>
        <a:p>
          <a:r>
            <a:rPr lang="es-EC" dirty="0"/>
            <a:t>Revisar con qué tipo de instalaciones eléctricas cuenta actualmente el lugar e implementar normas vigentes establecidas por los organismos encargados de la ley de régimen del sector eléctrico.</a:t>
          </a:r>
          <a:endParaRPr lang="es-ES" dirty="0"/>
        </a:p>
      </dgm:t>
    </dgm:pt>
    <dgm:pt modelId="{B80F3FE1-ED7C-4FCD-A2F2-DDA206CE31C8}" type="parTrans" cxnId="{9EE70D86-9923-4D60-BA79-C9A827B9261B}">
      <dgm:prSet/>
      <dgm:spPr/>
      <dgm:t>
        <a:bodyPr/>
        <a:lstStyle/>
        <a:p>
          <a:endParaRPr lang="es-ES"/>
        </a:p>
      </dgm:t>
    </dgm:pt>
    <dgm:pt modelId="{3E75541F-6441-4B99-A6D4-EA3E123AF127}" type="sibTrans" cxnId="{9EE70D86-9923-4D60-BA79-C9A827B9261B}">
      <dgm:prSet/>
      <dgm:spPr/>
      <dgm:t>
        <a:bodyPr/>
        <a:lstStyle/>
        <a:p>
          <a:endParaRPr lang="es-ES"/>
        </a:p>
      </dgm:t>
    </dgm:pt>
    <dgm:pt modelId="{0E3CC4DC-6E36-40DB-A40B-0E8C2B9A7DC1}">
      <dgm:prSet/>
      <dgm:spPr/>
      <dgm:t>
        <a:bodyPr/>
        <a:lstStyle/>
        <a:p>
          <a:r>
            <a:rPr lang="es-EC"/>
            <a:t>Realizar un estudio para instalaciones futuras que tienen previsto el M.A.S, realizando el plan de instalaciones eléctricas a implementar.</a:t>
          </a:r>
          <a:endParaRPr lang="en-US" dirty="0"/>
        </a:p>
      </dgm:t>
    </dgm:pt>
    <dgm:pt modelId="{36B58DA9-9473-4969-8EAB-63FE8DAA412E}" type="parTrans" cxnId="{3139B80D-16A6-422F-8A6E-0E4A147FD267}">
      <dgm:prSet/>
      <dgm:spPr/>
      <dgm:t>
        <a:bodyPr/>
        <a:lstStyle/>
        <a:p>
          <a:endParaRPr lang="es-ES"/>
        </a:p>
      </dgm:t>
    </dgm:pt>
    <dgm:pt modelId="{97386C76-F483-4482-B279-0083FA435334}" type="sibTrans" cxnId="{3139B80D-16A6-422F-8A6E-0E4A147FD267}">
      <dgm:prSet/>
      <dgm:spPr/>
      <dgm:t>
        <a:bodyPr/>
        <a:lstStyle/>
        <a:p>
          <a:endParaRPr lang="es-ES"/>
        </a:p>
      </dgm:t>
    </dgm:pt>
    <dgm:pt modelId="{87ADB4A0-9054-4EB7-8908-C7160520B653}">
      <dgm:prSet/>
      <dgm:spPr/>
      <dgm:t>
        <a:bodyPr/>
        <a:lstStyle/>
        <a:p>
          <a:r>
            <a:rPr lang="es-EC"/>
            <a:t>Proponer un plan de mejora que presente un nuevo sistema de eléctrico con las normas correspondientes.</a:t>
          </a:r>
          <a:endParaRPr lang="en-US" dirty="0"/>
        </a:p>
      </dgm:t>
    </dgm:pt>
    <dgm:pt modelId="{6BAF5F99-B67B-4DF1-891E-75B231F2ADD6}" type="parTrans" cxnId="{0DA49207-C054-439A-B727-06123AC5A6C7}">
      <dgm:prSet/>
      <dgm:spPr/>
      <dgm:t>
        <a:bodyPr/>
        <a:lstStyle/>
        <a:p>
          <a:endParaRPr lang="es-ES"/>
        </a:p>
      </dgm:t>
    </dgm:pt>
    <dgm:pt modelId="{F853CFEF-DF0B-4915-B8F6-2BF03BA80ECB}" type="sibTrans" cxnId="{0DA49207-C054-439A-B727-06123AC5A6C7}">
      <dgm:prSet/>
      <dgm:spPr/>
      <dgm:t>
        <a:bodyPr/>
        <a:lstStyle/>
        <a:p>
          <a:endParaRPr lang="es-ES"/>
        </a:p>
      </dgm:t>
    </dgm:pt>
    <dgm:pt modelId="{15A7639E-9CBA-4D25-AC46-E3682A3F4BFE}" type="pres">
      <dgm:prSet presAssocID="{5070F0FB-21D9-4F24-950B-DD248845B8A0}" presName="linear" presStyleCnt="0">
        <dgm:presLayoutVars>
          <dgm:animLvl val="lvl"/>
          <dgm:resizeHandles val="exact"/>
        </dgm:presLayoutVars>
      </dgm:prSet>
      <dgm:spPr/>
    </dgm:pt>
    <dgm:pt modelId="{6B2EF9D2-2AB8-4A59-B77F-DE2157DB8A99}" type="pres">
      <dgm:prSet presAssocID="{CCE7E137-0522-415F-B512-FE34F796EEDD}" presName="parentText" presStyleLbl="node1" presStyleIdx="0" presStyleCnt="1">
        <dgm:presLayoutVars>
          <dgm:chMax val="0"/>
          <dgm:bulletEnabled val="1"/>
        </dgm:presLayoutVars>
      </dgm:prSet>
      <dgm:spPr/>
    </dgm:pt>
    <dgm:pt modelId="{1ADB8CCE-6887-4492-B24D-7C4E6EDB3E8B}" type="pres">
      <dgm:prSet presAssocID="{CCE7E137-0522-415F-B512-FE34F796EEDD}" presName="childText" presStyleLbl="revTx" presStyleIdx="0" presStyleCnt="1">
        <dgm:presLayoutVars>
          <dgm:bulletEnabled val="1"/>
        </dgm:presLayoutVars>
      </dgm:prSet>
      <dgm:spPr/>
    </dgm:pt>
  </dgm:ptLst>
  <dgm:cxnLst>
    <dgm:cxn modelId="{0DA49207-C054-439A-B727-06123AC5A6C7}" srcId="{CCE7E137-0522-415F-B512-FE34F796EEDD}" destId="{87ADB4A0-9054-4EB7-8908-C7160520B653}" srcOrd="2" destOrd="0" parTransId="{6BAF5F99-B67B-4DF1-891E-75B231F2ADD6}" sibTransId="{F853CFEF-DF0B-4915-B8F6-2BF03BA80ECB}"/>
    <dgm:cxn modelId="{3139B80D-16A6-422F-8A6E-0E4A147FD267}" srcId="{CCE7E137-0522-415F-B512-FE34F796EEDD}" destId="{0E3CC4DC-6E36-40DB-A40B-0E8C2B9A7DC1}" srcOrd="1" destOrd="0" parTransId="{36B58DA9-9473-4969-8EAB-63FE8DAA412E}" sibTransId="{97386C76-F483-4482-B279-0083FA435334}"/>
    <dgm:cxn modelId="{9CAC1914-76FF-45DB-8B25-B082E592BB07}" type="presOf" srcId="{87ADB4A0-9054-4EB7-8908-C7160520B653}" destId="{1ADB8CCE-6887-4492-B24D-7C4E6EDB3E8B}" srcOrd="0" destOrd="2" presId="urn:microsoft.com/office/officeart/2005/8/layout/vList2"/>
    <dgm:cxn modelId="{D419F03C-935F-457A-BE54-76E2763F8DEE}" type="presOf" srcId="{5070F0FB-21D9-4F24-950B-DD248845B8A0}" destId="{15A7639E-9CBA-4D25-AC46-E3682A3F4BFE}" srcOrd="0" destOrd="0" presId="urn:microsoft.com/office/officeart/2005/8/layout/vList2"/>
    <dgm:cxn modelId="{5B5E625B-56C3-413A-8D37-755B71B9C318}" type="presOf" srcId="{D083EAA1-7C6E-4C50-B366-A113EC7996B3}" destId="{1ADB8CCE-6887-4492-B24D-7C4E6EDB3E8B}" srcOrd="0" destOrd="0" presId="urn:microsoft.com/office/officeart/2005/8/layout/vList2"/>
    <dgm:cxn modelId="{0F76415A-D814-4B2F-9204-43319DF2EEEB}" srcId="{5070F0FB-21D9-4F24-950B-DD248845B8A0}" destId="{CCE7E137-0522-415F-B512-FE34F796EEDD}" srcOrd="0" destOrd="0" parTransId="{D7B3A26E-708C-41CF-956C-F64CCB056E22}" sibTransId="{97A32E2D-BE6C-4B0C-A22C-CE7B8135CDF2}"/>
    <dgm:cxn modelId="{9EE70D86-9923-4D60-BA79-C9A827B9261B}" srcId="{CCE7E137-0522-415F-B512-FE34F796EEDD}" destId="{D083EAA1-7C6E-4C50-B366-A113EC7996B3}" srcOrd="0" destOrd="0" parTransId="{B80F3FE1-ED7C-4FCD-A2F2-DDA206CE31C8}" sibTransId="{3E75541F-6441-4B99-A6D4-EA3E123AF127}"/>
    <dgm:cxn modelId="{DA13FACC-70D2-42E2-99D6-EC345FE11110}" type="presOf" srcId="{0E3CC4DC-6E36-40DB-A40B-0E8C2B9A7DC1}" destId="{1ADB8CCE-6887-4492-B24D-7C4E6EDB3E8B}" srcOrd="0" destOrd="1" presId="urn:microsoft.com/office/officeart/2005/8/layout/vList2"/>
    <dgm:cxn modelId="{D2EB68FA-F76B-4B8F-8C85-4496CE54A7E7}" type="presOf" srcId="{CCE7E137-0522-415F-B512-FE34F796EEDD}" destId="{6B2EF9D2-2AB8-4A59-B77F-DE2157DB8A99}" srcOrd="0" destOrd="0" presId="urn:microsoft.com/office/officeart/2005/8/layout/vList2"/>
    <dgm:cxn modelId="{2AC338D0-25F4-4125-83FA-398D8F6E15EB}" type="presParOf" srcId="{15A7639E-9CBA-4D25-AC46-E3682A3F4BFE}" destId="{6B2EF9D2-2AB8-4A59-B77F-DE2157DB8A99}" srcOrd="0" destOrd="0" presId="urn:microsoft.com/office/officeart/2005/8/layout/vList2"/>
    <dgm:cxn modelId="{03D6642C-6ECB-42DA-BED6-A859746B65A1}" type="presParOf" srcId="{15A7639E-9CBA-4D25-AC46-E3682A3F4BFE}" destId="{1ADB8CCE-6887-4492-B24D-7C4E6EDB3E8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1ED960-07A4-4BCE-8FB3-34106215E16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84A25FC1-7606-4AD5-A29D-02D40CD2EBC5}">
      <dgm:prSet phldrT="[Texto]"/>
      <dgm:spPr>
        <a:noFill/>
      </dgm:spPr>
      <dgm:t>
        <a:bodyPr/>
        <a:lstStyle/>
        <a:p>
          <a:r>
            <a:rPr lang="es-ES" dirty="0"/>
            <a:t>Introducción</a:t>
          </a:r>
          <a:endParaRPr lang="es-EC" dirty="0"/>
        </a:p>
      </dgm:t>
    </dgm:pt>
    <dgm:pt modelId="{3553EB92-0878-4A1C-98BC-7152C560FC2B}" type="parTrans" cxnId="{26CAEDF5-7331-47D5-8B8F-F42868E85666}">
      <dgm:prSet/>
      <dgm:spPr/>
      <dgm:t>
        <a:bodyPr/>
        <a:lstStyle/>
        <a:p>
          <a:endParaRPr lang="es-EC"/>
        </a:p>
      </dgm:t>
    </dgm:pt>
    <dgm:pt modelId="{26DB7A3B-354E-44A9-A2CD-6EC414329022}" type="sibTrans" cxnId="{26CAEDF5-7331-47D5-8B8F-F42868E85666}">
      <dgm:prSet/>
      <dgm:spPr/>
      <dgm:t>
        <a:bodyPr/>
        <a:lstStyle/>
        <a:p>
          <a:endParaRPr lang="es-EC"/>
        </a:p>
      </dgm:t>
    </dgm:pt>
    <dgm:pt modelId="{D85183DD-3F93-4927-B617-AC2C4C9A58BA}">
      <dgm:prSet phldrT="[Texto]"/>
      <dgm:spPr>
        <a:solidFill>
          <a:srgbClr val="92D050"/>
        </a:solidFill>
      </dgm:spPr>
      <dgm:t>
        <a:bodyPr/>
        <a:lstStyle/>
        <a:p>
          <a:r>
            <a:rPr lang="es-ES" dirty="0"/>
            <a:t>Diseño de planos</a:t>
          </a:r>
        </a:p>
      </dgm:t>
    </dgm:pt>
    <dgm:pt modelId="{CD2A76BA-EDF8-45A2-99CA-D947A74F6D8E}" type="parTrans" cxnId="{520F6EF3-13D6-4D2E-9A6D-A40D250EA156}">
      <dgm:prSet/>
      <dgm:spPr/>
      <dgm:t>
        <a:bodyPr/>
        <a:lstStyle/>
        <a:p>
          <a:endParaRPr lang="es-EC"/>
        </a:p>
      </dgm:t>
    </dgm:pt>
    <dgm:pt modelId="{B2C361CF-073E-4AF8-9609-EDAEF78E51EB}" type="sibTrans" cxnId="{520F6EF3-13D6-4D2E-9A6D-A40D250EA156}">
      <dgm:prSet/>
      <dgm:spPr/>
      <dgm:t>
        <a:bodyPr/>
        <a:lstStyle/>
        <a:p>
          <a:endParaRPr lang="es-EC"/>
        </a:p>
      </dgm:t>
    </dgm:pt>
    <dgm:pt modelId="{72F064D9-82AB-474F-BCA2-2F2BB7C9D291}">
      <dgm:prSet phldrT="[Texto]"/>
      <dgm:spPr/>
      <dgm:t>
        <a:bodyPr/>
        <a:lstStyle/>
        <a:p>
          <a:r>
            <a:rPr lang="es-ES" dirty="0"/>
            <a:t>Inventario de cargas</a:t>
          </a:r>
        </a:p>
      </dgm:t>
    </dgm:pt>
    <dgm:pt modelId="{F55EE5AF-DF9C-499A-964E-CAFAC25913B4}" type="parTrans" cxnId="{1D2A941B-2C68-49ED-8075-4314A443B912}">
      <dgm:prSet/>
      <dgm:spPr/>
      <dgm:t>
        <a:bodyPr/>
        <a:lstStyle/>
        <a:p>
          <a:endParaRPr lang="es-EC"/>
        </a:p>
      </dgm:t>
    </dgm:pt>
    <dgm:pt modelId="{19E65711-6E5B-4CE6-A7C9-A62698DA94F8}" type="sibTrans" cxnId="{1D2A941B-2C68-49ED-8075-4314A443B912}">
      <dgm:prSet/>
      <dgm:spPr/>
      <dgm:t>
        <a:bodyPr/>
        <a:lstStyle/>
        <a:p>
          <a:endParaRPr lang="es-EC"/>
        </a:p>
      </dgm:t>
    </dgm:pt>
    <dgm:pt modelId="{5131C302-B727-4141-B629-00D98A65F1CA}">
      <dgm:prSet phldrT="[Texto]"/>
      <dgm:spPr/>
      <dgm:t>
        <a:bodyPr/>
        <a:lstStyle/>
        <a:p>
          <a:r>
            <a:rPr lang="es-ES" dirty="0"/>
            <a:t>Análisis del consumo del fuerte</a:t>
          </a:r>
        </a:p>
      </dgm:t>
    </dgm:pt>
    <dgm:pt modelId="{89AAD893-ADC1-4D83-8A8E-751E46EBDFD3}" type="parTrans" cxnId="{54431054-4B81-4539-842B-B0D7031F24FE}">
      <dgm:prSet/>
      <dgm:spPr/>
      <dgm:t>
        <a:bodyPr/>
        <a:lstStyle/>
        <a:p>
          <a:endParaRPr lang="es-EC"/>
        </a:p>
      </dgm:t>
    </dgm:pt>
    <dgm:pt modelId="{E63EC186-5A7B-4EA1-AD55-E42A25E194F3}" type="sibTrans" cxnId="{54431054-4B81-4539-842B-B0D7031F24FE}">
      <dgm:prSet/>
      <dgm:spPr/>
      <dgm:t>
        <a:bodyPr/>
        <a:lstStyle/>
        <a:p>
          <a:endParaRPr lang="es-EC"/>
        </a:p>
      </dgm:t>
    </dgm:pt>
    <dgm:pt modelId="{1A196154-E5FB-49AD-9D9F-A74FD67BFCE0}">
      <dgm:prSet phldrT="[Texto]"/>
      <dgm:spPr/>
      <dgm:t>
        <a:bodyPr/>
        <a:lstStyle/>
        <a:p>
          <a:r>
            <a:rPr lang="es-ES" dirty="0"/>
            <a:t>Plan de mejora</a:t>
          </a:r>
        </a:p>
      </dgm:t>
    </dgm:pt>
    <dgm:pt modelId="{C1C42347-557E-48CD-B6BB-E5BB21E38510}" type="parTrans" cxnId="{8CCA849A-9A1C-4DC8-AEE2-32C42F4A7FE2}">
      <dgm:prSet/>
      <dgm:spPr/>
      <dgm:t>
        <a:bodyPr/>
        <a:lstStyle/>
        <a:p>
          <a:endParaRPr lang="es-EC"/>
        </a:p>
      </dgm:t>
    </dgm:pt>
    <dgm:pt modelId="{38383D2E-0DE7-4A88-84B2-444B7E4139F2}" type="sibTrans" cxnId="{8CCA849A-9A1C-4DC8-AEE2-32C42F4A7FE2}">
      <dgm:prSet/>
      <dgm:spPr/>
      <dgm:t>
        <a:bodyPr/>
        <a:lstStyle/>
        <a:p>
          <a:endParaRPr lang="es-EC"/>
        </a:p>
      </dgm:t>
    </dgm:pt>
    <dgm:pt modelId="{8CBF14FC-DFDD-45D5-B1C0-684AB96707AE}">
      <dgm:prSet phldrT="[Texto]"/>
      <dgm:spPr/>
      <dgm:t>
        <a:bodyPr/>
        <a:lstStyle/>
        <a:p>
          <a:r>
            <a:rPr lang="es-ES" dirty="0"/>
            <a:t>Conclusiones y recomendaciones</a:t>
          </a:r>
        </a:p>
      </dgm:t>
    </dgm:pt>
    <dgm:pt modelId="{82C1F45D-D7CA-4CF0-9E67-5574B98CF040}" type="parTrans" cxnId="{E3DBADA4-624B-4E6E-BEB6-B2BC11EAB937}">
      <dgm:prSet/>
      <dgm:spPr/>
      <dgm:t>
        <a:bodyPr/>
        <a:lstStyle/>
        <a:p>
          <a:endParaRPr lang="es-EC"/>
        </a:p>
      </dgm:t>
    </dgm:pt>
    <dgm:pt modelId="{BB45C4AF-03F0-4537-A334-5CBFBB748C16}" type="sibTrans" cxnId="{E3DBADA4-624B-4E6E-BEB6-B2BC11EAB937}">
      <dgm:prSet/>
      <dgm:spPr/>
      <dgm:t>
        <a:bodyPr/>
        <a:lstStyle/>
        <a:p>
          <a:endParaRPr lang="es-EC"/>
        </a:p>
      </dgm:t>
    </dgm:pt>
    <dgm:pt modelId="{87C76069-0DA6-40C4-A8DF-B0B4E430B2DE}">
      <dgm:prSet phldrT="[Texto]"/>
      <dgm:spPr/>
      <dgm:t>
        <a:bodyPr/>
        <a:lstStyle/>
        <a:p>
          <a:r>
            <a:rPr lang="es-ES" dirty="0"/>
            <a:t>Presupuesto</a:t>
          </a:r>
        </a:p>
      </dgm:t>
    </dgm:pt>
    <dgm:pt modelId="{6C1B4CD5-834C-47F8-9D17-28766BAF2C22}" type="parTrans" cxnId="{EDA15ADB-0B98-4F78-A096-E8843D04B714}">
      <dgm:prSet/>
      <dgm:spPr/>
      <dgm:t>
        <a:bodyPr/>
        <a:lstStyle/>
        <a:p>
          <a:endParaRPr lang="es-ES"/>
        </a:p>
      </dgm:t>
    </dgm:pt>
    <dgm:pt modelId="{A1AF8091-2BA9-4C39-8377-BABF19693D5B}" type="sibTrans" cxnId="{EDA15ADB-0B98-4F78-A096-E8843D04B714}">
      <dgm:prSet/>
      <dgm:spPr/>
      <dgm:t>
        <a:bodyPr/>
        <a:lstStyle/>
        <a:p>
          <a:endParaRPr lang="es-ES"/>
        </a:p>
      </dgm:t>
    </dgm:pt>
    <dgm:pt modelId="{4E81E159-CA5C-4039-A653-FC0B34225FBB}">
      <dgm:prSet phldrT="[Texto]"/>
      <dgm:spPr/>
      <dgm:t>
        <a:bodyPr/>
        <a:lstStyle/>
        <a:p>
          <a:r>
            <a:rPr lang="es-ES" dirty="0"/>
            <a:t>Ingeniería de detalle</a:t>
          </a:r>
        </a:p>
      </dgm:t>
    </dgm:pt>
    <dgm:pt modelId="{6ADBBD23-40CD-4F28-A7D6-D91D8F66FB91}" type="parTrans" cxnId="{E2B88364-B903-4C8E-AB6A-A754C7A3EC66}">
      <dgm:prSet/>
      <dgm:spPr/>
      <dgm:t>
        <a:bodyPr/>
        <a:lstStyle/>
        <a:p>
          <a:endParaRPr lang="es-ES"/>
        </a:p>
      </dgm:t>
    </dgm:pt>
    <dgm:pt modelId="{D1C9E114-DFF0-4A05-8918-DEF82C452130}" type="sibTrans" cxnId="{E2B88364-B903-4C8E-AB6A-A754C7A3EC66}">
      <dgm:prSet/>
      <dgm:spPr/>
      <dgm:t>
        <a:bodyPr/>
        <a:lstStyle/>
        <a:p>
          <a:endParaRPr lang="es-ES"/>
        </a:p>
      </dgm:t>
    </dgm:pt>
    <dgm:pt modelId="{7488CF59-F838-459B-9765-FE47B05A7CF7}" type="pres">
      <dgm:prSet presAssocID="{8D1ED960-07A4-4BCE-8FB3-34106215E16B}" presName="vert0" presStyleCnt="0">
        <dgm:presLayoutVars>
          <dgm:dir/>
          <dgm:animOne val="branch"/>
          <dgm:animLvl val="lvl"/>
        </dgm:presLayoutVars>
      </dgm:prSet>
      <dgm:spPr/>
    </dgm:pt>
    <dgm:pt modelId="{3BE08EFF-DA0E-4CBF-B2FE-D090D3901FCE}" type="pres">
      <dgm:prSet presAssocID="{84A25FC1-7606-4AD5-A29D-02D40CD2EBC5}" presName="thickLine" presStyleLbl="alignNode1" presStyleIdx="0" presStyleCnt="8"/>
      <dgm:spPr/>
    </dgm:pt>
    <dgm:pt modelId="{EFAC7ADB-3A19-47FE-9D48-D14C632372EB}" type="pres">
      <dgm:prSet presAssocID="{84A25FC1-7606-4AD5-A29D-02D40CD2EBC5}" presName="horz1" presStyleCnt="0"/>
      <dgm:spPr/>
    </dgm:pt>
    <dgm:pt modelId="{7540C8C7-6048-4886-97B2-1BC03C9FED4F}" type="pres">
      <dgm:prSet presAssocID="{84A25FC1-7606-4AD5-A29D-02D40CD2EBC5}" presName="tx1" presStyleLbl="revTx" presStyleIdx="0" presStyleCnt="8"/>
      <dgm:spPr/>
    </dgm:pt>
    <dgm:pt modelId="{0F17CEAB-89D9-4530-B7CF-881974776A88}" type="pres">
      <dgm:prSet presAssocID="{84A25FC1-7606-4AD5-A29D-02D40CD2EBC5}" presName="vert1" presStyleCnt="0"/>
      <dgm:spPr/>
    </dgm:pt>
    <dgm:pt modelId="{6389BD37-DBD3-46D1-8D1F-842C487DD78B}" type="pres">
      <dgm:prSet presAssocID="{D85183DD-3F93-4927-B617-AC2C4C9A58BA}" presName="thickLine" presStyleLbl="alignNode1" presStyleIdx="1" presStyleCnt="8"/>
      <dgm:spPr/>
    </dgm:pt>
    <dgm:pt modelId="{568D8DF5-13B9-4187-9287-BE5946A5AFF1}" type="pres">
      <dgm:prSet presAssocID="{D85183DD-3F93-4927-B617-AC2C4C9A58BA}" presName="horz1" presStyleCnt="0"/>
      <dgm:spPr/>
    </dgm:pt>
    <dgm:pt modelId="{3A6EE94C-D3D6-4F58-B0E2-2B6EB1735572}" type="pres">
      <dgm:prSet presAssocID="{D85183DD-3F93-4927-B617-AC2C4C9A58BA}" presName="tx1" presStyleLbl="revTx" presStyleIdx="1" presStyleCnt="8"/>
      <dgm:spPr/>
    </dgm:pt>
    <dgm:pt modelId="{83EB0954-24D9-40FF-B95F-323E02ACFE24}" type="pres">
      <dgm:prSet presAssocID="{D85183DD-3F93-4927-B617-AC2C4C9A58BA}" presName="vert1" presStyleCnt="0"/>
      <dgm:spPr/>
    </dgm:pt>
    <dgm:pt modelId="{6EDD8883-2582-4F01-B8A6-D9FD85D39353}" type="pres">
      <dgm:prSet presAssocID="{72F064D9-82AB-474F-BCA2-2F2BB7C9D291}" presName="thickLine" presStyleLbl="alignNode1" presStyleIdx="2" presStyleCnt="8"/>
      <dgm:spPr/>
    </dgm:pt>
    <dgm:pt modelId="{FE3F682B-7FD7-47A2-A1B8-2E4DAD43241E}" type="pres">
      <dgm:prSet presAssocID="{72F064D9-82AB-474F-BCA2-2F2BB7C9D291}" presName="horz1" presStyleCnt="0"/>
      <dgm:spPr/>
    </dgm:pt>
    <dgm:pt modelId="{B2320634-FDB8-459D-B05A-6A774793C032}" type="pres">
      <dgm:prSet presAssocID="{72F064D9-82AB-474F-BCA2-2F2BB7C9D291}" presName="tx1" presStyleLbl="revTx" presStyleIdx="2" presStyleCnt="8"/>
      <dgm:spPr/>
    </dgm:pt>
    <dgm:pt modelId="{A94590B4-BF0D-450F-84E1-24E20AD35CD6}" type="pres">
      <dgm:prSet presAssocID="{72F064D9-82AB-474F-BCA2-2F2BB7C9D291}" presName="vert1" presStyleCnt="0"/>
      <dgm:spPr/>
    </dgm:pt>
    <dgm:pt modelId="{C8FB3ED9-5C24-430F-B069-9666E82B93AD}" type="pres">
      <dgm:prSet presAssocID="{5131C302-B727-4141-B629-00D98A65F1CA}" presName="thickLine" presStyleLbl="alignNode1" presStyleIdx="3" presStyleCnt="8"/>
      <dgm:spPr/>
    </dgm:pt>
    <dgm:pt modelId="{5E2AA27D-D39D-4F61-8F8F-35F2D8DE4D73}" type="pres">
      <dgm:prSet presAssocID="{5131C302-B727-4141-B629-00D98A65F1CA}" presName="horz1" presStyleCnt="0"/>
      <dgm:spPr/>
    </dgm:pt>
    <dgm:pt modelId="{0D48BD65-D4A4-491C-AC7F-E01865B2FAE4}" type="pres">
      <dgm:prSet presAssocID="{5131C302-B727-4141-B629-00D98A65F1CA}" presName="tx1" presStyleLbl="revTx" presStyleIdx="3" presStyleCnt="8"/>
      <dgm:spPr/>
    </dgm:pt>
    <dgm:pt modelId="{636740A6-C63D-407A-BAF3-59CC2E4A6836}" type="pres">
      <dgm:prSet presAssocID="{5131C302-B727-4141-B629-00D98A65F1CA}" presName="vert1" presStyleCnt="0"/>
      <dgm:spPr/>
    </dgm:pt>
    <dgm:pt modelId="{340D4FD5-6EA0-4AE8-958D-CAFC3060279A}" type="pres">
      <dgm:prSet presAssocID="{1A196154-E5FB-49AD-9D9F-A74FD67BFCE0}" presName="thickLine" presStyleLbl="alignNode1" presStyleIdx="4" presStyleCnt="8"/>
      <dgm:spPr/>
    </dgm:pt>
    <dgm:pt modelId="{93CA21B4-79BE-4D01-B9CC-025AE5C4F298}" type="pres">
      <dgm:prSet presAssocID="{1A196154-E5FB-49AD-9D9F-A74FD67BFCE0}" presName="horz1" presStyleCnt="0"/>
      <dgm:spPr/>
    </dgm:pt>
    <dgm:pt modelId="{214FBEE4-D3C0-4E9A-B446-2B818AADBC94}" type="pres">
      <dgm:prSet presAssocID="{1A196154-E5FB-49AD-9D9F-A74FD67BFCE0}" presName="tx1" presStyleLbl="revTx" presStyleIdx="4" presStyleCnt="8"/>
      <dgm:spPr/>
    </dgm:pt>
    <dgm:pt modelId="{15077EE8-551C-4E54-B664-3753D15865D9}" type="pres">
      <dgm:prSet presAssocID="{1A196154-E5FB-49AD-9D9F-A74FD67BFCE0}" presName="vert1" presStyleCnt="0"/>
      <dgm:spPr/>
    </dgm:pt>
    <dgm:pt modelId="{B2F89B01-0FEB-41DA-94EF-AB8C4A4D4D5F}" type="pres">
      <dgm:prSet presAssocID="{4E81E159-CA5C-4039-A653-FC0B34225FBB}" presName="thickLine" presStyleLbl="alignNode1" presStyleIdx="5" presStyleCnt="8"/>
      <dgm:spPr/>
    </dgm:pt>
    <dgm:pt modelId="{C5286A01-E542-4A9C-9DA9-224B70B29812}" type="pres">
      <dgm:prSet presAssocID="{4E81E159-CA5C-4039-A653-FC0B34225FBB}" presName="horz1" presStyleCnt="0"/>
      <dgm:spPr/>
    </dgm:pt>
    <dgm:pt modelId="{2B305097-C094-42C6-8281-3397753A901C}" type="pres">
      <dgm:prSet presAssocID="{4E81E159-CA5C-4039-A653-FC0B34225FBB}" presName="tx1" presStyleLbl="revTx" presStyleIdx="5" presStyleCnt="8"/>
      <dgm:spPr/>
    </dgm:pt>
    <dgm:pt modelId="{1BF949E2-6106-47B6-B36B-6F24DF11E7E4}" type="pres">
      <dgm:prSet presAssocID="{4E81E159-CA5C-4039-A653-FC0B34225FBB}" presName="vert1" presStyleCnt="0"/>
      <dgm:spPr/>
    </dgm:pt>
    <dgm:pt modelId="{9225D25F-CD28-4434-B0C4-2690FE3808BC}" type="pres">
      <dgm:prSet presAssocID="{87C76069-0DA6-40C4-A8DF-B0B4E430B2DE}" presName="thickLine" presStyleLbl="alignNode1" presStyleIdx="6" presStyleCnt="8"/>
      <dgm:spPr/>
    </dgm:pt>
    <dgm:pt modelId="{C5831001-38C2-4C1E-B26F-60E9807923C4}" type="pres">
      <dgm:prSet presAssocID="{87C76069-0DA6-40C4-A8DF-B0B4E430B2DE}" presName="horz1" presStyleCnt="0"/>
      <dgm:spPr/>
    </dgm:pt>
    <dgm:pt modelId="{4CB6B8D8-D0D5-42E2-B2E1-180159A51237}" type="pres">
      <dgm:prSet presAssocID="{87C76069-0DA6-40C4-A8DF-B0B4E430B2DE}" presName="tx1" presStyleLbl="revTx" presStyleIdx="6" presStyleCnt="8"/>
      <dgm:spPr/>
    </dgm:pt>
    <dgm:pt modelId="{C1E0F2C6-DCAA-402A-9C55-C18E520FA39E}" type="pres">
      <dgm:prSet presAssocID="{87C76069-0DA6-40C4-A8DF-B0B4E430B2DE}" presName="vert1" presStyleCnt="0"/>
      <dgm:spPr/>
    </dgm:pt>
    <dgm:pt modelId="{877E299D-8CD1-45C0-857B-BB1E82DED0D5}" type="pres">
      <dgm:prSet presAssocID="{8CBF14FC-DFDD-45D5-B1C0-684AB96707AE}" presName="thickLine" presStyleLbl="alignNode1" presStyleIdx="7" presStyleCnt="8"/>
      <dgm:spPr/>
    </dgm:pt>
    <dgm:pt modelId="{419370F0-925E-4485-BD23-624B03FFB159}" type="pres">
      <dgm:prSet presAssocID="{8CBF14FC-DFDD-45D5-B1C0-684AB96707AE}" presName="horz1" presStyleCnt="0"/>
      <dgm:spPr/>
    </dgm:pt>
    <dgm:pt modelId="{42414D79-7DC7-43A0-975F-50851F6608DF}" type="pres">
      <dgm:prSet presAssocID="{8CBF14FC-DFDD-45D5-B1C0-684AB96707AE}" presName="tx1" presStyleLbl="revTx" presStyleIdx="7" presStyleCnt="8"/>
      <dgm:spPr/>
    </dgm:pt>
    <dgm:pt modelId="{7CD1FC0B-8369-4F8D-B0BD-DDFF991BC190}" type="pres">
      <dgm:prSet presAssocID="{8CBF14FC-DFDD-45D5-B1C0-684AB96707AE}" presName="vert1" presStyleCnt="0"/>
      <dgm:spPr/>
    </dgm:pt>
  </dgm:ptLst>
  <dgm:cxnLst>
    <dgm:cxn modelId="{7885F20F-E2E1-4E3D-89B4-A8880F4B5A64}" type="presOf" srcId="{87C76069-0DA6-40C4-A8DF-B0B4E430B2DE}" destId="{4CB6B8D8-D0D5-42E2-B2E1-180159A51237}" srcOrd="0" destOrd="0" presId="urn:microsoft.com/office/officeart/2008/layout/LinedList"/>
    <dgm:cxn modelId="{15620A10-40B3-49FE-AA22-0235D3C2A3EF}" type="presOf" srcId="{8D1ED960-07A4-4BCE-8FB3-34106215E16B}" destId="{7488CF59-F838-459B-9765-FE47B05A7CF7}" srcOrd="0" destOrd="0" presId="urn:microsoft.com/office/officeart/2008/layout/LinedList"/>
    <dgm:cxn modelId="{1D2A941B-2C68-49ED-8075-4314A443B912}" srcId="{8D1ED960-07A4-4BCE-8FB3-34106215E16B}" destId="{72F064D9-82AB-474F-BCA2-2F2BB7C9D291}" srcOrd="2" destOrd="0" parTransId="{F55EE5AF-DF9C-499A-964E-CAFAC25913B4}" sibTransId="{19E65711-6E5B-4CE6-A7C9-A62698DA94F8}"/>
    <dgm:cxn modelId="{2AA98C21-266B-49DC-927E-0B31EC4334E1}" type="presOf" srcId="{8CBF14FC-DFDD-45D5-B1C0-684AB96707AE}" destId="{42414D79-7DC7-43A0-975F-50851F6608DF}" srcOrd="0" destOrd="0" presId="urn:microsoft.com/office/officeart/2008/layout/LinedList"/>
    <dgm:cxn modelId="{83B2A661-ED39-46B2-B7BA-5C412CCEA9E6}" type="presOf" srcId="{1A196154-E5FB-49AD-9D9F-A74FD67BFCE0}" destId="{214FBEE4-D3C0-4E9A-B446-2B818AADBC94}" srcOrd="0" destOrd="0" presId="urn:microsoft.com/office/officeart/2008/layout/LinedList"/>
    <dgm:cxn modelId="{E2B88364-B903-4C8E-AB6A-A754C7A3EC66}" srcId="{8D1ED960-07A4-4BCE-8FB3-34106215E16B}" destId="{4E81E159-CA5C-4039-A653-FC0B34225FBB}" srcOrd="5" destOrd="0" parTransId="{6ADBBD23-40CD-4F28-A7D6-D91D8F66FB91}" sibTransId="{D1C9E114-DFF0-4A05-8918-DEF82C452130}"/>
    <dgm:cxn modelId="{24A4094E-FB56-48A6-A6EB-4C3009821CA8}" type="presOf" srcId="{84A25FC1-7606-4AD5-A29D-02D40CD2EBC5}" destId="{7540C8C7-6048-4886-97B2-1BC03C9FED4F}" srcOrd="0" destOrd="0" presId="urn:microsoft.com/office/officeart/2008/layout/LinedList"/>
    <dgm:cxn modelId="{7EFAA770-29DF-4224-AB96-3B3AE45D6E65}" type="presOf" srcId="{D85183DD-3F93-4927-B617-AC2C4C9A58BA}" destId="{3A6EE94C-D3D6-4F58-B0E2-2B6EB1735572}" srcOrd="0" destOrd="0" presId="urn:microsoft.com/office/officeart/2008/layout/LinedList"/>
    <dgm:cxn modelId="{54431054-4B81-4539-842B-B0D7031F24FE}" srcId="{8D1ED960-07A4-4BCE-8FB3-34106215E16B}" destId="{5131C302-B727-4141-B629-00D98A65F1CA}" srcOrd="3" destOrd="0" parTransId="{89AAD893-ADC1-4D83-8A8E-751E46EBDFD3}" sibTransId="{E63EC186-5A7B-4EA1-AD55-E42A25E194F3}"/>
    <dgm:cxn modelId="{D8F20F96-C429-4111-B470-A33AA11E99FB}" type="presOf" srcId="{72F064D9-82AB-474F-BCA2-2F2BB7C9D291}" destId="{B2320634-FDB8-459D-B05A-6A774793C032}" srcOrd="0" destOrd="0" presId="urn:microsoft.com/office/officeart/2008/layout/LinedList"/>
    <dgm:cxn modelId="{8CCA849A-9A1C-4DC8-AEE2-32C42F4A7FE2}" srcId="{8D1ED960-07A4-4BCE-8FB3-34106215E16B}" destId="{1A196154-E5FB-49AD-9D9F-A74FD67BFCE0}" srcOrd="4" destOrd="0" parTransId="{C1C42347-557E-48CD-B6BB-E5BB21E38510}" sibTransId="{38383D2E-0DE7-4A88-84B2-444B7E4139F2}"/>
    <dgm:cxn modelId="{E3DBADA4-624B-4E6E-BEB6-B2BC11EAB937}" srcId="{8D1ED960-07A4-4BCE-8FB3-34106215E16B}" destId="{8CBF14FC-DFDD-45D5-B1C0-684AB96707AE}" srcOrd="7" destOrd="0" parTransId="{82C1F45D-D7CA-4CF0-9E67-5574B98CF040}" sibTransId="{BB45C4AF-03F0-4537-A334-5CBFBB748C16}"/>
    <dgm:cxn modelId="{2C8DCDB5-D41E-49B7-AF34-B84F4BF2B7CE}" type="presOf" srcId="{5131C302-B727-4141-B629-00D98A65F1CA}" destId="{0D48BD65-D4A4-491C-AC7F-E01865B2FAE4}" srcOrd="0" destOrd="0" presId="urn:microsoft.com/office/officeart/2008/layout/LinedList"/>
    <dgm:cxn modelId="{6D7892CC-5D21-48D0-8267-D44A0429990C}" type="presOf" srcId="{4E81E159-CA5C-4039-A653-FC0B34225FBB}" destId="{2B305097-C094-42C6-8281-3397753A901C}" srcOrd="0" destOrd="0" presId="urn:microsoft.com/office/officeart/2008/layout/LinedList"/>
    <dgm:cxn modelId="{EDA15ADB-0B98-4F78-A096-E8843D04B714}" srcId="{8D1ED960-07A4-4BCE-8FB3-34106215E16B}" destId="{87C76069-0DA6-40C4-A8DF-B0B4E430B2DE}" srcOrd="6" destOrd="0" parTransId="{6C1B4CD5-834C-47F8-9D17-28766BAF2C22}" sibTransId="{A1AF8091-2BA9-4C39-8377-BABF19693D5B}"/>
    <dgm:cxn modelId="{520F6EF3-13D6-4D2E-9A6D-A40D250EA156}" srcId="{8D1ED960-07A4-4BCE-8FB3-34106215E16B}" destId="{D85183DD-3F93-4927-B617-AC2C4C9A58BA}" srcOrd="1" destOrd="0" parTransId="{CD2A76BA-EDF8-45A2-99CA-D947A74F6D8E}" sibTransId="{B2C361CF-073E-4AF8-9609-EDAEF78E51EB}"/>
    <dgm:cxn modelId="{26CAEDF5-7331-47D5-8B8F-F42868E85666}" srcId="{8D1ED960-07A4-4BCE-8FB3-34106215E16B}" destId="{84A25FC1-7606-4AD5-A29D-02D40CD2EBC5}" srcOrd="0" destOrd="0" parTransId="{3553EB92-0878-4A1C-98BC-7152C560FC2B}" sibTransId="{26DB7A3B-354E-44A9-A2CD-6EC414329022}"/>
    <dgm:cxn modelId="{7F1098A4-10CF-4C7B-A160-31A70A6A7648}" type="presParOf" srcId="{7488CF59-F838-459B-9765-FE47B05A7CF7}" destId="{3BE08EFF-DA0E-4CBF-B2FE-D090D3901FCE}" srcOrd="0" destOrd="0" presId="urn:microsoft.com/office/officeart/2008/layout/LinedList"/>
    <dgm:cxn modelId="{0B50C62C-35DB-4992-B57E-40056950DB9C}" type="presParOf" srcId="{7488CF59-F838-459B-9765-FE47B05A7CF7}" destId="{EFAC7ADB-3A19-47FE-9D48-D14C632372EB}" srcOrd="1" destOrd="0" presId="urn:microsoft.com/office/officeart/2008/layout/LinedList"/>
    <dgm:cxn modelId="{A8DF58B9-D676-4534-9968-42D352B1F750}" type="presParOf" srcId="{EFAC7ADB-3A19-47FE-9D48-D14C632372EB}" destId="{7540C8C7-6048-4886-97B2-1BC03C9FED4F}" srcOrd="0" destOrd="0" presId="urn:microsoft.com/office/officeart/2008/layout/LinedList"/>
    <dgm:cxn modelId="{2EC982A1-5920-453F-B0DB-B0B0CBA11F9D}" type="presParOf" srcId="{EFAC7ADB-3A19-47FE-9D48-D14C632372EB}" destId="{0F17CEAB-89D9-4530-B7CF-881974776A88}" srcOrd="1" destOrd="0" presId="urn:microsoft.com/office/officeart/2008/layout/LinedList"/>
    <dgm:cxn modelId="{D7A4C009-A1EF-4570-AE74-7F2506FFBCA7}" type="presParOf" srcId="{7488CF59-F838-459B-9765-FE47B05A7CF7}" destId="{6389BD37-DBD3-46D1-8D1F-842C487DD78B}" srcOrd="2" destOrd="0" presId="urn:microsoft.com/office/officeart/2008/layout/LinedList"/>
    <dgm:cxn modelId="{0D7DF167-690C-4987-8604-C9BD889640A1}" type="presParOf" srcId="{7488CF59-F838-459B-9765-FE47B05A7CF7}" destId="{568D8DF5-13B9-4187-9287-BE5946A5AFF1}" srcOrd="3" destOrd="0" presId="urn:microsoft.com/office/officeart/2008/layout/LinedList"/>
    <dgm:cxn modelId="{E5DC4724-37D3-406A-B65D-2113335314C0}" type="presParOf" srcId="{568D8DF5-13B9-4187-9287-BE5946A5AFF1}" destId="{3A6EE94C-D3D6-4F58-B0E2-2B6EB1735572}" srcOrd="0" destOrd="0" presId="urn:microsoft.com/office/officeart/2008/layout/LinedList"/>
    <dgm:cxn modelId="{77E873C1-411C-4AAB-A3AC-C259AB15F1DB}" type="presParOf" srcId="{568D8DF5-13B9-4187-9287-BE5946A5AFF1}" destId="{83EB0954-24D9-40FF-B95F-323E02ACFE24}" srcOrd="1" destOrd="0" presId="urn:microsoft.com/office/officeart/2008/layout/LinedList"/>
    <dgm:cxn modelId="{C5BF9375-7C97-4227-83B0-BD520DED609E}" type="presParOf" srcId="{7488CF59-F838-459B-9765-FE47B05A7CF7}" destId="{6EDD8883-2582-4F01-B8A6-D9FD85D39353}" srcOrd="4" destOrd="0" presId="urn:microsoft.com/office/officeart/2008/layout/LinedList"/>
    <dgm:cxn modelId="{B202EBAE-5DB2-4E9B-BC51-F65CEA5CCC96}" type="presParOf" srcId="{7488CF59-F838-459B-9765-FE47B05A7CF7}" destId="{FE3F682B-7FD7-47A2-A1B8-2E4DAD43241E}" srcOrd="5" destOrd="0" presId="urn:microsoft.com/office/officeart/2008/layout/LinedList"/>
    <dgm:cxn modelId="{CA891A64-C5C3-425B-B4EC-32ED905E1B67}" type="presParOf" srcId="{FE3F682B-7FD7-47A2-A1B8-2E4DAD43241E}" destId="{B2320634-FDB8-459D-B05A-6A774793C032}" srcOrd="0" destOrd="0" presId="urn:microsoft.com/office/officeart/2008/layout/LinedList"/>
    <dgm:cxn modelId="{F6E39210-0B92-4897-BDFF-D0514CCB1CEA}" type="presParOf" srcId="{FE3F682B-7FD7-47A2-A1B8-2E4DAD43241E}" destId="{A94590B4-BF0D-450F-84E1-24E20AD35CD6}" srcOrd="1" destOrd="0" presId="urn:microsoft.com/office/officeart/2008/layout/LinedList"/>
    <dgm:cxn modelId="{BAE59375-8BBF-44BF-AFA2-DEE43330FF47}" type="presParOf" srcId="{7488CF59-F838-459B-9765-FE47B05A7CF7}" destId="{C8FB3ED9-5C24-430F-B069-9666E82B93AD}" srcOrd="6" destOrd="0" presId="urn:microsoft.com/office/officeart/2008/layout/LinedList"/>
    <dgm:cxn modelId="{5EAD800D-E844-41A8-B9EE-326C8BECBF4F}" type="presParOf" srcId="{7488CF59-F838-459B-9765-FE47B05A7CF7}" destId="{5E2AA27D-D39D-4F61-8F8F-35F2D8DE4D73}" srcOrd="7" destOrd="0" presId="urn:microsoft.com/office/officeart/2008/layout/LinedList"/>
    <dgm:cxn modelId="{C29D8817-C961-4B83-8EEC-B5A1CDFCD08B}" type="presParOf" srcId="{5E2AA27D-D39D-4F61-8F8F-35F2D8DE4D73}" destId="{0D48BD65-D4A4-491C-AC7F-E01865B2FAE4}" srcOrd="0" destOrd="0" presId="urn:microsoft.com/office/officeart/2008/layout/LinedList"/>
    <dgm:cxn modelId="{855C6F17-757F-44AE-A0EB-A303AB94091F}" type="presParOf" srcId="{5E2AA27D-D39D-4F61-8F8F-35F2D8DE4D73}" destId="{636740A6-C63D-407A-BAF3-59CC2E4A6836}" srcOrd="1" destOrd="0" presId="urn:microsoft.com/office/officeart/2008/layout/LinedList"/>
    <dgm:cxn modelId="{8B226219-D83A-4557-BC0E-E7DEA0EB20A8}" type="presParOf" srcId="{7488CF59-F838-459B-9765-FE47B05A7CF7}" destId="{340D4FD5-6EA0-4AE8-958D-CAFC3060279A}" srcOrd="8" destOrd="0" presId="urn:microsoft.com/office/officeart/2008/layout/LinedList"/>
    <dgm:cxn modelId="{0F3941D6-78CC-4920-8252-20A7BC34C92B}" type="presParOf" srcId="{7488CF59-F838-459B-9765-FE47B05A7CF7}" destId="{93CA21B4-79BE-4D01-B9CC-025AE5C4F298}" srcOrd="9" destOrd="0" presId="urn:microsoft.com/office/officeart/2008/layout/LinedList"/>
    <dgm:cxn modelId="{97B14603-56A8-4481-A53C-CFBC5EC5BC29}" type="presParOf" srcId="{93CA21B4-79BE-4D01-B9CC-025AE5C4F298}" destId="{214FBEE4-D3C0-4E9A-B446-2B818AADBC94}" srcOrd="0" destOrd="0" presId="urn:microsoft.com/office/officeart/2008/layout/LinedList"/>
    <dgm:cxn modelId="{CEBEC3A0-DE6F-4307-93E4-55D3E550EA52}" type="presParOf" srcId="{93CA21B4-79BE-4D01-B9CC-025AE5C4F298}" destId="{15077EE8-551C-4E54-B664-3753D15865D9}" srcOrd="1" destOrd="0" presId="urn:microsoft.com/office/officeart/2008/layout/LinedList"/>
    <dgm:cxn modelId="{0A7CEC66-1B8C-4C0C-9D35-C4AA703D366C}" type="presParOf" srcId="{7488CF59-F838-459B-9765-FE47B05A7CF7}" destId="{B2F89B01-0FEB-41DA-94EF-AB8C4A4D4D5F}" srcOrd="10" destOrd="0" presId="urn:microsoft.com/office/officeart/2008/layout/LinedList"/>
    <dgm:cxn modelId="{44F2AE6E-8CDF-4595-9205-3B50B85F43A2}" type="presParOf" srcId="{7488CF59-F838-459B-9765-FE47B05A7CF7}" destId="{C5286A01-E542-4A9C-9DA9-224B70B29812}" srcOrd="11" destOrd="0" presId="urn:microsoft.com/office/officeart/2008/layout/LinedList"/>
    <dgm:cxn modelId="{8566FB19-68E5-4270-B923-634DE3BF30CE}" type="presParOf" srcId="{C5286A01-E542-4A9C-9DA9-224B70B29812}" destId="{2B305097-C094-42C6-8281-3397753A901C}" srcOrd="0" destOrd="0" presId="urn:microsoft.com/office/officeart/2008/layout/LinedList"/>
    <dgm:cxn modelId="{66CAF45A-9DA8-4766-99CF-C2C094E3C8BB}" type="presParOf" srcId="{C5286A01-E542-4A9C-9DA9-224B70B29812}" destId="{1BF949E2-6106-47B6-B36B-6F24DF11E7E4}" srcOrd="1" destOrd="0" presId="urn:microsoft.com/office/officeart/2008/layout/LinedList"/>
    <dgm:cxn modelId="{DAAA7412-2CD1-4D54-B2CB-14D4E07E2E47}" type="presParOf" srcId="{7488CF59-F838-459B-9765-FE47B05A7CF7}" destId="{9225D25F-CD28-4434-B0C4-2690FE3808BC}" srcOrd="12" destOrd="0" presId="urn:microsoft.com/office/officeart/2008/layout/LinedList"/>
    <dgm:cxn modelId="{460C1124-1665-4949-9E88-4834F8A2C9D2}" type="presParOf" srcId="{7488CF59-F838-459B-9765-FE47B05A7CF7}" destId="{C5831001-38C2-4C1E-B26F-60E9807923C4}" srcOrd="13" destOrd="0" presId="urn:microsoft.com/office/officeart/2008/layout/LinedList"/>
    <dgm:cxn modelId="{A0164FE5-8633-4D93-A91E-F2A664F218F4}" type="presParOf" srcId="{C5831001-38C2-4C1E-B26F-60E9807923C4}" destId="{4CB6B8D8-D0D5-42E2-B2E1-180159A51237}" srcOrd="0" destOrd="0" presId="urn:microsoft.com/office/officeart/2008/layout/LinedList"/>
    <dgm:cxn modelId="{C793F278-CF12-4305-A3DA-786DF83E2316}" type="presParOf" srcId="{C5831001-38C2-4C1E-B26F-60E9807923C4}" destId="{C1E0F2C6-DCAA-402A-9C55-C18E520FA39E}" srcOrd="1" destOrd="0" presId="urn:microsoft.com/office/officeart/2008/layout/LinedList"/>
    <dgm:cxn modelId="{6927F8EA-2DBF-456D-A20C-60D5494E8DE2}" type="presParOf" srcId="{7488CF59-F838-459B-9765-FE47B05A7CF7}" destId="{877E299D-8CD1-45C0-857B-BB1E82DED0D5}" srcOrd="14" destOrd="0" presId="urn:microsoft.com/office/officeart/2008/layout/LinedList"/>
    <dgm:cxn modelId="{9916B068-FC1F-4DB4-8099-8B9C5522193A}" type="presParOf" srcId="{7488CF59-F838-459B-9765-FE47B05A7CF7}" destId="{419370F0-925E-4485-BD23-624B03FFB159}" srcOrd="15" destOrd="0" presId="urn:microsoft.com/office/officeart/2008/layout/LinedList"/>
    <dgm:cxn modelId="{F9867C9C-D1BF-458F-96D8-37914F17221D}" type="presParOf" srcId="{419370F0-925E-4485-BD23-624B03FFB159}" destId="{42414D79-7DC7-43A0-975F-50851F6608DF}" srcOrd="0" destOrd="0" presId="urn:microsoft.com/office/officeart/2008/layout/LinedList"/>
    <dgm:cxn modelId="{0E75031D-DC27-47A2-B312-7304CFBD1C10}" type="presParOf" srcId="{419370F0-925E-4485-BD23-624B03FFB159}" destId="{7CD1FC0B-8369-4F8D-B0BD-DDFF991BC190}"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1ED960-07A4-4BCE-8FB3-34106215E16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84A25FC1-7606-4AD5-A29D-02D40CD2EBC5}">
      <dgm:prSet phldrT="[Texto]"/>
      <dgm:spPr>
        <a:noFill/>
      </dgm:spPr>
      <dgm:t>
        <a:bodyPr/>
        <a:lstStyle/>
        <a:p>
          <a:r>
            <a:rPr lang="es-ES" dirty="0"/>
            <a:t>Introducción</a:t>
          </a:r>
          <a:endParaRPr lang="es-EC" dirty="0"/>
        </a:p>
      </dgm:t>
    </dgm:pt>
    <dgm:pt modelId="{3553EB92-0878-4A1C-98BC-7152C560FC2B}" type="parTrans" cxnId="{26CAEDF5-7331-47D5-8B8F-F42868E85666}">
      <dgm:prSet/>
      <dgm:spPr/>
      <dgm:t>
        <a:bodyPr/>
        <a:lstStyle/>
        <a:p>
          <a:endParaRPr lang="es-EC"/>
        </a:p>
      </dgm:t>
    </dgm:pt>
    <dgm:pt modelId="{26DB7A3B-354E-44A9-A2CD-6EC414329022}" type="sibTrans" cxnId="{26CAEDF5-7331-47D5-8B8F-F42868E85666}">
      <dgm:prSet/>
      <dgm:spPr/>
      <dgm:t>
        <a:bodyPr/>
        <a:lstStyle/>
        <a:p>
          <a:endParaRPr lang="es-EC"/>
        </a:p>
      </dgm:t>
    </dgm:pt>
    <dgm:pt modelId="{D85183DD-3F93-4927-B617-AC2C4C9A58BA}">
      <dgm:prSet phldrT="[Texto]"/>
      <dgm:spPr/>
      <dgm:t>
        <a:bodyPr/>
        <a:lstStyle/>
        <a:p>
          <a:r>
            <a:rPr lang="es-ES" dirty="0"/>
            <a:t>Diseño de planos</a:t>
          </a:r>
        </a:p>
      </dgm:t>
    </dgm:pt>
    <dgm:pt modelId="{CD2A76BA-EDF8-45A2-99CA-D947A74F6D8E}" type="parTrans" cxnId="{520F6EF3-13D6-4D2E-9A6D-A40D250EA156}">
      <dgm:prSet/>
      <dgm:spPr/>
      <dgm:t>
        <a:bodyPr/>
        <a:lstStyle/>
        <a:p>
          <a:endParaRPr lang="es-EC"/>
        </a:p>
      </dgm:t>
    </dgm:pt>
    <dgm:pt modelId="{B2C361CF-073E-4AF8-9609-EDAEF78E51EB}" type="sibTrans" cxnId="{520F6EF3-13D6-4D2E-9A6D-A40D250EA156}">
      <dgm:prSet/>
      <dgm:spPr/>
      <dgm:t>
        <a:bodyPr/>
        <a:lstStyle/>
        <a:p>
          <a:endParaRPr lang="es-EC"/>
        </a:p>
      </dgm:t>
    </dgm:pt>
    <dgm:pt modelId="{72F064D9-82AB-474F-BCA2-2F2BB7C9D291}">
      <dgm:prSet phldrT="[Texto]"/>
      <dgm:spPr>
        <a:solidFill>
          <a:srgbClr val="92D050"/>
        </a:solidFill>
      </dgm:spPr>
      <dgm:t>
        <a:bodyPr/>
        <a:lstStyle/>
        <a:p>
          <a:r>
            <a:rPr lang="es-ES" dirty="0"/>
            <a:t>Inventario de cargas</a:t>
          </a:r>
        </a:p>
      </dgm:t>
    </dgm:pt>
    <dgm:pt modelId="{F55EE5AF-DF9C-499A-964E-CAFAC25913B4}" type="parTrans" cxnId="{1D2A941B-2C68-49ED-8075-4314A443B912}">
      <dgm:prSet/>
      <dgm:spPr/>
      <dgm:t>
        <a:bodyPr/>
        <a:lstStyle/>
        <a:p>
          <a:endParaRPr lang="es-EC"/>
        </a:p>
      </dgm:t>
    </dgm:pt>
    <dgm:pt modelId="{19E65711-6E5B-4CE6-A7C9-A62698DA94F8}" type="sibTrans" cxnId="{1D2A941B-2C68-49ED-8075-4314A443B912}">
      <dgm:prSet/>
      <dgm:spPr/>
      <dgm:t>
        <a:bodyPr/>
        <a:lstStyle/>
        <a:p>
          <a:endParaRPr lang="es-EC"/>
        </a:p>
      </dgm:t>
    </dgm:pt>
    <dgm:pt modelId="{5131C302-B727-4141-B629-00D98A65F1CA}">
      <dgm:prSet phldrT="[Texto]"/>
      <dgm:spPr/>
      <dgm:t>
        <a:bodyPr/>
        <a:lstStyle/>
        <a:p>
          <a:r>
            <a:rPr lang="es-ES" dirty="0"/>
            <a:t>Análisis del consumo del fuerte</a:t>
          </a:r>
        </a:p>
      </dgm:t>
    </dgm:pt>
    <dgm:pt modelId="{89AAD893-ADC1-4D83-8A8E-751E46EBDFD3}" type="parTrans" cxnId="{54431054-4B81-4539-842B-B0D7031F24FE}">
      <dgm:prSet/>
      <dgm:spPr/>
      <dgm:t>
        <a:bodyPr/>
        <a:lstStyle/>
        <a:p>
          <a:endParaRPr lang="es-EC"/>
        </a:p>
      </dgm:t>
    </dgm:pt>
    <dgm:pt modelId="{E63EC186-5A7B-4EA1-AD55-E42A25E194F3}" type="sibTrans" cxnId="{54431054-4B81-4539-842B-B0D7031F24FE}">
      <dgm:prSet/>
      <dgm:spPr/>
      <dgm:t>
        <a:bodyPr/>
        <a:lstStyle/>
        <a:p>
          <a:endParaRPr lang="es-EC"/>
        </a:p>
      </dgm:t>
    </dgm:pt>
    <dgm:pt modelId="{1A196154-E5FB-49AD-9D9F-A74FD67BFCE0}">
      <dgm:prSet phldrT="[Texto]"/>
      <dgm:spPr/>
      <dgm:t>
        <a:bodyPr/>
        <a:lstStyle/>
        <a:p>
          <a:r>
            <a:rPr lang="es-ES" dirty="0"/>
            <a:t>Plan de mejora</a:t>
          </a:r>
        </a:p>
      </dgm:t>
    </dgm:pt>
    <dgm:pt modelId="{C1C42347-557E-48CD-B6BB-E5BB21E38510}" type="parTrans" cxnId="{8CCA849A-9A1C-4DC8-AEE2-32C42F4A7FE2}">
      <dgm:prSet/>
      <dgm:spPr/>
      <dgm:t>
        <a:bodyPr/>
        <a:lstStyle/>
        <a:p>
          <a:endParaRPr lang="es-EC"/>
        </a:p>
      </dgm:t>
    </dgm:pt>
    <dgm:pt modelId="{38383D2E-0DE7-4A88-84B2-444B7E4139F2}" type="sibTrans" cxnId="{8CCA849A-9A1C-4DC8-AEE2-32C42F4A7FE2}">
      <dgm:prSet/>
      <dgm:spPr/>
      <dgm:t>
        <a:bodyPr/>
        <a:lstStyle/>
        <a:p>
          <a:endParaRPr lang="es-EC"/>
        </a:p>
      </dgm:t>
    </dgm:pt>
    <dgm:pt modelId="{8CBF14FC-DFDD-45D5-B1C0-684AB96707AE}">
      <dgm:prSet phldrT="[Texto]"/>
      <dgm:spPr/>
      <dgm:t>
        <a:bodyPr/>
        <a:lstStyle/>
        <a:p>
          <a:r>
            <a:rPr lang="es-ES" dirty="0"/>
            <a:t>Conclusiones y recomendaciones</a:t>
          </a:r>
        </a:p>
      </dgm:t>
    </dgm:pt>
    <dgm:pt modelId="{82C1F45D-D7CA-4CF0-9E67-5574B98CF040}" type="parTrans" cxnId="{E3DBADA4-624B-4E6E-BEB6-B2BC11EAB937}">
      <dgm:prSet/>
      <dgm:spPr/>
      <dgm:t>
        <a:bodyPr/>
        <a:lstStyle/>
        <a:p>
          <a:endParaRPr lang="es-EC"/>
        </a:p>
      </dgm:t>
    </dgm:pt>
    <dgm:pt modelId="{BB45C4AF-03F0-4537-A334-5CBFBB748C16}" type="sibTrans" cxnId="{E3DBADA4-624B-4E6E-BEB6-B2BC11EAB937}">
      <dgm:prSet/>
      <dgm:spPr/>
      <dgm:t>
        <a:bodyPr/>
        <a:lstStyle/>
        <a:p>
          <a:endParaRPr lang="es-EC"/>
        </a:p>
      </dgm:t>
    </dgm:pt>
    <dgm:pt modelId="{87C76069-0DA6-40C4-A8DF-B0B4E430B2DE}">
      <dgm:prSet phldrT="[Texto]"/>
      <dgm:spPr/>
      <dgm:t>
        <a:bodyPr/>
        <a:lstStyle/>
        <a:p>
          <a:r>
            <a:rPr lang="es-ES" dirty="0"/>
            <a:t>Presupuesto</a:t>
          </a:r>
        </a:p>
      </dgm:t>
    </dgm:pt>
    <dgm:pt modelId="{6C1B4CD5-834C-47F8-9D17-28766BAF2C22}" type="parTrans" cxnId="{EDA15ADB-0B98-4F78-A096-E8843D04B714}">
      <dgm:prSet/>
      <dgm:spPr/>
      <dgm:t>
        <a:bodyPr/>
        <a:lstStyle/>
        <a:p>
          <a:endParaRPr lang="es-ES"/>
        </a:p>
      </dgm:t>
    </dgm:pt>
    <dgm:pt modelId="{A1AF8091-2BA9-4C39-8377-BABF19693D5B}" type="sibTrans" cxnId="{EDA15ADB-0B98-4F78-A096-E8843D04B714}">
      <dgm:prSet/>
      <dgm:spPr/>
      <dgm:t>
        <a:bodyPr/>
        <a:lstStyle/>
        <a:p>
          <a:endParaRPr lang="es-ES"/>
        </a:p>
      </dgm:t>
    </dgm:pt>
    <dgm:pt modelId="{4E81E159-CA5C-4039-A653-FC0B34225FBB}">
      <dgm:prSet phldrT="[Texto]"/>
      <dgm:spPr/>
      <dgm:t>
        <a:bodyPr/>
        <a:lstStyle/>
        <a:p>
          <a:r>
            <a:rPr lang="es-ES" dirty="0"/>
            <a:t>Ingeniería de detalle</a:t>
          </a:r>
        </a:p>
      </dgm:t>
    </dgm:pt>
    <dgm:pt modelId="{6ADBBD23-40CD-4F28-A7D6-D91D8F66FB91}" type="parTrans" cxnId="{E2B88364-B903-4C8E-AB6A-A754C7A3EC66}">
      <dgm:prSet/>
      <dgm:spPr/>
      <dgm:t>
        <a:bodyPr/>
        <a:lstStyle/>
        <a:p>
          <a:endParaRPr lang="es-ES"/>
        </a:p>
      </dgm:t>
    </dgm:pt>
    <dgm:pt modelId="{D1C9E114-DFF0-4A05-8918-DEF82C452130}" type="sibTrans" cxnId="{E2B88364-B903-4C8E-AB6A-A754C7A3EC66}">
      <dgm:prSet/>
      <dgm:spPr/>
      <dgm:t>
        <a:bodyPr/>
        <a:lstStyle/>
        <a:p>
          <a:endParaRPr lang="es-ES"/>
        </a:p>
      </dgm:t>
    </dgm:pt>
    <dgm:pt modelId="{7488CF59-F838-459B-9765-FE47B05A7CF7}" type="pres">
      <dgm:prSet presAssocID="{8D1ED960-07A4-4BCE-8FB3-34106215E16B}" presName="vert0" presStyleCnt="0">
        <dgm:presLayoutVars>
          <dgm:dir/>
          <dgm:animOne val="branch"/>
          <dgm:animLvl val="lvl"/>
        </dgm:presLayoutVars>
      </dgm:prSet>
      <dgm:spPr/>
    </dgm:pt>
    <dgm:pt modelId="{3BE08EFF-DA0E-4CBF-B2FE-D090D3901FCE}" type="pres">
      <dgm:prSet presAssocID="{84A25FC1-7606-4AD5-A29D-02D40CD2EBC5}" presName="thickLine" presStyleLbl="alignNode1" presStyleIdx="0" presStyleCnt="8"/>
      <dgm:spPr/>
    </dgm:pt>
    <dgm:pt modelId="{EFAC7ADB-3A19-47FE-9D48-D14C632372EB}" type="pres">
      <dgm:prSet presAssocID="{84A25FC1-7606-4AD5-A29D-02D40CD2EBC5}" presName="horz1" presStyleCnt="0"/>
      <dgm:spPr/>
    </dgm:pt>
    <dgm:pt modelId="{7540C8C7-6048-4886-97B2-1BC03C9FED4F}" type="pres">
      <dgm:prSet presAssocID="{84A25FC1-7606-4AD5-A29D-02D40CD2EBC5}" presName="tx1" presStyleLbl="revTx" presStyleIdx="0" presStyleCnt="8"/>
      <dgm:spPr/>
    </dgm:pt>
    <dgm:pt modelId="{0F17CEAB-89D9-4530-B7CF-881974776A88}" type="pres">
      <dgm:prSet presAssocID="{84A25FC1-7606-4AD5-A29D-02D40CD2EBC5}" presName="vert1" presStyleCnt="0"/>
      <dgm:spPr/>
    </dgm:pt>
    <dgm:pt modelId="{6389BD37-DBD3-46D1-8D1F-842C487DD78B}" type="pres">
      <dgm:prSet presAssocID="{D85183DD-3F93-4927-B617-AC2C4C9A58BA}" presName="thickLine" presStyleLbl="alignNode1" presStyleIdx="1" presStyleCnt="8"/>
      <dgm:spPr/>
    </dgm:pt>
    <dgm:pt modelId="{568D8DF5-13B9-4187-9287-BE5946A5AFF1}" type="pres">
      <dgm:prSet presAssocID="{D85183DD-3F93-4927-B617-AC2C4C9A58BA}" presName="horz1" presStyleCnt="0"/>
      <dgm:spPr/>
    </dgm:pt>
    <dgm:pt modelId="{3A6EE94C-D3D6-4F58-B0E2-2B6EB1735572}" type="pres">
      <dgm:prSet presAssocID="{D85183DD-3F93-4927-B617-AC2C4C9A58BA}" presName="tx1" presStyleLbl="revTx" presStyleIdx="1" presStyleCnt="8"/>
      <dgm:spPr/>
    </dgm:pt>
    <dgm:pt modelId="{83EB0954-24D9-40FF-B95F-323E02ACFE24}" type="pres">
      <dgm:prSet presAssocID="{D85183DD-3F93-4927-B617-AC2C4C9A58BA}" presName="vert1" presStyleCnt="0"/>
      <dgm:spPr/>
    </dgm:pt>
    <dgm:pt modelId="{6EDD8883-2582-4F01-B8A6-D9FD85D39353}" type="pres">
      <dgm:prSet presAssocID="{72F064D9-82AB-474F-BCA2-2F2BB7C9D291}" presName="thickLine" presStyleLbl="alignNode1" presStyleIdx="2" presStyleCnt="8"/>
      <dgm:spPr/>
    </dgm:pt>
    <dgm:pt modelId="{FE3F682B-7FD7-47A2-A1B8-2E4DAD43241E}" type="pres">
      <dgm:prSet presAssocID="{72F064D9-82AB-474F-BCA2-2F2BB7C9D291}" presName="horz1" presStyleCnt="0"/>
      <dgm:spPr/>
    </dgm:pt>
    <dgm:pt modelId="{B2320634-FDB8-459D-B05A-6A774793C032}" type="pres">
      <dgm:prSet presAssocID="{72F064D9-82AB-474F-BCA2-2F2BB7C9D291}" presName="tx1" presStyleLbl="revTx" presStyleIdx="2" presStyleCnt="8"/>
      <dgm:spPr/>
    </dgm:pt>
    <dgm:pt modelId="{A94590B4-BF0D-450F-84E1-24E20AD35CD6}" type="pres">
      <dgm:prSet presAssocID="{72F064D9-82AB-474F-BCA2-2F2BB7C9D291}" presName="vert1" presStyleCnt="0"/>
      <dgm:spPr/>
    </dgm:pt>
    <dgm:pt modelId="{C8FB3ED9-5C24-430F-B069-9666E82B93AD}" type="pres">
      <dgm:prSet presAssocID="{5131C302-B727-4141-B629-00D98A65F1CA}" presName="thickLine" presStyleLbl="alignNode1" presStyleIdx="3" presStyleCnt="8"/>
      <dgm:spPr/>
    </dgm:pt>
    <dgm:pt modelId="{5E2AA27D-D39D-4F61-8F8F-35F2D8DE4D73}" type="pres">
      <dgm:prSet presAssocID="{5131C302-B727-4141-B629-00D98A65F1CA}" presName="horz1" presStyleCnt="0"/>
      <dgm:spPr/>
    </dgm:pt>
    <dgm:pt modelId="{0D48BD65-D4A4-491C-AC7F-E01865B2FAE4}" type="pres">
      <dgm:prSet presAssocID="{5131C302-B727-4141-B629-00D98A65F1CA}" presName="tx1" presStyleLbl="revTx" presStyleIdx="3" presStyleCnt="8"/>
      <dgm:spPr/>
    </dgm:pt>
    <dgm:pt modelId="{636740A6-C63D-407A-BAF3-59CC2E4A6836}" type="pres">
      <dgm:prSet presAssocID="{5131C302-B727-4141-B629-00D98A65F1CA}" presName="vert1" presStyleCnt="0"/>
      <dgm:spPr/>
    </dgm:pt>
    <dgm:pt modelId="{340D4FD5-6EA0-4AE8-958D-CAFC3060279A}" type="pres">
      <dgm:prSet presAssocID="{1A196154-E5FB-49AD-9D9F-A74FD67BFCE0}" presName="thickLine" presStyleLbl="alignNode1" presStyleIdx="4" presStyleCnt="8"/>
      <dgm:spPr/>
    </dgm:pt>
    <dgm:pt modelId="{93CA21B4-79BE-4D01-B9CC-025AE5C4F298}" type="pres">
      <dgm:prSet presAssocID="{1A196154-E5FB-49AD-9D9F-A74FD67BFCE0}" presName="horz1" presStyleCnt="0"/>
      <dgm:spPr/>
    </dgm:pt>
    <dgm:pt modelId="{214FBEE4-D3C0-4E9A-B446-2B818AADBC94}" type="pres">
      <dgm:prSet presAssocID="{1A196154-E5FB-49AD-9D9F-A74FD67BFCE0}" presName="tx1" presStyleLbl="revTx" presStyleIdx="4" presStyleCnt="8"/>
      <dgm:spPr/>
    </dgm:pt>
    <dgm:pt modelId="{15077EE8-551C-4E54-B664-3753D15865D9}" type="pres">
      <dgm:prSet presAssocID="{1A196154-E5FB-49AD-9D9F-A74FD67BFCE0}" presName="vert1" presStyleCnt="0"/>
      <dgm:spPr/>
    </dgm:pt>
    <dgm:pt modelId="{B2F89B01-0FEB-41DA-94EF-AB8C4A4D4D5F}" type="pres">
      <dgm:prSet presAssocID="{4E81E159-CA5C-4039-A653-FC0B34225FBB}" presName="thickLine" presStyleLbl="alignNode1" presStyleIdx="5" presStyleCnt="8"/>
      <dgm:spPr/>
    </dgm:pt>
    <dgm:pt modelId="{C5286A01-E542-4A9C-9DA9-224B70B29812}" type="pres">
      <dgm:prSet presAssocID="{4E81E159-CA5C-4039-A653-FC0B34225FBB}" presName="horz1" presStyleCnt="0"/>
      <dgm:spPr/>
    </dgm:pt>
    <dgm:pt modelId="{2B305097-C094-42C6-8281-3397753A901C}" type="pres">
      <dgm:prSet presAssocID="{4E81E159-CA5C-4039-A653-FC0B34225FBB}" presName="tx1" presStyleLbl="revTx" presStyleIdx="5" presStyleCnt="8"/>
      <dgm:spPr/>
    </dgm:pt>
    <dgm:pt modelId="{1BF949E2-6106-47B6-B36B-6F24DF11E7E4}" type="pres">
      <dgm:prSet presAssocID="{4E81E159-CA5C-4039-A653-FC0B34225FBB}" presName="vert1" presStyleCnt="0"/>
      <dgm:spPr/>
    </dgm:pt>
    <dgm:pt modelId="{9225D25F-CD28-4434-B0C4-2690FE3808BC}" type="pres">
      <dgm:prSet presAssocID="{87C76069-0DA6-40C4-A8DF-B0B4E430B2DE}" presName="thickLine" presStyleLbl="alignNode1" presStyleIdx="6" presStyleCnt="8"/>
      <dgm:spPr/>
    </dgm:pt>
    <dgm:pt modelId="{C5831001-38C2-4C1E-B26F-60E9807923C4}" type="pres">
      <dgm:prSet presAssocID="{87C76069-0DA6-40C4-A8DF-B0B4E430B2DE}" presName="horz1" presStyleCnt="0"/>
      <dgm:spPr/>
    </dgm:pt>
    <dgm:pt modelId="{4CB6B8D8-D0D5-42E2-B2E1-180159A51237}" type="pres">
      <dgm:prSet presAssocID="{87C76069-0DA6-40C4-A8DF-B0B4E430B2DE}" presName="tx1" presStyleLbl="revTx" presStyleIdx="6" presStyleCnt="8"/>
      <dgm:spPr/>
    </dgm:pt>
    <dgm:pt modelId="{C1E0F2C6-DCAA-402A-9C55-C18E520FA39E}" type="pres">
      <dgm:prSet presAssocID="{87C76069-0DA6-40C4-A8DF-B0B4E430B2DE}" presName="vert1" presStyleCnt="0"/>
      <dgm:spPr/>
    </dgm:pt>
    <dgm:pt modelId="{877E299D-8CD1-45C0-857B-BB1E82DED0D5}" type="pres">
      <dgm:prSet presAssocID="{8CBF14FC-DFDD-45D5-B1C0-684AB96707AE}" presName="thickLine" presStyleLbl="alignNode1" presStyleIdx="7" presStyleCnt="8"/>
      <dgm:spPr/>
    </dgm:pt>
    <dgm:pt modelId="{419370F0-925E-4485-BD23-624B03FFB159}" type="pres">
      <dgm:prSet presAssocID="{8CBF14FC-DFDD-45D5-B1C0-684AB96707AE}" presName="horz1" presStyleCnt="0"/>
      <dgm:spPr/>
    </dgm:pt>
    <dgm:pt modelId="{42414D79-7DC7-43A0-975F-50851F6608DF}" type="pres">
      <dgm:prSet presAssocID="{8CBF14FC-DFDD-45D5-B1C0-684AB96707AE}" presName="tx1" presStyleLbl="revTx" presStyleIdx="7" presStyleCnt="8"/>
      <dgm:spPr/>
    </dgm:pt>
    <dgm:pt modelId="{7CD1FC0B-8369-4F8D-B0BD-DDFF991BC190}" type="pres">
      <dgm:prSet presAssocID="{8CBF14FC-DFDD-45D5-B1C0-684AB96707AE}" presName="vert1" presStyleCnt="0"/>
      <dgm:spPr/>
    </dgm:pt>
  </dgm:ptLst>
  <dgm:cxnLst>
    <dgm:cxn modelId="{7885F20F-E2E1-4E3D-89B4-A8880F4B5A64}" type="presOf" srcId="{87C76069-0DA6-40C4-A8DF-B0B4E430B2DE}" destId="{4CB6B8D8-D0D5-42E2-B2E1-180159A51237}" srcOrd="0" destOrd="0" presId="urn:microsoft.com/office/officeart/2008/layout/LinedList"/>
    <dgm:cxn modelId="{15620A10-40B3-49FE-AA22-0235D3C2A3EF}" type="presOf" srcId="{8D1ED960-07A4-4BCE-8FB3-34106215E16B}" destId="{7488CF59-F838-459B-9765-FE47B05A7CF7}" srcOrd="0" destOrd="0" presId="urn:microsoft.com/office/officeart/2008/layout/LinedList"/>
    <dgm:cxn modelId="{1D2A941B-2C68-49ED-8075-4314A443B912}" srcId="{8D1ED960-07A4-4BCE-8FB3-34106215E16B}" destId="{72F064D9-82AB-474F-BCA2-2F2BB7C9D291}" srcOrd="2" destOrd="0" parTransId="{F55EE5AF-DF9C-499A-964E-CAFAC25913B4}" sibTransId="{19E65711-6E5B-4CE6-A7C9-A62698DA94F8}"/>
    <dgm:cxn modelId="{2AA98C21-266B-49DC-927E-0B31EC4334E1}" type="presOf" srcId="{8CBF14FC-DFDD-45D5-B1C0-684AB96707AE}" destId="{42414D79-7DC7-43A0-975F-50851F6608DF}" srcOrd="0" destOrd="0" presId="urn:microsoft.com/office/officeart/2008/layout/LinedList"/>
    <dgm:cxn modelId="{83B2A661-ED39-46B2-B7BA-5C412CCEA9E6}" type="presOf" srcId="{1A196154-E5FB-49AD-9D9F-A74FD67BFCE0}" destId="{214FBEE4-D3C0-4E9A-B446-2B818AADBC94}" srcOrd="0" destOrd="0" presId="urn:microsoft.com/office/officeart/2008/layout/LinedList"/>
    <dgm:cxn modelId="{E2B88364-B903-4C8E-AB6A-A754C7A3EC66}" srcId="{8D1ED960-07A4-4BCE-8FB3-34106215E16B}" destId="{4E81E159-CA5C-4039-A653-FC0B34225FBB}" srcOrd="5" destOrd="0" parTransId="{6ADBBD23-40CD-4F28-A7D6-D91D8F66FB91}" sibTransId="{D1C9E114-DFF0-4A05-8918-DEF82C452130}"/>
    <dgm:cxn modelId="{24A4094E-FB56-48A6-A6EB-4C3009821CA8}" type="presOf" srcId="{84A25FC1-7606-4AD5-A29D-02D40CD2EBC5}" destId="{7540C8C7-6048-4886-97B2-1BC03C9FED4F}" srcOrd="0" destOrd="0" presId="urn:microsoft.com/office/officeart/2008/layout/LinedList"/>
    <dgm:cxn modelId="{7EFAA770-29DF-4224-AB96-3B3AE45D6E65}" type="presOf" srcId="{D85183DD-3F93-4927-B617-AC2C4C9A58BA}" destId="{3A6EE94C-D3D6-4F58-B0E2-2B6EB1735572}" srcOrd="0" destOrd="0" presId="urn:microsoft.com/office/officeart/2008/layout/LinedList"/>
    <dgm:cxn modelId="{54431054-4B81-4539-842B-B0D7031F24FE}" srcId="{8D1ED960-07A4-4BCE-8FB3-34106215E16B}" destId="{5131C302-B727-4141-B629-00D98A65F1CA}" srcOrd="3" destOrd="0" parTransId="{89AAD893-ADC1-4D83-8A8E-751E46EBDFD3}" sibTransId="{E63EC186-5A7B-4EA1-AD55-E42A25E194F3}"/>
    <dgm:cxn modelId="{D8F20F96-C429-4111-B470-A33AA11E99FB}" type="presOf" srcId="{72F064D9-82AB-474F-BCA2-2F2BB7C9D291}" destId="{B2320634-FDB8-459D-B05A-6A774793C032}" srcOrd="0" destOrd="0" presId="urn:microsoft.com/office/officeart/2008/layout/LinedList"/>
    <dgm:cxn modelId="{8CCA849A-9A1C-4DC8-AEE2-32C42F4A7FE2}" srcId="{8D1ED960-07A4-4BCE-8FB3-34106215E16B}" destId="{1A196154-E5FB-49AD-9D9F-A74FD67BFCE0}" srcOrd="4" destOrd="0" parTransId="{C1C42347-557E-48CD-B6BB-E5BB21E38510}" sibTransId="{38383D2E-0DE7-4A88-84B2-444B7E4139F2}"/>
    <dgm:cxn modelId="{E3DBADA4-624B-4E6E-BEB6-B2BC11EAB937}" srcId="{8D1ED960-07A4-4BCE-8FB3-34106215E16B}" destId="{8CBF14FC-DFDD-45D5-B1C0-684AB96707AE}" srcOrd="7" destOrd="0" parTransId="{82C1F45D-D7CA-4CF0-9E67-5574B98CF040}" sibTransId="{BB45C4AF-03F0-4537-A334-5CBFBB748C16}"/>
    <dgm:cxn modelId="{2C8DCDB5-D41E-49B7-AF34-B84F4BF2B7CE}" type="presOf" srcId="{5131C302-B727-4141-B629-00D98A65F1CA}" destId="{0D48BD65-D4A4-491C-AC7F-E01865B2FAE4}" srcOrd="0" destOrd="0" presId="urn:microsoft.com/office/officeart/2008/layout/LinedList"/>
    <dgm:cxn modelId="{6D7892CC-5D21-48D0-8267-D44A0429990C}" type="presOf" srcId="{4E81E159-CA5C-4039-A653-FC0B34225FBB}" destId="{2B305097-C094-42C6-8281-3397753A901C}" srcOrd="0" destOrd="0" presId="urn:microsoft.com/office/officeart/2008/layout/LinedList"/>
    <dgm:cxn modelId="{EDA15ADB-0B98-4F78-A096-E8843D04B714}" srcId="{8D1ED960-07A4-4BCE-8FB3-34106215E16B}" destId="{87C76069-0DA6-40C4-A8DF-B0B4E430B2DE}" srcOrd="6" destOrd="0" parTransId="{6C1B4CD5-834C-47F8-9D17-28766BAF2C22}" sibTransId="{A1AF8091-2BA9-4C39-8377-BABF19693D5B}"/>
    <dgm:cxn modelId="{520F6EF3-13D6-4D2E-9A6D-A40D250EA156}" srcId="{8D1ED960-07A4-4BCE-8FB3-34106215E16B}" destId="{D85183DD-3F93-4927-B617-AC2C4C9A58BA}" srcOrd="1" destOrd="0" parTransId="{CD2A76BA-EDF8-45A2-99CA-D947A74F6D8E}" sibTransId="{B2C361CF-073E-4AF8-9609-EDAEF78E51EB}"/>
    <dgm:cxn modelId="{26CAEDF5-7331-47D5-8B8F-F42868E85666}" srcId="{8D1ED960-07A4-4BCE-8FB3-34106215E16B}" destId="{84A25FC1-7606-4AD5-A29D-02D40CD2EBC5}" srcOrd="0" destOrd="0" parTransId="{3553EB92-0878-4A1C-98BC-7152C560FC2B}" sibTransId="{26DB7A3B-354E-44A9-A2CD-6EC414329022}"/>
    <dgm:cxn modelId="{7F1098A4-10CF-4C7B-A160-31A70A6A7648}" type="presParOf" srcId="{7488CF59-F838-459B-9765-FE47B05A7CF7}" destId="{3BE08EFF-DA0E-4CBF-B2FE-D090D3901FCE}" srcOrd="0" destOrd="0" presId="urn:microsoft.com/office/officeart/2008/layout/LinedList"/>
    <dgm:cxn modelId="{0B50C62C-35DB-4992-B57E-40056950DB9C}" type="presParOf" srcId="{7488CF59-F838-459B-9765-FE47B05A7CF7}" destId="{EFAC7ADB-3A19-47FE-9D48-D14C632372EB}" srcOrd="1" destOrd="0" presId="urn:microsoft.com/office/officeart/2008/layout/LinedList"/>
    <dgm:cxn modelId="{A8DF58B9-D676-4534-9968-42D352B1F750}" type="presParOf" srcId="{EFAC7ADB-3A19-47FE-9D48-D14C632372EB}" destId="{7540C8C7-6048-4886-97B2-1BC03C9FED4F}" srcOrd="0" destOrd="0" presId="urn:microsoft.com/office/officeart/2008/layout/LinedList"/>
    <dgm:cxn modelId="{2EC982A1-5920-453F-B0DB-B0B0CBA11F9D}" type="presParOf" srcId="{EFAC7ADB-3A19-47FE-9D48-D14C632372EB}" destId="{0F17CEAB-89D9-4530-B7CF-881974776A88}" srcOrd="1" destOrd="0" presId="urn:microsoft.com/office/officeart/2008/layout/LinedList"/>
    <dgm:cxn modelId="{D7A4C009-A1EF-4570-AE74-7F2506FFBCA7}" type="presParOf" srcId="{7488CF59-F838-459B-9765-FE47B05A7CF7}" destId="{6389BD37-DBD3-46D1-8D1F-842C487DD78B}" srcOrd="2" destOrd="0" presId="urn:microsoft.com/office/officeart/2008/layout/LinedList"/>
    <dgm:cxn modelId="{0D7DF167-690C-4987-8604-C9BD889640A1}" type="presParOf" srcId="{7488CF59-F838-459B-9765-FE47B05A7CF7}" destId="{568D8DF5-13B9-4187-9287-BE5946A5AFF1}" srcOrd="3" destOrd="0" presId="urn:microsoft.com/office/officeart/2008/layout/LinedList"/>
    <dgm:cxn modelId="{E5DC4724-37D3-406A-B65D-2113335314C0}" type="presParOf" srcId="{568D8DF5-13B9-4187-9287-BE5946A5AFF1}" destId="{3A6EE94C-D3D6-4F58-B0E2-2B6EB1735572}" srcOrd="0" destOrd="0" presId="urn:microsoft.com/office/officeart/2008/layout/LinedList"/>
    <dgm:cxn modelId="{77E873C1-411C-4AAB-A3AC-C259AB15F1DB}" type="presParOf" srcId="{568D8DF5-13B9-4187-9287-BE5946A5AFF1}" destId="{83EB0954-24D9-40FF-B95F-323E02ACFE24}" srcOrd="1" destOrd="0" presId="urn:microsoft.com/office/officeart/2008/layout/LinedList"/>
    <dgm:cxn modelId="{C5BF9375-7C97-4227-83B0-BD520DED609E}" type="presParOf" srcId="{7488CF59-F838-459B-9765-FE47B05A7CF7}" destId="{6EDD8883-2582-4F01-B8A6-D9FD85D39353}" srcOrd="4" destOrd="0" presId="urn:microsoft.com/office/officeart/2008/layout/LinedList"/>
    <dgm:cxn modelId="{B202EBAE-5DB2-4E9B-BC51-F65CEA5CCC96}" type="presParOf" srcId="{7488CF59-F838-459B-9765-FE47B05A7CF7}" destId="{FE3F682B-7FD7-47A2-A1B8-2E4DAD43241E}" srcOrd="5" destOrd="0" presId="urn:microsoft.com/office/officeart/2008/layout/LinedList"/>
    <dgm:cxn modelId="{CA891A64-C5C3-425B-B4EC-32ED905E1B67}" type="presParOf" srcId="{FE3F682B-7FD7-47A2-A1B8-2E4DAD43241E}" destId="{B2320634-FDB8-459D-B05A-6A774793C032}" srcOrd="0" destOrd="0" presId="urn:microsoft.com/office/officeart/2008/layout/LinedList"/>
    <dgm:cxn modelId="{F6E39210-0B92-4897-BDFF-D0514CCB1CEA}" type="presParOf" srcId="{FE3F682B-7FD7-47A2-A1B8-2E4DAD43241E}" destId="{A94590B4-BF0D-450F-84E1-24E20AD35CD6}" srcOrd="1" destOrd="0" presId="urn:microsoft.com/office/officeart/2008/layout/LinedList"/>
    <dgm:cxn modelId="{BAE59375-8BBF-44BF-AFA2-DEE43330FF47}" type="presParOf" srcId="{7488CF59-F838-459B-9765-FE47B05A7CF7}" destId="{C8FB3ED9-5C24-430F-B069-9666E82B93AD}" srcOrd="6" destOrd="0" presId="urn:microsoft.com/office/officeart/2008/layout/LinedList"/>
    <dgm:cxn modelId="{5EAD800D-E844-41A8-B9EE-326C8BECBF4F}" type="presParOf" srcId="{7488CF59-F838-459B-9765-FE47B05A7CF7}" destId="{5E2AA27D-D39D-4F61-8F8F-35F2D8DE4D73}" srcOrd="7" destOrd="0" presId="urn:microsoft.com/office/officeart/2008/layout/LinedList"/>
    <dgm:cxn modelId="{C29D8817-C961-4B83-8EEC-B5A1CDFCD08B}" type="presParOf" srcId="{5E2AA27D-D39D-4F61-8F8F-35F2D8DE4D73}" destId="{0D48BD65-D4A4-491C-AC7F-E01865B2FAE4}" srcOrd="0" destOrd="0" presId="urn:microsoft.com/office/officeart/2008/layout/LinedList"/>
    <dgm:cxn modelId="{855C6F17-757F-44AE-A0EB-A303AB94091F}" type="presParOf" srcId="{5E2AA27D-D39D-4F61-8F8F-35F2D8DE4D73}" destId="{636740A6-C63D-407A-BAF3-59CC2E4A6836}" srcOrd="1" destOrd="0" presId="urn:microsoft.com/office/officeart/2008/layout/LinedList"/>
    <dgm:cxn modelId="{8B226219-D83A-4557-BC0E-E7DEA0EB20A8}" type="presParOf" srcId="{7488CF59-F838-459B-9765-FE47B05A7CF7}" destId="{340D4FD5-6EA0-4AE8-958D-CAFC3060279A}" srcOrd="8" destOrd="0" presId="urn:microsoft.com/office/officeart/2008/layout/LinedList"/>
    <dgm:cxn modelId="{0F3941D6-78CC-4920-8252-20A7BC34C92B}" type="presParOf" srcId="{7488CF59-F838-459B-9765-FE47B05A7CF7}" destId="{93CA21B4-79BE-4D01-B9CC-025AE5C4F298}" srcOrd="9" destOrd="0" presId="urn:microsoft.com/office/officeart/2008/layout/LinedList"/>
    <dgm:cxn modelId="{97B14603-56A8-4481-A53C-CFBC5EC5BC29}" type="presParOf" srcId="{93CA21B4-79BE-4D01-B9CC-025AE5C4F298}" destId="{214FBEE4-D3C0-4E9A-B446-2B818AADBC94}" srcOrd="0" destOrd="0" presId="urn:microsoft.com/office/officeart/2008/layout/LinedList"/>
    <dgm:cxn modelId="{CEBEC3A0-DE6F-4307-93E4-55D3E550EA52}" type="presParOf" srcId="{93CA21B4-79BE-4D01-B9CC-025AE5C4F298}" destId="{15077EE8-551C-4E54-B664-3753D15865D9}" srcOrd="1" destOrd="0" presId="urn:microsoft.com/office/officeart/2008/layout/LinedList"/>
    <dgm:cxn modelId="{0A7CEC66-1B8C-4C0C-9D35-C4AA703D366C}" type="presParOf" srcId="{7488CF59-F838-459B-9765-FE47B05A7CF7}" destId="{B2F89B01-0FEB-41DA-94EF-AB8C4A4D4D5F}" srcOrd="10" destOrd="0" presId="urn:microsoft.com/office/officeart/2008/layout/LinedList"/>
    <dgm:cxn modelId="{44F2AE6E-8CDF-4595-9205-3B50B85F43A2}" type="presParOf" srcId="{7488CF59-F838-459B-9765-FE47B05A7CF7}" destId="{C5286A01-E542-4A9C-9DA9-224B70B29812}" srcOrd="11" destOrd="0" presId="urn:microsoft.com/office/officeart/2008/layout/LinedList"/>
    <dgm:cxn modelId="{8566FB19-68E5-4270-B923-634DE3BF30CE}" type="presParOf" srcId="{C5286A01-E542-4A9C-9DA9-224B70B29812}" destId="{2B305097-C094-42C6-8281-3397753A901C}" srcOrd="0" destOrd="0" presId="urn:microsoft.com/office/officeart/2008/layout/LinedList"/>
    <dgm:cxn modelId="{66CAF45A-9DA8-4766-99CF-C2C094E3C8BB}" type="presParOf" srcId="{C5286A01-E542-4A9C-9DA9-224B70B29812}" destId="{1BF949E2-6106-47B6-B36B-6F24DF11E7E4}" srcOrd="1" destOrd="0" presId="urn:microsoft.com/office/officeart/2008/layout/LinedList"/>
    <dgm:cxn modelId="{DAAA7412-2CD1-4D54-B2CB-14D4E07E2E47}" type="presParOf" srcId="{7488CF59-F838-459B-9765-FE47B05A7CF7}" destId="{9225D25F-CD28-4434-B0C4-2690FE3808BC}" srcOrd="12" destOrd="0" presId="urn:microsoft.com/office/officeart/2008/layout/LinedList"/>
    <dgm:cxn modelId="{460C1124-1665-4949-9E88-4834F8A2C9D2}" type="presParOf" srcId="{7488CF59-F838-459B-9765-FE47B05A7CF7}" destId="{C5831001-38C2-4C1E-B26F-60E9807923C4}" srcOrd="13" destOrd="0" presId="urn:microsoft.com/office/officeart/2008/layout/LinedList"/>
    <dgm:cxn modelId="{A0164FE5-8633-4D93-A91E-F2A664F218F4}" type="presParOf" srcId="{C5831001-38C2-4C1E-B26F-60E9807923C4}" destId="{4CB6B8D8-D0D5-42E2-B2E1-180159A51237}" srcOrd="0" destOrd="0" presId="urn:microsoft.com/office/officeart/2008/layout/LinedList"/>
    <dgm:cxn modelId="{C793F278-CF12-4305-A3DA-786DF83E2316}" type="presParOf" srcId="{C5831001-38C2-4C1E-B26F-60E9807923C4}" destId="{C1E0F2C6-DCAA-402A-9C55-C18E520FA39E}" srcOrd="1" destOrd="0" presId="urn:microsoft.com/office/officeart/2008/layout/LinedList"/>
    <dgm:cxn modelId="{6927F8EA-2DBF-456D-A20C-60D5494E8DE2}" type="presParOf" srcId="{7488CF59-F838-459B-9765-FE47B05A7CF7}" destId="{877E299D-8CD1-45C0-857B-BB1E82DED0D5}" srcOrd="14" destOrd="0" presId="urn:microsoft.com/office/officeart/2008/layout/LinedList"/>
    <dgm:cxn modelId="{9916B068-FC1F-4DB4-8099-8B9C5522193A}" type="presParOf" srcId="{7488CF59-F838-459B-9765-FE47B05A7CF7}" destId="{419370F0-925E-4485-BD23-624B03FFB159}" srcOrd="15" destOrd="0" presId="urn:microsoft.com/office/officeart/2008/layout/LinedList"/>
    <dgm:cxn modelId="{F9867C9C-D1BF-458F-96D8-37914F17221D}" type="presParOf" srcId="{419370F0-925E-4485-BD23-624B03FFB159}" destId="{42414D79-7DC7-43A0-975F-50851F6608DF}" srcOrd="0" destOrd="0" presId="urn:microsoft.com/office/officeart/2008/layout/LinedList"/>
    <dgm:cxn modelId="{0E75031D-DC27-47A2-B312-7304CFBD1C10}" type="presParOf" srcId="{419370F0-925E-4485-BD23-624B03FFB159}" destId="{7CD1FC0B-8369-4F8D-B0BD-DDFF991BC1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1ED960-07A4-4BCE-8FB3-34106215E16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84A25FC1-7606-4AD5-A29D-02D40CD2EBC5}">
      <dgm:prSet phldrT="[Texto]"/>
      <dgm:spPr>
        <a:noFill/>
      </dgm:spPr>
      <dgm:t>
        <a:bodyPr/>
        <a:lstStyle/>
        <a:p>
          <a:r>
            <a:rPr lang="es-ES" dirty="0"/>
            <a:t>Introducción</a:t>
          </a:r>
          <a:endParaRPr lang="es-EC" dirty="0"/>
        </a:p>
      </dgm:t>
    </dgm:pt>
    <dgm:pt modelId="{3553EB92-0878-4A1C-98BC-7152C560FC2B}" type="parTrans" cxnId="{26CAEDF5-7331-47D5-8B8F-F42868E85666}">
      <dgm:prSet/>
      <dgm:spPr/>
      <dgm:t>
        <a:bodyPr/>
        <a:lstStyle/>
        <a:p>
          <a:endParaRPr lang="es-EC"/>
        </a:p>
      </dgm:t>
    </dgm:pt>
    <dgm:pt modelId="{26DB7A3B-354E-44A9-A2CD-6EC414329022}" type="sibTrans" cxnId="{26CAEDF5-7331-47D5-8B8F-F42868E85666}">
      <dgm:prSet/>
      <dgm:spPr/>
      <dgm:t>
        <a:bodyPr/>
        <a:lstStyle/>
        <a:p>
          <a:endParaRPr lang="es-EC"/>
        </a:p>
      </dgm:t>
    </dgm:pt>
    <dgm:pt modelId="{D85183DD-3F93-4927-B617-AC2C4C9A58BA}">
      <dgm:prSet phldrT="[Texto]"/>
      <dgm:spPr/>
      <dgm:t>
        <a:bodyPr/>
        <a:lstStyle/>
        <a:p>
          <a:r>
            <a:rPr lang="es-ES" dirty="0"/>
            <a:t>Diseño de planos</a:t>
          </a:r>
        </a:p>
      </dgm:t>
    </dgm:pt>
    <dgm:pt modelId="{CD2A76BA-EDF8-45A2-99CA-D947A74F6D8E}" type="parTrans" cxnId="{520F6EF3-13D6-4D2E-9A6D-A40D250EA156}">
      <dgm:prSet/>
      <dgm:spPr/>
      <dgm:t>
        <a:bodyPr/>
        <a:lstStyle/>
        <a:p>
          <a:endParaRPr lang="es-EC"/>
        </a:p>
      </dgm:t>
    </dgm:pt>
    <dgm:pt modelId="{B2C361CF-073E-4AF8-9609-EDAEF78E51EB}" type="sibTrans" cxnId="{520F6EF3-13D6-4D2E-9A6D-A40D250EA156}">
      <dgm:prSet/>
      <dgm:spPr/>
      <dgm:t>
        <a:bodyPr/>
        <a:lstStyle/>
        <a:p>
          <a:endParaRPr lang="es-EC"/>
        </a:p>
      </dgm:t>
    </dgm:pt>
    <dgm:pt modelId="{72F064D9-82AB-474F-BCA2-2F2BB7C9D291}">
      <dgm:prSet phldrT="[Texto]"/>
      <dgm:spPr/>
      <dgm:t>
        <a:bodyPr/>
        <a:lstStyle/>
        <a:p>
          <a:r>
            <a:rPr lang="es-ES" dirty="0"/>
            <a:t>Inventario de cargas</a:t>
          </a:r>
        </a:p>
      </dgm:t>
    </dgm:pt>
    <dgm:pt modelId="{F55EE5AF-DF9C-499A-964E-CAFAC25913B4}" type="parTrans" cxnId="{1D2A941B-2C68-49ED-8075-4314A443B912}">
      <dgm:prSet/>
      <dgm:spPr/>
      <dgm:t>
        <a:bodyPr/>
        <a:lstStyle/>
        <a:p>
          <a:endParaRPr lang="es-EC"/>
        </a:p>
      </dgm:t>
    </dgm:pt>
    <dgm:pt modelId="{19E65711-6E5B-4CE6-A7C9-A62698DA94F8}" type="sibTrans" cxnId="{1D2A941B-2C68-49ED-8075-4314A443B912}">
      <dgm:prSet/>
      <dgm:spPr/>
      <dgm:t>
        <a:bodyPr/>
        <a:lstStyle/>
        <a:p>
          <a:endParaRPr lang="es-EC"/>
        </a:p>
      </dgm:t>
    </dgm:pt>
    <dgm:pt modelId="{5131C302-B727-4141-B629-00D98A65F1CA}">
      <dgm:prSet phldrT="[Texto]"/>
      <dgm:spPr>
        <a:solidFill>
          <a:srgbClr val="92D050"/>
        </a:solidFill>
      </dgm:spPr>
      <dgm:t>
        <a:bodyPr/>
        <a:lstStyle/>
        <a:p>
          <a:r>
            <a:rPr lang="es-ES" dirty="0"/>
            <a:t>Análisis del consumo del fuerte</a:t>
          </a:r>
        </a:p>
      </dgm:t>
    </dgm:pt>
    <dgm:pt modelId="{89AAD893-ADC1-4D83-8A8E-751E46EBDFD3}" type="parTrans" cxnId="{54431054-4B81-4539-842B-B0D7031F24FE}">
      <dgm:prSet/>
      <dgm:spPr/>
      <dgm:t>
        <a:bodyPr/>
        <a:lstStyle/>
        <a:p>
          <a:endParaRPr lang="es-EC"/>
        </a:p>
      </dgm:t>
    </dgm:pt>
    <dgm:pt modelId="{E63EC186-5A7B-4EA1-AD55-E42A25E194F3}" type="sibTrans" cxnId="{54431054-4B81-4539-842B-B0D7031F24FE}">
      <dgm:prSet/>
      <dgm:spPr/>
      <dgm:t>
        <a:bodyPr/>
        <a:lstStyle/>
        <a:p>
          <a:endParaRPr lang="es-EC"/>
        </a:p>
      </dgm:t>
    </dgm:pt>
    <dgm:pt modelId="{1A196154-E5FB-49AD-9D9F-A74FD67BFCE0}">
      <dgm:prSet phldrT="[Texto]"/>
      <dgm:spPr/>
      <dgm:t>
        <a:bodyPr/>
        <a:lstStyle/>
        <a:p>
          <a:r>
            <a:rPr lang="es-ES" dirty="0"/>
            <a:t>Plan de mejora</a:t>
          </a:r>
        </a:p>
      </dgm:t>
    </dgm:pt>
    <dgm:pt modelId="{C1C42347-557E-48CD-B6BB-E5BB21E38510}" type="parTrans" cxnId="{8CCA849A-9A1C-4DC8-AEE2-32C42F4A7FE2}">
      <dgm:prSet/>
      <dgm:spPr/>
      <dgm:t>
        <a:bodyPr/>
        <a:lstStyle/>
        <a:p>
          <a:endParaRPr lang="es-EC"/>
        </a:p>
      </dgm:t>
    </dgm:pt>
    <dgm:pt modelId="{38383D2E-0DE7-4A88-84B2-444B7E4139F2}" type="sibTrans" cxnId="{8CCA849A-9A1C-4DC8-AEE2-32C42F4A7FE2}">
      <dgm:prSet/>
      <dgm:spPr/>
      <dgm:t>
        <a:bodyPr/>
        <a:lstStyle/>
        <a:p>
          <a:endParaRPr lang="es-EC"/>
        </a:p>
      </dgm:t>
    </dgm:pt>
    <dgm:pt modelId="{8CBF14FC-DFDD-45D5-B1C0-684AB96707AE}">
      <dgm:prSet phldrT="[Texto]"/>
      <dgm:spPr/>
      <dgm:t>
        <a:bodyPr/>
        <a:lstStyle/>
        <a:p>
          <a:r>
            <a:rPr lang="es-ES" dirty="0"/>
            <a:t>Conclusiones y recomendaciones</a:t>
          </a:r>
        </a:p>
      </dgm:t>
    </dgm:pt>
    <dgm:pt modelId="{82C1F45D-D7CA-4CF0-9E67-5574B98CF040}" type="parTrans" cxnId="{E3DBADA4-624B-4E6E-BEB6-B2BC11EAB937}">
      <dgm:prSet/>
      <dgm:spPr/>
      <dgm:t>
        <a:bodyPr/>
        <a:lstStyle/>
        <a:p>
          <a:endParaRPr lang="es-EC"/>
        </a:p>
      </dgm:t>
    </dgm:pt>
    <dgm:pt modelId="{BB45C4AF-03F0-4537-A334-5CBFBB748C16}" type="sibTrans" cxnId="{E3DBADA4-624B-4E6E-BEB6-B2BC11EAB937}">
      <dgm:prSet/>
      <dgm:spPr/>
      <dgm:t>
        <a:bodyPr/>
        <a:lstStyle/>
        <a:p>
          <a:endParaRPr lang="es-EC"/>
        </a:p>
      </dgm:t>
    </dgm:pt>
    <dgm:pt modelId="{87C76069-0DA6-40C4-A8DF-B0B4E430B2DE}">
      <dgm:prSet phldrT="[Texto]"/>
      <dgm:spPr/>
      <dgm:t>
        <a:bodyPr/>
        <a:lstStyle/>
        <a:p>
          <a:r>
            <a:rPr lang="es-ES" dirty="0"/>
            <a:t>Presupuesto</a:t>
          </a:r>
        </a:p>
      </dgm:t>
    </dgm:pt>
    <dgm:pt modelId="{6C1B4CD5-834C-47F8-9D17-28766BAF2C22}" type="parTrans" cxnId="{EDA15ADB-0B98-4F78-A096-E8843D04B714}">
      <dgm:prSet/>
      <dgm:spPr/>
      <dgm:t>
        <a:bodyPr/>
        <a:lstStyle/>
        <a:p>
          <a:endParaRPr lang="es-ES"/>
        </a:p>
      </dgm:t>
    </dgm:pt>
    <dgm:pt modelId="{A1AF8091-2BA9-4C39-8377-BABF19693D5B}" type="sibTrans" cxnId="{EDA15ADB-0B98-4F78-A096-E8843D04B714}">
      <dgm:prSet/>
      <dgm:spPr/>
      <dgm:t>
        <a:bodyPr/>
        <a:lstStyle/>
        <a:p>
          <a:endParaRPr lang="es-ES"/>
        </a:p>
      </dgm:t>
    </dgm:pt>
    <dgm:pt modelId="{4E81E159-CA5C-4039-A653-FC0B34225FBB}">
      <dgm:prSet phldrT="[Texto]"/>
      <dgm:spPr/>
      <dgm:t>
        <a:bodyPr/>
        <a:lstStyle/>
        <a:p>
          <a:r>
            <a:rPr lang="es-ES" dirty="0"/>
            <a:t>Ingeniería de detalle</a:t>
          </a:r>
        </a:p>
      </dgm:t>
    </dgm:pt>
    <dgm:pt modelId="{6ADBBD23-40CD-4F28-A7D6-D91D8F66FB91}" type="parTrans" cxnId="{E2B88364-B903-4C8E-AB6A-A754C7A3EC66}">
      <dgm:prSet/>
      <dgm:spPr/>
      <dgm:t>
        <a:bodyPr/>
        <a:lstStyle/>
        <a:p>
          <a:endParaRPr lang="es-ES"/>
        </a:p>
      </dgm:t>
    </dgm:pt>
    <dgm:pt modelId="{D1C9E114-DFF0-4A05-8918-DEF82C452130}" type="sibTrans" cxnId="{E2B88364-B903-4C8E-AB6A-A754C7A3EC66}">
      <dgm:prSet/>
      <dgm:spPr/>
      <dgm:t>
        <a:bodyPr/>
        <a:lstStyle/>
        <a:p>
          <a:endParaRPr lang="es-ES"/>
        </a:p>
      </dgm:t>
    </dgm:pt>
    <dgm:pt modelId="{7488CF59-F838-459B-9765-FE47B05A7CF7}" type="pres">
      <dgm:prSet presAssocID="{8D1ED960-07A4-4BCE-8FB3-34106215E16B}" presName="vert0" presStyleCnt="0">
        <dgm:presLayoutVars>
          <dgm:dir/>
          <dgm:animOne val="branch"/>
          <dgm:animLvl val="lvl"/>
        </dgm:presLayoutVars>
      </dgm:prSet>
      <dgm:spPr/>
    </dgm:pt>
    <dgm:pt modelId="{3BE08EFF-DA0E-4CBF-B2FE-D090D3901FCE}" type="pres">
      <dgm:prSet presAssocID="{84A25FC1-7606-4AD5-A29D-02D40CD2EBC5}" presName="thickLine" presStyleLbl="alignNode1" presStyleIdx="0" presStyleCnt="8"/>
      <dgm:spPr/>
    </dgm:pt>
    <dgm:pt modelId="{EFAC7ADB-3A19-47FE-9D48-D14C632372EB}" type="pres">
      <dgm:prSet presAssocID="{84A25FC1-7606-4AD5-A29D-02D40CD2EBC5}" presName="horz1" presStyleCnt="0"/>
      <dgm:spPr/>
    </dgm:pt>
    <dgm:pt modelId="{7540C8C7-6048-4886-97B2-1BC03C9FED4F}" type="pres">
      <dgm:prSet presAssocID="{84A25FC1-7606-4AD5-A29D-02D40CD2EBC5}" presName="tx1" presStyleLbl="revTx" presStyleIdx="0" presStyleCnt="8"/>
      <dgm:spPr/>
    </dgm:pt>
    <dgm:pt modelId="{0F17CEAB-89D9-4530-B7CF-881974776A88}" type="pres">
      <dgm:prSet presAssocID="{84A25FC1-7606-4AD5-A29D-02D40CD2EBC5}" presName="vert1" presStyleCnt="0"/>
      <dgm:spPr/>
    </dgm:pt>
    <dgm:pt modelId="{6389BD37-DBD3-46D1-8D1F-842C487DD78B}" type="pres">
      <dgm:prSet presAssocID="{D85183DD-3F93-4927-B617-AC2C4C9A58BA}" presName="thickLine" presStyleLbl="alignNode1" presStyleIdx="1" presStyleCnt="8"/>
      <dgm:spPr/>
    </dgm:pt>
    <dgm:pt modelId="{568D8DF5-13B9-4187-9287-BE5946A5AFF1}" type="pres">
      <dgm:prSet presAssocID="{D85183DD-3F93-4927-B617-AC2C4C9A58BA}" presName="horz1" presStyleCnt="0"/>
      <dgm:spPr/>
    </dgm:pt>
    <dgm:pt modelId="{3A6EE94C-D3D6-4F58-B0E2-2B6EB1735572}" type="pres">
      <dgm:prSet presAssocID="{D85183DD-3F93-4927-B617-AC2C4C9A58BA}" presName="tx1" presStyleLbl="revTx" presStyleIdx="1" presStyleCnt="8"/>
      <dgm:spPr/>
    </dgm:pt>
    <dgm:pt modelId="{83EB0954-24D9-40FF-B95F-323E02ACFE24}" type="pres">
      <dgm:prSet presAssocID="{D85183DD-3F93-4927-B617-AC2C4C9A58BA}" presName="vert1" presStyleCnt="0"/>
      <dgm:spPr/>
    </dgm:pt>
    <dgm:pt modelId="{6EDD8883-2582-4F01-B8A6-D9FD85D39353}" type="pres">
      <dgm:prSet presAssocID="{72F064D9-82AB-474F-BCA2-2F2BB7C9D291}" presName="thickLine" presStyleLbl="alignNode1" presStyleIdx="2" presStyleCnt="8"/>
      <dgm:spPr/>
    </dgm:pt>
    <dgm:pt modelId="{FE3F682B-7FD7-47A2-A1B8-2E4DAD43241E}" type="pres">
      <dgm:prSet presAssocID="{72F064D9-82AB-474F-BCA2-2F2BB7C9D291}" presName="horz1" presStyleCnt="0"/>
      <dgm:spPr/>
    </dgm:pt>
    <dgm:pt modelId="{B2320634-FDB8-459D-B05A-6A774793C032}" type="pres">
      <dgm:prSet presAssocID="{72F064D9-82AB-474F-BCA2-2F2BB7C9D291}" presName="tx1" presStyleLbl="revTx" presStyleIdx="2" presStyleCnt="8"/>
      <dgm:spPr/>
    </dgm:pt>
    <dgm:pt modelId="{A94590B4-BF0D-450F-84E1-24E20AD35CD6}" type="pres">
      <dgm:prSet presAssocID="{72F064D9-82AB-474F-BCA2-2F2BB7C9D291}" presName="vert1" presStyleCnt="0"/>
      <dgm:spPr/>
    </dgm:pt>
    <dgm:pt modelId="{C8FB3ED9-5C24-430F-B069-9666E82B93AD}" type="pres">
      <dgm:prSet presAssocID="{5131C302-B727-4141-B629-00D98A65F1CA}" presName="thickLine" presStyleLbl="alignNode1" presStyleIdx="3" presStyleCnt="8"/>
      <dgm:spPr/>
    </dgm:pt>
    <dgm:pt modelId="{5E2AA27D-D39D-4F61-8F8F-35F2D8DE4D73}" type="pres">
      <dgm:prSet presAssocID="{5131C302-B727-4141-B629-00D98A65F1CA}" presName="horz1" presStyleCnt="0"/>
      <dgm:spPr/>
    </dgm:pt>
    <dgm:pt modelId="{0D48BD65-D4A4-491C-AC7F-E01865B2FAE4}" type="pres">
      <dgm:prSet presAssocID="{5131C302-B727-4141-B629-00D98A65F1CA}" presName="tx1" presStyleLbl="revTx" presStyleIdx="3" presStyleCnt="8"/>
      <dgm:spPr/>
    </dgm:pt>
    <dgm:pt modelId="{636740A6-C63D-407A-BAF3-59CC2E4A6836}" type="pres">
      <dgm:prSet presAssocID="{5131C302-B727-4141-B629-00D98A65F1CA}" presName="vert1" presStyleCnt="0"/>
      <dgm:spPr/>
    </dgm:pt>
    <dgm:pt modelId="{340D4FD5-6EA0-4AE8-958D-CAFC3060279A}" type="pres">
      <dgm:prSet presAssocID="{1A196154-E5FB-49AD-9D9F-A74FD67BFCE0}" presName="thickLine" presStyleLbl="alignNode1" presStyleIdx="4" presStyleCnt="8"/>
      <dgm:spPr/>
    </dgm:pt>
    <dgm:pt modelId="{93CA21B4-79BE-4D01-B9CC-025AE5C4F298}" type="pres">
      <dgm:prSet presAssocID="{1A196154-E5FB-49AD-9D9F-A74FD67BFCE0}" presName="horz1" presStyleCnt="0"/>
      <dgm:spPr/>
    </dgm:pt>
    <dgm:pt modelId="{214FBEE4-D3C0-4E9A-B446-2B818AADBC94}" type="pres">
      <dgm:prSet presAssocID="{1A196154-E5FB-49AD-9D9F-A74FD67BFCE0}" presName="tx1" presStyleLbl="revTx" presStyleIdx="4" presStyleCnt="8"/>
      <dgm:spPr/>
    </dgm:pt>
    <dgm:pt modelId="{15077EE8-551C-4E54-B664-3753D15865D9}" type="pres">
      <dgm:prSet presAssocID="{1A196154-E5FB-49AD-9D9F-A74FD67BFCE0}" presName="vert1" presStyleCnt="0"/>
      <dgm:spPr/>
    </dgm:pt>
    <dgm:pt modelId="{B2F89B01-0FEB-41DA-94EF-AB8C4A4D4D5F}" type="pres">
      <dgm:prSet presAssocID="{4E81E159-CA5C-4039-A653-FC0B34225FBB}" presName="thickLine" presStyleLbl="alignNode1" presStyleIdx="5" presStyleCnt="8"/>
      <dgm:spPr/>
    </dgm:pt>
    <dgm:pt modelId="{C5286A01-E542-4A9C-9DA9-224B70B29812}" type="pres">
      <dgm:prSet presAssocID="{4E81E159-CA5C-4039-A653-FC0B34225FBB}" presName="horz1" presStyleCnt="0"/>
      <dgm:spPr/>
    </dgm:pt>
    <dgm:pt modelId="{2B305097-C094-42C6-8281-3397753A901C}" type="pres">
      <dgm:prSet presAssocID="{4E81E159-CA5C-4039-A653-FC0B34225FBB}" presName="tx1" presStyleLbl="revTx" presStyleIdx="5" presStyleCnt="8"/>
      <dgm:spPr/>
    </dgm:pt>
    <dgm:pt modelId="{1BF949E2-6106-47B6-B36B-6F24DF11E7E4}" type="pres">
      <dgm:prSet presAssocID="{4E81E159-CA5C-4039-A653-FC0B34225FBB}" presName="vert1" presStyleCnt="0"/>
      <dgm:spPr/>
    </dgm:pt>
    <dgm:pt modelId="{9225D25F-CD28-4434-B0C4-2690FE3808BC}" type="pres">
      <dgm:prSet presAssocID="{87C76069-0DA6-40C4-A8DF-B0B4E430B2DE}" presName="thickLine" presStyleLbl="alignNode1" presStyleIdx="6" presStyleCnt="8"/>
      <dgm:spPr/>
    </dgm:pt>
    <dgm:pt modelId="{C5831001-38C2-4C1E-B26F-60E9807923C4}" type="pres">
      <dgm:prSet presAssocID="{87C76069-0DA6-40C4-A8DF-B0B4E430B2DE}" presName="horz1" presStyleCnt="0"/>
      <dgm:spPr/>
    </dgm:pt>
    <dgm:pt modelId="{4CB6B8D8-D0D5-42E2-B2E1-180159A51237}" type="pres">
      <dgm:prSet presAssocID="{87C76069-0DA6-40C4-A8DF-B0B4E430B2DE}" presName="tx1" presStyleLbl="revTx" presStyleIdx="6" presStyleCnt="8"/>
      <dgm:spPr/>
    </dgm:pt>
    <dgm:pt modelId="{C1E0F2C6-DCAA-402A-9C55-C18E520FA39E}" type="pres">
      <dgm:prSet presAssocID="{87C76069-0DA6-40C4-A8DF-B0B4E430B2DE}" presName="vert1" presStyleCnt="0"/>
      <dgm:spPr/>
    </dgm:pt>
    <dgm:pt modelId="{877E299D-8CD1-45C0-857B-BB1E82DED0D5}" type="pres">
      <dgm:prSet presAssocID="{8CBF14FC-DFDD-45D5-B1C0-684AB96707AE}" presName="thickLine" presStyleLbl="alignNode1" presStyleIdx="7" presStyleCnt="8"/>
      <dgm:spPr/>
    </dgm:pt>
    <dgm:pt modelId="{419370F0-925E-4485-BD23-624B03FFB159}" type="pres">
      <dgm:prSet presAssocID="{8CBF14FC-DFDD-45D5-B1C0-684AB96707AE}" presName="horz1" presStyleCnt="0"/>
      <dgm:spPr/>
    </dgm:pt>
    <dgm:pt modelId="{42414D79-7DC7-43A0-975F-50851F6608DF}" type="pres">
      <dgm:prSet presAssocID="{8CBF14FC-DFDD-45D5-B1C0-684AB96707AE}" presName="tx1" presStyleLbl="revTx" presStyleIdx="7" presStyleCnt="8"/>
      <dgm:spPr/>
    </dgm:pt>
    <dgm:pt modelId="{7CD1FC0B-8369-4F8D-B0BD-DDFF991BC190}" type="pres">
      <dgm:prSet presAssocID="{8CBF14FC-DFDD-45D5-B1C0-684AB96707AE}" presName="vert1" presStyleCnt="0"/>
      <dgm:spPr/>
    </dgm:pt>
  </dgm:ptLst>
  <dgm:cxnLst>
    <dgm:cxn modelId="{7885F20F-E2E1-4E3D-89B4-A8880F4B5A64}" type="presOf" srcId="{87C76069-0DA6-40C4-A8DF-B0B4E430B2DE}" destId="{4CB6B8D8-D0D5-42E2-B2E1-180159A51237}" srcOrd="0" destOrd="0" presId="urn:microsoft.com/office/officeart/2008/layout/LinedList"/>
    <dgm:cxn modelId="{15620A10-40B3-49FE-AA22-0235D3C2A3EF}" type="presOf" srcId="{8D1ED960-07A4-4BCE-8FB3-34106215E16B}" destId="{7488CF59-F838-459B-9765-FE47B05A7CF7}" srcOrd="0" destOrd="0" presId="urn:microsoft.com/office/officeart/2008/layout/LinedList"/>
    <dgm:cxn modelId="{1D2A941B-2C68-49ED-8075-4314A443B912}" srcId="{8D1ED960-07A4-4BCE-8FB3-34106215E16B}" destId="{72F064D9-82AB-474F-BCA2-2F2BB7C9D291}" srcOrd="2" destOrd="0" parTransId="{F55EE5AF-DF9C-499A-964E-CAFAC25913B4}" sibTransId="{19E65711-6E5B-4CE6-A7C9-A62698DA94F8}"/>
    <dgm:cxn modelId="{2AA98C21-266B-49DC-927E-0B31EC4334E1}" type="presOf" srcId="{8CBF14FC-DFDD-45D5-B1C0-684AB96707AE}" destId="{42414D79-7DC7-43A0-975F-50851F6608DF}" srcOrd="0" destOrd="0" presId="urn:microsoft.com/office/officeart/2008/layout/LinedList"/>
    <dgm:cxn modelId="{83B2A661-ED39-46B2-B7BA-5C412CCEA9E6}" type="presOf" srcId="{1A196154-E5FB-49AD-9D9F-A74FD67BFCE0}" destId="{214FBEE4-D3C0-4E9A-B446-2B818AADBC94}" srcOrd="0" destOrd="0" presId="urn:microsoft.com/office/officeart/2008/layout/LinedList"/>
    <dgm:cxn modelId="{E2B88364-B903-4C8E-AB6A-A754C7A3EC66}" srcId="{8D1ED960-07A4-4BCE-8FB3-34106215E16B}" destId="{4E81E159-CA5C-4039-A653-FC0B34225FBB}" srcOrd="5" destOrd="0" parTransId="{6ADBBD23-40CD-4F28-A7D6-D91D8F66FB91}" sibTransId="{D1C9E114-DFF0-4A05-8918-DEF82C452130}"/>
    <dgm:cxn modelId="{24A4094E-FB56-48A6-A6EB-4C3009821CA8}" type="presOf" srcId="{84A25FC1-7606-4AD5-A29D-02D40CD2EBC5}" destId="{7540C8C7-6048-4886-97B2-1BC03C9FED4F}" srcOrd="0" destOrd="0" presId="urn:microsoft.com/office/officeart/2008/layout/LinedList"/>
    <dgm:cxn modelId="{7EFAA770-29DF-4224-AB96-3B3AE45D6E65}" type="presOf" srcId="{D85183DD-3F93-4927-B617-AC2C4C9A58BA}" destId="{3A6EE94C-D3D6-4F58-B0E2-2B6EB1735572}" srcOrd="0" destOrd="0" presId="urn:microsoft.com/office/officeart/2008/layout/LinedList"/>
    <dgm:cxn modelId="{54431054-4B81-4539-842B-B0D7031F24FE}" srcId="{8D1ED960-07A4-4BCE-8FB3-34106215E16B}" destId="{5131C302-B727-4141-B629-00D98A65F1CA}" srcOrd="3" destOrd="0" parTransId="{89AAD893-ADC1-4D83-8A8E-751E46EBDFD3}" sibTransId="{E63EC186-5A7B-4EA1-AD55-E42A25E194F3}"/>
    <dgm:cxn modelId="{D8F20F96-C429-4111-B470-A33AA11E99FB}" type="presOf" srcId="{72F064D9-82AB-474F-BCA2-2F2BB7C9D291}" destId="{B2320634-FDB8-459D-B05A-6A774793C032}" srcOrd="0" destOrd="0" presId="urn:microsoft.com/office/officeart/2008/layout/LinedList"/>
    <dgm:cxn modelId="{8CCA849A-9A1C-4DC8-AEE2-32C42F4A7FE2}" srcId="{8D1ED960-07A4-4BCE-8FB3-34106215E16B}" destId="{1A196154-E5FB-49AD-9D9F-A74FD67BFCE0}" srcOrd="4" destOrd="0" parTransId="{C1C42347-557E-48CD-B6BB-E5BB21E38510}" sibTransId="{38383D2E-0DE7-4A88-84B2-444B7E4139F2}"/>
    <dgm:cxn modelId="{E3DBADA4-624B-4E6E-BEB6-B2BC11EAB937}" srcId="{8D1ED960-07A4-4BCE-8FB3-34106215E16B}" destId="{8CBF14FC-DFDD-45D5-B1C0-684AB96707AE}" srcOrd="7" destOrd="0" parTransId="{82C1F45D-D7CA-4CF0-9E67-5574B98CF040}" sibTransId="{BB45C4AF-03F0-4537-A334-5CBFBB748C16}"/>
    <dgm:cxn modelId="{2C8DCDB5-D41E-49B7-AF34-B84F4BF2B7CE}" type="presOf" srcId="{5131C302-B727-4141-B629-00D98A65F1CA}" destId="{0D48BD65-D4A4-491C-AC7F-E01865B2FAE4}" srcOrd="0" destOrd="0" presId="urn:microsoft.com/office/officeart/2008/layout/LinedList"/>
    <dgm:cxn modelId="{6D7892CC-5D21-48D0-8267-D44A0429990C}" type="presOf" srcId="{4E81E159-CA5C-4039-A653-FC0B34225FBB}" destId="{2B305097-C094-42C6-8281-3397753A901C}" srcOrd="0" destOrd="0" presId="urn:microsoft.com/office/officeart/2008/layout/LinedList"/>
    <dgm:cxn modelId="{EDA15ADB-0B98-4F78-A096-E8843D04B714}" srcId="{8D1ED960-07A4-4BCE-8FB3-34106215E16B}" destId="{87C76069-0DA6-40C4-A8DF-B0B4E430B2DE}" srcOrd="6" destOrd="0" parTransId="{6C1B4CD5-834C-47F8-9D17-28766BAF2C22}" sibTransId="{A1AF8091-2BA9-4C39-8377-BABF19693D5B}"/>
    <dgm:cxn modelId="{520F6EF3-13D6-4D2E-9A6D-A40D250EA156}" srcId="{8D1ED960-07A4-4BCE-8FB3-34106215E16B}" destId="{D85183DD-3F93-4927-B617-AC2C4C9A58BA}" srcOrd="1" destOrd="0" parTransId="{CD2A76BA-EDF8-45A2-99CA-D947A74F6D8E}" sibTransId="{B2C361CF-073E-4AF8-9609-EDAEF78E51EB}"/>
    <dgm:cxn modelId="{26CAEDF5-7331-47D5-8B8F-F42868E85666}" srcId="{8D1ED960-07A4-4BCE-8FB3-34106215E16B}" destId="{84A25FC1-7606-4AD5-A29D-02D40CD2EBC5}" srcOrd="0" destOrd="0" parTransId="{3553EB92-0878-4A1C-98BC-7152C560FC2B}" sibTransId="{26DB7A3B-354E-44A9-A2CD-6EC414329022}"/>
    <dgm:cxn modelId="{7F1098A4-10CF-4C7B-A160-31A70A6A7648}" type="presParOf" srcId="{7488CF59-F838-459B-9765-FE47B05A7CF7}" destId="{3BE08EFF-DA0E-4CBF-B2FE-D090D3901FCE}" srcOrd="0" destOrd="0" presId="urn:microsoft.com/office/officeart/2008/layout/LinedList"/>
    <dgm:cxn modelId="{0B50C62C-35DB-4992-B57E-40056950DB9C}" type="presParOf" srcId="{7488CF59-F838-459B-9765-FE47B05A7CF7}" destId="{EFAC7ADB-3A19-47FE-9D48-D14C632372EB}" srcOrd="1" destOrd="0" presId="urn:microsoft.com/office/officeart/2008/layout/LinedList"/>
    <dgm:cxn modelId="{A8DF58B9-D676-4534-9968-42D352B1F750}" type="presParOf" srcId="{EFAC7ADB-3A19-47FE-9D48-D14C632372EB}" destId="{7540C8C7-6048-4886-97B2-1BC03C9FED4F}" srcOrd="0" destOrd="0" presId="urn:microsoft.com/office/officeart/2008/layout/LinedList"/>
    <dgm:cxn modelId="{2EC982A1-5920-453F-B0DB-B0B0CBA11F9D}" type="presParOf" srcId="{EFAC7ADB-3A19-47FE-9D48-D14C632372EB}" destId="{0F17CEAB-89D9-4530-B7CF-881974776A88}" srcOrd="1" destOrd="0" presId="urn:microsoft.com/office/officeart/2008/layout/LinedList"/>
    <dgm:cxn modelId="{D7A4C009-A1EF-4570-AE74-7F2506FFBCA7}" type="presParOf" srcId="{7488CF59-F838-459B-9765-FE47B05A7CF7}" destId="{6389BD37-DBD3-46D1-8D1F-842C487DD78B}" srcOrd="2" destOrd="0" presId="urn:microsoft.com/office/officeart/2008/layout/LinedList"/>
    <dgm:cxn modelId="{0D7DF167-690C-4987-8604-C9BD889640A1}" type="presParOf" srcId="{7488CF59-F838-459B-9765-FE47B05A7CF7}" destId="{568D8DF5-13B9-4187-9287-BE5946A5AFF1}" srcOrd="3" destOrd="0" presId="urn:microsoft.com/office/officeart/2008/layout/LinedList"/>
    <dgm:cxn modelId="{E5DC4724-37D3-406A-B65D-2113335314C0}" type="presParOf" srcId="{568D8DF5-13B9-4187-9287-BE5946A5AFF1}" destId="{3A6EE94C-D3D6-4F58-B0E2-2B6EB1735572}" srcOrd="0" destOrd="0" presId="urn:microsoft.com/office/officeart/2008/layout/LinedList"/>
    <dgm:cxn modelId="{77E873C1-411C-4AAB-A3AC-C259AB15F1DB}" type="presParOf" srcId="{568D8DF5-13B9-4187-9287-BE5946A5AFF1}" destId="{83EB0954-24D9-40FF-B95F-323E02ACFE24}" srcOrd="1" destOrd="0" presId="urn:microsoft.com/office/officeart/2008/layout/LinedList"/>
    <dgm:cxn modelId="{C5BF9375-7C97-4227-83B0-BD520DED609E}" type="presParOf" srcId="{7488CF59-F838-459B-9765-FE47B05A7CF7}" destId="{6EDD8883-2582-4F01-B8A6-D9FD85D39353}" srcOrd="4" destOrd="0" presId="urn:microsoft.com/office/officeart/2008/layout/LinedList"/>
    <dgm:cxn modelId="{B202EBAE-5DB2-4E9B-BC51-F65CEA5CCC96}" type="presParOf" srcId="{7488CF59-F838-459B-9765-FE47B05A7CF7}" destId="{FE3F682B-7FD7-47A2-A1B8-2E4DAD43241E}" srcOrd="5" destOrd="0" presId="urn:microsoft.com/office/officeart/2008/layout/LinedList"/>
    <dgm:cxn modelId="{CA891A64-C5C3-425B-B4EC-32ED905E1B67}" type="presParOf" srcId="{FE3F682B-7FD7-47A2-A1B8-2E4DAD43241E}" destId="{B2320634-FDB8-459D-B05A-6A774793C032}" srcOrd="0" destOrd="0" presId="urn:microsoft.com/office/officeart/2008/layout/LinedList"/>
    <dgm:cxn modelId="{F6E39210-0B92-4897-BDFF-D0514CCB1CEA}" type="presParOf" srcId="{FE3F682B-7FD7-47A2-A1B8-2E4DAD43241E}" destId="{A94590B4-BF0D-450F-84E1-24E20AD35CD6}" srcOrd="1" destOrd="0" presId="urn:microsoft.com/office/officeart/2008/layout/LinedList"/>
    <dgm:cxn modelId="{BAE59375-8BBF-44BF-AFA2-DEE43330FF47}" type="presParOf" srcId="{7488CF59-F838-459B-9765-FE47B05A7CF7}" destId="{C8FB3ED9-5C24-430F-B069-9666E82B93AD}" srcOrd="6" destOrd="0" presId="urn:microsoft.com/office/officeart/2008/layout/LinedList"/>
    <dgm:cxn modelId="{5EAD800D-E844-41A8-B9EE-326C8BECBF4F}" type="presParOf" srcId="{7488CF59-F838-459B-9765-FE47B05A7CF7}" destId="{5E2AA27D-D39D-4F61-8F8F-35F2D8DE4D73}" srcOrd="7" destOrd="0" presId="urn:microsoft.com/office/officeart/2008/layout/LinedList"/>
    <dgm:cxn modelId="{C29D8817-C961-4B83-8EEC-B5A1CDFCD08B}" type="presParOf" srcId="{5E2AA27D-D39D-4F61-8F8F-35F2D8DE4D73}" destId="{0D48BD65-D4A4-491C-AC7F-E01865B2FAE4}" srcOrd="0" destOrd="0" presId="urn:microsoft.com/office/officeart/2008/layout/LinedList"/>
    <dgm:cxn modelId="{855C6F17-757F-44AE-A0EB-A303AB94091F}" type="presParOf" srcId="{5E2AA27D-D39D-4F61-8F8F-35F2D8DE4D73}" destId="{636740A6-C63D-407A-BAF3-59CC2E4A6836}" srcOrd="1" destOrd="0" presId="urn:microsoft.com/office/officeart/2008/layout/LinedList"/>
    <dgm:cxn modelId="{8B226219-D83A-4557-BC0E-E7DEA0EB20A8}" type="presParOf" srcId="{7488CF59-F838-459B-9765-FE47B05A7CF7}" destId="{340D4FD5-6EA0-4AE8-958D-CAFC3060279A}" srcOrd="8" destOrd="0" presId="urn:microsoft.com/office/officeart/2008/layout/LinedList"/>
    <dgm:cxn modelId="{0F3941D6-78CC-4920-8252-20A7BC34C92B}" type="presParOf" srcId="{7488CF59-F838-459B-9765-FE47B05A7CF7}" destId="{93CA21B4-79BE-4D01-B9CC-025AE5C4F298}" srcOrd="9" destOrd="0" presId="urn:microsoft.com/office/officeart/2008/layout/LinedList"/>
    <dgm:cxn modelId="{97B14603-56A8-4481-A53C-CFBC5EC5BC29}" type="presParOf" srcId="{93CA21B4-79BE-4D01-B9CC-025AE5C4F298}" destId="{214FBEE4-D3C0-4E9A-B446-2B818AADBC94}" srcOrd="0" destOrd="0" presId="urn:microsoft.com/office/officeart/2008/layout/LinedList"/>
    <dgm:cxn modelId="{CEBEC3A0-DE6F-4307-93E4-55D3E550EA52}" type="presParOf" srcId="{93CA21B4-79BE-4D01-B9CC-025AE5C4F298}" destId="{15077EE8-551C-4E54-B664-3753D15865D9}" srcOrd="1" destOrd="0" presId="urn:microsoft.com/office/officeart/2008/layout/LinedList"/>
    <dgm:cxn modelId="{0A7CEC66-1B8C-4C0C-9D35-C4AA703D366C}" type="presParOf" srcId="{7488CF59-F838-459B-9765-FE47B05A7CF7}" destId="{B2F89B01-0FEB-41DA-94EF-AB8C4A4D4D5F}" srcOrd="10" destOrd="0" presId="urn:microsoft.com/office/officeart/2008/layout/LinedList"/>
    <dgm:cxn modelId="{44F2AE6E-8CDF-4595-9205-3B50B85F43A2}" type="presParOf" srcId="{7488CF59-F838-459B-9765-FE47B05A7CF7}" destId="{C5286A01-E542-4A9C-9DA9-224B70B29812}" srcOrd="11" destOrd="0" presId="urn:microsoft.com/office/officeart/2008/layout/LinedList"/>
    <dgm:cxn modelId="{8566FB19-68E5-4270-B923-634DE3BF30CE}" type="presParOf" srcId="{C5286A01-E542-4A9C-9DA9-224B70B29812}" destId="{2B305097-C094-42C6-8281-3397753A901C}" srcOrd="0" destOrd="0" presId="urn:microsoft.com/office/officeart/2008/layout/LinedList"/>
    <dgm:cxn modelId="{66CAF45A-9DA8-4766-99CF-C2C094E3C8BB}" type="presParOf" srcId="{C5286A01-E542-4A9C-9DA9-224B70B29812}" destId="{1BF949E2-6106-47B6-B36B-6F24DF11E7E4}" srcOrd="1" destOrd="0" presId="urn:microsoft.com/office/officeart/2008/layout/LinedList"/>
    <dgm:cxn modelId="{DAAA7412-2CD1-4D54-B2CB-14D4E07E2E47}" type="presParOf" srcId="{7488CF59-F838-459B-9765-FE47B05A7CF7}" destId="{9225D25F-CD28-4434-B0C4-2690FE3808BC}" srcOrd="12" destOrd="0" presId="urn:microsoft.com/office/officeart/2008/layout/LinedList"/>
    <dgm:cxn modelId="{460C1124-1665-4949-9E88-4834F8A2C9D2}" type="presParOf" srcId="{7488CF59-F838-459B-9765-FE47B05A7CF7}" destId="{C5831001-38C2-4C1E-B26F-60E9807923C4}" srcOrd="13" destOrd="0" presId="urn:microsoft.com/office/officeart/2008/layout/LinedList"/>
    <dgm:cxn modelId="{A0164FE5-8633-4D93-A91E-F2A664F218F4}" type="presParOf" srcId="{C5831001-38C2-4C1E-B26F-60E9807923C4}" destId="{4CB6B8D8-D0D5-42E2-B2E1-180159A51237}" srcOrd="0" destOrd="0" presId="urn:microsoft.com/office/officeart/2008/layout/LinedList"/>
    <dgm:cxn modelId="{C793F278-CF12-4305-A3DA-786DF83E2316}" type="presParOf" srcId="{C5831001-38C2-4C1E-B26F-60E9807923C4}" destId="{C1E0F2C6-DCAA-402A-9C55-C18E520FA39E}" srcOrd="1" destOrd="0" presId="urn:microsoft.com/office/officeart/2008/layout/LinedList"/>
    <dgm:cxn modelId="{6927F8EA-2DBF-456D-A20C-60D5494E8DE2}" type="presParOf" srcId="{7488CF59-F838-459B-9765-FE47B05A7CF7}" destId="{877E299D-8CD1-45C0-857B-BB1E82DED0D5}" srcOrd="14" destOrd="0" presId="urn:microsoft.com/office/officeart/2008/layout/LinedList"/>
    <dgm:cxn modelId="{9916B068-FC1F-4DB4-8099-8B9C5522193A}" type="presParOf" srcId="{7488CF59-F838-459B-9765-FE47B05A7CF7}" destId="{419370F0-925E-4485-BD23-624B03FFB159}" srcOrd="15" destOrd="0" presId="urn:microsoft.com/office/officeart/2008/layout/LinedList"/>
    <dgm:cxn modelId="{F9867C9C-D1BF-458F-96D8-37914F17221D}" type="presParOf" srcId="{419370F0-925E-4485-BD23-624B03FFB159}" destId="{42414D79-7DC7-43A0-975F-50851F6608DF}" srcOrd="0" destOrd="0" presId="urn:microsoft.com/office/officeart/2008/layout/LinedList"/>
    <dgm:cxn modelId="{0E75031D-DC27-47A2-B312-7304CFBD1C10}" type="presParOf" srcId="{419370F0-925E-4485-BD23-624B03FFB159}" destId="{7CD1FC0B-8369-4F8D-B0BD-DDFF991BC1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1ED960-07A4-4BCE-8FB3-34106215E16B}"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84A25FC1-7606-4AD5-A29D-02D40CD2EBC5}">
      <dgm:prSet phldrT="[Texto]"/>
      <dgm:spPr>
        <a:noFill/>
      </dgm:spPr>
      <dgm:t>
        <a:bodyPr/>
        <a:lstStyle/>
        <a:p>
          <a:r>
            <a:rPr lang="es-ES" dirty="0"/>
            <a:t>Introducción</a:t>
          </a:r>
          <a:endParaRPr lang="es-EC" dirty="0"/>
        </a:p>
      </dgm:t>
    </dgm:pt>
    <dgm:pt modelId="{3553EB92-0878-4A1C-98BC-7152C560FC2B}" type="parTrans" cxnId="{26CAEDF5-7331-47D5-8B8F-F42868E85666}">
      <dgm:prSet/>
      <dgm:spPr/>
      <dgm:t>
        <a:bodyPr/>
        <a:lstStyle/>
        <a:p>
          <a:endParaRPr lang="es-EC"/>
        </a:p>
      </dgm:t>
    </dgm:pt>
    <dgm:pt modelId="{26DB7A3B-354E-44A9-A2CD-6EC414329022}" type="sibTrans" cxnId="{26CAEDF5-7331-47D5-8B8F-F42868E85666}">
      <dgm:prSet/>
      <dgm:spPr/>
      <dgm:t>
        <a:bodyPr/>
        <a:lstStyle/>
        <a:p>
          <a:endParaRPr lang="es-EC"/>
        </a:p>
      </dgm:t>
    </dgm:pt>
    <dgm:pt modelId="{D85183DD-3F93-4927-B617-AC2C4C9A58BA}">
      <dgm:prSet phldrT="[Texto]"/>
      <dgm:spPr/>
      <dgm:t>
        <a:bodyPr/>
        <a:lstStyle/>
        <a:p>
          <a:r>
            <a:rPr lang="es-ES" dirty="0"/>
            <a:t>Diseño de planos</a:t>
          </a:r>
        </a:p>
      </dgm:t>
    </dgm:pt>
    <dgm:pt modelId="{CD2A76BA-EDF8-45A2-99CA-D947A74F6D8E}" type="parTrans" cxnId="{520F6EF3-13D6-4D2E-9A6D-A40D250EA156}">
      <dgm:prSet/>
      <dgm:spPr/>
      <dgm:t>
        <a:bodyPr/>
        <a:lstStyle/>
        <a:p>
          <a:endParaRPr lang="es-EC"/>
        </a:p>
      </dgm:t>
    </dgm:pt>
    <dgm:pt modelId="{B2C361CF-073E-4AF8-9609-EDAEF78E51EB}" type="sibTrans" cxnId="{520F6EF3-13D6-4D2E-9A6D-A40D250EA156}">
      <dgm:prSet/>
      <dgm:spPr/>
      <dgm:t>
        <a:bodyPr/>
        <a:lstStyle/>
        <a:p>
          <a:endParaRPr lang="es-EC"/>
        </a:p>
      </dgm:t>
    </dgm:pt>
    <dgm:pt modelId="{72F064D9-82AB-474F-BCA2-2F2BB7C9D291}">
      <dgm:prSet phldrT="[Texto]"/>
      <dgm:spPr/>
      <dgm:t>
        <a:bodyPr/>
        <a:lstStyle/>
        <a:p>
          <a:r>
            <a:rPr lang="es-ES" dirty="0"/>
            <a:t>Inventario de cargas</a:t>
          </a:r>
        </a:p>
      </dgm:t>
    </dgm:pt>
    <dgm:pt modelId="{F55EE5AF-DF9C-499A-964E-CAFAC25913B4}" type="parTrans" cxnId="{1D2A941B-2C68-49ED-8075-4314A443B912}">
      <dgm:prSet/>
      <dgm:spPr/>
      <dgm:t>
        <a:bodyPr/>
        <a:lstStyle/>
        <a:p>
          <a:endParaRPr lang="es-EC"/>
        </a:p>
      </dgm:t>
    </dgm:pt>
    <dgm:pt modelId="{19E65711-6E5B-4CE6-A7C9-A62698DA94F8}" type="sibTrans" cxnId="{1D2A941B-2C68-49ED-8075-4314A443B912}">
      <dgm:prSet/>
      <dgm:spPr/>
      <dgm:t>
        <a:bodyPr/>
        <a:lstStyle/>
        <a:p>
          <a:endParaRPr lang="es-EC"/>
        </a:p>
      </dgm:t>
    </dgm:pt>
    <dgm:pt modelId="{5131C302-B727-4141-B629-00D98A65F1CA}">
      <dgm:prSet phldrT="[Texto]"/>
      <dgm:spPr/>
      <dgm:t>
        <a:bodyPr/>
        <a:lstStyle/>
        <a:p>
          <a:r>
            <a:rPr lang="es-ES" dirty="0"/>
            <a:t>Análisis del consumo del fuerte</a:t>
          </a:r>
        </a:p>
      </dgm:t>
    </dgm:pt>
    <dgm:pt modelId="{89AAD893-ADC1-4D83-8A8E-751E46EBDFD3}" type="parTrans" cxnId="{54431054-4B81-4539-842B-B0D7031F24FE}">
      <dgm:prSet/>
      <dgm:spPr/>
      <dgm:t>
        <a:bodyPr/>
        <a:lstStyle/>
        <a:p>
          <a:endParaRPr lang="es-EC"/>
        </a:p>
      </dgm:t>
    </dgm:pt>
    <dgm:pt modelId="{E63EC186-5A7B-4EA1-AD55-E42A25E194F3}" type="sibTrans" cxnId="{54431054-4B81-4539-842B-B0D7031F24FE}">
      <dgm:prSet/>
      <dgm:spPr/>
      <dgm:t>
        <a:bodyPr/>
        <a:lstStyle/>
        <a:p>
          <a:endParaRPr lang="es-EC"/>
        </a:p>
      </dgm:t>
    </dgm:pt>
    <dgm:pt modelId="{1A196154-E5FB-49AD-9D9F-A74FD67BFCE0}">
      <dgm:prSet phldrT="[Texto]"/>
      <dgm:spPr>
        <a:solidFill>
          <a:srgbClr val="92D050"/>
        </a:solidFill>
      </dgm:spPr>
      <dgm:t>
        <a:bodyPr/>
        <a:lstStyle/>
        <a:p>
          <a:r>
            <a:rPr lang="es-ES" dirty="0"/>
            <a:t>Plan de mejora</a:t>
          </a:r>
        </a:p>
      </dgm:t>
    </dgm:pt>
    <dgm:pt modelId="{C1C42347-557E-48CD-B6BB-E5BB21E38510}" type="parTrans" cxnId="{8CCA849A-9A1C-4DC8-AEE2-32C42F4A7FE2}">
      <dgm:prSet/>
      <dgm:spPr/>
      <dgm:t>
        <a:bodyPr/>
        <a:lstStyle/>
        <a:p>
          <a:endParaRPr lang="es-EC"/>
        </a:p>
      </dgm:t>
    </dgm:pt>
    <dgm:pt modelId="{38383D2E-0DE7-4A88-84B2-444B7E4139F2}" type="sibTrans" cxnId="{8CCA849A-9A1C-4DC8-AEE2-32C42F4A7FE2}">
      <dgm:prSet/>
      <dgm:spPr/>
      <dgm:t>
        <a:bodyPr/>
        <a:lstStyle/>
        <a:p>
          <a:endParaRPr lang="es-EC"/>
        </a:p>
      </dgm:t>
    </dgm:pt>
    <dgm:pt modelId="{8CBF14FC-DFDD-45D5-B1C0-684AB96707AE}">
      <dgm:prSet phldrT="[Texto]"/>
      <dgm:spPr/>
      <dgm:t>
        <a:bodyPr/>
        <a:lstStyle/>
        <a:p>
          <a:r>
            <a:rPr lang="es-ES" dirty="0"/>
            <a:t>Conclusiones y recomendaciones</a:t>
          </a:r>
        </a:p>
      </dgm:t>
    </dgm:pt>
    <dgm:pt modelId="{82C1F45D-D7CA-4CF0-9E67-5574B98CF040}" type="parTrans" cxnId="{E3DBADA4-624B-4E6E-BEB6-B2BC11EAB937}">
      <dgm:prSet/>
      <dgm:spPr/>
      <dgm:t>
        <a:bodyPr/>
        <a:lstStyle/>
        <a:p>
          <a:endParaRPr lang="es-EC"/>
        </a:p>
      </dgm:t>
    </dgm:pt>
    <dgm:pt modelId="{BB45C4AF-03F0-4537-A334-5CBFBB748C16}" type="sibTrans" cxnId="{E3DBADA4-624B-4E6E-BEB6-B2BC11EAB937}">
      <dgm:prSet/>
      <dgm:spPr/>
      <dgm:t>
        <a:bodyPr/>
        <a:lstStyle/>
        <a:p>
          <a:endParaRPr lang="es-EC"/>
        </a:p>
      </dgm:t>
    </dgm:pt>
    <dgm:pt modelId="{87C76069-0DA6-40C4-A8DF-B0B4E430B2DE}">
      <dgm:prSet phldrT="[Texto]"/>
      <dgm:spPr/>
      <dgm:t>
        <a:bodyPr/>
        <a:lstStyle/>
        <a:p>
          <a:r>
            <a:rPr lang="es-ES" dirty="0"/>
            <a:t>Presupuesto</a:t>
          </a:r>
        </a:p>
      </dgm:t>
    </dgm:pt>
    <dgm:pt modelId="{6C1B4CD5-834C-47F8-9D17-28766BAF2C22}" type="parTrans" cxnId="{EDA15ADB-0B98-4F78-A096-E8843D04B714}">
      <dgm:prSet/>
      <dgm:spPr/>
      <dgm:t>
        <a:bodyPr/>
        <a:lstStyle/>
        <a:p>
          <a:endParaRPr lang="es-ES"/>
        </a:p>
      </dgm:t>
    </dgm:pt>
    <dgm:pt modelId="{A1AF8091-2BA9-4C39-8377-BABF19693D5B}" type="sibTrans" cxnId="{EDA15ADB-0B98-4F78-A096-E8843D04B714}">
      <dgm:prSet/>
      <dgm:spPr/>
      <dgm:t>
        <a:bodyPr/>
        <a:lstStyle/>
        <a:p>
          <a:endParaRPr lang="es-ES"/>
        </a:p>
      </dgm:t>
    </dgm:pt>
    <dgm:pt modelId="{4E81E159-CA5C-4039-A653-FC0B34225FBB}">
      <dgm:prSet phldrT="[Texto]"/>
      <dgm:spPr/>
      <dgm:t>
        <a:bodyPr/>
        <a:lstStyle/>
        <a:p>
          <a:r>
            <a:rPr lang="es-ES" dirty="0"/>
            <a:t>Ingeniería de detalle</a:t>
          </a:r>
        </a:p>
      </dgm:t>
    </dgm:pt>
    <dgm:pt modelId="{6ADBBD23-40CD-4F28-A7D6-D91D8F66FB91}" type="parTrans" cxnId="{E2B88364-B903-4C8E-AB6A-A754C7A3EC66}">
      <dgm:prSet/>
      <dgm:spPr/>
      <dgm:t>
        <a:bodyPr/>
        <a:lstStyle/>
        <a:p>
          <a:endParaRPr lang="es-ES"/>
        </a:p>
      </dgm:t>
    </dgm:pt>
    <dgm:pt modelId="{D1C9E114-DFF0-4A05-8918-DEF82C452130}" type="sibTrans" cxnId="{E2B88364-B903-4C8E-AB6A-A754C7A3EC66}">
      <dgm:prSet/>
      <dgm:spPr/>
      <dgm:t>
        <a:bodyPr/>
        <a:lstStyle/>
        <a:p>
          <a:endParaRPr lang="es-ES"/>
        </a:p>
      </dgm:t>
    </dgm:pt>
    <dgm:pt modelId="{7488CF59-F838-459B-9765-FE47B05A7CF7}" type="pres">
      <dgm:prSet presAssocID="{8D1ED960-07A4-4BCE-8FB3-34106215E16B}" presName="vert0" presStyleCnt="0">
        <dgm:presLayoutVars>
          <dgm:dir/>
          <dgm:animOne val="branch"/>
          <dgm:animLvl val="lvl"/>
        </dgm:presLayoutVars>
      </dgm:prSet>
      <dgm:spPr/>
    </dgm:pt>
    <dgm:pt modelId="{3BE08EFF-DA0E-4CBF-B2FE-D090D3901FCE}" type="pres">
      <dgm:prSet presAssocID="{84A25FC1-7606-4AD5-A29D-02D40CD2EBC5}" presName="thickLine" presStyleLbl="alignNode1" presStyleIdx="0" presStyleCnt="8"/>
      <dgm:spPr/>
    </dgm:pt>
    <dgm:pt modelId="{EFAC7ADB-3A19-47FE-9D48-D14C632372EB}" type="pres">
      <dgm:prSet presAssocID="{84A25FC1-7606-4AD5-A29D-02D40CD2EBC5}" presName="horz1" presStyleCnt="0"/>
      <dgm:spPr/>
    </dgm:pt>
    <dgm:pt modelId="{7540C8C7-6048-4886-97B2-1BC03C9FED4F}" type="pres">
      <dgm:prSet presAssocID="{84A25FC1-7606-4AD5-A29D-02D40CD2EBC5}" presName="tx1" presStyleLbl="revTx" presStyleIdx="0" presStyleCnt="8"/>
      <dgm:spPr/>
    </dgm:pt>
    <dgm:pt modelId="{0F17CEAB-89D9-4530-B7CF-881974776A88}" type="pres">
      <dgm:prSet presAssocID="{84A25FC1-7606-4AD5-A29D-02D40CD2EBC5}" presName="vert1" presStyleCnt="0"/>
      <dgm:spPr/>
    </dgm:pt>
    <dgm:pt modelId="{6389BD37-DBD3-46D1-8D1F-842C487DD78B}" type="pres">
      <dgm:prSet presAssocID="{D85183DD-3F93-4927-B617-AC2C4C9A58BA}" presName="thickLine" presStyleLbl="alignNode1" presStyleIdx="1" presStyleCnt="8"/>
      <dgm:spPr/>
    </dgm:pt>
    <dgm:pt modelId="{568D8DF5-13B9-4187-9287-BE5946A5AFF1}" type="pres">
      <dgm:prSet presAssocID="{D85183DD-3F93-4927-B617-AC2C4C9A58BA}" presName="horz1" presStyleCnt="0"/>
      <dgm:spPr/>
    </dgm:pt>
    <dgm:pt modelId="{3A6EE94C-D3D6-4F58-B0E2-2B6EB1735572}" type="pres">
      <dgm:prSet presAssocID="{D85183DD-3F93-4927-B617-AC2C4C9A58BA}" presName="tx1" presStyleLbl="revTx" presStyleIdx="1" presStyleCnt="8"/>
      <dgm:spPr/>
    </dgm:pt>
    <dgm:pt modelId="{83EB0954-24D9-40FF-B95F-323E02ACFE24}" type="pres">
      <dgm:prSet presAssocID="{D85183DD-3F93-4927-B617-AC2C4C9A58BA}" presName="vert1" presStyleCnt="0"/>
      <dgm:spPr/>
    </dgm:pt>
    <dgm:pt modelId="{6EDD8883-2582-4F01-B8A6-D9FD85D39353}" type="pres">
      <dgm:prSet presAssocID="{72F064D9-82AB-474F-BCA2-2F2BB7C9D291}" presName="thickLine" presStyleLbl="alignNode1" presStyleIdx="2" presStyleCnt="8"/>
      <dgm:spPr/>
    </dgm:pt>
    <dgm:pt modelId="{FE3F682B-7FD7-47A2-A1B8-2E4DAD43241E}" type="pres">
      <dgm:prSet presAssocID="{72F064D9-82AB-474F-BCA2-2F2BB7C9D291}" presName="horz1" presStyleCnt="0"/>
      <dgm:spPr/>
    </dgm:pt>
    <dgm:pt modelId="{B2320634-FDB8-459D-B05A-6A774793C032}" type="pres">
      <dgm:prSet presAssocID="{72F064D9-82AB-474F-BCA2-2F2BB7C9D291}" presName="tx1" presStyleLbl="revTx" presStyleIdx="2" presStyleCnt="8"/>
      <dgm:spPr/>
    </dgm:pt>
    <dgm:pt modelId="{A94590B4-BF0D-450F-84E1-24E20AD35CD6}" type="pres">
      <dgm:prSet presAssocID="{72F064D9-82AB-474F-BCA2-2F2BB7C9D291}" presName="vert1" presStyleCnt="0"/>
      <dgm:spPr/>
    </dgm:pt>
    <dgm:pt modelId="{C8FB3ED9-5C24-430F-B069-9666E82B93AD}" type="pres">
      <dgm:prSet presAssocID="{5131C302-B727-4141-B629-00D98A65F1CA}" presName="thickLine" presStyleLbl="alignNode1" presStyleIdx="3" presStyleCnt="8"/>
      <dgm:spPr/>
    </dgm:pt>
    <dgm:pt modelId="{5E2AA27D-D39D-4F61-8F8F-35F2D8DE4D73}" type="pres">
      <dgm:prSet presAssocID="{5131C302-B727-4141-B629-00D98A65F1CA}" presName="horz1" presStyleCnt="0"/>
      <dgm:spPr/>
    </dgm:pt>
    <dgm:pt modelId="{0D48BD65-D4A4-491C-AC7F-E01865B2FAE4}" type="pres">
      <dgm:prSet presAssocID="{5131C302-B727-4141-B629-00D98A65F1CA}" presName="tx1" presStyleLbl="revTx" presStyleIdx="3" presStyleCnt="8"/>
      <dgm:spPr/>
    </dgm:pt>
    <dgm:pt modelId="{636740A6-C63D-407A-BAF3-59CC2E4A6836}" type="pres">
      <dgm:prSet presAssocID="{5131C302-B727-4141-B629-00D98A65F1CA}" presName="vert1" presStyleCnt="0"/>
      <dgm:spPr/>
    </dgm:pt>
    <dgm:pt modelId="{340D4FD5-6EA0-4AE8-958D-CAFC3060279A}" type="pres">
      <dgm:prSet presAssocID="{1A196154-E5FB-49AD-9D9F-A74FD67BFCE0}" presName="thickLine" presStyleLbl="alignNode1" presStyleIdx="4" presStyleCnt="8"/>
      <dgm:spPr/>
    </dgm:pt>
    <dgm:pt modelId="{93CA21B4-79BE-4D01-B9CC-025AE5C4F298}" type="pres">
      <dgm:prSet presAssocID="{1A196154-E5FB-49AD-9D9F-A74FD67BFCE0}" presName="horz1" presStyleCnt="0"/>
      <dgm:spPr/>
    </dgm:pt>
    <dgm:pt modelId="{214FBEE4-D3C0-4E9A-B446-2B818AADBC94}" type="pres">
      <dgm:prSet presAssocID="{1A196154-E5FB-49AD-9D9F-A74FD67BFCE0}" presName="tx1" presStyleLbl="revTx" presStyleIdx="4" presStyleCnt="8"/>
      <dgm:spPr/>
    </dgm:pt>
    <dgm:pt modelId="{15077EE8-551C-4E54-B664-3753D15865D9}" type="pres">
      <dgm:prSet presAssocID="{1A196154-E5FB-49AD-9D9F-A74FD67BFCE0}" presName="vert1" presStyleCnt="0"/>
      <dgm:spPr/>
    </dgm:pt>
    <dgm:pt modelId="{B2F89B01-0FEB-41DA-94EF-AB8C4A4D4D5F}" type="pres">
      <dgm:prSet presAssocID="{4E81E159-CA5C-4039-A653-FC0B34225FBB}" presName="thickLine" presStyleLbl="alignNode1" presStyleIdx="5" presStyleCnt="8"/>
      <dgm:spPr/>
    </dgm:pt>
    <dgm:pt modelId="{C5286A01-E542-4A9C-9DA9-224B70B29812}" type="pres">
      <dgm:prSet presAssocID="{4E81E159-CA5C-4039-A653-FC0B34225FBB}" presName="horz1" presStyleCnt="0"/>
      <dgm:spPr/>
    </dgm:pt>
    <dgm:pt modelId="{2B305097-C094-42C6-8281-3397753A901C}" type="pres">
      <dgm:prSet presAssocID="{4E81E159-CA5C-4039-A653-FC0B34225FBB}" presName="tx1" presStyleLbl="revTx" presStyleIdx="5" presStyleCnt="8"/>
      <dgm:spPr/>
    </dgm:pt>
    <dgm:pt modelId="{1BF949E2-6106-47B6-B36B-6F24DF11E7E4}" type="pres">
      <dgm:prSet presAssocID="{4E81E159-CA5C-4039-A653-FC0B34225FBB}" presName="vert1" presStyleCnt="0"/>
      <dgm:spPr/>
    </dgm:pt>
    <dgm:pt modelId="{9225D25F-CD28-4434-B0C4-2690FE3808BC}" type="pres">
      <dgm:prSet presAssocID="{87C76069-0DA6-40C4-A8DF-B0B4E430B2DE}" presName="thickLine" presStyleLbl="alignNode1" presStyleIdx="6" presStyleCnt="8"/>
      <dgm:spPr/>
    </dgm:pt>
    <dgm:pt modelId="{C5831001-38C2-4C1E-B26F-60E9807923C4}" type="pres">
      <dgm:prSet presAssocID="{87C76069-0DA6-40C4-A8DF-B0B4E430B2DE}" presName="horz1" presStyleCnt="0"/>
      <dgm:spPr/>
    </dgm:pt>
    <dgm:pt modelId="{4CB6B8D8-D0D5-42E2-B2E1-180159A51237}" type="pres">
      <dgm:prSet presAssocID="{87C76069-0DA6-40C4-A8DF-B0B4E430B2DE}" presName="tx1" presStyleLbl="revTx" presStyleIdx="6" presStyleCnt="8"/>
      <dgm:spPr/>
    </dgm:pt>
    <dgm:pt modelId="{C1E0F2C6-DCAA-402A-9C55-C18E520FA39E}" type="pres">
      <dgm:prSet presAssocID="{87C76069-0DA6-40C4-A8DF-B0B4E430B2DE}" presName="vert1" presStyleCnt="0"/>
      <dgm:spPr/>
    </dgm:pt>
    <dgm:pt modelId="{877E299D-8CD1-45C0-857B-BB1E82DED0D5}" type="pres">
      <dgm:prSet presAssocID="{8CBF14FC-DFDD-45D5-B1C0-684AB96707AE}" presName="thickLine" presStyleLbl="alignNode1" presStyleIdx="7" presStyleCnt="8"/>
      <dgm:spPr/>
    </dgm:pt>
    <dgm:pt modelId="{419370F0-925E-4485-BD23-624B03FFB159}" type="pres">
      <dgm:prSet presAssocID="{8CBF14FC-DFDD-45D5-B1C0-684AB96707AE}" presName="horz1" presStyleCnt="0"/>
      <dgm:spPr/>
    </dgm:pt>
    <dgm:pt modelId="{42414D79-7DC7-43A0-975F-50851F6608DF}" type="pres">
      <dgm:prSet presAssocID="{8CBF14FC-DFDD-45D5-B1C0-684AB96707AE}" presName="tx1" presStyleLbl="revTx" presStyleIdx="7" presStyleCnt="8"/>
      <dgm:spPr/>
    </dgm:pt>
    <dgm:pt modelId="{7CD1FC0B-8369-4F8D-B0BD-DDFF991BC190}" type="pres">
      <dgm:prSet presAssocID="{8CBF14FC-DFDD-45D5-B1C0-684AB96707AE}" presName="vert1" presStyleCnt="0"/>
      <dgm:spPr/>
    </dgm:pt>
  </dgm:ptLst>
  <dgm:cxnLst>
    <dgm:cxn modelId="{7885F20F-E2E1-4E3D-89B4-A8880F4B5A64}" type="presOf" srcId="{87C76069-0DA6-40C4-A8DF-B0B4E430B2DE}" destId="{4CB6B8D8-D0D5-42E2-B2E1-180159A51237}" srcOrd="0" destOrd="0" presId="urn:microsoft.com/office/officeart/2008/layout/LinedList"/>
    <dgm:cxn modelId="{15620A10-40B3-49FE-AA22-0235D3C2A3EF}" type="presOf" srcId="{8D1ED960-07A4-4BCE-8FB3-34106215E16B}" destId="{7488CF59-F838-459B-9765-FE47B05A7CF7}" srcOrd="0" destOrd="0" presId="urn:microsoft.com/office/officeart/2008/layout/LinedList"/>
    <dgm:cxn modelId="{1D2A941B-2C68-49ED-8075-4314A443B912}" srcId="{8D1ED960-07A4-4BCE-8FB3-34106215E16B}" destId="{72F064D9-82AB-474F-BCA2-2F2BB7C9D291}" srcOrd="2" destOrd="0" parTransId="{F55EE5AF-DF9C-499A-964E-CAFAC25913B4}" sibTransId="{19E65711-6E5B-4CE6-A7C9-A62698DA94F8}"/>
    <dgm:cxn modelId="{2AA98C21-266B-49DC-927E-0B31EC4334E1}" type="presOf" srcId="{8CBF14FC-DFDD-45D5-B1C0-684AB96707AE}" destId="{42414D79-7DC7-43A0-975F-50851F6608DF}" srcOrd="0" destOrd="0" presId="urn:microsoft.com/office/officeart/2008/layout/LinedList"/>
    <dgm:cxn modelId="{83B2A661-ED39-46B2-B7BA-5C412CCEA9E6}" type="presOf" srcId="{1A196154-E5FB-49AD-9D9F-A74FD67BFCE0}" destId="{214FBEE4-D3C0-4E9A-B446-2B818AADBC94}" srcOrd="0" destOrd="0" presId="urn:microsoft.com/office/officeart/2008/layout/LinedList"/>
    <dgm:cxn modelId="{E2B88364-B903-4C8E-AB6A-A754C7A3EC66}" srcId="{8D1ED960-07A4-4BCE-8FB3-34106215E16B}" destId="{4E81E159-CA5C-4039-A653-FC0B34225FBB}" srcOrd="5" destOrd="0" parTransId="{6ADBBD23-40CD-4F28-A7D6-D91D8F66FB91}" sibTransId="{D1C9E114-DFF0-4A05-8918-DEF82C452130}"/>
    <dgm:cxn modelId="{24A4094E-FB56-48A6-A6EB-4C3009821CA8}" type="presOf" srcId="{84A25FC1-7606-4AD5-A29D-02D40CD2EBC5}" destId="{7540C8C7-6048-4886-97B2-1BC03C9FED4F}" srcOrd="0" destOrd="0" presId="urn:microsoft.com/office/officeart/2008/layout/LinedList"/>
    <dgm:cxn modelId="{7EFAA770-29DF-4224-AB96-3B3AE45D6E65}" type="presOf" srcId="{D85183DD-3F93-4927-B617-AC2C4C9A58BA}" destId="{3A6EE94C-D3D6-4F58-B0E2-2B6EB1735572}" srcOrd="0" destOrd="0" presId="urn:microsoft.com/office/officeart/2008/layout/LinedList"/>
    <dgm:cxn modelId="{54431054-4B81-4539-842B-B0D7031F24FE}" srcId="{8D1ED960-07A4-4BCE-8FB3-34106215E16B}" destId="{5131C302-B727-4141-B629-00D98A65F1CA}" srcOrd="3" destOrd="0" parTransId="{89AAD893-ADC1-4D83-8A8E-751E46EBDFD3}" sibTransId="{E63EC186-5A7B-4EA1-AD55-E42A25E194F3}"/>
    <dgm:cxn modelId="{D8F20F96-C429-4111-B470-A33AA11E99FB}" type="presOf" srcId="{72F064D9-82AB-474F-BCA2-2F2BB7C9D291}" destId="{B2320634-FDB8-459D-B05A-6A774793C032}" srcOrd="0" destOrd="0" presId="urn:microsoft.com/office/officeart/2008/layout/LinedList"/>
    <dgm:cxn modelId="{8CCA849A-9A1C-4DC8-AEE2-32C42F4A7FE2}" srcId="{8D1ED960-07A4-4BCE-8FB3-34106215E16B}" destId="{1A196154-E5FB-49AD-9D9F-A74FD67BFCE0}" srcOrd="4" destOrd="0" parTransId="{C1C42347-557E-48CD-B6BB-E5BB21E38510}" sibTransId="{38383D2E-0DE7-4A88-84B2-444B7E4139F2}"/>
    <dgm:cxn modelId="{E3DBADA4-624B-4E6E-BEB6-B2BC11EAB937}" srcId="{8D1ED960-07A4-4BCE-8FB3-34106215E16B}" destId="{8CBF14FC-DFDD-45D5-B1C0-684AB96707AE}" srcOrd="7" destOrd="0" parTransId="{82C1F45D-D7CA-4CF0-9E67-5574B98CF040}" sibTransId="{BB45C4AF-03F0-4537-A334-5CBFBB748C16}"/>
    <dgm:cxn modelId="{2C8DCDB5-D41E-49B7-AF34-B84F4BF2B7CE}" type="presOf" srcId="{5131C302-B727-4141-B629-00D98A65F1CA}" destId="{0D48BD65-D4A4-491C-AC7F-E01865B2FAE4}" srcOrd="0" destOrd="0" presId="urn:microsoft.com/office/officeart/2008/layout/LinedList"/>
    <dgm:cxn modelId="{6D7892CC-5D21-48D0-8267-D44A0429990C}" type="presOf" srcId="{4E81E159-CA5C-4039-A653-FC0B34225FBB}" destId="{2B305097-C094-42C6-8281-3397753A901C}" srcOrd="0" destOrd="0" presId="urn:microsoft.com/office/officeart/2008/layout/LinedList"/>
    <dgm:cxn modelId="{EDA15ADB-0B98-4F78-A096-E8843D04B714}" srcId="{8D1ED960-07A4-4BCE-8FB3-34106215E16B}" destId="{87C76069-0DA6-40C4-A8DF-B0B4E430B2DE}" srcOrd="6" destOrd="0" parTransId="{6C1B4CD5-834C-47F8-9D17-28766BAF2C22}" sibTransId="{A1AF8091-2BA9-4C39-8377-BABF19693D5B}"/>
    <dgm:cxn modelId="{520F6EF3-13D6-4D2E-9A6D-A40D250EA156}" srcId="{8D1ED960-07A4-4BCE-8FB3-34106215E16B}" destId="{D85183DD-3F93-4927-B617-AC2C4C9A58BA}" srcOrd="1" destOrd="0" parTransId="{CD2A76BA-EDF8-45A2-99CA-D947A74F6D8E}" sibTransId="{B2C361CF-073E-4AF8-9609-EDAEF78E51EB}"/>
    <dgm:cxn modelId="{26CAEDF5-7331-47D5-8B8F-F42868E85666}" srcId="{8D1ED960-07A4-4BCE-8FB3-34106215E16B}" destId="{84A25FC1-7606-4AD5-A29D-02D40CD2EBC5}" srcOrd="0" destOrd="0" parTransId="{3553EB92-0878-4A1C-98BC-7152C560FC2B}" sibTransId="{26DB7A3B-354E-44A9-A2CD-6EC414329022}"/>
    <dgm:cxn modelId="{7F1098A4-10CF-4C7B-A160-31A70A6A7648}" type="presParOf" srcId="{7488CF59-F838-459B-9765-FE47B05A7CF7}" destId="{3BE08EFF-DA0E-4CBF-B2FE-D090D3901FCE}" srcOrd="0" destOrd="0" presId="urn:microsoft.com/office/officeart/2008/layout/LinedList"/>
    <dgm:cxn modelId="{0B50C62C-35DB-4992-B57E-40056950DB9C}" type="presParOf" srcId="{7488CF59-F838-459B-9765-FE47B05A7CF7}" destId="{EFAC7ADB-3A19-47FE-9D48-D14C632372EB}" srcOrd="1" destOrd="0" presId="urn:microsoft.com/office/officeart/2008/layout/LinedList"/>
    <dgm:cxn modelId="{A8DF58B9-D676-4534-9968-42D352B1F750}" type="presParOf" srcId="{EFAC7ADB-3A19-47FE-9D48-D14C632372EB}" destId="{7540C8C7-6048-4886-97B2-1BC03C9FED4F}" srcOrd="0" destOrd="0" presId="urn:microsoft.com/office/officeart/2008/layout/LinedList"/>
    <dgm:cxn modelId="{2EC982A1-5920-453F-B0DB-B0B0CBA11F9D}" type="presParOf" srcId="{EFAC7ADB-3A19-47FE-9D48-D14C632372EB}" destId="{0F17CEAB-89D9-4530-B7CF-881974776A88}" srcOrd="1" destOrd="0" presId="urn:microsoft.com/office/officeart/2008/layout/LinedList"/>
    <dgm:cxn modelId="{D7A4C009-A1EF-4570-AE74-7F2506FFBCA7}" type="presParOf" srcId="{7488CF59-F838-459B-9765-FE47B05A7CF7}" destId="{6389BD37-DBD3-46D1-8D1F-842C487DD78B}" srcOrd="2" destOrd="0" presId="urn:microsoft.com/office/officeart/2008/layout/LinedList"/>
    <dgm:cxn modelId="{0D7DF167-690C-4987-8604-C9BD889640A1}" type="presParOf" srcId="{7488CF59-F838-459B-9765-FE47B05A7CF7}" destId="{568D8DF5-13B9-4187-9287-BE5946A5AFF1}" srcOrd="3" destOrd="0" presId="urn:microsoft.com/office/officeart/2008/layout/LinedList"/>
    <dgm:cxn modelId="{E5DC4724-37D3-406A-B65D-2113335314C0}" type="presParOf" srcId="{568D8DF5-13B9-4187-9287-BE5946A5AFF1}" destId="{3A6EE94C-D3D6-4F58-B0E2-2B6EB1735572}" srcOrd="0" destOrd="0" presId="urn:microsoft.com/office/officeart/2008/layout/LinedList"/>
    <dgm:cxn modelId="{77E873C1-411C-4AAB-A3AC-C259AB15F1DB}" type="presParOf" srcId="{568D8DF5-13B9-4187-9287-BE5946A5AFF1}" destId="{83EB0954-24D9-40FF-B95F-323E02ACFE24}" srcOrd="1" destOrd="0" presId="urn:microsoft.com/office/officeart/2008/layout/LinedList"/>
    <dgm:cxn modelId="{C5BF9375-7C97-4227-83B0-BD520DED609E}" type="presParOf" srcId="{7488CF59-F838-459B-9765-FE47B05A7CF7}" destId="{6EDD8883-2582-4F01-B8A6-D9FD85D39353}" srcOrd="4" destOrd="0" presId="urn:microsoft.com/office/officeart/2008/layout/LinedList"/>
    <dgm:cxn modelId="{B202EBAE-5DB2-4E9B-BC51-F65CEA5CCC96}" type="presParOf" srcId="{7488CF59-F838-459B-9765-FE47B05A7CF7}" destId="{FE3F682B-7FD7-47A2-A1B8-2E4DAD43241E}" srcOrd="5" destOrd="0" presId="urn:microsoft.com/office/officeart/2008/layout/LinedList"/>
    <dgm:cxn modelId="{CA891A64-C5C3-425B-B4EC-32ED905E1B67}" type="presParOf" srcId="{FE3F682B-7FD7-47A2-A1B8-2E4DAD43241E}" destId="{B2320634-FDB8-459D-B05A-6A774793C032}" srcOrd="0" destOrd="0" presId="urn:microsoft.com/office/officeart/2008/layout/LinedList"/>
    <dgm:cxn modelId="{F6E39210-0B92-4897-BDFF-D0514CCB1CEA}" type="presParOf" srcId="{FE3F682B-7FD7-47A2-A1B8-2E4DAD43241E}" destId="{A94590B4-BF0D-450F-84E1-24E20AD35CD6}" srcOrd="1" destOrd="0" presId="urn:microsoft.com/office/officeart/2008/layout/LinedList"/>
    <dgm:cxn modelId="{BAE59375-8BBF-44BF-AFA2-DEE43330FF47}" type="presParOf" srcId="{7488CF59-F838-459B-9765-FE47B05A7CF7}" destId="{C8FB3ED9-5C24-430F-B069-9666E82B93AD}" srcOrd="6" destOrd="0" presId="urn:microsoft.com/office/officeart/2008/layout/LinedList"/>
    <dgm:cxn modelId="{5EAD800D-E844-41A8-B9EE-326C8BECBF4F}" type="presParOf" srcId="{7488CF59-F838-459B-9765-FE47B05A7CF7}" destId="{5E2AA27D-D39D-4F61-8F8F-35F2D8DE4D73}" srcOrd="7" destOrd="0" presId="urn:microsoft.com/office/officeart/2008/layout/LinedList"/>
    <dgm:cxn modelId="{C29D8817-C961-4B83-8EEC-B5A1CDFCD08B}" type="presParOf" srcId="{5E2AA27D-D39D-4F61-8F8F-35F2D8DE4D73}" destId="{0D48BD65-D4A4-491C-AC7F-E01865B2FAE4}" srcOrd="0" destOrd="0" presId="urn:microsoft.com/office/officeart/2008/layout/LinedList"/>
    <dgm:cxn modelId="{855C6F17-757F-44AE-A0EB-A303AB94091F}" type="presParOf" srcId="{5E2AA27D-D39D-4F61-8F8F-35F2D8DE4D73}" destId="{636740A6-C63D-407A-BAF3-59CC2E4A6836}" srcOrd="1" destOrd="0" presId="urn:microsoft.com/office/officeart/2008/layout/LinedList"/>
    <dgm:cxn modelId="{8B226219-D83A-4557-BC0E-E7DEA0EB20A8}" type="presParOf" srcId="{7488CF59-F838-459B-9765-FE47B05A7CF7}" destId="{340D4FD5-6EA0-4AE8-958D-CAFC3060279A}" srcOrd="8" destOrd="0" presId="urn:microsoft.com/office/officeart/2008/layout/LinedList"/>
    <dgm:cxn modelId="{0F3941D6-78CC-4920-8252-20A7BC34C92B}" type="presParOf" srcId="{7488CF59-F838-459B-9765-FE47B05A7CF7}" destId="{93CA21B4-79BE-4D01-B9CC-025AE5C4F298}" srcOrd="9" destOrd="0" presId="urn:microsoft.com/office/officeart/2008/layout/LinedList"/>
    <dgm:cxn modelId="{97B14603-56A8-4481-A53C-CFBC5EC5BC29}" type="presParOf" srcId="{93CA21B4-79BE-4D01-B9CC-025AE5C4F298}" destId="{214FBEE4-D3C0-4E9A-B446-2B818AADBC94}" srcOrd="0" destOrd="0" presId="urn:microsoft.com/office/officeart/2008/layout/LinedList"/>
    <dgm:cxn modelId="{CEBEC3A0-DE6F-4307-93E4-55D3E550EA52}" type="presParOf" srcId="{93CA21B4-79BE-4D01-B9CC-025AE5C4F298}" destId="{15077EE8-551C-4E54-B664-3753D15865D9}" srcOrd="1" destOrd="0" presId="urn:microsoft.com/office/officeart/2008/layout/LinedList"/>
    <dgm:cxn modelId="{0A7CEC66-1B8C-4C0C-9D35-C4AA703D366C}" type="presParOf" srcId="{7488CF59-F838-459B-9765-FE47B05A7CF7}" destId="{B2F89B01-0FEB-41DA-94EF-AB8C4A4D4D5F}" srcOrd="10" destOrd="0" presId="urn:microsoft.com/office/officeart/2008/layout/LinedList"/>
    <dgm:cxn modelId="{44F2AE6E-8CDF-4595-9205-3B50B85F43A2}" type="presParOf" srcId="{7488CF59-F838-459B-9765-FE47B05A7CF7}" destId="{C5286A01-E542-4A9C-9DA9-224B70B29812}" srcOrd="11" destOrd="0" presId="urn:microsoft.com/office/officeart/2008/layout/LinedList"/>
    <dgm:cxn modelId="{8566FB19-68E5-4270-B923-634DE3BF30CE}" type="presParOf" srcId="{C5286A01-E542-4A9C-9DA9-224B70B29812}" destId="{2B305097-C094-42C6-8281-3397753A901C}" srcOrd="0" destOrd="0" presId="urn:microsoft.com/office/officeart/2008/layout/LinedList"/>
    <dgm:cxn modelId="{66CAF45A-9DA8-4766-99CF-C2C094E3C8BB}" type="presParOf" srcId="{C5286A01-E542-4A9C-9DA9-224B70B29812}" destId="{1BF949E2-6106-47B6-B36B-6F24DF11E7E4}" srcOrd="1" destOrd="0" presId="urn:microsoft.com/office/officeart/2008/layout/LinedList"/>
    <dgm:cxn modelId="{DAAA7412-2CD1-4D54-B2CB-14D4E07E2E47}" type="presParOf" srcId="{7488CF59-F838-459B-9765-FE47B05A7CF7}" destId="{9225D25F-CD28-4434-B0C4-2690FE3808BC}" srcOrd="12" destOrd="0" presId="urn:microsoft.com/office/officeart/2008/layout/LinedList"/>
    <dgm:cxn modelId="{460C1124-1665-4949-9E88-4834F8A2C9D2}" type="presParOf" srcId="{7488CF59-F838-459B-9765-FE47B05A7CF7}" destId="{C5831001-38C2-4C1E-B26F-60E9807923C4}" srcOrd="13" destOrd="0" presId="urn:microsoft.com/office/officeart/2008/layout/LinedList"/>
    <dgm:cxn modelId="{A0164FE5-8633-4D93-A91E-F2A664F218F4}" type="presParOf" srcId="{C5831001-38C2-4C1E-B26F-60E9807923C4}" destId="{4CB6B8D8-D0D5-42E2-B2E1-180159A51237}" srcOrd="0" destOrd="0" presId="urn:microsoft.com/office/officeart/2008/layout/LinedList"/>
    <dgm:cxn modelId="{C793F278-CF12-4305-A3DA-786DF83E2316}" type="presParOf" srcId="{C5831001-38C2-4C1E-B26F-60E9807923C4}" destId="{C1E0F2C6-DCAA-402A-9C55-C18E520FA39E}" srcOrd="1" destOrd="0" presId="urn:microsoft.com/office/officeart/2008/layout/LinedList"/>
    <dgm:cxn modelId="{6927F8EA-2DBF-456D-A20C-60D5494E8DE2}" type="presParOf" srcId="{7488CF59-F838-459B-9765-FE47B05A7CF7}" destId="{877E299D-8CD1-45C0-857B-BB1E82DED0D5}" srcOrd="14" destOrd="0" presId="urn:microsoft.com/office/officeart/2008/layout/LinedList"/>
    <dgm:cxn modelId="{9916B068-FC1F-4DB4-8099-8B9C5522193A}" type="presParOf" srcId="{7488CF59-F838-459B-9765-FE47B05A7CF7}" destId="{419370F0-925E-4485-BD23-624B03FFB159}" srcOrd="15" destOrd="0" presId="urn:microsoft.com/office/officeart/2008/layout/LinedList"/>
    <dgm:cxn modelId="{F9867C9C-D1BF-458F-96D8-37914F17221D}" type="presParOf" srcId="{419370F0-925E-4485-BD23-624B03FFB159}" destId="{42414D79-7DC7-43A0-975F-50851F6608DF}" srcOrd="0" destOrd="0" presId="urn:microsoft.com/office/officeart/2008/layout/LinedList"/>
    <dgm:cxn modelId="{0E75031D-DC27-47A2-B312-7304CFBD1C10}" type="presParOf" srcId="{419370F0-925E-4485-BD23-624B03FFB159}" destId="{7CD1FC0B-8369-4F8D-B0BD-DDFF991BC1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8EFF-DA0E-4CBF-B2FE-D090D3901FCE}">
      <dsp:nvSpPr>
        <dsp:cNvPr id="0" name=""/>
        <dsp:cNvSpPr/>
      </dsp:nvSpPr>
      <dsp:spPr>
        <a:xfrm>
          <a:off x="0" y="0"/>
          <a:ext cx="109728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C8C7-6048-4886-97B2-1BC03C9FED4F}">
      <dsp:nvSpPr>
        <dsp:cNvPr id="0" name=""/>
        <dsp:cNvSpPr/>
      </dsp:nvSpPr>
      <dsp:spPr>
        <a:xfrm>
          <a:off x="0" y="0"/>
          <a:ext cx="10972800" cy="56574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Introducción</a:t>
          </a:r>
          <a:endParaRPr lang="es-EC" sz="2600" kern="1200" dirty="0"/>
        </a:p>
      </dsp:txBody>
      <dsp:txXfrm>
        <a:off x="0" y="0"/>
        <a:ext cx="10972800" cy="565745"/>
      </dsp:txXfrm>
    </dsp:sp>
    <dsp:sp modelId="{6389BD37-DBD3-46D1-8D1F-842C487DD78B}">
      <dsp:nvSpPr>
        <dsp:cNvPr id="0" name=""/>
        <dsp:cNvSpPr/>
      </dsp:nvSpPr>
      <dsp:spPr>
        <a:xfrm>
          <a:off x="0" y="565745"/>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EE94C-D3D6-4F58-B0E2-2B6EB1735572}">
      <dsp:nvSpPr>
        <dsp:cNvPr id="0" name=""/>
        <dsp:cNvSpPr/>
      </dsp:nvSpPr>
      <dsp:spPr>
        <a:xfrm>
          <a:off x="0" y="565745"/>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Diseño de planos</a:t>
          </a:r>
        </a:p>
      </dsp:txBody>
      <dsp:txXfrm>
        <a:off x="0" y="565745"/>
        <a:ext cx="10972800" cy="565745"/>
      </dsp:txXfrm>
    </dsp:sp>
    <dsp:sp modelId="{6EDD8883-2582-4F01-B8A6-D9FD85D39353}">
      <dsp:nvSpPr>
        <dsp:cNvPr id="0" name=""/>
        <dsp:cNvSpPr/>
      </dsp:nvSpPr>
      <dsp:spPr>
        <a:xfrm>
          <a:off x="0" y="1131490"/>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0634-FDB8-459D-B05A-6A774793C032}">
      <dsp:nvSpPr>
        <dsp:cNvPr id="0" name=""/>
        <dsp:cNvSpPr/>
      </dsp:nvSpPr>
      <dsp:spPr>
        <a:xfrm>
          <a:off x="0" y="113149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a:t>Inventario de cargas</a:t>
          </a:r>
          <a:endParaRPr lang="es-ES" sz="2600" kern="1200" dirty="0"/>
        </a:p>
      </dsp:txBody>
      <dsp:txXfrm>
        <a:off x="0" y="1131490"/>
        <a:ext cx="10972800" cy="565745"/>
      </dsp:txXfrm>
    </dsp:sp>
    <dsp:sp modelId="{C8FB3ED9-5C24-430F-B069-9666E82B93AD}">
      <dsp:nvSpPr>
        <dsp:cNvPr id="0" name=""/>
        <dsp:cNvSpPr/>
      </dsp:nvSpPr>
      <dsp:spPr>
        <a:xfrm>
          <a:off x="0" y="169723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BD65-D4A4-491C-AC7F-E01865B2FAE4}">
      <dsp:nvSpPr>
        <dsp:cNvPr id="0" name=""/>
        <dsp:cNvSpPr/>
      </dsp:nvSpPr>
      <dsp:spPr>
        <a:xfrm>
          <a:off x="0" y="169723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a:t>Análisis del consumo del fuerte</a:t>
          </a:r>
          <a:endParaRPr lang="es-ES" sz="2600" kern="1200" dirty="0"/>
        </a:p>
      </dsp:txBody>
      <dsp:txXfrm>
        <a:off x="0" y="1697236"/>
        <a:ext cx="10972800" cy="565745"/>
      </dsp:txXfrm>
    </dsp:sp>
    <dsp:sp modelId="{340D4FD5-6EA0-4AE8-958D-CAFC3060279A}">
      <dsp:nvSpPr>
        <dsp:cNvPr id="0" name=""/>
        <dsp:cNvSpPr/>
      </dsp:nvSpPr>
      <dsp:spPr>
        <a:xfrm>
          <a:off x="0" y="2262981"/>
          <a:ext cx="10972800"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FBEE4-D3C0-4E9A-B446-2B818AADBC94}">
      <dsp:nvSpPr>
        <dsp:cNvPr id="0" name=""/>
        <dsp:cNvSpPr/>
      </dsp:nvSpPr>
      <dsp:spPr>
        <a:xfrm>
          <a:off x="0" y="2262981"/>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a:t>Plan de mejora</a:t>
          </a:r>
          <a:endParaRPr lang="es-ES" sz="2600" kern="1200" dirty="0"/>
        </a:p>
      </dsp:txBody>
      <dsp:txXfrm>
        <a:off x="0" y="2262981"/>
        <a:ext cx="10972800" cy="565745"/>
      </dsp:txXfrm>
    </dsp:sp>
    <dsp:sp modelId="{B2F89B01-0FEB-41DA-94EF-AB8C4A4D4D5F}">
      <dsp:nvSpPr>
        <dsp:cNvPr id="0" name=""/>
        <dsp:cNvSpPr/>
      </dsp:nvSpPr>
      <dsp:spPr>
        <a:xfrm>
          <a:off x="0" y="282872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5097-C094-42C6-8281-3397753A901C}">
      <dsp:nvSpPr>
        <dsp:cNvPr id="0" name=""/>
        <dsp:cNvSpPr/>
      </dsp:nvSpPr>
      <dsp:spPr>
        <a:xfrm>
          <a:off x="0" y="282872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Ingeniería de detalle</a:t>
          </a:r>
        </a:p>
      </dsp:txBody>
      <dsp:txXfrm>
        <a:off x="0" y="2828726"/>
        <a:ext cx="10972800" cy="565745"/>
      </dsp:txXfrm>
    </dsp:sp>
    <dsp:sp modelId="{9225D25F-CD28-4434-B0C4-2690FE3808BC}">
      <dsp:nvSpPr>
        <dsp:cNvPr id="0" name=""/>
        <dsp:cNvSpPr/>
      </dsp:nvSpPr>
      <dsp:spPr>
        <a:xfrm>
          <a:off x="0" y="3394472"/>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B8D8-D0D5-42E2-B2E1-180159A51237}">
      <dsp:nvSpPr>
        <dsp:cNvPr id="0" name=""/>
        <dsp:cNvSpPr/>
      </dsp:nvSpPr>
      <dsp:spPr>
        <a:xfrm>
          <a:off x="0" y="3394472"/>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Presupuesto</a:t>
          </a:r>
        </a:p>
      </dsp:txBody>
      <dsp:txXfrm>
        <a:off x="0" y="3394472"/>
        <a:ext cx="10972800" cy="565745"/>
      </dsp:txXfrm>
    </dsp:sp>
    <dsp:sp modelId="{877E299D-8CD1-45C0-857B-BB1E82DED0D5}">
      <dsp:nvSpPr>
        <dsp:cNvPr id="0" name=""/>
        <dsp:cNvSpPr/>
      </dsp:nvSpPr>
      <dsp:spPr>
        <a:xfrm>
          <a:off x="0" y="3960217"/>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14D79-7DC7-43A0-975F-50851F6608DF}">
      <dsp:nvSpPr>
        <dsp:cNvPr id="0" name=""/>
        <dsp:cNvSpPr/>
      </dsp:nvSpPr>
      <dsp:spPr>
        <a:xfrm>
          <a:off x="0" y="3960217"/>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Conclusiones y recomendaciones</a:t>
          </a:r>
        </a:p>
      </dsp:txBody>
      <dsp:txXfrm>
        <a:off x="0" y="3960217"/>
        <a:ext cx="10972800" cy="5657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8EFF-DA0E-4CBF-B2FE-D090D3901FCE}">
      <dsp:nvSpPr>
        <dsp:cNvPr id="0" name=""/>
        <dsp:cNvSpPr/>
      </dsp:nvSpPr>
      <dsp:spPr>
        <a:xfrm>
          <a:off x="0" y="0"/>
          <a:ext cx="109728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C8C7-6048-4886-97B2-1BC03C9FED4F}">
      <dsp:nvSpPr>
        <dsp:cNvPr id="0" name=""/>
        <dsp:cNvSpPr/>
      </dsp:nvSpPr>
      <dsp:spPr>
        <a:xfrm>
          <a:off x="0" y="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Introducción</a:t>
          </a:r>
          <a:endParaRPr lang="es-EC" sz="2600" kern="1200" dirty="0"/>
        </a:p>
      </dsp:txBody>
      <dsp:txXfrm>
        <a:off x="0" y="0"/>
        <a:ext cx="10972800" cy="565745"/>
      </dsp:txXfrm>
    </dsp:sp>
    <dsp:sp modelId="{6389BD37-DBD3-46D1-8D1F-842C487DD78B}">
      <dsp:nvSpPr>
        <dsp:cNvPr id="0" name=""/>
        <dsp:cNvSpPr/>
      </dsp:nvSpPr>
      <dsp:spPr>
        <a:xfrm>
          <a:off x="0" y="565745"/>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EE94C-D3D6-4F58-B0E2-2B6EB1735572}">
      <dsp:nvSpPr>
        <dsp:cNvPr id="0" name=""/>
        <dsp:cNvSpPr/>
      </dsp:nvSpPr>
      <dsp:spPr>
        <a:xfrm>
          <a:off x="0" y="565745"/>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Diseño de planos</a:t>
          </a:r>
        </a:p>
      </dsp:txBody>
      <dsp:txXfrm>
        <a:off x="0" y="565745"/>
        <a:ext cx="10972800" cy="565745"/>
      </dsp:txXfrm>
    </dsp:sp>
    <dsp:sp modelId="{6EDD8883-2582-4F01-B8A6-D9FD85D39353}">
      <dsp:nvSpPr>
        <dsp:cNvPr id="0" name=""/>
        <dsp:cNvSpPr/>
      </dsp:nvSpPr>
      <dsp:spPr>
        <a:xfrm>
          <a:off x="0" y="1131490"/>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0634-FDB8-459D-B05A-6A774793C032}">
      <dsp:nvSpPr>
        <dsp:cNvPr id="0" name=""/>
        <dsp:cNvSpPr/>
      </dsp:nvSpPr>
      <dsp:spPr>
        <a:xfrm>
          <a:off x="0" y="113149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Inventario de cargas</a:t>
          </a:r>
        </a:p>
      </dsp:txBody>
      <dsp:txXfrm>
        <a:off x="0" y="1131490"/>
        <a:ext cx="10972800" cy="565745"/>
      </dsp:txXfrm>
    </dsp:sp>
    <dsp:sp modelId="{C8FB3ED9-5C24-430F-B069-9666E82B93AD}">
      <dsp:nvSpPr>
        <dsp:cNvPr id="0" name=""/>
        <dsp:cNvSpPr/>
      </dsp:nvSpPr>
      <dsp:spPr>
        <a:xfrm>
          <a:off x="0" y="169723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BD65-D4A4-491C-AC7F-E01865B2FAE4}">
      <dsp:nvSpPr>
        <dsp:cNvPr id="0" name=""/>
        <dsp:cNvSpPr/>
      </dsp:nvSpPr>
      <dsp:spPr>
        <a:xfrm>
          <a:off x="0" y="169723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Análisis del consumo del fuerte</a:t>
          </a:r>
        </a:p>
      </dsp:txBody>
      <dsp:txXfrm>
        <a:off x="0" y="1697236"/>
        <a:ext cx="10972800" cy="565745"/>
      </dsp:txXfrm>
    </dsp:sp>
    <dsp:sp modelId="{340D4FD5-6EA0-4AE8-958D-CAFC3060279A}">
      <dsp:nvSpPr>
        <dsp:cNvPr id="0" name=""/>
        <dsp:cNvSpPr/>
      </dsp:nvSpPr>
      <dsp:spPr>
        <a:xfrm>
          <a:off x="0" y="2262981"/>
          <a:ext cx="10972800"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FBEE4-D3C0-4E9A-B446-2B818AADBC94}">
      <dsp:nvSpPr>
        <dsp:cNvPr id="0" name=""/>
        <dsp:cNvSpPr/>
      </dsp:nvSpPr>
      <dsp:spPr>
        <a:xfrm>
          <a:off x="0" y="2262981"/>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Plan de mejora</a:t>
          </a:r>
        </a:p>
      </dsp:txBody>
      <dsp:txXfrm>
        <a:off x="0" y="2262981"/>
        <a:ext cx="10972800" cy="565745"/>
      </dsp:txXfrm>
    </dsp:sp>
    <dsp:sp modelId="{B2F89B01-0FEB-41DA-94EF-AB8C4A4D4D5F}">
      <dsp:nvSpPr>
        <dsp:cNvPr id="0" name=""/>
        <dsp:cNvSpPr/>
      </dsp:nvSpPr>
      <dsp:spPr>
        <a:xfrm>
          <a:off x="0" y="282872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5097-C094-42C6-8281-3397753A901C}">
      <dsp:nvSpPr>
        <dsp:cNvPr id="0" name=""/>
        <dsp:cNvSpPr/>
      </dsp:nvSpPr>
      <dsp:spPr>
        <a:xfrm>
          <a:off x="0" y="2828726"/>
          <a:ext cx="10972800" cy="56574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Ingeniería de detalle</a:t>
          </a:r>
        </a:p>
      </dsp:txBody>
      <dsp:txXfrm>
        <a:off x="0" y="2828726"/>
        <a:ext cx="10972800" cy="565745"/>
      </dsp:txXfrm>
    </dsp:sp>
    <dsp:sp modelId="{9225D25F-CD28-4434-B0C4-2690FE3808BC}">
      <dsp:nvSpPr>
        <dsp:cNvPr id="0" name=""/>
        <dsp:cNvSpPr/>
      </dsp:nvSpPr>
      <dsp:spPr>
        <a:xfrm>
          <a:off x="0" y="3394472"/>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B8D8-D0D5-42E2-B2E1-180159A51237}">
      <dsp:nvSpPr>
        <dsp:cNvPr id="0" name=""/>
        <dsp:cNvSpPr/>
      </dsp:nvSpPr>
      <dsp:spPr>
        <a:xfrm>
          <a:off x="0" y="3394472"/>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Presupuesto</a:t>
          </a:r>
        </a:p>
      </dsp:txBody>
      <dsp:txXfrm>
        <a:off x="0" y="3394472"/>
        <a:ext cx="10972800" cy="565745"/>
      </dsp:txXfrm>
    </dsp:sp>
    <dsp:sp modelId="{877E299D-8CD1-45C0-857B-BB1E82DED0D5}">
      <dsp:nvSpPr>
        <dsp:cNvPr id="0" name=""/>
        <dsp:cNvSpPr/>
      </dsp:nvSpPr>
      <dsp:spPr>
        <a:xfrm>
          <a:off x="0" y="3960217"/>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14D79-7DC7-43A0-975F-50851F6608DF}">
      <dsp:nvSpPr>
        <dsp:cNvPr id="0" name=""/>
        <dsp:cNvSpPr/>
      </dsp:nvSpPr>
      <dsp:spPr>
        <a:xfrm>
          <a:off x="0" y="3960217"/>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Conclusiones y recomendaciones</a:t>
          </a:r>
        </a:p>
      </dsp:txBody>
      <dsp:txXfrm>
        <a:off x="0" y="3960217"/>
        <a:ext cx="10972800" cy="5657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8EFF-DA0E-4CBF-B2FE-D090D3901FCE}">
      <dsp:nvSpPr>
        <dsp:cNvPr id="0" name=""/>
        <dsp:cNvSpPr/>
      </dsp:nvSpPr>
      <dsp:spPr>
        <a:xfrm>
          <a:off x="0" y="0"/>
          <a:ext cx="109728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C8C7-6048-4886-97B2-1BC03C9FED4F}">
      <dsp:nvSpPr>
        <dsp:cNvPr id="0" name=""/>
        <dsp:cNvSpPr/>
      </dsp:nvSpPr>
      <dsp:spPr>
        <a:xfrm>
          <a:off x="0" y="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Introducción</a:t>
          </a:r>
          <a:endParaRPr lang="es-EC" sz="2600" kern="1200" dirty="0"/>
        </a:p>
      </dsp:txBody>
      <dsp:txXfrm>
        <a:off x="0" y="0"/>
        <a:ext cx="10972800" cy="565745"/>
      </dsp:txXfrm>
    </dsp:sp>
    <dsp:sp modelId="{6389BD37-DBD3-46D1-8D1F-842C487DD78B}">
      <dsp:nvSpPr>
        <dsp:cNvPr id="0" name=""/>
        <dsp:cNvSpPr/>
      </dsp:nvSpPr>
      <dsp:spPr>
        <a:xfrm>
          <a:off x="0" y="565745"/>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EE94C-D3D6-4F58-B0E2-2B6EB1735572}">
      <dsp:nvSpPr>
        <dsp:cNvPr id="0" name=""/>
        <dsp:cNvSpPr/>
      </dsp:nvSpPr>
      <dsp:spPr>
        <a:xfrm>
          <a:off x="0" y="565745"/>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Diseño de planos</a:t>
          </a:r>
        </a:p>
      </dsp:txBody>
      <dsp:txXfrm>
        <a:off x="0" y="565745"/>
        <a:ext cx="10972800" cy="565745"/>
      </dsp:txXfrm>
    </dsp:sp>
    <dsp:sp modelId="{6EDD8883-2582-4F01-B8A6-D9FD85D39353}">
      <dsp:nvSpPr>
        <dsp:cNvPr id="0" name=""/>
        <dsp:cNvSpPr/>
      </dsp:nvSpPr>
      <dsp:spPr>
        <a:xfrm>
          <a:off x="0" y="1131490"/>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0634-FDB8-459D-B05A-6A774793C032}">
      <dsp:nvSpPr>
        <dsp:cNvPr id="0" name=""/>
        <dsp:cNvSpPr/>
      </dsp:nvSpPr>
      <dsp:spPr>
        <a:xfrm>
          <a:off x="0" y="113149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Inventario de cargas</a:t>
          </a:r>
        </a:p>
      </dsp:txBody>
      <dsp:txXfrm>
        <a:off x="0" y="1131490"/>
        <a:ext cx="10972800" cy="565745"/>
      </dsp:txXfrm>
    </dsp:sp>
    <dsp:sp modelId="{C8FB3ED9-5C24-430F-B069-9666E82B93AD}">
      <dsp:nvSpPr>
        <dsp:cNvPr id="0" name=""/>
        <dsp:cNvSpPr/>
      </dsp:nvSpPr>
      <dsp:spPr>
        <a:xfrm>
          <a:off x="0" y="169723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BD65-D4A4-491C-AC7F-E01865B2FAE4}">
      <dsp:nvSpPr>
        <dsp:cNvPr id="0" name=""/>
        <dsp:cNvSpPr/>
      </dsp:nvSpPr>
      <dsp:spPr>
        <a:xfrm>
          <a:off x="0" y="169723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Análisis del consumo del fuerte</a:t>
          </a:r>
        </a:p>
      </dsp:txBody>
      <dsp:txXfrm>
        <a:off x="0" y="1697236"/>
        <a:ext cx="10972800" cy="565745"/>
      </dsp:txXfrm>
    </dsp:sp>
    <dsp:sp modelId="{340D4FD5-6EA0-4AE8-958D-CAFC3060279A}">
      <dsp:nvSpPr>
        <dsp:cNvPr id="0" name=""/>
        <dsp:cNvSpPr/>
      </dsp:nvSpPr>
      <dsp:spPr>
        <a:xfrm>
          <a:off x="0" y="2262981"/>
          <a:ext cx="10972800"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FBEE4-D3C0-4E9A-B446-2B818AADBC94}">
      <dsp:nvSpPr>
        <dsp:cNvPr id="0" name=""/>
        <dsp:cNvSpPr/>
      </dsp:nvSpPr>
      <dsp:spPr>
        <a:xfrm>
          <a:off x="0" y="2262981"/>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Plan de mejora</a:t>
          </a:r>
        </a:p>
      </dsp:txBody>
      <dsp:txXfrm>
        <a:off x="0" y="2262981"/>
        <a:ext cx="10972800" cy="565745"/>
      </dsp:txXfrm>
    </dsp:sp>
    <dsp:sp modelId="{B2F89B01-0FEB-41DA-94EF-AB8C4A4D4D5F}">
      <dsp:nvSpPr>
        <dsp:cNvPr id="0" name=""/>
        <dsp:cNvSpPr/>
      </dsp:nvSpPr>
      <dsp:spPr>
        <a:xfrm>
          <a:off x="0" y="282872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5097-C094-42C6-8281-3397753A901C}">
      <dsp:nvSpPr>
        <dsp:cNvPr id="0" name=""/>
        <dsp:cNvSpPr/>
      </dsp:nvSpPr>
      <dsp:spPr>
        <a:xfrm>
          <a:off x="0" y="282872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Ingeniería de detalle</a:t>
          </a:r>
        </a:p>
      </dsp:txBody>
      <dsp:txXfrm>
        <a:off x="0" y="2828726"/>
        <a:ext cx="10972800" cy="565745"/>
      </dsp:txXfrm>
    </dsp:sp>
    <dsp:sp modelId="{9225D25F-CD28-4434-B0C4-2690FE3808BC}">
      <dsp:nvSpPr>
        <dsp:cNvPr id="0" name=""/>
        <dsp:cNvSpPr/>
      </dsp:nvSpPr>
      <dsp:spPr>
        <a:xfrm>
          <a:off x="0" y="3394472"/>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B8D8-D0D5-42E2-B2E1-180159A51237}">
      <dsp:nvSpPr>
        <dsp:cNvPr id="0" name=""/>
        <dsp:cNvSpPr/>
      </dsp:nvSpPr>
      <dsp:spPr>
        <a:xfrm>
          <a:off x="0" y="3394472"/>
          <a:ext cx="10972800" cy="56574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Presupuesto</a:t>
          </a:r>
        </a:p>
      </dsp:txBody>
      <dsp:txXfrm>
        <a:off x="0" y="3394472"/>
        <a:ext cx="10972800" cy="565745"/>
      </dsp:txXfrm>
    </dsp:sp>
    <dsp:sp modelId="{877E299D-8CD1-45C0-857B-BB1E82DED0D5}">
      <dsp:nvSpPr>
        <dsp:cNvPr id="0" name=""/>
        <dsp:cNvSpPr/>
      </dsp:nvSpPr>
      <dsp:spPr>
        <a:xfrm>
          <a:off x="0" y="3960217"/>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14D79-7DC7-43A0-975F-50851F6608DF}">
      <dsp:nvSpPr>
        <dsp:cNvPr id="0" name=""/>
        <dsp:cNvSpPr/>
      </dsp:nvSpPr>
      <dsp:spPr>
        <a:xfrm>
          <a:off x="0" y="3960217"/>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Conclusiones y recomendaciones</a:t>
          </a:r>
        </a:p>
      </dsp:txBody>
      <dsp:txXfrm>
        <a:off x="0" y="3960217"/>
        <a:ext cx="10972800" cy="5657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8EFF-DA0E-4CBF-B2FE-D090D3901FCE}">
      <dsp:nvSpPr>
        <dsp:cNvPr id="0" name=""/>
        <dsp:cNvSpPr/>
      </dsp:nvSpPr>
      <dsp:spPr>
        <a:xfrm>
          <a:off x="0" y="0"/>
          <a:ext cx="109728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C8C7-6048-4886-97B2-1BC03C9FED4F}">
      <dsp:nvSpPr>
        <dsp:cNvPr id="0" name=""/>
        <dsp:cNvSpPr/>
      </dsp:nvSpPr>
      <dsp:spPr>
        <a:xfrm>
          <a:off x="0" y="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Introducción</a:t>
          </a:r>
          <a:endParaRPr lang="es-EC" sz="2600" kern="1200" dirty="0"/>
        </a:p>
      </dsp:txBody>
      <dsp:txXfrm>
        <a:off x="0" y="0"/>
        <a:ext cx="10972800" cy="565745"/>
      </dsp:txXfrm>
    </dsp:sp>
    <dsp:sp modelId="{6389BD37-DBD3-46D1-8D1F-842C487DD78B}">
      <dsp:nvSpPr>
        <dsp:cNvPr id="0" name=""/>
        <dsp:cNvSpPr/>
      </dsp:nvSpPr>
      <dsp:spPr>
        <a:xfrm>
          <a:off x="0" y="565745"/>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EE94C-D3D6-4F58-B0E2-2B6EB1735572}">
      <dsp:nvSpPr>
        <dsp:cNvPr id="0" name=""/>
        <dsp:cNvSpPr/>
      </dsp:nvSpPr>
      <dsp:spPr>
        <a:xfrm>
          <a:off x="0" y="565745"/>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Diseño de planos</a:t>
          </a:r>
        </a:p>
      </dsp:txBody>
      <dsp:txXfrm>
        <a:off x="0" y="565745"/>
        <a:ext cx="10972800" cy="565745"/>
      </dsp:txXfrm>
    </dsp:sp>
    <dsp:sp modelId="{6EDD8883-2582-4F01-B8A6-D9FD85D39353}">
      <dsp:nvSpPr>
        <dsp:cNvPr id="0" name=""/>
        <dsp:cNvSpPr/>
      </dsp:nvSpPr>
      <dsp:spPr>
        <a:xfrm>
          <a:off x="0" y="1131490"/>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0634-FDB8-459D-B05A-6A774793C032}">
      <dsp:nvSpPr>
        <dsp:cNvPr id="0" name=""/>
        <dsp:cNvSpPr/>
      </dsp:nvSpPr>
      <dsp:spPr>
        <a:xfrm>
          <a:off x="0" y="113149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Inventario de cargas</a:t>
          </a:r>
        </a:p>
      </dsp:txBody>
      <dsp:txXfrm>
        <a:off x="0" y="1131490"/>
        <a:ext cx="10972800" cy="565745"/>
      </dsp:txXfrm>
    </dsp:sp>
    <dsp:sp modelId="{C8FB3ED9-5C24-430F-B069-9666E82B93AD}">
      <dsp:nvSpPr>
        <dsp:cNvPr id="0" name=""/>
        <dsp:cNvSpPr/>
      </dsp:nvSpPr>
      <dsp:spPr>
        <a:xfrm>
          <a:off x="0" y="169723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BD65-D4A4-491C-AC7F-E01865B2FAE4}">
      <dsp:nvSpPr>
        <dsp:cNvPr id="0" name=""/>
        <dsp:cNvSpPr/>
      </dsp:nvSpPr>
      <dsp:spPr>
        <a:xfrm>
          <a:off x="0" y="169723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Análisis del consumo del fuerte</a:t>
          </a:r>
        </a:p>
      </dsp:txBody>
      <dsp:txXfrm>
        <a:off x="0" y="1697236"/>
        <a:ext cx="10972800" cy="565745"/>
      </dsp:txXfrm>
    </dsp:sp>
    <dsp:sp modelId="{340D4FD5-6EA0-4AE8-958D-CAFC3060279A}">
      <dsp:nvSpPr>
        <dsp:cNvPr id="0" name=""/>
        <dsp:cNvSpPr/>
      </dsp:nvSpPr>
      <dsp:spPr>
        <a:xfrm>
          <a:off x="0" y="2262981"/>
          <a:ext cx="10972800"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FBEE4-D3C0-4E9A-B446-2B818AADBC94}">
      <dsp:nvSpPr>
        <dsp:cNvPr id="0" name=""/>
        <dsp:cNvSpPr/>
      </dsp:nvSpPr>
      <dsp:spPr>
        <a:xfrm>
          <a:off x="0" y="2262981"/>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Plan de mejora</a:t>
          </a:r>
        </a:p>
      </dsp:txBody>
      <dsp:txXfrm>
        <a:off x="0" y="2262981"/>
        <a:ext cx="10972800" cy="565745"/>
      </dsp:txXfrm>
    </dsp:sp>
    <dsp:sp modelId="{B2F89B01-0FEB-41DA-94EF-AB8C4A4D4D5F}">
      <dsp:nvSpPr>
        <dsp:cNvPr id="0" name=""/>
        <dsp:cNvSpPr/>
      </dsp:nvSpPr>
      <dsp:spPr>
        <a:xfrm>
          <a:off x="0" y="282872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5097-C094-42C6-8281-3397753A901C}">
      <dsp:nvSpPr>
        <dsp:cNvPr id="0" name=""/>
        <dsp:cNvSpPr/>
      </dsp:nvSpPr>
      <dsp:spPr>
        <a:xfrm>
          <a:off x="0" y="282872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Ingeniería de detalle</a:t>
          </a:r>
        </a:p>
      </dsp:txBody>
      <dsp:txXfrm>
        <a:off x="0" y="2828726"/>
        <a:ext cx="10972800" cy="565745"/>
      </dsp:txXfrm>
    </dsp:sp>
    <dsp:sp modelId="{9225D25F-CD28-4434-B0C4-2690FE3808BC}">
      <dsp:nvSpPr>
        <dsp:cNvPr id="0" name=""/>
        <dsp:cNvSpPr/>
      </dsp:nvSpPr>
      <dsp:spPr>
        <a:xfrm>
          <a:off x="0" y="3394472"/>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B8D8-D0D5-42E2-B2E1-180159A51237}">
      <dsp:nvSpPr>
        <dsp:cNvPr id="0" name=""/>
        <dsp:cNvSpPr/>
      </dsp:nvSpPr>
      <dsp:spPr>
        <a:xfrm>
          <a:off x="0" y="3394472"/>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Presupuesto</a:t>
          </a:r>
        </a:p>
      </dsp:txBody>
      <dsp:txXfrm>
        <a:off x="0" y="3394472"/>
        <a:ext cx="10972800" cy="565745"/>
      </dsp:txXfrm>
    </dsp:sp>
    <dsp:sp modelId="{877E299D-8CD1-45C0-857B-BB1E82DED0D5}">
      <dsp:nvSpPr>
        <dsp:cNvPr id="0" name=""/>
        <dsp:cNvSpPr/>
      </dsp:nvSpPr>
      <dsp:spPr>
        <a:xfrm>
          <a:off x="0" y="3960217"/>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14D79-7DC7-43A0-975F-50851F6608DF}">
      <dsp:nvSpPr>
        <dsp:cNvPr id="0" name=""/>
        <dsp:cNvSpPr/>
      </dsp:nvSpPr>
      <dsp:spPr>
        <a:xfrm>
          <a:off x="0" y="3960217"/>
          <a:ext cx="10972800" cy="56574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Conclusiones</a:t>
          </a:r>
        </a:p>
      </dsp:txBody>
      <dsp:txXfrm>
        <a:off x="0" y="3960217"/>
        <a:ext cx="10972800" cy="565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7F856-4720-4251-8E2A-166D27CBFBDA}">
      <dsp:nvSpPr>
        <dsp:cNvPr id="0" name=""/>
        <dsp:cNvSpPr/>
      </dsp:nvSpPr>
      <dsp:spPr>
        <a:xfrm>
          <a:off x="219091" y="3030019"/>
          <a:ext cx="3223084" cy="106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En la actualidad muchas empresas requieren tener operaciones continuas, por lo cual es necesario contar con una alta disponibilidad en el suministro eléctrico</a:t>
          </a:r>
          <a:endParaRPr lang="es-ES" sz="1600" kern="1200" dirty="0"/>
        </a:p>
      </dsp:txBody>
      <dsp:txXfrm>
        <a:off x="219091" y="3030019"/>
        <a:ext cx="3223084" cy="1062152"/>
      </dsp:txXfrm>
    </dsp:sp>
    <dsp:sp modelId="{6631CC65-005F-4A45-8081-42DDC1E486BB}">
      <dsp:nvSpPr>
        <dsp:cNvPr id="0" name=""/>
        <dsp:cNvSpPr/>
      </dsp:nvSpPr>
      <dsp:spPr>
        <a:xfrm>
          <a:off x="215428" y="2706978"/>
          <a:ext cx="256381" cy="2563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1FFEC-1B28-4DA5-B312-6688B73D6768}">
      <dsp:nvSpPr>
        <dsp:cNvPr id="0" name=""/>
        <dsp:cNvSpPr/>
      </dsp:nvSpPr>
      <dsp:spPr>
        <a:xfrm>
          <a:off x="394895" y="2348044"/>
          <a:ext cx="256381" cy="256381"/>
        </a:xfrm>
        <a:prstGeom prst="ellipse">
          <a:avLst/>
        </a:prstGeom>
        <a:solidFill>
          <a:schemeClr val="accent2">
            <a:hueOff val="260084"/>
            <a:satOff val="-324"/>
            <a:lumOff val="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07092-361B-4D1A-8874-4C74261E134E}">
      <dsp:nvSpPr>
        <dsp:cNvPr id="0" name=""/>
        <dsp:cNvSpPr/>
      </dsp:nvSpPr>
      <dsp:spPr>
        <a:xfrm>
          <a:off x="825617" y="2419831"/>
          <a:ext cx="402885" cy="402885"/>
        </a:xfrm>
        <a:prstGeom prst="ellipse">
          <a:avLst/>
        </a:prstGeom>
        <a:solidFill>
          <a:schemeClr val="accent2">
            <a:hueOff val="520169"/>
            <a:satOff val="-649"/>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AB5A6-6ED8-4B25-AE03-0203416EADED}">
      <dsp:nvSpPr>
        <dsp:cNvPr id="0" name=""/>
        <dsp:cNvSpPr/>
      </dsp:nvSpPr>
      <dsp:spPr>
        <a:xfrm>
          <a:off x="1184551" y="2025003"/>
          <a:ext cx="256381" cy="256381"/>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08A43-06B0-4050-AF05-827666838C3E}">
      <dsp:nvSpPr>
        <dsp:cNvPr id="0" name=""/>
        <dsp:cNvSpPr/>
      </dsp:nvSpPr>
      <dsp:spPr>
        <a:xfrm>
          <a:off x="1651166" y="1881429"/>
          <a:ext cx="256381" cy="256381"/>
        </a:xfrm>
        <a:prstGeom prst="ellipse">
          <a:avLst/>
        </a:prstGeom>
        <a:solidFill>
          <a:schemeClr val="accent2">
            <a:hueOff val="1040338"/>
            <a:satOff val="-1298"/>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DB0DC-9C3E-402C-BDB6-806B597586D9}">
      <dsp:nvSpPr>
        <dsp:cNvPr id="0" name=""/>
        <dsp:cNvSpPr/>
      </dsp:nvSpPr>
      <dsp:spPr>
        <a:xfrm>
          <a:off x="2225461" y="2132683"/>
          <a:ext cx="256381" cy="256381"/>
        </a:xfrm>
        <a:prstGeom prst="ellipse">
          <a:avLst/>
        </a:prstGeom>
        <a:solidFill>
          <a:schemeClr val="accent2">
            <a:hueOff val="1300422"/>
            <a:satOff val="-1622"/>
            <a:lumOff val="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B8C82-8790-46C2-A895-E58332320AF6}">
      <dsp:nvSpPr>
        <dsp:cNvPr id="0" name=""/>
        <dsp:cNvSpPr/>
      </dsp:nvSpPr>
      <dsp:spPr>
        <a:xfrm>
          <a:off x="2584395" y="2312150"/>
          <a:ext cx="402885" cy="402885"/>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CD2E07-A099-4FB3-835A-C4202B408EC0}">
      <dsp:nvSpPr>
        <dsp:cNvPr id="0" name=""/>
        <dsp:cNvSpPr/>
      </dsp:nvSpPr>
      <dsp:spPr>
        <a:xfrm>
          <a:off x="3086904" y="2706978"/>
          <a:ext cx="256381" cy="256381"/>
        </a:xfrm>
        <a:prstGeom prst="ellipse">
          <a:avLst/>
        </a:prstGeom>
        <a:solidFill>
          <a:schemeClr val="accent2">
            <a:hueOff val="1820591"/>
            <a:satOff val="-2271"/>
            <a:lumOff val="5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0B1A2-4F77-4754-8D3F-6658B79D9797}">
      <dsp:nvSpPr>
        <dsp:cNvPr id="0" name=""/>
        <dsp:cNvSpPr/>
      </dsp:nvSpPr>
      <dsp:spPr>
        <a:xfrm>
          <a:off x="3302264" y="3101806"/>
          <a:ext cx="256381" cy="256381"/>
        </a:xfrm>
        <a:prstGeom prst="ellipse">
          <a:avLst/>
        </a:prstGeom>
        <a:solidFill>
          <a:schemeClr val="accent2">
            <a:hueOff val="2080675"/>
            <a:satOff val="-2595"/>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568D2-0F0A-458D-9FB0-8763F7E5C112}">
      <dsp:nvSpPr>
        <dsp:cNvPr id="0" name=""/>
        <dsp:cNvSpPr/>
      </dsp:nvSpPr>
      <dsp:spPr>
        <a:xfrm>
          <a:off x="1435805" y="2348044"/>
          <a:ext cx="659267" cy="659267"/>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E3751-EB37-4422-849C-2490DB952008}">
      <dsp:nvSpPr>
        <dsp:cNvPr id="0" name=""/>
        <dsp:cNvSpPr/>
      </dsp:nvSpPr>
      <dsp:spPr>
        <a:xfrm>
          <a:off x="35961" y="3711995"/>
          <a:ext cx="256381" cy="256381"/>
        </a:xfrm>
        <a:prstGeom prst="ellipse">
          <a:avLst/>
        </a:prstGeom>
        <a:solidFill>
          <a:schemeClr val="accent2">
            <a:hueOff val="2600844"/>
            <a:satOff val="-3244"/>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BFA71-3D16-4227-9FAB-9F1F90123F99}">
      <dsp:nvSpPr>
        <dsp:cNvPr id="0" name=""/>
        <dsp:cNvSpPr/>
      </dsp:nvSpPr>
      <dsp:spPr>
        <a:xfrm>
          <a:off x="251322" y="4035036"/>
          <a:ext cx="402885" cy="402885"/>
        </a:xfrm>
        <a:prstGeom prst="ellipse">
          <a:avLst/>
        </a:prstGeom>
        <a:solidFill>
          <a:schemeClr val="accent2">
            <a:hueOff val="2860928"/>
            <a:satOff val="-3568"/>
            <a:lumOff val="8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8CF4B-E6BE-4BAC-9B58-4381AFB0267C}">
      <dsp:nvSpPr>
        <dsp:cNvPr id="0" name=""/>
        <dsp:cNvSpPr/>
      </dsp:nvSpPr>
      <dsp:spPr>
        <a:xfrm>
          <a:off x="789723" y="4322183"/>
          <a:ext cx="586015" cy="586015"/>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216D8-46B4-4487-A822-E4DAE5C5D1A1}">
      <dsp:nvSpPr>
        <dsp:cNvPr id="0" name=""/>
        <dsp:cNvSpPr/>
      </dsp:nvSpPr>
      <dsp:spPr>
        <a:xfrm>
          <a:off x="1543486" y="4788798"/>
          <a:ext cx="256381" cy="256381"/>
        </a:xfrm>
        <a:prstGeom prst="ellipse">
          <a:avLst/>
        </a:prstGeom>
        <a:solidFill>
          <a:schemeClr val="accent2">
            <a:hueOff val="3381097"/>
            <a:satOff val="-4217"/>
            <a:lumOff val="9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DB88C2-787E-4EB2-8851-A6426EDA3F2A}">
      <dsp:nvSpPr>
        <dsp:cNvPr id="0" name=""/>
        <dsp:cNvSpPr/>
      </dsp:nvSpPr>
      <dsp:spPr>
        <a:xfrm>
          <a:off x="1687059" y="4322183"/>
          <a:ext cx="402885" cy="402885"/>
        </a:xfrm>
        <a:prstGeom prst="ellipse">
          <a:avLst/>
        </a:prstGeom>
        <a:solidFill>
          <a:schemeClr val="accent2">
            <a:hueOff val="3641181"/>
            <a:satOff val="-4541"/>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A44ED-4399-43B5-8537-3D8CA6F23445}">
      <dsp:nvSpPr>
        <dsp:cNvPr id="0" name=""/>
        <dsp:cNvSpPr/>
      </dsp:nvSpPr>
      <dsp:spPr>
        <a:xfrm>
          <a:off x="2045994" y="4824691"/>
          <a:ext cx="256381" cy="256381"/>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7F8A2-1277-4907-86DF-E3D985AA7244}">
      <dsp:nvSpPr>
        <dsp:cNvPr id="0" name=""/>
        <dsp:cNvSpPr/>
      </dsp:nvSpPr>
      <dsp:spPr>
        <a:xfrm>
          <a:off x="2369035" y="4250396"/>
          <a:ext cx="586015" cy="586015"/>
        </a:xfrm>
        <a:prstGeom prst="ellipse">
          <a:avLst/>
        </a:prstGeom>
        <a:solidFill>
          <a:schemeClr val="accent2">
            <a:hueOff val="4161350"/>
            <a:satOff val="-5190"/>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29306-4F07-4BF8-A144-DEA545BBAC34}">
      <dsp:nvSpPr>
        <dsp:cNvPr id="0" name=""/>
        <dsp:cNvSpPr/>
      </dsp:nvSpPr>
      <dsp:spPr>
        <a:xfrm>
          <a:off x="3158690" y="4106822"/>
          <a:ext cx="402885" cy="402885"/>
        </a:xfrm>
        <a:prstGeom prst="ellipse">
          <a:avLst/>
        </a:prstGeom>
        <a:solidFill>
          <a:schemeClr val="accent2">
            <a:hueOff val="4421434"/>
            <a:satOff val="-5515"/>
            <a:lumOff val="12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56212-7E1E-48DA-BAFF-7103992F1147}">
      <dsp:nvSpPr>
        <dsp:cNvPr id="0" name=""/>
        <dsp:cNvSpPr/>
      </dsp:nvSpPr>
      <dsp:spPr>
        <a:xfrm>
          <a:off x="3561576" y="2419234"/>
          <a:ext cx="1183217" cy="225889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16CFF-952A-4406-9A6B-EC44DDDA5DAD}">
      <dsp:nvSpPr>
        <dsp:cNvPr id="0" name=""/>
        <dsp:cNvSpPr/>
      </dsp:nvSpPr>
      <dsp:spPr>
        <a:xfrm>
          <a:off x="4744794" y="2420331"/>
          <a:ext cx="3226956" cy="225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En la actualidad muchas empresas requieren tener operaciones continuas, por lo cual es necesario contar con una alta disponibilidad en el suministro eléctrico</a:t>
          </a:r>
          <a:endParaRPr lang="es-ES" sz="1600" kern="1200" dirty="0"/>
        </a:p>
      </dsp:txBody>
      <dsp:txXfrm>
        <a:off x="4744794" y="2420331"/>
        <a:ext cx="3226956" cy="2258869"/>
      </dsp:txXfrm>
    </dsp:sp>
    <dsp:sp modelId="{EF76D5F4-FC9D-428A-A6D2-2626DF830F63}">
      <dsp:nvSpPr>
        <dsp:cNvPr id="0" name=""/>
        <dsp:cNvSpPr/>
      </dsp:nvSpPr>
      <dsp:spPr>
        <a:xfrm>
          <a:off x="7971751" y="2419234"/>
          <a:ext cx="1183217" cy="2258891"/>
        </a:xfrm>
        <a:prstGeom prst="chevron">
          <a:avLst>
            <a:gd name="adj" fmla="val 6231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3DB2A5-424E-47AF-8FA3-27B05B5C0C36}">
      <dsp:nvSpPr>
        <dsp:cNvPr id="0" name=""/>
        <dsp:cNvSpPr/>
      </dsp:nvSpPr>
      <dsp:spPr>
        <a:xfrm>
          <a:off x="9284046" y="2232554"/>
          <a:ext cx="2742913" cy="2742913"/>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C" sz="1600" kern="1200" dirty="0"/>
            <a:t>En establecimientos militares resulta crítico una falla eléctrica, debido al tipo de operaciones militares que manejan internamente</a:t>
          </a:r>
          <a:endParaRPr lang="es-ES" sz="1600" kern="1200" dirty="0"/>
        </a:p>
      </dsp:txBody>
      <dsp:txXfrm>
        <a:off x="9685736" y="2634244"/>
        <a:ext cx="1939533" cy="1939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46096-1A68-4EE7-93A1-D01593E36A39}">
      <dsp:nvSpPr>
        <dsp:cNvPr id="0" name=""/>
        <dsp:cNvSpPr/>
      </dsp:nvSpPr>
      <dsp:spPr>
        <a:xfrm>
          <a:off x="0" y="0"/>
          <a:ext cx="10972800" cy="11962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Demanda</a:t>
          </a:r>
        </a:p>
        <a:p>
          <a:pPr marL="114300" lvl="1" indent="-114300" algn="l" defTabSz="577850">
            <a:lnSpc>
              <a:spcPct val="90000"/>
            </a:lnSpc>
            <a:spcBef>
              <a:spcPct val="0"/>
            </a:spcBef>
            <a:spcAft>
              <a:spcPct val="15000"/>
            </a:spcAft>
            <a:buChar char="•"/>
          </a:pPr>
          <a:r>
            <a:rPr lang="es-EC" sz="1300" kern="1200" dirty="0"/>
            <a:t>El sector eléctrico que ha sufrido cambios significativos a lo largo de los tiempos, esto se debe al pasar de los años, el crecimiento poblacional y la creación de las nuevas tecnologías</a:t>
          </a:r>
          <a:endParaRPr lang="es-ES" sz="1300" kern="1200" dirty="0"/>
        </a:p>
      </dsp:txBody>
      <dsp:txXfrm>
        <a:off x="2314182" y="0"/>
        <a:ext cx="8658617" cy="1196221"/>
      </dsp:txXfrm>
    </dsp:sp>
    <dsp:sp modelId="{AD50F8CF-E31E-4FAA-A013-3AC7E88B7F52}">
      <dsp:nvSpPr>
        <dsp:cNvPr id="0" name=""/>
        <dsp:cNvSpPr/>
      </dsp:nvSpPr>
      <dsp:spPr>
        <a:xfrm>
          <a:off x="119622" y="119622"/>
          <a:ext cx="2194560" cy="95697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CE761-CDB2-47CE-B689-5C2B7EAB3AB6}">
      <dsp:nvSpPr>
        <dsp:cNvPr id="0" name=""/>
        <dsp:cNvSpPr/>
      </dsp:nvSpPr>
      <dsp:spPr>
        <a:xfrm>
          <a:off x="0" y="1315843"/>
          <a:ext cx="10972800" cy="1196221"/>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Plan de mejora</a:t>
          </a:r>
        </a:p>
        <a:p>
          <a:pPr marL="114300" lvl="1" indent="-114300" algn="l" defTabSz="577850">
            <a:lnSpc>
              <a:spcPct val="90000"/>
            </a:lnSpc>
            <a:spcBef>
              <a:spcPct val="0"/>
            </a:spcBef>
            <a:spcAft>
              <a:spcPct val="15000"/>
            </a:spcAft>
            <a:buChar char="•"/>
          </a:pPr>
          <a:r>
            <a:rPr lang="es-EC" sz="1300" kern="1200" dirty="0"/>
            <a:t>Actualmente el país cuenta con un plan de mejora de los sistemas de distribución de energía eléctrica, este proyecto se basa en satisfacer la demanda actual y a futuro de los clientes del servicio eléctrico, sin embargo estos planes de mejora trabajan a un nivel macro y no contemplan las instalaciones eléctricas antiguas y que debido a estas malas instalaciones existen grandes pérdidas de energía eléctrica</a:t>
          </a:r>
          <a:endParaRPr lang="es-ES" sz="1300" kern="1200" dirty="0"/>
        </a:p>
      </dsp:txBody>
      <dsp:txXfrm>
        <a:off x="2314182" y="1315843"/>
        <a:ext cx="8658617" cy="1196221"/>
      </dsp:txXfrm>
    </dsp:sp>
    <dsp:sp modelId="{9177DFD7-4395-4054-840E-99E13FB93F25}">
      <dsp:nvSpPr>
        <dsp:cNvPr id="0" name=""/>
        <dsp:cNvSpPr/>
      </dsp:nvSpPr>
      <dsp:spPr>
        <a:xfrm>
          <a:off x="119622" y="1435465"/>
          <a:ext cx="2194560" cy="95697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9A24C-0DD2-409C-88A5-8FA99EE4B8D1}">
      <dsp:nvSpPr>
        <dsp:cNvPr id="0" name=""/>
        <dsp:cNvSpPr/>
      </dsp:nvSpPr>
      <dsp:spPr>
        <a:xfrm>
          <a:off x="0" y="2631686"/>
          <a:ext cx="10972800" cy="1196221"/>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Trabajo</a:t>
          </a:r>
        </a:p>
        <a:p>
          <a:pPr marL="114300" lvl="1" indent="-114300" algn="l" defTabSz="577850">
            <a:lnSpc>
              <a:spcPct val="90000"/>
            </a:lnSpc>
            <a:spcBef>
              <a:spcPct val="0"/>
            </a:spcBef>
            <a:spcAft>
              <a:spcPct val="15000"/>
            </a:spcAft>
            <a:buChar char="•"/>
          </a:pPr>
          <a:r>
            <a:rPr lang="es-EC" sz="1300" kern="1200" dirty="0"/>
            <a:t>El trabajo de los establecimientos militares debe ser de forma continua debido a la clase de trabajo a realizar y el tipo de información que poseen</a:t>
          </a:r>
          <a:endParaRPr lang="es-ES" sz="1300" kern="1200" dirty="0"/>
        </a:p>
      </dsp:txBody>
      <dsp:txXfrm>
        <a:off x="2314182" y="2631686"/>
        <a:ext cx="8658617" cy="1196221"/>
      </dsp:txXfrm>
    </dsp:sp>
    <dsp:sp modelId="{4BF91513-0891-4F17-BD96-A334BC94A381}">
      <dsp:nvSpPr>
        <dsp:cNvPr id="0" name=""/>
        <dsp:cNvSpPr/>
      </dsp:nvSpPr>
      <dsp:spPr>
        <a:xfrm>
          <a:off x="119622" y="2751308"/>
          <a:ext cx="2194560" cy="95697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7A45A-0696-47AB-8744-24FBB86585C9}">
      <dsp:nvSpPr>
        <dsp:cNvPr id="0" name=""/>
        <dsp:cNvSpPr/>
      </dsp:nvSpPr>
      <dsp:spPr>
        <a:xfrm>
          <a:off x="0" y="3947529"/>
          <a:ext cx="10972800" cy="119622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t>Implicación Práctica</a:t>
          </a:r>
        </a:p>
        <a:p>
          <a:pPr marL="114300" lvl="1" indent="-114300" algn="l" defTabSz="577850">
            <a:lnSpc>
              <a:spcPct val="90000"/>
            </a:lnSpc>
            <a:spcBef>
              <a:spcPct val="0"/>
            </a:spcBef>
            <a:spcAft>
              <a:spcPct val="15000"/>
            </a:spcAft>
            <a:buChar char="•"/>
          </a:pPr>
          <a:r>
            <a:rPr lang="es-EC" sz="1300" kern="1200" dirty="0"/>
            <a:t>Ofrecer un plan de mejora de las instalaciones eléctricas que posee el Fuerte Militar “Marco Aurelio Subía” (M.A.S), para un escenario actual y a futuro que cumpla con las normas técnicas necesarias</a:t>
          </a:r>
          <a:endParaRPr lang="es-ES" sz="1300" kern="1200" dirty="0"/>
        </a:p>
      </dsp:txBody>
      <dsp:txXfrm>
        <a:off x="2314182" y="3947529"/>
        <a:ext cx="8658617" cy="1196221"/>
      </dsp:txXfrm>
    </dsp:sp>
    <dsp:sp modelId="{9FAB6CD2-43EE-494F-9F91-9A916F725697}">
      <dsp:nvSpPr>
        <dsp:cNvPr id="0" name=""/>
        <dsp:cNvSpPr/>
      </dsp:nvSpPr>
      <dsp:spPr>
        <a:xfrm>
          <a:off x="119622" y="4067151"/>
          <a:ext cx="2194560" cy="956976"/>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00B7-206F-47AD-98AA-4C0C2AFC5B1C}">
      <dsp:nvSpPr>
        <dsp:cNvPr id="0" name=""/>
        <dsp:cNvSpPr/>
      </dsp:nvSpPr>
      <dsp:spPr>
        <a:xfrm>
          <a:off x="0" y="42038"/>
          <a:ext cx="11316788" cy="7435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kern="1200" dirty="0"/>
            <a:t>General</a:t>
          </a:r>
        </a:p>
      </dsp:txBody>
      <dsp:txXfrm>
        <a:off x="36296" y="78334"/>
        <a:ext cx="11244196" cy="670943"/>
      </dsp:txXfrm>
    </dsp:sp>
    <dsp:sp modelId="{7924DA54-37B6-46C3-A36B-8962B34AD6C4}">
      <dsp:nvSpPr>
        <dsp:cNvPr id="0" name=""/>
        <dsp:cNvSpPr/>
      </dsp:nvSpPr>
      <dsp:spPr>
        <a:xfrm>
          <a:off x="0" y="785573"/>
          <a:ext cx="11316788"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30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C" sz="2400" kern="1200" dirty="0"/>
            <a:t>Realizar un estudio y propuesta de mejoramiento del sistema eléctrico del Fuerte Militar “Marco Aurelio Subía”.</a:t>
          </a:r>
          <a:endParaRPr lang="es-ES" sz="2400" kern="1200" dirty="0"/>
        </a:p>
      </dsp:txBody>
      <dsp:txXfrm>
        <a:off x="0" y="785573"/>
        <a:ext cx="11316788" cy="753997"/>
      </dsp:txXfrm>
    </dsp:sp>
    <dsp:sp modelId="{222B82EE-FA97-444C-9166-E62DBA96C2F5}">
      <dsp:nvSpPr>
        <dsp:cNvPr id="0" name=""/>
        <dsp:cNvSpPr/>
      </dsp:nvSpPr>
      <dsp:spPr>
        <a:xfrm>
          <a:off x="0" y="1539570"/>
          <a:ext cx="11316788" cy="74353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kern="1200" dirty="0"/>
            <a:t>Específicos</a:t>
          </a:r>
        </a:p>
      </dsp:txBody>
      <dsp:txXfrm>
        <a:off x="36296" y="1575866"/>
        <a:ext cx="11244196" cy="670943"/>
      </dsp:txXfrm>
    </dsp:sp>
    <dsp:sp modelId="{05CC754F-8B0C-48E6-B575-74B25692B799}">
      <dsp:nvSpPr>
        <dsp:cNvPr id="0" name=""/>
        <dsp:cNvSpPr/>
      </dsp:nvSpPr>
      <dsp:spPr>
        <a:xfrm>
          <a:off x="0" y="2283105"/>
          <a:ext cx="11316788" cy="18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30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C" sz="2400" kern="1200" dirty="0"/>
            <a:t>Realizar el levantamiento de los planos eléctricos de todo el lugar establecido y los diagramas unifilares del sistema de distribución eléctrica.</a:t>
          </a:r>
          <a:endParaRPr lang="es-ES" sz="2400" kern="1200" dirty="0"/>
        </a:p>
        <a:p>
          <a:pPr marL="228600" lvl="1" indent="-228600" algn="l" defTabSz="1066800">
            <a:lnSpc>
              <a:spcPct val="90000"/>
            </a:lnSpc>
            <a:spcBef>
              <a:spcPct val="0"/>
            </a:spcBef>
            <a:spcAft>
              <a:spcPct val="20000"/>
            </a:spcAft>
            <a:buChar char="•"/>
          </a:pPr>
          <a:r>
            <a:rPr lang="es-EC" sz="2400" kern="1200"/>
            <a:t>Realizar un estudio detallado de todas las cargas existentes en las instalaciones previamente mencionadas y efectuar los cálculos necesarios para determinar las pérdidas de corriente.</a:t>
          </a:r>
          <a:endParaRPr lang="en-US" sz="2400" kern="1200" dirty="0"/>
        </a:p>
      </dsp:txBody>
      <dsp:txXfrm>
        <a:off x="0" y="2283105"/>
        <a:ext cx="11316788" cy="18288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EF9D2-2AB8-4A59-B77F-DE2157DB8A99}">
      <dsp:nvSpPr>
        <dsp:cNvPr id="0" name=""/>
        <dsp:cNvSpPr/>
      </dsp:nvSpPr>
      <dsp:spPr>
        <a:xfrm>
          <a:off x="0" y="93984"/>
          <a:ext cx="10602686" cy="863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Específico</a:t>
          </a:r>
        </a:p>
      </dsp:txBody>
      <dsp:txXfrm>
        <a:off x="42151" y="136135"/>
        <a:ext cx="10518384" cy="779158"/>
      </dsp:txXfrm>
    </dsp:sp>
    <dsp:sp modelId="{1ADB8CCE-6887-4492-B24D-7C4E6EDB3E8B}">
      <dsp:nvSpPr>
        <dsp:cNvPr id="0" name=""/>
        <dsp:cNvSpPr/>
      </dsp:nvSpPr>
      <dsp:spPr>
        <a:xfrm>
          <a:off x="0" y="957444"/>
          <a:ext cx="10602686"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635"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s-EC" sz="2800" kern="1200" dirty="0"/>
            <a:t>Revisar con qué tipo de instalaciones eléctricas cuenta actualmente el lugar e implementar normas vigentes establecidas por los organismos encargados de la ley de régimen del sector eléctrico.</a:t>
          </a:r>
          <a:endParaRPr lang="es-ES" sz="2800" kern="1200" dirty="0"/>
        </a:p>
        <a:p>
          <a:pPr marL="285750" lvl="1" indent="-285750" algn="l" defTabSz="1244600">
            <a:lnSpc>
              <a:spcPct val="90000"/>
            </a:lnSpc>
            <a:spcBef>
              <a:spcPct val="0"/>
            </a:spcBef>
            <a:spcAft>
              <a:spcPct val="20000"/>
            </a:spcAft>
            <a:buChar char="•"/>
          </a:pPr>
          <a:r>
            <a:rPr lang="es-EC" sz="2800" kern="1200"/>
            <a:t>Realizar un estudio para instalaciones futuras que tienen previsto el M.A.S, realizando el plan de instalaciones eléctricas a implementar.</a:t>
          </a:r>
          <a:endParaRPr lang="en-US" sz="2800" kern="1200" dirty="0"/>
        </a:p>
        <a:p>
          <a:pPr marL="285750" lvl="1" indent="-285750" algn="l" defTabSz="1244600">
            <a:lnSpc>
              <a:spcPct val="90000"/>
            </a:lnSpc>
            <a:spcBef>
              <a:spcPct val="0"/>
            </a:spcBef>
            <a:spcAft>
              <a:spcPct val="20000"/>
            </a:spcAft>
            <a:buChar char="•"/>
          </a:pPr>
          <a:r>
            <a:rPr lang="es-EC" sz="2800" kern="1200"/>
            <a:t>Proponer un plan de mejora que presente un nuevo sistema de eléctrico con las normas correspondientes.</a:t>
          </a:r>
          <a:endParaRPr lang="en-US" sz="2800" kern="1200" dirty="0"/>
        </a:p>
      </dsp:txBody>
      <dsp:txXfrm>
        <a:off x="0" y="957444"/>
        <a:ext cx="10602686" cy="3427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8EFF-DA0E-4CBF-B2FE-D090D3901FCE}">
      <dsp:nvSpPr>
        <dsp:cNvPr id="0" name=""/>
        <dsp:cNvSpPr/>
      </dsp:nvSpPr>
      <dsp:spPr>
        <a:xfrm>
          <a:off x="0" y="0"/>
          <a:ext cx="109728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C8C7-6048-4886-97B2-1BC03C9FED4F}">
      <dsp:nvSpPr>
        <dsp:cNvPr id="0" name=""/>
        <dsp:cNvSpPr/>
      </dsp:nvSpPr>
      <dsp:spPr>
        <a:xfrm>
          <a:off x="0" y="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Introducción</a:t>
          </a:r>
          <a:endParaRPr lang="es-EC" sz="2600" kern="1200" dirty="0"/>
        </a:p>
      </dsp:txBody>
      <dsp:txXfrm>
        <a:off x="0" y="0"/>
        <a:ext cx="10972800" cy="565745"/>
      </dsp:txXfrm>
    </dsp:sp>
    <dsp:sp modelId="{6389BD37-DBD3-46D1-8D1F-842C487DD78B}">
      <dsp:nvSpPr>
        <dsp:cNvPr id="0" name=""/>
        <dsp:cNvSpPr/>
      </dsp:nvSpPr>
      <dsp:spPr>
        <a:xfrm>
          <a:off x="0" y="565745"/>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EE94C-D3D6-4F58-B0E2-2B6EB1735572}">
      <dsp:nvSpPr>
        <dsp:cNvPr id="0" name=""/>
        <dsp:cNvSpPr/>
      </dsp:nvSpPr>
      <dsp:spPr>
        <a:xfrm>
          <a:off x="0" y="565745"/>
          <a:ext cx="10972800" cy="56574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Diseño de planos</a:t>
          </a:r>
        </a:p>
      </dsp:txBody>
      <dsp:txXfrm>
        <a:off x="0" y="565745"/>
        <a:ext cx="10972800" cy="565745"/>
      </dsp:txXfrm>
    </dsp:sp>
    <dsp:sp modelId="{6EDD8883-2582-4F01-B8A6-D9FD85D39353}">
      <dsp:nvSpPr>
        <dsp:cNvPr id="0" name=""/>
        <dsp:cNvSpPr/>
      </dsp:nvSpPr>
      <dsp:spPr>
        <a:xfrm>
          <a:off x="0" y="1131490"/>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0634-FDB8-459D-B05A-6A774793C032}">
      <dsp:nvSpPr>
        <dsp:cNvPr id="0" name=""/>
        <dsp:cNvSpPr/>
      </dsp:nvSpPr>
      <dsp:spPr>
        <a:xfrm>
          <a:off x="0" y="113149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Inventario de cargas</a:t>
          </a:r>
        </a:p>
      </dsp:txBody>
      <dsp:txXfrm>
        <a:off x="0" y="1131490"/>
        <a:ext cx="10972800" cy="565745"/>
      </dsp:txXfrm>
    </dsp:sp>
    <dsp:sp modelId="{C8FB3ED9-5C24-430F-B069-9666E82B93AD}">
      <dsp:nvSpPr>
        <dsp:cNvPr id="0" name=""/>
        <dsp:cNvSpPr/>
      </dsp:nvSpPr>
      <dsp:spPr>
        <a:xfrm>
          <a:off x="0" y="169723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BD65-D4A4-491C-AC7F-E01865B2FAE4}">
      <dsp:nvSpPr>
        <dsp:cNvPr id="0" name=""/>
        <dsp:cNvSpPr/>
      </dsp:nvSpPr>
      <dsp:spPr>
        <a:xfrm>
          <a:off x="0" y="169723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Análisis del consumo del fuerte</a:t>
          </a:r>
        </a:p>
      </dsp:txBody>
      <dsp:txXfrm>
        <a:off x="0" y="1697236"/>
        <a:ext cx="10972800" cy="565745"/>
      </dsp:txXfrm>
    </dsp:sp>
    <dsp:sp modelId="{340D4FD5-6EA0-4AE8-958D-CAFC3060279A}">
      <dsp:nvSpPr>
        <dsp:cNvPr id="0" name=""/>
        <dsp:cNvSpPr/>
      </dsp:nvSpPr>
      <dsp:spPr>
        <a:xfrm>
          <a:off x="0" y="2262981"/>
          <a:ext cx="10972800"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FBEE4-D3C0-4E9A-B446-2B818AADBC94}">
      <dsp:nvSpPr>
        <dsp:cNvPr id="0" name=""/>
        <dsp:cNvSpPr/>
      </dsp:nvSpPr>
      <dsp:spPr>
        <a:xfrm>
          <a:off x="0" y="2262981"/>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Plan de mejora</a:t>
          </a:r>
        </a:p>
      </dsp:txBody>
      <dsp:txXfrm>
        <a:off x="0" y="2262981"/>
        <a:ext cx="10972800" cy="565745"/>
      </dsp:txXfrm>
    </dsp:sp>
    <dsp:sp modelId="{B2F89B01-0FEB-41DA-94EF-AB8C4A4D4D5F}">
      <dsp:nvSpPr>
        <dsp:cNvPr id="0" name=""/>
        <dsp:cNvSpPr/>
      </dsp:nvSpPr>
      <dsp:spPr>
        <a:xfrm>
          <a:off x="0" y="282872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5097-C094-42C6-8281-3397753A901C}">
      <dsp:nvSpPr>
        <dsp:cNvPr id="0" name=""/>
        <dsp:cNvSpPr/>
      </dsp:nvSpPr>
      <dsp:spPr>
        <a:xfrm>
          <a:off x="0" y="282872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Ingeniería de detalle</a:t>
          </a:r>
        </a:p>
      </dsp:txBody>
      <dsp:txXfrm>
        <a:off x="0" y="2828726"/>
        <a:ext cx="10972800" cy="565745"/>
      </dsp:txXfrm>
    </dsp:sp>
    <dsp:sp modelId="{9225D25F-CD28-4434-B0C4-2690FE3808BC}">
      <dsp:nvSpPr>
        <dsp:cNvPr id="0" name=""/>
        <dsp:cNvSpPr/>
      </dsp:nvSpPr>
      <dsp:spPr>
        <a:xfrm>
          <a:off x="0" y="3394472"/>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B8D8-D0D5-42E2-B2E1-180159A51237}">
      <dsp:nvSpPr>
        <dsp:cNvPr id="0" name=""/>
        <dsp:cNvSpPr/>
      </dsp:nvSpPr>
      <dsp:spPr>
        <a:xfrm>
          <a:off x="0" y="3394472"/>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Presupuesto</a:t>
          </a:r>
        </a:p>
      </dsp:txBody>
      <dsp:txXfrm>
        <a:off x="0" y="3394472"/>
        <a:ext cx="10972800" cy="565745"/>
      </dsp:txXfrm>
    </dsp:sp>
    <dsp:sp modelId="{877E299D-8CD1-45C0-857B-BB1E82DED0D5}">
      <dsp:nvSpPr>
        <dsp:cNvPr id="0" name=""/>
        <dsp:cNvSpPr/>
      </dsp:nvSpPr>
      <dsp:spPr>
        <a:xfrm>
          <a:off x="0" y="3960217"/>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14D79-7DC7-43A0-975F-50851F6608DF}">
      <dsp:nvSpPr>
        <dsp:cNvPr id="0" name=""/>
        <dsp:cNvSpPr/>
      </dsp:nvSpPr>
      <dsp:spPr>
        <a:xfrm>
          <a:off x="0" y="3960217"/>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Conclusiones y recomendaciones</a:t>
          </a:r>
        </a:p>
      </dsp:txBody>
      <dsp:txXfrm>
        <a:off x="0" y="3960217"/>
        <a:ext cx="10972800" cy="565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8EFF-DA0E-4CBF-B2FE-D090D3901FCE}">
      <dsp:nvSpPr>
        <dsp:cNvPr id="0" name=""/>
        <dsp:cNvSpPr/>
      </dsp:nvSpPr>
      <dsp:spPr>
        <a:xfrm>
          <a:off x="0" y="0"/>
          <a:ext cx="109728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C8C7-6048-4886-97B2-1BC03C9FED4F}">
      <dsp:nvSpPr>
        <dsp:cNvPr id="0" name=""/>
        <dsp:cNvSpPr/>
      </dsp:nvSpPr>
      <dsp:spPr>
        <a:xfrm>
          <a:off x="0" y="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Introducción</a:t>
          </a:r>
          <a:endParaRPr lang="es-EC" sz="2600" kern="1200" dirty="0"/>
        </a:p>
      </dsp:txBody>
      <dsp:txXfrm>
        <a:off x="0" y="0"/>
        <a:ext cx="10972800" cy="565745"/>
      </dsp:txXfrm>
    </dsp:sp>
    <dsp:sp modelId="{6389BD37-DBD3-46D1-8D1F-842C487DD78B}">
      <dsp:nvSpPr>
        <dsp:cNvPr id="0" name=""/>
        <dsp:cNvSpPr/>
      </dsp:nvSpPr>
      <dsp:spPr>
        <a:xfrm>
          <a:off x="0" y="565745"/>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EE94C-D3D6-4F58-B0E2-2B6EB1735572}">
      <dsp:nvSpPr>
        <dsp:cNvPr id="0" name=""/>
        <dsp:cNvSpPr/>
      </dsp:nvSpPr>
      <dsp:spPr>
        <a:xfrm>
          <a:off x="0" y="565745"/>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Diseño de planos</a:t>
          </a:r>
        </a:p>
      </dsp:txBody>
      <dsp:txXfrm>
        <a:off x="0" y="565745"/>
        <a:ext cx="10972800" cy="565745"/>
      </dsp:txXfrm>
    </dsp:sp>
    <dsp:sp modelId="{6EDD8883-2582-4F01-B8A6-D9FD85D39353}">
      <dsp:nvSpPr>
        <dsp:cNvPr id="0" name=""/>
        <dsp:cNvSpPr/>
      </dsp:nvSpPr>
      <dsp:spPr>
        <a:xfrm>
          <a:off x="0" y="1131490"/>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0634-FDB8-459D-B05A-6A774793C032}">
      <dsp:nvSpPr>
        <dsp:cNvPr id="0" name=""/>
        <dsp:cNvSpPr/>
      </dsp:nvSpPr>
      <dsp:spPr>
        <a:xfrm>
          <a:off x="0" y="1131490"/>
          <a:ext cx="10972800" cy="56574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Inventario de cargas</a:t>
          </a:r>
        </a:p>
      </dsp:txBody>
      <dsp:txXfrm>
        <a:off x="0" y="1131490"/>
        <a:ext cx="10972800" cy="565745"/>
      </dsp:txXfrm>
    </dsp:sp>
    <dsp:sp modelId="{C8FB3ED9-5C24-430F-B069-9666E82B93AD}">
      <dsp:nvSpPr>
        <dsp:cNvPr id="0" name=""/>
        <dsp:cNvSpPr/>
      </dsp:nvSpPr>
      <dsp:spPr>
        <a:xfrm>
          <a:off x="0" y="169723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BD65-D4A4-491C-AC7F-E01865B2FAE4}">
      <dsp:nvSpPr>
        <dsp:cNvPr id="0" name=""/>
        <dsp:cNvSpPr/>
      </dsp:nvSpPr>
      <dsp:spPr>
        <a:xfrm>
          <a:off x="0" y="169723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Análisis del consumo del fuerte</a:t>
          </a:r>
        </a:p>
      </dsp:txBody>
      <dsp:txXfrm>
        <a:off x="0" y="1697236"/>
        <a:ext cx="10972800" cy="565745"/>
      </dsp:txXfrm>
    </dsp:sp>
    <dsp:sp modelId="{340D4FD5-6EA0-4AE8-958D-CAFC3060279A}">
      <dsp:nvSpPr>
        <dsp:cNvPr id="0" name=""/>
        <dsp:cNvSpPr/>
      </dsp:nvSpPr>
      <dsp:spPr>
        <a:xfrm>
          <a:off x="0" y="2262981"/>
          <a:ext cx="10972800"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FBEE4-D3C0-4E9A-B446-2B818AADBC94}">
      <dsp:nvSpPr>
        <dsp:cNvPr id="0" name=""/>
        <dsp:cNvSpPr/>
      </dsp:nvSpPr>
      <dsp:spPr>
        <a:xfrm>
          <a:off x="0" y="2262981"/>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Plan de mejora</a:t>
          </a:r>
        </a:p>
      </dsp:txBody>
      <dsp:txXfrm>
        <a:off x="0" y="2262981"/>
        <a:ext cx="10972800" cy="565745"/>
      </dsp:txXfrm>
    </dsp:sp>
    <dsp:sp modelId="{B2F89B01-0FEB-41DA-94EF-AB8C4A4D4D5F}">
      <dsp:nvSpPr>
        <dsp:cNvPr id="0" name=""/>
        <dsp:cNvSpPr/>
      </dsp:nvSpPr>
      <dsp:spPr>
        <a:xfrm>
          <a:off x="0" y="282872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5097-C094-42C6-8281-3397753A901C}">
      <dsp:nvSpPr>
        <dsp:cNvPr id="0" name=""/>
        <dsp:cNvSpPr/>
      </dsp:nvSpPr>
      <dsp:spPr>
        <a:xfrm>
          <a:off x="0" y="282872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Ingeniería de detalle</a:t>
          </a:r>
        </a:p>
      </dsp:txBody>
      <dsp:txXfrm>
        <a:off x="0" y="2828726"/>
        <a:ext cx="10972800" cy="565745"/>
      </dsp:txXfrm>
    </dsp:sp>
    <dsp:sp modelId="{9225D25F-CD28-4434-B0C4-2690FE3808BC}">
      <dsp:nvSpPr>
        <dsp:cNvPr id="0" name=""/>
        <dsp:cNvSpPr/>
      </dsp:nvSpPr>
      <dsp:spPr>
        <a:xfrm>
          <a:off x="0" y="3394472"/>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B8D8-D0D5-42E2-B2E1-180159A51237}">
      <dsp:nvSpPr>
        <dsp:cNvPr id="0" name=""/>
        <dsp:cNvSpPr/>
      </dsp:nvSpPr>
      <dsp:spPr>
        <a:xfrm>
          <a:off x="0" y="3394472"/>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Presupuesto</a:t>
          </a:r>
        </a:p>
      </dsp:txBody>
      <dsp:txXfrm>
        <a:off x="0" y="3394472"/>
        <a:ext cx="10972800" cy="565745"/>
      </dsp:txXfrm>
    </dsp:sp>
    <dsp:sp modelId="{877E299D-8CD1-45C0-857B-BB1E82DED0D5}">
      <dsp:nvSpPr>
        <dsp:cNvPr id="0" name=""/>
        <dsp:cNvSpPr/>
      </dsp:nvSpPr>
      <dsp:spPr>
        <a:xfrm>
          <a:off x="0" y="3960217"/>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14D79-7DC7-43A0-975F-50851F6608DF}">
      <dsp:nvSpPr>
        <dsp:cNvPr id="0" name=""/>
        <dsp:cNvSpPr/>
      </dsp:nvSpPr>
      <dsp:spPr>
        <a:xfrm>
          <a:off x="0" y="3960217"/>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Conclusiones y recomendaciones</a:t>
          </a:r>
        </a:p>
      </dsp:txBody>
      <dsp:txXfrm>
        <a:off x="0" y="3960217"/>
        <a:ext cx="10972800" cy="565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8EFF-DA0E-4CBF-B2FE-D090D3901FCE}">
      <dsp:nvSpPr>
        <dsp:cNvPr id="0" name=""/>
        <dsp:cNvSpPr/>
      </dsp:nvSpPr>
      <dsp:spPr>
        <a:xfrm>
          <a:off x="0" y="0"/>
          <a:ext cx="109728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C8C7-6048-4886-97B2-1BC03C9FED4F}">
      <dsp:nvSpPr>
        <dsp:cNvPr id="0" name=""/>
        <dsp:cNvSpPr/>
      </dsp:nvSpPr>
      <dsp:spPr>
        <a:xfrm>
          <a:off x="0" y="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Introducción</a:t>
          </a:r>
          <a:endParaRPr lang="es-EC" sz="2600" kern="1200" dirty="0"/>
        </a:p>
      </dsp:txBody>
      <dsp:txXfrm>
        <a:off x="0" y="0"/>
        <a:ext cx="10972800" cy="565745"/>
      </dsp:txXfrm>
    </dsp:sp>
    <dsp:sp modelId="{6389BD37-DBD3-46D1-8D1F-842C487DD78B}">
      <dsp:nvSpPr>
        <dsp:cNvPr id="0" name=""/>
        <dsp:cNvSpPr/>
      </dsp:nvSpPr>
      <dsp:spPr>
        <a:xfrm>
          <a:off x="0" y="565745"/>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EE94C-D3D6-4F58-B0E2-2B6EB1735572}">
      <dsp:nvSpPr>
        <dsp:cNvPr id="0" name=""/>
        <dsp:cNvSpPr/>
      </dsp:nvSpPr>
      <dsp:spPr>
        <a:xfrm>
          <a:off x="0" y="565745"/>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Diseño de planos</a:t>
          </a:r>
        </a:p>
      </dsp:txBody>
      <dsp:txXfrm>
        <a:off x="0" y="565745"/>
        <a:ext cx="10972800" cy="565745"/>
      </dsp:txXfrm>
    </dsp:sp>
    <dsp:sp modelId="{6EDD8883-2582-4F01-B8A6-D9FD85D39353}">
      <dsp:nvSpPr>
        <dsp:cNvPr id="0" name=""/>
        <dsp:cNvSpPr/>
      </dsp:nvSpPr>
      <dsp:spPr>
        <a:xfrm>
          <a:off x="0" y="1131490"/>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0634-FDB8-459D-B05A-6A774793C032}">
      <dsp:nvSpPr>
        <dsp:cNvPr id="0" name=""/>
        <dsp:cNvSpPr/>
      </dsp:nvSpPr>
      <dsp:spPr>
        <a:xfrm>
          <a:off x="0" y="113149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Inventario de cargas</a:t>
          </a:r>
        </a:p>
      </dsp:txBody>
      <dsp:txXfrm>
        <a:off x="0" y="1131490"/>
        <a:ext cx="10972800" cy="565745"/>
      </dsp:txXfrm>
    </dsp:sp>
    <dsp:sp modelId="{C8FB3ED9-5C24-430F-B069-9666E82B93AD}">
      <dsp:nvSpPr>
        <dsp:cNvPr id="0" name=""/>
        <dsp:cNvSpPr/>
      </dsp:nvSpPr>
      <dsp:spPr>
        <a:xfrm>
          <a:off x="0" y="169723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BD65-D4A4-491C-AC7F-E01865B2FAE4}">
      <dsp:nvSpPr>
        <dsp:cNvPr id="0" name=""/>
        <dsp:cNvSpPr/>
      </dsp:nvSpPr>
      <dsp:spPr>
        <a:xfrm>
          <a:off x="0" y="1697236"/>
          <a:ext cx="10972800" cy="56574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Análisis del consumo del fuerte</a:t>
          </a:r>
        </a:p>
      </dsp:txBody>
      <dsp:txXfrm>
        <a:off x="0" y="1697236"/>
        <a:ext cx="10972800" cy="565745"/>
      </dsp:txXfrm>
    </dsp:sp>
    <dsp:sp modelId="{340D4FD5-6EA0-4AE8-958D-CAFC3060279A}">
      <dsp:nvSpPr>
        <dsp:cNvPr id="0" name=""/>
        <dsp:cNvSpPr/>
      </dsp:nvSpPr>
      <dsp:spPr>
        <a:xfrm>
          <a:off x="0" y="2262981"/>
          <a:ext cx="10972800"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FBEE4-D3C0-4E9A-B446-2B818AADBC94}">
      <dsp:nvSpPr>
        <dsp:cNvPr id="0" name=""/>
        <dsp:cNvSpPr/>
      </dsp:nvSpPr>
      <dsp:spPr>
        <a:xfrm>
          <a:off x="0" y="2262981"/>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Plan de mejora</a:t>
          </a:r>
        </a:p>
      </dsp:txBody>
      <dsp:txXfrm>
        <a:off x="0" y="2262981"/>
        <a:ext cx="10972800" cy="565745"/>
      </dsp:txXfrm>
    </dsp:sp>
    <dsp:sp modelId="{B2F89B01-0FEB-41DA-94EF-AB8C4A4D4D5F}">
      <dsp:nvSpPr>
        <dsp:cNvPr id="0" name=""/>
        <dsp:cNvSpPr/>
      </dsp:nvSpPr>
      <dsp:spPr>
        <a:xfrm>
          <a:off x="0" y="282872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5097-C094-42C6-8281-3397753A901C}">
      <dsp:nvSpPr>
        <dsp:cNvPr id="0" name=""/>
        <dsp:cNvSpPr/>
      </dsp:nvSpPr>
      <dsp:spPr>
        <a:xfrm>
          <a:off x="0" y="282872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Ingeniería de detalle</a:t>
          </a:r>
        </a:p>
      </dsp:txBody>
      <dsp:txXfrm>
        <a:off x="0" y="2828726"/>
        <a:ext cx="10972800" cy="565745"/>
      </dsp:txXfrm>
    </dsp:sp>
    <dsp:sp modelId="{9225D25F-CD28-4434-B0C4-2690FE3808BC}">
      <dsp:nvSpPr>
        <dsp:cNvPr id="0" name=""/>
        <dsp:cNvSpPr/>
      </dsp:nvSpPr>
      <dsp:spPr>
        <a:xfrm>
          <a:off x="0" y="3394472"/>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B8D8-D0D5-42E2-B2E1-180159A51237}">
      <dsp:nvSpPr>
        <dsp:cNvPr id="0" name=""/>
        <dsp:cNvSpPr/>
      </dsp:nvSpPr>
      <dsp:spPr>
        <a:xfrm>
          <a:off x="0" y="3394472"/>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Presupuesto</a:t>
          </a:r>
        </a:p>
      </dsp:txBody>
      <dsp:txXfrm>
        <a:off x="0" y="3394472"/>
        <a:ext cx="10972800" cy="565745"/>
      </dsp:txXfrm>
    </dsp:sp>
    <dsp:sp modelId="{877E299D-8CD1-45C0-857B-BB1E82DED0D5}">
      <dsp:nvSpPr>
        <dsp:cNvPr id="0" name=""/>
        <dsp:cNvSpPr/>
      </dsp:nvSpPr>
      <dsp:spPr>
        <a:xfrm>
          <a:off x="0" y="3960217"/>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14D79-7DC7-43A0-975F-50851F6608DF}">
      <dsp:nvSpPr>
        <dsp:cNvPr id="0" name=""/>
        <dsp:cNvSpPr/>
      </dsp:nvSpPr>
      <dsp:spPr>
        <a:xfrm>
          <a:off x="0" y="3960217"/>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Conclusiones y recomendaciones</a:t>
          </a:r>
        </a:p>
      </dsp:txBody>
      <dsp:txXfrm>
        <a:off x="0" y="3960217"/>
        <a:ext cx="10972800" cy="5657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08EFF-DA0E-4CBF-B2FE-D090D3901FCE}">
      <dsp:nvSpPr>
        <dsp:cNvPr id="0" name=""/>
        <dsp:cNvSpPr/>
      </dsp:nvSpPr>
      <dsp:spPr>
        <a:xfrm>
          <a:off x="0" y="0"/>
          <a:ext cx="1097280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C8C7-6048-4886-97B2-1BC03C9FED4F}">
      <dsp:nvSpPr>
        <dsp:cNvPr id="0" name=""/>
        <dsp:cNvSpPr/>
      </dsp:nvSpPr>
      <dsp:spPr>
        <a:xfrm>
          <a:off x="0" y="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Introducción</a:t>
          </a:r>
          <a:endParaRPr lang="es-EC" sz="2600" kern="1200" dirty="0"/>
        </a:p>
      </dsp:txBody>
      <dsp:txXfrm>
        <a:off x="0" y="0"/>
        <a:ext cx="10972800" cy="565745"/>
      </dsp:txXfrm>
    </dsp:sp>
    <dsp:sp modelId="{6389BD37-DBD3-46D1-8D1F-842C487DD78B}">
      <dsp:nvSpPr>
        <dsp:cNvPr id="0" name=""/>
        <dsp:cNvSpPr/>
      </dsp:nvSpPr>
      <dsp:spPr>
        <a:xfrm>
          <a:off x="0" y="565745"/>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EE94C-D3D6-4F58-B0E2-2B6EB1735572}">
      <dsp:nvSpPr>
        <dsp:cNvPr id="0" name=""/>
        <dsp:cNvSpPr/>
      </dsp:nvSpPr>
      <dsp:spPr>
        <a:xfrm>
          <a:off x="0" y="565745"/>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Diseño de planos</a:t>
          </a:r>
        </a:p>
      </dsp:txBody>
      <dsp:txXfrm>
        <a:off x="0" y="565745"/>
        <a:ext cx="10972800" cy="565745"/>
      </dsp:txXfrm>
    </dsp:sp>
    <dsp:sp modelId="{6EDD8883-2582-4F01-B8A6-D9FD85D39353}">
      <dsp:nvSpPr>
        <dsp:cNvPr id="0" name=""/>
        <dsp:cNvSpPr/>
      </dsp:nvSpPr>
      <dsp:spPr>
        <a:xfrm>
          <a:off x="0" y="1131490"/>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20634-FDB8-459D-B05A-6A774793C032}">
      <dsp:nvSpPr>
        <dsp:cNvPr id="0" name=""/>
        <dsp:cNvSpPr/>
      </dsp:nvSpPr>
      <dsp:spPr>
        <a:xfrm>
          <a:off x="0" y="113149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Inventario de cargas</a:t>
          </a:r>
        </a:p>
      </dsp:txBody>
      <dsp:txXfrm>
        <a:off x="0" y="1131490"/>
        <a:ext cx="10972800" cy="565745"/>
      </dsp:txXfrm>
    </dsp:sp>
    <dsp:sp modelId="{C8FB3ED9-5C24-430F-B069-9666E82B93AD}">
      <dsp:nvSpPr>
        <dsp:cNvPr id="0" name=""/>
        <dsp:cNvSpPr/>
      </dsp:nvSpPr>
      <dsp:spPr>
        <a:xfrm>
          <a:off x="0" y="169723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BD65-D4A4-491C-AC7F-E01865B2FAE4}">
      <dsp:nvSpPr>
        <dsp:cNvPr id="0" name=""/>
        <dsp:cNvSpPr/>
      </dsp:nvSpPr>
      <dsp:spPr>
        <a:xfrm>
          <a:off x="0" y="169723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Análisis del consumo del fuerte</a:t>
          </a:r>
        </a:p>
      </dsp:txBody>
      <dsp:txXfrm>
        <a:off x="0" y="1697236"/>
        <a:ext cx="10972800" cy="565745"/>
      </dsp:txXfrm>
    </dsp:sp>
    <dsp:sp modelId="{340D4FD5-6EA0-4AE8-958D-CAFC3060279A}">
      <dsp:nvSpPr>
        <dsp:cNvPr id="0" name=""/>
        <dsp:cNvSpPr/>
      </dsp:nvSpPr>
      <dsp:spPr>
        <a:xfrm>
          <a:off x="0" y="2262981"/>
          <a:ext cx="10972800" cy="0"/>
        </a:xfrm>
        <a:prstGeom prst="line">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FBEE4-D3C0-4E9A-B446-2B818AADBC94}">
      <dsp:nvSpPr>
        <dsp:cNvPr id="0" name=""/>
        <dsp:cNvSpPr/>
      </dsp:nvSpPr>
      <dsp:spPr>
        <a:xfrm>
          <a:off x="0" y="2262981"/>
          <a:ext cx="10972800" cy="56574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Plan de mejora</a:t>
          </a:r>
        </a:p>
      </dsp:txBody>
      <dsp:txXfrm>
        <a:off x="0" y="2262981"/>
        <a:ext cx="10972800" cy="565745"/>
      </dsp:txXfrm>
    </dsp:sp>
    <dsp:sp modelId="{B2F89B01-0FEB-41DA-94EF-AB8C4A4D4D5F}">
      <dsp:nvSpPr>
        <dsp:cNvPr id="0" name=""/>
        <dsp:cNvSpPr/>
      </dsp:nvSpPr>
      <dsp:spPr>
        <a:xfrm>
          <a:off x="0" y="2828726"/>
          <a:ext cx="10972800" cy="0"/>
        </a:xfrm>
        <a:prstGeom prst="line">
          <a:avLst/>
        </a:prstGeom>
        <a:solidFill>
          <a:schemeClr val="accent3">
            <a:shade val="50000"/>
            <a:hueOff val="200667"/>
            <a:satOff val="-3202"/>
            <a:lumOff val="30830"/>
            <a:alphaOff val="0"/>
          </a:schemeClr>
        </a:solidFill>
        <a:ln w="25400" cap="flat" cmpd="sng" algn="ctr">
          <a:solidFill>
            <a:schemeClr val="accent3">
              <a:shade val="50000"/>
              <a:hueOff val="200667"/>
              <a:satOff val="-3202"/>
              <a:lumOff val="30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5097-C094-42C6-8281-3397753A901C}">
      <dsp:nvSpPr>
        <dsp:cNvPr id="0" name=""/>
        <dsp:cNvSpPr/>
      </dsp:nvSpPr>
      <dsp:spPr>
        <a:xfrm>
          <a:off x="0" y="282872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Ingeniería de detalle</a:t>
          </a:r>
        </a:p>
      </dsp:txBody>
      <dsp:txXfrm>
        <a:off x="0" y="2828726"/>
        <a:ext cx="10972800" cy="565745"/>
      </dsp:txXfrm>
    </dsp:sp>
    <dsp:sp modelId="{9225D25F-CD28-4434-B0C4-2690FE3808BC}">
      <dsp:nvSpPr>
        <dsp:cNvPr id="0" name=""/>
        <dsp:cNvSpPr/>
      </dsp:nvSpPr>
      <dsp:spPr>
        <a:xfrm>
          <a:off x="0" y="3394472"/>
          <a:ext cx="10972800" cy="0"/>
        </a:xfrm>
        <a:prstGeom prst="line">
          <a:avLst/>
        </a:prstGeom>
        <a:solidFill>
          <a:schemeClr val="accent3">
            <a:shade val="50000"/>
            <a:hueOff val="133778"/>
            <a:satOff val="-2135"/>
            <a:lumOff val="20553"/>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B8D8-D0D5-42E2-B2E1-180159A51237}">
      <dsp:nvSpPr>
        <dsp:cNvPr id="0" name=""/>
        <dsp:cNvSpPr/>
      </dsp:nvSpPr>
      <dsp:spPr>
        <a:xfrm>
          <a:off x="0" y="3394472"/>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Presupuesto</a:t>
          </a:r>
        </a:p>
      </dsp:txBody>
      <dsp:txXfrm>
        <a:off x="0" y="3394472"/>
        <a:ext cx="10972800" cy="565745"/>
      </dsp:txXfrm>
    </dsp:sp>
    <dsp:sp modelId="{877E299D-8CD1-45C0-857B-BB1E82DED0D5}">
      <dsp:nvSpPr>
        <dsp:cNvPr id="0" name=""/>
        <dsp:cNvSpPr/>
      </dsp:nvSpPr>
      <dsp:spPr>
        <a:xfrm>
          <a:off x="0" y="3960217"/>
          <a:ext cx="10972800" cy="0"/>
        </a:xfrm>
        <a:prstGeom prst="line">
          <a:avLst/>
        </a:prstGeom>
        <a:solidFill>
          <a:schemeClr val="accent3">
            <a:shade val="50000"/>
            <a:hueOff val="66889"/>
            <a:satOff val="-1067"/>
            <a:lumOff val="10277"/>
            <a:alphaOff val="0"/>
          </a:schemeClr>
        </a:solidFill>
        <a:ln w="25400" cap="flat" cmpd="sng" algn="ctr">
          <a:solidFill>
            <a:schemeClr val="accent3">
              <a:shade val="50000"/>
              <a:hueOff val="66889"/>
              <a:satOff val="-1067"/>
              <a:lumOff val="102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14D79-7DC7-43A0-975F-50851F6608DF}">
      <dsp:nvSpPr>
        <dsp:cNvPr id="0" name=""/>
        <dsp:cNvSpPr/>
      </dsp:nvSpPr>
      <dsp:spPr>
        <a:xfrm>
          <a:off x="0" y="3960217"/>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s-ES" sz="2600" kern="1200" dirty="0"/>
            <a:t>Conclusiones y recomendaciones</a:t>
          </a:r>
        </a:p>
      </dsp:txBody>
      <dsp:txXfrm>
        <a:off x="0" y="3960217"/>
        <a:ext cx="10972800" cy="5657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DEB21-8B92-4D6A-82FC-953399A9829D}" type="datetimeFigureOut">
              <a:rPr lang="es-EC" smtClean="0"/>
              <a:t>30/10/2020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2EAB7-EE56-4A8A-B0DF-ACC4655557E0}" type="slidenum">
              <a:rPr lang="es-EC" smtClean="0"/>
              <a:t>‹Nº›</a:t>
            </a:fld>
            <a:endParaRPr lang="es-EC"/>
          </a:p>
        </p:txBody>
      </p:sp>
    </p:spTree>
    <p:extLst>
      <p:ext uri="{BB962C8B-B14F-4D97-AF65-F5344CB8AC3E}">
        <p14:creationId xmlns:p14="http://schemas.microsoft.com/office/powerpoint/2010/main" val="389600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p>
        </p:txBody>
      </p:sp>
      <p:sp>
        <p:nvSpPr>
          <p:cNvPr id="4" name="3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338650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7687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71882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28"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800">
              <a:solidFill>
                <a:srgbClr val="000000"/>
              </a:solidFill>
            </a:endParaRPr>
          </a:p>
        </p:txBody>
      </p:sp>
      <p:pic>
        <p:nvPicPr>
          <p:cNvPr id="9"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90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798099870"/>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966778"/>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429678613"/>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contenido"/>
          <p:cNvSpPr>
            <a:spLocks noGrp="1"/>
          </p:cNvSpPr>
          <p:nvPr>
            <p:ph sz="quarter" idx="3"/>
          </p:nvPr>
        </p:nvSpPr>
        <p:spPr>
          <a:xfrm>
            <a:off x="609600" y="3938589"/>
            <a:ext cx="5384800" cy="2187575"/>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contenido"/>
          <p:cNvSpPr>
            <a:spLocks noGrp="1"/>
          </p:cNvSpPr>
          <p:nvPr>
            <p:ph sz="quarter" idx="4"/>
          </p:nvPr>
        </p:nvSpPr>
        <p:spPr>
          <a:xfrm>
            <a:off x="6197600" y="3938589"/>
            <a:ext cx="5384800" cy="2187575"/>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429438362"/>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751521900"/>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60189315"/>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p:cNvSpPr>
            <a:spLocks noGrp="1"/>
          </p:cNvSpPr>
          <p:nvPr>
            <p:ph type="body" sz="half" idx="1"/>
          </p:nvPr>
        </p:nvSpPr>
        <p:spPr>
          <a:xfrm>
            <a:off x="609600" y="1600201"/>
            <a:ext cx="5384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contenido"/>
          <p:cNvSpPr>
            <a:spLocks noGrp="1"/>
          </p:cNvSpPr>
          <p:nvPr>
            <p:ph sz="quarter" idx="3"/>
          </p:nvPr>
        </p:nvSpPr>
        <p:spPr>
          <a:xfrm>
            <a:off x="6197600" y="3938589"/>
            <a:ext cx="5384800" cy="2187575"/>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64148486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3302720211"/>
      </p:ext>
    </p:extLst>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25400" y="0"/>
            <a:ext cx="1221740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400" y="306388"/>
            <a:ext cx="3481917" cy="6397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474597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s-ES"/>
              <a:t>Tema de la presentacion</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s-ES"/>
              <a:t>Autor de la presentación</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3AF908C-076E-4FB3-8B0D-B1FA4702EDFF}" type="slidenum">
              <a:rPr lang="es-ES" smtClean="0"/>
              <a:t>‹Nº›</a:t>
            </a:fld>
            <a:endParaRPr lang="es-ES"/>
          </a:p>
        </p:txBody>
      </p:sp>
    </p:spTree>
    <p:extLst>
      <p:ext uri="{BB962C8B-B14F-4D97-AF65-F5344CB8AC3E}">
        <p14:creationId xmlns:p14="http://schemas.microsoft.com/office/powerpoint/2010/main" val="380037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13640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780621219"/>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194482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42500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1595550347"/>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147056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083251D0-1DC9-43BA-AED7-069F98C1CCC0}" type="datetimeFigureOut">
              <a:rPr lang="es-EC" smtClean="0"/>
              <a:t>30/10/2020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0563D5-E797-421E-B3F8-C8CAD1028150}" type="slidenum">
              <a:rPr lang="es-EC" smtClean="0"/>
              <a:t>‹Nº›</a:t>
            </a:fld>
            <a:endParaRPr lang="es-EC"/>
          </a:p>
        </p:txBody>
      </p:sp>
    </p:spTree>
    <p:extLst>
      <p:ext uri="{BB962C8B-B14F-4D97-AF65-F5344CB8AC3E}">
        <p14:creationId xmlns:p14="http://schemas.microsoft.com/office/powerpoint/2010/main" val="258686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251D0-1DC9-43BA-AED7-069F98C1CCC0}" type="datetimeFigureOut">
              <a:rPr lang="es-EC" smtClean="0"/>
              <a:t>30/10/2020</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563D5-E797-421E-B3F8-C8CAD1028150}" type="slidenum">
              <a:rPr lang="es-EC" smtClean="0"/>
              <a:t>‹Nº›</a:t>
            </a:fld>
            <a:endParaRPr lang="es-EC"/>
          </a:p>
        </p:txBody>
      </p:sp>
    </p:spTree>
    <p:extLst>
      <p:ext uri="{BB962C8B-B14F-4D97-AF65-F5344CB8AC3E}">
        <p14:creationId xmlns:p14="http://schemas.microsoft.com/office/powerpoint/2010/main" val="22232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2" r:id="rId12"/>
  </p:sldLayoutIdLst>
  <p:transition spd="med">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2117" y="1588"/>
            <a:ext cx="12192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8879417" y="5949951"/>
            <a:ext cx="3073400" cy="563563"/>
          </a:xfrm>
          <a:prstGeom prst="rect">
            <a:avLst/>
          </a:prstGeom>
          <a:noFill/>
          <a:ln w="9525">
            <a:noFill/>
            <a:miter lim="800000"/>
            <a:headEnd/>
            <a:tailEnd/>
          </a:ln>
        </p:spPr>
      </p:pic>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Tree>
    <p:extLst>
      <p:ext uri="{BB962C8B-B14F-4D97-AF65-F5344CB8AC3E}">
        <p14:creationId xmlns:p14="http://schemas.microsoft.com/office/powerpoint/2010/main" val="4014412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4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99" y="129879"/>
            <a:ext cx="4144202" cy="111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2295525" y="3013501"/>
            <a:ext cx="8143875" cy="830997"/>
          </a:xfrm>
          <a:prstGeom prst="rect">
            <a:avLst/>
          </a:prstGeom>
          <a:noFill/>
        </p:spPr>
        <p:txBody>
          <a:bodyPr>
            <a:spAutoFit/>
          </a:bodyPr>
          <a:lstStyle/>
          <a:p>
            <a:pPr algn="ctr">
              <a:tabLst>
                <a:tab pos="185734" algn="l"/>
              </a:tabLst>
              <a:defRPr/>
            </a:pPr>
            <a:endParaRPr lang="es-E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ángulo 3">
            <a:extLst>
              <a:ext uri="{FF2B5EF4-FFF2-40B4-BE49-F238E27FC236}">
                <a16:creationId xmlns:a16="http://schemas.microsoft.com/office/drawing/2014/main" id="{B4F6834A-B6A3-4BF4-9698-1994853DD6C5}"/>
              </a:ext>
            </a:extLst>
          </p:cNvPr>
          <p:cNvSpPr/>
          <p:nvPr/>
        </p:nvSpPr>
        <p:spPr>
          <a:xfrm>
            <a:off x="1074197" y="1263433"/>
            <a:ext cx="10528015" cy="1938992"/>
          </a:xfrm>
          <a:prstGeom prst="rect">
            <a:avLst/>
          </a:prstGeom>
        </p:spPr>
        <p:txBody>
          <a:bodyPr wrap="square">
            <a:spAutoFit/>
          </a:bodyPr>
          <a:lstStyle/>
          <a:p>
            <a:pPr algn="ctr"/>
            <a:r>
              <a:rPr lang="es-EC" sz="2000" b="1" dirty="0">
                <a:latin typeface="Calibri" panose="020F0502020204030204" pitchFamily="34" charset="0"/>
                <a:cs typeface="Times New Roman" panose="02020603050405020304" pitchFamily="18" charset="0"/>
              </a:rPr>
              <a:t>DEPARTAMENTO DE ELÉCTRICA, ELECTRÓNICA Y TELECOMUNICACIONES</a:t>
            </a:r>
          </a:p>
          <a:p>
            <a:pPr algn="ctr"/>
            <a:r>
              <a:rPr lang="es-EC" sz="2000" b="1" dirty="0">
                <a:latin typeface="Calibri" panose="020F0502020204030204" pitchFamily="34" charset="0"/>
                <a:cs typeface="Times New Roman" panose="02020603050405020304" pitchFamily="18" charset="0"/>
              </a:rPr>
              <a:t>INGENIERÍA EN ELECTRÓNICA, AUTOMATIZACIÓN Y CONTROL</a:t>
            </a:r>
          </a:p>
          <a:p>
            <a:pPr algn="ctr"/>
            <a:endParaRPr lang="es-EC" sz="2000" b="1" dirty="0">
              <a:latin typeface="Calibri" panose="020F0502020204030204" pitchFamily="34" charset="0"/>
              <a:cs typeface="Times New Roman" panose="02020603050405020304" pitchFamily="18" charset="0"/>
            </a:endParaRPr>
          </a:p>
          <a:p>
            <a:pPr algn="ctr"/>
            <a:r>
              <a:rPr lang="es-EC" sz="2000" b="1" dirty="0">
                <a:latin typeface="Calibri" panose="020F0502020204030204" pitchFamily="34" charset="0"/>
                <a:cs typeface="Times New Roman" panose="02020603050405020304" pitchFamily="18" charset="0"/>
              </a:rPr>
              <a:t>TRABAJO DE TITULACIÓN, PREVIO A LA OBTENCIÓN DEL TÍTULO DE INGENIERO EN ELECTRÓNICA, AUTOMATIZACIÓN Y CONTROL</a:t>
            </a:r>
          </a:p>
          <a:p>
            <a:pPr algn="ctr"/>
            <a:endParaRPr lang="es-EC" sz="2000" dirty="0">
              <a:latin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A63217D4-9162-4821-AB67-379668D4D642}"/>
              </a:ext>
            </a:extLst>
          </p:cNvPr>
          <p:cNvSpPr/>
          <p:nvPr/>
        </p:nvSpPr>
        <p:spPr>
          <a:xfrm>
            <a:off x="1526004" y="3150762"/>
            <a:ext cx="10076208" cy="707886"/>
          </a:xfrm>
          <a:prstGeom prst="rect">
            <a:avLst/>
          </a:prstGeom>
        </p:spPr>
        <p:txBody>
          <a:bodyPr wrap="square">
            <a:spAutoFit/>
          </a:bodyPr>
          <a:lstStyle/>
          <a:p>
            <a:pPr algn="ctr"/>
            <a:r>
              <a:rPr lang="es-EC" sz="2000" dirty="0">
                <a:latin typeface="Calibri" panose="020F0502020204030204" pitchFamily="34" charset="0"/>
                <a:cs typeface="Times New Roman" panose="02020603050405020304" pitchFamily="18" charset="0"/>
              </a:rPr>
              <a:t>“ESTUDIO Y PROPUESTA DE MEJORAMIENTO DEL SISTEMA ELÉCTRICO DEL FUERTE MILITAR MARCO AURELIO SUBÍA” </a:t>
            </a:r>
          </a:p>
        </p:txBody>
      </p:sp>
      <p:sp>
        <p:nvSpPr>
          <p:cNvPr id="12" name="Rectángulo 11">
            <a:extLst>
              <a:ext uri="{FF2B5EF4-FFF2-40B4-BE49-F238E27FC236}">
                <a16:creationId xmlns:a16="http://schemas.microsoft.com/office/drawing/2014/main" id="{BCBAAD59-BD5E-4F3D-891B-3D59750F1FA4}"/>
              </a:ext>
            </a:extLst>
          </p:cNvPr>
          <p:cNvSpPr/>
          <p:nvPr/>
        </p:nvSpPr>
        <p:spPr>
          <a:xfrm>
            <a:off x="3781016" y="4141133"/>
            <a:ext cx="5566184" cy="14770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es-ES" sz="2000" dirty="0"/>
          </a:p>
          <a:p>
            <a:pPr algn="ctr"/>
            <a:r>
              <a:rPr lang="es-ES" sz="1700" b="1" dirty="0"/>
              <a:t>Elaborado por: </a:t>
            </a:r>
            <a:r>
              <a:rPr lang="es-ES" sz="1700" dirty="0"/>
              <a:t>Guambo Gualotuña, Leydy Amparo</a:t>
            </a:r>
            <a:br>
              <a:rPr lang="es-ES" sz="1700" dirty="0"/>
            </a:br>
            <a:r>
              <a:rPr lang="es-ES" sz="1700" dirty="0"/>
              <a:t>                   Pérez Rivera, Cristian Fernando</a:t>
            </a:r>
          </a:p>
          <a:p>
            <a:pPr algn="ctr"/>
            <a:endParaRPr lang="es-ES" sz="1700" dirty="0"/>
          </a:p>
          <a:p>
            <a:pPr algn="ctr"/>
            <a:r>
              <a:rPr lang="es-ES" sz="1700" b="1" dirty="0"/>
              <a:t>Director: </a:t>
            </a:r>
            <a:r>
              <a:rPr lang="es-EC" sz="1700" dirty="0"/>
              <a:t>Ing. Echeverria Yánez, Mario Enríquez , </a:t>
            </a:r>
            <a:r>
              <a:rPr lang="es-EC" sz="1700" dirty="0" err="1"/>
              <a:t>MSc</a:t>
            </a:r>
            <a:endParaRPr lang="es-EC" sz="1700" dirty="0"/>
          </a:p>
          <a:p>
            <a:pPr algn="ctr"/>
            <a:endParaRPr lang="es-ES" sz="1700" dirty="0"/>
          </a:p>
          <a:p>
            <a:pPr algn="ctr"/>
            <a:r>
              <a:rPr lang="es-ES" sz="1700" dirty="0"/>
              <a:t>Sangolquí 2020 </a:t>
            </a:r>
          </a:p>
          <a:p>
            <a:pPr algn="ctr"/>
            <a:endParaRPr lang="es-EC" sz="1700" dirty="0"/>
          </a:p>
          <a:p>
            <a:pPr algn="ctr"/>
            <a:endParaRPr lang="es-ES" sz="1700" dirty="0"/>
          </a:p>
        </p:txBody>
      </p:sp>
      <p:pic>
        <p:nvPicPr>
          <p:cNvPr id="2" name="Imagen 1">
            <a:extLst>
              <a:ext uri="{FF2B5EF4-FFF2-40B4-BE49-F238E27FC236}">
                <a16:creationId xmlns:a16="http://schemas.microsoft.com/office/drawing/2014/main" id="{877C1F03-8A01-4174-BFE7-8C9A54148E49}"/>
              </a:ext>
            </a:extLst>
          </p:cNvPr>
          <p:cNvPicPr>
            <a:picLocks noChangeAspect="1"/>
          </p:cNvPicPr>
          <p:nvPr/>
        </p:nvPicPr>
        <p:blipFill>
          <a:blip r:embed="rId3"/>
          <a:stretch>
            <a:fillRect/>
          </a:stretch>
        </p:blipFill>
        <p:spPr>
          <a:xfrm>
            <a:off x="10534283" y="640950"/>
            <a:ext cx="1566147" cy="1566147"/>
          </a:xfrm>
          <a:prstGeom prst="rect">
            <a:avLst/>
          </a:prstGeom>
        </p:spPr>
      </p:pic>
    </p:spTree>
    <p:extLst>
      <p:ext uri="{BB962C8B-B14F-4D97-AF65-F5344CB8AC3E}">
        <p14:creationId xmlns:p14="http://schemas.microsoft.com/office/powerpoint/2010/main" val="557668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a:t>Inventario de cargas</a:t>
            </a:r>
            <a:endParaRPr lang="en-US" dirty="0"/>
          </a:p>
        </p:txBody>
      </p:sp>
      <p:graphicFrame>
        <p:nvGraphicFramePr>
          <p:cNvPr id="5" name="Tabla 4"/>
          <p:cNvGraphicFramePr>
            <a:graphicFrameLocks noGrp="1"/>
          </p:cNvGraphicFramePr>
          <p:nvPr/>
        </p:nvGraphicFramePr>
        <p:xfrm>
          <a:off x="1064526" y="1417638"/>
          <a:ext cx="10258566" cy="4281684"/>
        </p:xfrm>
        <a:graphic>
          <a:graphicData uri="http://schemas.openxmlformats.org/drawingml/2006/table">
            <a:tbl>
              <a:tblPr firstRow="1" firstCol="1" bandRow="1">
                <a:tableStyleId>{21E4AEA4-8DFA-4A89-87EB-49C32662AFE0}</a:tableStyleId>
              </a:tblPr>
              <a:tblGrid>
                <a:gridCol w="3091124">
                  <a:extLst>
                    <a:ext uri="{9D8B030D-6E8A-4147-A177-3AD203B41FA5}">
                      <a16:colId xmlns:a16="http://schemas.microsoft.com/office/drawing/2014/main" val="69736869"/>
                    </a:ext>
                  </a:extLst>
                </a:gridCol>
                <a:gridCol w="1724090">
                  <a:extLst>
                    <a:ext uri="{9D8B030D-6E8A-4147-A177-3AD203B41FA5}">
                      <a16:colId xmlns:a16="http://schemas.microsoft.com/office/drawing/2014/main" val="3092476881"/>
                    </a:ext>
                  </a:extLst>
                </a:gridCol>
                <a:gridCol w="1099823">
                  <a:extLst>
                    <a:ext uri="{9D8B030D-6E8A-4147-A177-3AD203B41FA5}">
                      <a16:colId xmlns:a16="http://schemas.microsoft.com/office/drawing/2014/main" val="3587674184"/>
                    </a:ext>
                  </a:extLst>
                </a:gridCol>
                <a:gridCol w="916262">
                  <a:extLst>
                    <a:ext uri="{9D8B030D-6E8A-4147-A177-3AD203B41FA5}">
                      <a16:colId xmlns:a16="http://schemas.microsoft.com/office/drawing/2014/main" val="2444608694"/>
                    </a:ext>
                  </a:extLst>
                </a:gridCol>
                <a:gridCol w="1149393">
                  <a:extLst>
                    <a:ext uri="{9D8B030D-6E8A-4147-A177-3AD203B41FA5}">
                      <a16:colId xmlns:a16="http://schemas.microsoft.com/office/drawing/2014/main" val="3922725562"/>
                    </a:ext>
                  </a:extLst>
                </a:gridCol>
                <a:gridCol w="1149393">
                  <a:extLst>
                    <a:ext uri="{9D8B030D-6E8A-4147-A177-3AD203B41FA5}">
                      <a16:colId xmlns:a16="http://schemas.microsoft.com/office/drawing/2014/main" val="652853710"/>
                    </a:ext>
                  </a:extLst>
                </a:gridCol>
                <a:gridCol w="1128481">
                  <a:extLst>
                    <a:ext uri="{9D8B030D-6E8A-4147-A177-3AD203B41FA5}">
                      <a16:colId xmlns:a16="http://schemas.microsoft.com/office/drawing/2014/main" val="1673525057"/>
                    </a:ext>
                  </a:extLst>
                </a:gridCol>
              </a:tblGrid>
              <a:tr h="528528">
                <a:tc>
                  <a:txBody>
                    <a:bodyPr/>
                    <a:lstStyle/>
                    <a:p>
                      <a:pPr algn="ctr">
                        <a:lnSpc>
                          <a:spcPct val="150000"/>
                        </a:lnSpc>
                        <a:spcAft>
                          <a:spcPts val="0"/>
                        </a:spcAft>
                      </a:pPr>
                      <a:r>
                        <a:rPr lang="es-EC" sz="1600">
                          <a:effectLst/>
                        </a:rPr>
                        <a:t>Área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600">
                          <a:effectLst/>
                        </a:rPr>
                        <a:t>Aparatos Electrónicos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600">
                          <a:effectLst/>
                        </a:rPr>
                        <a:t>Potencia (W)</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600">
                          <a:effectLst/>
                        </a:rPr>
                        <a:t>Numero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600">
                          <a:effectLst/>
                        </a:rPr>
                        <a:t>Tipo de carga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600">
                          <a:effectLst/>
                        </a:rPr>
                        <a:t>Frecuencia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600">
                          <a:effectLst/>
                        </a:rPr>
                        <a:t>POTENCIA TOTAL</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8919011"/>
                  </a:ext>
                </a:extLst>
              </a:tr>
              <a:tr h="249242">
                <a:tc rowSpan="8">
                  <a:txBody>
                    <a:bodyPr/>
                    <a:lstStyle/>
                    <a:p>
                      <a:pPr algn="ctr">
                        <a:lnSpc>
                          <a:spcPct val="150000"/>
                        </a:lnSpc>
                        <a:spcAft>
                          <a:spcPts val="0"/>
                        </a:spcAft>
                      </a:pPr>
                      <a:r>
                        <a:rPr lang="es-EC" sz="1600">
                          <a:effectLst/>
                        </a:rPr>
                        <a:t>Empresa de Balanceados (Área de oficina, bodega y vivienda)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a:effectLst/>
                        </a:rPr>
                        <a:t>microondas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1063769"/>
                  </a:ext>
                </a:extLst>
              </a:tr>
              <a:tr h="249242">
                <a:tc vMerge="1">
                  <a:txBody>
                    <a:bodyPr/>
                    <a:lstStyle/>
                    <a:p>
                      <a:endParaRPr lang="en-US"/>
                    </a:p>
                  </a:txBody>
                  <a:tcPr/>
                </a:tc>
                <a:tc>
                  <a:txBody>
                    <a:bodyPr/>
                    <a:lstStyle/>
                    <a:p>
                      <a:pPr>
                        <a:lnSpc>
                          <a:spcPct val="150000"/>
                        </a:lnSpc>
                        <a:spcAft>
                          <a:spcPts val="0"/>
                        </a:spcAft>
                      </a:pPr>
                      <a:r>
                        <a:rPr lang="es-EC" sz="1600">
                          <a:effectLst/>
                        </a:rPr>
                        <a:t>Televisor</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69480409"/>
                  </a:ext>
                </a:extLst>
              </a:tr>
              <a:tr h="249242">
                <a:tc vMerge="1">
                  <a:txBody>
                    <a:bodyPr/>
                    <a:lstStyle/>
                    <a:p>
                      <a:endParaRPr lang="en-US"/>
                    </a:p>
                  </a:txBody>
                  <a:tcPr/>
                </a:tc>
                <a:tc>
                  <a:txBody>
                    <a:bodyPr/>
                    <a:lstStyle/>
                    <a:p>
                      <a:pPr>
                        <a:lnSpc>
                          <a:spcPct val="150000"/>
                        </a:lnSpc>
                        <a:spcAft>
                          <a:spcPts val="0"/>
                        </a:spcAft>
                      </a:pPr>
                      <a:r>
                        <a:rPr lang="es-EC" sz="1600">
                          <a:effectLst/>
                        </a:rPr>
                        <a:t>refrigeradora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150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150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950978"/>
                  </a:ext>
                </a:extLst>
              </a:tr>
              <a:tr h="249242">
                <a:tc vMerge="1">
                  <a:txBody>
                    <a:bodyPr/>
                    <a:lstStyle/>
                    <a:p>
                      <a:endParaRPr lang="en-US"/>
                    </a:p>
                  </a:txBody>
                  <a:tcPr/>
                </a:tc>
                <a:tc>
                  <a:txBody>
                    <a:bodyPr/>
                    <a:lstStyle/>
                    <a:p>
                      <a:pPr>
                        <a:lnSpc>
                          <a:spcPct val="150000"/>
                        </a:lnSpc>
                        <a:spcAft>
                          <a:spcPts val="0"/>
                        </a:spcAft>
                      </a:pPr>
                      <a:r>
                        <a:rPr lang="es-EC" sz="1600">
                          <a:effectLst/>
                        </a:rPr>
                        <a:t>Licuadora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800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800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97024902"/>
                  </a:ext>
                </a:extLst>
              </a:tr>
              <a:tr h="249242">
                <a:tc vMerge="1">
                  <a:txBody>
                    <a:bodyPr/>
                    <a:lstStyle/>
                    <a:p>
                      <a:endParaRPr lang="en-US"/>
                    </a:p>
                  </a:txBody>
                  <a:tcPr/>
                </a:tc>
                <a:tc>
                  <a:txBody>
                    <a:bodyPr/>
                    <a:lstStyle/>
                    <a:p>
                      <a:pPr>
                        <a:lnSpc>
                          <a:spcPct val="150000"/>
                        </a:lnSpc>
                        <a:spcAft>
                          <a:spcPts val="0"/>
                        </a:spcAft>
                      </a:pPr>
                      <a:r>
                        <a:rPr lang="es-EC" sz="1600">
                          <a:effectLst/>
                        </a:rPr>
                        <a:t>computadora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350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700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5244210"/>
                  </a:ext>
                </a:extLst>
              </a:tr>
              <a:tr h="249242">
                <a:tc vMerge="1">
                  <a:txBody>
                    <a:bodyPr/>
                    <a:lstStyle/>
                    <a:p>
                      <a:endParaRPr lang="en-US"/>
                    </a:p>
                  </a:txBody>
                  <a:tcPr/>
                </a:tc>
                <a:tc>
                  <a:txBody>
                    <a:bodyPr/>
                    <a:lstStyle/>
                    <a:p>
                      <a:pPr>
                        <a:lnSpc>
                          <a:spcPct val="150000"/>
                        </a:lnSpc>
                        <a:spcAft>
                          <a:spcPts val="0"/>
                        </a:spcAft>
                      </a:pPr>
                      <a:r>
                        <a:rPr lang="es-EC" sz="1600">
                          <a:effectLst/>
                        </a:rPr>
                        <a:t>impresora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350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350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58472529"/>
                  </a:ext>
                </a:extLst>
              </a:tr>
              <a:tr h="249242">
                <a:tc vMerge="1">
                  <a:txBody>
                    <a:bodyPr/>
                    <a:lstStyle/>
                    <a:p>
                      <a:endParaRPr lang="en-US"/>
                    </a:p>
                  </a:txBody>
                  <a:tcPr/>
                </a:tc>
                <a:tc>
                  <a:txBody>
                    <a:bodyPr/>
                    <a:lstStyle/>
                    <a:p>
                      <a:pPr>
                        <a:lnSpc>
                          <a:spcPct val="150000"/>
                        </a:lnSpc>
                        <a:spcAft>
                          <a:spcPts val="0"/>
                        </a:spcAft>
                      </a:pPr>
                      <a:r>
                        <a:rPr lang="es-EC" sz="1600">
                          <a:effectLst/>
                        </a:rPr>
                        <a:t>luminarias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1200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5826821"/>
                  </a:ext>
                </a:extLst>
              </a:tr>
              <a:tr h="249242">
                <a:tc vMerge="1">
                  <a:txBody>
                    <a:bodyPr/>
                    <a:lstStyle/>
                    <a:p>
                      <a:endParaRPr lang="en-US"/>
                    </a:p>
                  </a:txBody>
                  <a:tcPr/>
                </a:tc>
                <a:tc>
                  <a:txBody>
                    <a:bodyPr/>
                    <a:lstStyle/>
                    <a:p>
                      <a:pPr>
                        <a:lnSpc>
                          <a:spcPct val="150000"/>
                        </a:lnSpc>
                        <a:spcAft>
                          <a:spcPts val="0"/>
                        </a:spcAft>
                      </a:pPr>
                      <a:r>
                        <a:rPr lang="es-EC" sz="1600">
                          <a:effectLst/>
                        </a:rPr>
                        <a:t>Cámaras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10661663"/>
                  </a:ext>
                </a:extLst>
              </a:tr>
              <a:tr h="249242">
                <a:tc rowSpan="3">
                  <a:txBody>
                    <a:bodyPr/>
                    <a:lstStyle/>
                    <a:p>
                      <a:pPr algn="ctr">
                        <a:lnSpc>
                          <a:spcPct val="150000"/>
                        </a:lnSpc>
                        <a:spcAft>
                          <a:spcPts val="0"/>
                        </a:spcAft>
                      </a:pPr>
                      <a:r>
                        <a:rPr lang="es-EC" sz="1600">
                          <a:effectLst/>
                        </a:rPr>
                        <a:t>Empresa de balanceados (Área de producción)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600">
                          <a:effectLst/>
                        </a:rPr>
                        <a:t>Paletizadoras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8000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16000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40608132"/>
                  </a:ext>
                </a:extLst>
              </a:tr>
              <a:tr h="249242">
                <a:tc vMerge="1">
                  <a:txBody>
                    <a:bodyPr/>
                    <a:lstStyle/>
                    <a:p>
                      <a:endParaRPr lang="en-US"/>
                    </a:p>
                  </a:txBody>
                  <a:tcPr/>
                </a:tc>
                <a:tc>
                  <a:txBody>
                    <a:bodyPr/>
                    <a:lstStyle/>
                    <a:p>
                      <a:pPr>
                        <a:lnSpc>
                          <a:spcPct val="150000"/>
                        </a:lnSpc>
                        <a:spcAft>
                          <a:spcPts val="0"/>
                        </a:spcAft>
                      </a:pPr>
                      <a:r>
                        <a:rPr lang="es-EC" sz="1600">
                          <a:effectLst/>
                        </a:rPr>
                        <a:t>Balanzas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400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1200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54934694"/>
                  </a:ext>
                </a:extLst>
              </a:tr>
              <a:tr h="249242">
                <a:tc vMerge="1">
                  <a:txBody>
                    <a:bodyPr/>
                    <a:lstStyle/>
                    <a:p>
                      <a:endParaRPr lang="en-US"/>
                    </a:p>
                  </a:txBody>
                  <a:tcPr/>
                </a:tc>
                <a:tc>
                  <a:txBody>
                    <a:bodyPr/>
                    <a:lstStyle/>
                    <a:p>
                      <a:pPr>
                        <a:lnSpc>
                          <a:spcPct val="150000"/>
                        </a:lnSpc>
                        <a:spcAft>
                          <a:spcPts val="0"/>
                        </a:spcAft>
                      </a:pPr>
                      <a:r>
                        <a:rPr lang="es-EC" sz="1600">
                          <a:effectLst/>
                        </a:rPr>
                        <a:t>luminarias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100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10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600">
                          <a:effectLst/>
                        </a:rPr>
                        <a:t>Continua</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a:effectLst/>
                        </a:rPr>
                        <a:t>60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600" dirty="0">
                          <a:effectLst/>
                        </a:rPr>
                        <a:t>1000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5985065"/>
                  </a:ext>
                </a:extLst>
              </a:tr>
            </a:tbl>
          </a:graphicData>
        </a:graphic>
      </p:graphicFrame>
    </p:spTree>
    <p:extLst>
      <p:ext uri="{BB962C8B-B14F-4D97-AF65-F5344CB8AC3E}">
        <p14:creationId xmlns:p14="http://schemas.microsoft.com/office/powerpoint/2010/main" val="3694892748"/>
      </p:ext>
    </p:extLst>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a:t>Inventario de cargas</a:t>
            </a:r>
            <a:endParaRPr lang="en-US" dirty="0"/>
          </a:p>
        </p:txBody>
      </p:sp>
      <p:graphicFrame>
        <p:nvGraphicFramePr>
          <p:cNvPr id="5" name="Tabla 4"/>
          <p:cNvGraphicFramePr>
            <a:graphicFrameLocks noGrp="1"/>
          </p:cNvGraphicFramePr>
          <p:nvPr/>
        </p:nvGraphicFramePr>
        <p:xfrm>
          <a:off x="259308" y="1149158"/>
          <a:ext cx="7356144" cy="3286363"/>
        </p:xfrm>
        <a:graphic>
          <a:graphicData uri="http://schemas.openxmlformats.org/drawingml/2006/table">
            <a:tbl>
              <a:tblPr firstRow="1" firstCol="1" bandRow="1">
                <a:tableStyleId>{5C22544A-7EE6-4342-B048-85BDC9FD1C3A}</a:tableStyleId>
              </a:tblPr>
              <a:tblGrid>
                <a:gridCol w="2216563">
                  <a:extLst>
                    <a:ext uri="{9D8B030D-6E8A-4147-A177-3AD203B41FA5}">
                      <a16:colId xmlns:a16="http://schemas.microsoft.com/office/drawing/2014/main" val="69736869"/>
                    </a:ext>
                  </a:extLst>
                </a:gridCol>
                <a:gridCol w="1236299">
                  <a:extLst>
                    <a:ext uri="{9D8B030D-6E8A-4147-A177-3AD203B41FA5}">
                      <a16:colId xmlns:a16="http://schemas.microsoft.com/office/drawing/2014/main" val="3092476881"/>
                    </a:ext>
                  </a:extLst>
                </a:gridCol>
                <a:gridCol w="788654">
                  <a:extLst>
                    <a:ext uri="{9D8B030D-6E8A-4147-A177-3AD203B41FA5}">
                      <a16:colId xmlns:a16="http://schemas.microsoft.com/office/drawing/2014/main" val="3587674184"/>
                    </a:ext>
                  </a:extLst>
                </a:gridCol>
                <a:gridCol w="657027">
                  <a:extLst>
                    <a:ext uri="{9D8B030D-6E8A-4147-A177-3AD203B41FA5}">
                      <a16:colId xmlns:a16="http://schemas.microsoft.com/office/drawing/2014/main" val="2444608694"/>
                    </a:ext>
                  </a:extLst>
                </a:gridCol>
                <a:gridCol w="824199">
                  <a:extLst>
                    <a:ext uri="{9D8B030D-6E8A-4147-A177-3AD203B41FA5}">
                      <a16:colId xmlns:a16="http://schemas.microsoft.com/office/drawing/2014/main" val="3922725562"/>
                    </a:ext>
                  </a:extLst>
                </a:gridCol>
                <a:gridCol w="824199">
                  <a:extLst>
                    <a:ext uri="{9D8B030D-6E8A-4147-A177-3AD203B41FA5}">
                      <a16:colId xmlns:a16="http://schemas.microsoft.com/office/drawing/2014/main" val="652853710"/>
                    </a:ext>
                  </a:extLst>
                </a:gridCol>
                <a:gridCol w="809203">
                  <a:extLst>
                    <a:ext uri="{9D8B030D-6E8A-4147-A177-3AD203B41FA5}">
                      <a16:colId xmlns:a16="http://schemas.microsoft.com/office/drawing/2014/main" val="1673525057"/>
                    </a:ext>
                  </a:extLst>
                </a:gridCol>
              </a:tblGrid>
              <a:tr h="531204">
                <a:tc>
                  <a:txBody>
                    <a:bodyPr/>
                    <a:lstStyle/>
                    <a:p>
                      <a:pPr algn="ctr">
                        <a:lnSpc>
                          <a:spcPct val="150000"/>
                        </a:lnSpc>
                        <a:spcAft>
                          <a:spcPts val="0"/>
                        </a:spcAft>
                      </a:pPr>
                      <a:r>
                        <a:rPr lang="es-EC" sz="1200" dirty="0">
                          <a:effectLst/>
                        </a:rPr>
                        <a:t>Área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Aparatos Electrónicos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Potencia (W)</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Numero</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Tipo de carga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Frecuencia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C" sz="1200">
                          <a:effectLst/>
                        </a:rPr>
                        <a:t>POTENCIA TOTAL</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8919011"/>
                  </a:ext>
                </a:extLst>
              </a:tr>
              <a:tr h="250469">
                <a:tc rowSpan="8">
                  <a:txBody>
                    <a:bodyPr/>
                    <a:lstStyle/>
                    <a:p>
                      <a:pPr algn="ctr">
                        <a:lnSpc>
                          <a:spcPct val="150000"/>
                        </a:lnSpc>
                        <a:spcAft>
                          <a:spcPts val="0"/>
                        </a:spcAft>
                      </a:pPr>
                      <a:r>
                        <a:rPr lang="es-EC" sz="1200">
                          <a:effectLst/>
                        </a:rPr>
                        <a:t>Empresa de Balanceados (Área de oficina, bodega y vivienda)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200">
                          <a:effectLst/>
                        </a:rPr>
                        <a:t>microondas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1000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1000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1063769"/>
                  </a:ext>
                </a:extLst>
              </a:tr>
              <a:tr h="250469">
                <a:tc vMerge="1">
                  <a:txBody>
                    <a:bodyPr/>
                    <a:lstStyle/>
                    <a:p>
                      <a:endParaRPr lang="en-US"/>
                    </a:p>
                  </a:txBody>
                  <a:tcPr/>
                </a:tc>
                <a:tc>
                  <a:txBody>
                    <a:bodyPr/>
                    <a:lstStyle/>
                    <a:p>
                      <a:pPr>
                        <a:lnSpc>
                          <a:spcPct val="150000"/>
                        </a:lnSpc>
                        <a:spcAft>
                          <a:spcPts val="0"/>
                        </a:spcAft>
                      </a:pPr>
                      <a:r>
                        <a:rPr lang="es-EC" sz="1200">
                          <a:effectLst/>
                        </a:rPr>
                        <a:t>Televisor</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300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300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69480409"/>
                  </a:ext>
                </a:extLst>
              </a:tr>
              <a:tr h="250469">
                <a:tc vMerge="1">
                  <a:txBody>
                    <a:bodyPr/>
                    <a:lstStyle/>
                    <a:p>
                      <a:endParaRPr lang="en-US"/>
                    </a:p>
                  </a:txBody>
                  <a:tcPr/>
                </a:tc>
                <a:tc>
                  <a:txBody>
                    <a:bodyPr/>
                    <a:lstStyle/>
                    <a:p>
                      <a:pPr>
                        <a:lnSpc>
                          <a:spcPct val="150000"/>
                        </a:lnSpc>
                        <a:spcAft>
                          <a:spcPts val="0"/>
                        </a:spcAft>
                      </a:pPr>
                      <a:r>
                        <a:rPr lang="es-EC" sz="1200">
                          <a:effectLst/>
                        </a:rPr>
                        <a:t>refrigeradora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150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150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950978"/>
                  </a:ext>
                </a:extLst>
              </a:tr>
              <a:tr h="250469">
                <a:tc vMerge="1">
                  <a:txBody>
                    <a:bodyPr/>
                    <a:lstStyle/>
                    <a:p>
                      <a:endParaRPr lang="en-US"/>
                    </a:p>
                  </a:txBody>
                  <a:tcPr/>
                </a:tc>
                <a:tc>
                  <a:txBody>
                    <a:bodyPr/>
                    <a:lstStyle/>
                    <a:p>
                      <a:pPr>
                        <a:lnSpc>
                          <a:spcPct val="150000"/>
                        </a:lnSpc>
                        <a:spcAft>
                          <a:spcPts val="0"/>
                        </a:spcAft>
                      </a:pPr>
                      <a:r>
                        <a:rPr lang="es-EC" sz="1200">
                          <a:effectLst/>
                        </a:rPr>
                        <a:t>Licuadora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800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800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97024902"/>
                  </a:ext>
                </a:extLst>
              </a:tr>
              <a:tr h="250469">
                <a:tc vMerge="1">
                  <a:txBody>
                    <a:bodyPr/>
                    <a:lstStyle/>
                    <a:p>
                      <a:endParaRPr lang="en-US"/>
                    </a:p>
                  </a:txBody>
                  <a:tcPr/>
                </a:tc>
                <a:tc>
                  <a:txBody>
                    <a:bodyPr/>
                    <a:lstStyle/>
                    <a:p>
                      <a:pPr>
                        <a:lnSpc>
                          <a:spcPct val="150000"/>
                        </a:lnSpc>
                        <a:spcAft>
                          <a:spcPts val="0"/>
                        </a:spcAft>
                      </a:pPr>
                      <a:r>
                        <a:rPr lang="es-EC" sz="1200">
                          <a:effectLst/>
                        </a:rPr>
                        <a:t>computadora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350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700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5244210"/>
                  </a:ext>
                </a:extLst>
              </a:tr>
              <a:tr h="250469">
                <a:tc vMerge="1">
                  <a:txBody>
                    <a:bodyPr/>
                    <a:lstStyle/>
                    <a:p>
                      <a:endParaRPr lang="en-US"/>
                    </a:p>
                  </a:txBody>
                  <a:tcPr/>
                </a:tc>
                <a:tc>
                  <a:txBody>
                    <a:bodyPr/>
                    <a:lstStyle/>
                    <a:p>
                      <a:pPr>
                        <a:lnSpc>
                          <a:spcPct val="150000"/>
                        </a:lnSpc>
                        <a:spcAft>
                          <a:spcPts val="0"/>
                        </a:spcAft>
                      </a:pPr>
                      <a:r>
                        <a:rPr lang="es-EC" sz="1200">
                          <a:effectLst/>
                        </a:rPr>
                        <a:t>impresora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350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350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58472529"/>
                  </a:ext>
                </a:extLst>
              </a:tr>
              <a:tr h="250469">
                <a:tc vMerge="1">
                  <a:txBody>
                    <a:bodyPr/>
                    <a:lstStyle/>
                    <a:p>
                      <a:endParaRPr lang="en-US"/>
                    </a:p>
                  </a:txBody>
                  <a:tcPr/>
                </a:tc>
                <a:tc>
                  <a:txBody>
                    <a:bodyPr/>
                    <a:lstStyle/>
                    <a:p>
                      <a:pPr>
                        <a:lnSpc>
                          <a:spcPct val="150000"/>
                        </a:lnSpc>
                        <a:spcAft>
                          <a:spcPts val="0"/>
                        </a:spcAft>
                      </a:pPr>
                      <a:r>
                        <a:rPr lang="es-EC" sz="1200">
                          <a:effectLst/>
                        </a:rPr>
                        <a:t>luminarias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1200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5826821"/>
                  </a:ext>
                </a:extLst>
              </a:tr>
              <a:tr h="250469">
                <a:tc vMerge="1">
                  <a:txBody>
                    <a:bodyPr/>
                    <a:lstStyle/>
                    <a:p>
                      <a:endParaRPr lang="en-US"/>
                    </a:p>
                  </a:txBody>
                  <a:tcPr/>
                </a:tc>
                <a:tc>
                  <a:txBody>
                    <a:bodyPr/>
                    <a:lstStyle/>
                    <a:p>
                      <a:pPr>
                        <a:lnSpc>
                          <a:spcPct val="150000"/>
                        </a:lnSpc>
                        <a:spcAft>
                          <a:spcPts val="0"/>
                        </a:spcAft>
                      </a:pPr>
                      <a:r>
                        <a:rPr lang="es-EC" sz="1200">
                          <a:effectLst/>
                        </a:rPr>
                        <a:t>Cámaras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300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10661663"/>
                  </a:ext>
                </a:extLst>
              </a:tr>
              <a:tr h="250469">
                <a:tc rowSpan="3">
                  <a:txBody>
                    <a:bodyPr/>
                    <a:lstStyle/>
                    <a:p>
                      <a:pPr algn="ctr">
                        <a:lnSpc>
                          <a:spcPct val="150000"/>
                        </a:lnSpc>
                        <a:spcAft>
                          <a:spcPts val="0"/>
                        </a:spcAft>
                      </a:pPr>
                      <a:r>
                        <a:rPr lang="es-EC" sz="1200">
                          <a:effectLst/>
                        </a:rPr>
                        <a:t>Empresa de balanceados (Área de producción)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s-EC" sz="1200">
                          <a:effectLst/>
                        </a:rPr>
                        <a:t>Paletizadoras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8000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16000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40608132"/>
                  </a:ext>
                </a:extLst>
              </a:tr>
              <a:tr h="250469">
                <a:tc vMerge="1">
                  <a:txBody>
                    <a:bodyPr/>
                    <a:lstStyle/>
                    <a:p>
                      <a:endParaRPr lang="en-US"/>
                    </a:p>
                  </a:txBody>
                  <a:tcPr/>
                </a:tc>
                <a:tc>
                  <a:txBody>
                    <a:bodyPr/>
                    <a:lstStyle/>
                    <a:p>
                      <a:pPr>
                        <a:lnSpc>
                          <a:spcPct val="150000"/>
                        </a:lnSpc>
                        <a:spcAft>
                          <a:spcPts val="0"/>
                        </a:spcAft>
                      </a:pPr>
                      <a:r>
                        <a:rPr lang="es-EC" sz="1200">
                          <a:effectLst/>
                        </a:rPr>
                        <a:t>Balanzas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400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1200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54934694"/>
                  </a:ext>
                </a:extLst>
              </a:tr>
              <a:tr h="250469">
                <a:tc vMerge="1">
                  <a:txBody>
                    <a:bodyPr/>
                    <a:lstStyle/>
                    <a:p>
                      <a:endParaRPr lang="en-US"/>
                    </a:p>
                  </a:txBody>
                  <a:tcPr/>
                </a:tc>
                <a:tc>
                  <a:txBody>
                    <a:bodyPr/>
                    <a:lstStyle/>
                    <a:p>
                      <a:pPr>
                        <a:lnSpc>
                          <a:spcPct val="150000"/>
                        </a:lnSpc>
                        <a:spcAft>
                          <a:spcPts val="0"/>
                        </a:spcAft>
                      </a:pPr>
                      <a:r>
                        <a:rPr lang="es-EC" sz="1200">
                          <a:effectLst/>
                        </a:rPr>
                        <a:t>luminarias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100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10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50000"/>
                        </a:lnSpc>
                        <a:spcAft>
                          <a:spcPts val="0"/>
                        </a:spcAft>
                      </a:pPr>
                      <a:r>
                        <a:rPr lang="es-EC" sz="1200">
                          <a:effectLst/>
                        </a:rPr>
                        <a:t>Continua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a:effectLst/>
                        </a:rPr>
                        <a:t>60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C" sz="1200" dirty="0">
                          <a:effectLst/>
                        </a:rPr>
                        <a:t>1000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5985065"/>
                  </a:ext>
                </a:extLst>
              </a:tr>
            </a:tbl>
          </a:graphicData>
        </a:graphic>
      </p:graphicFrame>
      <p:graphicFrame>
        <p:nvGraphicFramePr>
          <p:cNvPr id="7" name="Tabla 6"/>
          <p:cNvGraphicFramePr>
            <a:graphicFrameLocks noGrp="1"/>
          </p:cNvGraphicFramePr>
          <p:nvPr/>
        </p:nvGraphicFramePr>
        <p:xfrm>
          <a:off x="4504623" y="4856567"/>
          <a:ext cx="6618302" cy="807254"/>
        </p:xfrm>
        <a:graphic>
          <a:graphicData uri="http://schemas.openxmlformats.org/drawingml/2006/table">
            <a:tbl>
              <a:tblPr firstRow="1" firstCol="1" bandRow="1">
                <a:tableStyleId>{21E4AEA4-8DFA-4A89-87EB-49C32662AFE0}</a:tableStyleId>
              </a:tblPr>
              <a:tblGrid>
                <a:gridCol w="3309151">
                  <a:extLst>
                    <a:ext uri="{9D8B030D-6E8A-4147-A177-3AD203B41FA5}">
                      <a16:colId xmlns:a16="http://schemas.microsoft.com/office/drawing/2014/main" val="2251678271"/>
                    </a:ext>
                  </a:extLst>
                </a:gridCol>
                <a:gridCol w="3309151">
                  <a:extLst>
                    <a:ext uri="{9D8B030D-6E8A-4147-A177-3AD203B41FA5}">
                      <a16:colId xmlns:a16="http://schemas.microsoft.com/office/drawing/2014/main" val="932890869"/>
                    </a:ext>
                  </a:extLst>
                </a:gridCol>
              </a:tblGrid>
              <a:tr h="807254">
                <a:tc>
                  <a:txBody>
                    <a:bodyPr/>
                    <a:lstStyle/>
                    <a:p>
                      <a:pPr>
                        <a:lnSpc>
                          <a:spcPct val="150000"/>
                        </a:lnSpc>
                        <a:spcAft>
                          <a:spcPts val="0"/>
                        </a:spcAft>
                      </a:pPr>
                      <a:r>
                        <a:rPr lang="es-EC" sz="2000" dirty="0">
                          <a:effectLst/>
                        </a:rPr>
                        <a:t>Potencia TOTAL CONSUMIDA</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dirty="0">
                          <a:effectLst/>
                        </a:rPr>
                        <a:t>1467650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1208638"/>
                  </a:ext>
                </a:extLst>
              </a:tr>
            </a:tbl>
          </a:graphicData>
        </a:graphic>
      </p:graphicFrame>
    </p:spTree>
    <p:extLst>
      <p:ext uri="{BB962C8B-B14F-4D97-AF65-F5344CB8AC3E}">
        <p14:creationId xmlns:p14="http://schemas.microsoft.com/office/powerpoint/2010/main" val="3373726118"/>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F5BD9-6435-4BD8-945F-EE304EF63BE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C" dirty="0"/>
              <a:t>Temario</a:t>
            </a:r>
          </a:p>
        </p:txBody>
      </p:sp>
      <p:graphicFrame>
        <p:nvGraphicFramePr>
          <p:cNvPr id="4" name="Marcador de contenido 3">
            <a:extLst>
              <a:ext uri="{FF2B5EF4-FFF2-40B4-BE49-F238E27FC236}">
                <a16:creationId xmlns:a16="http://schemas.microsoft.com/office/drawing/2014/main" id="{8E9DCB36-90F3-4FB6-B038-B6A6EF35BFBB}"/>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61693"/>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a:t>Análisis de Consumo</a:t>
            </a:r>
            <a:endParaRPr lang="en-US" dirty="0"/>
          </a:p>
        </p:txBody>
      </p:sp>
      <p:graphicFrame>
        <p:nvGraphicFramePr>
          <p:cNvPr id="4" name="Tabla 3"/>
          <p:cNvGraphicFramePr>
            <a:graphicFrameLocks noGrp="1"/>
          </p:cNvGraphicFramePr>
          <p:nvPr/>
        </p:nvGraphicFramePr>
        <p:xfrm>
          <a:off x="368489" y="1173713"/>
          <a:ext cx="6946710" cy="4476459"/>
        </p:xfrm>
        <a:graphic>
          <a:graphicData uri="http://schemas.openxmlformats.org/drawingml/2006/table">
            <a:tbl>
              <a:tblPr firstRow="1" firstCol="1" bandRow="1">
                <a:tableStyleId>{F5AB1C69-6EDB-4FF4-983F-18BD219EF322}</a:tableStyleId>
              </a:tblPr>
              <a:tblGrid>
                <a:gridCol w="1686581">
                  <a:extLst>
                    <a:ext uri="{9D8B030D-6E8A-4147-A177-3AD203B41FA5}">
                      <a16:colId xmlns:a16="http://schemas.microsoft.com/office/drawing/2014/main" val="3541043829"/>
                    </a:ext>
                  </a:extLst>
                </a:gridCol>
                <a:gridCol w="1001929">
                  <a:extLst>
                    <a:ext uri="{9D8B030D-6E8A-4147-A177-3AD203B41FA5}">
                      <a16:colId xmlns:a16="http://schemas.microsoft.com/office/drawing/2014/main" val="3931856928"/>
                    </a:ext>
                  </a:extLst>
                </a:gridCol>
                <a:gridCol w="1064550">
                  <a:extLst>
                    <a:ext uri="{9D8B030D-6E8A-4147-A177-3AD203B41FA5}">
                      <a16:colId xmlns:a16="http://schemas.microsoft.com/office/drawing/2014/main" val="2813470812"/>
                    </a:ext>
                  </a:extLst>
                </a:gridCol>
                <a:gridCol w="1064550">
                  <a:extLst>
                    <a:ext uri="{9D8B030D-6E8A-4147-A177-3AD203B41FA5}">
                      <a16:colId xmlns:a16="http://schemas.microsoft.com/office/drawing/2014/main" val="3281436261"/>
                    </a:ext>
                  </a:extLst>
                </a:gridCol>
                <a:gridCol w="1064550">
                  <a:extLst>
                    <a:ext uri="{9D8B030D-6E8A-4147-A177-3AD203B41FA5}">
                      <a16:colId xmlns:a16="http://schemas.microsoft.com/office/drawing/2014/main" val="3999144554"/>
                    </a:ext>
                  </a:extLst>
                </a:gridCol>
                <a:gridCol w="1064550">
                  <a:extLst>
                    <a:ext uri="{9D8B030D-6E8A-4147-A177-3AD203B41FA5}">
                      <a16:colId xmlns:a16="http://schemas.microsoft.com/office/drawing/2014/main" val="2506992818"/>
                    </a:ext>
                  </a:extLst>
                </a:gridCol>
              </a:tblGrid>
              <a:tr h="343849">
                <a:tc gridSpan="6">
                  <a:txBody>
                    <a:bodyPr/>
                    <a:lstStyle/>
                    <a:p>
                      <a:pPr algn="ctr">
                        <a:lnSpc>
                          <a:spcPct val="150000"/>
                        </a:lnSpc>
                        <a:spcAft>
                          <a:spcPts val="0"/>
                        </a:spcAft>
                      </a:pPr>
                      <a:r>
                        <a:rPr lang="es-ES" sz="1600">
                          <a:effectLst/>
                        </a:rPr>
                        <a:t>POTENCIA CONSUMIDA KWH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4481303"/>
                  </a:ext>
                </a:extLst>
              </a:tr>
              <a:tr h="343849">
                <a:tc>
                  <a:txBody>
                    <a:bodyPr/>
                    <a:lstStyle/>
                    <a:p>
                      <a:pPr>
                        <a:lnSpc>
                          <a:spcPct val="150000"/>
                        </a:lnSpc>
                        <a:spcAft>
                          <a:spcPts val="0"/>
                        </a:spcAft>
                      </a:pPr>
                      <a:r>
                        <a:rPr lang="es-ES" sz="1600">
                          <a:effectLst/>
                        </a:rPr>
                        <a:t>MEDIDOR/MES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600">
                          <a:effectLst/>
                        </a:rPr>
                        <a:t>Medidor 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600">
                          <a:effectLst/>
                        </a:rPr>
                        <a:t>Medidor 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600">
                          <a:effectLst/>
                        </a:rPr>
                        <a:t>Medidor 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600">
                          <a:effectLst/>
                        </a:rPr>
                        <a:t>Aviación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S" sz="1600">
                          <a:effectLst/>
                        </a:rPr>
                        <a:t>TOTAL</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55933797"/>
                  </a:ext>
                </a:extLst>
              </a:tr>
              <a:tr h="343849">
                <a:tc>
                  <a:txBody>
                    <a:bodyPr/>
                    <a:lstStyle/>
                    <a:p>
                      <a:pPr>
                        <a:lnSpc>
                          <a:spcPct val="150000"/>
                        </a:lnSpc>
                        <a:spcAft>
                          <a:spcPts val="0"/>
                        </a:spcAft>
                      </a:pPr>
                      <a:r>
                        <a:rPr lang="es-ES" sz="1600">
                          <a:effectLst/>
                        </a:rPr>
                        <a:t>ENERO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57359,6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94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6877,45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7361,95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71693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83918164"/>
                  </a:ext>
                </a:extLst>
              </a:tr>
              <a:tr h="343849">
                <a:tc>
                  <a:txBody>
                    <a:bodyPr/>
                    <a:lstStyle/>
                    <a:p>
                      <a:pPr>
                        <a:lnSpc>
                          <a:spcPct val="150000"/>
                        </a:lnSpc>
                        <a:spcAft>
                          <a:spcPts val="0"/>
                        </a:spcAft>
                      </a:pPr>
                      <a:r>
                        <a:rPr lang="es-ES" sz="1600">
                          <a:effectLst/>
                        </a:rPr>
                        <a:t>FEBRERO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23086,2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367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6212,6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827,3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30493,1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94718586"/>
                  </a:ext>
                </a:extLst>
              </a:tr>
              <a:tr h="343849">
                <a:tc>
                  <a:txBody>
                    <a:bodyPr/>
                    <a:lstStyle/>
                    <a:p>
                      <a:pPr>
                        <a:lnSpc>
                          <a:spcPct val="150000"/>
                        </a:lnSpc>
                        <a:spcAft>
                          <a:spcPts val="0"/>
                        </a:spcAft>
                      </a:pPr>
                      <a:r>
                        <a:rPr lang="es-ES" sz="1600">
                          <a:effectLst/>
                        </a:rPr>
                        <a:t>MARZO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56447,2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127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4789,76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559,66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61923,62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76679288"/>
                  </a:ext>
                </a:extLst>
              </a:tr>
              <a:tr h="343849">
                <a:tc>
                  <a:txBody>
                    <a:bodyPr/>
                    <a:lstStyle/>
                    <a:p>
                      <a:pPr>
                        <a:lnSpc>
                          <a:spcPct val="150000"/>
                        </a:lnSpc>
                        <a:spcAft>
                          <a:spcPts val="0"/>
                        </a:spcAft>
                      </a:pPr>
                      <a:r>
                        <a:rPr lang="es-ES" sz="1600">
                          <a:effectLst/>
                        </a:rPr>
                        <a:t>ABRIL</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56199,6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139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4649,61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555,93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61544,14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22310415"/>
                  </a:ext>
                </a:extLst>
              </a:tr>
              <a:tr h="343849">
                <a:tc>
                  <a:txBody>
                    <a:bodyPr/>
                    <a:lstStyle/>
                    <a:p>
                      <a:pPr>
                        <a:lnSpc>
                          <a:spcPct val="150000"/>
                        </a:lnSpc>
                        <a:spcAft>
                          <a:spcPts val="0"/>
                        </a:spcAft>
                      </a:pPr>
                      <a:r>
                        <a:rPr lang="es-ES" sz="1600">
                          <a:effectLst/>
                        </a:rPr>
                        <a:t>MAYO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51602,8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139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4257,93</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531,32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56531,05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76171086"/>
                  </a:ext>
                </a:extLst>
              </a:tr>
              <a:tr h="343849">
                <a:tc>
                  <a:txBody>
                    <a:bodyPr/>
                    <a:lstStyle/>
                    <a:p>
                      <a:pPr>
                        <a:lnSpc>
                          <a:spcPct val="150000"/>
                        </a:lnSpc>
                        <a:spcAft>
                          <a:spcPts val="0"/>
                        </a:spcAft>
                      </a:pPr>
                      <a:r>
                        <a:rPr lang="es-ES" sz="1600">
                          <a:effectLst/>
                        </a:rPr>
                        <a:t>JUNIO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48354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448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16545,66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925,46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66273,12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94376481"/>
                  </a:ext>
                </a:extLst>
              </a:tr>
              <a:tr h="350271">
                <a:tc>
                  <a:txBody>
                    <a:bodyPr/>
                    <a:lstStyle/>
                    <a:p>
                      <a:pPr>
                        <a:lnSpc>
                          <a:spcPct val="150000"/>
                        </a:lnSpc>
                        <a:spcAft>
                          <a:spcPts val="0"/>
                        </a:spcAft>
                      </a:pPr>
                      <a:r>
                        <a:rPr lang="es-ES" sz="1600">
                          <a:effectLst/>
                        </a:rPr>
                        <a:t>JULIO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50616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7490,88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443,07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58591,95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70806733"/>
                  </a:ext>
                </a:extLst>
              </a:tr>
              <a:tr h="343849">
                <a:tc>
                  <a:txBody>
                    <a:bodyPr/>
                    <a:lstStyle/>
                    <a:p>
                      <a:pPr>
                        <a:lnSpc>
                          <a:spcPct val="150000"/>
                        </a:lnSpc>
                        <a:spcAft>
                          <a:spcPts val="0"/>
                        </a:spcAft>
                      </a:pPr>
                      <a:r>
                        <a:rPr lang="es-ES" sz="1600">
                          <a:effectLst/>
                        </a:rPr>
                        <a:t>AGOSTO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48295,2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6107,76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749,41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55192,37</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46231789"/>
                  </a:ext>
                </a:extLst>
              </a:tr>
              <a:tr h="343849">
                <a:tc>
                  <a:txBody>
                    <a:bodyPr/>
                    <a:lstStyle/>
                    <a:p>
                      <a:pPr>
                        <a:lnSpc>
                          <a:spcPct val="150000"/>
                        </a:lnSpc>
                        <a:spcAft>
                          <a:spcPts val="0"/>
                        </a:spcAft>
                      </a:pPr>
                      <a:r>
                        <a:rPr lang="es-ES" sz="1600">
                          <a:effectLst/>
                        </a:rPr>
                        <a:t>SEPTIEMBRE</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43463,9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28</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6193,44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569,02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50254,36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40432307"/>
                  </a:ext>
                </a:extLst>
              </a:tr>
              <a:tr h="343849">
                <a:tc>
                  <a:txBody>
                    <a:bodyPr/>
                    <a:lstStyle/>
                    <a:p>
                      <a:pPr>
                        <a:lnSpc>
                          <a:spcPct val="150000"/>
                        </a:lnSpc>
                        <a:spcAft>
                          <a:spcPts val="0"/>
                        </a:spcAft>
                      </a:pPr>
                      <a:r>
                        <a:rPr lang="es-ES" sz="1600">
                          <a:effectLst/>
                        </a:rPr>
                        <a:t>PROMEDIO</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dirty="0">
                          <a:effectLst/>
                        </a:rPr>
                        <a:t>48380,5</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1600" dirty="0">
                          <a:effectLst/>
                        </a:rPr>
                        <a:t>158,22222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1600" dirty="0">
                          <a:effectLst/>
                        </a:rPr>
                        <a:t>7013,8989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1600" dirty="0">
                          <a:effectLst/>
                        </a:rPr>
                        <a:t>1391,4578</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1600" dirty="0">
                          <a:effectLst/>
                        </a:rPr>
                        <a:t>56944,079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extLst>
                  <a:ext uri="{0D108BD9-81ED-4DB2-BD59-A6C34878D82A}">
                    <a16:rowId xmlns:a16="http://schemas.microsoft.com/office/drawing/2014/main" val="2796691649"/>
                  </a:ext>
                </a:extLst>
              </a:tr>
              <a:tr h="343849">
                <a:tc>
                  <a:txBody>
                    <a:bodyPr/>
                    <a:lstStyle/>
                    <a:p>
                      <a:pPr>
                        <a:lnSpc>
                          <a:spcPct val="150000"/>
                        </a:lnSpc>
                        <a:spcAft>
                          <a:spcPts val="0"/>
                        </a:spcAft>
                      </a:pPr>
                      <a:r>
                        <a:rPr lang="es-ES" sz="1600">
                          <a:effectLst/>
                        </a:rPr>
                        <a:t>TOTAL</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435424,5</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1600">
                          <a:effectLst/>
                        </a:rPr>
                        <a:t>1424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1600">
                          <a:effectLst/>
                        </a:rPr>
                        <a:t>63125,09</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1600">
                          <a:effectLst/>
                        </a:rPr>
                        <a:t>12523,12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1600" dirty="0">
                          <a:effectLst/>
                        </a:rPr>
                        <a:t>512496,71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extLst>
                  <a:ext uri="{0D108BD9-81ED-4DB2-BD59-A6C34878D82A}">
                    <a16:rowId xmlns:a16="http://schemas.microsoft.com/office/drawing/2014/main" val="74102566"/>
                  </a:ext>
                </a:extLst>
              </a:tr>
            </a:tbl>
          </a:graphicData>
        </a:graphic>
      </p:graphicFrame>
      <p:graphicFrame>
        <p:nvGraphicFramePr>
          <p:cNvPr id="5" name="Gráfico 4"/>
          <p:cNvGraphicFramePr/>
          <p:nvPr/>
        </p:nvGraphicFramePr>
        <p:xfrm>
          <a:off x="7426656" y="204034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1547361"/>
      </p:ext>
    </p:extLst>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Transformador</a:t>
            </a:r>
          </a:p>
        </p:txBody>
      </p:sp>
      <p:sp>
        <p:nvSpPr>
          <p:cNvPr id="12" name="CustomShape 14">
            <a:extLst>
              <a:ext uri="{FF2B5EF4-FFF2-40B4-BE49-F238E27FC236}">
                <a16:creationId xmlns:a16="http://schemas.microsoft.com/office/drawing/2014/main" id="{E5F2ABB4-0A6A-49E6-9401-A3EBAAD9964A}"/>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pic>
        <p:nvPicPr>
          <p:cNvPr id="6" name="Imagen 5">
            <a:extLst>
              <a:ext uri="{FF2B5EF4-FFF2-40B4-BE49-F238E27FC236}">
                <a16:creationId xmlns:a16="http://schemas.microsoft.com/office/drawing/2014/main" id="{578290CE-3CC3-4ADE-9080-328C031B0066}"/>
              </a:ext>
            </a:extLst>
          </p:cNvPr>
          <p:cNvPicPr/>
          <p:nvPr/>
        </p:nvPicPr>
        <p:blipFill>
          <a:blip r:embed="rId2"/>
          <a:stretch>
            <a:fillRect/>
          </a:stretch>
        </p:blipFill>
        <p:spPr>
          <a:xfrm>
            <a:off x="1243468" y="2478292"/>
            <a:ext cx="2343150" cy="2752090"/>
          </a:xfrm>
          <a:prstGeom prst="rect">
            <a:avLst/>
          </a:prstGeom>
        </p:spPr>
      </p:pic>
      <p:sp>
        <p:nvSpPr>
          <p:cNvPr id="3" name="CuadroTexto 2">
            <a:extLst>
              <a:ext uri="{FF2B5EF4-FFF2-40B4-BE49-F238E27FC236}">
                <a16:creationId xmlns:a16="http://schemas.microsoft.com/office/drawing/2014/main" id="{206A675E-12F3-4101-9597-BA8A788AB53D}"/>
              </a:ext>
            </a:extLst>
          </p:cNvPr>
          <p:cNvSpPr txBox="1"/>
          <p:nvPr/>
        </p:nvSpPr>
        <p:spPr>
          <a:xfrm>
            <a:off x="5103998" y="1971063"/>
            <a:ext cx="6261027" cy="1200329"/>
          </a:xfrm>
          <a:prstGeom prst="rect">
            <a:avLst/>
          </a:prstGeom>
          <a:noFill/>
        </p:spPr>
        <p:txBody>
          <a:bodyPr wrap="square" rtlCol="0">
            <a:spAutoFit/>
          </a:bodyPr>
          <a:lstStyle/>
          <a:p>
            <a:r>
              <a:rPr lang="es-EC" dirty="0"/>
              <a:t>	Los transformadores que abastecen de energía al fuerte militar MAS, se encuentras ubicados en la base aérea, se dispone de 3 transformadores: Uno de 75 KW y Dos de 50KW.</a:t>
            </a:r>
          </a:p>
          <a:p>
            <a:endParaRPr lang="es-EC" dirty="0"/>
          </a:p>
        </p:txBody>
      </p:sp>
      <p:sp>
        <p:nvSpPr>
          <p:cNvPr id="9" name="CuadroTexto 8">
            <a:extLst>
              <a:ext uri="{FF2B5EF4-FFF2-40B4-BE49-F238E27FC236}">
                <a16:creationId xmlns:a16="http://schemas.microsoft.com/office/drawing/2014/main" id="{C0EE8D9C-1130-41D6-B36C-A3979E81E420}"/>
              </a:ext>
            </a:extLst>
          </p:cNvPr>
          <p:cNvSpPr txBox="1"/>
          <p:nvPr/>
        </p:nvSpPr>
        <p:spPr>
          <a:xfrm>
            <a:off x="5103998" y="4220220"/>
            <a:ext cx="6096000" cy="1287532"/>
          </a:xfrm>
          <a:prstGeom prst="rect">
            <a:avLst/>
          </a:prstGeom>
          <a:noFill/>
        </p:spPr>
        <p:txBody>
          <a:bodyPr wrap="square">
            <a:spAutoFit/>
          </a:bodyPr>
          <a:lstStyle/>
          <a:p>
            <a:pPr indent="457200">
              <a:lnSpc>
                <a:spcPct val="150000"/>
              </a:lnSpc>
              <a:spcAft>
                <a:spcPts val="800"/>
              </a:spcAft>
            </a:pPr>
            <a:r>
              <a:rPr lang="es-EC" dirty="0"/>
              <a:t>El transformador de 75KW, se encuentra trabajando bajo sobrecarga, debido a que los fusibles fueron cambiados a unos de mayor valor.</a:t>
            </a:r>
          </a:p>
        </p:txBody>
      </p:sp>
      <p:sp>
        <p:nvSpPr>
          <p:cNvPr id="11" name="CuadroTexto 10">
            <a:extLst>
              <a:ext uri="{FF2B5EF4-FFF2-40B4-BE49-F238E27FC236}">
                <a16:creationId xmlns:a16="http://schemas.microsoft.com/office/drawing/2014/main" id="{0A2F1DC9-E13F-46EE-8CCD-94C9A65F6142}"/>
              </a:ext>
            </a:extLst>
          </p:cNvPr>
          <p:cNvSpPr txBox="1"/>
          <p:nvPr/>
        </p:nvSpPr>
        <p:spPr>
          <a:xfrm>
            <a:off x="5103998" y="2932688"/>
            <a:ext cx="6096000"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En la inspección física se observa que el tercer transformador de 50KW se encuentra sobre dimensionado para el uso que tiene en la actualidad.</a:t>
            </a:r>
            <a:endParaRPr lang="es-EC"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10116008"/>
      </p:ext>
    </p:extLst>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Generador</a:t>
            </a:r>
          </a:p>
        </p:txBody>
      </p:sp>
      <p:sp>
        <p:nvSpPr>
          <p:cNvPr id="12" name="CustomShape 14">
            <a:extLst>
              <a:ext uri="{FF2B5EF4-FFF2-40B4-BE49-F238E27FC236}">
                <a16:creationId xmlns:a16="http://schemas.microsoft.com/office/drawing/2014/main" id="{E5F2ABB4-0A6A-49E6-9401-A3EBAAD9964A}"/>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sp>
        <p:nvSpPr>
          <p:cNvPr id="8" name="CuadroTexto 7">
            <a:extLst>
              <a:ext uri="{FF2B5EF4-FFF2-40B4-BE49-F238E27FC236}">
                <a16:creationId xmlns:a16="http://schemas.microsoft.com/office/drawing/2014/main" id="{2C756372-81AF-49B2-9D53-E54CA480D57F}"/>
              </a:ext>
            </a:extLst>
          </p:cNvPr>
          <p:cNvSpPr txBox="1"/>
          <p:nvPr/>
        </p:nvSpPr>
        <p:spPr>
          <a:xfrm>
            <a:off x="7089913" y="3032199"/>
            <a:ext cx="4651513" cy="1200329"/>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El generador no tiene la capacidad de suministrar a todas las cargas existentes actualmente, por su antigüedad y falta de mantenimiento</a:t>
            </a:r>
            <a:r>
              <a:rPr lang="es-EC" dirty="0">
                <a:latin typeface="Arial" panose="020B0604020202020204" pitchFamily="34" charset="0"/>
                <a:ea typeface="Calibri" panose="020F0502020204030204" pitchFamily="34" charset="0"/>
              </a:rPr>
              <a:t>.</a:t>
            </a:r>
            <a:endParaRPr lang="es-EC" dirty="0"/>
          </a:p>
        </p:txBody>
      </p:sp>
      <p:sp>
        <p:nvSpPr>
          <p:cNvPr id="9" name="CuadroTexto 8">
            <a:extLst>
              <a:ext uri="{FF2B5EF4-FFF2-40B4-BE49-F238E27FC236}">
                <a16:creationId xmlns:a16="http://schemas.microsoft.com/office/drawing/2014/main" id="{936FF576-D5DC-4D23-A754-0E91951773D3}"/>
              </a:ext>
            </a:extLst>
          </p:cNvPr>
          <p:cNvSpPr txBox="1"/>
          <p:nvPr/>
        </p:nvSpPr>
        <p:spPr>
          <a:xfrm>
            <a:off x="993913" y="2071233"/>
            <a:ext cx="5433391" cy="1200329"/>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Una vez realizada la constatación física del fuerte militar MAS, se observa que el generador de energía, ubicado en la base aérea, abastece a todo el fuerte en caso de ausencia de energía. </a:t>
            </a:r>
            <a:endParaRPr lang="es-EC" dirty="0"/>
          </a:p>
        </p:txBody>
      </p:sp>
      <p:sp>
        <p:nvSpPr>
          <p:cNvPr id="11" name="CuadroTexto 10">
            <a:extLst>
              <a:ext uri="{FF2B5EF4-FFF2-40B4-BE49-F238E27FC236}">
                <a16:creationId xmlns:a16="http://schemas.microsoft.com/office/drawing/2014/main" id="{F4CEC414-2132-4288-A4E1-EF35D3802836}"/>
              </a:ext>
            </a:extLst>
          </p:cNvPr>
          <p:cNvSpPr txBox="1"/>
          <p:nvPr/>
        </p:nvSpPr>
        <p:spPr>
          <a:xfrm>
            <a:off x="993913" y="4432959"/>
            <a:ext cx="6096000" cy="923330"/>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La repotenciación y la adquisición de los materiales generarían un alto costo económico para aumentar su vida útil sin garantizar que sea a largo plazo.</a:t>
            </a:r>
            <a:endParaRPr lang="es-EC" dirty="0"/>
          </a:p>
        </p:txBody>
      </p:sp>
    </p:spTree>
    <p:extLst>
      <p:ext uri="{BB962C8B-B14F-4D97-AF65-F5344CB8AC3E}">
        <p14:creationId xmlns:p14="http://schemas.microsoft.com/office/powerpoint/2010/main" val="1608058500"/>
      </p:ext>
    </p:extLst>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F5BD9-6435-4BD8-945F-EE304EF63BE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C" dirty="0"/>
              <a:t>Temario</a:t>
            </a:r>
          </a:p>
        </p:txBody>
      </p:sp>
      <p:graphicFrame>
        <p:nvGraphicFramePr>
          <p:cNvPr id="4" name="Marcador de contenido 3">
            <a:extLst>
              <a:ext uri="{FF2B5EF4-FFF2-40B4-BE49-F238E27FC236}">
                <a16:creationId xmlns:a16="http://schemas.microsoft.com/office/drawing/2014/main" id="{8E9DCB36-90F3-4FB6-B038-B6A6EF35BFBB}"/>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775668"/>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Diseño de iluminación</a:t>
            </a:r>
          </a:p>
        </p:txBody>
      </p:sp>
      <p:sp>
        <p:nvSpPr>
          <p:cNvPr id="12" name="CustomShape 14">
            <a:extLst>
              <a:ext uri="{FF2B5EF4-FFF2-40B4-BE49-F238E27FC236}">
                <a16:creationId xmlns:a16="http://schemas.microsoft.com/office/drawing/2014/main" id="{E5F2ABB4-0A6A-49E6-9401-A3EBAAD9964A}"/>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spTree>
    <p:extLst>
      <p:ext uri="{BB962C8B-B14F-4D97-AF65-F5344CB8AC3E}">
        <p14:creationId xmlns:p14="http://schemas.microsoft.com/office/powerpoint/2010/main" val="2171618449"/>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Calculo de diseño Eléctrico</a:t>
            </a:r>
          </a:p>
        </p:txBody>
      </p:sp>
      <p:sp>
        <p:nvSpPr>
          <p:cNvPr id="12" name="CustomShape 14">
            <a:extLst>
              <a:ext uri="{FF2B5EF4-FFF2-40B4-BE49-F238E27FC236}">
                <a16:creationId xmlns:a16="http://schemas.microsoft.com/office/drawing/2014/main" id="{E5F2ABB4-0A6A-49E6-9401-A3EBAAD9964A}"/>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pic>
        <p:nvPicPr>
          <p:cNvPr id="7" name="Imagen 6">
            <a:extLst>
              <a:ext uri="{FF2B5EF4-FFF2-40B4-BE49-F238E27FC236}">
                <a16:creationId xmlns:a16="http://schemas.microsoft.com/office/drawing/2014/main" id="{E8B203F4-09A9-4FED-89BF-4D7C36F412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5236" y="1592820"/>
            <a:ext cx="1885950" cy="2509520"/>
          </a:xfrm>
          <a:prstGeom prst="rect">
            <a:avLst/>
          </a:prstGeom>
          <a:noFill/>
          <a:ln>
            <a:noFill/>
          </a:ln>
        </p:spPr>
      </p:pic>
      <p:pic>
        <p:nvPicPr>
          <p:cNvPr id="3" name="Imagen 2">
            <a:extLst>
              <a:ext uri="{FF2B5EF4-FFF2-40B4-BE49-F238E27FC236}">
                <a16:creationId xmlns:a16="http://schemas.microsoft.com/office/drawing/2014/main" id="{47CE18BB-F5F5-4CA4-882C-F6F007568981}"/>
              </a:ext>
            </a:extLst>
          </p:cNvPr>
          <p:cNvPicPr>
            <a:picLocks noChangeAspect="1"/>
          </p:cNvPicPr>
          <p:nvPr/>
        </p:nvPicPr>
        <p:blipFill>
          <a:blip r:embed="rId3"/>
          <a:stretch>
            <a:fillRect/>
          </a:stretch>
        </p:blipFill>
        <p:spPr>
          <a:xfrm>
            <a:off x="5649773" y="4249986"/>
            <a:ext cx="5476875" cy="1819275"/>
          </a:xfrm>
          <a:prstGeom prst="rect">
            <a:avLst/>
          </a:prstGeom>
        </p:spPr>
      </p:pic>
      <p:pic>
        <p:nvPicPr>
          <p:cNvPr id="4" name="Imagen 3">
            <a:extLst>
              <a:ext uri="{FF2B5EF4-FFF2-40B4-BE49-F238E27FC236}">
                <a16:creationId xmlns:a16="http://schemas.microsoft.com/office/drawing/2014/main" id="{EF902841-B2F9-48E6-82DF-4D67A2FB9981}"/>
              </a:ext>
            </a:extLst>
          </p:cNvPr>
          <p:cNvPicPr>
            <a:picLocks noChangeAspect="1"/>
          </p:cNvPicPr>
          <p:nvPr/>
        </p:nvPicPr>
        <p:blipFill>
          <a:blip r:embed="rId4"/>
          <a:stretch>
            <a:fillRect/>
          </a:stretch>
        </p:blipFill>
        <p:spPr>
          <a:xfrm>
            <a:off x="609600" y="1955545"/>
            <a:ext cx="4648200" cy="2047875"/>
          </a:xfrm>
          <a:prstGeom prst="rect">
            <a:avLst/>
          </a:prstGeom>
        </p:spPr>
      </p:pic>
      <p:pic>
        <p:nvPicPr>
          <p:cNvPr id="5" name="Imagen 4">
            <a:extLst>
              <a:ext uri="{FF2B5EF4-FFF2-40B4-BE49-F238E27FC236}">
                <a16:creationId xmlns:a16="http://schemas.microsoft.com/office/drawing/2014/main" id="{0CF06031-CF01-4BAE-8DC0-E186B686A1D2}"/>
              </a:ext>
            </a:extLst>
          </p:cNvPr>
          <p:cNvPicPr>
            <a:picLocks noChangeAspect="1"/>
          </p:cNvPicPr>
          <p:nvPr/>
        </p:nvPicPr>
        <p:blipFill>
          <a:blip r:embed="rId5"/>
          <a:stretch>
            <a:fillRect/>
          </a:stretch>
        </p:blipFill>
        <p:spPr>
          <a:xfrm>
            <a:off x="376237" y="4421437"/>
            <a:ext cx="5114925" cy="1476375"/>
          </a:xfrm>
          <a:prstGeom prst="rect">
            <a:avLst/>
          </a:prstGeom>
        </p:spPr>
      </p:pic>
    </p:spTree>
    <p:extLst>
      <p:ext uri="{BB962C8B-B14F-4D97-AF65-F5344CB8AC3E}">
        <p14:creationId xmlns:p14="http://schemas.microsoft.com/office/powerpoint/2010/main" val="4170964336"/>
      </p:ext>
    </p:extLst>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F5BD9-6435-4BD8-945F-EE304EF63BE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C" dirty="0"/>
              <a:t>Temario</a:t>
            </a:r>
          </a:p>
        </p:txBody>
      </p:sp>
      <p:graphicFrame>
        <p:nvGraphicFramePr>
          <p:cNvPr id="4" name="Marcador de contenido 3">
            <a:extLst>
              <a:ext uri="{FF2B5EF4-FFF2-40B4-BE49-F238E27FC236}">
                <a16:creationId xmlns:a16="http://schemas.microsoft.com/office/drawing/2014/main" id="{8E9DCB36-90F3-4FB6-B038-B6A6EF35BFBB}"/>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691804"/>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F5BD9-6435-4BD8-945F-EE304EF63BE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C" dirty="0"/>
              <a:t>Temario</a:t>
            </a:r>
          </a:p>
        </p:txBody>
      </p:sp>
      <p:graphicFrame>
        <p:nvGraphicFramePr>
          <p:cNvPr id="4" name="Marcador de contenido 3">
            <a:extLst>
              <a:ext uri="{FF2B5EF4-FFF2-40B4-BE49-F238E27FC236}">
                <a16:creationId xmlns:a16="http://schemas.microsoft.com/office/drawing/2014/main" id="{8E9DCB36-90F3-4FB6-B038-B6A6EF35BFBB}"/>
              </a:ext>
            </a:extLst>
          </p:cNvPr>
          <p:cNvGraphicFramePr>
            <a:graphicFrameLocks noGrp="1"/>
          </p:cNvGraphicFramePr>
          <p:nvPr>
            <p:ph idx="1"/>
            <p:extLst>
              <p:ext uri="{D42A27DB-BD31-4B8C-83A1-F6EECF244321}">
                <p14:modId xmlns:p14="http://schemas.microsoft.com/office/powerpoint/2010/main" val="228097774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stomShape 14">
            <a:extLst>
              <a:ext uri="{FF2B5EF4-FFF2-40B4-BE49-F238E27FC236}">
                <a16:creationId xmlns:a16="http://schemas.microsoft.com/office/drawing/2014/main" id="{3CC57CBF-F4B9-4BD6-9744-4030BC2EC13E}"/>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spTree>
    <p:extLst>
      <p:ext uri="{BB962C8B-B14F-4D97-AF65-F5344CB8AC3E}">
        <p14:creationId xmlns:p14="http://schemas.microsoft.com/office/powerpoint/2010/main" val="3229549517"/>
      </p:ext>
    </p:extLst>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Ingeniería de detalle</a:t>
            </a:r>
          </a:p>
        </p:txBody>
      </p:sp>
      <p:sp>
        <p:nvSpPr>
          <p:cNvPr id="12" name="CustomShape 14">
            <a:extLst>
              <a:ext uri="{FF2B5EF4-FFF2-40B4-BE49-F238E27FC236}">
                <a16:creationId xmlns:a16="http://schemas.microsoft.com/office/drawing/2014/main" id="{E5F2ABB4-0A6A-49E6-9401-A3EBAAD9964A}"/>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sp>
        <p:nvSpPr>
          <p:cNvPr id="5" name="CuadroTexto 4">
            <a:extLst>
              <a:ext uri="{FF2B5EF4-FFF2-40B4-BE49-F238E27FC236}">
                <a16:creationId xmlns:a16="http://schemas.microsoft.com/office/drawing/2014/main" id="{58B4E44E-312E-484F-87AB-0F3E9DA14CA8}"/>
              </a:ext>
            </a:extLst>
          </p:cNvPr>
          <p:cNvSpPr txBox="1"/>
          <p:nvPr/>
        </p:nvSpPr>
        <p:spPr>
          <a:xfrm>
            <a:off x="1497495" y="3346432"/>
            <a:ext cx="193476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s-EC" dirty="0"/>
              <a:t>Lista de materiales</a:t>
            </a:r>
          </a:p>
        </p:txBody>
      </p:sp>
      <p:pic>
        <p:nvPicPr>
          <p:cNvPr id="7" name="Imagen 6">
            <a:extLst>
              <a:ext uri="{FF2B5EF4-FFF2-40B4-BE49-F238E27FC236}">
                <a16:creationId xmlns:a16="http://schemas.microsoft.com/office/drawing/2014/main" id="{1F5FD95F-D7C0-41C5-B5AE-CCCF5C505FEC}"/>
              </a:ext>
            </a:extLst>
          </p:cNvPr>
          <p:cNvPicPr>
            <a:picLocks noChangeAspect="1"/>
          </p:cNvPicPr>
          <p:nvPr/>
        </p:nvPicPr>
        <p:blipFill>
          <a:blip r:embed="rId2"/>
          <a:stretch>
            <a:fillRect/>
          </a:stretch>
        </p:blipFill>
        <p:spPr>
          <a:xfrm>
            <a:off x="3978344" y="1617800"/>
            <a:ext cx="3705225" cy="4391025"/>
          </a:xfrm>
          <a:prstGeom prst="rect">
            <a:avLst/>
          </a:prstGeom>
        </p:spPr>
      </p:pic>
    </p:spTree>
    <p:extLst>
      <p:ext uri="{BB962C8B-B14F-4D97-AF65-F5344CB8AC3E}">
        <p14:creationId xmlns:p14="http://schemas.microsoft.com/office/powerpoint/2010/main" val="816709287"/>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6B38C-232E-4B2A-95B0-FADC808B8E94}"/>
              </a:ext>
            </a:extLst>
          </p:cNvPr>
          <p:cNvSpPr>
            <a:spLocks noGrp="1"/>
          </p:cNvSpPr>
          <p:nvPr>
            <p:ph type="title"/>
          </p:nvPr>
        </p:nvSpPr>
        <p:spPr/>
        <p:txBody>
          <a:bodyPr/>
          <a:lstStyle/>
          <a:p>
            <a:r>
              <a:rPr lang="es-EC" dirty="0"/>
              <a:t>Descripción característica de los Elementos</a:t>
            </a:r>
          </a:p>
        </p:txBody>
      </p:sp>
      <p:sp>
        <p:nvSpPr>
          <p:cNvPr id="5" name="CuadroTexto 4">
            <a:extLst>
              <a:ext uri="{FF2B5EF4-FFF2-40B4-BE49-F238E27FC236}">
                <a16:creationId xmlns:a16="http://schemas.microsoft.com/office/drawing/2014/main" id="{6333510A-5FAF-4954-ADE1-AE0ABA67ABAF}"/>
              </a:ext>
            </a:extLst>
          </p:cNvPr>
          <p:cNvSpPr txBox="1"/>
          <p:nvPr/>
        </p:nvSpPr>
        <p:spPr>
          <a:xfrm>
            <a:off x="1298713" y="1587281"/>
            <a:ext cx="6096000" cy="456535"/>
          </a:xfrm>
          <a:prstGeom prst="rect">
            <a:avLst/>
          </a:prstGeom>
          <a:noFill/>
        </p:spPr>
        <p:txBody>
          <a:bodyPr wrap="square">
            <a:spAutoFit/>
          </a:bodyPr>
          <a:lstStyle/>
          <a:p>
            <a:pPr marL="342900" lvl="0" indent="-342900">
              <a:lnSpc>
                <a:spcPct val="150000"/>
              </a:lnSpc>
              <a:spcAft>
                <a:spcPts val="800"/>
              </a:spcAft>
              <a:buFont typeface="Symbol" panose="05050102010706020507" pitchFamily="18" charset="2"/>
              <a:buChar char=""/>
            </a:pPr>
            <a:r>
              <a:rPr lang="es-EC" b="1" dirty="0" err="1">
                <a:latin typeface="Arial" panose="020B0604020202020204" pitchFamily="34" charset="0"/>
                <a:ea typeface="Calibri" panose="020F0502020204030204" pitchFamily="34" charset="0"/>
              </a:rPr>
              <a:t>Lumipanel</a:t>
            </a:r>
            <a:r>
              <a:rPr lang="es-EC" b="1" dirty="0">
                <a:latin typeface="Arial" panose="020B0604020202020204" pitchFamily="34" charset="0"/>
                <a:ea typeface="Calibri" panose="020F0502020204030204" pitchFamily="34" charset="0"/>
              </a:rPr>
              <a:t> Sobrepuesto LED</a:t>
            </a:r>
            <a:endParaRPr lang="es-EC" sz="2000" dirty="0">
              <a:effectLst/>
              <a:latin typeface="Arial" panose="020B0604020202020204" pitchFamily="34" charset="0"/>
              <a:ea typeface="Calibri" panose="020F0502020204030204" pitchFamily="34" charset="0"/>
            </a:endParaRPr>
          </a:p>
        </p:txBody>
      </p:sp>
      <p:sp>
        <p:nvSpPr>
          <p:cNvPr id="8" name="CuadroTexto 7">
            <a:extLst>
              <a:ext uri="{FF2B5EF4-FFF2-40B4-BE49-F238E27FC236}">
                <a16:creationId xmlns:a16="http://schemas.microsoft.com/office/drawing/2014/main" id="{0DB3E9C9-3B7C-403A-A3C9-1646D55C37DF}"/>
              </a:ext>
            </a:extLst>
          </p:cNvPr>
          <p:cNvSpPr txBox="1"/>
          <p:nvPr/>
        </p:nvSpPr>
        <p:spPr>
          <a:xfrm>
            <a:off x="7590289" y="5202143"/>
            <a:ext cx="6096000" cy="456535"/>
          </a:xfrm>
          <a:prstGeom prst="rect">
            <a:avLst/>
          </a:prstGeom>
          <a:noFill/>
        </p:spPr>
        <p:txBody>
          <a:bodyPr wrap="square">
            <a:spAutoFit/>
          </a:bodyPr>
          <a:lstStyle/>
          <a:p>
            <a:pPr marL="342900" lvl="0" indent="-342900">
              <a:lnSpc>
                <a:spcPct val="150000"/>
              </a:lnSpc>
              <a:spcAft>
                <a:spcPts val="800"/>
              </a:spcAft>
              <a:buFont typeface="Symbol" panose="05050102010706020507" pitchFamily="18" charset="2"/>
              <a:buChar char=""/>
            </a:pPr>
            <a:r>
              <a:rPr lang="es-EC" b="1" dirty="0">
                <a:latin typeface="Arial" panose="020B0604020202020204" pitchFamily="34" charset="0"/>
                <a:ea typeface="Calibri" panose="020F0502020204030204" pitchFamily="34" charset="0"/>
              </a:rPr>
              <a:t>Viva Panel LED sobrepuesto</a:t>
            </a:r>
            <a:endParaRPr lang="es-EC" sz="2000" dirty="0">
              <a:effectLst/>
              <a:latin typeface="Arial" panose="020B0604020202020204" pitchFamily="34" charset="0"/>
              <a:ea typeface="Calibri" panose="020F0502020204030204" pitchFamily="34" charset="0"/>
            </a:endParaRPr>
          </a:p>
        </p:txBody>
      </p:sp>
      <p:pic>
        <p:nvPicPr>
          <p:cNvPr id="3" name="Imagen 2">
            <a:extLst>
              <a:ext uri="{FF2B5EF4-FFF2-40B4-BE49-F238E27FC236}">
                <a16:creationId xmlns:a16="http://schemas.microsoft.com/office/drawing/2014/main" id="{3FEAEF58-A684-42D6-9A50-2C87AA23B7FF}"/>
              </a:ext>
            </a:extLst>
          </p:cNvPr>
          <p:cNvPicPr>
            <a:picLocks noChangeAspect="1"/>
          </p:cNvPicPr>
          <p:nvPr/>
        </p:nvPicPr>
        <p:blipFill>
          <a:blip r:embed="rId2"/>
          <a:stretch>
            <a:fillRect/>
          </a:stretch>
        </p:blipFill>
        <p:spPr>
          <a:xfrm>
            <a:off x="1287532" y="2213458"/>
            <a:ext cx="5059134" cy="2226019"/>
          </a:xfrm>
          <a:prstGeom prst="rect">
            <a:avLst/>
          </a:prstGeom>
        </p:spPr>
      </p:pic>
      <p:pic>
        <p:nvPicPr>
          <p:cNvPr id="4" name="Imagen 3">
            <a:extLst>
              <a:ext uri="{FF2B5EF4-FFF2-40B4-BE49-F238E27FC236}">
                <a16:creationId xmlns:a16="http://schemas.microsoft.com/office/drawing/2014/main" id="{EE8AE746-A41F-4594-B5F6-D31AC3EDBB86}"/>
              </a:ext>
            </a:extLst>
          </p:cNvPr>
          <p:cNvPicPr>
            <a:picLocks noChangeAspect="1"/>
          </p:cNvPicPr>
          <p:nvPr/>
        </p:nvPicPr>
        <p:blipFill>
          <a:blip r:embed="rId3"/>
          <a:stretch>
            <a:fillRect/>
          </a:stretch>
        </p:blipFill>
        <p:spPr>
          <a:xfrm>
            <a:off x="6849302" y="2716696"/>
            <a:ext cx="4619627" cy="2554023"/>
          </a:xfrm>
          <a:prstGeom prst="rect">
            <a:avLst/>
          </a:prstGeom>
        </p:spPr>
      </p:pic>
    </p:spTree>
    <p:extLst>
      <p:ext uri="{BB962C8B-B14F-4D97-AF65-F5344CB8AC3E}">
        <p14:creationId xmlns:p14="http://schemas.microsoft.com/office/powerpoint/2010/main" val="4265171273"/>
      </p:ext>
    </p:extLst>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6B38C-232E-4B2A-95B0-FADC808B8E94}"/>
              </a:ext>
            </a:extLst>
          </p:cNvPr>
          <p:cNvSpPr>
            <a:spLocks noGrp="1"/>
          </p:cNvSpPr>
          <p:nvPr>
            <p:ph type="title"/>
          </p:nvPr>
        </p:nvSpPr>
        <p:spPr/>
        <p:txBody>
          <a:bodyPr/>
          <a:lstStyle/>
          <a:p>
            <a:r>
              <a:rPr lang="es-EC" dirty="0"/>
              <a:t>Descripción característica de los Elementos</a:t>
            </a:r>
          </a:p>
        </p:txBody>
      </p:sp>
      <p:sp>
        <p:nvSpPr>
          <p:cNvPr id="5" name="CuadroTexto 4">
            <a:extLst>
              <a:ext uri="{FF2B5EF4-FFF2-40B4-BE49-F238E27FC236}">
                <a16:creationId xmlns:a16="http://schemas.microsoft.com/office/drawing/2014/main" id="{6333510A-5FAF-4954-ADE1-AE0ABA67ABAF}"/>
              </a:ext>
            </a:extLst>
          </p:cNvPr>
          <p:cNvSpPr txBox="1"/>
          <p:nvPr/>
        </p:nvSpPr>
        <p:spPr>
          <a:xfrm>
            <a:off x="1298713" y="1587281"/>
            <a:ext cx="6096000" cy="456535"/>
          </a:xfrm>
          <a:prstGeom prst="rect">
            <a:avLst/>
          </a:prstGeom>
          <a:noFill/>
        </p:spPr>
        <p:txBody>
          <a:bodyPr wrap="square">
            <a:spAutoFit/>
          </a:bodyPr>
          <a:lstStyle/>
          <a:p>
            <a:pPr marL="342900" lvl="0" indent="-342900">
              <a:lnSpc>
                <a:spcPct val="150000"/>
              </a:lnSpc>
              <a:spcAft>
                <a:spcPts val="800"/>
              </a:spcAft>
              <a:buFont typeface="Symbol" panose="05050102010706020507" pitchFamily="18" charset="2"/>
              <a:buChar char=""/>
            </a:pPr>
            <a:r>
              <a:rPr lang="es-EC" b="1" dirty="0" err="1">
                <a:latin typeface="Arial" panose="020B0604020202020204" pitchFamily="34" charset="0"/>
                <a:ea typeface="Calibri" panose="020F0502020204030204" pitchFamily="34" charset="0"/>
              </a:rPr>
              <a:t>Waterproof</a:t>
            </a:r>
            <a:r>
              <a:rPr lang="es-EC" b="1" dirty="0">
                <a:latin typeface="Arial" panose="020B0604020202020204" pitchFamily="34" charset="0"/>
                <a:ea typeface="Calibri" panose="020F0502020204030204" pitchFamily="34" charset="0"/>
              </a:rPr>
              <a:t> </a:t>
            </a:r>
            <a:r>
              <a:rPr lang="es-EC" b="1" dirty="0" err="1">
                <a:latin typeface="Arial" panose="020B0604020202020204" pitchFamily="34" charset="0"/>
                <a:ea typeface="Calibri" panose="020F0502020204030204" pitchFamily="34" charset="0"/>
              </a:rPr>
              <a:t>Superia</a:t>
            </a:r>
            <a:r>
              <a:rPr lang="es-EC" b="1" dirty="0">
                <a:latin typeface="Arial" panose="020B0604020202020204" pitchFamily="34" charset="0"/>
                <a:ea typeface="Calibri" panose="020F0502020204030204" pitchFamily="34" charset="0"/>
              </a:rPr>
              <a:t> ECO LED</a:t>
            </a:r>
            <a:endParaRPr lang="es-EC" sz="2000" dirty="0">
              <a:effectLst/>
              <a:latin typeface="Arial" panose="020B0604020202020204" pitchFamily="34" charset="0"/>
              <a:ea typeface="Calibri" panose="020F0502020204030204" pitchFamily="34" charset="0"/>
            </a:endParaRPr>
          </a:p>
        </p:txBody>
      </p:sp>
      <p:pic>
        <p:nvPicPr>
          <p:cNvPr id="7" name="Imagen 6">
            <a:extLst>
              <a:ext uri="{FF2B5EF4-FFF2-40B4-BE49-F238E27FC236}">
                <a16:creationId xmlns:a16="http://schemas.microsoft.com/office/drawing/2014/main" id="{0041A464-A375-46DA-B00B-9A3E7608D58C}"/>
              </a:ext>
            </a:extLst>
          </p:cNvPr>
          <p:cNvPicPr>
            <a:picLocks noChangeAspect="1"/>
          </p:cNvPicPr>
          <p:nvPr/>
        </p:nvPicPr>
        <p:blipFill>
          <a:blip r:embed="rId2"/>
          <a:stretch>
            <a:fillRect/>
          </a:stretch>
        </p:blipFill>
        <p:spPr>
          <a:xfrm>
            <a:off x="6803430" y="1815548"/>
            <a:ext cx="4778970" cy="3614862"/>
          </a:xfrm>
          <a:prstGeom prst="rect">
            <a:avLst/>
          </a:prstGeom>
        </p:spPr>
      </p:pic>
      <p:sp>
        <p:nvSpPr>
          <p:cNvPr id="8" name="CuadroTexto 7">
            <a:extLst>
              <a:ext uri="{FF2B5EF4-FFF2-40B4-BE49-F238E27FC236}">
                <a16:creationId xmlns:a16="http://schemas.microsoft.com/office/drawing/2014/main" id="{0DB3E9C9-3B7C-403A-A3C9-1646D55C37DF}"/>
              </a:ext>
            </a:extLst>
          </p:cNvPr>
          <p:cNvSpPr txBox="1"/>
          <p:nvPr/>
        </p:nvSpPr>
        <p:spPr>
          <a:xfrm>
            <a:off x="7590289" y="5202143"/>
            <a:ext cx="6096000" cy="456535"/>
          </a:xfrm>
          <a:prstGeom prst="rect">
            <a:avLst/>
          </a:prstGeom>
          <a:noFill/>
        </p:spPr>
        <p:txBody>
          <a:bodyPr wrap="square">
            <a:spAutoFit/>
          </a:bodyPr>
          <a:lstStyle/>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Alambre sólido #14</a:t>
            </a:r>
            <a:endParaRPr lang="es-EC" sz="2000" dirty="0">
              <a:effectLst/>
              <a:latin typeface="Arial" panose="020B0604020202020204" pitchFamily="34" charset="0"/>
              <a:ea typeface="Calibri" panose="020F0502020204030204" pitchFamily="34" charset="0"/>
            </a:endParaRPr>
          </a:p>
        </p:txBody>
      </p:sp>
      <p:pic>
        <p:nvPicPr>
          <p:cNvPr id="11" name="Imagen 10">
            <a:extLst>
              <a:ext uri="{FF2B5EF4-FFF2-40B4-BE49-F238E27FC236}">
                <a16:creationId xmlns:a16="http://schemas.microsoft.com/office/drawing/2014/main" id="{93D5D82F-5132-440D-B8DC-9F46B0ADBD4D}"/>
              </a:ext>
            </a:extLst>
          </p:cNvPr>
          <p:cNvPicPr>
            <a:picLocks noChangeAspect="1"/>
          </p:cNvPicPr>
          <p:nvPr/>
        </p:nvPicPr>
        <p:blipFill>
          <a:blip r:embed="rId3"/>
          <a:stretch>
            <a:fillRect/>
          </a:stretch>
        </p:blipFill>
        <p:spPr>
          <a:xfrm>
            <a:off x="1127489" y="2213459"/>
            <a:ext cx="4604771" cy="2358541"/>
          </a:xfrm>
          <a:prstGeom prst="rect">
            <a:avLst/>
          </a:prstGeom>
        </p:spPr>
      </p:pic>
    </p:spTree>
    <p:extLst>
      <p:ext uri="{BB962C8B-B14F-4D97-AF65-F5344CB8AC3E}">
        <p14:creationId xmlns:p14="http://schemas.microsoft.com/office/powerpoint/2010/main" val="53649116"/>
      </p:ext>
    </p:extLst>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7943E-2040-4CA1-9B20-56D50A317122}"/>
              </a:ext>
            </a:extLst>
          </p:cNvPr>
          <p:cNvSpPr>
            <a:spLocks noGrp="1"/>
          </p:cNvSpPr>
          <p:nvPr>
            <p:ph type="title"/>
          </p:nvPr>
        </p:nvSpPr>
        <p:spPr/>
        <p:txBody>
          <a:bodyPr>
            <a:normAutofit/>
          </a:bodyPr>
          <a:lstStyle/>
          <a:p>
            <a:pPr algn="l"/>
            <a:r>
              <a:rPr lang="es-EC" sz="2400" b="1" dirty="0">
                <a:latin typeface="Arial" panose="020B0604020202020204" pitchFamily="34" charset="0"/>
                <a:cs typeface="Arial" panose="020B0604020202020204" pitchFamily="34" charset="0"/>
              </a:rPr>
              <a:t>Descripción característica de los Elementos</a:t>
            </a:r>
          </a:p>
        </p:txBody>
      </p:sp>
      <p:sp>
        <p:nvSpPr>
          <p:cNvPr id="5" name="CuadroTexto 4">
            <a:extLst>
              <a:ext uri="{FF2B5EF4-FFF2-40B4-BE49-F238E27FC236}">
                <a16:creationId xmlns:a16="http://schemas.microsoft.com/office/drawing/2014/main" id="{1DAC09A4-41C9-4DB2-86AE-DBD7FCF0A91E}"/>
              </a:ext>
            </a:extLst>
          </p:cNvPr>
          <p:cNvSpPr txBox="1"/>
          <p:nvPr/>
        </p:nvSpPr>
        <p:spPr>
          <a:xfrm>
            <a:off x="702365" y="1417638"/>
            <a:ext cx="6096000" cy="456535"/>
          </a:xfrm>
          <a:prstGeom prst="rect">
            <a:avLst/>
          </a:prstGeom>
          <a:noFill/>
        </p:spPr>
        <p:txBody>
          <a:bodyPr wrap="square">
            <a:spAutoFit/>
          </a:bodyPr>
          <a:lstStyle/>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Alambre sólido #12</a:t>
            </a:r>
            <a:endParaRPr lang="es-EC" sz="2000" dirty="0">
              <a:effectLst/>
              <a:latin typeface="Arial" panose="020B0604020202020204" pitchFamily="34" charset="0"/>
              <a:ea typeface="Calibri" panose="020F0502020204030204" pitchFamily="34" charset="0"/>
            </a:endParaRPr>
          </a:p>
        </p:txBody>
      </p:sp>
      <p:pic>
        <p:nvPicPr>
          <p:cNvPr id="7" name="Imagen 6">
            <a:extLst>
              <a:ext uri="{FF2B5EF4-FFF2-40B4-BE49-F238E27FC236}">
                <a16:creationId xmlns:a16="http://schemas.microsoft.com/office/drawing/2014/main" id="{B878A836-751D-4C8F-8D78-F14CD044121F}"/>
              </a:ext>
            </a:extLst>
          </p:cNvPr>
          <p:cNvPicPr>
            <a:picLocks noChangeAspect="1"/>
          </p:cNvPicPr>
          <p:nvPr/>
        </p:nvPicPr>
        <p:blipFill>
          <a:blip r:embed="rId2"/>
          <a:stretch>
            <a:fillRect/>
          </a:stretch>
        </p:blipFill>
        <p:spPr>
          <a:xfrm>
            <a:off x="6905213" y="2734448"/>
            <a:ext cx="4474938" cy="2338155"/>
          </a:xfrm>
          <a:prstGeom prst="rect">
            <a:avLst/>
          </a:prstGeom>
        </p:spPr>
      </p:pic>
      <p:sp>
        <p:nvSpPr>
          <p:cNvPr id="10" name="CuadroTexto 9">
            <a:extLst>
              <a:ext uri="{FF2B5EF4-FFF2-40B4-BE49-F238E27FC236}">
                <a16:creationId xmlns:a16="http://schemas.microsoft.com/office/drawing/2014/main" id="{74A951E9-311B-4C23-A3F4-27B8A5A9C539}"/>
              </a:ext>
            </a:extLst>
          </p:cNvPr>
          <p:cNvSpPr txBox="1"/>
          <p:nvPr/>
        </p:nvSpPr>
        <p:spPr>
          <a:xfrm>
            <a:off x="8030817" y="5072603"/>
            <a:ext cx="6096000" cy="456535"/>
          </a:xfrm>
          <a:prstGeom prst="rect">
            <a:avLst/>
          </a:prstGeom>
          <a:noFill/>
        </p:spPr>
        <p:txBody>
          <a:bodyPr wrap="square">
            <a:spAutoFit/>
          </a:bodyPr>
          <a:lstStyle/>
          <a:p>
            <a:pPr marL="342900" lvl="0" indent="-342900">
              <a:lnSpc>
                <a:spcPct val="150000"/>
              </a:lnSpc>
              <a:spcAft>
                <a:spcPts val="800"/>
              </a:spcAft>
              <a:buFont typeface="Symbol" panose="05050102010706020507" pitchFamily="18" charset="2"/>
              <a:buChar char=""/>
            </a:pPr>
            <a:r>
              <a:rPr lang="es-EC" b="1" dirty="0">
                <a:latin typeface="Arial" panose="020B0604020202020204" pitchFamily="34" charset="0"/>
                <a:ea typeface="Calibri" panose="020F0502020204030204" pitchFamily="34" charset="0"/>
              </a:rPr>
              <a:t>Alambre sólido #10</a:t>
            </a:r>
            <a:endParaRPr lang="es-EC" sz="2000" dirty="0">
              <a:effectLst/>
              <a:latin typeface="Arial" panose="020B0604020202020204" pitchFamily="34" charset="0"/>
              <a:ea typeface="Calibri" panose="020F0502020204030204" pitchFamily="34" charset="0"/>
            </a:endParaRPr>
          </a:p>
        </p:txBody>
      </p:sp>
      <p:pic>
        <p:nvPicPr>
          <p:cNvPr id="11" name="Imagen 10">
            <a:extLst>
              <a:ext uri="{FF2B5EF4-FFF2-40B4-BE49-F238E27FC236}">
                <a16:creationId xmlns:a16="http://schemas.microsoft.com/office/drawing/2014/main" id="{C5523737-97B6-4C4B-BAAB-776405D6D911}"/>
              </a:ext>
            </a:extLst>
          </p:cNvPr>
          <p:cNvPicPr>
            <a:picLocks noChangeAspect="1"/>
          </p:cNvPicPr>
          <p:nvPr/>
        </p:nvPicPr>
        <p:blipFill>
          <a:blip r:embed="rId3"/>
          <a:stretch>
            <a:fillRect/>
          </a:stretch>
        </p:blipFill>
        <p:spPr>
          <a:xfrm>
            <a:off x="1322318" y="1874173"/>
            <a:ext cx="3633995" cy="3136316"/>
          </a:xfrm>
          <a:prstGeom prst="rect">
            <a:avLst/>
          </a:prstGeom>
        </p:spPr>
      </p:pic>
    </p:spTree>
    <p:extLst>
      <p:ext uri="{BB962C8B-B14F-4D97-AF65-F5344CB8AC3E}">
        <p14:creationId xmlns:p14="http://schemas.microsoft.com/office/powerpoint/2010/main" val="4124374065"/>
      </p:ext>
    </p:extLst>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660AF29-FBA3-4D23-A5CA-5DAE54ED00DC}"/>
              </a:ext>
            </a:extLst>
          </p:cNvPr>
          <p:cNvSpPr>
            <a:spLocks noGrp="1"/>
          </p:cNvSpPr>
          <p:nvPr>
            <p:ph type="title"/>
          </p:nvPr>
        </p:nvSpPr>
        <p:spPr>
          <a:xfrm>
            <a:off x="609600" y="274638"/>
            <a:ext cx="10972800" cy="1143000"/>
          </a:xfrm>
        </p:spPr>
        <p:txBody>
          <a:bodyPr>
            <a:normAutofit/>
          </a:bodyPr>
          <a:lstStyle/>
          <a:p>
            <a:pPr algn="l"/>
            <a:r>
              <a:rPr lang="es-EC" sz="2400" b="1" dirty="0">
                <a:latin typeface="Arial" panose="020B0604020202020204" pitchFamily="34" charset="0"/>
                <a:cs typeface="Arial" panose="020B0604020202020204" pitchFamily="34" charset="0"/>
              </a:rPr>
              <a:t>Descripción característica de los Elementos</a:t>
            </a:r>
          </a:p>
        </p:txBody>
      </p:sp>
      <p:sp>
        <p:nvSpPr>
          <p:cNvPr id="6" name="CuadroTexto 5">
            <a:extLst>
              <a:ext uri="{FF2B5EF4-FFF2-40B4-BE49-F238E27FC236}">
                <a16:creationId xmlns:a16="http://schemas.microsoft.com/office/drawing/2014/main" id="{5F573102-93B0-4B69-B5C7-39AF1DB3865E}"/>
              </a:ext>
            </a:extLst>
          </p:cNvPr>
          <p:cNvSpPr txBox="1"/>
          <p:nvPr/>
        </p:nvSpPr>
        <p:spPr>
          <a:xfrm>
            <a:off x="993913" y="1534272"/>
            <a:ext cx="6096000" cy="456535"/>
          </a:xfrm>
          <a:prstGeom prst="rect">
            <a:avLst/>
          </a:prstGeom>
          <a:noFill/>
        </p:spPr>
        <p:txBody>
          <a:bodyPr wrap="square">
            <a:spAutoFit/>
          </a:bodyPr>
          <a:lstStyle/>
          <a:p>
            <a:pPr lvl="0">
              <a:lnSpc>
                <a:spcPct val="150000"/>
              </a:lnSpc>
              <a:spcAft>
                <a:spcPts val="800"/>
              </a:spcAft>
            </a:pPr>
            <a:r>
              <a:rPr lang="es-EC" b="1" dirty="0">
                <a:latin typeface="Arial" panose="020B0604020202020204" pitchFamily="34" charset="0"/>
                <a:ea typeface="Calibri" panose="020F0502020204030204" pitchFamily="34" charset="0"/>
              </a:rPr>
              <a:t>Manguera Negra Luz</a:t>
            </a:r>
            <a:endParaRPr lang="es-EC" sz="2000" dirty="0">
              <a:effectLst/>
              <a:latin typeface="Arial" panose="020B0604020202020204" pitchFamily="34" charset="0"/>
              <a:ea typeface="Calibri" panose="020F0502020204030204" pitchFamily="34" charset="0"/>
            </a:endParaRPr>
          </a:p>
        </p:txBody>
      </p:sp>
      <p:pic>
        <p:nvPicPr>
          <p:cNvPr id="7" name="Imagen 6">
            <a:extLst>
              <a:ext uri="{FF2B5EF4-FFF2-40B4-BE49-F238E27FC236}">
                <a16:creationId xmlns:a16="http://schemas.microsoft.com/office/drawing/2014/main" id="{5EA91C0C-A2F7-4F12-8A83-43B2046FAA45}"/>
              </a:ext>
            </a:extLst>
          </p:cNvPr>
          <p:cNvPicPr>
            <a:picLocks noChangeAspect="1"/>
          </p:cNvPicPr>
          <p:nvPr/>
        </p:nvPicPr>
        <p:blipFill>
          <a:blip r:embed="rId2"/>
          <a:stretch>
            <a:fillRect/>
          </a:stretch>
        </p:blipFill>
        <p:spPr>
          <a:xfrm>
            <a:off x="6965054" y="2585622"/>
            <a:ext cx="4114800" cy="2638425"/>
          </a:xfrm>
          <a:prstGeom prst="rect">
            <a:avLst/>
          </a:prstGeom>
        </p:spPr>
      </p:pic>
      <p:sp>
        <p:nvSpPr>
          <p:cNvPr id="10" name="CuadroTexto 9">
            <a:extLst>
              <a:ext uri="{FF2B5EF4-FFF2-40B4-BE49-F238E27FC236}">
                <a16:creationId xmlns:a16="http://schemas.microsoft.com/office/drawing/2014/main" id="{4D18868F-5E9A-4B21-A525-B1267582B48B}"/>
              </a:ext>
            </a:extLst>
          </p:cNvPr>
          <p:cNvSpPr txBox="1"/>
          <p:nvPr/>
        </p:nvSpPr>
        <p:spPr>
          <a:xfrm>
            <a:off x="6874567" y="5095460"/>
            <a:ext cx="6096000" cy="456535"/>
          </a:xfrm>
          <a:prstGeom prst="rect">
            <a:avLst/>
          </a:prstGeom>
          <a:noFill/>
        </p:spPr>
        <p:txBody>
          <a:bodyPr wrap="square">
            <a:spAutoFit/>
          </a:bodyPr>
          <a:lstStyle/>
          <a:p>
            <a:pPr marL="342900" lvl="0" indent="-342900">
              <a:lnSpc>
                <a:spcPct val="150000"/>
              </a:lnSpc>
              <a:spcAft>
                <a:spcPts val="800"/>
              </a:spcAft>
              <a:buFont typeface="Symbol" panose="05050102010706020507" pitchFamily="18" charset="2"/>
              <a:buChar char=""/>
            </a:pPr>
            <a:r>
              <a:rPr lang="es-EC" sz="1800" b="1" dirty="0">
                <a:effectLst/>
                <a:latin typeface="Arial" panose="020B0604020202020204" pitchFamily="34" charset="0"/>
                <a:ea typeface="Calibri" panose="020F0502020204030204" pitchFamily="34" charset="0"/>
              </a:rPr>
              <a:t>Tomacorriente</a:t>
            </a:r>
            <a:endParaRPr lang="es-EC" sz="2000" dirty="0">
              <a:effectLst/>
              <a:latin typeface="Arial" panose="020B0604020202020204" pitchFamily="34" charset="0"/>
              <a:ea typeface="Calibri" panose="020F0502020204030204" pitchFamily="34" charset="0"/>
            </a:endParaRPr>
          </a:p>
        </p:txBody>
      </p:sp>
      <p:pic>
        <p:nvPicPr>
          <p:cNvPr id="12" name="Imagen 11">
            <a:extLst>
              <a:ext uri="{FF2B5EF4-FFF2-40B4-BE49-F238E27FC236}">
                <a16:creationId xmlns:a16="http://schemas.microsoft.com/office/drawing/2014/main" id="{22A155B8-DA32-468A-8DC8-358E9B386B27}"/>
              </a:ext>
            </a:extLst>
          </p:cNvPr>
          <p:cNvPicPr>
            <a:picLocks noChangeAspect="1"/>
          </p:cNvPicPr>
          <p:nvPr/>
        </p:nvPicPr>
        <p:blipFill>
          <a:blip r:embed="rId3"/>
          <a:stretch>
            <a:fillRect/>
          </a:stretch>
        </p:blipFill>
        <p:spPr>
          <a:xfrm>
            <a:off x="1333058" y="2064038"/>
            <a:ext cx="4762942" cy="2085159"/>
          </a:xfrm>
          <a:prstGeom prst="rect">
            <a:avLst/>
          </a:prstGeom>
        </p:spPr>
      </p:pic>
    </p:spTree>
    <p:extLst>
      <p:ext uri="{BB962C8B-B14F-4D97-AF65-F5344CB8AC3E}">
        <p14:creationId xmlns:p14="http://schemas.microsoft.com/office/powerpoint/2010/main" val="1352074533"/>
      </p:ext>
    </p:extLst>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C769C58-1153-47C6-97BB-0A0EDA00D3E5}"/>
              </a:ext>
            </a:extLst>
          </p:cNvPr>
          <p:cNvSpPr>
            <a:spLocks noGrp="1"/>
          </p:cNvSpPr>
          <p:nvPr>
            <p:ph type="title"/>
          </p:nvPr>
        </p:nvSpPr>
        <p:spPr>
          <a:xfrm>
            <a:off x="609600" y="274638"/>
            <a:ext cx="10972800" cy="1143000"/>
          </a:xfrm>
        </p:spPr>
        <p:txBody>
          <a:bodyPr>
            <a:normAutofit/>
          </a:bodyPr>
          <a:lstStyle/>
          <a:p>
            <a:pPr algn="l"/>
            <a:r>
              <a:rPr lang="es-EC" sz="2400" b="1" dirty="0">
                <a:latin typeface="Arial" panose="020B0604020202020204" pitchFamily="34" charset="0"/>
                <a:cs typeface="Arial" panose="020B0604020202020204" pitchFamily="34" charset="0"/>
              </a:rPr>
              <a:t>Descripción característica de los Elementos</a:t>
            </a:r>
          </a:p>
        </p:txBody>
      </p:sp>
      <p:pic>
        <p:nvPicPr>
          <p:cNvPr id="5" name="Imagen 4">
            <a:extLst>
              <a:ext uri="{FF2B5EF4-FFF2-40B4-BE49-F238E27FC236}">
                <a16:creationId xmlns:a16="http://schemas.microsoft.com/office/drawing/2014/main" id="{14B2681D-EA35-41AA-965E-DE6B9FF5C6E7}"/>
              </a:ext>
            </a:extLst>
          </p:cNvPr>
          <p:cNvPicPr>
            <a:picLocks noChangeAspect="1"/>
          </p:cNvPicPr>
          <p:nvPr/>
        </p:nvPicPr>
        <p:blipFill>
          <a:blip r:embed="rId2"/>
          <a:stretch>
            <a:fillRect/>
          </a:stretch>
        </p:blipFill>
        <p:spPr>
          <a:xfrm>
            <a:off x="6586331" y="2588656"/>
            <a:ext cx="4586236" cy="2635529"/>
          </a:xfrm>
          <a:prstGeom prst="rect">
            <a:avLst/>
          </a:prstGeom>
        </p:spPr>
      </p:pic>
      <p:sp>
        <p:nvSpPr>
          <p:cNvPr id="7" name="CuadroTexto 6">
            <a:extLst>
              <a:ext uri="{FF2B5EF4-FFF2-40B4-BE49-F238E27FC236}">
                <a16:creationId xmlns:a16="http://schemas.microsoft.com/office/drawing/2014/main" id="{E99E4F81-C7AB-4E00-AFF9-FC44E6941021}"/>
              </a:ext>
            </a:extLst>
          </p:cNvPr>
          <p:cNvSpPr txBox="1"/>
          <p:nvPr/>
        </p:nvSpPr>
        <p:spPr>
          <a:xfrm>
            <a:off x="1152939" y="1633815"/>
            <a:ext cx="6096000" cy="369332"/>
          </a:xfrm>
          <a:prstGeom prst="rect">
            <a:avLst/>
          </a:prstGeom>
          <a:noFill/>
        </p:spPr>
        <p:txBody>
          <a:bodyPr wrap="square">
            <a:spAutoFit/>
          </a:bodyPr>
          <a:lstStyle/>
          <a:p>
            <a:r>
              <a:rPr lang="es-EC" b="1" dirty="0">
                <a:latin typeface="Arial" panose="020B0604020202020204" pitchFamily="34" charset="0"/>
              </a:rPr>
              <a:t>Teipe</a:t>
            </a:r>
            <a:endParaRPr lang="es-EC" dirty="0"/>
          </a:p>
        </p:txBody>
      </p:sp>
      <p:sp>
        <p:nvSpPr>
          <p:cNvPr id="10" name="CuadroTexto 9">
            <a:extLst>
              <a:ext uri="{FF2B5EF4-FFF2-40B4-BE49-F238E27FC236}">
                <a16:creationId xmlns:a16="http://schemas.microsoft.com/office/drawing/2014/main" id="{F21DC74E-329B-4FF0-B9C9-810AE180E6B7}"/>
              </a:ext>
            </a:extLst>
          </p:cNvPr>
          <p:cNvSpPr txBox="1"/>
          <p:nvPr/>
        </p:nvSpPr>
        <p:spPr>
          <a:xfrm>
            <a:off x="6712226" y="5377554"/>
            <a:ext cx="6096000" cy="369332"/>
          </a:xfrm>
          <a:prstGeom prst="rect">
            <a:avLst/>
          </a:prstGeom>
          <a:noFill/>
        </p:spPr>
        <p:txBody>
          <a:bodyPr wrap="square">
            <a:spAutoFit/>
          </a:bodyPr>
          <a:lstStyle/>
          <a:p>
            <a:r>
              <a:rPr lang="es-EC" b="1" dirty="0">
                <a:latin typeface="Arial" panose="020B0604020202020204" pitchFamily="34" charset="0"/>
              </a:rPr>
              <a:t>Interruptores</a:t>
            </a:r>
            <a:endParaRPr lang="es-EC" dirty="0"/>
          </a:p>
        </p:txBody>
      </p:sp>
      <p:pic>
        <p:nvPicPr>
          <p:cNvPr id="12" name="Imagen 11">
            <a:extLst>
              <a:ext uri="{FF2B5EF4-FFF2-40B4-BE49-F238E27FC236}">
                <a16:creationId xmlns:a16="http://schemas.microsoft.com/office/drawing/2014/main" id="{F1945035-7A4A-4A5C-8B03-B07DB655B782}"/>
              </a:ext>
            </a:extLst>
          </p:cNvPr>
          <p:cNvPicPr>
            <a:picLocks noChangeAspect="1"/>
          </p:cNvPicPr>
          <p:nvPr/>
        </p:nvPicPr>
        <p:blipFill>
          <a:blip r:embed="rId3"/>
          <a:stretch>
            <a:fillRect/>
          </a:stretch>
        </p:blipFill>
        <p:spPr>
          <a:xfrm>
            <a:off x="1152939" y="2149950"/>
            <a:ext cx="4295775" cy="2428875"/>
          </a:xfrm>
          <a:prstGeom prst="rect">
            <a:avLst/>
          </a:prstGeom>
        </p:spPr>
      </p:pic>
    </p:spTree>
    <p:extLst>
      <p:ext uri="{BB962C8B-B14F-4D97-AF65-F5344CB8AC3E}">
        <p14:creationId xmlns:p14="http://schemas.microsoft.com/office/powerpoint/2010/main" val="1443167278"/>
      </p:ext>
    </p:extLst>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C769C58-1153-47C6-97BB-0A0EDA00D3E5}"/>
              </a:ext>
            </a:extLst>
          </p:cNvPr>
          <p:cNvSpPr>
            <a:spLocks noGrp="1"/>
          </p:cNvSpPr>
          <p:nvPr>
            <p:ph type="title"/>
          </p:nvPr>
        </p:nvSpPr>
        <p:spPr>
          <a:xfrm>
            <a:off x="609600" y="274638"/>
            <a:ext cx="10972800" cy="1143000"/>
          </a:xfrm>
        </p:spPr>
        <p:txBody>
          <a:bodyPr>
            <a:normAutofit/>
          </a:bodyPr>
          <a:lstStyle/>
          <a:p>
            <a:pPr algn="l"/>
            <a:r>
              <a:rPr lang="es-EC" sz="2400" b="1" dirty="0">
                <a:latin typeface="Arial" panose="020B0604020202020204" pitchFamily="34" charset="0"/>
                <a:cs typeface="Arial" panose="020B0604020202020204" pitchFamily="34" charset="0"/>
              </a:rPr>
              <a:t>Descripción característica de los Elementos</a:t>
            </a:r>
          </a:p>
        </p:txBody>
      </p:sp>
      <p:sp>
        <p:nvSpPr>
          <p:cNvPr id="7" name="CuadroTexto 6">
            <a:extLst>
              <a:ext uri="{FF2B5EF4-FFF2-40B4-BE49-F238E27FC236}">
                <a16:creationId xmlns:a16="http://schemas.microsoft.com/office/drawing/2014/main" id="{E99E4F81-C7AB-4E00-AFF9-FC44E6941021}"/>
              </a:ext>
            </a:extLst>
          </p:cNvPr>
          <p:cNvSpPr txBox="1"/>
          <p:nvPr/>
        </p:nvSpPr>
        <p:spPr>
          <a:xfrm>
            <a:off x="1152939" y="1633815"/>
            <a:ext cx="6096000" cy="369332"/>
          </a:xfrm>
          <a:prstGeom prst="rect">
            <a:avLst/>
          </a:prstGeom>
          <a:noFill/>
        </p:spPr>
        <p:txBody>
          <a:bodyPr wrap="square">
            <a:spAutoFit/>
          </a:bodyPr>
          <a:lstStyle/>
          <a:p>
            <a:r>
              <a:rPr lang="es-EC" b="1" dirty="0">
                <a:latin typeface="Arial" panose="020B0604020202020204" pitchFamily="34" charset="0"/>
              </a:rPr>
              <a:t>Breaker</a:t>
            </a:r>
            <a:endParaRPr lang="es-EC" dirty="0"/>
          </a:p>
        </p:txBody>
      </p:sp>
      <p:sp>
        <p:nvSpPr>
          <p:cNvPr id="10" name="CuadroTexto 9">
            <a:extLst>
              <a:ext uri="{FF2B5EF4-FFF2-40B4-BE49-F238E27FC236}">
                <a16:creationId xmlns:a16="http://schemas.microsoft.com/office/drawing/2014/main" id="{F21DC74E-329B-4FF0-B9C9-810AE180E6B7}"/>
              </a:ext>
            </a:extLst>
          </p:cNvPr>
          <p:cNvSpPr txBox="1"/>
          <p:nvPr/>
        </p:nvSpPr>
        <p:spPr>
          <a:xfrm>
            <a:off x="6712226" y="5377554"/>
            <a:ext cx="6096000" cy="369332"/>
          </a:xfrm>
          <a:prstGeom prst="rect">
            <a:avLst/>
          </a:prstGeom>
          <a:noFill/>
        </p:spPr>
        <p:txBody>
          <a:bodyPr wrap="square">
            <a:spAutoFit/>
          </a:bodyPr>
          <a:lstStyle/>
          <a:p>
            <a:r>
              <a:rPr lang="es-EC" b="1" dirty="0">
                <a:latin typeface="Arial" panose="020B0604020202020204" pitchFamily="34" charset="0"/>
              </a:rPr>
              <a:t>Regulador UPS</a:t>
            </a:r>
            <a:endParaRPr lang="es-EC" dirty="0"/>
          </a:p>
        </p:txBody>
      </p:sp>
      <p:pic>
        <p:nvPicPr>
          <p:cNvPr id="2" name="Imagen 1">
            <a:extLst>
              <a:ext uri="{FF2B5EF4-FFF2-40B4-BE49-F238E27FC236}">
                <a16:creationId xmlns:a16="http://schemas.microsoft.com/office/drawing/2014/main" id="{6D6E048B-E732-4D0E-8184-FB2E8C32CF07}"/>
              </a:ext>
            </a:extLst>
          </p:cNvPr>
          <p:cNvPicPr>
            <a:picLocks noChangeAspect="1"/>
          </p:cNvPicPr>
          <p:nvPr/>
        </p:nvPicPr>
        <p:blipFill>
          <a:blip r:embed="rId2"/>
          <a:stretch>
            <a:fillRect/>
          </a:stretch>
        </p:blipFill>
        <p:spPr>
          <a:xfrm>
            <a:off x="1046301" y="2039590"/>
            <a:ext cx="5211907" cy="2068584"/>
          </a:xfrm>
          <a:prstGeom prst="rect">
            <a:avLst/>
          </a:prstGeom>
        </p:spPr>
      </p:pic>
      <p:pic>
        <p:nvPicPr>
          <p:cNvPr id="6" name="Imagen 5">
            <a:extLst>
              <a:ext uri="{FF2B5EF4-FFF2-40B4-BE49-F238E27FC236}">
                <a16:creationId xmlns:a16="http://schemas.microsoft.com/office/drawing/2014/main" id="{60DE2489-6DC2-44CB-81D9-8554967A04AB}"/>
              </a:ext>
            </a:extLst>
          </p:cNvPr>
          <p:cNvPicPr>
            <a:picLocks noChangeAspect="1"/>
          </p:cNvPicPr>
          <p:nvPr/>
        </p:nvPicPr>
        <p:blipFill>
          <a:blip r:embed="rId3"/>
          <a:stretch>
            <a:fillRect/>
          </a:stretch>
        </p:blipFill>
        <p:spPr>
          <a:xfrm>
            <a:off x="6608120" y="2898499"/>
            <a:ext cx="4537579" cy="2419350"/>
          </a:xfrm>
          <a:prstGeom prst="rect">
            <a:avLst/>
          </a:prstGeom>
        </p:spPr>
      </p:pic>
    </p:spTree>
    <p:extLst>
      <p:ext uri="{BB962C8B-B14F-4D97-AF65-F5344CB8AC3E}">
        <p14:creationId xmlns:p14="http://schemas.microsoft.com/office/powerpoint/2010/main" val="89753377"/>
      </p:ext>
    </p:extLst>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C769C58-1153-47C6-97BB-0A0EDA00D3E5}"/>
              </a:ext>
            </a:extLst>
          </p:cNvPr>
          <p:cNvSpPr>
            <a:spLocks noGrp="1"/>
          </p:cNvSpPr>
          <p:nvPr>
            <p:ph type="title"/>
          </p:nvPr>
        </p:nvSpPr>
        <p:spPr>
          <a:xfrm>
            <a:off x="609600" y="274638"/>
            <a:ext cx="10972800" cy="1143000"/>
          </a:xfrm>
        </p:spPr>
        <p:txBody>
          <a:bodyPr>
            <a:normAutofit/>
          </a:bodyPr>
          <a:lstStyle/>
          <a:p>
            <a:pPr algn="l"/>
            <a:r>
              <a:rPr lang="es-EC" sz="2400" b="1" dirty="0">
                <a:latin typeface="Arial" panose="020B0604020202020204" pitchFamily="34" charset="0"/>
                <a:cs typeface="Arial" panose="020B0604020202020204" pitchFamily="34" charset="0"/>
              </a:rPr>
              <a:t>Descripción característica de los Elementos</a:t>
            </a:r>
          </a:p>
        </p:txBody>
      </p:sp>
      <p:sp>
        <p:nvSpPr>
          <p:cNvPr id="7" name="CuadroTexto 6">
            <a:extLst>
              <a:ext uri="{FF2B5EF4-FFF2-40B4-BE49-F238E27FC236}">
                <a16:creationId xmlns:a16="http://schemas.microsoft.com/office/drawing/2014/main" id="{E99E4F81-C7AB-4E00-AFF9-FC44E6941021}"/>
              </a:ext>
            </a:extLst>
          </p:cNvPr>
          <p:cNvSpPr txBox="1"/>
          <p:nvPr/>
        </p:nvSpPr>
        <p:spPr>
          <a:xfrm>
            <a:off x="1152939" y="1633815"/>
            <a:ext cx="6096000" cy="369332"/>
          </a:xfrm>
          <a:prstGeom prst="rect">
            <a:avLst/>
          </a:prstGeom>
          <a:noFill/>
        </p:spPr>
        <p:txBody>
          <a:bodyPr wrap="square">
            <a:spAutoFit/>
          </a:bodyPr>
          <a:lstStyle/>
          <a:p>
            <a:r>
              <a:rPr lang="es-EC" b="1" dirty="0">
                <a:latin typeface="Arial" panose="020B0604020202020204" pitchFamily="34" charset="0"/>
              </a:rPr>
              <a:t>Cajetín Rectangular</a:t>
            </a:r>
            <a:endParaRPr lang="es-EC" dirty="0"/>
          </a:p>
        </p:txBody>
      </p:sp>
      <p:sp>
        <p:nvSpPr>
          <p:cNvPr id="10" name="CuadroTexto 9">
            <a:extLst>
              <a:ext uri="{FF2B5EF4-FFF2-40B4-BE49-F238E27FC236}">
                <a16:creationId xmlns:a16="http://schemas.microsoft.com/office/drawing/2014/main" id="{F21DC74E-329B-4FF0-B9C9-810AE180E6B7}"/>
              </a:ext>
            </a:extLst>
          </p:cNvPr>
          <p:cNvSpPr txBox="1"/>
          <p:nvPr/>
        </p:nvSpPr>
        <p:spPr>
          <a:xfrm>
            <a:off x="6712226" y="5377554"/>
            <a:ext cx="6096000" cy="369332"/>
          </a:xfrm>
          <a:prstGeom prst="rect">
            <a:avLst/>
          </a:prstGeom>
          <a:noFill/>
        </p:spPr>
        <p:txBody>
          <a:bodyPr wrap="square">
            <a:spAutoFit/>
          </a:bodyPr>
          <a:lstStyle/>
          <a:p>
            <a:r>
              <a:rPr lang="es-EC" b="1" dirty="0">
                <a:latin typeface="Arial" panose="020B0604020202020204" pitchFamily="34" charset="0"/>
              </a:rPr>
              <a:t>Cajetín Octogonal</a:t>
            </a:r>
            <a:endParaRPr lang="es-EC" dirty="0"/>
          </a:p>
        </p:txBody>
      </p:sp>
      <p:pic>
        <p:nvPicPr>
          <p:cNvPr id="2" name="Imagen 1">
            <a:extLst>
              <a:ext uri="{FF2B5EF4-FFF2-40B4-BE49-F238E27FC236}">
                <a16:creationId xmlns:a16="http://schemas.microsoft.com/office/drawing/2014/main" id="{C67F871E-564D-498D-AB2D-F6907D0D3DB8}"/>
              </a:ext>
            </a:extLst>
          </p:cNvPr>
          <p:cNvPicPr>
            <a:picLocks noChangeAspect="1"/>
          </p:cNvPicPr>
          <p:nvPr/>
        </p:nvPicPr>
        <p:blipFill>
          <a:blip r:embed="rId2"/>
          <a:stretch>
            <a:fillRect/>
          </a:stretch>
        </p:blipFill>
        <p:spPr>
          <a:xfrm>
            <a:off x="1152939" y="2219324"/>
            <a:ext cx="5040564" cy="1623806"/>
          </a:xfrm>
          <a:prstGeom prst="rect">
            <a:avLst/>
          </a:prstGeom>
        </p:spPr>
      </p:pic>
      <p:pic>
        <p:nvPicPr>
          <p:cNvPr id="3" name="Imagen 2">
            <a:extLst>
              <a:ext uri="{FF2B5EF4-FFF2-40B4-BE49-F238E27FC236}">
                <a16:creationId xmlns:a16="http://schemas.microsoft.com/office/drawing/2014/main" id="{DC749EE5-595C-4AD1-AACC-8D0FE28C8A39}"/>
              </a:ext>
            </a:extLst>
          </p:cNvPr>
          <p:cNvPicPr>
            <a:picLocks noChangeAspect="1"/>
          </p:cNvPicPr>
          <p:nvPr/>
        </p:nvPicPr>
        <p:blipFill>
          <a:blip r:embed="rId3"/>
          <a:stretch>
            <a:fillRect/>
          </a:stretch>
        </p:blipFill>
        <p:spPr>
          <a:xfrm>
            <a:off x="6665222" y="3322576"/>
            <a:ext cx="4917178" cy="1901609"/>
          </a:xfrm>
          <a:prstGeom prst="rect">
            <a:avLst/>
          </a:prstGeom>
        </p:spPr>
      </p:pic>
    </p:spTree>
    <p:extLst>
      <p:ext uri="{BB962C8B-B14F-4D97-AF65-F5344CB8AC3E}">
        <p14:creationId xmlns:p14="http://schemas.microsoft.com/office/powerpoint/2010/main" val="1154173273"/>
      </p:ext>
    </p:extLst>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F5BD9-6435-4BD8-945F-EE304EF63BE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C" dirty="0"/>
              <a:t>Temario</a:t>
            </a:r>
          </a:p>
        </p:txBody>
      </p:sp>
      <p:graphicFrame>
        <p:nvGraphicFramePr>
          <p:cNvPr id="4" name="Marcador de contenido 3">
            <a:extLst>
              <a:ext uri="{FF2B5EF4-FFF2-40B4-BE49-F238E27FC236}">
                <a16:creationId xmlns:a16="http://schemas.microsoft.com/office/drawing/2014/main" id="{8E9DCB36-90F3-4FB6-B038-B6A6EF35BFBB}"/>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367707"/>
      </p:ext>
    </p:extLst>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Presupuesto Económico</a:t>
            </a:r>
          </a:p>
        </p:txBody>
      </p:sp>
      <p:sp>
        <p:nvSpPr>
          <p:cNvPr id="7" name="Rectángulo: esquinas redondeadas 6">
            <a:extLst>
              <a:ext uri="{FF2B5EF4-FFF2-40B4-BE49-F238E27FC236}">
                <a16:creationId xmlns:a16="http://schemas.microsoft.com/office/drawing/2014/main" id="{7B3DE71D-CF8A-44E5-8A57-D1852710DC80}"/>
              </a:ext>
            </a:extLst>
          </p:cNvPr>
          <p:cNvSpPr/>
          <p:nvPr/>
        </p:nvSpPr>
        <p:spPr>
          <a:xfrm>
            <a:off x="781049" y="2714663"/>
            <a:ext cx="1440000" cy="18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t>Materiales Eléctricos</a:t>
            </a:r>
          </a:p>
        </p:txBody>
      </p:sp>
      <p:sp>
        <p:nvSpPr>
          <p:cNvPr id="10" name="CustomShape 14">
            <a:extLst>
              <a:ext uri="{FF2B5EF4-FFF2-40B4-BE49-F238E27FC236}">
                <a16:creationId xmlns:a16="http://schemas.microsoft.com/office/drawing/2014/main" id="{98BCF7DD-E63F-478D-8B7B-4B075240BC48}"/>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pic>
        <p:nvPicPr>
          <p:cNvPr id="5" name="Marcador de contenido 4">
            <a:extLst>
              <a:ext uri="{FF2B5EF4-FFF2-40B4-BE49-F238E27FC236}">
                <a16:creationId xmlns:a16="http://schemas.microsoft.com/office/drawing/2014/main" id="{74256B00-E01C-427E-B78C-E4C1A94B1828}"/>
              </a:ext>
            </a:extLst>
          </p:cNvPr>
          <p:cNvPicPr>
            <a:picLocks noGrp="1" noChangeAspect="1"/>
          </p:cNvPicPr>
          <p:nvPr>
            <p:ph idx="1"/>
          </p:nvPr>
        </p:nvPicPr>
        <p:blipFill>
          <a:blip r:embed="rId2"/>
          <a:stretch>
            <a:fillRect/>
          </a:stretch>
        </p:blipFill>
        <p:spPr>
          <a:xfrm>
            <a:off x="2786062" y="1789043"/>
            <a:ext cx="7174619" cy="3850551"/>
          </a:xfrm>
          <a:prstGeom prst="rect">
            <a:avLst/>
          </a:prstGeom>
        </p:spPr>
      </p:pic>
    </p:spTree>
    <p:extLst>
      <p:ext uri="{BB962C8B-B14F-4D97-AF65-F5344CB8AC3E}">
        <p14:creationId xmlns:p14="http://schemas.microsoft.com/office/powerpoint/2010/main" val="2557541609"/>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a:t>Antecedentes</a:t>
            </a:r>
            <a:endParaRPr lang="en-US" dirty="0"/>
          </a:p>
        </p:txBody>
      </p:sp>
      <p:graphicFrame>
        <p:nvGraphicFramePr>
          <p:cNvPr id="4" name="Diagrama 3"/>
          <p:cNvGraphicFramePr/>
          <p:nvPr>
            <p:extLst>
              <p:ext uri="{D42A27DB-BD31-4B8C-83A1-F6EECF244321}">
                <p14:modId xmlns:p14="http://schemas.microsoft.com/office/powerpoint/2010/main" val="2435186258"/>
              </p:ext>
            </p:extLst>
          </p:nvPr>
        </p:nvGraphicFramePr>
        <p:xfrm>
          <a:off x="0" y="0"/>
          <a:ext cx="12192000" cy="6962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0246315" y="823900"/>
            <a:ext cx="935492" cy="1187476"/>
          </a:xfrm>
          <a:prstGeom prst="rect">
            <a:avLst/>
          </a:prstGeom>
        </p:spPr>
      </p:pic>
      <p:pic>
        <p:nvPicPr>
          <p:cNvPr id="6" name="Imagen 5"/>
          <p:cNvPicPr>
            <a:picLocks noChangeAspect="1"/>
          </p:cNvPicPr>
          <p:nvPr/>
        </p:nvPicPr>
        <p:blipFill rotWithShape="1">
          <a:blip r:embed="rId8"/>
          <a:srcRect t="6584" b="15238"/>
          <a:stretch/>
        </p:blipFill>
        <p:spPr>
          <a:xfrm>
            <a:off x="3136991" y="4702628"/>
            <a:ext cx="1581150" cy="1541417"/>
          </a:xfrm>
          <a:prstGeom prst="rect">
            <a:avLst/>
          </a:prstGeom>
        </p:spPr>
      </p:pic>
      <p:sp>
        <p:nvSpPr>
          <p:cNvPr id="3" name="CustomShape 14">
            <a:extLst>
              <a:ext uri="{FF2B5EF4-FFF2-40B4-BE49-F238E27FC236}">
                <a16:creationId xmlns:a16="http://schemas.microsoft.com/office/drawing/2014/main" id="{4B7CEE2F-5C35-4DC0-832A-831A1D259A6C}"/>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spTree>
    <p:extLst>
      <p:ext uri="{BB962C8B-B14F-4D97-AF65-F5344CB8AC3E}">
        <p14:creationId xmlns:p14="http://schemas.microsoft.com/office/powerpoint/2010/main" val="3160987567"/>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Presupuesto Económico</a:t>
            </a:r>
          </a:p>
        </p:txBody>
      </p:sp>
      <p:sp>
        <p:nvSpPr>
          <p:cNvPr id="7" name="Rectángulo: esquinas redondeadas 6">
            <a:extLst>
              <a:ext uri="{FF2B5EF4-FFF2-40B4-BE49-F238E27FC236}">
                <a16:creationId xmlns:a16="http://schemas.microsoft.com/office/drawing/2014/main" id="{7B3DE71D-CF8A-44E5-8A57-D1852710DC80}"/>
              </a:ext>
            </a:extLst>
          </p:cNvPr>
          <p:cNvSpPr/>
          <p:nvPr/>
        </p:nvSpPr>
        <p:spPr>
          <a:xfrm>
            <a:off x="1075911" y="1946037"/>
            <a:ext cx="1975403" cy="18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t>Materiales Eléctricos Transformador y Generador</a:t>
            </a:r>
          </a:p>
        </p:txBody>
      </p:sp>
      <p:sp>
        <p:nvSpPr>
          <p:cNvPr id="10" name="CustomShape 14">
            <a:extLst>
              <a:ext uri="{FF2B5EF4-FFF2-40B4-BE49-F238E27FC236}">
                <a16:creationId xmlns:a16="http://schemas.microsoft.com/office/drawing/2014/main" id="{98BCF7DD-E63F-478D-8B7B-4B075240BC48}"/>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pic>
        <p:nvPicPr>
          <p:cNvPr id="3" name="Imagen 2">
            <a:extLst>
              <a:ext uri="{FF2B5EF4-FFF2-40B4-BE49-F238E27FC236}">
                <a16:creationId xmlns:a16="http://schemas.microsoft.com/office/drawing/2014/main" id="{9DFEC928-60C2-453B-88B2-914ED31A6C90}"/>
              </a:ext>
            </a:extLst>
          </p:cNvPr>
          <p:cNvPicPr>
            <a:picLocks noChangeAspect="1"/>
          </p:cNvPicPr>
          <p:nvPr/>
        </p:nvPicPr>
        <p:blipFill>
          <a:blip r:embed="rId2"/>
          <a:stretch>
            <a:fillRect/>
          </a:stretch>
        </p:blipFill>
        <p:spPr>
          <a:xfrm>
            <a:off x="3223592" y="3746037"/>
            <a:ext cx="8134350" cy="1790700"/>
          </a:xfrm>
          <a:prstGeom prst="rect">
            <a:avLst/>
          </a:prstGeom>
        </p:spPr>
      </p:pic>
      <p:sp>
        <p:nvSpPr>
          <p:cNvPr id="6" name="CuadroTexto 5">
            <a:extLst>
              <a:ext uri="{FF2B5EF4-FFF2-40B4-BE49-F238E27FC236}">
                <a16:creationId xmlns:a16="http://schemas.microsoft.com/office/drawing/2014/main" id="{D2795F49-B7C5-40FA-87A8-D697A784F327}"/>
              </a:ext>
            </a:extLst>
          </p:cNvPr>
          <p:cNvSpPr txBox="1"/>
          <p:nvPr/>
        </p:nvSpPr>
        <p:spPr>
          <a:xfrm>
            <a:off x="3922643" y="2258672"/>
            <a:ext cx="7659757" cy="646331"/>
          </a:xfrm>
          <a:prstGeom prst="rect">
            <a:avLst/>
          </a:prstGeom>
          <a:noFill/>
        </p:spPr>
        <p:txBody>
          <a:bodyPr wrap="square" rtlCol="0">
            <a:spAutoFit/>
          </a:bodyPr>
          <a:lstStyle/>
          <a:p>
            <a:r>
              <a:rPr lang="es-EC" dirty="0"/>
              <a:t>La empresa PROYECFAMUNDO proporciono la información requerida completa de los materiales necesarios para su restauración.</a:t>
            </a:r>
          </a:p>
        </p:txBody>
      </p:sp>
    </p:spTree>
    <p:extLst>
      <p:ext uri="{BB962C8B-B14F-4D97-AF65-F5344CB8AC3E}">
        <p14:creationId xmlns:p14="http://schemas.microsoft.com/office/powerpoint/2010/main" val="3933709258"/>
      </p:ext>
    </p:extLst>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Presupuesto Económico</a:t>
            </a:r>
          </a:p>
        </p:txBody>
      </p:sp>
      <p:sp>
        <p:nvSpPr>
          <p:cNvPr id="7" name="Rectángulo: esquinas redondeadas 6">
            <a:extLst>
              <a:ext uri="{FF2B5EF4-FFF2-40B4-BE49-F238E27FC236}">
                <a16:creationId xmlns:a16="http://schemas.microsoft.com/office/drawing/2014/main" id="{7B3DE71D-CF8A-44E5-8A57-D1852710DC80}"/>
              </a:ext>
            </a:extLst>
          </p:cNvPr>
          <p:cNvSpPr/>
          <p:nvPr/>
        </p:nvSpPr>
        <p:spPr>
          <a:xfrm>
            <a:off x="781049" y="2714663"/>
            <a:ext cx="2068168" cy="18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t>Mano de Obra enfocado al transformador y generador</a:t>
            </a:r>
          </a:p>
        </p:txBody>
      </p:sp>
      <p:sp>
        <p:nvSpPr>
          <p:cNvPr id="10" name="CustomShape 14">
            <a:extLst>
              <a:ext uri="{FF2B5EF4-FFF2-40B4-BE49-F238E27FC236}">
                <a16:creationId xmlns:a16="http://schemas.microsoft.com/office/drawing/2014/main" id="{98BCF7DD-E63F-478D-8B7B-4B075240BC48}"/>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sp>
        <p:nvSpPr>
          <p:cNvPr id="5" name="CuadroTexto 4">
            <a:extLst>
              <a:ext uri="{FF2B5EF4-FFF2-40B4-BE49-F238E27FC236}">
                <a16:creationId xmlns:a16="http://schemas.microsoft.com/office/drawing/2014/main" id="{3FF9410A-E57C-4D24-B007-55CD01676CCE}"/>
              </a:ext>
            </a:extLst>
          </p:cNvPr>
          <p:cNvSpPr txBox="1"/>
          <p:nvPr/>
        </p:nvSpPr>
        <p:spPr>
          <a:xfrm>
            <a:off x="3485321" y="2232167"/>
            <a:ext cx="7659757" cy="646331"/>
          </a:xfrm>
          <a:prstGeom prst="rect">
            <a:avLst/>
          </a:prstGeom>
          <a:noFill/>
        </p:spPr>
        <p:txBody>
          <a:bodyPr wrap="square" rtlCol="0">
            <a:spAutoFit/>
          </a:bodyPr>
          <a:lstStyle/>
          <a:p>
            <a:r>
              <a:rPr lang="es-EC" dirty="0"/>
              <a:t>La empresa PROYECFAMUNDO fue la única que proporciono además el costo de mano de obra.</a:t>
            </a:r>
          </a:p>
        </p:txBody>
      </p:sp>
      <p:pic>
        <p:nvPicPr>
          <p:cNvPr id="6" name="Imagen 5">
            <a:extLst>
              <a:ext uri="{FF2B5EF4-FFF2-40B4-BE49-F238E27FC236}">
                <a16:creationId xmlns:a16="http://schemas.microsoft.com/office/drawing/2014/main" id="{55DBA063-2583-4077-BC17-FA83086C3A65}"/>
              </a:ext>
            </a:extLst>
          </p:cNvPr>
          <p:cNvPicPr>
            <a:picLocks noChangeAspect="1"/>
          </p:cNvPicPr>
          <p:nvPr/>
        </p:nvPicPr>
        <p:blipFill>
          <a:blip r:embed="rId2"/>
          <a:stretch>
            <a:fillRect/>
          </a:stretch>
        </p:blipFill>
        <p:spPr>
          <a:xfrm>
            <a:off x="3485321" y="3093678"/>
            <a:ext cx="7915275" cy="1771650"/>
          </a:xfrm>
          <a:prstGeom prst="rect">
            <a:avLst/>
          </a:prstGeom>
        </p:spPr>
      </p:pic>
    </p:spTree>
    <p:extLst>
      <p:ext uri="{BB962C8B-B14F-4D97-AF65-F5344CB8AC3E}">
        <p14:creationId xmlns:p14="http://schemas.microsoft.com/office/powerpoint/2010/main" val="453172672"/>
      </p:ext>
    </p:extLst>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D3DB2-0D12-424A-A343-0EBC0D59944F}"/>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a:t>Presupuesto Económico</a:t>
            </a:r>
          </a:p>
        </p:txBody>
      </p:sp>
      <p:sp>
        <p:nvSpPr>
          <p:cNvPr id="7" name="Rectángulo: esquinas redondeadas 6">
            <a:extLst>
              <a:ext uri="{FF2B5EF4-FFF2-40B4-BE49-F238E27FC236}">
                <a16:creationId xmlns:a16="http://schemas.microsoft.com/office/drawing/2014/main" id="{7B3DE71D-CF8A-44E5-8A57-D1852710DC80}"/>
              </a:ext>
            </a:extLst>
          </p:cNvPr>
          <p:cNvSpPr/>
          <p:nvPr/>
        </p:nvSpPr>
        <p:spPr>
          <a:xfrm>
            <a:off x="781049" y="2714663"/>
            <a:ext cx="2068168" cy="18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t>Valor Total</a:t>
            </a:r>
          </a:p>
        </p:txBody>
      </p:sp>
      <p:sp>
        <p:nvSpPr>
          <p:cNvPr id="10" name="CustomShape 14">
            <a:extLst>
              <a:ext uri="{FF2B5EF4-FFF2-40B4-BE49-F238E27FC236}">
                <a16:creationId xmlns:a16="http://schemas.microsoft.com/office/drawing/2014/main" id="{98BCF7DD-E63F-478D-8B7B-4B075240BC48}"/>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sp>
        <p:nvSpPr>
          <p:cNvPr id="5" name="CuadroTexto 4">
            <a:extLst>
              <a:ext uri="{FF2B5EF4-FFF2-40B4-BE49-F238E27FC236}">
                <a16:creationId xmlns:a16="http://schemas.microsoft.com/office/drawing/2014/main" id="{3FF9410A-E57C-4D24-B007-55CD01676CCE}"/>
              </a:ext>
            </a:extLst>
          </p:cNvPr>
          <p:cNvSpPr txBox="1"/>
          <p:nvPr/>
        </p:nvSpPr>
        <p:spPr>
          <a:xfrm>
            <a:off x="3485321" y="2232167"/>
            <a:ext cx="7659757" cy="923330"/>
          </a:xfrm>
          <a:prstGeom prst="rect">
            <a:avLst/>
          </a:prstGeom>
          <a:noFill/>
        </p:spPr>
        <p:txBody>
          <a:bodyPr wrap="square" rtlCol="0">
            <a:spAutoFit/>
          </a:bodyPr>
          <a:lstStyle/>
          <a:p>
            <a:r>
              <a:rPr lang="es-EC" dirty="0"/>
              <a:t>El costo total se toma en consideración los valores de la empresa y de los materiales Eléctricos necesarios no se considera la mano de obra por pedido del fuerte militar.</a:t>
            </a:r>
          </a:p>
        </p:txBody>
      </p:sp>
      <p:pic>
        <p:nvPicPr>
          <p:cNvPr id="3" name="Imagen 2">
            <a:extLst>
              <a:ext uri="{FF2B5EF4-FFF2-40B4-BE49-F238E27FC236}">
                <a16:creationId xmlns:a16="http://schemas.microsoft.com/office/drawing/2014/main" id="{25D9293F-1AF7-4A4E-AA06-933F2BF0B5C8}"/>
              </a:ext>
            </a:extLst>
          </p:cNvPr>
          <p:cNvPicPr>
            <a:picLocks noChangeAspect="1"/>
          </p:cNvPicPr>
          <p:nvPr/>
        </p:nvPicPr>
        <p:blipFill>
          <a:blip r:embed="rId2"/>
          <a:stretch>
            <a:fillRect/>
          </a:stretch>
        </p:blipFill>
        <p:spPr>
          <a:xfrm>
            <a:off x="5406679" y="3417227"/>
            <a:ext cx="3419475" cy="1981200"/>
          </a:xfrm>
          <a:prstGeom prst="rect">
            <a:avLst/>
          </a:prstGeom>
        </p:spPr>
      </p:pic>
    </p:spTree>
    <p:extLst>
      <p:ext uri="{BB962C8B-B14F-4D97-AF65-F5344CB8AC3E}">
        <p14:creationId xmlns:p14="http://schemas.microsoft.com/office/powerpoint/2010/main" val="4100829670"/>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F5BD9-6435-4BD8-945F-EE304EF63BE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C" dirty="0"/>
              <a:t>Temario</a:t>
            </a:r>
          </a:p>
        </p:txBody>
      </p:sp>
      <p:graphicFrame>
        <p:nvGraphicFramePr>
          <p:cNvPr id="4" name="Marcador de contenido 3">
            <a:extLst>
              <a:ext uri="{FF2B5EF4-FFF2-40B4-BE49-F238E27FC236}">
                <a16:creationId xmlns:a16="http://schemas.microsoft.com/office/drawing/2014/main" id="{8E9DCB36-90F3-4FB6-B038-B6A6EF35BFBB}"/>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892257"/>
      </p:ext>
    </p:extLst>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MX" dirty="0"/>
              <a:t>Conclusiones</a:t>
            </a:r>
            <a:endParaRPr lang="en-US" dirty="0"/>
          </a:p>
        </p:txBody>
      </p:sp>
      <p:sp>
        <p:nvSpPr>
          <p:cNvPr id="3" name="Marcador de contenido 2"/>
          <p:cNvSpPr>
            <a:spLocks noGrp="1"/>
          </p:cNvSpPr>
          <p:nvPr>
            <p:ph idx="1"/>
          </p:nvPr>
        </p:nvSpPr>
        <p:spPr/>
        <p:txBody>
          <a:bodyPr>
            <a:norm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realizó un estudio mediante la toma física de datos al fuerte miliar, constatando que la mala distribución de cargas, instalaciones improvisadas y deterioro de las mismas a provocado que existan perdidas de energía, proponiendo como solución más viable un plan de mejora seccionado del sistema eléctrico.</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realizó el levantamiento de los planos eléctricos de iluminación y fuerza de cada una de las instalaciones que comprenden el fuerte MAS, con el fin de conocer las cargas activas y así poder determinar la carga real.</a:t>
            </a: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Con la inspección física de cada una de las instalaciones se determinó la carga real en función de la que subministra los medidores pudiendo realizar el cálculo respectivo y determinando que existe un porcentaje de……… de perdidas siendo un valor muy considerable a nivel económico.</a:t>
            </a:r>
          </a:p>
        </p:txBody>
      </p:sp>
    </p:spTree>
    <p:extLst>
      <p:ext uri="{BB962C8B-B14F-4D97-AF65-F5344CB8AC3E}">
        <p14:creationId xmlns:p14="http://schemas.microsoft.com/office/powerpoint/2010/main" val="2094519982"/>
      </p:ext>
    </p:extLst>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MX" dirty="0"/>
              <a:t>Conclusiones</a:t>
            </a:r>
            <a:endParaRPr lang="en-US" dirty="0"/>
          </a:p>
        </p:txBody>
      </p:sp>
      <p:sp>
        <p:nvSpPr>
          <p:cNvPr id="3" name="Marcador de contenido 2"/>
          <p:cNvSpPr>
            <a:spLocks noGrp="1"/>
          </p:cNvSpPr>
          <p:nvPr>
            <p:ph idx="1"/>
          </p:nvPr>
        </p:nvSpPr>
        <p:spPr/>
        <p:txBody>
          <a:bodyPr>
            <a:norm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concluye que las instalaciones actuales no cumplen con la norma vigente de la NEC teniendo en su mayoría instalaciones improvisadas para solventar la necesidad de energía, generando como consecuencia perdidas eléctricas y peligros hacia el personal civil y militar.</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Las edificaciones planeadas a futuro quedaron totalmente suspendidas debido a las distintas dificultades que ha sufrido el país, sin embargo, se ha percatado que la energía subministrada por los transformadores no es suficiente para las cargas existentes, siendo el principal plan a futuro la repotenciación de este o a su vez su cambio.</a:t>
            </a: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mayor consumo de energía del fuerte esta dado por de las instalaciones lumínicas siendo el principal punto a mejorar con el remplazo de luminarias de mejor potencia y mejor calidad.</a:t>
            </a:r>
          </a:p>
        </p:txBody>
      </p:sp>
    </p:spTree>
    <p:extLst>
      <p:ext uri="{BB962C8B-B14F-4D97-AF65-F5344CB8AC3E}">
        <p14:creationId xmlns:p14="http://schemas.microsoft.com/office/powerpoint/2010/main" val="3853059887"/>
      </p:ext>
    </p:extLst>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MX" dirty="0"/>
              <a:t>Conclusiones</a:t>
            </a:r>
            <a:endParaRPr lang="en-US" dirty="0"/>
          </a:p>
        </p:txBody>
      </p:sp>
      <p:sp>
        <p:nvSpPr>
          <p:cNvPr id="3" name="Marcador de contenido 2"/>
          <p:cNvSpPr>
            <a:spLocks noGrp="1"/>
          </p:cNvSpPr>
          <p:nvPr>
            <p:ph idx="1"/>
          </p:nvPr>
        </p:nvSpPr>
        <p:spPr/>
        <p:txBody>
          <a:bodyPr>
            <a:normAutofit fontScale="92500"/>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generador presente en la base Aérea es el principal distribuidor de suministro de energía hacia todo el fuerte militar, actualmente debido a sus años de uso, y falta de mantenimiento adecuado se encuentra colapsado sin poder abastecer todas las necesidades eléctricas, ocasionando fallas en su funcionamiento, ya que al encender la maquinaria de la base aérea deja sin luz a los batallones 68 y 69, es de suma urgencia la repotenciación o cambio de dicho generador.</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En función de kilovatios hora, el fuerte militar utiliza menos de lo que el medidor distribuye, esto se debe a existen varias fugas de energía, entre las cuales son mala instalación eléctrica en su mayoría, equipos que por ser antiguos presentan deterioros considerables y al no recibir un mantenimiento periódico están ocasionando una alta demanda de energía.</a:t>
            </a: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Las mayores pérdidas de energía que ocasiona un alto costo en las planillas eléctricas se deben al descuido del personal militar que mantiene las luminarias encendidas en el día en lugares innecesarios.</a:t>
            </a:r>
          </a:p>
        </p:txBody>
      </p:sp>
    </p:spTree>
    <p:extLst>
      <p:ext uri="{BB962C8B-B14F-4D97-AF65-F5344CB8AC3E}">
        <p14:creationId xmlns:p14="http://schemas.microsoft.com/office/powerpoint/2010/main" val="204999882"/>
      </p:ext>
    </p:extLst>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MX" dirty="0"/>
              <a:t>Conclusiones</a:t>
            </a:r>
            <a:endParaRPr lang="en-US" dirty="0"/>
          </a:p>
        </p:txBody>
      </p:sp>
      <p:sp>
        <p:nvSpPr>
          <p:cNvPr id="3" name="Marcador de contenido 2"/>
          <p:cNvSpPr>
            <a:spLocks noGrp="1"/>
          </p:cNvSpPr>
          <p:nvPr>
            <p:ph idx="1"/>
          </p:nvPr>
        </p:nvSpPr>
        <p:spPr/>
        <p:txBody>
          <a:bodyPr>
            <a:norm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consumo eléctrico del fuerte militar MAS es alto, siendo el principal consumidor de energía las cargas lumínicas, con esta investigación se determina el remplazo de las luminarias a tipo led, ya que representa la mejor opción por su costo y cumplimiento de normas necesarias para el tipo de instalaciones.</a:t>
            </a: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Los transformadores existentes en el fuerte militar MAS se encuentran ubicados en el área de Aviación, los dos principales (75KW y 50KW) se encuentran sobrecargados al rededor del 30% de sobrecarga, por su mala distribución y falta de seccionamiento por lo cual existe un gran peligro para los equipos eléctricos, el personal civil y militar, se necesita realizar un seccionamiento de redes siendo la solución más viable por su costo.</a:t>
            </a:r>
          </a:p>
        </p:txBody>
      </p:sp>
    </p:spTree>
    <p:extLst>
      <p:ext uri="{BB962C8B-B14F-4D97-AF65-F5344CB8AC3E}">
        <p14:creationId xmlns:p14="http://schemas.microsoft.com/office/powerpoint/2010/main" val="458691904"/>
      </p:ext>
    </p:extLst>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MX" dirty="0"/>
              <a:t>Recomendaciones</a:t>
            </a:r>
            <a:endParaRPr lang="en-US" dirty="0"/>
          </a:p>
        </p:txBody>
      </p:sp>
      <p:sp>
        <p:nvSpPr>
          <p:cNvPr id="3" name="Marcador de contenido 2"/>
          <p:cNvSpPr>
            <a:spLocks noGrp="1"/>
          </p:cNvSpPr>
          <p:nvPr>
            <p:ph idx="1"/>
          </p:nvPr>
        </p:nvSpPr>
        <p:spPr/>
        <p:txBody>
          <a:bodyPr>
            <a:normAutofit fontScale="92500" lnSpcReduction="10000"/>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Al no contar con planos actuales del fuerte militar se sugiere realizar los planos eléctricos internos por unidad mismos que pueden ser asociados a un proyecto de vinculación.</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recomienda usar ups para cada una de las computadoras que se utiliza en el fuerte, debido a que se maneja información bastante delicada que en cada apagón de energía pueden verse afectados.</a:t>
            </a: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fuerte militar MAS fue creado en una época, con una visión distinta a las necesidades actuales, sin tener políticas sustentables del consumo eléctrico. Desde la creación del fuerte militar MAS no se ha realizado ninguna modernización, la cual se hace sumamente necesario, con respecto a las necesidades actuales.</a:t>
            </a:r>
            <a:endParaRPr lang="es-EC" sz="1800" dirty="0">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Para las luminarias se recomienda modernización de tecnología, el fuerte militar más tiene instalación de alto riesgo, con luminarias que no cumplen con las normas adecuadas.</a:t>
            </a: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Se recomienda un </a:t>
            </a:r>
            <a:r>
              <a:rPr lang="es-EC" sz="1800" dirty="0" err="1">
                <a:effectLst/>
                <a:latin typeface="Arial" panose="020B0604020202020204" pitchFamily="34" charset="0"/>
                <a:ea typeface="Calibri" panose="020F0502020204030204" pitchFamily="34" charset="0"/>
              </a:rPr>
              <a:t>retrofit</a:t>
            </a:r>
            <a:r>
              <a:rPr lang="es-EC" sz="1800" dirty="0">
                <a:effectLst/>
                <a:latin typeface="Arial" panose="020B0604020202020204" pitchFamily="34" charset="0"/>
                <a:ea typeface="Calibri" panose="020F0502020204030204" pitchFamily="34" charset="0"/>
              </a:rPr>
              <a:t> arquitectónico para mayor aprovechamiento de la luz natural, debido a que el fuerte militar MAS no trabaja en horas de la noche.</a:t>
            </a:r>
          </a:p>
          <a:p>
            <a:pPr marL="342900" lvl="0" indent="-342900">
              <a:lnSpc>
                <a:spcPct val="150000"/>
              </a:lnSpc>
              <a:spcAft>
                <a:spcPts val="800"/>
              </a:spcAft>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19173908"/>
      </p:ext>
    </p:extLst>
  </p:cSld>
  <p:clrMapOvr>
    <a:masterClrMapping/>
  </p:clrMapOvr>
  <p:transitio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MX" dirty="0"/>
              <a:t>Trabajos Futuros</a:t>
            </a:r>
            <a:endParaRPr lang="en-US" dirty="0"/>
          </a:p>
        </p:txBody>
      </p:sp>
      <p:sp>
        <p:nvSpPr>
          <p:cNvPr id="3" name="Marcador de contenido 2"/>
          <p:cNvSpPr>
            <a:spLocks noGrp="1"/>
          </p:cNvSpPr>
          <p:nvPr>
            <p:ph idx="1"/>
          </p:nvPr>
        </p:nvSpPr>
        <p:spPr/>
        <p:txBody>
          <a:bodyPr>
            <a:norm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Debido a la sobrecarga de transformadores, se necesita hacer un estudio de seccionamiento de redes, ya que existe transformadores sobredimensionados para su uso o a su vez el cambio de varios de ellos.</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El generador de energía que existe en la parte de aviación se encuentra en malas condiciones, por lo cual su uso es deficiente, se necesita un estudio de dicho generador, para recomendar una repotenciación o la compra de uno nuevo.</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Varias de las redes de media potencia se encuentran soterradas a lo cual se recomienda un estudio del mismo, para la realización de planos, que el MAS lo necesita.</a:t>
            </a: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Existe muchas instalaciones en la cual se pueden aplicar automatismos, tal es el caso de la activación de la planta eléctrica.</a:t>
            </a:r>
          </a:p>
          <a:p>
            <a:pPr marL="342900" lvl="0" indent="-342900">
              <a:lnSpc>
                <a:spcPct val="150000"/>
              </a:lnSpc>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96788421"/>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a:t>Justificación e Importancia</a:t>
            </a:r>
            <a:endParaRPr lang="en-US" dirty="0"/>
          </a:p>
        </p:txBody>
      </p:sp>
      <p:graphicFrame>
        <p:nvGraphicFramePr>
          <p:cNvPr id="5" name="Diagrama 4"/>
          <p:cNvGraphicFramePr/>
          <p:nvPr>
            <p:extLst>
              <p:ext uri="{D42A27DB-BD31-4B8C-83A1-F6EECF244321}">
                <p14:modId xmlns:p14="http://schemas.microsoft.com/office/powerpoint/2010/main" val="1588131765"/>
              </p:ext>
            </p:extLst>
          </p:nvPr>
        </p:nvGraphicFramePr>
        <p:xfrm>
          <a:off x="609600" y="1058091"/>
          <a:ext cx="10972800" cy="5146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stomShape 14">
            <a:extLst>
              <a:ext uri="{FF2B5EF4-FFF2-40B4-BE49-F238E27FC236}">
                <a16:creationId xmlns:a16="http://schemas.microsoft.com/office/drawing/2014/main" id="{FCB13E68-2BAF-4E89-9F81-99EE384140DD}"/>
              </a:ext>
            </a:extLst>
          </p:cNvPr>
          <p:cNvSpPr/>
          <p:nvPr/>
        </p:nvSpPr>
        <p:spPr>
          <a:xfrm>
            <a:off x="308610" y="6403680"/>
            <a:ext cx="6556016" cy="364320"/>
          </a:xfrm>
          <a:prstGeom prst="rect">
            <a:avLst/>
          </a:prstGeom>
          <a:noFill/>
          <a:ln>
            <a:noFill/>
          </a:ln>
        </p:spPr>
        <p:txBody>
          <a:bodyPr lIns="90000" tIns="45000" rIns="90000" bIns="45000" anchor="ctr"/>
          <a:lstStyle/>
          <a:p>
            <a:pPr>
              <a:lnSpc>
                <a:spcPct val="100000"/>
              </a:lnSpc>
            </a:pPr>
            <a:r>
              <a:rPr lang="es-EC" sz="1100" b="1" dirty="0">
                <a:solidFill>
                  <a:schemeClr val="tx1">
                    <a:lumMod val="95000"/>
                    <a:lumOff val="5000"/>
                  </a:schemeClr>
                </a:solidFill>
                <a:latin typeface="Calibri"/>
              </a:rPr>
              <a:t>Trabajo de titulación                                                                                                                                              </a:t>
            </a:r>
          </a:p>
          <a:p>
            <a:pPr>
              <a:lnSpc>
                <a:spcPct val="100000"/>
              </a:lnSpc>
            </a:pPr>
            <a:r>
              <a:rPr lang="es-EC" sz="1100" dirty="0">
                <a:solidFill>
                  <a:schemeClr val="tx1">
                    <a:lumMod val="95000"/>
                    <a:lumOff val="5000"/>
                  </a:schemeClr>
                </a:solidFill>
                <a:latin typeface="Calibri"/>
              </a:rPr>
              <a:t>Leydy Guambo</a:t>
            </a:r>
          </a:p>
          <a:p>
            <a:pPr>
              <a:lnSpc>
                <a:spcPct val="100000"/>
              </a:lnSpc>
            </a:pPr>
            <a:r>
              <a:rPr lang="es-EC" sz="1100" dirty="0">
                <a:solidFill>
                  <a:schemeClr val="tx1">
                    <a:lumMod val="95000"/>
                    <a:lumOff val="5000"/>
                  </a:schemeClr>
                </a:solidFill>
                <a:latin typeface="Calibri"/>
              </a:rPr>
              <a:t>Cristian Pérez</a:t>
            </a:r>
            <a:endParaRPr sz="1600" dirty="0">
              <a:solidFill>
                <a:schemeClr val="tx1">
                  <a:lumMod val="95000"/>
                  <a:lumOff val="5000"/>
                </a:schemeClr>
              </a:solidFill>
            </a:endParaRPr>
          </a:p>
        </p:txBody>
      </p:sp>
    </p:spTree>
    <p:extLst>
      <p:ext uri="{BB962C8B-B14F-4D97-AF65-F5344CB8AC3E}">
        <p14:creationId xmlns:p14="http://schemas.microsoft.com/office/powerpoint/2010/main" val="785168112"/>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a:t>Objetivos</a:t>
            </a:r>
            <a:endParaRPr lang="en-US" dirty="0"/>
          </a:p>
        </p:txBody>
      </p:sp>
      <p:graphicFrame>
        <p:nvGraphicFramePr>
          <p:cNvPr id="4" name="Diagrama 3"/>
          <p:cNvGraphicFramePr/>
          <p:nvPr/>
        </p:nvGraphicFramePr>
        <p:xfrm>
          <a:off x="609601" y="1293223"/>
          <a:ext cx="11316788" cy="4153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494611"/>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a:t>Objetivos</a:t>
            </a:r>
            <a:endParaRPr lang="en-US" dirty="0"/>
          </a:p>
        </p:txBody>
      </p:sp>
      <p:graphicFrame>
        <p:nvGraphicFramePr>
          <p:cNvPr id="5" name="Diagrama 4"/>
          <p:cNvGraphicFramePr/>
          <p:nvPr/>
        </p:nvGraphicFramePr>
        <p:xfrm>
          <a:off x="979714" y="1201783"/>
          <a:ext cx="10602686" cy="4479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49399"/>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F5BD9-6435-4BD8-945F-EE304EF63BE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C" dirty="0"/>
              <a:t>Temario</a:t>
            </a:r>
          </a:p>
        </p:txBody>
      </p:sp>
      <p:graphicFrame>
        <p:nvGraphicFramePr>
          <p:cNvPr id="4" name="Marcador de contenido 3">
            <a:extLst>
              <a:ext uri="{FF2B5EF4-FFF2-40B4-BE49-F238E27FC236}">
                <a16:creationId xmlns:a16="http://schemas.microsoft.com/office/drawing/2014/main" id="{8E9DCB36-90F3-4FB6-B038-B6A6EF35BFBB}"/>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14267"/>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dirty="0"/>
              <a:t>Diseño de planos</a:t>
            </a:r>
            <a:endParaRPr lang="en-US" dirty="0"/>
          </a:p>
        </p:txBody>
      </p:sp>
      <p:pic>
        <p:nvPicPr>
          <p:cNvPr id="4" name="Imagen 3"/>
          <p:cNvPicPr/>
          <p:nvPr/>
        </p:nvPicPr>
        <p:blipFill>
          <a:blip r:embed="rId2"/>
          <a:stretch>
            <a:fillRect/>
          </a:stretch>
        </p:blipFill>
        <p:spPr>
          <a:xfrm>
            <a:off x="957377" y="1247486"/>
            <a:ext cx="10929823" cy="5028623"/>
          </a:xfrm>
          <a:prstGeom prst="rect">
            <a:avLst/>
          </a:prstGeom>
        </p:spPr>
      </p:pic>
    </p:spTree>
    <p:extLst>
      <p:ext uri="{BB962C8B-B14F-4D97-AF65-F5344CB8AC3E}">
        <p14:creationId xmlns:p14="http://schemas.microsoft.com/office/powerpoint/2010/main" val="3331486365"/>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F5BD9-6435-4BD8-945F-EE304EF63BE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EC" dirty="0"/>
              <a:t>Temario</a:t>
            </a:r>
          </a:p>
        </p:txBody>
      </p:sp>
      <p:graphicFrame>
        <p:nvGraphicFramePr>
          <p:cNvPr id="4" name="Marcador de contenido 3">
            <a:extLst>
              <a:ext uri="{FF2B5EF4-FFF2-40B4-BE49-F238E27FC236}">
                <a16:creationId xmlns:a16="http://schemas.microsoft.com/office/drawing/2014/main" id="{8E9DCB36-90F3-4FB6-B038-B6A6EF35BFBB}"/>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506698"/>
      </p:ext>
    </p:extLst>
  </p:cSld>
  <p:clrMapOvr>
    <a:masterClrMapping/>
  </p:clrMapOvr>
  <p:transition spd="med">
    <p:randomBar dir="vert"/>
  </p:transition>
</p:sld>
</file>

<file path=ppt/theme/theme1.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formatoESPE2013</Template>
  <TotalTime>6899</TotalTime>
  <Words>2270</Words>
  <Application>Microsoft Office PowerPoint</Application>
  <PresentationFormat>Panorámica</PresentationFormat>
  <Paragraphs>443</Paragraphs>
  <Slides>39</Slides>
  <Notes>0</Notes>
  <HiddenSlides>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45" baseType="lpstr">
      <vt:lpstr>Arial</vt:lpstr>
      <vt:lpstr>Calibri</vt:lpstr>
      <vt:lpstr>Symbol</vt:lpstr>
      <vt:lpstr>FORMATO ESPE2013V2</vt:lpstr>
      <vt:lpstr>Theme1</vt:lpstr>
      <vt:lpstr>CorelDRAW</vt:lpstr>
      <vt:lpstr>Presentación de PowerPoint</vt:lpstr>
      <vt:lpstr>Temario</vt:lpstr>
      <vt:lpstr>Antecedentes</vt:lpstr>
      <vt:lpstr>Justificación e Importancia</vt:lpstr>
      <vt:lpstr>Objetivos</vt:lpstr>
      <vt:lpstr>Objetivos</vt:lpstr>
      <vt:lpstr>Temario</vt:lpstr>
      <vt:lpstr>Diseño de planos</vt:lpstr>
      <vt:lpstr>Temario</vt:lpstr>
      <vt:lpstr>Inventario de cargas</vt:lpstr>
      <vt:lpstr>Inventario de cargas</vt:lpstr>
      <vt:lpstr>Temario</vt:lpstr>
      <vt:lpstr>Análisis de Consumo</vt:lpstr>
      <vt:lpstr>Transformador</vt:lpstr>
      <vt:lpstr>Generador</vt:lpstr>
      <vt:lpstr>Temario</vt:lpstr>
      <vt:lpstr>Diseño de iluminación</vt:lpstr>
      <vt:lpstr>Calculo de diseño Eléctrico</vt:lpstr>
      <vt:lpstr>Temario</vt:lpstr>
      <vt:lpstr>Ingeniería de detalle</vt:lpstr>
      <vt:lpstr>Descripción característica de los Elementos</vt:lpstr>
      <vt:lpstr>Descripción característica de los Elementos</vt:lpstr>
      <vt:lpstr>Descripción característica de los Elementos</vt:lpstr>
      <vt:lpstr>Descripción característica de los Elementos</vt:lpstr>
      <vt:lpstr>Descripción característica de los Elementos</vt:lpstr>
      <vt:lpstr>Descripción característica de los Elementos</vt:lpstr>
      <vt:lpstr>Descripción característica de los Elementos</vt:lpstr>
      <vt:lpstr>Temario</vt:lpstr>
      <vt:lpstr>Presupuesto Económico</vt:lpstr>
      <vt:lpstr>Presupuesto Económico</vt:lpstr>
      <vt:lpstr>Presupuesto Económico</vt:lpstr>
      <vt:lpstr>Presupuesto Económico</vt:lpstr>
      <vt:lpstr>Temario</vt:lpstr>
      <vt:lpstr>Conclusiones</vt:lpstr>
      <vt:lpstr>Conclusiones</vt:lpstr>
      <vt:lpstr>Conclusiones</vt:lpstr>
      <vt:lpstr>Conclusiones</vt:lpstr>
      <vt:lpstr>Recomendaciones</vt:lpstr>
      <vt:lpstr>Trabajos Futuros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Mora</dc:creator>
  <cp:lastModifiedBy>-CRISTIAN F -PÉREZ R</cp:lastModifiedBy>
  <cp:revision>249</cp:revision>
  <dcterms:created xsi:type="dcterms:W3CDTF">2017-04-23T17:41:39Z</dcterms:created>
  <dcterms:modified xsi:type="dcterms:W3CDTF">2020-10-30T17:31:25Z</dcterms:modified>
</cp:coreProperties>
</file>