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6">
  <p:sldMasterIdLst>
    <p:sldMasterId id="2147483686" r:id="rId1"/>
  </p:sldMasterIdLst>
  <p:notesMasterIdLst>
    <p:notesMasterId r:id="rId38"/>
  </p:notesMasterIdLst>
  <p:sldIdLst>
    <p:sldId id="374" r:id="rId2"/>
    <p:sldId id="428" r:id="rId3"/>
    <p:sldId id="429" r:id="rId4"/>
    <p:sldId id="376" r:id="rId5"/>
    <p:sldId id="379" r:id="rId6"/>
    <p:sldId id="380" r:id="rId7"/>
    <p:sldId id="383" r:id="rId8"/>
    <p:sldId id="385" r:id="rId9"/>
    <p:sldId id="387" r:id="rId10"/>
    <p:sldId id="430" r:id="rId11"/>
    <p:sldId id="389" r:id="rId12"/>
    <p:sldId id="393" r:id="rId13"/>
    <p:sldId id="394" r:id="rId14"/>
    <p:sldId id="431" r:id="rId15"/>
    <p:sldId id="395" r:id="rId16"/>
    <p:sldId id="396" r:id="rId17"/>
    <p:sldId id="436" r:id="rId18"/>
    <p:sldId id="402" r:id="rId19"/>
    <p:sldId id="433" r:id="rId20"/>
    <p:sldId id="435" r:id="rId21"/>
    <p:sldId id="434" r:id="rId22"/>
    <p:sldId id="407" r:id="rId23"/>
    <p:sldId id="408" r:id="rId24"/>
    <p:sldId id="409" r:id="rId25"/>
    <p:sldId id="410" r:id="rId26"/>
    <p:sldId id="412" r:id="rId27"/>
    <p:sldId id="413" r:id="rId28"/>
    <p:sldId id="415" r:id="rId29"/>
    <p:sldId id="416" r:id="rId30"/>
    <p:sldId id="417" r:id="rId31"/>
    <p:sldId id="418" r:id="rId32"/>
    <p:sldId id="419" r:id="rId33"/>
    <p:sldId id="423" r:id="rId34"/>
    <p:sldId id="424" r:id="rId35"/>
    <p:sldId id="426" r:id="rId36"/>
    <p:sldId id="427" r:id="rId37"/>
  </p:sldIdLst>
  <p:sldSz cx="11880850" cy="6858000"/>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0000FF"/>
    <a:srgbClr val="008000"/>
    <a:srgbClr val="0000C4"/>
    <a:srgbClr val="FF3300"/>
    <a:srgbClr val="00FF00"/>
    <a:srgbClr val="3399FF"/>
    <a:srgbClr val="99FF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080" autoAdjust="0"/>
  </p:normalViewPr>
  <p:slideViewPr>
    <p:cSldViewPr>
      <p:cViewPr>
        <p:scale>
          <a:sx n="77" d="100"/>
          <a:sy n="77" d="100"/>
        </p:scale>
        <p:origin x="-540" y="108"/>
      </p:cViewPr>
      <p:guideLst>
        <p:guide orient="horz" pos="2160"/>
        <p:guide pos="374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gif"/><Relationship Id="rId4" Type="http://schemas.openxmlformats.org/officeDocument/2006/relationships/image" Target="../media/image19.png"/></Relationships>
</file>

<file path=ppt/diagrams/_rels/data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image" Target="../media/image7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gif"/><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96009A-5C7D-44D1-9F4B-5586AEC5D7E0}"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s-EC"/>
        </a:p>
      </dgm:t>
    </dgm:pt>
    <dgm:pt modelId="{B990E5E3-414C-4F77-B64A-D76AD82CB6D3}">
      <dgm:prSet phldrT="[Texto]" custT="1"/>
      <dgm:spPr>
        <a:solidFill>
          <a:schemeClr val="accent6">
            <a:lumMod val="75000"/>
          </a:schemeClr>
        </a:solidFill>
      </dgm:spPr>
      <dgm:t>
        <a:bodyPr/>
        <a:lstStyle/>
        <a:p>
          <a:pPr algn="l"/>
          <a:r>
            <a:rPr lang="es-EC" sz="2000" dirty="0" smtClean="0">
              <a:solidFill>
                <a:schemeClr val="tx1"/>
              </a:solidFill>
            </a:rPr>
            <a:t>Evaluar el efecto de diferentes diluciones de formol – agua (0, 36%, 18%) como desinfectante a nivel de nacedoras para mejorar el status sanitario y desempeño productivo en la fase de engorde de 1 a 42 días.</a:t>
          </a:r>
          <a:endParaRPr lang="es-EC" sz="2000" dirty="0">
            <a:solidFill>
              <a:schemeClr val="tx1"/>
            </a:solidFill>
            <a:latin typeface="Arial" panose="020B0604020202020204" pitchFamily="34" charset="0"/>
            <a:cs typeface="Arial" panose="020B0604020202020204" pitchFamily="34" charset="0"/>
          </a:endParaRPr>
        </a:p>
      </dgm:t>
    </dgm:pt>
    <dgm:pt modelId="{AA3700DD-4E69-4DF9-8F66-4A64D83D15D6}" type="parTrans" cxnId="{5C4C2A82-B968-41DA-9AE0-08867D775A63}">
      <dgm:prSet/>
      <dgm:spPr/>
      <dgm:t>
        <a:bodyPr/>
        <a:lstStyle/>
        <a:p>
          <a:endParaRPr lang="es-EC" sz="2400">
            <a:solidFill>
              <a:schemeClr val="tx1"/>
            </a:solidFill>
          </a:endParaRPr>
        </a:p>
      </dgm:t>
    </dgm:pt>
    <dgm:pt modelId="{D245972C-E544-4373-8A31-A3ABFB442C56}" type="sibTrans" cxnId="{5C4C2A82-B968-41DA-9AE0-08867D775A63}">
      <dgm:prSet/>
      <dgm:spPr/>
      <dgm:t>
        <a:bodyPr/>
        <a:lstStyle/>
        <a:p>
          <a:endParaRPr lang="es-EC" sz="2400">
            <a:solidFill>
              <a:schemeClr val="tx1"/>
            </a:solidFill>
          </a:endParaRPr>
        </a:p>
      </dgm:t>
    </dgm:pt>
    <dgm:pt modelId="{6BDC83D6-3465-4E6B-B4C8-A044822CA0BC}">
      <dgm:prSet phldrT="[Texto]" custT="1"/>
      <dgm:spPr>
        <a:solidFill>
          <a:schemeClr val="accent6">
            <a:lumMod val="60000"/>
            <a:lumOff val="40000"/>
          </a:schemeClr>
        </a:solidFill>
      </dgm:spPr>
      <dgm:t>
        <a:bodyPr/>
        <a:lstStyle/>
        <a:p>
          <a:r>
            <a:rPr lang="es-EC" sz="2000" dirty="0" smtClean="0">
              <a:solidFill>
                <a:schemeClr val="tx1"/>
              </a:solidFill>
            </a:rPr>
            <a:t>Determinar el efecto de las diferentes diluciones de formol sobre el control de la flora microbiana aeróbica y mesófilos en nacederas, mediante el uso de placas de ambiente.</a:t>
          </a:r>
          <a:endParaRPr lang="es-EC" sz="2000" dirty="0">
            <a:solidFill>
              <a:schemeClr val="tx1"/>
            </a:solidFill>
          </a:endParaRPr>
        </a:p>
      </dgm:t>
    </dgm:pt>
    <dgm:pt modelId="{6E8BDA09-D1B9-43D3-8AE9-1E06F7AE9309}" type="parTrans" cxnId="{8E38E6CC-0DC8-43ED-8D0C-E0DCA5831C30}">
      <dgm:prSet/>
      <dgm:spPr/>
      <dgm:t>
        <a:bodyPr/>
        <a:lstStyle/>
        <a:p>
          <a:endParaRPr lang="es-EC" sz="2400">
            <a:solidFill>
              <a:schemeClr val="tx1"/>
            </a:solidFill>
          </a:endParaRPr>
        </a:p>
      </dgm:t>
    </dgm:pt>
    <dgm:pt modelId="{98295425-D48F-41C4-999F-DD881F5640B1}" type="sibTrans" cxnId="{8E38E6CC-0DC8-43ED-8D0C-E0DCA5831C30}">
      <dgm:prSet/>
      <dgm:spPr/>
      <dgm:t>
        <a:bodyPr/>
        <a:lstStyle/>
        <a:p>
          <a:endParaRPr lang="es-EC" sz="2400">
            <a:solidFill>
              <a:schemeClr val="tx1"/>
            </a:solidFill>
          </a:endParaRPr>
        </a:p>
      </dgm:t>
    </dgm:pt>
    <dgm:pt modelId="{5648EEBD-0A4C-4739-B610-7ABCE8708C7D}">
      <dgm:prSet phldrT="[Texto]" custT="1"/>
      <dgm:spPr>
        <a:solidFill>
          <a:schemeClr val="accent6">
            <a:lumMod val="60000"/>
            <a:lumOff val="40000"/>
          </a:schemeClr>
        </a:solidFill>
      </dgm:spPr>
      <dgm:t>
        <a:bodyPr/>
        <a:lstStyle/>
        <a:p>
          <a:r>
            <a:rPr lang="es-EC" sz="2000" dirty="0" smtClean="0">
              <a:solidFill>
                <a:schemeClr val="tx1"/>
              </a:solidFill>
            </a:rPr>
            <a:t>Determinar el efecto del formol sobre el grado de cicatrización de ombligos y coloración del plumón en pollitos</a:t>
          </a:r>
          <a:r>
            <a:rPr lang="es-EC" sz="2000" dirty="0" smtClean="0">
              <a:solidFill>
                <a:schemeClr val="tx1"/>
              </a:solidFill>
              <a:latin typeface="Arial" panose="020B0604020202020204" pitchFamily="34" charset="0"/>
              <a:cs typeface="Arial" panose="020B0604020202020204" pitchFamily="34" charset="0"/>
            </a:rPr>
            <a:t>.</a:t>
          </a:r>
          <a:endParaRPr lang="es-EC" sz="2000" dirty="0">
            <a:solidFill>
              <a:schemeClr val="tx1"/>
            </a:solidFill>
          </a:endParaRPr>
        </a:p>
      </dgm:t>
    </dgm:pt>
    <dgm:pt modelId="{FC8F97A1-D504-456C-BDDE-7AB7F2C55E56}" type="parTrans" cxnId="{02DADBBA-067C-4D5F-96AB-695977D0749A}">
      <dgm:prSet/>
      <dgm:spPr/>
      <dgm:t>
        <a:bodyPr/>
        <a:lstStyle/>
        <a:p>
          <a:endParaRPr lang="es-EC" sz="2400">
            <a:solidFill>
              <a:schemeClr val="tx1"/>
            </a:solidFill>
          </a:endParaRPr>
        </a:p>
      </dgm:t>
    </dgm:pt>
    <dgm:pt modelId="{394FD21B-A4D7-4A60-9676-B3C04691EFF8}" type="sibTrans" cxnId="{02DADBBA-067C-4D5F-96AB-695977D0749A}">
      <dgm:prSet/>
      <dgm:spPr/>
      <dgm:t>
        <a:bodyPr/>
        <a:lstStyle/>
        <a:p>
          <a:endParaRPr lang="es-EC" sz="2400">
            <a:solidFill>
              <a:schemeClr val="tx1"/>
            </a:solidFill>
          </a:endParaRPr>
        </a:p>
      </dgm:t>
    </dgm:pt>
    <dgm:pt modelId="{CA38F459-6540-477C-9842-14FA55B42B1D}">
      <dgm:prSet custT="1"/>
      <dgm:spPr>
        <a:solidFill>
          <a:schemeClr val="accent6">
            <a:lumMod val="40000"/>
            <a:lumOff val="60000"/>
          </a:schemeClr>
        </a:solidFill>
      </dgm:spPr>
      <dgm:t>
        <a:bodyPr/>
        <a:lstStyle/>
        <a:p>
          <a:r>
            <a:rPr lang="es-EC" sz="2000" dirty="0" smtClean="0">
              <a:solidFill>
                <a:schemeClr val="tx1"/>
              </a:solidFill>
            </a:rPr>
            <a:t>Evaluar parámetros zootécnicos de pollitos tratados con diferentes diluciones de formol en nacedoras. </a:t>
          </a:r>
          <a:endParaRPr lang="es-MX" sz="2000" dirty="0">
            <a:solidFill>
              <a:schemeClr val="tx1"/>
            </a:solidFill>
            <a:latin typeface="Arial" panose="020B0604020202020204" pitchFamily="34" charset="0"/>
            <a:cs typeface="Arial" panose="020B0604020202020204" pitchFamily="34" charset="0"/>
          </a:endParaRPr>
        </a:p>
      </dgm:t>
    </dgm:pt>
    <dgm:pt modelId="{53638F8C-3B64-49EE-AC82-BC39C6F1E099}" type="parTrans" cxnId="{0D997E71-ABCC-4FD5-BA74-6C66E007A7C3}">
      <dgm:prSet/>
      <dgm:spPr/>
      <dgm:t>
        <a:bodyPr/>
        <a:lstStyle/>
        <a:p>
          <a:endParaRPr lang="es-EC" sz="2400">
            <a:solidFill>
              <a:schemeClr val="tx1"/>
            </a:solidFill>
          </a:endParaRPr>
        </a:p>
      </dgm:t>
    </dgm:pt>
    <dgm:pt modelId="{D5AB0E93-E538-4ACE-BA77-FCEF0DD790AF}" type="sibTrans" cxnId="{0D997E71-ABCC-4FD5-BA74-6C66E007A7C3}">
      <dgm:prSet/>
      <dgm:spPr/>
      <dgm:t>
        <a:bodyPr/>
        <a:lstStyle/>
        <a:p>
          <a:endParaRPr lang="es-EC" sz="2400">
            <a:solidFill>
              <a:schemeClr val="tx1"/>
            </a:solidFill>
          </a:endParaRPr>
        </a:p>
      </dgm:t>
    </dgm:pt>
    <dgm:pt modelId="{000A6423-F2FF-49A9-963D-A81FE930DE0A}">
      <dgm:prSet/>
      <dgm:spPr>
        <a:solidFill>
          <a:schemeClr val="accent6">
            <a:lumMod val="40000"/>
            <a:lumOff val="60000"/>
          </a:schemeClr>
        </a:solidFill>
      </dgm:spPr>
      <dgm:t>
        <a:bodyPr/>
        <a:lstStyle/>
        <a:p>
          <a:r>
            <a:rPr lang="es-EC" dirty="0" smtClean="0">
              <a:solidFill>
                <a:schemeClr val="tx1"/>
              </a:solidFill>
            </a:rPr>
            <a:t>Determinar el beneficio - costo del uso de diferentes diluciones de formol.</a:t>
          </a:r>
          <a:endParaRPr lang="es-MX" dirty="0">
            <a:solidFill>
              <a:schemeClr val="tx1"/>
            </a:solidFill>
            <a:latin typeface="Arial" panose="020B0604020202020204" pitchFamily="34" charset="0"/>
            <a:cs typeface="Arial" panose="020B0604020202020204" pitchFamily="34" charset="0"/>
          </a:endParaRPr>
        </a:p>
      </dgm:t>
    </dgm:pt>
    <dgm:pt modelId="{63BFEBC9-132C-4271-B130-1D0A089B9293}" type="parTrans" cxnId="{6449F3A8-1B6E-42C6-83E9-EB2F0E08E8F5}">
      <dgm:prSet/>
      <dgm:spPr/>
      <dgm:t>
        <a:bodyPr/>
        <a:lstStyle/>
        <a:p>
          <a:endParaRPr lang="es-EC"/>
        </a:p>
      </dgm:t>
    </dgm:pt>
    <dgm:pt modelId="{79E40BF6-BC24-435C-BC32-E4A0B3CB2233}" type="sibTrans" cxnId="{6449F3A8-1B6E-42C6-83E9-EB2F0E08E8F5}">
      <dgm:prSet/>
      <dgm:spPr/>
      <dgm:t>
        <a:bodyPr/>
        <a:lstStyle/>
        <a:p>
          <a:endParaRPr lang="es-EC"/>
        </a:p>
      </dgm:t>
    </dgm:pt>
    <dgm:pt modelId="{C3FD100F-12BD-4850-A2AE-ADBEA7B933C0}" type="pres">
      <dgm:prSet presAssocID="{AE96009A-5C7D-44D1-9F4B-5586AEC5D7E0}" presName="layout" presStyleCnt="0">
        <dgm:presLayoutVars>
          <dgm:chMax/>
          <dgm:chPref/>
          <dgm:dir/>
          <dgm:animOne val="branch"/>
          <dgm:animLvl val="lvl"/>
          <dgm:resizeHandles/>
        </dgm:presLayoutVars>
      </dgm:prSet>
      <dgm:spPr/>
      <dgm:t>
        <a:bodyPr/>
        <a:lstStyle/>
        <a:p>
          <a:endParaRPr lang="es-EC"/>
        </a:p>
      </dgm:t>
    </dgm:pt>
    <dgm:pt modelId="{EE1EA014-FB48-4871-B971-A100D6793EBA}" type="pres">
      <dgm:prSet presAssocID="{B990E5E3-414C-4F77-B64A-D76AD82CB6D3}" presName="root" presStyleCnt="0">
        <dgm:presLayoutVars>
          <dgm:chMax/>
          <dgm:chPref val="4"/>
        </dgm:presLayoutVars>
      </dgm:prSet>
      <dgm:spPr/>
    </dgm:pt>
    <dgm:pt modelId="{A3242ACE-18A0-47BF-9C93-6C75911CAE76}" type="pres">
      <dgm:prSet presAssocID="{B990E5E3-414C-4F77-B64A-D76AD82CB6D3}" presName="rootComposite" presStyleCnt="0">
        <dgm:presLayoutVars/>
      </dgm:prSet>
      <dgm:spPr/>
    </dgm:pt>
    <dgm:pt modelId="{726963EF-412E-4C98-9D8E-371690EE3CBA}" type="pres">
      <dgm:prSet presAssocID="{B990E5E3-414C-4F77-B64A-D76AD82CB6D3}" presName="rootText" presStyleLbl="node0" presStyleIdx="0" presStyleCnt="1" custLinFactNeighborX="3539" custLinFactNeighborY="14925">
        <dgm:presLayoutVars>
          <dgm:chMax/>
          <dgm:chPref val="4"/>
        </dgm:presLayoutVars>
      </dgm:prSet>
      <dgm:spPr/>
      <dgm:t>
        <a:bodyPr/>
        <a:lstStyle/>
        <a:p>
          <a:endParaRPr lang="es-EC"/>
        </a:p>
      </dgm:t>
    </dgm:pt>
    <dgm:pt modelId="{AB87F92E-ECAD-42CE-9112-06D59C759E37}" type="pres">
      <dgm:prSet presAssocID="{B990E5E3-414C-4F77-B64A-D76AD82CB6D3}" presName="childShape" presStyleCnt="0">
        <dgm:presLayoutVars>
          <dgm:chMax val="0"/>
          <dgm:chPref val="0"/>
        </dgm:presLayoutVars>
      </dgm:prSet>
      <dgm:spPr/>
    </dgm:pt>
    <dgm:pt modelId="{823746BA-32E4-4B2A-8F19-D85A664D83F2}" type="pres">
      <dgm:prSet presAssocID="{6BDC83D6-3465-4E6B-B4C8-A044822CA0BC}" presName="childComposite" presStyleCnt="0">
        <dgm:presLayoutVars>
          <dgm:chMax val="0"/>
          <dgm:chPref val="0"/>
        </dgm:presLayoutVars>
      </dgm:prSet>
      <dgm:spPr/>
    </dgm:pt>
    <dgm:pt modelId="{2345C1D4-5BB3-4232-BC28-2763ACC29F0F}" type="pres">
      <dgm:prSet presAssocID="{6BDC83D6-3465-4E6B-B4C8-A044822CA0BC}" presName="Imag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dgm:spPr>
      <dgm:t>
        <a:bodyPr/>
        <a:lstStyle/>
        <a:p>
          <a:endParaRPr lang="es-EC"/>
        </a:p>
      </dgm:t>
    </dgm:pt>
    <dgm:pt modelId="{21C9E773-040E-417A-B29D-143B87F83E68}" type="pres">
      <dgm:prSet presAssocID="{6BDC83D6-3465-4E6B-B4C8-A044822CA0BC}" presName="childText" presStyleLbl="lnNode1" presStyleIdx="0" presStyleCnt="4" custLinFactNeighborX="1797" custLinFactNeighborY="1298">
        <dgm:presLayoutVars>
          <dgm:chMax val="0"/>
          <dgm:chPref val="0"/>
          <dgm:bulletEnabled val="1"/>
        </dgm:presLayoutVars>
      </dgm:prSet>
      <dgm:spPr/>
      <dgm:t>
        <a:bodyPr/>
        <a:lstStyle/>
        <a:p>
          <a:endParaRPr lang="es-EC"/>
        </a:p>
      </dgm:t>
    </dgm:pt>
    <dgm:pt modelId="{D4B9A8F4-EA14-4DF6-8E24-EBA8A2E87C9F}" type="pres">
      <dgm:prSet presAssocID="{5648EEBD-0A4C-4739-B610-7ABCE8708C7D}" presName="childComposite" presStyleCnt="0">
        <dgm:presLayoutVars>
          <dgm:chMax val="0"/>
          <dgm:chPref val="0"/>
        </dgm:presLayoutVars>
      </dgm:prSet>
      <dgm:spPr/>
    </dgm:pt>
    <dgm:pt modelId="{6EEE2BD6-262E-4325-B540-E72F31FAA57B}" type="pres">
      <dgm:prSet presAssocID="{5648EEBD-0A4C-4739-B610-7ABCE8708C7D}" presName="Image" presStyleLbl="nod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dgm:spPr>
      <dgm:t>
        <a:bodyPr/>
        <a:lstStyle/>
        <a:p>
          <a:endParaRPr lang="es-EC"/>
        </a:p>
      </dgm:t>
    </dgm:pt>
    <dgm:pt modelId="{802DDE15-52AD-43DE-BB91-ED94DA557912}" type="pres">
      <dgm:prSet presAssocID="{5648EEBD-0A4C-4739-B610-7ABCE8708C7D}" presName="childText" presStyleLbl="lnNode1" presStyleIdx="1" presStyleCnt="4" custLinFactNeighborX="1818">
        <dgm:presLayoutVars>
          <dgm:chMax val="0"/>
          <dgm:chPref val="0"/>
          <dgm:bulletEnabled val="1"/>
        </dgm:presLayoutVars>
      </dgm:prSet>
      <dgm:spPr/>
      <dgm:t>
        <a:bodyPr/>
        <a:lstStyle/>
        <a:p>
          <a:endParaRPr lang="es-EC"/>
        </a:p>
      </dgm:t>
    </dgm:pt>
    <dgm:pt modelId="{A189F417-F596-492B-B2FA-88F4E6E701F8}" type="pres">
      <dgm:prSet presAssocID="{CA38F459-6540-477C-9842-14FA55B42B1D}" presName="childComposite" presStyleCnt="0">
        <dgm:presLayoutVars>
          <dgm:chMax val="0"/>
          <dgm:chPref val="0"/>
        </dgm:presLayoutVars>
      </dgm:prSet>
      <dgm:spPr/>
    </dgm:pt>
    <dgm:pt modelId="{DFBE54D9-6B4D-4863-B5D1-5ECD2D333B46}" type="pres">
      <dgm:prSet presAssocID="{CA38F459-6540-477C-9842-14FA55B42B1D}" presName="Image" presStyleLbl="nod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7000" b="-27000"/>
          </a:stretch>
        </a:blipFill>
      </dgm:spPr>
      <dgm:t>
        <a:bodyPr/>
        <a:lstStyle/>
        <a:p>
          <a:endParaRPr lang="es-EC"/>
        </a:p>
      </dgm:t>
    </dgm:pt>
    <dgm:pt modelId="{5DF80C29-238C-4122-B5E2-A54B1483B29E}" type="pres">
      <dgm:prSet presAssocID="{CA38F459-6540-477C-9842-14FA55B42B1D}" presName="childText" presStyleLbl="lnNode1" presStyleIdx="2" presStyleCnt="4" custLinFactNeighborX="2020">
        <dgm:presLayoutVars>
          <dgm:chMax val="0"/>
          <dgm:chPref val="0"/>
          <dgm:bulletEnabled val="1"/>
        </dgm:presLayoutVars>
      </dgm:prSet>
      <dgm:spPr/>
      <dgm:t>
        <a:bodyPr/>
        <a:lstStyle/>
        <a:p>
          <a:endParaRPr lang="es-EC"/>
        </a:p>
      </dgm:t>
    </dgm:pt>
    <dgm:pt modelId="{13DBE4A8-0716-47A7-B27B-5E97F8BC0969}" type="pres">
      <dgm:prSet presAssocID="{000A6423-F2FF-49A9-963D-A81FE930DE0A}" presName="childComposite" presStyleCnt="0">
        <dgm:presLayoutVars>
          <dgm:chMax val="0"/>
          <dgm:chPref val="0"/>
        </dgm:presLayoutVars>
      </dgm:prSet>
      <dgm:spPr/>
    </dgm:pt>
    <dgm:pt modelId="{D4BDDE2B-BA7A-45AB-B905-EB2290953AAF}" type="pres">
      <dgm:prSet presAssocID="{000A6423-F2FF-49A9-963D-A81FE930DE0A}" presName="Image" presStyleLbl="node1" presStyleIdx="3" presStyleCnt="4"/>
      <dgm:spPr>
        <a:blipFill rotWithShape="1">
          <a:blip xmlns:r="http://schemas.openxmlformats.org/officeDocument/2006/relationships" r:embed="rId4"/>
          <a:stretch>
            <a:fillRect/>
          </a:stretch>
        </a:blipFill>
      </dgm:spPr>
      <dgm:t>
        <a:bodyPr/>
        <a:lstStyle/>
        <a:p>
          <a:endParaRPr lang="es-EC"/>
        </a:p>
      </dgm:t>
    </dgm:pt>
    <dgm:pt modelId="{9ABA7E60-2BE0-4433-A112-5D2F7830529B}" type="pres">
      <dgm:prSet presAssocID="{000A6423-F2FF-49A9-963D-A81FE930DE0A}" presName="childText" presStyleLbl="lnNode1" presStyleIdx="3" presStyleCnt="4" custLinFactNeighborX="1507" custLinFactNeighborY="-4115">
        <dgm:presLayoutVars>
          <dgm:chMax val="0"/>
          <dgm:chPref val="0"/>
          <dgm:bulletEnabled val="1"/>
        </dgm:presLayoutVars>
      </dgm:prSet>
      <dgm:spPr/>
      <dgm:t>
        <a:bodyPr/>
        <a:lstStyle/>
        <a:p>
          <a:endParaRPr lang="es-EC"/>
        </a:p>
      </dgm:t>
    </dgm:pt>
  </dgm:ptLst>
  <dgm:cxnLst>
    <dgm:cxn modelId="{5C4C2A82-B968-41DA-9AE0-08867D775A63}" srcId="{AE96009A-5C7D-44D1-9F4B-5586AEC5D7E0}" destId="{B990E5E3-414C-4F77-B64A-D76AD82CB6D3}" srcOrd="0" destOrd="0" parTransId="{AA3700DD-4E69-4DF9-8F66-4A64D83D15D6}" sibTransId="{D245972C-E544-4373-8A31-A3ABFB442C56}"/>
    <dgm:cxn modelId="{02DADBBA-067C-4D5F-96AB-695977D0749A}" srcId="{B990E5E3-414C-4F77-B64A-D76AD82CB6D3}" destId="{5648EEBD-0A4C-4739-B610-7ABCE8708C7D}" srcOrd="1" destOrd="0" parTransId="{FC8F97A1-D504-456C-BDDE-7AB7F2C55E56}" sibTransId="{394FD21B-A4D7-4A60-9676-B3C04691EFF8}"/>
    <dgm:cxn modelId="{C6F5CF85-6AFA-4EB3-A056-A989E933A522}" type="presOf" srcId="{CA38F459-6540-477C-9842-14FA55B42B1D}" destId="{5DF80C29-238C-4122-B5E2-A54B1483B29E}" srcOrd="0" destOrd="0" presId="urn:microsoft.com/office/officeart/2008/layout/PictureAccentList"/>
    <dgm:cxn modelId="{0D997E71-ABCC-4FD5-BA74-6C66E007A7C3}" srcId="{B990E5E3-414C-4F77-B64A-D76AD82CB6D3}" destId="{CA38F459-6540-477C-9842-14FA55B42B1D}" srcOrd="2" destOrd="0" parTransId="{53638F8C-3B64-49EE-AC82-BC39C6F1E099}" sibTransId="{D5AB0E93-E538-4ACE-BA77-FCEF0DD790AF}"/>
    <dgm:cxn modelId="{E8558D93-7503-4DEE-B3B5-DA96355C79A7}" type="presOf" srcId="{000A6423-F2FF-49A9-963D-A81FE930DE0A}" destId="{9ABA7E60-2BE0-4433-A112-5D2F7830529B}" srcOrd="0" destOrd="0" presId="urn:microsoft.com/office/officeart/2008/layout/PictureAccentList"/>
    <dgm:cxn modelId="{6449F3A8-1B6E-42C6-83E9-EB2F0E08E8F5}" srcId="{B990E5E3-414C-4F77-B64A-D76AD82CB6D3}" destId="{000A6423-F2FF-49A9-963D-A81FE930DE0A}" srcOrd="3" destOrd="0" parTransId="{63BFEBC9-132C-4271-B130-1D0A089B9293}" sibTransId="{79E40BF6-BC24-435C-BC32-E4A0B3CB2233}"/>
    <dgm:cxn modelId="{D5AC9999-46C8-4AB1-94DA-9D8EA9CB3015}" type="presOf" srcId="{5648EEBD-0A4C-4739-B610-7ABCE8708C7D}" destId="{802DDE15-52AD-43DE-BB91-ED94DA557912}" srcOrd="0" destOrd="0" presId="urn:microsoft.com/office/officeart/2008/layout/PictureAccentList"/>
    <dgm:cxn modelId="{8774E0C4-A240-4147-8B3C-80EBA1388303}" type="presOf" srcId="{6BDC83D6-3465-4E6B-B4C8-A044822CA0BC}" destId="{21C9E773-040E-417A-B29D-143B87F83E68}" srcOrd="0" destOrd="0" presId="urn:microsoft.com/office/officeart/2008/layout/PictureAccentList"/>
    <dgm:cxn modelId="{8E38E6CC-0DC8-43ED-8D0C-E0DCA5831C30}" srcId="{B990E5E3-414C-4F77-B64A-D76AD82CB6D3}" destId="{6BDC83D6-3465-4E6B-B4C8-A044822CA0BC}" srcOrd="0" destOrd="0" parTransId="{6E8BDA09-D1B9-43D3-8AE9-1E06F7AE9309}" sibTransId="{98295425-D48F-41C4-999F-DD881F5640B1}"/>
    <dgm:cxn modelId="{65982E72-AD82-4004-9C5B-15FE4D768348}" type="presOf" srcId="{AE96009A-5C7D-44D1-9F4B-5586AEC5D7E0}" destId="{C3FD100F-12BD-4850-A2AE-ADBEA7B933C0}" srcOrd="0" destOrd="0" presId="urn:microsoft.com/office/officeart/2008/layout/PictureAccentList"/>
    <dgm:cxn modelId="{5772A93B-C978-4E0D-BD60-96A67B18805C}" type="presOf" srcId="{B990E5E3-414C-4F77-B64A-D76AD82CB6D3}" destId="{726963EF-412E-4C98-9D8E-371690EE3CBA}" srcOrd="0" destOrd="0" presId="urn:microsoft.com/office/officeart/2008/layout/PictureAccentList"/>
    <dgm:cxn modelId="{F5A6F6A9-41F0-4F03-904D-20E4B50E4DD1}" type="presParOf" srcId="{C3FD100F-12BD-4850-A2AE-ADBEA7B933C0}" destId="{EE1EA014-FB48-4871-B971-A100D6793EBA}" srcOrd="0" destOrd="0" presId="urn:microsoft.com/office/officeart/2008/layout/PictureAccentList"/>
    <dgm:cxn modelId="{D77CCC10-814F-49D0-8E38-20FF00414F53}" type="presParOf" srcId="{EE1EA014-FB48-4871-B971-A100D6793EBA}" destId="{A3242ACE-18A0-47BF-9C93-6C75911CAE76}" srcOrd="0" destOrd="0" presId="urn:microsoft.com/office/officeart/2008/layout/PictureAccentList"/>
    <dgm:cxn modelId="{4E85D097-21CB-423A-8CE0-94B1A0D237D9}" type="presParOf" srcId="{A3242ACE-18A0-47BF-9C93-6C75911CAE76}" destId="{726963EF-412E-4C98-9D8E-371690EE3CBA}" srcOrd="0" destOrd="0" presId="urn:microsoft.com/office/officeart/2008/layout/PictureAccentList"/>
    <dgm:cxn modelId="{2C006B05-F0C2-4915-ABF6-9659D3950203}" type="presParOf" srcId="{EE1EA014-FB48-4871-B971-A100D6793EBA}" destId="{AB87F92E-ECAD-42CE-9112-06D59C759E37}" srcOrd="1" destOrd="0" presId="urn:microsoft.com/office/officeart/2008/layout/PictureAccentList"/>
    <dgm:cxn modelId="{199B531A-6A1A-408D-8DC5-2A85ED2BCC4B}" type="presParOf" srcId="{AB87F92E-ECAD-42CE-9112-06D59C759E37}" destId="{823746BA-32E4-4B2A-8F19-D85A664D83F2}" srcOrd="0" destOrd="0" presId="urn:microsoft.com/office/officeart/2008/layout/PictureAccentList"/>
    <dgm:cxn modelId="{BDCC0BC7-4DFA-4824-AF69-FC84DD3FEF4A}" type="presParOf" srcId="{823746BA-32E4-4B2A-8F19-D85A664D83F2}" destId="{2345C1D4-5BB3-4232-BC28-2763ACC29F0F}" srcOrd="0" destOrd="0" presId="urn:microsoft.com/office/officeart/2008/layout/PictureAccentList"/>
    <dgm:cxn modelId="{D9A04EA1-56D4-44A6-BC2B-AC28E1C606C9}" type="presParOf" srcId="{823746BA-32E4-4B2A-8F19-D85A664D83F2}" destId="{21C9E773-040E-417A-B29D-143B87F83E68}" srcOrd="1" destOrd="0" presId="urn:microsoft.com/office/officeart/2008/layout/PictureAccentList"/>
    <dgm:cxn modelId="{23C872E2-FBCD-4CD7-A9EA-96008A34521E}" type="presParOf" srcId="{AB87F92E-ECAD-42CE-9112-06D59C759E37}" destId="{D4B9A8F4-EA14-4DF6-8E24-EBA8A2E87C9F}" srcOrd="1" destOrd="0" presId="urn:microsoft.com/office/officeart/2008/layout/PictureAccentList"/>
    <dgm:cxn modelId="{94A2E0A9-5917-43F4-A7C4-39D1EDB18087}" type="presParOf" srcId="{D4B9A8F4-EA14-4DF6-8E24-EBA8A2E87C9F}" destId="{6EEE2BD6-262E-4325-B540-E72F31FAA57B}" srcOrd="0" destOrd="0" presId="urn:microsoft.com/office/officeart/2008/layout/PictureAccentList"/>
    <dgm:cxn modelId="{43A3A4F5-E3CA-4825-9BFC-D65D54E75B9B}" type="presParOf" srcId="{D4B9A8F4-EA14-4DF6-8E24-EBA8A2E87C9F}" destId="{802DDE15-52AD-43DE-BB91-ED94DA557912}" srcOrd="1" destOrd="0" presId="urn:microsoft.com/office/officeart/2008/layout/PictureAccentList"/>
    <dgm:cxn modelId="{AA21E4C5-22FE-4790-8DAB-60EA8BF197D9}" type="presParOf" srcId="{AB87F92E-ECAD-42CE-9112-06D59C759E37}" destId="{A189F417-F596-492B-B2FA-88F4E6E701F8}" srcOrd="2" destOrd="0" presId="urn:microsoft.com/office/officeart/2008/layout/PictureAccentList"/>
    <dgm:cxn modelId="{58F98FD6-3CE7-4042-B274-DAC34597F07A}" type="presParOf" srcId="{A189F417-F596-492B-B2FA-88F4E6E701F8}" destId="{DFBE54D9-6B4D-4863-B5D1-5ECD2D333B46}" srcOrd="0" destOrd="0" presId="urn:microsoft.com/office/officeart/2008/layout/PictureAccentList"/>
    <dgm:cxn modelId="{A58F2A72-9B8A-4575-A553-235E495D2139}" type="presParOf" srcId="{A189F417-F596-492B-B2FA-88F4E6E701F8}" destId="{5DF80C29-238C-4122-B5E2-A54B1483B29E}" srcOrd="1" destOrd="0" presId="urn:microsoft.com/office/officeart/2008/layout/PictureAccentList"/>
    <dgm:cxn modelId="{52775E64-F9A3-4B3E-881F-95050F51507D}" type="presParOf" srcId="{AB87F92E-ECAD-42CE-9112-06D59C759E37}" destId="{13DBE4A8-0716-47A7-B27B-5E97F8BC0969}" srcOrd="3" destOrd="0" presId="urn:microsoft.com/office/officeart/2008/layout/PictureAccentList"/>
    <dgm:cxn modelId="{A95A6421-9F38-4BF7-8602-CCCD39F9B8D7}" type="presParOf" srcId="{13DBE4A8-0716-47A7-B27B-5E97F8BC0969}" destId="{D4BDDE2B-BA7A-45AB-B905-EB2290953AAF}" srcOrd="0" destOrd="0" presId="urn:microsoft.com/office/officeart/2008/layout/PictureAccentList"/>
    <dgm:cxn modelId="{0A8267FB-74E6-466A-88EC-F00C0FB5A68B}" type="presParOf" srcId="{13DBE4A8-0716-47A7-B27B-5E97F8BC0969}" destId="{9ABA7E60-2BE0-4433-A112-5D2F7830529B}"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201C25-508F-4EB3-B90E-A231A5DD782A}"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endParaRPr lang="es-EC"/>
        </a:p>
      </dgm:t>
    </dgm:pt>
    <dgm:pt modelId="{1678E106-A619-496A-B290-ABB7B4EF398C}">
      <dgm:prSet phldrT="[Texto]"/>
      <dgm:spPr>
        <a:gradFill flip="none" rotWithShape="0">
          <a:gsLst>
            <a:gs pos="0">
              <a:srgbClr val="FF6600">
                <a:shade val="30000"/>
                <a:satMod val="115000"/>
              </a:srgbClr>
            </a:gs>
            <a:gs pos="50000">
              <a:srgbClr val="FF6600">
                <a:shade val="67500"/>
                <a:satMod val="115000"/>
              </a:srgbClr>
            </a:gs>
            <a:gs pos="100000">
              <a:srgbClr val="FF6600">
                <a:shade val="100000"/>
                <a:satMod val="115000"/>
              </a:srgbClr>
            </a:gs>
          </a:gsLst>
          <a:lin ang="18900000" scaled="1"/>
          <a:tileRect/>
        </a:gradFill>
      </dgm:spPr>
      <dgm:t>
        <a:bodyPr/>
        <a:lstStyle/>
        <a:p>
          <a:r>
            <a:rPr lang="es-ES" b="1" dirty="0" smtClean="0">
              <a:solidFill>
                <a:schemeClr val="tx1"/>
              </a:solidFill>
              <a:latin typeface="Times New Roman" panose="02020603050405020304" pitchFamily="18" charset="0"/>
              <a:cs typeface="Times New Roman" panose="02020603050405020304" pitchFamily="18" charset="0"/>
            </a:rPr>
            <a:t>T1</a:t>
          </a:r>
        </a:p>
        <a:p>
          <a:r>
            <a:rPr lang="es-ES" b="1" dirty="0" smtClean="0">
              <a:solidFill>
                <a:schemeClr val="tx1"/>
              </a:solidFill>
              <a:latin typeface="Times New Roman" panose="02020603050405020304" pitchFamily="18" charset="0"/>
              <a:cs typeface="Times New Roman" panose="02020603050405020304" pitchFamily="18" charset="0"/>
            </a:rPr>
            <a:t>1620</a:t>
          </a:r>
          <a:endParaRPr lang="es-EC" b="1" dirty="0">
            <a:solidFill>
              <a:schemeClr val="tx1"/>
            </a:solidFill>
            <a:latin typeface="Times New Roman" panose="02020603050405020304" pitchFamily="18" charset="0"/>
            <a:cs typeface="Times New Roman" panose="02020603050405020304" pitchFamily="18" charset="0"/>
          </a:endParaRPr>
        </a:p>
      </dgm:t>
    </dgm:pt>
    <dgm:pt modelId="{0E714FD9-44CD-4604-8F6D-30012D50F511}" type="parTrans" cxnId="{2437523B-81B4-43A3-9424-FB81117771B7}">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2A32490E-DF1E-4D1E-82D9-E43DCC6742EB}" type="sibTrans" cxnId="{2437523B-81B4-43A3-9424-FB81117771B7}">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46F18144-5AB3-47A0-9B42-59B5F2BE1E89}">
      <dgm:prSet phldrT="[Texto]"/>
      <dgm:spPr>
        <a:gradFill flip="none" rotWithShape="0">
          <a:gsLst>
            <a:gs pos="0">
              <a:srgbClr val="FF6600">
                <a:shade val="30000"/>
                <a:satMod val="115000"/>
              </a:srgbClr>
            </a:gs>
            <a:gs pos="50000">
              <a:srgbClr val="FF6600">
                <a:shade val="67500"/>
                <a:satMod val="115000"/>
              </a:srgbClr>
            </a:gs>
            <a:gs pos="100000">
              <a:srgbClr val="FF6600">
                <a:shade val="100000"/>
                <a:satMod val="115000"/>
              </a:srgbClr>
            </a:gs>
          </a:gsLst>
          <a:lin ang="18900000" scaled="1"/>
          <a:tileRect/>
        </a:gradFill>
      </dgm:spPr>
      <dgm:t>
        <a:bodyPr/>
        <a:lstStyle/>
        <a:p>
          <a:r>
            <a:rPr lang="es-EC" b="1" dirty="0" smtClean="0">
              <a:solidFill>
                <a:schemeClr val="tx1"/>
              </a:solidFill>
              <a:latin typeface="Times New Roman" panose="02020603050405020304" pitchFamily="18" charset="0"/>
              <a:cs typeface="Times New Roman" panose="02020603050405020304" pitchFamily="18" charset="0"/>
            </a:rPr>
            <a:t>T2</a:t>
          </a:r>
        </a:p>
        <a:p>
          <a:r>
            <a:rPr lang="es-EC" b="1" dirty="0" smtClean="0">
              <a:solidFill>
                <a:schemeClr val="tx1"/>
              </a:solidFill>
              <a:latin typeface="Times New Roman" panose="02020603050405020304" pitchFamily="18" charset="0"/>
              <a:cs typeface="Times New Roman" panose="02020603050405020304" pitchFamily="18" charset="0"/>
            </a:rPr>
            <a:t>1620</a:t>
          </a:r>
          <a:endParaRPr lang="es-EC" b="1" dirty="0">
            <a:solidFill>
              <a:schemeClr val="tx1"/>
            </a:solidFill>
            <a:latin typeface="Times New Roman" panose="02020603050405020304" pitchFamily="18" charset="0"/>
            <a:cs typeface="Times New Roman" panose="02020603050405020304" pitchFamily="18" charset="0"/>
          </a:endParaRPr>
        </a:p>
      </dgm:t>
    </dgm:pt>
    <dgm:pt modelId="{3500A6B8-3D29-45EF-9954-E995BB5BD808}" type="parTrans" cxnId="{E1BF6FB5-3C00-47F9-A021-23449E5415D8}">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50B0FC31-E6C2-41DC-83B1-4235E0684CCF}" type="sibTrans" cxnId="{E1BF6FB5-3C00-47F9-A021-23449E5415D8}">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7B9DC1A7-C763-4827-B0B8-6806619571E2}">
      <dgm:prSet phldrT="[Texto]"/>
      <dgm:spPr>
        <a:gradFill flip="none" rotWithShape="0">
          <a:gsLst>
            <a:gs pos="0">
              <a:srgbClr val="008000">
                <a:shade val="30000"/>
                <a:satMod val="115000"/>
              </a:srgbClr>
            </a:gs>
            <a:gs pos="50000">
              <a:srgbClr val="008000">
                <a:shade val="67500"/>
                <a:satMod val="115000"/>
              </a:srgbClr>
            </a:gs>
            <a:gs pos="100000">
              <a:srgbClr val="008000">
                <a:shade val="100000"/>
                <a:satMod val="115000"/>
              </a:srgbClr>
            </a:gs>
          </a:gsLst>
          <a:lin ang="5400000" scaled="1"/>
          <a:tileRect/>
        </a:gradFill>
      </dgm:spPr>
      <dgm:t>
        <a:bodyPr/>
        <a:lstStyle/>
        <a:p>
          <a:r>
            <a:rPr lang="es-ES" dirty="0" smtClean="0">
              <a:solidFill>
                <a:schemeClr val="tx1"/>
              </a:solidFill>
              <a:latin typeface="Times New Roman" panose="02020603050405020304" pitchFamily="18" charset="0"/>
              <a:cs typeface="Times New Roman" panose="02020603050405020304" pitchFamily="18" charset="0"/>
            </a:rPr>
            <a:t>162 por plancha</a:t>
          </a:r>
          <a:endParaRPr lang="es-EC" dirty="0">
            <a:solidFill>
              <a:schemeClr val="tx1"/>
            </a:solidFill>
            <a:latin typeface="Times New Roman" panose="02020603050405020304" pitchFamily="18" charset="0"/>
            <a:cs typeface="Times New Roman" panose="02020603050405020304" pitchFamily="18" charset="0"/>
          </a:endParaRPr>
        </a:p>
      </dgm:t>
    </dgm:pt>
    <dgm:pt modelId="{060F1389-C88A-4284-865E-6E68B5DAFE4E}" type="parTrans" cxnId="{5D5CFF8A-4BFF-463A-AFE4-447633F871DD}">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6F309255-1E7A-48BE-8218-D3836F5441B9}" type="sibTrans" cxnId="{5D5CFF8A-4BFF-463A-AFE4-447633F871DD}">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ADD5F12-A41C-4BA3-921C-5F878E5E5AB5}">
      <dgm:prSet phldrT="[Texto]"/>
      <dgm:spPr>
        <a:gradFill flip="none" rotWithShape="0">
          <a:gsLst>
            <a:gs pos="0">
              <a:srgbClr val="FF6600">
                <a:shade val="30000"/>
                <a:satMod val="115000"/>
              </a:srgbClr>
            </a:gs>
            <a:gs pos="50000">
              <a:srgbClr val="FF6600">
                <a:shade val="67500"/>
                <a:satMod val="115000"/>
              </a:srgbClr>
            </a:gs>
            <a:gs pos="100000">
              <a:srgbClr val="FF6600">
                <a:shade val="100000"/>
                <a:satMod val="115000"/>
              </a:srgbClr>
            </a:gs>
          </a:gsLst>
          <a:lin ang="18900000" scaled="1"/>
          <a:tileRect/>
        </a:gradFill>
      </dgm:spPr>
      <dgm:t>
        <a:bodyPr/>
        <a:lstStyle/>
        <a:p>
          <a:r>
            <a:rPr lang="es-EC" b="1" dirty="0" smtClean="0">
              <a:solidFill>
                <a:schemeClr val="tx1"/>
              </a:solidFill>
              <a:latin typeface="Times New Roman" panose="02020603050405020304" pitchFamily="18" charset="0"/>
              <a:cs typeface="Times New Roman" panose="02020603050405020304" pitchFamily="18" charset="0"/>
            </a:rPr>
            <a:t>T0</a:t>
          </a:r>
        </a:p>
        <a:p>
          <a:r>
            <a:rPr lang="es-EC" b="1" dirty="0" smtClean="0">
              <a:solidFill>
                <a:schemeClr val="tx1"/>
              </a:solidFill>
              <a:latin typeface="Times New Roman" panose="02020603050405020304" pitchFamily="18" charset="0"/>
              <a:cs typeface="Times New Roman" panose="02020603050405020304" pitchFamily="18" charset="0"/>
            </a:rPr>
            <a:t>1620</a:t>
          </a:r>
          <a:endParaRPr lang="es-EC" b="1" dirty="0">
            <a:solidFill>
              <a:schemeClr val="tx1"/>
            </a:solidFill>
            <a:latin typeface="Times New Roman" panose="02020603050405020304" pitchFamily="18" charset="0"/>
            <a:cs typeface="Times New Roman" panose="02020603050405020304" pitchFamily="18" charset="0"/>
          </a:endParaRPr>
        </a:p>
      </dgm:t>
    </dgm:pt>
    <dgm:pt modelId="{2F320386-07F4-4263-8355-71216323960A}" type="parTrans" cxnId="{6447C710-7839-4A5A-8B2D-A98C2C60363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62D1F423-E01B-4676-A25C-7B2BD8D9B1B9}" type="sibTrans" cxnId="{6447C710-7839-4A5A-8B2D-A98C2C60363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104D7B04-918C-415E-8F44-CF23EF71B570}">
      <dgm:prSet phldrT="[Texto]"/>
      <dgm:spPr>
        <a:gradFill flip="none" rotWithShape="0">
          <a:gsLst>
            <a:gs pos="0">
              <a:srgbClr val="008000">
                <a:shade val="30000"/>
                <a:satMod val="115000"/>
              </a:srgbClr>
            </a:gs>
            <a:gs pos="50000">
              <a:srgbClr val="008000">
                <a:shade val="67500"/>
                <a:satMod val="115000"/>
              </a:srgbClr>
            </a:gs>
            <a:gs pos="100000">
              <a:srgbClr val="008000">
                <a:shade val="100000"/>
                <a:satMod val="115000"/>
              </a:srgbClr>
            </a:gs>
          </a:gsLst>
          <a:lin ang="5400000" scaled="1"/>
          <a:tileRect/>
        </a:gradFill>
      </dgm:spPr>
      <dgm:t>
        <a:bodyPr/>
        <a:lstStyle/>
        <a:p>
          <a:r>
            <a:rPr lang="es-EC" dirty="0" smtClean="0">
              <a:solidFill>
                <a:schemeClr val="tx1"/>
              </a:solidFill>
              <a:latin typeface="Times New Roman" panose="02020603050405020304" pitchFamily="18" charset="0"/>
              <a:cs typeface="Times New Roman" panose="02020603050405020304" pitchFamily="18" charset="0"/>
            </a:rPr>
            <a:t>162 por plancha</a:t>
          </a:r>
          <a:endParaRPr lang="es-EC" dirty="0">
            <a:solidFill>
              <a:schemeClr val="tx1"/>
            </a:solidFill>
            <a:latin typeface="Times New Roman" panose="02020603050405020304" pitchFamily="18" charset="0"/>
            <a:cs typeface="Times New Roman" panose="02020603050405020304" pitchFamily="18" charset="0"/>
          </a:endParaRPr>
        </a:p>
      </dgm:t>
    </dgm:pt>
    <dgm:pt modelId="{FACBC9A7-CFE4-4A11-8BD6-824607253076}" type="parTrans" cxnId="{D2EB7542-4091-4D0D-83FE-228675C4F3A7}">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F6CFAF2A-F95E-4E46-ABA8-A5B56C244F01}" type="sibTrans" cxnId="{D2EB7542-4091-4D0D-83FE-228675C4F3A7}">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A1626191-9D20-45D1-AF4B-00C9001FC551}">
      <dgm:prSet phldrT="[Texto]"/>
      <dgm:spPr>
        <a:gradFill flip="none" rotWithShape="0">
          <a:gsLst>
            <a:gs pos="0">
              <a:srgbClr val="008000">
                <a:shade val="30000"/>
                <a:satMod val="115000"/>
              </a:srgbClr>
            </a:gs>
            <a:gs pos="50000">
              <a:srgbClr val="008000">
                <a:shade val="67500"/>
                <a:satMod val="115000"/>
              </a:srgbClr>
            </a:gs>
            <a:gs pos="100000">
              <a:srgbClr val="008000">
                <a:shade val="100000"/>
                <a:satMod val="115000"/>
              </a:srgbClr>
            </a:gs>
          </a:gsLst>
          <a:lin ang="5400000" scaled="1"/>
          <a:tileRect/>
        </a:gradFill>
      </dgm:spPr>
      <dgm:t>
        <a:bodyPr/>
        <a:lstStyle/>
        <a:p>
          <a:r>
            <a:rPr lang="es-EC" dirty="0" smtClean="0">
              <a:solidFill>
                <a:schemeClr val="tx1"/>
              </a:solidFill>
              <a:latin typeface="Times New Roman" panose="02020603050405020304" pitchFamily="18" charset="0"/>
              <a:cs typeface="Times New Roman" panose="02020603050405020304" pitchFamily="18" charset="0"/>
            </a:rPr>
            <a:t>162 por plancha</a:t>
          </a:r>
          <a:endParaRPr lang="es-EC" b="1" i="1" dirty="0">
            <a:solidFill>
              <a:schemeClr val="tx1"/>
            </a:solidFill>
            <a:latin typeface="Times New Roman" panose="02020603050405020304" pitchFamily="18" charset="0"/>
            <a:cs typeface="Times New Roman" panose="02020603050405020304" pitchFamily="18" charset="0"/>
          </a:endParaRPr>
        </a:p>
      </dgm:t>
    </dgm:pt>
    <dgm:pt modelId="{EFF35566-F2C1-4F3A-99CE-60F0697584E5}" type="parTrans" cxnId="{351CD890-299D-49AF-A1E3-6DD4FB54FCB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DA14FE5F-048D-4B0F-B137-A60326A22C86}" type="sibTrans" cxnId="{351CD890-299D-49AF-A1E3-6DD4FB54FCB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8062180B-A856-4CCF-8141-1E07DC6FED7F}">
      <dgm:prSet phldrT="[Texto]" custT="1"/>
      <dgm:spPr>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dgm:spPr>
      <dgm:t>
        <a:bodyPr/>
        <a:lstStyle/>
        <a:p>
          <a:r>
            <a:rPr lang="es-EC" sz="2000" b="1" i="0" dirty="0" smtClean="0">
              <a:solidFill>
                <a:schemeClr val="tx1"/>
              </a:solidFill>
              <a:latin typeface="Times New Roman" pitchFamily="18" charset="0"/>
              <a:cs typeface="Times New Roman" pitchFamily="18" charset="0"/>
            </a:rPr>
            <a:t>51,5 g</a:t>
          </a:r>
          <a:endParaRPr lang="es-EC" sz="2000" b="1" i="0" dirty="0">
            <a:solidFill>
              <a:schemeClr val="tx1"/>
            </a:solidFill>
            <a:latin typeface="Times New Roman" pitchFamily="18" charset="0"/>
            <a:cs typeface="Times New Roman" pitchFamily="18" charset="0"/>
          </a:endParaRPr>
        </a:p>
      </dgm:t>
    </dgm:pt>
    <dgm:pt modelId="{A0EEF2E1-4A54-4E09-9050-F9B64C81E577}" type="sibTrans" cxnId="{67131D3A-C71A-4B45-B8F8-75B98701784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06A2C729-BDFC-4B60-9433-1E49F8C67D45}" type="parTrans" cxnId="{67131D3A-C71A-4B45-B8F8-75B98701784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17D57248-1623-4200-A33F-43AFB4E30AD4}">
      <dgm:prSet/>
      <dgm:spPr/>
      <dgm:t>
        <a:bodyPr/>
        <a:lstStyle/>
        <a:p>
          <a:r>
            <a:rPr lang="es-EC" dirty="0" smtClean="0">
              <a:solidFill>
                <a:schemeClr val="tx1"/>
              </a:solidFill>
              <a:latin typeface="Times New Roman" panose="02020603050405020304" pitchFamily="18" charset="0"/>
              <a:cs typeface="Times New Roman" panose="02020603050405020304" pitchFamily="18" charset="0"/>
            </a:rPr>
            <a:t>4860 HUEVOS</a:t>
          </a:r>
          <a:endParaRPr lang="es-EC" dirty="0">
            <a:solidFill>
              <a:schemeClr val="tx1"/>
            </a:solidFill>
            <a:latin typeface="Times New Roman" panose="02020603050405020304" pitchFamily="18" charset="0"/>
            <a:cs typeface="Times New Roman" panose="02020603050405020304" pitchFamily="18" charset="0"/>
          </a:endParaRPr>
        </a:p>
      </dgm:t>
    </dgm:pt>
    <dgm:pt modelId="{AF49EF5D-DAB7-471E-899F-BB91AC9B7D8B}" type="sibTrans" cxnId="{5A121584-8FA3-4B90-A469-DDA175BD20FA}">
      <dgm:prSet/>
      <dgm:spPr/>
      <dgm:t>
        <a:bodyPr/>
        <a:lstStyle/>
        <a:p>
          <a:endParaRPr lang="es-EC"/>
        </a:p>
      </dgm:t>
    </dgm:pt>
    <dgm:pt modelId="{8E4586A1-D25D-4CBC-BD70-6ADA1408A5FF}" type="parTrans" cxnId="{5A121584-8FA3-4B90-A469-DDA175BD20FA}">
      <dgm:prSet/>
      <dgm:spPr/>
      <dgm:t>
        <a:bodyPr/>
        <a:lstStyle/>
        <a:p>
          <a:endParaRPr lang="es-EC"/>
        </a:p>
      </dgm:t>
    </dgm:pt>
    <dgm:pt modelId="{577A74F8-FCD3-4437-8633-53E6149246E9}" type="pres">
      <dgm:prSet presAssocID="{9A201C25-508F-4EB3-B90E-A231A5DD782A}" presName="hierChild1" presStyleCnt="0">
        <dgm:presLayoutVars>
          <dgm:orgChart val="1"/>
          <dgm:chPref val="1"/>
          <dgm:dir/>
          <dgm:animOne val="branch"/>
          <dgm:animLvl val="lvl"/>
          <dgm:resizeHandles/>
        </dgm:presLayoutVars>
      </dgm:prSet>
      <dgm:spPr/>
      <dgm:t>
        <a:bodyPr/>
        <a:lstStyle/>
        <a:p>
          <a:endParaRPr lang="es-EC"/>
        </a:p>
      </dgm:t>
    </dgm:pt>
    <dgm:pt modelId="{2C0BC203-CBAE-49E0-812C-0CCCC7302E98}" type="pres">
      <dgm:prSet presAssocID="{17D57248-1623-4200-A33F-43AFB4E30AD4}" presName="hierRoot1" presStyleCnt="0">
        <dgm:presLayoutVars>
          <dgm:hierBranch val="init"/>
        </dgm:presLayoutVars>
      </dgm:prSet>
      <dgm:spPr/>
    </dgm:pt>
    <dgm:pt modelId="{D1A7A84C-7F79-4DF0-A586-EA8063FEF57F}" type="pres">
      <dgm:prSet presAssocID="{17D57248-1623-4200-A33F-43AFB4E30AD4}" presName="rootComposite1" presStyleCnt="0"/>
      <dgm:spPr/>
    </dgm:pt>
    <dgm:pt modelId="{447AA8C4-0868-4D22-B9A6-3D35EB801752}" type="pres">
      <dgm:prSet presAssocID="{17D57248-1623-4200-A33F-43AFB4E30AD4}" presName="rootText1" presStyleLbl="node0" presStyleIdx="0" presStyleCnt="1">
        <dgm:presLayoutVars>
          <dgm:chPref val="3"/>
        </dgm:presLayoutVars>
      </dgm:prSet>
      <dgm:spPr/>
      <dgm:t>
        <a:bodyPr/>
        <a:lstStyle/>
        <a:p>
          <a:endParaRPr lang="es-EC"/>
        </a:p>
      </dgm:t>
    </dgm:pt>
    <dgm:pt modelId="{1DD644BA-B156-4F19-AAE3-2EC9BF4A8630}" type="pres">
      <dgm:prSet presAssocID="{17D57248-1623-4200-A33F-43AFB4E30AD4}" presName="rootConnector1" presStyleLbl="node1" presStyleIdx="0" presStyleCnt="0"/>
      <dgm:spPr/>
      <dgm:t>
        <a:bodyPr/>
        <a:lstStyle/>
        <a:p>
          <a:endParaRPr lang="es-EC"/>
        </a:p>
      </dgm:t>
    </dgm:pt>
    <dgm:pt modelId="{851BE7BD-1D8E-49EE-9635-D45475216BC4}" type="pres">
      <dgm:prSet presAssocID="{17D57248-1623-4200-A33F-43AFB4E30AD4}" presName="hierChild2" presStyleCnt="0"/>
      <dgm:spPr/>
    </dgm:pt>
    <dgm:pt modelId="{76061D71-2AD4-4940-A46C-F2E07412916F}" type="pres">
      <dgm:prSet presAssocID="{06A2C729-BDFC-4B60-9433-1E49F8C67D45}" presName="Name37" presStyleLbl="parChTrans1D2" presStyleIdx="0" presStyleCnt="1"/>
      <dgm:spPr/>
      <dgm:t>
        <a:bodyPr/>
        <a:lstStyle/>
        <a:p>
          <a:endParaRPr lang="es-EC"/>
        </a:p>
      </dgm:t>
    </dgm:pt>
    <dgm:pt modelId="{6596EFA0-E4EA-4885-BF2A-F494F37C67DE}" type="pres">
      <dgm:prSet presAssocID="{8062180B-A856-4CCF-8141-1E07DC6FED7F}" presName="hierRoot2" presStyleCnt="0">
        <dgm:presLayoutVars>
          <dgm:hierBranch val="init"/>
        </dgm:presLayoutVars>
      </dgm:prSet>
      <dgm:spPr/>
    </dgm:pt>
    <dgm:pt modelId="{CB4E47FA-FF83-4C39-964C-3325C2A71B9E}" type="pres">
      <dgm:prSet presAssocID="{8062180B-A856-4CCF-8141-1E07DC6FED7F}" presName="rootComposite" presStyleCnt="0"/>
      <dgm:spPr/>
    </dgm:pt>
    <dgm:pt modelId="{B3AEC8D7-990F-4481-9225-2582D1813BDA}" type="pres">
      <dgm:prSet presAssocID="{8062180B-A856-4CCF-8141-1E07DC6FED7F}" presName="rootText" presStyleLbl="node2" presStyleIdx="0" presStyleCnt="1">
        <dgm:presLayoutVars>
          <dgm:chPref val="3"/>
        </dgm:presLayoutVars>
      </dgm:prSet>
      <dgm:spPr/>
      <dgm:t>
        <a:bodyPr/>
        <a:lstStyle/>
        <a:p>
          <a:endParaRPr lang="es-EC"/>
        </a:p>
      </dgm:t>
    </dgm:pt>
    <dgm:pt modelId="{64B3BED2-6DCC-4BBE-9C89-542659619E90}" type="pres">
      <dgm:prSet presAssocID="{8062180B-A856-4CCF-8141-1E07DC6FED7F}" presName="rootConnector" presStyleLbl="node2" presStyleIdx="0" presStyleCnt="1"/>
      <dgm:spPr/>
      <dgm:t>
        <a:bodyPr/>
        <a:lstStyle/>
        <a:p>
          <a:endParaRPr lang="es-EC"/>
        </a:p>
      </dgm:t>
    </dgm:pt>
    <dgm:pt modelId="{CAF4C443-ED65-4224-8A28-E05844226572}" type="pres">
      <dgm:prSet presAssocID="{8062180B-A856-4CCF-8141-1E07DC6FED7F}" presName="hierChild4" presStyleCnt="0"/>
      <dgm:spPr/>
    </dgm:pt>
    <dgm:pt modelId="{DB381332-D2A5-480B-ABF8-F7A48AB088D3}" type="pres">
      <dgm:prSet presAssocID="{2F320386-07F4-4263-8355-71216323960A}" presName="Name37" presStyleLbl="parChTrans1D3" presStyleIdx="0" presStyleCnt="3"/>
      <dgm:spPr/>
      <dgm:t>
        <a:bodyPr/>
        <a:lstStyle/>
        <a:p>
          <a:endParaRPr lang="es-EC"/>
        </a:p>
      </dgm:t>
    </dgm:pt>
    <dgm:pt modelId="{92BE2E11-05A8-4E2A-AD4A-4AC76C3096DB}" type="pres">
      <dgm:prSet presAssocID="{BADD5F12-A41C-4BA3-921C-5F878E5E5AB5}" presName="hierRoot2" presStyleCnt="0">
        <dgm:presLayoutVars>
          <dgm:hierBranch val="init"/>
        </dgm:presLayoutVars>
      </dgm:prSet>
      <dgm:spPr/>
      <dgm:t>
        <a:bodyPr/>
        <a:lstStyle/>
        <a:p>
          <a:endParaRPr lang="es-EC"/>
        </a:p>
      </dgm:t>
    </dgm:pt>
    <dgm:pt modelId="{40B0FA1A-8A36-445F-A0E9-19BA3F9E4E71}" type="pres">
      <dgm:prSet presAssocID="{BADD5F12-A41C-4BA3-921C-5F878E5E5AB5}" presName="rootComposite" presStyleCnt="0"/>
      <dgm:spPr/>
      <dgm:t>
        <a:bodyPr/>
        <a:lstStyle/>
        <a:p>
          <a:endParaRPr lang="es-EC"/>
        </a:p>
      </dgm:t>
    </dgm:pt>
    <dgm:pt modelId="{921FFD52-9E17-4F06-B4A7-5264B730C6A4}" type="pres">
      <dgm:prSet presAssocID="{BADD5F12-A41C-4BA3-921C-5F878E5E5AB5}" presName="rootText" presStyleLbl="node3" presStyleIdx="0" presStyleCnt="3">
        <dgm:presLayoutVars>
          <dgm:chPref val="3"/>
        </dgm:presLayoutVars>
      </dgm:prSet>
      <dgm:spPr/>
      <dgm:t>
        <a:bodyPr/>
        <a:lstStyle/>
        <a:p>
          <a:endParaRPr lang="es-EC"/>
        </a:p>
      </dgm:t>
    </dgm:pt>
    <dgm:pt modelId="{C88D0C39-62B5-4940-8257-8F11FBE96605}" type="pres">
      <dgm:prSet presAssocID="{BADD5F12-A41C-4BA3-921C-5F878E5E5AB5}" presName="rootConnector" presStyleLbl="node3" presStyleIdx="0" presStyleCnt="3"/>
      <dgm:spPr/>
      <dgm:t>
        <a:bodyPr/>
        <a:lstStyle/>
        <a:p>
          <a:endParaRPr lang="es-EC"/>
        </a:p>
      </dgm:t>
    </dgm:pt>
    <dgm:pt modelId="{D85D223F-F074-420A-85EA-7B0943B9B77A}" type="pres">
      <dgm:prSet presAssocID="{BADD5F12-A41C-4BA3-921C-5F878E5E5AB5}" presName="hierChild4" presStyleCnt="0"/>
      <dgm:spPr/>
      <dgm:t>
        <a:bodyPr/>
        <a:lstStyle/>
        <a:p>
          <a:endParaRPr lang="es-EC"/>
        </a:p>
      </dgm:t>
    </dgm:pt>
    <dgm:pt modelId="{3F4F6512-E9FF-4F14-8F33-7B87C87A0F58}" type="pres">
      <dgm:prSet presAssocID="{FACBC9A7-CFE4-4A11-8BD6-824607253076}" presName="Name37" presStyleLbl="parChTrans1D4" presStyleIdx="0" presStyleCnt="3"/>
      <dgm:spPr/>
      <dgm:t>
        <a:bodyPr/>
        <a:lstStyle/>
        <a:p>
          <a:endParaRPr lang="es-EC"/>
        </a:p>
      </dgm:t>
    </dgm:pt>
    <dgm:pt modelId="{91E6639F-F27C-4378-A7CF-F25FD55A57A3}" type="pres">
      <dgm:prSet presAssocID="{104D7B04-918C-415E-8F44-CF23EF71B570}" presName="hierRoot2" presStyleCnt="0">
        <dgm:presLayoutVars>
          <dgm:hierBranch val="init"/>
        </dgm:presLayoutVars>
      </dgm:prSet>
      <dgm:spPr/>
      <dgm:t>
        <a:bodyPr/>
        <a:lstStyle/>
        <a:p>
          <a:endParaRPr lang="es-EC"/>
        </a:p>
      </dgm:t>
    </dgm:pt>
    <dgm:pt modelId="{B74C85E6-1368-413C-A09A-58163BCAFD62}" type="pres">
      <dgm:prSet presAssocID="{104D7B04-918C-415E-8F44-CF23EF71B570}" presName="rootComposite" presStyleCnt="0"/>
      <dgm:spPr/>
      <dgm:t>
        <a:bodyPr/>
        <a:lstStyle/>
        <a:p>
          <a:endParaRPr lang="es-EC"/>
        </a:p>
      </dgm:t>
    </dgm:pt>
    <dgm:pt modelId="{2CC68DD4-B6A8-4E92-9C41-E42476678991}" type="pres">
      <dgm:prSet presAssocID="{104D7B04-918C-415E-8F44-CF23EF71B570}" presName="rootText" presStyleLbl="node4" presStyleIdx="0" presStyleCnt="3">
        <dgm:presLayoutVars>
          <dgm:chPref val="3"/>
        </dgm:presLayoutVars>
      </dgm:prSet>
      <dgm:spPr/>
      <dgm:t>
        <a:bodyPr/>
        <a:lstStyle/>
        <a:p>
          <a:endParaRPr lang="es-EC"/>
        </a:p>
      </dgm:t>
    </dgm:pt>
    <dgm:pt modelId="{8D574670-7608-41FD-982A-79534233A51D}" type="pres">
      <dgm:prSet presAssocID="{104D7B04-918C-415E-8F44-CF23EF71B570}" presName="rootConnector" presStyleLbl="node4" presStyleIdx="0" presStyleCnt="3"/>
      <dgm:spPr/>
      <dgm:t>
        <a:bodyPr/>
        <a:lstStyle/>
        <a:p>
          <a:endParaRPr lang="es-EC"/>
        </a:p>
      </dgm:t>
    </dgm:pt>
    <dgm:pt modelId="{643821EE-2F40-4E5A-93E4-BB89725B3913}" type="pres">
      <dgm:prSet presAssocID="{104D7B04-918C-415E-8F44-CF23EF71B570}" presName="hierChild4" presStyleCnt="0"/>
      <dgm:spPr/>
      <dgm:t>
        <a:bodyPr/>
        <a:lstStyle/>
        <a:p>
          <a:endParaRPr lang="es-EC"/>
        </a:p>
      </dgm:t>
    </dgm:pt>
    <dgm:pt modelId="{921CE262-36C3-45A3-830B-28A8C1B85470}" type="pres">
      <dgm:prSet presAssocID="{104D7B04-918C-415E-8F44-CF23EF71B570}" presName="hierChild5" presStyleCnt="0"/>
      <dgm:spPr/>
      <dgm:t>
        <a:bodyPr/>
        <a:lstStyle/>
        <a:p>
          <a:endParaRPr lang="es-EC"/>
        </a:p>
      </dgm:t>
    </dgm:pt>
    <dgm:pt modelId="{62E482F2-B473-4AD1-852A-786F9F90FFB4}" type="pres">
      <dgm:prSet presAssocID="{BADD5F12-A41C-4BA3-921C-5F878E5E5AB5}" presName="hierChild5" presStyleCnt="0"/>
      <dgm:spPr/>
      <dgm:t>
        <a:bodyPr/>
        <a:lstStyle/>
        <a:p>
          <a:endParaRPr lang="es-EC"/>
        </a:p>
      </dgm:t>
    </dgm:pt>
    <dgm:pt modelId="{B679D975-6FA7-41F1-8A13-F6CBA115B2DE}" type="pres">
      <dgm:prSet presAssocID="{0E714FD9-44CD-4604-8F6D-30012D50F511}" presName="Name37" presStyleLbl="parChTrans1D3" presStyleIdx="1" presStyleCnt="3"/>
      <dgm:spPr/>
      <dgm:t>
        <a:bodyPr/>
        <a:lstStyle/>
        <a:p>
          <a:endParaRPr lang="es-EC"/>
        </a:p>
      </dgm:t>
    </dgm:pt>
    <dgm:pt modelId="{02A1224B-589A-418F-BF5A-8BFC22198B9C}" type="pres">
      <dgm:prSet presAssocID="{1678E106-A619-496A-B290-ABB7B4EF398C}" presName="hierRoot2" presStyleCnt="0">
        <dgm:presLayoutVars>
          <dgm:hierBranch val="init"/>
        </dgm:presLayoutVars>
      </dgm:prSet>
      <dgm:spPr/>
      <dgm:t>
        <a:bodyPr/>
        <a:lstStyle/>
        <a:p>
          <a:endParaRPr lang="es-EC"/>
        </a:p>
      </dgm:t>
    </dgm:pt>
    <dgm:pt modelId="{2B41668F-1D7A-4CBF-81A1-AD4E8384D635}" type="pres">
      <dgm:prSet presAssocID="{1678E106-A619-496A-B290-ABB7B4EF398C}" presName="rootComposite" presStyleCnt="0"/>
      <dgm:spPr/>
      <dgm:t>
        <a:bodyPr/>
        <a:lstStyle/>
        <a:p>
          <a:endParaRPr lang="es-EC"/>
        </a:p>
      </dgm:t>
    </dgm:pt>
    <dgm:pt modelId="{ABC66D96-ECD4-4DEA-B968-2ED2CAC88EBB}" type="pres">
      <dgm:prSet presAssocID="{1678E106-A619-496A-B290-ABB7B4EF398C}" presName="rootText" presStyleLbl="node3" presStyleIdx="1" presStyleCnt="3">
        <dgm:presLayoutVars>
          <dgm:chPref val="3"/>
        </dgm:presLayoutVars>
      </dgm:prSet>
      <dgm:spPr/>
      <dgm:t>
        <a:bodyPr/>
        <a:lstStyle/>
        <a:p>
          <a:endParaRPr lang="es-EC"/>
        </a:p>
      </dgm:t>
    </dgm:pt>
    <dgm:pt modelId="{0D3AAC57-8413-472F-B40E-58F1813C1B49}" type="pres">
      <dgm:prSet presAssocID="{1678E106-A619-496A-B290-ABB7B4EF398C}" presName="rootConnector" presStyleLbl="node3" presStyleIdx="1" presStyleCnt="3"/>
      <dgm:spPr/>
      <dgm:t>
        <a:bodyPr/>
        <a:lstStyle/>
        <a:p>
          <a:endParaRPr lang="es-EC"/>
        </a:p>
      </dgm:t>
    </dgm:pt>
    <dgm:pt modelId="{23145E51-37CB-4D84-9805-91DF81A32428}" type="pres">
      <dgm:prSet presAssocID="{1678E106-A619-496A-B290-ABB7B4EF398C}" presName="hierChild4" presStyleCnt="0"/>
      <dgm:spPr/>
      <dgm:t>
        <a:bodyPr/>
        <a:lstStyle/>
        <a:p>
          <a:endParaRPr lang="es-EC"/>
        </a:p>
      </dgm:t>
    </dgm:pt>
    <dgm:pt modelId="{704B97A7-3619-44B7-AF07-048F4D84EDDC}" type="pres">
      <dgm:prSet presAssocID="{060F1389-C88A-4284-865E-6E68B5DAFE4E}" presName="Name37" presStyleLbl="parChTrans1D4" presStyleIdx="1" presStyleCnt="3"/>
      <dgm:spPr/>
      <dgm:t>
        <a:bodyPr/>
        <a:lstStyle/>
        <a:p>
          <a:endParaRPr lang="es-EC"/>
        </a:p>
      </dgm:t>
    </dgm:pt>
    <dgm:pt modelId="{AFDA1FA2-8BE5-405E-8806-24D09D03F7E8}" type="pres">
      <dgm:prSet presAssocID="{7B9DC1A7-C763-4827-B0B8-6806619571E2}" presName="hierRoot2" presStyleCnt="0">
        <dgm:presLayoutVars>
          <dgm:hierBranch val="init"/>
        </dgm:presLayoutVars>
      </dgm:prSet>
      <dgm:spPr/>
      <dgm:t>
        <a:bodyPr/>
        <a:lstStyle/>
        <a:p>
          <a:endParaRPr lang="es-EC"/>
        </a:p>
      </dgm:t>
    </dgm:pt>
    <dgm:pt modelId="{41E8F159-566E-4157-B6AC-32EB21078EF9}" type="pres">
      <dgm:prSet presAssocID="{7B9DC1A7-C763-4827-B0B8-6806619571E2}" presName="rootComposite" presStyleCnt="0"/>
      <dgm:spPr/>
      <dgm:t>
        <a:bodyPr/>
        <a:lstStyle/>
        <a:p>
          <a:endParaRPr lang="es-EC"/>
        </a:p>
      </dgm:t>
    </dgm:pt>
    <dgm:pt modelId="{5C8D07F6-9C67-4673-B9D9-79358BC8681A}" type="pres">
      <dgm:prSet presAssocID="{7B9DC1A7-C763-4827-B0B8-6806619571E2}" presName="rootText" presStyleLbl="node4" presStyleIdx="1" presStyleCnt="3">
        <dgm:presLayoutVars>
          <dgm:chPref val="3"/>
        </dgm:presLayoutVars>
      </dgm:prSet>
      <dgm:spPr/>
      <dgm:t>
        <a:bodyPr/>
        <a:lstStyle/>
        <a:p>
          <a:endParaRPr lang="es-EC"/>
        </a:p>
      </dgm:t>
    </dgm:pt>
    <dgm:pt modelId="{5F8A59E8-ECF9-4E5D-9DDC-9883CE79C673}" type="pres">
      <dgm:prSet presAssocID="{7B9DC1A7-C763-4827-B0B8-6806619571E2}" presName="rootConnector" presStyleLbl="node4" presStyleIdx="1" presStyleCnt="3"/>
      <dgm:spPr/>
      <dgm:t>
        <a:bodyPr/>
        <a:lstStyle/>
        <a:p>
          <a:endParaRPr lang="es-EC"/>
        </a:p>
      </dgm:t>
    </dgm:pt>
    <dgm:pt modelId="{5A2D82A5-78C9-488C-9D56-8157F615E664}" type="pres">
      <dgm:prSet presAssocID="{7B9DC1A7-C763-4827-B0B8-6806619571E2}" presName="hierChild4" presStyleCnt="0"/>
      <dgm:spPr/>
      <dgm:t>
        <a:bodyPr/>
        <a:lstStyle/>
        <a:p>
          <a:endParaRPr lang="es-EC"/>
        </a:p>
      </dgm:t>
    </dgm:pt>
    <dgm:pt modelId="{F00809EA-ACEC-4E2D-A068-9B4888CA54BC}" type="pres">
      <dgm:prSet presAssocID="{7B9DC1A7-C763-4827-B0B8-6806619571E2}" presName="hierChild5" presStyleCnt="0"/>
      <dgm:spPr/>
      <dgm:t>
        <a:bodyPr/>
        <a:lstStyle/>
        <a:p>
          <a:endParaRPr lang="es-EC"/>
        </a:p>
      </dgm:t>
    </dgm:pt>
    <dgm:pt modelId="{E7CB964D-C6A4-414F-80AB-BAA3D81D8B40}" type="pres">
      <dgm:prSet presAssocID="{1678E106-A619-496A-B290-ABB7B4EF398C}" presName="hierChild5" presStyleCnt="0"/>
      <dgm:spPr/>
      <dgm:t>
        <a:bodyPr/>
        <a:lstStyle/>
        <a:p>
          <a:endParaRPr lang="es-EC"/>
        </a:p>
      </dgm:t>
    </dgm:pt>
    <dgm:pt modelId="{5DC1ABDE-87A6-4D4C-8F45-8169D3E757F9}" type="pres">
      <dgm:prSet presAssocID="{3500A6B8-3D29-45EF-9954-E995BB5BD808}" presName="Name37" presStyleLbl="parChTrans1D3" presStyleIdx="2" presStyleCnt="3"/>
      <dgm:spPr/>
      <dgm:t>
        <a:bodyPr/>
        <a:lstStyle/>
        <a:p>
          <a:endParaRPr lang="es-EC"/>
        </a:p>
      </dgm:t>
    </dgm:pt>
    <dgm:pt modelId="{4359D708-6000-4376-9861-2D6B6E1B5B6D}" type="pres">
      <dgm:prSet presAssocID="{46F18144-5AB3-47A0-9B42-59B5F2BE1E89}" presName="hierRoot2" presStyleCnt="0">
        <dgm:presLayoutVars>
          <dgm:hierBranch val="init"/>
        </dgm:presLayoutVars>
      </dgm:prSet>
      <dgm:spPr/>
      <dgm:t>
        <a:bodyPr/>
        <a:lstStyle/>
        <a:p>
          <a:endParaRPr lang="es-EC"/>
        </a:p>
      </dgm:t>
    </dgm:pt>
    <dgm:pt modelId="{FCFA963F-5E10-4A51-9257-6469F6AE8EA9}" type="pres">
      <dgm:prSet presAssocID="{46F18144-5AB3-47A0-9B42-59B5F2BE1E89}" presName="rootComposite" presStyleCnt="0"/>
      <dgm:spPr/>
      <dgm:t>
        <a:bodyPr/>
        <a:lstStyle/>
        <a:p>
          <a:endParaRPr lang="es-EC"/>
        </a:p>
      </dgm:t>
    </dgm:pt>
    <dgm:pt modelId="{5FAC0F8A-F718-4BED-B10E-E926CF2904BD}" type="pres">
      <dgm:prSet presAssocID="{46F18144-5AB3-47A0-9B42-59B5F2BE1E89}" presName="rootText" presStyleLbl="node3" presStyleIdx="2" presStyleCnt="3">
        <dgm:presLayoutVars>
          <dgm:chPref val="3"/>
        </dgm:presLayoutVars>
      </dgm:prSet>
      <dgm:spPr/>
      <dgm:t>
        <a:bodyPr/>
        <a:lstStyle/>
        <a:p>
          <a:endParaRPr lang="es-EC"/>
        </a:p>
      </dgm:t>
    </dgm:pt>
    <dgm:pt modelId="{4133DF4F-5ACB-4811-8FDA-58995805D47C}" type="pres">
      <dgm:prSet presAssocID="{46F18144-5AB3-47A0-9B42-59B5F2BE1E89}" presName="rootConnector" presStyleLbl="node3" presStyleIdx="2" presStyleCnt="3"/>
      <dgm:spPr/>
      <dgm:t>
        <a:bodyPr/>
        <a:lstStyle/>
        <a:p>
          <a:endParaRPr lang="es-EC"/>
        </a:p>
      </dgm:t>
    </dgm:pt>
    <dgm:pt modelId="{E558D838-B902-4289-A09B-1004AD943159}" type="pres">
      <dgm:prSet presAssocID="{46F18144-5AB3-47A0-9B42-59B5F2BE1E89}" presName="hierChild4" presStyleCnt="0"/>
      <dgm:spPr/>
      <dgm:t>
        <a:bodyPr/>
        <a:lstStyle/>
        <a:p>
          <a:endParaRPr lang="es-EC"/>
        </a:p>
      </dgm:t>
    </dgm:pt>
    <dgm:pt modelId="{B8FA6D80-932D-4F19-B322-5A4652436326}" type="pres">
      <dgm:prSet presAssocID="{EFF35566-F2C1-4F3A-99CE-60F0697584E5}" presName="Name37" presStyleLbl="parChTrans1D4" presStyleIdx="2" presStyleCnt="3"/>
      <dgm:spPr/>
      <dgm:t>
        <a:bodyPr/>
        <a:lstStyle/>
        <a:p>
          <a:endParaRPr lang="es-EC"/>
        </a:p>
      </dgm:t>
    </dgm:pt>
    <dgm:pt modelId="{3819DBFC-41A0-433E-AEE8-C722FC720F6A}" type="pres">
      <dgm:prSet presAssocID="{A1626191-9D20-45D1-AF4B-00C9001FC551}" presName="hierRoot2" presStyleCnt="0">
        <dgm:presLayoutVars>
          <dgm:hierBranch val="init"/>
        </dgm:presLayoutVars>
      </dgm:prSet>
      <dgm:spPr/>
      <dgm:t>
        <a:bodyPr/>
        <a:lstStyle/>
        <a:p>
          <a:endParaRPr lang="es-EC"/>
        </a:p>
      </dgm:t>
    </dgm:pt>
    <dgm:pt modelId="{122B9D67-CDC4-4DF8-9DD4-93ADCB93AEBC}" type="pres">
      <dgm:prSet presAssocID="{A1626191-9D20-45D1-AF4B-00C9001FC551}" presName="rootComposite" presStyleCnt="0"/>
      <dgm:spPr/>
      <dgm:t>
        <a:bodyPr/>
        <a:lstStyle/>
        <a:p>
          <a:endParaRPr lang="es-EC"/>
        </a:p>
      </dgm:t>
    </dgm:pt>
    <dgm:pt modelId="{94877F41-B8BF-46C2-85FC-5B0F84C090B5}" type="pres">
      <dgm:prSet presAssocID="{A1626191-9D20-45D1-AF4B-00C9001FC551}" presName="rootText" presStyleLbl="node4" presStyleIdx="2" presStyleCnt="3">
        <dgm:presLayoutVars>
          <dgm:chPref val="3"/>
        </dgm:presLayoutVars>
      </dgm:prSet>
      <dgm:spPr/>
      <dgm:t>
        <a:bodyPr/>
        <a:lstStyle/>
        <a:p>
          <a:endParaRPr lang="es-EC"/>
        </a:p>
      </dgm:t>
    </dgm:pt>
    <dgm:pt modelId="{04A61858-85BD-488A-AD96-B40F096043A0}" type="pres">
      <dgm:prSet presAssocID="{A1626191-9D20-45D1-AF4B-00C9001FC551}" presName="rootConnector" presStyleLbl="node4" presStyleIdx="2" presStyleCnt="3"/>
      <dgm:spPr/>
      <dgm:t>
        <a:bodyPr/>
        <a:lstStyle/>
        <a:p>
          <a:endParaRPr lang="es-EC"/>
        </a:p>
      </dgm:t>
    </dgm:pt>
    <dgm:pt modelId="{CCA39A64-9D57-4449-9111-517F207F53BA}" type="pres">
      <dgm:prSet presAssocID="{A1626191-9D20-45D1-AF4B-00C9001FC551}" presName="hierChild4" presStyleCnt="0"/>
      <dgm:spPr/>
      <dgm:t>
        <a:bodyPr/>
        <a:lstStyle/>
        <a:p>
          <a:endParaRPr lang="es-EC"/>
        </a:p>
      </dgm:t>
    </dgm:pt>
    <dgm:pt modelId="{B94200FC-0D31-4558-95CE-055D27868A08}" type="pres">
      <dgm:prSet presAssocID="{A1626191-9D20-45D1-AF4B-00C9001FC551}" presName="hierChild5" presStyleCnt="0"/>
      <dgm:spPr/>
      <dgm:t>
        <a:bodyPr/>
        <a:lstStyle/>
        <a:p>
          <a:endParaRPr lang="es-EC"/>
        </a:p>
      </dgm:t>
    </dgm:pt>
    <dgm:pt modelId="{1C769482-E79A-44A8-A1C3-2AE8714E92E0}" type="pres">
      <dgm:prSet presAssocID="{46F18144-5AB3-47A0-9B42-59B5F2BE1E89}" presName="hierChild5" presStyleCnt="0"/>
      <dgm:spPr/>
      <dgm:t>
        <a:bodyPr/>
        <a:lstStyle/>
        <a:p>
          <a:endParaRPr lang="es-EC"/>
        </a:p>
      </dgm:t>
    </dgm:pt>
    <dgm:pt modelId="{76F78966-B2AF-44F2-9692-212E65258AB1}" type="pres">
      <dgm:prSet presAssocID="{8062180B-A856-4CCF-8141-1E07DC6FED7F}" presName="hierChild5" presStyleCnt="0"/>
      <dgm:spPr/>
    </dgm:pt>
    <dgm:pt modelId="{B1C69463-877B-4FEA-A0C1-4054A2B34A1E}" type="pres">
      <dgm:prSet presAssocID="{17D57248-1623-4200-A33F-43AFB4E30AD4}" presName="hierChild3" presStyleCnt="0"/>
      <dgm:spPr/>
    </dgm:pt>
  </dgm:ptLst>
  <dgm:cxnLst>
    <dgm:cxn modelId="{A92513E2-1A39-485F-906F-CDC7F2D65A7E}" type="presOf" srcId="{060F1389-C88A-4284-865E-6E68B5DAFE4E}" destId="{704B97A7-3619-44B7-AF07-048F4D84EDDC}" srcOrd="0" destOrd="0" presId="urn:microsoft.com/office/officeart/2005/8/layout/orgChart1"/>
    <dgm:cxn modelId="{3FD1E18B-3769-42AA-9AD3-D388B240F3D0}" type="presOf" srcId="{2F320386-07F4-4263-8355-71216323960A}" destId="{DB381332-D2A5-480B-ABF8-F7A48AB088D3}" srcOrd="0" destOrd="0" presId="urn:microsoft.com/office/officeart/2005/8/layout/orgChart1"/>
    <dgm:cxn modelId="{D2EB7542-4091-4D0D-83FE-228675C4F3A7}" srcId="{BADD5F12-A41C-4BA3-921C-5F878E5E5AB5}" destId="{104D7B04-918C-415E-8F44-CF23EF71B570}" srcOrd="0" destOrd="0" parTransId="{FACBC9A7-CFE4-4A11-8BD6-824607253076}" sibTransId="{F6CFAF2A-F95E-4E46-ABA8-A5B56C244F01}"/>
    <dgm:cxn modelId="{6AC4A612-16AA-42BB-8E3A-B41372E951E5}" type="presOf" srcId="{06A2C729-BDFC-4B60-9433-1E49F8C67D45}" destId="{76061D71-2AD4-4940-A46C-F2E07412916F}" srcOrd="0" destOrd="0" presId="urn:microsoft.com/office/officeart/2005/8/layout/orgChart1"/>
    <dgm:cxn modelId="{F276AD97-5E8E-4F28-A0FC-6D6E3396F797}" type="presOf" srcId="{FACBC9A7-CFE4-4A11-8BD6-824607253076}" destId="{3F4F6512-E9FF-4F14-8F33-7B87C87A0F58}" srcOrd="0" destOrd="0" presId="urn:microsoft.com/office/officeart/2005/8/layout/orgChart1"/>
    <dgm:cxn modelId="{5A121584-8FA3-4B90-A469-DDA175BD20FA}" srcId="{9A201C25-508F-4EB3-B90E-A231A5DD782A}" destId="{17D57248-1623-4200-A33F-43AFB4E30AD4}" srcOrd="0" destOrd="0" parTransId="{8E4586A1-D25D-4CBC-BD70-6ADA1408A5FF}" sibTransId="{AF49EF5D-DAB7-471E-899F-BB91AC9B7D8B}"/>
    <dgm:cxn modelId="{270C7097-1079-47FD-8F2B-12917FEA924F}" type="presOf" srcId="{17D57248-1623-4200-A33F-43AFB4E30AD4}" destId="{447AA8C4-0868-4D22-B9A6-3D35EB801752}" srcOrd="0" destOrd="0" presId="urn:microsoft.com/office/officeart/2005/8/layout/orgChart1"/>
    <dgm:cxn modelId="{79A0AE9C-7F55-4C87-87AF-0B86C80900C3}" type="presOf" srcId="{8062180B-A856-4CCF-8141-1E07DC6FED7F}" destId="{64B3BED2-6DCC-4BBE-9C89-542659619E90}" srcOrd="1" destOrd="0" presId="urn:microsoft.com/office/officeart/2005/8/layout/orgChart1"/>
    <dgm:cxn modelId="{2437523B-81B4-43A3-9424-FB81117771B7}" srcId="{8062180B-A856-4CCF-8141-1E07DC6FED7F}" destId="{1678E106-A619-496A-B290-ABB7B4EF398C}" srcOrd="1" destOrd="0" parTransId="{0E714FD9-44CD-4604-8F6D-30012D50F511}" sibTransId="{2A32490E-DF1E-4D1E-82D9-E43DCC6742EB}"/>
    <dgm:cxn modelId="{B4643D52-AE92-44D7-BEAC-C368A898C873}" type="presOf" srcId="{7B9DC1A7-C763-4827-B0B8-6806619571E2}" destId="{5F8A59E8-ECF9-4E5D-9DDC-9883CE79C673}" srcOrd="1" destOrd="0" presId="urn:microsoft.com/office/officeart/2005/8/layout/orgChart1"/>
    <dgm:cxn modelId="{5D5CFF8A-4BFF-463A-AFE4-447633F871DD}" srcId="{1678E106-A619-496A-B290-ABB7B4EF398C}" destId="{7B9DC1A7-C763-4827-B0B8-6806619571E2}" srcOrd="0" destOrd="0" parTransId="{060F1389-C88A-4284-865E-6E68B5DAFE4E}" sibTransId="{6F309255-1E7A-48BE-8218-D3836F5441B9}"/>
    <dgm:cxn modelId="{A1E8DB9A-FCB0-483A-9E3A-CB48731D7C82}" type="presOf" srcId="{8062180B-A856-4CCF-8141-1E07DC6FED7F}" destId="{B3AEC8D7-990F-4481-9225-2582D1813BDA}" srcOrd="0" destOrd="0" presId="urn:microsoft.com/office/officeart/2005/8/layout/orgChart1"/>
    <dgm:cxn modelId="{F9E0C703-166A-4642-AACF-AAF1A03BC10D}" type="presOf" srcId="{3500A6B8-3D29-45EF-9954-E995BB5BD808}" destId="{5DC1ABDE-87A6-4D4C-8F45-8169D3E757F9}" srcOrd="0" destOrd="0" presId="urn:microsoft.com/office/officeart/2005/8/layout/orgChart1"/>
    <dgm:cxn modelId="{1E9D385D-04FF-4FF5-ADA2-932B6931A33A}" type="presOf" srcId="{46F18144-5AB3-47A0-9B42-59B5F2BE1E89}" destId="{4133DF4F-5ACB-4811-8FDA-58995805D47C}" srcOrd="1" destOrd="0" presId="urn:microsoft.com/office/officeart/2005/8/layout/orgChart1"/>
    <dgm:cxn modelId="{67131D3A-C71A-4B45-B8F8-75B98701784A}" srcId="{17D57248-1623-4200-A33F-43AFB4E30AD4}" destId="{8062180B-A856-4CCF-8141-1E07DC6FED7F}" srcOrd="0" destOrd="0" parTransId="{06A2C729-BDFC-4B60-9433-1E49F8C67D45}" sibTransId="{A0EEF2E1-4A54-4E09-9050-F9B64C81E577}"/>
    <dgm:cxn modelId="{351CD890-299D-49AF-A1E3-6DD4FB54FCBC}" srcId="{46F18144-5AB3-47A0-9B42-59B5F2BE1E89}" destId="{A1626191-9D20-45D1-AF4B-00C9001FC551}" srcOrd="0" destOrd="0" parTransId="{EFF35566-F2C1-4F3A-99CE-60F0697584E5}" sibTransId="{DA14FE5F-048D-4B0F-B137-A60326A22C86}"/>
    <dgm:cxn modelId="{370553CF-ABC7-4D9C-A4C1-43E2128188C9}" type="presOf" srcId="{BADD5F12-A41C-4BA3-921C-5F878E5E5AB5}" destId="{921FFD52-9E17-4F06-B4A7-5264B730C6A4}" srcOrd="0" destOrd="0" presId="urn:microsoft.com/office/officeart/2005/8/layout/orgChart1"/>
    <dgm:cxn modelId="{8019BE83-5FE7-4FF7-A2B1-7BCB62DDA191}" type="presOf" srcId="{EFF35566-F2C1-4F3A-99CE-60F0697584E5}" destId="{B8FA6D80-932D-4F19-B322-5A4652436326}" srcOrd="0" destOrd="0" presId="urn:microsoft.com/office/officeart/2005/8/layout/orgChart1"/>
    <dgm:cxn modelId="{E1BF6FB5-3C00-47F9-A021-23449E5415D8}" srcId="{8062180B-A856-4CCF-8141-1E07DC6FED7F}" destId="{46F18144-5AB3-47A0-9B42-59B5F2BE1E89}" srcOrd="2" destOrd="0" parTransId="{3500A6B8-3D29-45EF-9954-E995BB5BD808}" sibTransId="{50B0FC31-E6C2-41DC-83B1-4235E0684CCF}"/>
    <dgm:cxn modelId="{8C51C5FE-A991-4803-BEC9-C3BC4F4A64D3}" type="presOf" srcId="{104D7B04-918C-415E-8F44-CF23EF71B570}" destId="{2CC68DD4-B6A8-4E92-9C41-E42476678991}" srcOrd="0" destOrd="0" presId="urn:microsoft.com/office/officeart/2005/8/layout/orgChart1"/>
    <dgm:cxn modelId="{D9BCD09C-EF14-44B9-B210-5ED2E3CF4C09}" type="presOf" srcId="{46F18144-5AB3-47A0-9B42-59B5F2BE1E89}" destId="{5FAC0F8A-F718-4BED-B10E-E926CF2904BD}" srcOrd="0" destOrd="0" presId="urn:microsoft.com/office/officeart/2005/8/layout/orgChart1"/>
    <dgm:cxn modelId="{65593009-3571-404E-B494-EE13B36F9CAC}" type="presOf" srcId="{17D57248-1623-4200-A33F-43AFB4E30AD4}" destId="{1DD644BA-B156-4F19-AAE3-2EC9BF4A8630}" srcOrd="1" destOrd="0" presId="urn:microsoft.com/office/officeart/2005/8/layout/orgChart1"/>
    <dgm:cxn modelId="{A61BA82F-09BC-4C5F-9DEE-DDCAD9B2E95F}" type="presOf" srcId="{104D7B04-918C-415E-8F44-CF23EF71B570}" destId="{8D574670-7608-41FD-982A-79534233A51D}" srcOrd="1" destOrd="0" presId="urn:microsoft.com/office/officeart/2005/8/layout/orgChart1"/>
    <dgm:cxn modelId="{9309AA85-2591-4CBF-B81D-E0F8BE7F77B6}" type="presOf" srcId="{7B9DC1A7-C763-4827-B0B8-6806619571E2}" destId="{5C8D07F6-9C67-4673-B9D9-79358BC8681A}" srcOrd="0" destOrd="0" presId="urn:microsoft.com/office/officeart/2005/8/layout/orgChart1"/>
    <dgm:cxn modelId="{7D6EBC7B-A2EC-46A7-828E-9E9B4214C608}" type="presOf" srcId="{A1626191-9D20-45D1-AF4B-00C9001FC551}" destId="{04A61858-85BD-488A-AD96-B40F096043A0}" srcOrd="1" destOrd="0" presId="urn:microsoft.com/office/officeart/2005/8/layout/orgChart1"/>
    <dgm:cxn modelId="{05D0BB1C-F1F9-41DD-BAD9-981CBC61428A}" type="presOf" srcId="{BADD5F12-A41C-4BA3-921C-5F878E5E5AB5}" destId="{C88D0C39-62B5-4940-8257-8F11FBE96605}" srcOrd="1" destOrd="0" presId="urn:microsoft.com/office/officeart/2005/8/layout/orgChart1"/>
    <dgm:cxn modelId="{31BFF11B-3DA0-40FF-830A-C030519A42E8}" type="presOf" srcId="{1678E106-A619-496A-B290-ABB7B4EF398C}" destId="{ABC66D96-ECD4-4DEA-B968-2ED2CAC88EBB}" srcOrd="0" destOrd="0" presId="urn:microsoft.com/office/officeart/2005/8/layout/orgChart1"/>
    <dgm:cxn modelId="{B32E973F-9F44-44A9-90BC-61C9B3E76DD2}" type="presOf" srcId="{1678E106-A619-496A-B290-ABB7B4EF398C}" destId="{0D3AAC57-8413-472F-B40E-58F1813C1B49}" srcOrd="1" destOrd="0" presId="urn:microsoft.com/office/officeart/2005/8/layout/orgChart1"/>
    <dgm:cxn modelId="{A375CFBB-8324-4FC6-93E3-176D1A320B17}" type="presOf" srcId="{0E714FD9-44CD-4604-8F6D-30012D50F511}" destId="{B679D975-6FA7-41F1-8A13-F6CBA115B2DE}" srcOrd="0" destOrd="0" presId="urn:microsoft.com/office/officeart/2005/8/layout/orgChart1"/>
    <dgm:cxn modelId="{6447C710-7839-4A5A-8B2D-A98C2C603636}" srcId="{8062180B-A856-4CCF-8141-1E07DC6FED7F}" destId="{BADD5F12-A41C-4BA3-921C-5F878E5E5AB5}" srcOrd="0" destOrd="0" parTransId="{2F320386-07F4-4263-8355-71216323960A}" sibTransId="{62D1F423-E01B-4676-A25C-7B2BD8D9B1B9}"/>
    <dgm:cxn modelId="{FD44B1FE-FB16-47E9-9F70-83EE7CCED822}" type="presOf" srcId="{A1626191-9D20-45D1-AF4B-00C9001FC551}" destId="{94877F41-B8BF-46C2-85FC-5B0F84C090B5}" srcOrd="0" destOrd="0" presId="urn:microsoft.com/office/officeart/2005/8/layout/orgChart1"/>
    <dgm:cxn modelId="{D176D49D-D7E4-4597-94D2-07677FD7D0F9}" type="presOf" srcId="{9A201C25-508F-4EB3-B90E-A231A5DD782A}" destId="{577A74F8-FCD3-4437-8633-53E6149246E9}" srcOrd="0" destOrd="0" presId="urn:microsoft.com/office/officeart/2005/8/layout/orgChart1"/>
    <dgm:cxn modelId="{3C95627D-590B-4D5A-85B3-E03385BE71B8}" type="presParOf" srcId="{577A74F8-FCD3-4437-8633-53E6149246E9}" destId="{2C0BC203-CBAE-49E0-812C-0CCCC7302E98}" srcOrd="0" destOrd="0" presId="urn:microsoft.com/office/officeart/2005/8/layout/orgChart1"/>
    <dgm:cxn modelId="{ABB90287-54CF-4588-BADA-49AF7B01F995}" type="presParOf" srcId="{2C0BC203-CBAE-49E0-812C-0CCCC7302E98}" destId="{D1A7A84C-7F79-4DF0-A586-EA8063FEF57F}" srcOrd="0" destOrd="0" presId="urn:microsoft.com/office/officeart/2005/8/layout/orgChart1"/>
    <dgm:cxn modelId="{93BEE4EA-04A3-4143-A5E1-389A53C3F2BB}" type="presParOf" srcId="{D1A7A84C-7F79-4DF0-A586-EA8063FEF57F}" destId="{447AA8C4-0868-4D22-B9A6-3D35EB801752}" srcOrd="0" destOrd="0" presId="urn:microsoft.com/office/officeart/2005/8/layout/orgChart1"/>
    <dgm:cxn modelId="{6DCED581-9EED-4548-9086-AF5099D77D88}" type="presParOf" srcId="{D1A7A84C-7F79-4DF0-A586-EA8063FEF57F}" destId="{1DD644BA-B156-4F19-AAE3-2EC9BF4A8630}" srcOrd="1" destOrd="0" presId="urn:microsoft.com/office/officeart/2005/8/layout/orgChart1"/>
    <dgm:cxn modelId="{710B9D74-6A60-4B61-A2FF-D14B67478893}" type="presParOf" srcId="{2C0BC203-CBAE-49E0-812C-0CCCC7302E98}" destId="{851BE7BD-1D8E-49EE-9635-D45475216BC4}" srcOrd="1" destOrd="0" presId="urn:microsoft.com/office/officeart/2005/8/layout/orgChart1"/>
    <dgm:cxn modelId="{3E099339-2CC9-41F8-8091-4C120BAE3686}" type="presParOf" srcId="{851BE7BD-1D8E-49EE-9635-D45475216BC4}" destId="{76061D71-2AD4-4940-A46C-F2E07412916F}" srcOrd="0" destOrd="0" presId="urn:microsoft.com/office/officeart/2005/8/layout/orgChart1"/>
    <dgm:cxn modelId="{03DF0172-40CB-4897-8EEE-27407141ABF8}" type="presParOf" srcId="{851BE7BD-1D8E-49EE-9635-D45475216BC4}" destId="{6596EFA0-E4EA-4885-BF2A-F494F37C67DE}" srcOrd="1" destOrd="0" presId="urn:microsoft.com/office/officeart/2005/8/layout/orgChart1"/>
    <dgm:cxn modelId="{E2096BC0-C03B-4E19-9338-910C98363EFE}" type="presParOf" srcId="{6596EFA0-E4EA-4885-BF2A-F494F37C67DE}" destId="{CB4E47FA-FF83-4C39-964C-3325C2A71B9E}" srcOrd="0" destOrd="0" presId="urn:microsoft.com/office/officeart/2005/8/layout/orgChart1"/>
    <dgm:cxn modelId="{1738082E-16C8-4264-BE5F-401FFCDD043E}" type="presParOf" srcId="{CB4E47FA-FF83-4C39-964C-3325C2A71B9E}" destId="{B3AEC8D7-990F-4481-9225-2582D1813BDA}" srcOrd="0" destOrd="0" presId="urn:microsoft.com/office/officeart/2005/8/layout/orgChart1"/>
    <dgm:cxn modelId="{EE9DDDC4-1CA6-4177-B854-33532F606055}" type="presParOf" srcId="{CB4E47FA-FF83-4C39-964C-3325C2A71B9E}" destId="{64B3BED2-6DCC-4BBE-9C89-542659619E90}" srcOrd="1" destOrd="0" presId="urn:microsoft.com/office/officeart/2005/8/layout/orgChart1"/>
    <dgm:cxn modelId="{F51D2E20-3250-4255-8459-046B65916033}" type="presParOf" srcId="{6596EFA0-E4EA-4885-BF2A-F494F37C67DE}" destId="{CAF4C443-ED65-4224-8A28-E05844226572}" srcOrd="1" destOrd="0" presId="urn:microsoft.com/office/officeart/2005/8/layout/orgChart1"/>
    <dgm:cxn modelId="{DFB296B3-5DBD-400B-92FD-62EA18F676DA}" type="presParOf" srcId="{CAF4C443-ED65-4224-8A28-E05844226572}" destId="{DB381332-D2A5-480B-ABF8-F7A48AB088D3}" srcOrd="0" destOrd="0" presId="urn:microsoft.com/office/officeart/2005/8/layout/orgChart1"/>
    <dgm:cxn modelId="{6EA31F15-0AAB-4501-B630-85919A8A5A3A}" type="presParOf" srcId="{CAF4C443-ED65-4224-8A28-E05844226572}" destId="{92BE2E11-05A8-4E2A-AD4A-4AC76C3096DB}" srcOrd="1" destOrd="0" presId="urn:microsoft.com/office/officeart/2005/8/layout/orgChart1"/>
    <dgm:cxn modelId="{CAAC6C94-85E9-4D4D-AABD-B9D18C7B7857}" type="presParOf" srcId="{92BE2E11-05A8-4E2A-AD4A-4AC76C3096DB}" destId="{40B0FA1A-8A36-445F-A0E9-19BA3F9E4E71}" srcOrd="0" destOrd="0" presId="urn:microsoft.com/office/officeart/2005/8/layout/orgChart1"/>
    <dgm:cxn modelId="{AF9DA7B7-170C-44EC-B7CE-DDC0F01A58C8}" type="presParOf" srcId="{40B0FA1A-8A36-445F-A0E9-19BA3F9E4E71}" destId="{921FFD52-9E17-4F06-B4A7-5264B730C6A4}" srcOrd="0" destOrd="0" presId="urn:microsoft.com/office/officeart/2005/8/layout/orgChart1"/>
    <dgm:cxn modelId="{EB727A43-96FF-4C1F-990B-39A812AB8305}" type="presParOf" srcId="{40B0FA1A-8A36-445F-A0E9-19BA3F9E4E71}" destId="{C88D0C39-62B5-4940-8257-8F11FBE96605}" srcOrd="1" destOrd="0" presId="urn:microsoft.com/office/officeart/2005/8/layout/orgChart1"/>
    <dgm:cxn modelId="{788E045A-9296-4B4F-BBE0-EDF086986112}" type="presParOf" srcId="{92BE2E11-05A8-4E2A-AD4A-4AC76C3096DB}" destId="{D85D223F-F074-420A-85EA-7B0943B9B77A}" srcOrd="1" destOrd="0" presId="urn:microsoft.com/office/officeart/2005/8/layout/orgChart1"/>
    <dgm:cxn modelId="{A7AEE4C4-CBAD-4E8B-87B0-A65DDCAE54F3}" type="presParOf" srcId="{D85D223F-F074-420A-85EA-7B0943B9B77A}" destId="{3F4F6512-E9FF-4F14-8F33-7B87C87A0F58}" srcOrd="0" destOrd="0" presId="urn:microsoft.com/office/officeart/2005/8/layout/orgChart1"/>
    <dgm:cxn modelId="{39244E47-3C8D-4E78-AC16-F1949E395406}" type="presParOf" srcId="{D85D223F-F074-420A-85EA-7B0943B9B77A}" destId="{91E6639F-F27C-4378-A7CF-F25FD55A57A3}" srcOrd="1" destOrd="0" presId="urn:microsoft.com/office/officeart/2005/8/layout/orgChart1"/>
    <dgm:cxn modelId="{69F680A1-5AC3-4A19-85C2-6616A9559245}" type="presParOf" srcId="{91E6639F-F27C-4378-A7CF-F25FD55A57A3}" destId="{B74C85E6-1368-413C-A09A-58163BCAFD62}" srcOrd="0" destOrd="0" presId="urn:microsoft.com/office/officeart/2005/8/layout/orgChart1"/>
    <dgm:cxn modelId="{C8C860A0-18CB-4D51-B1AE-41173D5F68C7}" type="presParOf" srcId="{B74C85E6-1368-413C-A09A-58163BCAFD62}" destId="{2CC68DD4-B6A8-4E92-9C41-E42476678991}" srcOrd="0" destOrd="0" presId="urn:microsoft.com/office/officeart/2005/8/layout/orgChart1"/>
    <dgm:cxn modelId="{09D09BD7-F5BA-40AC-B0DD-E6C1AE4CA5CA}" type="presParOf" srcId="{B74C85E6-1368-413C-A09A-58163BCAFD62}" destId="{8D574670-7608-41FD-982A-79534233A51D}" srcOrd="1" destOrd="0" presId="urn:microsoft.com/office/officeart/2005/8/layout/orgChart1"/>
    <dgm:cxn modelId="{2EA3ACEB-EC4F-485E-B6E3-7058FE69BA6F}" type="presParOf" srcId="{91E6639F-F27C-4378-A7CF-F25FD55A57A3}" destId="{643821EE-2F40-4E5A-93E4-BB89725B3913}" srcOrd="1" destOrd="0" presId="urn:microsoft.com/office/officeart/2005/8/layout/orgChart1"/>
    <dgm:cxn modelId="{10CA3FED-6405-4347-B021-4BF76762D0F2}" type="presParOf" srcId="{91E6639F-F27C-4378-A7CF-F25FD55A57A3}" destId="{921CE262-36C3-45A3-830B-28A8C1B85470}" srcOrd="2" destOrd="0" presId="urn:microsoft.com/office/officeart/2005/8/layout/orgChart1"/>
    <dgm:cxn modelId="{F9AEE818-B1D2-4E9C-9E72-5D34897F0E5A}" type="presParOf" srcId="{92BE2E11-05A8-4E2A-AD4A-4AC76C3096DB}" destId="{62E482F2-B473-4AD1-852A-786F9F90FFB4}" srcOrd="2" destOrd="0" presId="urn:microsoft.com/office/officeart/2005/8/layout/orgChart1"/>
    <dgm:cxn modelId="{C9C4E498-4DE2-42A3-AEC9-F80D2BE9CB0E}" type="presParOf" srcId="{CAF4C443-ED65-4224-8A28-E05844226572}" destId="{B679D975-6FA7-41F1-8A13-F6CBA115B2DE}" srcOrd="2" destOrd="0" presId="urn:microsoft.com/office/officeart/2005/8/layout/orgChart1"/>
    <dgm:cxn modelId="{72FDF9CB-0DA9-4373-87C8-8E3A6E8D3083}" type="presParOf" srcId="{CAF4C443-ED65-4224-8A28-E05844226572}" destId="{02A1224B-589A-418F-BF5A-8BFC22198B9C}" srcOrd="3" destOrd="0" presId="urn:microsoft.com/office/officeart/2005/8/layout/orgChart1"/>
    <dgm:cxn modelId="{8AECBC17-2D36-4C78-9F2A-C72C80F52DBE}" type="presParOf" srcId="{02A1224B-589A-418F-BF5A-8BFC22198B9C}" destId="{2B41668F-1D7A-4CBF-81A1-AD4E8384D635}" srcOrd="0" destOrd="0" presId="urn:microsoft.com/office/officeart/2005/8/layout/orgChart1"/>
    <dgm:cxn modelId="{153F4CBA-BC60-4A6D-ADDE-043DBC4360DF}" type="presParOf" srcId="{2B41668F-1D7A-4CBF-81A1-AD4E8384D635}" destId="{ABC66D96-ECD4-4DEA-B968-2ED2CAC88EBB}" srcOrd="0" destOrd="0" presId="urn:microsoft.com/office/officeart/2005/8/layout/orgChart1"/>
    <dgm:cxn modelId="{8A7D1A5D-84D2-4544-87C1-E3B359FC5C99}" type="presParOf" srcId="{2B41668F-1D7A-4CBF-81A1-AD4E8384D635}" destId="{0D3AAC57-8413-472F-B40E-58F1813C1B49}" srcOrd="1" destOrd="0" presId="urn:microsoft.com/office/officeart/2005/8/layout/orgChart1"/>
    <dgm:cxn modelId="{6B51FBDC-2F73-4669-8CDC-3A0C66AD2547}" type="presParOf" srcId="{02A1224B-589A-418F-BF5A-8BFC22198B9C}" destId="{23145E51-37CB-4D84-9805-91DF81A32428}" srcOrd="1" destOrd="0" presId="urn:microsoft.com/office/officeart/2005/8/layout/orgChart1"/>
    <dgm:cxn modelId="{5DAF5155-A232-4039-8685-E7B8712AD8CA}" type="presParOf" srcId="{23145E51-37CB-4D84-9805-91DF81A32428}" destId="{704B97A7-3619-44B7-AF07-048F4D84EDDC}" srcOrd="0" destOrd="0" presId="urn:microsoft.com/office/officeart/2005/8/layout/orgChart1"/>
    <dgm:cxn modelId="{BC8C07A7-7093-4F2C-9EF9-E8A5B146FA03}" type="presParOf" srcId="{23145E51-37CB-4D84-9805-91DF81A32428}" destId="{AFDA1FA2-8BE5-405E-8806-24D09D03F7E8}" srcOrd="1" destOrd="0" presId="urn:microsoft.com/office/officeart/2005/8/layout/orgChart1"/>
    <dgm:cxn modelId="{3B3060CB-0476-4602-81E6-5C4846FF8B19}" type="presParOf" srcId="{AFDA1FA2-8BE5-405E-8806-24D09D03F7E8}" destId="{41E8F159-566E-4157-B6AC-32EB21078EF9}" srcOrd="0" destOrd="0" presId="urn:microsoft.com/office/officeart/2005/8/layout/orgChart1"/>
    <dgm:cxn modelId="{8BC4FEFB-77C7-45D5-888D-93B8B3B3481A}" type="presParOf" srcId="{41E8F159-566E-4157-B6AC-32EB21078EF9}" destId="{5C8D07F6-9C67-4673-B9D9-79358BC8681A}" srcOrd="0" destOrd="0" presId="urn:microsoft.com/office/officeart/2005/8/layout/orgChart1"/>
    <dgm:cxn modelId="{2EA5EBA5-0346-4B1C-B6AB-D0A48A711E23}" type="presParOf" srcId="{41E8F159-566E-4157-B6AC-32EB21078EF9}" destId="{5F8A59E8-ECF9-4E5D-9DDC-9883CE79C673}" srcOrd="1" destOrd="0" presId="urn:microsoft.com/office/officeart/2005/8/layout/orgChart1"/>
    <dgm:cxn modelId="{E5EEDEC3-2508-4451-A6D9-5F84F2454ADB}" type="presParOf" srcId="{AFDA1FA2-8BE5-405E-8806-24D09D03F7E8}" destId="{5A2D82A5-78C9-488C-9D56-8157F615E664}" srcOrd="1" destOrd="0" presId="urn:microsoft.com/office/officeart/2005/8/layout/orgChart1"/>
    <dgm:cxn modelId="{3BCB7C8A-5B21-43EE-BDC1-57391CC079EA}" type="presParOf" srcId="{AFDA1FA2-8BE5-405E-8806-24D09D03F7E8}" destId="{F00809EA-ACEC-4E2D-A068-9B4888CA54BC}" srcOrd="2" destOrd="0" presId="urn:microsoft.com/office/officeart/2005/8/layout/orgChart1"/>
    <dgm:cxn modelId="{D388E51E-BF56-43C2-8015-8B06D61DBD29}" type="presParOf" srcId="{02A1224B-589A-418F-BF5A-8BFC22198B9C}" destId="{E7CB964D-C6A4-414F-80AB-BAA3D81D8B40}" srcOrd="2" destOrd="0" presId="urn:microsoft.com/office/officeart/2005/8/layout/orgChart1"/>
    <dgm:cxn modelId="{172BF74B-6CAA-416E-AFFF-AF88BF7E7B14}" type="presParOf" srcId="{CAF4C443-ED65-4224-8A28-E05844226572}" destId="{5DC1ABDE-87A6-4D4C-8F45-8169D3E757F9}" srcOrd="4" destOrd="0" presId="urn:microsoft.com/office/officeart/2005/8/layout/orgChart1"/>
    <dgm:cxn modelId="{1F0D6EF7-4E79-4FE4-9AEF-2517E580E73C}" type="presParOf" srcId="{CAF4C443-ED65-4224-8A28-E05844226572}" destId="{4359D708-6000-4376-9861-2D6B6E1B5B6D}" srcOrd="5" destOrd="0" presId="urn:microsoft.com/office/officeart/2005/8/layout/orgChart1"/>
    <dgm:cxn modelId="{F5FA854B-0DDE-4112-B642-7BEEACB17437}" type="presParOf" srcId="{4359D708-6000-4376-9861-2D6B6E1B5B6D}" destId="{FCFA963F-5E10-4A51-9257-6469F6AE8EA9}" srcOrd="0" destOrd="0" presId="urn:microsoft.com/office/officeart/2005/8/layout/orgChart1"/>
    <dgm:cxn modelId="{F49A1262-5CA8-48B6-9161-F5B3F870C43E}" type="presParOf" srcId="{FCFA963F-5E10-4A51-9257-6469F6AE8EA9}" destId="{5FAC0F8A-F718-4BED-B10E-E926CF2904BD}" srcOrd="0" destOrd="0" presId="urn:microsoft.com/office/officeart/2005/8/layout/orgChart1"/>
    <dgm:cxn modelId="{B2CABE18-EDBA-42FB-9D6A-7A24DBA29015}" type="presParOf" srcId="{FCFA963F-5E10-4A51-9257-6469F6AE8EA9}" destId="{4133DF4F-5ACB-4811-8FDA-58995805D47C}" srcOrd="1" destOrd="0" presId="urn:microsoft.com/office/officeart/2005/8/layout/orgChart1"/>
    <dgm:cxn modelId="{E4CB0F7A-4E0F-454F-9509-AEE73124D66E}" type="presParOf" srcId="{4359D708-6000-4376-9861-2D6B6E1B5B6D}" destId="{E558D838-B902-4289-A09B-1004AD943159}" srcOrd="1" destOrd="0" presId="urn:microsoft.com/office/officeart/2005/8/layout/orgChart1"/>
    <dgm:cxn modelId="{D0E18E02-0236-4820-A29D-8FF1BA194DAF}" type="presParOf" srcId="{E558D838-B902-4289-A09B-1004AD943159}" destId="{B8FA6D80-932D-4F19-B322-5A4652436326}" srcOrd="0" destOrd="0" presId="urn:microsoft.com/office/officeart/2005/8/layout/orgChart1"/>
    <dgm:cxn modelId="{9ABA45A9-08C1-466A-88EB-05809ED7B7BE}" type="presParOf" srcId="{E558D838-B902-4289-A09B-1004AD943159}" destId="{3819DBFC-41A0-433E-AEE8-C722FC720F6A}" srcOrd="1" destOrd="0" presId="urn:microsoft.com/office/officeart/2005/8/layout/orgChart1"/>
    <dgm:cxn modelId="{6AC0AB6F-5463-47DA-80C4-16F33F794DDA}" type="presParOf" srcId="{3819DBFC-41A0-433E-AEE8-C722FC720F6A}" destId="{122B9D67-CDC4-4DF8-9DD4-93ADCB93AEBC}" srcOrd="0" destOrd="0" presId="urn:microsoft.com/office/officeart/2005/8/layout/orgChart1"/>
    <dgm:cxn modelId="{945DBA10-0700-4185-9E2C-4F151F45B417}" type="presParOf" srcId="{122B9D67-CDC4-4DF8-9DD4-93ADCB93AEBC}" destId="{94877F41-B8BF-46C2-85FC-5B0F84C090B5}" srcOrd="0" destOrd="0" presId="urn:microsoft.com/office/officeart/2005/8/layout/orgChart1"/>
    <dgm:cxn modelId="{F54AB23E-0C3D-4C9F-857F-D576EADB5A60}" type="presParOf" srcId="{122B9D67-CDC4-4DF8-9DD4-93ADCB93AEBC}" destId="{04A61858-85BD-488A-AD96-B40F096043A0}" srcOrd="1" destOrd="0" presId="urn:microsoft.com/office/officeart/2005/8/layout/orgChart1"/>
    <dgm:cxn modelId="{CB93C729-5544-4A83-9FCA-15D4F2842239}" type="presParOf" srcId="{3819DBFC-41A0-433E-AEE8-C722FC720F6A}" destId="{CCA39A64-9D57-4449-9111-517F207F53BA}" srcOrd="1" destOrd="0" presId="urn:microsoft.com/office/officeart/2005/8/layout/orgChart1"/>
    <dgm:cxn modelId="{FE9314D0-DD18-4DDC-83A0-31FD81DDF6F0}" type="presParOf" srcId="{3819DBFC-41A0-433E-AEE8-C722FC720F6A}" destId="{B94200FC-0D31-4558-95CE-055D27868A08}" srcOrd="2" destOrd="0" presId="urn:microsoft.com/office/officeart/2005/8/layout/orgChart1"/>
    <dgm:cxn modelId="{62CF249E-65C0-4EEA-A482-3716B67DC1A3}" type="presParOf" srcId="{4359D708-6000-4376-9861-2D6B6E1B5B6D}" destId="{1C769482-E79A-44A8-A1C3-2AE8714E92E0}" srcOrd="2" destOrd="0" presId="urn:microsoft.com/office/officeart/2005/8/layout/orgChart1"/>
    <dgm:cxn modelId="{42BAB580-1EAF-4B20-ACF4-F01A1C57727E}" type="presParOf" srcId="{6596EFA0-E4EA-4885-BF2A-F494F37C67DE}" destId="{76F78966-B2AF-44F2-9692-212E65258AB1}" srcOrd="2" destOrd="0" presId="urn:microsoft.com/office/officeart/2005/8/layout/orgChart1"/>
    <dgm:cxn modelId="{343B04CB-00A1-4456-A705-E3A3E2B6F674}" type="presParOf" srcId="{2C0BC203-CBAE-49E0-812C-0CCCC7302E98}" destId="{B1C69463-877B-4FEA-A0C1-4054A2B34A1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201C25-508F-4EB3-B90E-A231A5DD782A}"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es-EC"/>
        </a:p>
      </dgm:t>
    </dgm:pt>
    <dgm:pt modelId="{055139B9-FD4B-477D-B14F-5D4C59D49034}">
      <dgm:prSet phldrT="[Texto]"/>
      <dgm:spPr/>
      <dgm:t>
        <a:bodyPr/>
        <a:lstStyle/>
        <a:p>
          <a:r>
            <a:rPr lang="es-EC" dirty="0" smtClean="0">
              <a:latin typeface="Times New Roman" panose="02020603050405020304" pitchFamily="18" charset="0"/>
              <a:cs typeface="Times New Roman" panose="02020603050405020304" pitchFamily="18" charset="0"/>
            </a:rPr>
            <a:t>242 machos  242 hembras</a:t>
          </a:r>
          <a:endParaRPr lang="es-EC" dirty="0">
            <a:latin typeface="Times New Roman" panose="02020603050405020304" pitchFamily="18" charset="0"/>
            <a:cs typeface="Times New Roman" panose="02020603050405020304" pitchFamily="18" charset="0"/>
          </a:endParaRPr>
        </a:p>
      </dgm:t>
    </dgm:pt>
    <dgm:pt modelId="{1C7FD184-1D20-4BD5-A304-D09F7A50544A}" type="parTrans" cxnId="{5AA9446B-D1F8-41C2-82B2-5C8AC669EABE}">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EB102B7-9556-4405-9590-6BF975D50093}" type="sibTrans" cxnId="{5AA9446B-D1F8-41C2-82B2-5C8AC669EABE}">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8062180B-A856-4CCF-8141-1E07DC6FED7F}">
      <dgm:prSet phldrT="[Texto]" custT="1"/>
      <dgm:spPr/>
      <dgm:t>
        <a:bodyPr/>
        <a:lstStyle/>
        <a:p>
          <a:pPr algn="ctr"/>
          <a:r>
            <a:rPr lang="es-EC" sz="1200" b="1" dirty="0" smtClean="0">
              <a:latin typeface="Times New Roman" pitchFamily="18" charset="0"/>
              <a:cs typeface="Times New Roman" pitchFamily="18" charset="0"/>
            </a:rPr>
            <a:t>T1</a:t>
          </a:r>
        </a:p>
        <a:p>
          <a:pPr algn="ctr"/>
          <a:r>
            <a:rPr lang="es-EC" sz="1200" b="1" dirty="0" smtClean="0">
              <a:latin typeface="Times New Roman" pitchFamily="18" charset="0"/>
              <a:cs typeface="Times New Roman" pitchFamily="18" charset="0"/>
            </a:rPr>
            <a:t>1620 huevos</a:t>
          </a:r>
          <a:endParaRPr lang="es-EC" sz="1200" b="1" i="0" dirty="0">
            <a:latin typeface="Times New Roman" pitchFamily="18" charset="0"/>
            <a:cs typeface="Times New Roman" pitchFamily="18" charset="0"/>
          </a:endParaRPr>
        </a:p>
      </dgm:t>
    </dgm:pt>
    <dgm:pt modelId="{A0EEF2E1-4A54-4E09-9050-F9B64C81E577}" type="sibTrans" cxnId="{67131D3A-C71A-4B45-B8F8-75B98701784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06A2C729-BDFC-4B60-9433-1E49F8C67D45}" type="parTrans" cxnId="{67131D3A-C71A-4B45-B8F8-75B98701784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F2B35D0-BD81-4B0B-B0A9-9F4251EE7FD7}">
      <dgm:prSet/>
      <dgm:spPr/>
      <dgm:t>
        <a:bodyPr/>
        <a:lstStyle/>
        <a:p>
          <a:r>
            <a:rPr lang="es-EC" b="1" smtClean="0">
              <a:latin typeface="Times New Roman" panose="02020603050405020304" pitchFamily="18" charset="0"/>
              <a:cs typeface="Times New Roman" panose="02020603050405020304" pitchFamily="18" charset="0"/>
            </a:rPr>
            <a:t>4860</a:t>
          </a:r>
          <a:endParaRPr lang="es-EC" b="1" dirty="0">
            <a:latin typeface="Times New Roman" panose="02020603050405020304" pitchFamily="18" charset="0"/>
            <a:cs typeface="Times New Roman" panose="02020603050405020304" pitchFamily="18" charset="0"/>
          </a:endParaRPr>
        </a:p>
      </dgm:t>
    </dgm:pt>
    <dgm:pt modelId="{C354FC9E-10B8-4B4C-BB10-8C1FCF27E92D}" type="parTrans" cxnId="{C8D00AE5-DB30-4B28-A7EA-3CDC91A5E306}">
      <dgm:prSet/>
      <dgm:spPr/>
      <dgm:t>
        <a:bodyPr/>
        <a:lstStyle/>
        <a:p>
          <a:endParaRPr lang="es-EC"/>
        </a:p>
      </dgm:t>
    </dgm:pt>
    <dgm:pt modelId="{33E05391-A382-4672-8CAA-F7F40CE277BD}" type="sibTrans" cxnId="{C8D00AE5-DB30-4B28-A7EA-3CDC91A5E306}">
      <dgm:prSet/>
      <dgm:spPr/>
      <dgm:t>
        <a:bodyPr/>
        <a:lstStyle/>
        <a:p>
          <a:endParaRPr lang="es-EC"/>
        </a:p>
      </dgm:t>
    </dgm:pt>
    <dgm:pt modelId="{CF9F0B50-8F17-45EB-99B7-900485A52A4B}">
      <dgm:prSet custT="1"/>
      <dgm:spPr/>
      <dgm:t>
        <a:bodyPr/>
        <a:lstStyle/>
        <a:p>
          <a:r>
            <a:rPr lang="es-EC" sz="1200" b="1" dirty="0" smtClean="0">
              <a:latin typeface="Times New Roman" pitchFamily="18" charset="0"/>
              <a:cs typeface="Times New Roman" pitchFamily="18" charset="0"/>
            </a:rPr>
            <a:t>T0</a:t>
          </a:r>
        </a:p>
        <a:p>
          <a:r>
            <a:rPr lang="es-EC" sz="1200" b="1" dirty="0" smtClean="0">
              <a:latin typeface="Times New Roman" pitchFamily="18" charset="0"/>
              <a:cs typeface="Times New Roman" pitchFamily="18" charset="0"/>
            </a:rPr>
            <a:t>1620 huevo</a:t>
          </a:r>
          <a:r>
            <a:rPr lang="es-EC" sz="1100" b="1" dirty="0" smtClean="0">
              <a:latin typeface="Times New Roman" pitchFamily="18" charset="0"/>
              <a:cs typeface="Times New Roman" pitchFamily="18" charset="0"/>
            </a:rPr>
            <a:t>s</a:t>
          </a:r>
          <a:endParaRPr lang="es-EC" sz="1100" b="1" i="0" dirty="0">
            <a:latin typeface="Times New Roman" pitchFamily="18" charset="0"/>
            <a:cs typeface="Times New Roman" pitchFamily="18" charset="0"/>
          </a:endParaRPr>
        </a:p>
      </dgm:t>
    </dgm:pt>
    <dgm:pt modelId="{08E95451-3673-4EB6-A88F-B2162DC4721A}" type="parTrans" cxnId="{BEE16B89-2D0C-4CD5-886F-CA8316E66B8A}">
      <dgm:prSet/>
      <dgm:spPr/>
      <dgm:t>
        <a:bodyPr/>
        <a:lstStyle/>
        <a:p>
          <a:endParaRPr lang="es-EC"/>
        </a:p>
      </dgm:t>
    </dgm:pt>
    <dgm:pt modelId="{F9BF985B-77E2-4914-BFA5-C106BC556C88}" type="sibTrans" cxnId="{BEE16B89-2D0C-4CD5-886F-CA8316E66B8A}">
      <dgm:prSet/>
      <dgm:spPr/>
      <dgm:t>
        <a:bodyPr/>
        <a:lstStyle/>
        <a:p>
          <a:endParaRPr lang="es-EC"/>
        </a:p>
      </dgm:t>
    </dgm:pt>
    <dgm:pt modelId="{A52EFBFB-8D00-4E7B-BE21-8D79343BBCE1}">
      <dgm:prSet custT="1"/>
      <dgm:spPr/>
      <dgm:t>
        <a:bodyPr/>
        <a:lstStyle/>
        <a:p>
          <a:r>
            <a:rPr lang="es-EC" sz="1200" b="1" dirty="0" smtClean="0">
              <a:latin typeface="Times New Roman" pitchFamily="18" charset="0"/>
              <a:cs typeface="Times New Roman" pitchFamily="18" charset="0"/>
            </a:rPr>
            <a:t>T2</a:t>
          </a:r>
        </a:p>
        <a:p>
          <a:r>
            <a:rPr lang="es-EC" sz="1200" b="1" dirty="0" smtClean="0">
              <a:latin typeface="Times New Roman" pitchFamily="18" charset="0"/>
              <a:cs typeface="Times New Roman" pitchFamily="18" charset="0"/>
            </a:rPr>
            <a:t>1620 huevos</a:t>
          </a:r>
          <a:endParaRPr lang="es-EC" sz="1200" b="1" i="0" dirty="0">
            <a:latin typeface="Times New Roman" pitchFamily="18" charset="0"/>
            <a:cs typeface="Times New Roman" pitchFamily="18" charset="0"/>
          </a:endParaRPr>
        </a:p>
      </dgm:t>
    </dgm:pt>
    <dgm:pt modelId="{FF67C20D-25CA-45C3-8FFC-B2EA74BD7D3B}" type="parTrans" cxnId="{DBCB9C34-5AE8-4119-A02F-0D487A0A08F8}">
      <dgm:prSet/>
      <dgm:spPr/>
      <dgm:t>
        <a:bodyPr/>
        <a:lstStyle/>
        <a:p>
          <a:endParaRPr lang="es-EC"/>
        </a:p>
      </dgm:t>
    </dgm:pt>
    <dgm:pt modelId="{82E0E10F-65F6-4D08-916A-B7F4E98F0335}" type="sibTrans" cxnId="{DBCB9C34-5AE8-4119-A02F-0D487A0A08F8}">
      <dgm:prSet/>
      <dgm:spPr/>
      <dgm:t>
        <a:bodyPr/>
        <a:lstStyle/>
        <a:p>
          <a:endParaRPr lang="es-EC"/>
        </a:p>
      </dgm:t>
    </dgm:pt>
    <dgm:pt modelId="{B6E280F2-3570-404F-8477-76E4226F2175}">
      <dgm:prSet/>
      <dgm:spPr/>
      <dgm:t>
        <a:bodyPr/>
        <a:lstStyle/>
        <a:p>
          <a:r>
            <a:rPr lang="es-EC" dirty="0" smtClean="0">
              <a:latin typeface="Times New Roman" panose="02020603050405020304" pitchFamily="18" charset="0"/>
              <a:cs typeface="Times New Roman" panose="02020603050405020304" pitchFamily="18" charset="0"/>
            </a:rPr>
            <a:t>242 machos  242 hembras</a:t>
          </a:r>
          <a:endParaRPr lang="es-EC" dirty="0">
            <a:latin typeface="Times New Roman" panose="02020603050405020304" pitchFamily="18" charset="0"/>
            <a:cs typeface="Times New Roman" panose="02020603050405020304" pitchFamily="18" charset="0"/>
          </a:endParaRPr>
        </a:p>
      </dgm:t>
    </dgm:pt>
    <dgm:pt modelId="{E248F081-1DF4-4987-B4BA-595094F55FAB}" type="parTrans" cxnId="{B9A256B9-5FC2-47EC-9A24-B988ADC4C2F3}">
      <dgm:prSet/>
      <dgm:spPr/>
      <dgm:t>
        <a:bodyPr/>
        <a:lstStyle/>
        <a:p>
          <a:endParaRPr lang="es-EC"/>
        </a:p>
      </dgm:t>
    </dgm:pt>
    <dgm:pt modelId="{DC22DA7A-336A-40BC-A153-ABEAF373263C}" type="sibTrans" cxnId="{B9A256B9-5FC2-47EC-9A24-B988ADC4C2F3}">
      <dgm:prSet/>
      <dgm:spPr/>
      <dgm:t>
        <a:bodyPr/>
        <a:lstStyle/>
        <a:p>
          <a:endParaRPr lang="es-EC"/>
        </a:p>
      </dgm:t>
    </dgm:pt>
    <dgm:pt modelId="{F9689D7C-7E61-4217-997C-45883ACCB9BD}">
      <dgm:prSet/>
      <dgm:spPr/>
      <dgm:t>
        <a:bodyPr/>
        <a:lstStyle/>
        <a:p>
          <a:r>
            <a:rPr lang="es-EC" dirty="0" smtClean="0">
              <a:latin typeface="Times New Roman" panose="02020603050405020304" pitchFamily="18" charset="0"/>
              <a:cs typeface="Times New Roman" panose="02020603050405020304" pitchFamily="18" charset="0"/>
            </a:rPr>
            <a:t>242 machos  242 hembras</a:t>
          </a:r>
          <a:endParaRPr lang="es-EC" dirty="0">
            <a:latin typeface="Times New Roman" panose="02020603050405020304" pitchFamily="18" charset="0"/>
            <a:cs typeface="Times New Roman" panose="02020603050405020304" pitchFamily="18" charset="0"/>
          </a:endParaRPr>
        </a:p>
      </dgm:t>
    </dgm:pt>
    <dgm:pt modelId="{0AF7DC78-9FB0-4DC2-B918-E5CB0155936B}" type="parTrans" cxnId="{FE4AB4FC-FDF4-4588-8DBC-1274AF1BFD29}">
      <dgm:prSet/>
      <dgm:spPr/>
      <dgm:t>
        <a:bodyPr/>
        <a:lstStyle/>
        <a:p>
          <a:endParaRPr lang="es-EC"/>
        </a:p>
      </dgm:t>
    </dgm:pt>
    <dgm:pt modelId="{206B2D74-D49F-40A3-9727-D9F8BE679217}" type="sibTrans" cxnId="{FE4AB4FC-FDF4-4588-8DBC-1274AF1BFD29}">
      <dgm:prSet/>
      <dgm:spPr/>
      <dgm:t>
        <a:bodyPr/>
        <a:lstStyle/>
        <a:p>
          <a:endParaRPr lang="es-EC"/>
        </a:p>
      </dgm:t>
    </dgm:pt>
    <dgm:pt modelId="{6D22BC29-5152-4F3A-8CA3-605DDEAF6921}">
      <dgm:prSet/>
      <dgm:spPr/>
      <dgm:t>
        <a:bodyPr/>
        <a:lstStyle/>
        <a:p>
          <a:r>
            <a:rPr lang="es-EC" dirty="0" smtClean="0">
              <a:latin typeface="Times New Roman" panose="02020603050405020304" pitchFamily="18" charset="0"/>
              <a:cs typeface="Times New Roman" panose="02020603050405020304" pitchFamily="18" charset="0"/>
            </a:rPr>
            <a:t>44 pollitos en 11 repeticiones</a:t>
          </a:r>
          <a:endParaRPr lang="es-EC" dirty="0">
            <a:latin typeface="Times New Roman" panose="02020603050405020304" pitchFamily="18" charset="0"/>
            <a:cs typeface="Times New Roman" panose="02020603050405020304" pitchFamily="18" charset="0"/>
          </a:endParaRPr>
        </a:p>
      </dgm:t>
    </dgm:pt>
    <dgm:pt modelId="{AB4A8F0E-345E-44A6-94E8-997FCC086720}" type="parTrans" cxnId="{595FFE02-00FA-4D86-9FE5-DF0EE8674CEA}">
      <dgm:prSet/>
      <dgm:spPr/>
      <dgm:t>
        <a:bodyPr/>
        <a:lstStyle/>
        <a:p>
          <a:endParaRPr lang="es-EC"/>
        </a:p>
      </dgm:t>
    </dgm:pt>
    <dgm:pt modelId="{2764A1D2-BB58-4B10-8616-FF7A86496EDC}" type="sibTrans" cxnId="{595FFE02-00FA-4D86-9FE5-DF0EE8674CEA}">
      <dgm:prSet/>
      <dgm:spPr/>
      <dgm:t>
        <a:bodyPr/>
        <a:lstStyle/>
        <a:p>
          <a:endParaRPr lang="es-EC"/>
        </a:p>
      </dgm:t>
    </dgm:pt>
    <dgm:pt modelId="{B2FA1B0C-5646-439C-964B-183361314FE3}">
      <dgm:prSet/>
      <dgm:spPr/>
      <dgm:t>
        <a:bodyPr/>
        <a:lstStyle/>
        <a:p>
          <a:r>
            <a:rPr lang="es-EC" dirty="0" smtClean="0">
              <a:latin typeface="Times New Roman" panose="02020603050405020304" pitchFamily="18" charset="0"/>
              <a:cs typeface="Times New Roman" panose="02020603050405020304" pitchFamily="18" charset="0"/>
            </a:rPr>
            <a:t>44 pollitos en 11 repeticiones</a:t>
          </a:r>
          <a:endParaRPr lang="es-EC" dirty="0">
            <a:latin typeface="Times New Roman" panose="02020603050405020304" pitchFamily="18" charset="0"/>
            <a:cs typeface="Times New Roman" panose="02020603050405020304" pitchFamily="18" charset="0"/>
          </a:endParaRPr>
        </a:p>
      </dgm:t>
    </dgm:pt>
    <dgm:pt modelId="{5A15D15A-FC2D-4CD9-A6FB-22AF9C30B7CB}" type="parTrans" cxnId="{EB2E57EE-93C4-4030-927F-3ECE5DD32903}">
      <dgm:prSet/>
      <dgm:spPr/>
      <dgm:t>
        <a:bodyPr/>
        <a:lstStyle/>
        <a:p>
          <a:endParaRPr lang="es-EC"/>
        </a:p>
      </dgm:t>
    </dgm:pt>
    <dgm:pt modelId="{17C84FC9-16C7-430A-9442-C34E18682D52}" type="sibTrans" cxnId="{EB2E57EE-93C4-4030-927F-3ECE5DD32903}">
      <dgm:prSet/>
      <dgm:spPr/>
      <dgm:t>
        <a:bodyPr/>
        <a:lstStyle/>
        <a:p>
          <a:endParaRPr lang="es-EC"/>
        </a:p>
      </dgm:t>
    </dgm:pt>
    <dgm:pt modelId="{9E1DF29B-3431-434C-A7C7-3E56F94991A5}">
      <dgm:prSet/>
      <dgm:spPr/>
      <dgm:t>
        <a:bodyPr/>
        <a:lstStyle/>
        <a:p>
          <a:r>
            <a:rPr lang="es-EC" dirty="0" smtClean="0">
              <a:latin typeface="Times New Roman" panose="02020603050405020304" pitchFamily="18" charset="0"/>
              <a:cs typeface="Times New Roman" panose="02020603050405020304" pitchFamily="18" charset="0"/>
            </a:rPr>
            <a:t>44 pollitos en 11 repeticiones</a:t>
          </a:r>
          <a:endParaRPr lang="es-EC" dirty="0">
            <a:latin typeface="Times New Roman" panose="02020603050405020304" pitchFamily="18" charset="0"/>
            <a:cs typeface="Times New Roman" panose="02020603050405020304" pitchFamily="18" charset="0"/>
          </a:endParaRPr>
        </a:p>
      </dgm:t>
    </dgm:pt>
    <dgm:pt modelId="{811EA4AE-0BAD-437B-9AEC-4C21E4C9DF58}" type="parTrans" cxnId="{2AC2A8FA-85C2-4A08-93C8-C568327B0419}">
      <dgm:prSet/>
      <dgm:spPr/>
      <dgm:t>
        <a:bodyPr/>
        <a:lstStyle/>
        <a:p>
          <a:endParaRPr lang="es-EC"/>
        </a:p>
      </dgm:t>
    </dgm:pt>
    <dgm:pt modelId="{1D25C96C-6738-40BC-9150-CA206CEC976D}" type="sibTrans" cxnId="{2AC2A8FA-85C2-4A08-93C8-C568327B0419}">
      <dgm:prSet/>
      <dgm:spPr/>
      <dgm:t>
        <a:bodyPr/>
        <a:lstStyle/>
        <a:p>
          <a:endParaRPr lang="es-EC"/>
        </a:p>
      </dgm:t>
    </dgm:pt>
    <dgm:pt modelId="{7C69D871-6540-46F9-9C1F-72CED00CC303}">
      <dgm:prSet custT="1"/>
      <dgm:spPr/>
      <dgm:t>
        <a:bodyPr/>
        <a:lstStyle/>
        <a:p>
          <a:r>
            <a:rPr lang="es-EC" sz="1600" dirty="0" smtClean="0">
              <a:latin typeface="Times New Roman" panose="02020603050405020304" pitchFamily="18" charset="0"/>
              <a:cs typeface="Times New Roman" panose="02020603050405020304" pitchFamily="18" charset="0"/>
            </a:rPr>
            <a:t>40,1 g</a:t>
          </a:r>
          <a:endParaRPr lang="es-EC" sz="1600" dirty="0">
            <a:latin typeface="Times New Roman" panose="02020603050405020304" pitchFamily="18" charset="0"/>
            <a:cs typeface="Times New Roman" panose="02020603050405020304" pitchFamily="18" charset="0"/>
          </a:endParaRPr>
        </a:p>
      </dgm:t>
    </dgm:pt>
    <dgm:pt modelId="{0D417D14-DF9C-47A2-A54B-2608B9A08143}" type="parTrans" cxnId="{59E5329F-9AAD-4A3A-9660-38E3C4B69F8A}">
      <dgm:prSet/>
      <dgm:spPr/>
      <dgm:t>
        <a:bodyPr/>
        <a:lstStyle/>
        <a:p>
          <a:endParaRPr lang="es-EC"/>
        </a:p>
      </dgm:t>
    </dgm:pt>
    <dgm:pt modelId="{B5B66BEF-5F99-4389-8EB5-5E68E5902D06}" type="sibTrans" cxnId="{59E5329F-9AAD-4A3A-9660-38E3C4B69F8A}">
      <dgm:prSet/>
      <dgm:spPr/>
      <dgm:t>
        <a:bodyPr/>
        <a:lstStyle/>
        <a:p>
          <a:endParaRPr lang="es-EC"/>
        </a:p>
      </dgm:t>
    </dgm:pt>
    <dgm:pt modelId="{B9B95F11-114F-492C-98E6-BBBB4E867081}">
      <dgm:prSet custT="1"/>
      <dgm:spPr/>
      <dgm:t>
        <a:bodyPr/>
        <a:lstStyle/>
        <a:p>
          <a:r>
            <a:rPr lang="es-EC" sz="1600" dirty="0" smtClean="0">
              <a:latin typeface="Times New Roman" panose="02020603050405020304" pitchFamily="18" charset="0"/>
              <a:cs typeface="Times New Roman" panose="02020603050405020304" pitchFamily="18" charset="0"/>
            </a:rPr>
            <a:t>39,4 g</a:t>
          </a:r>
          <a:endParaRPr lang="es-EC" sz="1600" dirty="0">
            <a:latin typeface="Times New Roman" panose="02020603050405020304" pitchFamily="18" charset="0"/>
            <a:cs typeface="Times New Roman" panose="02020603050405020304" pitchFamily="18" charset="0"/>
          </a:endParaRPr>
        </a:p>
      </dgm:t>
    </dgm:pt>
    <dgm:pt modelId="{EE0D2E59-CF6E-4F88-BA33-D7776AFFCC8F}" type="parTrans" cxnId="{304DAC18-4353-4E35-ADE0-2B0A955289E7}">
      <dgm:prSet/>
      <dgm:spPr/>
      <dgm:t>
        <a:bodyPr/>
        <a:lstStyle/>
        <a:p>
          <a:endParaRPr lang="es-EC"/>
        </a:p>
      </dgm:t>
    </dgm:pt>
    <dgm:pt modelId="{9C18F50D-A5B6-446E-88C7-2674A02CC610}" type="sibTrans" cxnId="{304DAC18-4353-4E35-ADE0-2B0A955289E7}">
      <dgm:prSet/>
      <dgm:spPr/>
      <dgm:t>
        <a:bodyPr/>
        <a:lstStyle/>
        <a:p>
          <a:endParaRPr lang="es-EC"/>
        </a:p>
      </dgm:t>
    </dgm:pt>
    <dgm:pt modelId="{E3C67328-68D9-4F2E-A33A-A536F480E361}">
      <dgm:prSet custT="1"/>
      <dgm:spPr/>
      <dgm:t>
        <a:bodyPr/>
        <a:lstStyle/>
        <a:p>
          <a:r>
            <a:rPr lang="es-EC" sz="1600" dirty="0" smtClean="0">
              <a:latin typeface="Times New Roman" panose="02020603050405020304" pitchFamily="18" charset="0"/>
              <a:cs typeface="Times New Roman" panose="02020603050405020304" pitchFamily="18" charset="0"/>
            </a:rPr>
            <a:t>38,7 g</a:t>
          </a:r>
          <a:endParaRPr lang="es-EC" sz="1600" dirty="0">
            <a:latin typeface="Times New Roman" panose="02020603050405020304" pitchFamily="18" charset="0"/>
            <a:cs typeface="Times New Roman" panose="02020603050405020304" pitchFamily="18" charset="0"/>
          </a:endParaRPr>
        </a:p>
      </dgm:t>
    </dgm:pt>
    <dgm:pt modelId="{65886E29-F339-44E9-8A49-02759884BE32}" type="parTrans" cxnId="{4F4216A5-296E-450A-8B2D-9283E567770A}">
      <dgm:prSet/>
      <dgm:spPr/>
      <dgm:t>
        <a:bodyPr/>
        <a:lstStyle/>
        <a:p>
          <a:endParaRPr lang="es-EC"/>
        </a:p>
      </dgm:t>
    </dgm:pt>
    <dgm:pt modelId="{48CAB001-DC8B-40B8-B35A-F6B98953F00C}" type="sibTrans" cxnId="{4F4216A5-296E-450A-8B2D-9283E567770A}">
      <dgm:prSet/>
      <dgm:spPr/>
      <dgm:t>
        <a:bodyPr/>
        <a:lstStyle/>
        <a:p>
          <a:endParaRPr lang="es-EC"/>
        </a:p>
      </dgm:t>
    </dgm:pt>
    <dgm:pt modelId="{058D1BC2-8C10-4A0F-BD72-C4D9B2E61101}" type="pres">
      <dgm:prSet presAssocID="{9A201C25-508F-4EB3-B90E-A231A5DD782A}" presName="hierChild1" presStyleCnt="0">
        <dgm:presLayoutVars>
          <dgm:chPref val="1"/>
          <dgm:dir/>
          <dgm:animOne val="branch"/>
          <dgm:animLvl val="lvl"/>
          <dgm:resizeHandles/>
        </dgm:presLayoutVars>
      </dgm:prSet>
      <dgm:spPr/>
      <dgm:t>
        <a:bodyPr/>
        <a:lstStyle/>
        <a:p>
          <a:endParaRPr lang="es-EC"/>
        </a:p>
      </dgm:t>
    </dgm:pt>
    <dgm:pt modelId="{818DB927-D97F-4164-9499-4CE0164E33C3}" type="pres">
      <dgm:prSet presAssocID="{9F2B35D0-BD81-4B0B-B0A9-9F4251EE7FD7}" presName="hierRoot1" presStyleCnt="0"/>
      <dgm:spPr/>
      <dgm:t>
        <a:bodyPr/>
        <a:lstStyle/>
        <a:p>
          <a:endParaRPr lang="es-EC"/>
        </a:p>
      </dgm:t>
    </dgm:pt>
    <dgm:pt modelId="{521F5B8E-A65C-43B5-AF66-F66EEC29688F}" type="pres">
      <dgm:prSet presAssocID="{9F2B35D0-BD81-4B0B-B0A9-9F4251EE7FD7}" presName="composite" presStyleCnt="0"/>
      <dgm:spPr/>
      <dgm:t>
        <a:bodyPr/>
        <a:lstStyle/>
        <a:p>
          <a:endParaRPr lang="es-EC"/>
        </a:p>
      </dgm:t>
    </dgm:pt>
    <dgm:pt modelId="{9297472B-A1FB-420D-9013-55FB311EA15F}" type="pres">
      <dgm:prSet presAssocID="{9F2B35D0-BD81-4B0B-B0A9-9F4251EE7FD7}" presName="background" presStyleLbl="node0" presStyleIdx="0" presStyleCnt="1"/>
      <dgm:spPr/>
      <dgm:t>
        <a:bodyPr/>
        <a:lstStyle/>
        <a:p>
          <a:endParaRPr lang="es-EC"/>
        </a:p>
      </dgm:t>
    </dgm:pt>
    <dgm:pt modelId="{07F78657-C75D-44F4-921E-E87C8F686990}" type="pres">
      <dgm:prSet presAssocID="{9F2B35D0-BD81-4B0B-B0A9-9F4251EE7FD7}" presName="text" presStyleLbl="fgAcc0" presStyleIdx="0" presStyleCnt="1">
        <dgm:presLayoutVars>
          <dgm:chPref val="3"/>
        </dgm:presLayoutVars>
      </dgm:prSet>
      <dgm:spPr/>
      <dgm:t>
        <a:bodyPr/>
        <a:lstStyle/>
        <a:p>
          <a:endParaRPr lang="es-EC"/>
        </a:p>
      </dgm:t>
    </dgm:pt>
    <dgm:pt modelId="{49B3F2AB-73BC-49DF-8008-D7DC02330F14}" type="pres">
      <dgm:prSet presAssocID="{9F2B35D0-BD81-4B0B-B0A9-9F4251EE7FD7}" presName="hierChild2" presStyleCnt="0"/>
      <dgm:spPr/>
      <dgm:t>
        <a:bodyPr/>
        <a:lstStyle/>
        <a:p>
          <a:endParaRPr lang="es-EC"/>
        </a:p>
      </dgm:t>
    </dgm:pt>
    <dgm:pt modelId="{6F79D71A-E96C-4DF2-BD40-EDF671F1B826}" type="pres">
      <dgm:prSet presAssocID="{08E95451-3673-4EB6-A88F-B2162DC4721A}" presName="Name10" presStyleLbl="parChTrans1D2" presStyleIdx="0" presStyleCnt="3"/>
      <dgm:spPr/>
      <dgm:t>
        <a:bodyPr/>
        <a:lstStyle/>
        <a:p>
          <a:endParaRPr lang="es-EC"/>
        </a:p>
      </dgm:t>
    </dgm:pt>
    <dgm:pt modelId="{850B2E04-F3F9-4C65-9097-9AAACF39E169}" type="pres">
      <dgm:prSet presAssocID="{CF9F0B50-8F17-45EB-99B7-900485A52A4B}" presName="hierRoot2" presStyleCnt="0"/>
      <dgm:spPr/>
      <dgm:t>
        <a:bodyPr/>
        <a:lstStyle/>
        <a:p>
          <a:endParaRPr lang="es-EC"/>
        </a:p>
      </dgm:t>
    </dgm:pt>
    <dgm:pt modelId="{EF3E9768-DB51-484A-934C-D4F5CAD41579}" type="pres">
      <dgm:prSet presAssocID="{CF9F0B50-8F17-45EB-99B7-900485A52A4B}" presName="composite2" presStyleCnt="0"/>
      <dgm:spPr/>
      <dgm:t>
        <a:bodyPr/>
        <a:lstStyle/>
        <a:p>
          <a:endParaRPr lang="es-EC"/>
        </a:p>
      </dgm:t>
    </dgm:pt>
    <dgm:pt modelId="{843F89A1-D214-40E4-81EC-FFB7DF70CFD7}" type="pres">
      <dgm:prSet presAssocID="{CF9F0B50-8F17-45EB-99B7-900485A52A4B}" presName="background2" presStyleLbl="node2" presStyleIdx="0" presStyleCnt="3"/>
      <dgm:spPr/>
      <dgm:t>
        <a:bodyPr/>
        <a:lstStyle/>
        <a:p>
          <a:endParaRPr lang="es-EC"/>
        </a:p>
      </dgm:t>
    </dgm:pt>
    <dgm:pt modelId="{21E322C4-7F0B-4BCD-BC85-005C919678D1}" type="pres">
      <dgm:prSet presAssocID="{CF9F0B50-8F17-45EB-99B7-900485A52A4B}" presName="text2" presStyleLbl="fgAcc2" presStyleIdx="0" presStyleCnt="3" custScaleX="160739">
        <dgm:presLayoutVars>
          <dgm:chPref val="3"/>
        </dgm:presLayoutVars>
      </dgm:prSet>
      <dgm:spPr/>
      <dgm:t>
        <a:bodyPr/>
        <a:lstStyle/>
        <a:p>
          <a:endParaRPr lang="es-EC"/>
        </a:p>
      </dgm:t>
    </dgm:pt>
    <dgm:pt modelId="{9248DDAF-E05D-43B5-A809-BA2525BCAB0D}" type="pres">
      <dgm:prSet presAssocID="{CF9F0B50-8F17-45EB-99B7-900485A52A4B}" presName="hierChild3" presStyleCnt="0"/>
      <dgm:spPr/>
      <dgm:t>
        <a:bodyPr/>
        <a:lstStyle/>
        <a:p>
          <a:endParaRPr lang="es-EC"/>
        </a:p>
      </dgm:t>
    </dgm:pt>
    <dgm:pt modelId="{1026A3AC-F904-42BA-9E03-54441E31318A}" type="pres">
      <dgm:prSet presAssocID="{E248F081-1DF4-4987-B4BA-595094F55FAB}" presName="Name17" presStyleLbl="parChTrans1D3" presStyleIdx="0" presStyleCnt="3"/>
      <dgm:spPr/>
      <dgm:t>
        <a:bodyPr/>
        <a:lstStyle/>
        <a:p>
          <a:endParaRPr lang="es-EC"/>
        </a:p>
      </dgm:t>
    </dgm:pt>
    <dgm:pt modelId="{6343B0A8-CE99-4D01-8FFB-E3F230BCC90A}" type="pres">
      <dgm:prSet presAssocID="{B6E280F2-3570-404F-8477-76E4226F2175}" presName="hierRoot3" presStyleCnt="0"/>
      <dgm:spPr/>
      <dgm:t>
        <a:bodyPr/>
        <a:lstStyle/>
        <a:p>
          <a:endParaRPr lang="es-EC"/>
        </a:p>
      </dgm:t>
    </dgm:pt>
    <dgm:pt modelId="{E30EA027-B977-4870-828D-BF6D701AFE49}" type="pres">
      <dgm:prSet presAssocID="{B6E280F2-3570-404F-8477-76E4226F2175}" presName="composite3" presStyleCnt="0"/>
      <dgm:spPr/>
      <dgm:t>
        <a:bodyPr/>
        <a:lstStyle/>
        <a:p>
          <a:endParaRPr lang="es-EC"/>
        </a:p>
      </dgm:t>
    </dgm:pt>
    <dgm:pt modelId="{044F007B-9718-44A1-91EF-2C151F1AF793}" type="pres">
      <dgm:prSet presAssocID="{B6E280F2-3570-404F-8477-76E4226F2175}" presName="background3" presStyleLbl="node3" presStyleIdx="0" presStyleCnt="3"/>
      <dgm:spPr/>
      <dgm:t>
        <a:bodyPr/>
        <a:lstStyle/>
        <a:p>
          <a:endParaRPr lang="es-EC"/>
        </a:p>
      </dgm:t>
    </dgm:pt>
    <dgm:pt modelId="{6F73430D-8AC5-4099-8813-03DB0D75E869}" type="pres">
      <dgm:prSet presAssocID="{B6E280F2-3570-404F-8477-76E4226F2175}" presName="text3" presStyleLbl="fgAcc3" presStyleIdx="0" presStyleCnt="3" custLinFactNeighborX="-6080" custLinFactNeighborY="3563">
        <dgm:presLayoutVars>
          <dgm:chPref val="3"/>
        </dgm:presLayoutVars>
      </dgm:prSet>
      <dgm:spPr/>
      <dgm:t>
        <a:bodyPr/>
        <a:lstStyle/>
        <a:p>
          <a:endParaRPr lang="es-EC"/>
        </a:p>
      </dgm:t>
    </dgm:pt>
    <dgm:pt modelId="{E88FD1F8-2A45-469A-ADDC-E41F0C5428BF}" type="pres">
      <dgm:prSet presAssocID="{B6E280F2-3570-404F-8477-76E4226F2175}" presName="hierChild4" presStyleCnt="0"/>
      <dgm:spPr/>
      <dgm:t>
        <a:bodyPr/>
        <a:lstStyle/>
        <a:p>
          <a:endParaRPr lang="es-EC"/>
        </a:p>
      </dgm:t>
    </dgm:pt>
    <dgm:pt modelId="{F7DFC289-B4AB-425B-9B04-206B5B3C934F}" type="pres">
      <dgm:prSet presAssocID="{AB4A8F0E-345E-44A6-94E8-997FCC086720}" presName="Name23" presStyleLbl="parChTrans1D4" presStyleIdx="0" presStyleCnt="6"/>
      <dgm:spPr/>
      <dgm:t>
        <a:bodyPr/>
        <a:lstStyle/>
        <a:p>
          <a:endParaRPr lang="es-EC"/>
        </a:p>
      </dgm:t>
    </dgm:pt>
    <dgm:pt modelId="{DF95E0DB-D132-412B-AFAB-B91825931FA0}" type="pres">
      <dgm:prSet presAssocID="{6D22BC29-5152-4F3A-8CA3-605DDEAF6921}" presName="hierRoot4" presStyleCnt="0"/>
      <dgm:spPr/>
    </dgm:pt>
    <dgm:pt modelId="{6B0603B2-20EE-48E8-BB74-1A626070A14C}" type="pres">
      <dgm:prSet presAssocID="{6D22BC29-5152-4F3A-8CA3-605DDEAF6921}" presName="composite4" presStyleCnt="0"/>
      <dgm:spPr/>
    </dgm:pt>
    <dgm:pt modelId="{15BD4522-B644-433E-B778-C259AF0E94CC}" type="pres">
      <dgm:prSet presAssocID="{6D22BC29-5152-4F3A-8CA3-605DDEAF6921}" presName="background4" presStyleLbl="node4" presStyleIdx="0" presStyleCnt="6"/>
      <dgm:spPr/>
    </dgm:pt>
    <dgm:pt modelId="{461F65F3-0477-4431-8396-F9D873BF655F}" type="pres">
      <dgm:prSet presAssocID="{6D22BC29-5152-4F3A-8CA3-605DDEAF6921}" presName="text4" presStyleLbl="fgAcc4" presStyleIdx="0" presStyleCnt="6" custScaleX="150778" custLinFactNeighborX="-6633" custLinFactNeighborY="-2875">
        <dgm:presLayoutVars>
          <dgm:chPref val="3"/>
        </dgm:presLayoutVars>
      </dgm:prSet>
      <dgm:spPr/>
      <dgm:t>
        <a:bodyPr/>
        <a:lstStyle/>
        <a:p>
          <a:endParaRPr lang="es-EC"/>
        </a:p>
      </dgm:t>
    </dgm:pt>
    <dgm:pt modelId="{425CA644-7F38-43ED-A23F-36DF556CAE1E}" type="pres">
      <dgm:prSet presAssocID="{6D22BC29-5152-4F3A-8CA3-605DDEAF6921}" presName="hierChild5" presStyleCnt="0"/>
      <dgm:spPr/>
    </dgm:pt>
    <dgm:pt modelId="{20216FAD-0CDC-4CA3-8D88-58D3929BBC4A}" type="pres">
      <dgm:prSet presAssocID="{0D417D14-DF9C-47A2-A54B-2608B9A08143}" presName="Name23" presStyleLbl="parChTrans1D4" presStyleIdx="1" presStyleCnt="6"/>
      <dgm:spPr/>
      <dgm:t>
        <a:bodyPr/>
        <a:lstStyle/>
        <a:p>
          <a:endParaRPr lang="es-EC"/>
        </a:p>
      </dgm:t>
    </dgm:pt>
    <dgm:pt modelId="{E4351383-C06B-41D4-B9BA-3F29A6DB997F}" type="pres">
      <dgm:prSet presAssocID="{7C69D871-6540-46F9-9C1F-72CED00CC303}" presName="hierRoot4" presStyleCnt="0"/>
      <dgm:spPr/>
    </dgm:pt>
    <dgm:pt modelId="{251EDC0C-CCD8-4C12-8A1E-959FC9E7D83F}" type="pres">
      <dgm:prSet presAssocID="{7C69D871-6540-46F9-9C1F-72CED00CC303}" presName="composite4" presStyleCnt="0"/>
      <dgm:spPr/>
    </dgm:pt>
    <dgm:pt modelId="{121B731B-66FB-48D8-B21F-47D107E926DE}" type="pres">
      <dgm:prSet presAssocID="{7C69D871-6540-46F9-9C1F-72CED00CC303}" presName="background4" presStyleLbl="node4" presStyleIdx="1" presStyleCnt="6"/>
      <dgm:spPr/>
    </dgm:pt>
    <dgm:pt modelId="{6771300C-C2C5-4384-9AFB-520BC8921B70}" type="pres">
      <dgm:prSet presAssocID="{7C69D871-6540-46F9-9C1F-72CED00CC303}" presName="text4" presStyleLbl="fgAcc4" presStyleIdx="1" presStyleCnt="6" custLinFactNeighborX="-5136" custLinFactNeighborY="-3463">
        <dgm:presLayoutVars>
          <dgm:chPref val="3"/>
        </dgm:presLayoutVars>
      </dgm:prSet>
      <dgm:spPr/>
      <dgm:t>
        <a:bodyPr/>
        <a:lstStyle/>
        <a:p>
          <a:endParaRPr lang="es-EC"/>
        </a:p>
      </dgm:t>
    </dgm:pt>
    <dgm:pt modelId="{E96308A8-77E4-4B93-BD9D-CC4C5DC67E22}" type="pres">
      <dgm:prSet presAssocID="{7C69D871-6540-46F9-9C1F-72CED00CC303}" presName="hierChild5" presStyleCnt="0"/>
      <dgm:spPr/>
    </dgm:pt>
    <dgm:pt modelId="{3F184E09-9C47-45FC-8E0A-01D985A232B9}" type="pres">
      <dgm:prSet presAssocID="{06A2C729-BDFC-4B60-9433-1E49F8C67D45}" presName="Name10" presStyleLbl="parChTrans1D2" presStyleIdx="1" presStyleCnt="3"/>
      <dgm:spPr/>
      <dgm:t>
        <a:bodyPr/>
        <a:lstStyle/>
        <a:p>
          <a:endParaRPr lang="es-EC"/>
        </a:p>
      </dgm:t>
    </dgm:pt>
    <dgm:pt modelId="{D16973EA-3EC2-4F5C-AA23-C6513B240204}" type="pres">
      <dgm:prSet presAssocID="{8062180B-A856-4CCF-8141-1E07DC6FED7F}" presName="hierRoot2" presStyleCnt="0"/>
      <dgm:spPr/>
      <dgm:t>
        <a:bodyPr/>
        <a:lstStyle/>
        <a:p>
          <a:endParaRPr lang="es-EC"/>
        </a:p>
      </dgm:t>
    </dgm:pt>
    <dgm:pt modelId="{2B7FA5CC-CBD4-4FC4-A033-010072EEE311}" type="pres">
      <dgm:prSet presAssocID="{8062180B-A856-4CCF-8141-1E07DC6FED7F}" presName="composite2" presStyleCnt="0"/>
      <dgm:spPr/>
      <dgm:t>
        <a:bodyPr/>
        <a:lstStyle/>
        <a:p>
          <a:endParaRPr lang="es-EC"/>
        </a:p>
      </dgm:t>
    </dgm:pt>
    <dgm:pt modelId="{6F8AE5CC-CAE7-43C4-90F0-FAD8F8D15DA0}" type="pres">
      <dgm:prSet presAssocID="{8062180B-A856-4CCF-8141-1E07DC6FED7F}" presName="background2" presStyleLbl="node2" presStyleIdx="1" presStyleCnt="3"/>
      <dgm:spPr/>
      <dgm:t>
        <a:bodyPr/>
        <a:lstStyle/>
        <a:p>
          <a:endParaRPr lang="es-EC"/>
        </a:p>
      </dgm:t>
    </dgm:pt>
    <dgm:pt modelId="{E53CCFFB-FD81-4686-8A9B-3014995C4D1A}" type="pres">
      <dgm:prSet presAssocID="{8062180B-A856-4CCF-8141-1E07DC6FED7F}" presName="text2" presStyleLbl="fgAcc2" presStyleIdx="1" presStyleCnt="3" custScaleX="151264">
        <dgm:presLayoutVars>
          <dgm:chPref val="3"/>
        </dgm:presLayoutVars>
      </dgm:prSet>
      <dgm:spPr/>
      <dgm:t>
        <a:bodyPr/>
        <a:lstStyle/>
        <a:p>
          <a:endParaRPr lang="es-EC"/>
        </a:p>
      </dgm:t>
    </dgm:pt>
    <dgm:pt modelId="{3E27C38E-6AE1-4A40-B943-14E4FF7AD35D}" type="pres">
      <dgm:prSet presAssocID="{8062180B-A856-4CCF-8141-1E07DC6FED7F}" presName="hierChild3" presStyleCnt="0"/>
      <dgm:spPr/>
      <dgm:t>
        <a:bodyPr/>
        <a:lstStyle/>
        <a:p>
          <a:endParaRPr lang="es-EC"/>
        </a:p>
      </dgm:t>
    </dgm:pt>
    <dgm:pt modelId="{85C06480-1E82-4272-AD93-C26515790476}" type="pres">
      <dgm:prSet presAssocID="{1C7FD184-1D20-4BD5-A304-D09F7A50544A}" presName="Name17" presStyleLbl="parChTrans1D3" presStyleIdx="1" presStyleCnt="3"/>
      <dgm:spPr/>
      <dgm:t>
        <a:bodyPr/>
        <a:lstStyle/>
        <a:p>
          <a:endParaRPr lang="es-EC"/>
        </a:p>
      </dgm:t>
    </dgm:pt>
    <dgm:pt modelId="{E74ED84B-7062-430A-AEE6-4EBF041F1C68}" type="pres">
      <dgm:prSet presAssocID="{055139B9-FD4B-477D-B14F-5D4C59D49034}" presName="hierRoot3" presStyleCnt="0"/>
      <dgm:spPr/>
      <dgm:t>
        <a:bodyPr/>
        <a:lstStyle/>
        <a:p>
          <a:endParaRPr lang="es-EC"/>
        </a:p>
      </dgm:t>
    </dgm:pt>
    <dgm:pt modelId="{92FAFECA-3832-4D62-949F-21361381ADCA}" type="pres">
      <dgm:prSet presAssocID="{055139B9-FD4B-477D-B14F-5D4C59D49034}" presName="composite3" presStyleCnt="0"/>
      <dgm:spPr/>
      <dgm:t>
        <a:bodyPr/>
        <a:lstStyle/>
        <a:p>
          <a:endParaRPr lang="es-EC"/>
        </a:p>
      </dgm:t>
    </dgm:pt>
    <dgm:pt modelId="{92B08361-1B10-4AAC-B21F-29DF501AA5EE}" type="pres">
      <dgm:prSet presAssocID="{055139B9-FD4B-477D-B14F-5D4C59D49034}" presName="background3" presStyleLbl="node3" presStyleIdx="1" presStyleCnt="3"/>
      <dgm:spPr/>
      <dgm:t>
        <a:bodyPr/>
        <a:lstStyle/>
        <a:p>
          <a:endParaRPr lang="es-EC"/>
        </a:p>
      </dgm:t>
    </dgm:pt>
    <dgm:pt modelId="{327469C0-2192-4C71-B1B7-F91E700D42DA}" type="pres">
      <dgm:prSet presAssocID="{055139B9-FD4B-477D-B14F-5D4C59D49034}" presName="text3" presStyleLbl="fgAcc3" presStyleIdx="1" presStyleCnt="3">
        <dgm:presLayoutVars>
          <dgm:chPref val="3"/>
        </dgm:presLayoutVars>
      </dgm:prSet>
      <dgm:spPr/>
      <dgm:t>
        <a:bodyPr/>
        <a:lstStyle/>
        <a:p>
          <a:endParaRPr lang="es-EC"/>
        </a:p>
      </dgm:t>
    </dgm:pt>
    <dgm:pt modelId="{0ADEFDF7-4AAF-4EF5-822E-DFB1BFF33898}" type="pres">
      <dgm:prSet presAssocID="{055139B9-FD4B-477D-B14F-5D4C59D49034}" presName="hierChild4" presStyleCnt="0"/>
      <dgm:spPr/>
      <dgm:t>
        <a:bodyPr/>
        <a:lstStyle/>
        <a:p>
          <a:endParaRPr lang="es-EC"/>
        </a:p>
      </dgm:t>
    </dgm:pt>
    <dgm:pt modelId="{A55F1F9C-86FB-4B7A-8B15-0D1B6EF37BC8}" type="pres">
      <dgm:prSet presAssocID="{5A15D15A-FC2D-4CD9-A6FB-22AF9C30B7CB}" presName="Name23" presStyleLbl="parChTrans1D4" presStyleIdx="2" presStyleCnt="6"/>
      <dgm:spPr/>
      <dgm:t>
        <a:bodyPr/>
        <a:lstStyle/>
        <a:p>
          <a:endParaRPr lang="es-EC"/>
        </a:p>
      </dgm:t>
    </dgm:pt>
    <dgm:pt modelId="{8CC3CC6D-9209-4282-8AE3-B3778B4A2974}" type="pres">
      <dgm:prSet presAssocID="{B2FA1B0C-5646-439C-964B-183361314FE3}" presName="hierRoot4" presStyleCnt="0"/>
      <dgm:spPr/>
    </dgm:pt>
    <dgm:pt modelId="{39F8D223-D2A2-42D8-B274-7C4666ED0042}" type="pres">
      <dgm:prSet presAssocID="{B2FA1B0C-5646-439C-964B-183361314FE3}" presName="composite4" presStyleCnt="0"/>
      <dgm:spPr/>
    </dgm:pt>
    <dgm:pt modelId="{177D0E43-0FA3-4905-A948-3E448E2CF69A}" type="pres">
      <dgm:prSet presAssocID="{B2FA1B0C-5646-439C-964B-183361314FE3}" presName="background4" presStyleLbl="node4" presStyleIdx="2" presStyleCnt="6"/>
      <dgm:spPr/>
    </dgm:pt>
    <dgm:pt modelId="{86587D3F-153F-4F84-B372-FF9B2910D327}" type="pres">
      <dgm:prSet presAssocID="{B2FA1B0C-5646-439C-964B-183361314FE3}" presName="text4" presStyleLbl="fgAcc4" presStyleIdx="2" presStyleCnt="6" custScaleX="140373">
        <dgm:presLayoutVars>
          <dgm:chPref val="3"/>
        </dgm:presLayoutVars>
      </dgm:prSet>
      <dgm:spPr/>
      <dgm:t>
        <a:bodyPr/>
        <a:lstStyle/>
        <a:p>
          <a:endParaRPr lang="es-EC"/>
        </a:p>
      </dgm:t>
    </dgm:pt>
    <dgm:pt modelId="{9BDB5053-4805-4C95-B19A-FABD0C1224B2}" type="pres">
      <dgm:prSet presAssocID="{B2FA1B0C-5646-439C-964B-183361314FE3}" presName="hierChild5" presStyleCnt="0"/>
      <dgm:spPr/>
    </dgm:pt>
    <dgm:pt modelId="{A5C34364-65BE-455B-B83C-C005CACFD1FA}" type="pres">
      <dgm:prSet presAssocID="{EE0D2E59-CF6E-4F88-BA33-D7776AFFCC8F}" presName="Name23" presStyleLbl="parChTrans1D4" presStyleIdx="3" presStyleCnt="6"/>
      <dgm:spPr/>
      <dgm:t>
        <a:bodyPr/>
        <a:lstStyle/>
        <a:p>
          <a:endParaRPr lang="es-EC"/>
        </a:p>
      </dgm:t>
    </dgm:pt>
    <dgm:pt modelId="{B2D2A435-4E26-4838-B514-9BB39D69CA6F}" type="pres">
      <dgm:prSet presAssocID="{B9B95F11-114F-492C-98E6-BBBB4E867081}" presName="hierRoot4" presStyleCnt="0"/>
      <dgm:spPr/>
    </dgm:pt>
    <dgm:pt modelId="{EDB141AC-5991-435F-B877-0A70F7794794}" type="pres">
      <dgm:prSet presAssocID="{B9B95F11-114F-492C-98E6-BBBB4E867081}" presName="composite4" presStyleCnt="0"/>
      <dgm:spPr/>
    </dgm:pt>
    <dgm:pt modelId="{13B0C280-E70A-407E-B725-D1C9A0747C0B}" type="pres">
      <dgm:prSet presAssocID="{B9B95F11-114F-492C-98E6-BBBB4E867081}" presName="background4" presStyleLbl="node4" presStyleIdx="3" presStyleCnt="6"/>
      <dgm:spPr/>
    </dgm:pt>
    <dgm:pt modelId="{D524506F-198A-4B0C-9E2E-B90F0140F035}" type="pres">
      <dgm:prSet presAssocID="{B9B95F11-114F-492C-98E6-BBBB4E867081}" presName="text4" presStyleLbl="fgAcc4" presStyleIdx="3" presStyleCnt="6">
        <dgm:presLayoutVars>
          <dgm:chPref val="3"/>
        </dgm:presLayoutVars>
      </dgm:prSet>
      <dgm:spPr/>
      <dgm:t>
        <a:bodyPr/>
        <a:lstStyle/>
        <a:p>
          <a:endParaRPr lang="es-EC"/>
        </a:p>
      </dgm:t>
    </dgm:pt>
    <dgm:pt modelId="{D297F494-079A-4481-8B73-60632AF37CB4}" type="pres">
      <dgm:prSet presAssocID="{B9B95F11-114F-492C-98E6-BBBB4E867081}" presName="hierChild5" presStyleCnt="0"/>
      <dgm:spPr/>
    </dgm:pt>
    <dgm:pt modelId="{74FF8203-DB29-4D95-96BE-A87EFDED5FB5}" type="pres">
      <dgm:prSet presAssocID="{FF67C20D-25CA-45C3-8FFC-B2EA74BD7D3B}" presName="Name10" presStyleLbl="parChTrans1D2" presStyleIdx="2" presStyleCnt="3"/>
      <dgm:spPr/>
      <dgm:t>
        <a:bodyPr/>
        <a:lstStyle/>
        <a:p>
          <a:endParaRPr lang="es-EC"/>
        </a:p>
      </dgm:t>
    </dgm:pt>
    <dgm:pt modelId="{E0C039BC-DFB4-4CE5-90A9-9E292F7B910D}" type="pres">
      <dgm:prSet presAssocID="{A52EFBFB-8D00-4E7B-BE21-8D79343BBCE1}" presName="hierRoot2" presStyleCnt="0"/>
      <dgm:spPr/>
      <dgm:t>
        <a:bodyPr/>
        <a:lstStyle/>
        <a:p>
          <a:endParaRPr lang="es-EC"/>
        </a:p>
      </dgm:t>
    </dgm:pt>
    <dgm:pt modelId="{68E14A37-2DA5-4D34-BA9B-7327C8238AF9}" type="pres">
      <dgm:prSet presAssocID="{A52EFBFB-8D00-4E7B-BE21-8D79343BBCE1}" presName="composite2" presStyleCnt="0"/>
      <dgm:spPr/>
      <dgm:t>
        <a:bodyPr/>
        <a:lstStyle/>
        <a:p>
          <a:endParaRPr lang="es-EC"/>
        </a:p>
      </dgm:t>
    </dgm:pt>
    <dgm:pt modelId="{68AA331D-5793-431C-A524-CEE395F5B6C3}" type="pres">
      <dgm:prSet presAssocID="{A52EFBFB-8D00-4E7B-BE21-8D79343BBCE1}" presName="background2" presStyleLbl="node2" presStyleIdx="2" presStyleCnt="3"/>
      <dgm:spPr/>
      <dgm:t>
        <a:bodyPr/>
        <a:lstStyle/>
        <a:p>
          <a:endParaRPr lang="es-EC"/>
        </a:p>
      </dgm:t>
    </dgm:pt>
    <dgm:pt modelId="{C8DA037A-361E-4F58-B4EC-0DD82F1F6B42}" type="pres">
      <dgm:prSet presAssocID="{A52EFBFB-8D00-4E7B-BE21-8D79343BBCE1}" presName="text2" presStyleLbl="fgAcc2" presStyleIdx="2" presStyleCnt="3" custScaleX="135820">
        <dgm:presLayoutVars>
          <dgm:chPref val="3"/>
        </dgm:presLayoutVars>
      </dgm:prSet>
      <dgm:spPr/>
      <dgm:t>
        <a:bodyPr/>
        <a:lstStyle/>
        <a:p>
          <a:endParaRPr lang="es-EC"/>
        </a:p>
      </dgm:t>
    </dgm:pt>
    <dgm:pt modelId="{293527E9-9BF9-4B9F-8068-C188A5C6AB6F}" type="pres">
      <dgm:prSet presAssocID="{A52EFBFB-8D00-4E7B-BE21-8D79343BBCE1}" presName="hierChild3" presStyleCnt="0"/>
      <dgm:spPr/>
      <dgm:t>
        <a:bodyPr/>
        <a:lstStyle/>
        <a:p>
          <a:endParaRPr lang="es-EC"/>
        </a:p>
      </dgm:t>
    </dgm:pt>
    <dgm:pt modelId="{C336AE89-5EA9-4501-9A60-B5A4771D1B40}" type="pres">
      <dgm:prSet presAssocID="{0AF7DC78-9FB0-4DC2-B918-E5CB0155936B}" presName="Name17" presStyleLbl="parChTrans1D3" presStyleIdx="2" presStyleCnt="3"/>
      <dgm:spPr/>
      <dgm:t>
        <a:bodyPr/>
        <a:lstStyle/>
        <a:p>
          <a:endParaRPr lang="es-EC"/>
        </a:p>
      </dgm:t>
    </dgm:pt>
    <dgm:pt modelId="{7148E1EA-6B29-4717-9EA3-237FC51F8459}" type="pres">
      <dgm:prSet presAssocID="{F9689D7C-7E61-4217-997C-45883ACCB9BD}" presName="hierRoot3" presStyleCnt="0"/>
      <dgm:spPr/>
      <dgm:t>
        <a:bodyPr/>
        <a:lstStyle/>
        <a:p>
          <a:endParaRPr lang="es-EC"/>
        </a:p>
      </dgm:t>
    </dgm:pt>
    <dgm:pt modelId="{77D98D1A-1472-4101-BB36-41BA65CBA8BB}" type="pres">
      <dgm:prSet presAssocID="{F9689D7C-7E61-4217-997C-45883ACCB9BD}" presName="composite3" presStyleCnt="0"/>
      <dgm:spPr/>
      <dgm:t>
        <a:bodyPr/>
        <a:lstStyle/>
        <a:p>
          <a:endParaRPr lang="es-EC"/>
        </a:p>
      </dgm:t>
    </dgm:pt>
    <dgm:pt modelId="{164CBBCD-9DE6-4C03-836E-2845CF6C4833}" type="pres">
      <dgm:prSet presAssocID="{F9689D7C-7E61-4217-997C-45883ACCB9BD}" presName="background3" presStyleLbl="node3" presStyleIdx="2" presStyleCnt="3"/>
      <dgm:spPr/>
      <dgm:t>
        <a:bodyPr/>
        <a:lstStyle/>
        <a:p>
          <a:endParaRPr lang="es-EC"/>
        </a:p>
      </dgm:t>
    </dgm:pt>
    <dgm:pt modelId="{5B0016F9-58B0-4E23-9396-553D879D2B3C}" type="pres">
      <dgm:prSet presAssocID="{F9689D7C-7E61-4217-997C-45883ACCB9BD}" presName="text3" presStyleLbl="fgAcc3" presStyleIdx="2" presStyleCnt="3">
        <dgm:presLayoutVars>
          <dgm:chPref val="3"/>
        </dgm:presLayoutVars>
      </dgm:prSet>
      <dgm:spPr/>
      <dgm:t>
        <a:bodyPr/>
        <a:lstStyle/>
        <a:p>
          <a:endParaRPr lang="es-EC"/>
        </a:p>
      </dgm:t>
    </dgm:pt>
    <dgm:pt modelId="{9E755236-CBA0-4390-ADF6-9494A9C9EB38}" type="pres">
      <dgm:prSet presAssocID="{F9689D7C-7E61-4217-997C-45883ACCB9BD}" presName="hierChild4" presStyleCnt="0"/>
      <dgm:spPr/>
      <dgm:t>
        <a:bodyPr/>
        <a:lstStyle/>
        <a:p>
          <a:endParaRPr lang="es-EC"/>
        </a:p>
      </dgm:t>
    </dgm:pt>
    <dgm:pt modelId="{569BF2CF-6F0B-4BC5-AA86-524405E6E454}" type="pres">
      <dgm:prSet presAssocID="{811EA4AE-0BAD-437B-9AEC-4C21E4C9DF58}" presName="Name23" presStyleLbl="parChTrans1D4" presStyleIdx="4" presStyleCnt="6"/>
      <dgm:spPr/>
      <dgm:t>
        <a:bodyPr/>
        <a:lstStyle/>
        <a:p>
          <a:endParaRPr lang="es-EC"/>
        </a:p>
      </dgm:t>
    </dgm:pt>
    <dgm:pt modelId="{5DF5FFE7-1F47-4074-A868-9A923CE5CCD6}" type="pres">
      <dgm:prSet presAssocID="{9E1DF29B-3431-434C-A7C7-3E56F94991A5}" presName="hierRoot4" presStyleCnt="0"/>
      <dgm:spPr/>
    </dgm:pt>
    <dgm:pt modelId="{6287A73D-953F-4D60-89D6-C9F7D4DC90FF}" type="pres">
      <dgm:prSet presAssocID="{9E1DF29B-3431-434C-A7C7-3E56F94991A5}" presName="composite4" presStyleCnt="0"/>
      <dgm:spPr/>
    </dgm:pt>
    <dgm:pt modelId="{F7980F76-A959-41E1-80B5-52506142FF37}" type="pres">
      <dgm:prSet presAssocID="{9E1DF29B-3431-434C-A7C7-3E56F94991A5}" presName="background4" presStyleLbl="node4" presStyleIdx="4" presStyleCnt="6"/>
      <dgm:spPr/>
    </dgm:pt>
    <dgm:pt modelId="{B6D107BF-B405-4284-B5A1-B24B2AFF2F16}" type="pres">
      <dgm:prSet presAssocID="{9E1DF29B-3431-434C-A7C7-3E56F94991A5}" presName="text4" presStyleLbl="fgAcc4" presStyleIdx="4" presStyleCnt="6" custScaleX="148081">
        <dgm:presLayoutVars>
          <dgm:chPref val="3"/>
        </dgm:presLayoutVars>
      </dgm:prSet>
      <dgm:spPr/>
      <dgm:t>
        <a:bodyPr/>
        <a:lstStyle/>
        <a:p>
          <a:endParaRPr lang="es-EC"/>
        </a:p>
      </dgm:t>
    </dgm:pt>
    <dgm:pt modelId="{9BF57307-905B-464A-9A75-CDA299B2EF9C}" type="pres">
      <dgm:prSet presAssocID="{9E1DF29B-3431-434C-A7C7-3E56F94991A5}" presName="hierChild5" presStyleCnt="0"/>
      <dgm:spPr/>
    </dgm:pt>
    <dgm:pt modelId="{B51E526A-4FCA-4EA0-A443-41790DFF36D4}" type="pres">
      <dgm:prSet presAssocID="{65886E29-F339-44E9-8A49-02759884BE32}" presName="Name23" presStyleLbl="parChTrans1D4" presStyleIdx="5" presStyleCnt="6"/>
      <dgm:spPr/>
      <dgm:t>
        <a:bodyPr/>
        <a:lstStyle/>
        <a:p>
          <a:endParaRPr lang="es-EC"/>
        </a:p>
      </dgm:t>
    </dgm:pt>
    <dgm:pt modelId="{6A9F8F69-589E-4003-A2BE-38B92EC39767}" type="pres">
      <dgm:prSet presAssocID="{E3C67328-68D9-4F2E-A33A-A536F480E361}" presName="hierRoot4" presStyleCnt="0"/>
      <dgm:spPr/>
    </dgm:pt>
    <dgm:pt modelId="{9C9D4CA5-D083-4893-B37C-7B6849B95BCE}" type="pres">
      <dgm:prSet presAssocID="{E3C67328-68D9-4F2E-A33A-A536F480E361}" presName="composite4" presStyleCnt="0"/>
      <dgm:spPr/>
    </dgm:pt>
    <dgm:pt modelId="{12AA0341-35DB-44E9-9558-CA6BE16B2E69}" type="pres">
      <dgm:prSet presAssocID="{E3C67328-68D9-4F2E-A33A-A536F480E361}" presName="background4" presStyleLbl="node4" presStyleIdx="5" presStyleCnt="6"/>
      <dgm:spPr/>
    </dgm:pt>
    <dgm:pt modelId="{AA95B54A-FBBD-407E-B2B0-66F6D11E2641}" type="pres">
      <dgm:prSet presAssocID="{E3C67328-68D9-4F2E-A33A-A536F480E361}" presName="text4" presStyleLbl="fgAcc4" presStyleIdx="5" presStyleCnt="6">
        <dgm:presLayoutVars>
          <dgm:chPref val="3"/>
        </dgm:presLayoutVars>
      </dgm:prSet>
      <dgm:spPr/>
      <dgm:t>
        <a:bodyPr/>
        <a:lstStyle/>
        <a:p>
          <a:endParaRPr lang="es-EC"/>
        </a:p>
      </dgm:t>
    </dgm:pt>
    <dgm:pt modelId="{B8A67AE0-ED70-4EF5-AC9D-664A15C0A90C}" type="pres">
      <dgm:prSet presAssocID="{E3C67328-68D9-4F2E-A33A-A536F480E361}" presName="hierChild5" presStyleCnt="0"/>
      <dgm:spPr/>
    </dgm:pt>
  </dgm:ptLst>
  <dgm:cxnLst>
    <dgm:cxn modelId="{67131D3A-C71A-4B45-B8F8-75B98701784A}" srcId="{9F2B35D0-BD81-4B0B-B0A9-9F4251EE7FD7}" destId="{8062180B-A856-4CCF-8141-1E07DC6FED7F}" srcOrd="1" destOrd="0" parTransId="{06A2C729-BDFC-4B60-9433-1E49F8C67D45}" sibTransId="{A0EEF2E1-4A54-4E09-9050-F9B64C81E577}"/>
    <dgm:cxn modelId="{FE4AB4FC-FDF4-4588-8DBC-1274AF1BFD29}" srcId="{A52EFBFB-8D00-4E7B-BE21-8D79343BBCE1}" destId="{F9689D7C-7E61-4217-997C-45883ACCB9BD}" srcOrd="0" destOrd="0" parTransId="{0AF7DC78-9FB0-4DC2-B918-E5CB0155936B}" sibTransId="{206B2D74-D49F-40A3-9727-D9F8BE679217}"/>
    <dgm:cxn modelId="{DBCB9C34-5AE8-4119-A02F-0D487A0A08F8}" srcId="{9F2B35D0-BD81-4B0B-B0A9-9F4251EE7FD7}" destId="{A52EFBFB-8D00-4E7B-BE21-8D79343BBCE1}" srcOrd="2" destOrd="0" parTransId="{FF67C20D-25CA-45C3-8FFC-B2EA74BD7D3B}" sibTransId="{82E0E10F-65F6-4D08-916A-B7F4E98F0335}"/>
    <dgm:cxn modelId="{237B7B27-D9A6-40CB-AB5D-7E821C9EFB3D}" type="presOf" srcId="{08E95451-3673-4EB6-A88F-B2162DC4721A}" destId="{6F79D71A-E96C-4DF2-BD40-EDF671F1B826}" srcOrd="0" destOrd="0" presId="urn:microsoft.com/office/officeart/2005/8/layout/hierarchy1"/>
    <dgm:cxn modelId="{B1B52905-7EA8-40FB-BF16-4C3B56E0EF33}" type="presOf" srcId="{B6E280F2-3570-404F-8477-76E4226F2175}" destId="{6F73430D-8AC5-4099-8813-03DB0D75E869}" srcOrd="0" destOrd="0" presId="urn:microsoft.com/office/officeart/2005/8/layout/hierarchy1"/>
    <dgm:cxn modelId="{4F4216A5-296E-450A-8B2D-9283E567770A}" srcId="{9E1DF29B-3431-434C-A7C7-3E56F94991A5}" destId="{E3C67328-68D9-4F2E-A33A-A536F480E361}" srcOrd="0" destOrd="0" parTransId="{65886E29-F339-44E9-8A49-02759884BE32}" sibTransId="{48CAB001-DC8B-40B8-B35A-F6B98953F00C}"/>
    <dgm:cxn modelId="{BFC2A64E-1520-4853-8A2C-4D431A8EC891}" type="presOf" srcId="{F9689D7C-7E61-4217-997C-45883ACCB9BD}" destId="{5B0016F9-58B0-4E23-9396-553D879D2B3C}" srcOrd="0" destOrd="0" presId="urn:microsoft.com/office/officeart/2005/8/layout/hierarchy1"/>
    <dgm:cxn modelId="{1C468742-F94F-4F2C-8360-5D1AAB61A963}" type="presOf" srcId="{811EA4AE-0BAD-437B-9AEC-4C21E4C9DF58}" destId="{569BF2CF-6F0B-4BC5-AA86-524405E6E454}" srcOrd="0" destOrd="0" presId="urn:microsoft.com/office/officeart/2005/8/layout/hierarchy1"/>
    <dgm:cxn modelId="{B3C8AAD0-A464-41B0-9A35-7015D746E5C9}" type="presOf" srcId="{1C7FD184-1D20-4BD5-A304-D09F7A50544A}" destId="{85C06480-1E82-4272-AD93-C26515790476}" srcOrd="0" destOrd="0" presId="urn:microsoft.com/office/officeart/2005/8/layout/hierarchy1"/>
    <dgm:cxn modelId="{4E78A081-F837-4C6C-AB1C-B61A5B60048A}" type="presOf" srcId="{AB4A8F0E-345E-44A6-94E8-997FCC086720}" destId="{F7DFC289-B4AB-425B-9B04-206B5B3C934F}" srcOrd="0" destOrd="0" presId="urn:microsoft.com/office/officeart/2005/8/layout/hierarchy1"/>
    <dgm:cxn modelId="{22EE6F5F-9B51-413F-99E4-A23CD418EFC3}" type="presOf" srcId="{65886E29-F339-44E9-8A49-02759884BE32}" destId="{B51E526A-4FCA-4EA0-A443-41790DFF36D4}" srcOrd="0" destOrd="0" presId="urn:microsoft.com/office/officeart/2005/8/layout/hierarchy1"/>
    <dgm:cxn modelId="{F399914E-109F-4AA8-ABE3-D5198CA61C15}" type="presOf" srcId="{B2FA1B0C-5646-439C-964B-183361314FE3}" destId="{86587D3F-153F-4F84-B372-FF9B2910D327}" srcOrd="0" destOrd="0" presId="urn:microsoft.com/office/officeart/2005/8/layout/hierarchy1"/>
    <dgm:cxn modelId="{5B75F876-5630-4938-9060-E4A696DC780F}" type="presOf" srcId="{CF9F0B50-8F17-45EB-99B7-900485A52A4B}" destId="{21E322C4-7F0B-4BCD-BC85-005C919678D1}" srcOrd="0" destOrd="0" presId="urn:microsoft.com/office/officeart/2005/8/layout/hierarchy1"/>
    <dgm:cxn modelId="{AB861483-CBEE-4F3A-A931-8B984580D621}" type="presOf" srcId="{055139B9-FD4B-477D-B14F-5D4C59D49034}" destId="{327469C0-2192-4C71-B1B7-F91E700D42DA}" srcOrd="0" destOrd="0" presId="urn:microsoft.com/office/officeart/2005/8/layout/hierarchy1"/>
    <dgm:cxn modelId="{C8D00AE5-DB30-4B28-A7EA-3CDC91A5E306}" srcId="{9A201C25-508F-4EB3-B90E-A231A5DD782A}" destId="{9F2B35D0-BD81-4B0B-B0A9-9F4251EE7FD7}" srcOrd="0" destOrd="0" parTransId="{C354FC9E-10B8-4B4C-BB10-8C1FCF27E92D}" sibTransId="{33E05391-A382-4672-8CAA-F7F40CE277BD}"/>
    <dgm:cxn modelId="{5AA9446B-D1F8-41C2-82B2-5C8AC669EABE}" srcId="{8062180B-A856-4CCF-8141-1E07DC6FED7F}" destId="{055139B9-FD4B-477D-B14F-5D4C59D49034}" srcOrd="0" destOrd="0" parTransId="{1C7FD184-1D20-4BD5-A304-D09F7A50544A}" sibTransId="{9EB102B7-9556-4405-9590-6BF975D50093}"/>
    <dgm:cxn modelId="{87230ABC-5B7E-4B33-9D38-B1A350E738A8}" type="presOf" srcId="{E248F081-1DF4-4987-B4BA-595094F55FAB}" destId="{1026A3AC-F904-42BA-9E03-54441E31318A}" srcOrd="0" destOrd="0" presId="urn:microsoft.com/office/officeart/2005/8/layout/hierarchy1"/>
    <dgm:cxn modelId="{B9A256B9-5FC2-47EC-9A24-B988ADC4C2F3}" srcId="{CF9F0B50-8F17-45EB-99B7-900485A52A4B}" destId="{B6E280F2-3570-404F-8477-76E4226F2175}" srcOrd="0" destOrd="0" parTransId="{E248F081-1DF4-4987-B4BA-595094F55FAB}" sibTransId="{DC22DA7A-336A-40BC-A153-ABEAF373263C}"/>
    <dgm:cxn modelId="{2AC2A8FA-85C2-4A08-93C8-C568327B0419}" srcId="{F9689D7C-7E61-4217-997C-45883ACCB9BD}" destId="{9E1DF29B-3431-434C-A7C7-3E56F94991A5}" srcOrd="0" destOrd="0" parTransId="{811EA4AE-0BAD-437B-9AEC-4C21E4C9DF58}" sibTransId="{1D25C96C-6738-40BC-9150-CA206CEC976D}"/>
    <dgm:cxn modelId="{EB2E57EE-93C4-4030-927F-3ECE5DD32903}" srcId="{055139B9-FD4B-477D-B14F-5D4C59D49034}" destId="{B2FA1B0C-5646-439C-964B-183361314FE3}" srcOrd="0" destOrd="0" parTransId="{5A15D15A-FC2D-4CD9-A6FB-22AF9C30B7CB}" sibTransId="{17C84FC9-16C7-430A-9442-C34E18682D52}"/>
    <dgm:cxn modelId="{BEE16B89-2D0C-4CD5-886F-CA8316E66B8A}" srcId="{9F2B35D0-BD81-4B0B-B0A9-9F4251EE7FD7}" destId="{CF9F0B50-8F17-45EB-99B7-900485A52A4B}" srcOrd="0" destOrd="0" parTransId="{08E95451-3673-4EB6-A88F-B2162DC4721A}" sibTransId="{F9BF985B-77E2-4914-BFA5-C106BC556C88}"/>
    <dgm:cxn modelId="{304DAC18-4353-4E35-ADE0-2B0A955289E7}" srcId="{B2FA1B0C-5646-439C-964B-183361314FE3}" destId="{B9B95F11-114F-492C-98E6-BBBB4E867081}" srcOrd="0" destOrd="0" parTransId="{EE0D2E59-CF6E-4F88-BA33-D7776AFFCC8F}" sibTransId="{9C18F50D-A5B6-446E-88C7-2674A02CC610}"/>
    <dgm:cxn modelId="{8D05861F-637F-4FE9-906E-0980322F0EE2}" type="presOf" srcId="{EE0D2E59-CF6E-4F88-BA33-D7776AFFCC8F}" destId="{A5C34364-65BE-455B-B83C-C005CACFD1FA}" srcOrd="0" destOrd="0" presId="urn:microsoft.com/office/officeart/2005/8/layout/hierarchy1"/>
    <dgm:cxn modelId="{91F9261C-1D0D-4DBE-8B31-AF7BF7666551}" type="presOf" srcId="{9F2B35D0-BD81-4B0B-B0A9-9F4251EE7FD7}" destId="{07F78657-C75D-44F4-921E-E87C8F686990}" srcOrd="0" destOrd="0" presId="urn:microsoft.com/office/officeart/2005/8/layout/hierarchy1"/>
    <dgm:cxn modelId="{2FCE7E87-DB9C-45E3-A763-7320EBB898C3}" type="presOf" srcId="{8062180B-A856-4CCF-8141-1E07DC6FED7F}" destId="{E53CCFFB-FD81-4686-8A9B-3014995C4D1A}" srcOrd="0" destOrd="0" presId="urn:microsoft.com/office/officeart/2005/8/layout/hierarchy1"/>
    <dgm:cxn modelId="{59E5329F-9AAD-4A3A-9660-38E3C4B69F8A}" srcId="{6D22BC29-5152-4F3A-8CA3-605DDEAF6921}" destId="{7C69D871-6540-46F9-9C1F-72CED00CC303}" srcOrd="0" destOrd="0" parTransId="{0D417D14-DF9C-47A2-A54B-2608B9A08143}" sibTransId="{B5B66BEF-5F99-4389-8EB5-5E68E5902D06}"/>
    <dgm:cxn modelId="{4D91018D-C498-415D-8CC7-2618F99727AF}" type="presOf" srcId="{7C69D871-6540-46F9-9C1F-72CED00CC303}" destId="{6771300C-C2C5-4384-9AFB-520BC8921B70}" srcOrd="0" destOrd="0" presId="urn:microsoft.com/office/officeart/2005/8/layout/hierarchy1"/>
    <dgm:cxn modelId="{595FFE02-00FA-4D86-9FE5-DF0EE8674CEA}" srcId="{B6E280F2-3570-404F-8477-76E4226F2175}" destId="{6D22BC29-5152-4F3A-8CA3-605DDEAF6921}" srcOrd="0" destOrd="0" parTransId="{AB4A8F0E-345E-44A6-94E8-997FCC086720}" sibTransId="{2764A1D2-BB58-4B10-8616-FF7A86496EDC}"/>
    <dgm:cxn modelId="{C9161231-173A-46B6-BFC6-ACB5AA77B62E}" type="presOf" srcId="{E3C67328-68D9-4F2E-A33A-A536F480E361}" destId="{AA95B54A-FBBD-407E-B2B0-66F6D11E2641}" srcOrd="0" destOrd="0" presId="urn:microsoft.com/office/officeart/2005/8/layout/hierarchy1"/>
    <dgm:cxn modelId="{73F27A6E-9EB7-426D-B999-00C2F93FC05C}" type="presOf" srcId="{FF67C20D-25CA-45C3-8FFC-B2EA74BD7D3B}" destId="{74FF8203-DB29-4D95-96BE-A87EFDED5FB5}" srcOrd="0" destOrd="0" presId="urn:microsoft.com/office/officeart/2005/8/layout/hierarchy1"/>
    <dgm:cxn modelId="{E342DA5A-43FB-4C41-9927-3B420C8BA464}" type="presOf" srcId="{0D417D14-DF9C-47A2-A54B-2608B9A08143}" destId="{20216FAD-0CDC-4CA3-8D88-58D3929BBC4A}" srcOrd="0" destOrd="0" presId="urn:microsoft.com/office/officeart/2005/8/layout/hierarchy1"/>
    <dgm:cxn modelId="{AE6BF88A-EA8F-4D76-B582-8C9C6B69B47A}" type="presOf" srcId="{5A15D15A-FC2D-4CD9-A6FB-22AF9C30B7CB}" destId="{A55F1F9C-86FB-4B7A-8B15-0D1B6EF37BC8}" srcOrd="0" destOrd="0" presId="urn:microsoft.com/office/officeart/2005/8/layout/hierarchy1"/>
    <dgm:cxn modelId="{4D3EDEE2-5D5B-4A74-A514-7D507460BFF6}" type="presOf" srcId="{B9B95F11-114F-492C-98E6-BBBB4E867081}" destId="{D524506F-198A-4B0C-9E2E-B90F0140F035}" srcOrd="0" destOrd="0" presId="urn:microsoft.com/office/officeart/2005/8/layout/hierarchy1"/>
    <dgm:cxn modelId="{726FF5D5-A780-4F6E-9973-9A6E521D46DE}" type="presOf" srcId="{9A201C25-508F-4EB3-B90E-A231A5DD782A}" destId="{058D1BC2-8C10-4A0F-BD72-C4D9B2E61101}" srcOrd="0" destOrd="0" presId="urn:microsoft.com/office/officeart/2005/8/layout/hierarchy1"/>
    <dgm:cxn modelId="{B1E9A320-E69B-4107-BB32-AD69F0997ADD}" type="presOf" srcId="{6D22BC29-5152-4F3A-8CA3-605DDEAF6921}" destId="{461F65F3-0477-4431-8396-F9D873BF655F}" srcOrd="0" destOrd="0" presId="urn:microsoft.com/office/officeart/2005/8/layout/hierarchy1"/>
    <dgm:cxn modelId="{9BAEB3E1-1353-4CE5-926A-753B51407316}" type="presOf" srcId="{06A2C729-BDFC-4B60-9433-1E49F8C67D45}" destId="{3F184E09-9C47-45FC-8E0A-01D985A232B9}" srcOrd="0" destOrd="0" presId="urn:microsoft.com/office/officeart/2005/8/layout/hierarchy1"/>
    <dgm:cxn modelId="{6410EF36-4BE8-4A0E-9D52-EEB977F59D84}" type="presOf" srcId="{0AF7DC78-9FB0-4DC2-B918-E5CB0155936B}" destId="{C336AE89-5EA9-4501-9A60-B5A4771D1B40}" srcOrd="0" destOrd="0" presId="urn:microsoft.com/office/officeart/2005/8/layout/hierarchy1"/>
    <dgm:cxn modelId="{13A98A24-A119-48F6-AC26-B4A0CBAB92C5}" type="presOf" srcId="{9E1DF29B-3431-434C-A7C7-3E56F94991A5}" destId="{B6D107BF-B405-4284-B5A1-B24B2AFF2F16}" srcOrd="0" destOrd="0" presId="urn:microsoft.com/office/officeart/2005/8/layout/hierarchy1"/>
    <dgm:cxn modelId="{05AF9057-3B0B-4421-8447-1D3A8644B221}" type="presOf" srcId="{A52EFBFB-8D00-4E7B-BE21-8D79343BBCE1}" destId="{C8DA037A-361E-4F58-B4EC-0DD82F1F6B42}" srcOrd="0" destOrd="0" presId="urn:microsoft.com/office/officeart/2005/8/layout/hierarchy1"/>
    <dgm:cxn modelId="{A4050665-DA79-471F-8419-822E8463C674}" type="presParOf" srcId="{058D1BC2-8C10-4A0F-BD72-C4D9B2E61101}" destId="{818DB927-D97F-4164-9499-4CE0164E33C3}" srcOrd="0" destOrd="0" presId="urn:microsoft.com/office/officeart/2005/8/layout/hierarchy1"/>
    <dgm:cxn modelId="{86DE938C-6A33-430B-968A-6CBB72B92443}" type="presParOf" srcId="{818DB927-D97F-4164-9499-4CE0164E33C3}" destId="{521F5B8E-A65C-43B5-AF66-F66EEC29688F}" srcOrd="0" destOrd="0" presId="urn:microsoft.com/office/officeart/2005/8/layout/hierarchy1"/>
    <dgm:cxn modelId="{21A52BE1-5D7B-430F-92E1-8DECE0D276AA}" type="presParOf" srcId="{521F5B8E-A65C-43B5-AF66-F66EEC29688F}" destId="{9297472B-A1FB-420D-9013-55FB311EA15F}" srcOrd="0" destOrd="0" presId="urn:microsoft.com/office/officeart/2005/8/layout/hierarchy1"/>
    <dgm:cxn modelId="{898C4897-AB63-4AE4-8011-62564D60DA38}" type="presParOf" srcId="{521F5B8E-A65C-43B5-AF66-F66EEC29688F}" destId="{07F78657-C75D-44F4-921E-E87C8F686990}" srcOrd="1" destOrd="0" presId="urn:microsoft.com/office/officeart/2005/8/layout/hierarchy1"/>
    <dgm:cxn modelId="{A2B50279-9704-4F09-8E84-7ACEC6851600}" type="presParOf" srcId="{818DB927-D97F-4164-9499-4CE0164E33C3}" destId="{49B3F2AB-73BC-49DF-8008-D7DC02330F14}" srcOrd="1" destOrd="0" presId="urn:microsoft.com/office/officeart/2005/8/layout/hierarchy1"/>
    <dgm:cxn modelId="{21B39291-4862-40E6-9717-EAF30C6EEDAE}" type="presParOf" srcId="{49B3F2AB-73BC-49DF-8008-D7DC02330F14}" destId="{6F79D71A-E96C-4DF2-BD40-EDF671F1B826}" srcOrd="0" destOrd="0" presId="urn:microsoft.com/office/officeart/2005/8/layout/hierarchy1"/>
    <dgm:cxn modelId="{05B871B7-9054-438A-86FE-24B30C4EC618}" type="presParOf" srcId="{49B3F2AB-73BC-49DF-8008-D7DC02330F14}" destId="{850B2E04-F3F9-4C65-9097-9AAACF39E169}" srcOrd="1" destOrd="0" presId="urn:microsoft.com/office/officeart/2005/8/layout/hierarchy1"/>
    <dgm:cxn modelId="{508EA415-F586-4B8B-A9E7-B002EE7F7A19}" type="presParOf" srcId="{850B2E04-F3F9-4C65-9097-9AAACF39E169}" destId="{EF3E9768-DB51-484A-934C-D4F5CAD41579}" srcOrd="0" destOrd="0" presId="urn:microsoft.com/office/officeart/2005/8/layout/hierarchy1"/>
    <dgm:cxn modelId="{6A4AC9CC-DA7C-4A3B-AB3B-AAE6740C21E4}" type="presParOf" srcId="{EF3E9768-DB51-484A-934C-D4F5CAD41579}" destId="{843F89A1-D214-40E4-81EC-FFB7DF70CFD7}" srcOrd="0" destOrd="0" presId="urn:microsoft.com/office/officeart/2005/8/layout/hierarchy1"/>
    <dgm:cxn modelId="{1D04EDBE-976B-4B7B-BFDC-BA043104B53E}" type="presParOf" srcId="{EF3E9768-DB51-484A-934C-D4F5CAD41579}" destId="{21E322C4-7F0B-4BCD-BC85-005C919678D1}" srcOrd="1" destOrd="0" presId="urn:microsoft.com/office/officeart/2005/8/layout/hierarchy1"/>
    <dgm:cxn modelId="{B1BD1E9C-4002-4403-AC2F-23B6D3669302}" type="presParOf" srcId="{850B2E04-F3F9-4C65-9097-9AAACF39E169}" destId="{9248DDAF-E05D-43B5-A809-BA2525BCAB0D}" srcOrd="1" destOrd="0" presId="urn:microsoft.com/office/officeart/2005/8/layout/hierarchy1"/>
    <dgm:cxn modelId="{6B8F3CF0-02A5-4918-989E-F6D961C4AC7D}" type="presParOf" srcId="{9248DDAF-E05D-43B5-A809-BA2525BCAB0D}" destId="{1026A3AC-F904-42BA-9E03-54441E31318A}" srcOrd="0" destOrd="0" presId="urn:microsoft.com/office/officeart/2005/8/layout/hierarchy1"/>
    <dgm:cxn modelId="{5456A04C-7C79-4DA7-B578-49567DB339B4}" type="presParOf" srcId="{9248DDAF-E05D-43B5-A809-BA2525BCAB0D}" destId="{6343B0A8-CE99-4D01-8FFB-E3F230BCC90A}" srcOrd="1" destOrd="0" presId="urn:microsoft.com/office/officeart/2005/8/layout/hierarchy1"/>
    <dgm:cxn modelId="{CE13B0FA-163A-4078-AAC9-4F56B0D28FCF}" type="presParOf" srcId="{6343B0A8-CE99-4D01-8FFB-E3F230BCC90A}" destId="{E30EA027-B977-4870-828D-BF6D701AFE49}" srcOrd="0" destOrd="0" presId="urn:microsoft.com/office/officeart/2005/8/layout/hierarchy1"/>
    <dgm:cxn modelId="{7A5E9AA6-DB8C-42B0-A2D4-6205254D5B7D}" type="presParOf" srcId="{E30EA027-B977-4870-828D-BF6D701AFE49}" destId="{044F007B-9718-44A1-91EF-2C151F1AF793}" srcOrd="0" destOrd="0" presId="urn:microsoft.com/office/officeart/2005/8/layout/hierarchy1"/>
    <dgm:cxn modelId="{506AC6EB-CC51-432E-9DD0-D31C85874C56}" type="presParOf" srcId="{E30EA027-B977-4870-828D-BF6D701AFE49}" destId="{6F73430D-8AC5-4099-8813-03DB0D75E869}" srcOrd="1" destOrd="0" presId="urn:microsoft.com/office/officeart/2005/8/layout/hierarchy1"/>
    <dgm:cxn modelId="{D902AF5A-ED33-40C9-BF2A-8481EC43E60A}" type="presParOf" srcId="{6343B0A8-CE99-4D01-8FFB-E3F230BCC90A}" destId="{E88FD1F8-2A45-469A-ADDC-E41F0C5428BF}" srcOrd="1" destOrd="0" presId="urn:microsoft.com/office/officeart/2005/8/layout/hierarchy1"/>
    <dgm:cxn modelId="{9D81984E-4E02-41D4-B5F2-6632D0E674C4}" type="presParOf" srcId="{E88FD1F8-2A45-469A-ADDC-E41F0C5428BF}" destId="{F7DFC289-B4AB-425B-9B04-206B5B3C934F}" srcOrd="0" destOrd="0" presId="urn:microsoft.com/office/officeart/2005/8/layout/hierarchy1"/>
    <dgm:cxn modelId="{BC56E62F-EB3A-4322-8C51-CA72E766A731}" type="presParOf" srcId="{E88FD1F8-2A45-469A-ADDC-E41F0C5428BF}" destId="{DF95E0DB-D132-412B-AFAB-B91825931FA0}" srcOrd="1" destOrd="0" presId="urn:microsoft.com/office/officeart/2005/8/layout/hierarchy1"/>
    <dgm:cxn modelId="{D4FF252A-5AB9-4FAA-A544-FCCBF3215397}" type="presParOf" srcId="{DF95E0DB-D132-412B-AFAB-B91825931FA0}" destId="{6B0603B2-20EE-48E8-BB74-1A626070A14C}" srcOrd="0" destOrd="0" presId="urn:microsoft.com/office/officeart/2005/8/layout/hierarchy1"/>
    <dgm:cxn modelId="{88A5DCA0-B208-4615-B61D-4B584C67C603}" type="presParOf" srcId="{6B0603B2-20EE-48E8-BB74-1A626070A14C}" destId="{15BD4522-B644-433E-B778-C259AF0E94CC}" srcOrd="0" destOrd="0" presId="urn:microsoft.com/office/officeart/2005/8/layout/hierarchy1"/>
    <dgm:cxn modelId="{7B0C09DC-DC2F-497B-B8A0-F452901687DE}" type="presParOf" srcId="{6B0603B2-20EE-48E8-BB74-1A626070A14C}" destId="{461F65F3-0477-4431-8396-F9D873BF655F}" srcOrd="1" destOrd="0" presId="urn:microsoft.com/office/officeart/2005/8/layout/hierarchy1"/>
    <dgm:cxn modelId="{7B58D3C5-386F-49FD-BE31-09597680C6B9}" type="presParOf" srcId="{DF95E0DB-D132-412B-AFAB-B91825931FA0}" destId="{425CA644-7F38-43ED-A23F-36DF556CAE1E}" srcOrd="1" destOrd="0" presId="urn:microsoft.com/office/officeart/2005/8/layout/hierarchy1"/>
    <dgm:cxn modelId="{E74A5B37-32BB-475B-8FD0-24A77965F27B}" type="presParOf" srcId="{425CA644-7F38-43ED-A23F-36DF556CAE1E}" destId="{20216FAD-0CDC-4CA3-8D88-58D3929BBC4A}" srcOrd="0" destOrd="0" presId="urn:microsoft.com/office/officeart/2005/8/layout/hierarchy1"/>
    <dgm:cxn modelId="{2F59E040-FE67-4670-B45C-29DE8E3FBE21}" type="presParOf" srcId="{425CA644-7F38-43ED-A23F-36DF556CAE1E}" destId="{E4351383-C06B-41D4-B9BA-3F29A6DB997F}" srcOrd="1" destOrd="0" presId="urn:microsoft.com/office/officeart/2005/8/layout/hierarchy1"/>
    <dgm:cxn modelId="{D9DB2D1F-0D8A-40E4-BABA-7E06E63FC708}" type="presParOf" srcId="{E4351383-C06B-41D4-B9BA-3F29A6DB997F}" destId="{251EDC0C-CCD8-4C12-8A1E-959FC9E7D83F}" srcOrd="0" destOrd="0" presId="urn:microsoft.com/office/officeart/2005/8/layout/hierarchy1"/>
    <dgm:cxn modelId="{8F7F5D58-5688-408E-A6E4-3B4BF3E5C853}" type="presParOf" srcId="{251EDC0C-CCD8-4C12-8A1E-959FC9E7D83F}" destId="{121B731B-66FB-48D8-B21F-47D107E926DE}" srcOrd="0" destOrd="0" presId="urn:microsoft.com/office/officeart/2005/8/layout/hierarchy1"/>
    <dgm:cxn modelId="{87CAD98C-DD7D-42D2-805C-55478A5D2903}" type="presParOf" srcId="{251EDC0C-CCD8-4C12-8A1E-959FC9E7D83F}" destId="{6771300C-C2C5-4384-9AFB-520BC8921B70}" srcOrd="1" destOrd="0" presId="urn:microsoft.com/office/officeart/2005/8/layout/hierarchy1"/>
    <dgm:cxn modelId="{FB11FA74-B51E-4750-B19D-DBD798984A5B}" type="presParOf" srcId="{E4351383-C06B-41D4-B9BA-3F29A6DB997F}" destId="{E96308A8-77E4-4B93-BD9D-CC4C5DC67E22}" srcOrd="1" destOrd="0" presId="urn:microsoft.com/office/officeart/2005/8/layout/hierarchy1"/>
    <dgm:cxn modelId="{CEF95A11-8B43-40C5-8A9F-1CB124FACBC8}" type="presParOf" srcId="{49B3F2AB-73BC-49DF-8008-D7DC02330F14}" destId="{3F184E09-9C47-45FC-8E0A-01D985A232B9}" srcOrd="2" destOrd="0" presId="urn:microsoft.com/office/officeart/2005/8/layout/hierarchy1"/>
    <dgm:cxn modelId="{FA212C7C-0551-4E09-AC98-DD8551C5E633}" type="presParOf" srcId="{49B3F2AB-73BC-49DF-8008-D7DC02330F14}" destId="{D16973EA-3EC2-4F5C-AA23-C6513B240204}" srcOrd="3" destOrd="0" presId="urn:microsoft.com/office/officeart/2005/8/layout/hierarchy1"/>
    <dgm:cxn modelId="{519AB89F-B3D4-46F1-9C70-E3E914E2A003}" type="presParOf" srcId="{D16973EA-3EC2-4F5C-AA23-C6513B240204}" destId="{2B7FA5CC-CBD4-4FC4-A033-010072EEE311}" srcOrd="0" destOrd="0" presId="urn:microsoft.com/office/officeart/2005/8/layout/hierarchy1"/>
    <dgm:cxn modelId="{65033F05-85C8-45AB-9182-D6A26C9206EB}" type="presParOf" srcId="{2B7FA5CC-CBD4-4FC4-A033-010072EEE311}" destId="{6F8AE5CC-CAE7-43C4-90F0-FAD8F8D15DA0}" srcOrd="0" destOrd="0" presId="urn:microsoft.com/office/officeart/2005/8/layout/hierarchy1"/>
    <dgm:cxn modelId="{7259D6EE-B006-4DC1-A42D-22071AABFB26}" type="presParOf" srcId="{2B7FA5CC-CBD4-4FC4-A033-010072EEE311}" destId="{E53CCFFB-FD81-4686-8A9B-3014995C4D1A}" srcOrd="1" destOrd="0" presId="urn:microsoft.com/office/officeart/2005/8/layout/hierarchy1"/>
    <dgm:cxn modelId="{94A08C5C-8FC1-4E8B-A819-6D5899DF230B}" type="presParOf" srcId="{D16973EA-3EC2-4F5C-AA23-C6513B240204}" destId="{3E27C38E-6AE1-4A40-B943-14E4FF7AD35D}" srcOrd="1" destOrd="0" presId="urn:microsoft.com/office/officeart/2005/8/layout/hierarchy1"/>
    <dgm:cxn modelId="{4ACE9A18-9A2E-4282-A8EF-A2AC0A7E724A}" type="presParOf" srcId="{3E27C38E-6AE1-4A40-B943-14E4FF7AD35D}" destId="{85C06480-1E82-4272-AD93-C26515790476}" srcOrd="0" destOrd="0" presId="urn:microsoft.com/office/officeart/2005/8/layout/hierarchy1"/>
    <dgm:cxn modelId="{CFDDB841-07DA-4E0A-BFFD-2BF30840F531}" type="presParOf" srcId="{3E27C38E-6AE1-4A40-B943-14E4FF7AD35D}" destId="{E74ED84B-7062-430A-AEE6-4EBF041F1C68}" srcOrd="1" destOrd="0" presId="urn:microsoft.com/office/officeart/2005/8/layout/hierarchy1"/>
    <dgm:cxn modelId="{58EAF403-A8AB-49C7-BA2F-EC26C691D704}" type="presParOf" srcId="{E74ED84B-7062-430A-AEE6-4EBF041F1C68}" destId="{92FAFECA-3832-4D62-949F-21361381ADCA}" srcOrd="0" destOrd="0" presId="urn:microsoft.com/office/officeart/2005/8/layout/hierarchy1"/>
    <dgm:cxn modelId="{68175A4A-1A0D-438E-9DB9-4C283ECB50EC}" type="presParOf" srcId="{92FAFECA-3832-4D62-949F-21361381ADCA}" destId="{92B08361-1B10-4AAC-B21F-29DF501AA5EE}" srcOrd="0" destOrd="0" presId="urn:microsoft.com/office/officeart/2005/8/layout/hierarchy1"/>
    <dgm:cxn modelId="{76723536-A6D2-427E-90EB-38E278056A74}" type="presParOf" srcId="{92FAFECA-3832-4D62-949F-21361381ADCA}" destId="{327469C0-2192-4C71-B1B7-F91E700D42DA}" srcOrd="1" destOrd="0" presId="urn:microsoft.com/office/officeart/2005/8/layout/hierarchy1"/>
    <dgm:cxn modelId="{82D1DD9D-EFE0-4430-B86E-8ADFC2E70A2C}" type="presParOf" srcId="{E74ED84B-7062-430A-AEE6-4EBF041F1C68}" destId="{0ADEFDF7-4AAF-4EF5-822E-DFB1BFF33898}" srcOrd="1" destOrd="0" presId="urn:microsoft.com/office/officeart/2005/8/layout/hierarchy1"/>
    <dgm:cxn modelId="{F76656D9-A193-4EB7-B0B6-6C6819DAF987}" type="presParOf" srcId="{0ADEFDF7-4AAF-4EF5-822E-DFB1BFF33898}" destId="{A55F1F9C-86FB-4B7A-8B15-0D1B6EF37BC8}" srcOrd="0" destOrd="0" presId="urn:microsoft.com/office/officeart/2005/8/layout/hierarchy1"/>
    <dgm:cxn modelId="{2B060A0E-7809-4713-A3B7-0E8E7FC06D6A}" type="presParOf" srcId="{0ADEFDF7-4AAF-4EF5-822E-DFB1BFF33898}" destId="{8CC3CC6D-9209-4282-8AE3-B3778B4A2974}" srcOrd="1" destOrd="0" presId="urn:microsoft.com/office/officeart/2005/8/layout/hierarchy1"/>
    <dgm:cxn modelId="{C073A2B4-FACA-4D17-B44E-2194FD0EA100}" type="presParOf" srcId="{8CC3CC6D-9209-4282-8AE3-B3778B4A2974}" destId="{39F8D223-D2A2-42D8-B274-7C4666ED0042}" srcOrd="0" destOrd="0" presId="urn:microsoft.com/office/officeart/2005/8/layout/hierarchy1"/>
    <dgm:cxn modelId="{10E975B7-374A-49C8-A784-0031AC409E36}" type="presParOf" srcId="{39F8D223-D2A2-42D8-B274-7C4666ED0042}" destId="{177D0E43-0FA3-4905-A948-3E448E2CF69A}" srcOrd="0" destOrd="0" presId="urn:microsoft.com/office/officeart/2005/8/layout/hierarchy1"/>
    <dgm:cxn modelId="{8B8C5C5D-04B5-43A3-8417-678FCE599C43}" type="presParOf" srcId="{39F8D223-D2A2-42D8-B274-7C4666ED0042}" destId="{86587D3F-153F-4F84-B372-FF9B2910D327}" srcOrd="1" destOrd="0" presId="urn:microsoft.com/office/officeart/2005/8/layout/hierarchy1"/>
    <dgm:cxn modelId="{E90DD586-DCCC-4D1C-A4BF-ADFE9C2D6A67}" type="presParOf" srcId="{8CC3CC6D-9209-4282-8AE3-B3778B4A2974}" destId="{9BDB5053-4805-4C95-B19A-FABD0C1224B2}" srcOrd="1" destOrd="0" presId="urn:microsoft.com/office/officeart/2005/8/layout/hierarchy1"/>
    <dgm:cxn modelId="{944C2C46-6943-4DED-ABF7-9E58679A0274}" type="presParOf" srcId="{9BDB5053-4805-4C95-B19A-FABD0C1224B2}" destId="{A5C34364-65BE-455B-B83C-C005CACFD1FA}" srcOrd="0" destOrd="0" presId="urn:microsoft.com/office/officeart/2005/8/layout/hierarchy1"/>
    <dgm:cxn modelId="{8267830F-DB95-4D27-9705-F66188D88C68}" type="presParOf" srcId="{9BDB5053-4805-4C95-B19A-FABD0C1224B2}" destId="{B2D2A435-4E26-4838-B514-9BB39D69CA6F}" srcOrd="1" destOrd="0" presId="urn:microsoft.com/office/officeart/2005/8/layout/hierarchy1"/>
    <dgm:cxn modelId="{5F8E20F9-CA1B-4800-8E9D-8E045F48D156}" type="presParOf" srcId="{B2D2A435-4E26-4838-B514-9BB39D69CA6F}" destId="{EDB141AC-5991-435F-B877-0A70F7794794}" srcOrd="0" destOrd="0" presId="urn:microsoft.com/office/officeart/2005/8/layout/hierarchy1"/>
    <dgm:cxn modelId="{1E466E14-2B31-4538-A55C-0B017A9BD351}" type="presParOf" srcId="{EDB141AC-5991-435F-B877-0A70F7794794}" destId="{13B0C280-E70A-407E-B725-D1C9A0747C0B}" srcOrd="0" destOrd="0" presId="urn:microsoft.com/office/officeart/2005/8/layout/hierarchy1"/>
    <dgm:cxn modelId="{7660D7E9-15BF-4605-B8F7-1DA95B10F27B}" type="presParOf" srcId="{EDB141AC-5991-435F-B877-0A70F7794794}" destId="{D524506F-198A-4B0C-9E2E-B90F0140F035}" srcOrd="1" destOrd="0" presId="urn:microsoft.com/office/officeart/2005/8/layout/hierarchy1"/>
    <dgm:cxn modelId="{E287296F-F3EF-4BFA-BCA0-CD455E8079A6}" type="presParOf" srcId="{B2D2A435-4E26-4838-B514-9BB39D69CA6F}" destId="{D297F494-079A-4481-8B73-60632AF37CB4}" srcOrd="1" destOrd="0" presId="urn:microsoft.com/office/officeart/2005/8/layout/hierarchy1"/>
    <dgm:cxn modelId="{F3BA4963-CECE-4186-B820-42EC5FB85125}" type="presParOf" srcId="{49B3F2AB-73BC-49DF-8008-D7DC02330F14}" destId="{74FF8203-DB29-4D95-96BE-A87EFDED5FB5}" srcOrd="4" destOrd="0" presId="urn:microsoft.com/office/officeart/2005/8/layout/hierarchy1"/>
    <dgm:cxn modelId="{11F1916B-CCCB-42FC-BBEB-1226527EB095}" type="presParOf" srcId="{49B3F2AB-73BC-49DF-8008-D7DC02330F14}" destId="{E0C039BC-DFB4-4CE5-90A9-9E292F7B910D}" srcOrd="5" destOrd="0" presId="urn:microsoft.com/office/officeart/2005/8/layout/hierarchy1"/>
    <dgm:cxn modelId="{C049D365-0F51-475A-8CEE-EDC6CE130285}" type="presParOf" srcId="{E0C039BC-DFB4-4CE5-90A9-9E292F7B910D}" destId="{68E14A37-2DA5-4D34-BA9B-7327C8238AF9}" srcOrd="0" destOrd="0" presId="urn:microsoft.com/office/officeart/2005/8/layout/hierarchy1"/>
    <dgm:cxn modelId="{C813CD66-96A3-417A-B7AB-B3D5336758E1}" type="presParOf" srcId="{68E14A37-2DA5-4D34-BA9B-7327C8238AF9}" destId="{68AA331D-5793-431C-A524-CEE395F5B6C3}" srcOrd="0" destOrd="0" presId="urn:microsoft.com/office/officeart/2005/8/layout/hierarchy1"/>
    <dgm:cxn modelId="{608C1F5A-3826-44F6-8B4D-0D1AA378A0F9}" type="presParOf" srcId="{68E14A37-2DA5-4D34-BA9B-7327C8238AF9}" destId="{C8DA037A-361E-4F58-B4EC-0DD82F1F6B42}" srcOrd="1" destOrd="0" presId="urn:microsoft.com/office/officeart/2005/8/layout/hierarchy1"/>
    <dgm:cxn modelId="{8F0E47B1-0DE9-4429-8BDB-CCB51315B517}" type="presParOf" srcId="{E0C039BC-DFB4-4CE5-90A9-9E292F7B910D}" destId="{293527E9-9BF9-4B9F-8068-C188A5C6AB6F}" srcOrd="1" destOrd="0" presId="urn:microsoft.com/office/officeart/2005/8/layout/hierarchy1"/>
    <dgm:cxn modelId="{F5AB983A-E8ED-4DF5-AA66-9CBC41BDF2B7}" type="presParOf" srcId="{293527E9-9BF9-4B9F-8068-C188A5C6AB6F}" destId="{C336AE89-5EA9-4501-9A60-B5A4771D1B40}" srcOrd="0" destOrd="0" presId="urn:microsoft.com/office/officeart/2005/8/layout/hierarchy1"/>
    <dgm:cxn modelId="{98E72D89-6BF6-4E83-B48A-3DB29AE8E78E}" type="presParOf" srcId="{293527E9-9BF9-4B9F-8068-C188A5C6AB6F}" destId="{7148E1EA-6B29-4717-9EA3-237FC51F8459}" srcOrd="1" destOrd="0" presId="urn:microsoft.com/office/officeart/2005/8/layout/hierarchy1"/>
    <dgm:cxn modelId="{35270781-E2B1-41F0-AE8A-D234911362AC}" type="presParOf" srcId="{7148E1EA-6B29-4717-9EA3-237FC51F8459}" destId="{77D98D1A-1472-4101-BB36-41BA65CBA8BB}" srcOrd="0" destOrd="0" presId="urn:microsoft.com/office/officeart/2005/8/layout/hierarchy1"/>
    <dgm:cxn modelId="{D1F98030-3DAD-4964-9CB1-5FAB624B425C}" type="presParOf" srcId="{77D98D1A-1472-4101-BB36-41BA65CBA8BB}" destId="{164CBBCD-9DE6-4C03-836E-2845CF6C4833}" srcOrd="0" destOrd="0" presId="urn:microsoft.com/office/officeart/2005/8/layout/hierarchy1"/>
    <dgm:cxn modelId="{6990A953-D532-42E3-96D5-C40DE4DBA10B}" type="presParOf" srcId="{77D98D1A-1472-4101-BB36-41BA65CBA8BB}" destId="{5B0016F9-58B0-4E23-9396-553D879D2B3C}" srcOrd="1" destOrd="0" presId="urn:microsoft.com/office/officeart/2005/8/layout/hierarchy1"/>
    <dgm:cxn modelId="{29390CBB-2901-4B2C-83E5-101FE2DD3F00}" type="presParOf" srcId="{7148E1EA-6B29-4717-9EA3-237FC51F8459}" destId="{9E755236-CBA0-4390-ADF6-9494A9C9EB38}" srcOrd="1" destOrd="0" presId="urn:microsoft.com/office/officeart/2005/8/layout/hierarchy1"/>
    <dgm:cxn modelId="{7CD59C1C-CDD1-424C-8DD9-F11CD860CC38}" type="presParOf" srcId="{9E755236-CBA0-4390-ADF6-9494A9C9EB38}" destId="{569BF2CF-6F0B-4BC5-AA86-524405E6E454}" srcOrd="0" destOrd="0" presId="urn:microsoft.com/office/officeart/2005/8/layout/hierarchy1"/>
    <dgm:cxn modelId="{1268A8DD-C173-4854-AE51-DD47FBCED38E}" type="presParOf" srcId="{9E755236-CBA0-4390-ADF6-9494A9C9EB38}" destId="{5DF5FFE7-1F47-4074-A868-9A923CE5CCD6}" srcOrd="1" destOrd="0" presId="urn:microsoft.com/office/officeart/2005/8/layout/hierarchy1"/>
    <dgm:cxn modelId="{9BFFB8FA-4637-48CD-AA98-8BA17373FAAE}" type="presParOf" srcId="{5DF5FFE7-1F47-4074-A868-9A923CE5CCD6}" destId="{6287A73D-953F-4D60-89D6-C9F7D4DC90FF}" srcOrd="0" destOrd="0" presId="urn:microsoft.com/office/officeart/2005/8/layout/hierarchy1"/>
    <dgm:cxn modelId="{FF3AF97A-55B6-4405-B877-E26E7E4AFAEE}" type="presParOf" srcId="{6287A73D-953F-4D60-89D6-C9F7D4DC90FF}" destId="{F7980F76-A959-41E1-80B5-52506142FF37}" srcOrd="0" destOrd="0" presId="urn:microsoft.com/office/officeart/2005/8/layout/hierarchy1"/>
    <dgm:cxn modelId="{11E01BF6-71ED-4DA8-A55E-4AD79B38CD43}" type="presParOf" srcId="{6287A73D-953F-4D60-89D6-C9F7D4DC90FF}" destId="{B6D107BF-B405-4284-B5A1-B24B2AFF2F16}" srcOrd="1" destOrd="0" presId="urn:microsoft.com/office/officeart/2005/8/layout/hierarchy1"/>
    <dgm:cxn modelId="{3332C29C-4546-4BAA-A599-57A9B00867F3}" type="presParOf" srcId="{5DF5FFE7-1F47-4074-A868-9A923CE5CCD6}" destId="{9BF57307-905B-464A-9A75-CDA299B2EF9C}" srcOrd="1" destOrd="0" presId="urn:microsoft.com/office/officeart/2005/8/layout/hierarchy1"/>
    <dgm:cxn modelId="{365DC726-4840-49F3-92FF-0CE625D73D28}" type="presParOf" srcId="{9BF57307-905B-464A-9A75-CDA299B2EF9C}" destId="{B51E526A-4FCA-4EA0-A443-41790DFF36D4}" srcOrd="0" destOrd="0" presId="urn:microsoft.com/office/officeart/2005/8/layout/hierarchy1"/>
    <dgm:cxn modelId="{1C5D4A6C-57D3-4752-98EB-64D1DBF1D20D}" type="presParOf" srcId="{9BF57307-905B-464A-9A75-CDA299B2EF9C}" destId="{6A9F8F69-589E-4003-A2BE-38B92EC39767}" srcOrd="1" destOrd="0" presId="urn:microsoft.com/office/officeart/2005/8/layout/hierarchy1"/>
    <dgm:cxn modelId="{77D94656-9954-4420-A6AE-A381AA218F21}" type="presParOf" srcId="{6A9F8F69-589E-4003-A2BE-38B92EC39767}" destId="{9C9D4CA5-D083-4893-B37C-7B6849B95BCE}" srcOrd="0" destOrd="0" presId="urn:microsoft.com/office/officeart/2005/8/layout/hierarchy1"/>
    <dgm:cxn modelId="{A40F2885-A2BC-48E0-A7E5-5C29736FE3A5}" type="presParOf" srcId="{9C9D4CA5-D083-4893-B37C-7B6849B95BCE}" destId="{12AA0341-35DB-44E9-9558-CA6BE16B2E69}" srcOrd="0" destOrd="0" presId="urn:microsoft.com/office/officeart/2005/8/layout/hierarchy1"/>
    <dgm:cxn modelId="{12A054BB-A807-4E07-ADBC-109A7954F1AE}" type="presParOf" srcId="{9C9D4CA5-D083-4893-B37C-7B6849B95BCE}" destId="{AA95B54A-FBBD-407E-B2B0-66F6D11E2641}" srcOrd="1" destOrd="0" presId="urn:microsoft.com/office/officeart/2005/8/layout/hierarchy1"/>
    <dgm:cxn modelId="{78A284A1-0A78-4325-8183-F95F138EA404}" type="presParOf" srcId="{6A9F8F69-589E-4003-A2BE-38B92EC39767}" destId="{B8A67AE0-ED70-4EF5-AC9D-664A15C0A90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201C25-508F-4EB3-B90E-A231A5DD782A}"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endParaRPr lang="es-EC"/>
        </a:p>
      </dgm:t>
    </dgm:pt>
    <dgm:pt modelId="{1678E106-A619-496A-B290-ABB7B4EF398C}">
      <dgm:prSet phldrT="[Texto]"/>
      <dgm:spPr/>
      <dgm:t>
        <a:bodyPr/>
        <a:lstStyle/>
        <a:p>
          <a:r>
            <a:rPr lang="es-ES" b="1" dirty="0" smtClean="0">
              <a:solidFill>
                <a:schemeClr val="tx1"/>
              </a:solidFill>
              <a:latin typeface="Times New Roman" panose="02020603050405020304" pitchFamily="18" charset="0"/>
              <a:cs typeface="Times New Roman" panose="02020603050405020304" pitchFamily="18" charset="0"/>
            </a:rPr>
            <a:t>Conteo de aeróbicos</a:t>
          </a:r>
          <a:endParaRPr lang="es-EC" b="1" dirty="0">
            <a:solidFill>
              <a:schemeClr val="tx1"/>
            </a:solidFill>
            <a:latin typeface="Times New Roman" panose="02020603050405020304" pitchFamily="18" charset="0"/>
            <a:cs typeface="Times New Roman" panose="02020603050405020304" pitchFamily="18" charset="0"/>
          </a:endParaRPr>
        </a:p>
      </dgm:t>
    </dgm:pt>
    <dgm:pt modelId="{0E714FD9-44CD-4604-8F6D-30012D50F511}" type="parTrans" cxnId="{2437523B-81B4-43A3-9424-FB81117771B7}">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2A32490E-DF1E-4D1E-82D9-E43DCC6742EB}" type="sibTrans" cxnId="{2437523B-81B4-43A3-9424-FB81117771B7}">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46F18144-5AB3-47A0-9B42-59B5F2BE1E89}">
      <dgm:prSet phldrT="[Texto]"/>
      <dgm:spPr/>
      <dgm:t>
        <a:bodyPr/>
        <a:lstStyle/>
        <a:p>
          <a:r>
            <a:rPr lang="es-ES" b="1" dirty="0" smtClean="0">
              <a:solidFill>
                <a:schemeClr val="tx1"/>
              </a:solidFill>
              <a:latin typeface="Times New Roman" panose="02020603050405020304" pitchFamily="18" charset="0"/>
              <a:cs typeface="Times New Roman" panose="02020603050405020304" pitchFamily="18" charset="0"/>
            </a:rPr>
            <a:t>UFC en pollitos</a:t>
          </a:r>
          <a:endParaRPr lang="es-EC" b="1" dirty="0">
            <a:solidFill>
              <a:schemeClr val="tx1"/>
            </a:solidFill>
            <a:latin typeface="Times New Roman" panose="02020603050405020304" pitchFamily="18" charset="0"/>
            <a:cs typeface="Times New Roman" panose="02020603050405020304" pitchFamily="18" charset="0"/>
          </a:endParaRPr>
        </a:p>
      </dgm:t>
    </dgm:pt>
    <dgm:pt modelId="{3500A6B8-3D29-45EF-9954-E995BB5BD808}" type="parTrans" cxnId="{E1BF6FB5-3C00-47F9-A021-23449E5415D8}">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50B0FC31-E6C2-41DC-83B1-4235E0684CCF}" type="sibTrans" cxnId="{E1BF6FB5-3C00-47F9-A021-23449E5415D8}">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247FE2A9-E04F-4513-A1BB-6FC9750DBBF3}">
      <dgm:prSet phldrT="[Texto]"/>
      <dgm:spPr/>
      <dgm:t>
        <a:bodyPr/>
        <a:lstStyle/>
        <a:p>
          <a:r>
            <a:rPr lang="es-ES" b="1" dirty="0" smtClean="0">
              <a:solidFill>
                <a:schemeClr val="tx1"/>
              </a:solidFill>
              <a:latin typeface="Times New Roman" panose="02020603050405020304" pitchFamily="18" charset="0"/>
              <a:cs typeface="Times New Roman" panose="02020603050405020304" pitchFamily="18" charset="0"/>
            </a:rPr>
            <a:t>Ombligos sin cicatrizar</a:t>
          </a:r>
          <a:endParaRPr lang="es-EC" b="1" dirty="0">
            <a:solidFill>
              <a:schemeClr val="tx1"/>
            </a:solidFill>
            <a:latin typeface="Times New Roman" panose="02020603050405020304" pitchFamily="18" charset="0"/>
            <a:cs typeface="Times New Roman" panose="02020603050405020304" pitchFamily="18" charset="0"/>
          </a:endParaRPr>
        </a:p>
      </dgm:t>
    </dgm:pt>
    <dgm:pt modelId="{917B247B-9002-4895-8472-6E1D08984FAA}" type="parTrans" cxnId="{170BFF72-DF55-4320-83AA-B0E566929794}">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11E2FC3B-2993-4CA8-AB6C-5BB3B9A09DE1}" type="sibTrans" cxnId="{170BFF72-DF55-4320-83AA-B0E566929794}">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7B9DC1A7-C763-4827-B0B8-6806619571E2}">
      <dgm:prSet phldrT="[Texto]"/>
      <dgm:spPr/>
      <dgm:t>
        <a:bodyPr/>
        <a:lstStyle/>
        <a:p>
          <a:r>
            <a:rPr lang="es-ES" dirty="0" smtClean="0">
              <a:solidFill>
                <a:schemeClr val="tx1"/>
              </a:solidFill>
              <a:latin typeface="Times New Roman" panose="02020603050405020304" pitchFamily="18" charset="0"/>
              <a:cs typeface="Times New Roman" panose="02020603050405020304" pitchFamily="18" charset="0"/>
            </a:rPr>
            <a:t>Antes y después de la</a:t>
          </a:r>
        </a:p>
        <a:p>
          <a:r>
            <a:rPr lang="es-ES" dirty="0" smtClean="0">
              <a:solidFill>
                <a:schemeClr val="tx1"/>
              </a:solidFill>
              <a:latin typeface="Times New Roman" panose="02020603050405020304" pitchFamily="18" charset="0"/>
              <a:cs typeface="Times New Roman" panose="02020603050405020304" pitchFamily="18" charset="0"/>
            </a:rPr>
            <a:t>Aplicación de formol</a:t>
          </a:r>
          <a:endParaRPr lang="es-EC" dirty="0">
            <a:solidFill>
              <a:schemeClr val="tx1"/>
            </a:solidFill>
            <a:latin typeface="Times New Roman" panose="02020603050405020304" pitchFamily="18" charset="0"/>
            <a:cs typeface="Times New Roman" panose="02020603050405020304" pitchFamily="18" charset="0"/>
          </a:endParaRPr>
        </a:p>
      </dgm:t>
    </dgm:pt>
    <dgm:pt modelId="{060F1389-C88A-4284-865E-6E68B5DAFE4E}" type="parTrans" cxnId="{5D5CFF8A-4BFF-463A-AFE4-447633F871DD}">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6F309255-1E7A-48BE-8218-D3836F5441B9}" type="sibTrans" cxnId="{5D5CFF8A-4BFF-463A-AFE4-447633F871DD}">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ADD5F12-A41C-4BA3-921C-5F878E5E5AB5}">
      <dgm:prSet phldrT="[Texto]"/>
      <dgm:spPr/>
      <dgm:t>
        <a:bodyPr/>
        <a:lstStyle/>
        <a:p>
          <a:r>
            <a:rPr lang="es-EC" b="1" dirty="0">
              <a:solidFill>
                <a:schemeClr val="tx1"/>
              </a:solidFill>
              <a:latin typeface="Times New Roman" panose="02020603050405020304" pitchFamily="18" charset="0"/>
              <a:cs typeface="Times New Roman" panose="02020603050405020304" pitchFamily="18" charset="0"/>
            </a:rPr>
            <a:t>Peso </a:t>
          </a:r>
          <a:r>
            <a:rPr lang="es-EC" b="1" dirty="0" smtClean="0">
              <a:solidFill>
                <a:schemeClr val="tx1"/>
              </a:solidFill>
              <a:latin typeface="Times New Roman" panose="02020603050405020304" pitchFamily="18" charset="0"/>
              <a:cs typeface="Times New Roman" panose="02020603050405020304" pitchFamily="18" charset="0"/>
            </a:rPr>
            <a:t>de huevo</a:t>
          </a:r>
          <a:endParaRPr lang="es-EC" b="1" dirty="0">
            <a:solidFill>
              <a:schemeClr val="tx1"/>
            </a:solidFill>
            <a:latin typeface="Times New Roman" panose="02020603050405020304" pitchFamily="18" charset="0"/>
            <a:cs typeface="Times New Roman" panose="02020603050405020304" pitchFamily="18" charset="0"/>
          </a:endParaRPr>
        </a:p>
      </dgm:t>
    </dgm:pt>
    <dgm:pt modelId="{2F320386-07F4-4263-8355-71216323960A}" type="parTrans" cxnId="{6447C710-7839-4A5A-8B2D-A98C2C60363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62D1F423-E01B-4676-A25C-7B2BD8D9B1B9}" type="sibTrans" cxnId="{6447C710-7839-4A5A-8B2D-A98C2C60363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104D7B04-918C-415E-8F44-CF23EF71B570}">
      <dgm:prSet phldrT="[Texto]"/>
      <dgm:spPr/>
      <dgm:t>
        <a:bodyPr/>
        <a:lstStyle/>
        <a:p>
          <a:r>
            <a:rPr lang="es-EC" dirty="0" smtClean="0">
              <a:solidFill>
                <a:schemeClr val="tx1"/>
              </a:solidFill>
              <a:latin typeface="Times New Roman" panose="02020603050405020304" pitchFamily="18" charset="0"/>
              <a:cs typeface="Times New Roman" panose="02020603050405020304" pitchFamily="18" charset="0"/>
            </a:rPr>
            <a:t>Peso de bandeja</a:t>
          </a:r>
          <a:endParaRPr lang="es-EC" dirty="0">
            <a:solidFill>
              <a:schemeClr val="tx1"/>
            </a:solidFill>
            <a:latin typeface="Times New Roman" panose="02020603050405020304" pitchFamily="18" charset="0"/>
            <a:cs typeface="Times New Roman" panose="02020603050405020304" pitchFamily="18" charset="0"/>
          </a:endParaRPr>
        </a:p>
      </dgm:t>
    </dgm:pt>
    <dgm:pt modelId="{FACBC9A7-CFE4-4A11-8BD6-824607253076}" type="parTrans" cxnId="{D2EB7542-4091-4D0D-83FE-228675C4F3A7}">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F6CFAF2A-F95E-4E46-ABA8-A5B56C244F01}" type="sibTrans" cxnId="{D2EB7542-4091-4D0D-83FE-228675C4F3A7}">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A1626191-9D20-45D1-AF4B-00C9001FC551}">
      <dgm:prSet phldrT="[Texto]"/>
      <dgm:spPr/>
      <dgm:t>
        <a:bodyPr/>
        <a:lstStyle/>
        <a:p>
          <a:r>
            <a:rPr lang="es-EC" dirty="0" smtClean="0">
              <a:solidFill>
                <a:schemeClr val="tx1"/>
              </a:solidFill>
              <a:latin typeface="Times New Roman" panose="02020603050405020304" pitchFamily="18" charset="0"/>
              <a:cs typeface="Times New Roman" panose="02020603050405020304" pitchFamily="18" charset="0"/>
            </a:rPr>
            <a:t>Laboratorio</a:t>
          </a:r>
          <a:endParaRPr lang="es-EC" b="1" i="1" dirty="0">
            <a:solidFill>
              <a:schemeClr val="tx1"/>
            </a:solidFill>
            <a:latin typeface="Times New Roman" panose="02020603050405020304" pitchFamily="18" charset="0"/>
            <a:cs typeface="Times New Roman" panose="02020603050405020304" pitchFamily="18" charset="0"/>
          </a:endParaRPr>
        </a:p>
      </dgm:t>
    </dgm:pt>
    <dgm:pt modelId="{EFF35566-F2C1-4F3A-99CE-60F0697584E5}" type="parTrans" cxnId="{351CD890-299D-49AF-A1E3-6DD4FB54FCB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DA14FE5F-048D-4B0F-B137-A60326A22C86}" type="sibTrans" cxnId="{351CD890-299D-49AF-A1E3-6DD4FB54FCB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055139B9-FD4B-477D-B14F-5D4C59D49034}">
      <dgm:prSet phldrT="[Texto]"/>
      <dgm:spPr/>
      <dgm:t>
        <a:bodyPr/>
        <a:lstStyle/>
        <a:p>
          <a:r>
            <a:rPr lang="es-EC" dirty="0" smtClean="0">
              <a:solidFill>
                <a:schemeClr val="tx1"/>
              </a:solidFill>
              <a:latin typeface="Times New Roman" panose="02020603050405020304" pitchFamily="18" charset="0"/>
              <a:cs typeface="Times New Roman" panose="02020603050405020304" pitchFamily="18" charset="0"/>
            </a:rPr>
            <a:t>Conteo y registro de todas las bandejas</a:t>
          </a:r>
          <a:endParaRPr lang="es-EC" dirty="0">
            <a:solidFill>
              <a:schemeClr val="tx1"/>
            </a:solidFill>
            <a:latin typeface="Times New Roman" panose="02020603050405020304" pitchFamily="18" charset="0"/>
            <a:cs typeface="Times New Roman" panose="02020603050405020304" pitchFamily="18" charset="0"/>
          </a:endParaRPr>
        </a:p>
      </dgm:t>
    </dgm:pt>
    <dgm:pt modelId="{1C7FD184-1D20-4BD5-A304-D09F7A50544A}" type="parTrans" cxnId="{5AA9446B-D1F8-41C2-82B2-5C8AC669EABE}">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EB102B7-9556-4405-9590-6BF975D50093}" type="sibTrans" cxnId="{5AA9446B-D1F8-41C2-82B2-5C8AC669EABE}">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8062180B-A856-4CCF-8141-1E07DC6FED7F}">
      <dgm:prSet phldrT="[Texto]"/>
      <dgm:spPr>
        <a:solidFill>
          <a:schemeClr val="accent2"/>
        </a:solidFill>
      </dgm:spPr>
      <dgm:t>
        <a:bodyPr/>
        <a:lstStyle/>
        <a:p>
          <a:r>
            <a:rPr lang="es-ES" b="1" i="0" dirty="0">
              <a:solidFill>
                <a:schemeClr val="tx1"/>
              </a:solidFill>
              <a:latin typeface="Times New Roman" panose="02020603050405020304" pitchFamily="18" charset="0"/>
              <a:cs typeface="Times New Roman" panose="02020603050405020304" pitchFamily="18" charset="0"/>
            </a:rPr>
            <a:t>Variables a medir</a:t>
          </a:r>
          <a:endParaRPr lang="es-EC" b="1" i="0" dirty="0">
            <a:solidFill>
              <a:schemeClr val="tx1"/>
            </a:solidFill>
            <a:latin typeface="Times New Roman" panose="02020603050405020304" pitchFamily="18" charset="0"/>
            <a:cs typeface="Times New Roman" panose="02020603050405020304" pitchFamily="18" charset="0"/>
          </a:endParaRPr>
        </a:p>
      </dgm:t>
    </dgm:pt>
    <dgm:pt modelId="{A0EEF2E1-4A54-4E09-9050-F9B64C81E577}" type="sibTrans" cxnId="{67131D3A-C71A-4B45-B8F8-75B98701784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06A2C729-BDFC-4B60-9433-1E49F8C67D45}" type="parTrans" cxnId="{67131D3A-C71A-4B45-B8F8-75B98701784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7016034A-03CD-40D6-868F-1766B21CF6BE}">
      <dgm:prSet phldrT="[Texto]"/>
      <dgm:spPr/>
      <dgm:t>
        <a:bodyPr/>
        <a:lstStyle/>
        <a:p>
          <a:r>
            <a:rPr lang="es-EC" b="1" dirty="0" smtClean="0">
              <a:solidFill>
                <a:schemeClr val="tx1"/>
              </a:solidFill>
              <a:latin typeface="Times New Roman" panose="02020603050405020304" pitchFamily="18" charset="0"/>
              <a:cs typeface="Times New Roman" panose="02020603050405020304" pitchFamily="18" charset="0"/>
            </a:rPr>
            <a:t>Color del plumón</a:t>
          </a:r>
          <a:endParaRPr lang="es-EC" b="1" dirty="0">
            <a:solidFill>
              <a:schemeClr val="tx1"/>
            </a:solidFill>
            <a:latin typeface="Times New Roman" panose="02020603050405020304" pitchFamily="18" charset="0"/>
            <a:cs typeface="Times New Roman" panose="02020603050405020304" pitchFamily="18" charset="0"/>
          </a:endParaRPr>
        </a:p>
      </dgm:t>
    </dgm:pt>
    <dgm:pt modelId="{758D7BD3-C583-4585-8639-E1931DED1875}" type="parTrans" cxnId="{5FCF57AF-87CA-4005-A39D-86EAAFDF312B}">
      <dgm:prSet/>
      <dgm:spPr/>
      <dgm:t>
        <a:bodyPr/>
        <a:lstStyle/>
        <a:p>
          <a:endParaRPr lang="es-EC">
            <a:solidFill>
              <a:schemeClr val="tx1"/>
            </a:solidFill>
          </a:endParaRPr>
        </a:p>
      </dgm:t>
    </dgm:pt>
    <dgm:pt modelId="{6D8B9178-8231-4DA5-A908-88CD9357B5B5}" type="sibTrans" cxnId="{5FCF57AF-87CA-4005-A39D-86EAAFDF312B}">
      <dgm:prSet/>
      <dgm:spPr/>
      <dgm:t>
        <a:bodyPr/>
        <a:lstStyle/>
        <a:p>
          <a:endParaRPr lang="es-EC">
            <a:solidFill>
              <a:schemeClr val="tx1"/>
            </a:solidFill>
          </a:endParaRPr>
        </a:p>
      </dgm:t>
    </dgm:pt>
    <dgm:pt modelId="{82FDBDBC-7C84-45B5-AA17-96323A851C53}">
      <dgm:prSet phldrT="[Texto]"/>
      <dgm:spPr/>
      <dgm:t>
        <a:bodyPr/>
        <a:lstStyle/>
        <a:p>
          <a:r>
            <a:rPr lang="es-ES" b="1" dirty="0" smtClean="0">
              <a:solidFill>
                <a:schemeClr val="tx1"/>
              </a:solidFill>
              <a:latin typeface="Times New Roman" panose="02020603050405020304" pitchFamily="18" charset="0"/>
              <a:cs typeface="Times New Roman" panose="02020603050405020304" pitchFamily="18" charset="0"/>
            </a:rPr>
            <a:t>Parámetros </a:t>
          </a:r>
        </a:p>
        <a:p>
          <a:r>
            <a:rPr lang="es-ES" b="1" dirty="0" smtClean="0">
              <a:solidFill>
                <a:schemeClr val="tx1"/>
              </a:solidFill>
              <a:latin typeface="Times New Roman" panose="02020603050405020304" pitchFamily="18" charset="0"/>
              <a:cs typeface="Times New Roman" panose="02020603050405020304" pitchFamily="18" charset="0"/>
            </a:rPr>
            <a:t>Incubación</a:t>
          </a:r>
        </a:p>
        <a:p>
          <a:endParaRPr lang="es-EC" b="1" dirty="0">
            <a:solidFill>
              <a:schemeClr val="tx1"/>
            </a:solidFill>
            <a:latin typeface="Times New Roman" panose="02020603050405020304" pitchFamily="18" charset="0"/>
            <a:cs typeface="Times New Roman" panose="02020603050405020304" pitchFamily="18" charset="0"/>
          </a:endParaRPr>
        </a:p>
      </dgm:t>
    </dgm:pt>
    <dgm:pt modelId="{5695D532-15CE-483A-BF1F-832195A1E6CD}" type="parTrans" cxnId="{E0E85D3B-F2D0-4A55-A6D9-43E2217CD1F0}">
      <dgm:prSet/>
      <dgm:spPr/>
      <dgm:t>
        <a:bodyPr/>
        <a:lstStyle/>
        <a:p>
          <a:endParaRPr lang="es-EC">
            <a:solidFill>
              <a:schemeClr val="tx1"/>
            </a:solidFill>
          </a:endParaRPr>
        </a:p>
      </dgm:t>
    </dgm:pt>
    <dgm:pt modelId="{FE92006E-5D5E-4D5B-BFC7-ED718C162447}" type="sibTrans" cxnId="{E0E85D3B-F2D0-4A55-A6D9-43E2217CD1F0}">
      <dgm:prSet/>
      <dgm:spPr/>
      <dgm:t>
        <a:bodyPr/>
        <a:lstStyle/>
        <a:p>
          <a:endParaRPr lang="es-EC">
            <a:solidFill>
              <a:schemeClr val="tx1"/>
            </a:solidFill>
          </a:endParaRPr>
        </a:p>
      </dgm:t>
    </dgm:pt>
    <dgm:pt modelId="{0AEB6D6E-F5CD-432D-9518-1FA39A62A3AC}">
      <dgm:prSet phldrT="[Texto]"/>
      <dgm:spPr/>
      <dgm:t>
        <a:bodyPr/>
        <a:lstStyle/>
        <a:p>
          <a:r>
            <a:rPr lang="es-ES" b="1" dirty="0" smtClean="0">
              <a:solidFill>
                <a:schemeClr val="tx1"/>
              </a:solidFill>
              <a:latin typeface="Times New Roman" panose="02020603050405020304" pitchFamily="18" charset="0"/>
              <a:cs typeface="Times New Roman" panose="02020603050405020304" pitchFamily="18" charset="0"/>
            </a:rPr>
            <a:t>%rendimiento</a:t>
          </a:r>
        </a:p>
        <a:p>
          <a:r>
            <a:rPr lang="es-ES" b="1" dirty="0" smtClean="0">
              <a:solidFill>
                <a:schemeClr val="tx1"/>
              </a:solidFill>
              <a:latin typeface="Times New Roman" panose="02020603050405020304" pitchFamily="18" charset="0"/>
              <a:cs typeface="Times New Roman" panose="02020603050405020304" pitchFamily="18" charset="0"/>
            </a:rPr>
            <a:t>Pollo </a:t>
          </a:r>
          <a:r>
            <a:rPr lang="es-ES" b="1" dirty="0" err="1" smtClean="0">
              <a:solidFill>
                <a:schemeClr val="tx1"/>
              </a:solidFill>
              <a:latin typeface="Times New Roman" panose="02020603050405020304" pitchFamily="18" charset="0"/>
              <a:cs typeface="Times New Roman" panose="02020603050405020304" pitchFamily="18" charset="0"/>
            </a:rPr>
            <a:t>bb</a:t>
          </a:r>
          <a:endParaRPr lang="es-EC" b="1" dirty="0">
            <a:solidFill>
              <a:schemeClr val="tx1"/>
            </a:solidFill>
            <a:latin typeface="Times New Roman" panose="02020603050405020304" pitchFamily="18" charset="0"/>
            <a:cs typeface="Times New Roman" panose="02020603050405020304" pitchFamily="18" charset="0"/>
          </a:endParaRPr>
        </a:p>
      </dgm:t>
    </dgm:pt>
    <dgm:pt modelId="{1C686C37-434B-45C6-8997-C4AEEA6004FD}" type="parTrans" cxnId="{ACDE98F8-E914-4368-8A01-7A769220B36F}">
      <dgm:prSet/>
      <dgm:spPr/>
      <dgm:t>
        <a:bodyPr/>
        <a:lstStyle/>
        <a:p>
          <a:endParaRPr lang="es-EC">
            <a:solidFill>
              <a:schemeClr val="tx1"/>
            </a:solidFill>
          </a:endParaRPr>
        </a:p>
      </dgm:t>
    </dgm:pt>
    <dgm:pt modelId="{C25E8228-D77D-4ABA-A4A7-CE4E862D4850}" type="sibTrans" cxnId="{ACDE98F8-E914-4368-8A01-7A769220B36F}">
      <dgm:prSet/>
      <dgm:spPr/>
      <dgm:t>
        <a:bodyPr/>
        <a:lstStyle/>
        <a:p>
          <a:endParaRPr lang="es-EC">
            <a:solidFill>
              <a:schemeClr val="tx1"/>
            </a:solidFill>
          </a:endParaRPr>
        </a:p>
      </dgm:t>
    </dgm:pt>
    <dgm:pt modelId="{AE5E9C2E-4F96-49E6-BBBD-8FE81E4CED06}">
      <dgm:prSet/>
      <dgm:spPr/>
      <dgm:t>
        <a:bodyPr/>
        <a:lstStyle/>
        <a:p>
          <a:r>
            <a:rPr lang="es-EC" dirty="0" smtClean="0">
              <a:solidFill>
                <a:schemeClr val="tx1"/>
              </a:solidFill>
            </a:rPr>
            <a:t>%</a:t>
          </a:r>
          <a:r>
            <a:rPr lang="es-EC" baseline="0" dirty="0" smtClean="0">
              <a:solidFill>
                <a:schemeClr val="tx1"/>
              </a:solidFill>
            </a:rPr>
            <a:t> N Primera</a:t>
          </a:r>
          <a:endParaRPr lang="es-EC" dirty="0">
            <a:solidFill>
              <a:schemeClr val="tx1"/>
            </a:solidFill>
          </a:endParaRPr>
        </a:p>
      </dgm:t>
    </dgm:pt>
    <dgm:pt modelId="{C03B8D1F-3E81-424E-877F-D092F38FD0E3}" type="parTrans" cxnId="{265E045F-0CC3-4B52-92A4-27CE2FF12FF0}">
      <dgm:prSet/>
      <dgm:spPr/>
      <dgm:t>
        <a:bodyPr/>
        <a:lstStyle/>
        <a:p>
          <a:endParaRPr lang="es-EC">
            <a:solidFill>
              <a:schemeClr val="tx1"/>
            </a:solidFill>
          </a:endParaRPr>
        </a:p>
      </dgm:t>
    </dgm:pt>
    <dgm:pt modelId="{457C3961-1F17-4A53-9A0E-7332E3B7B85E}" type="sibTrans" cxnId="{265E045F-0CC3-4B52-92A4-27CE2FF12FF0}">
      <dgm:prSet/>
      <dgm:spPr/>
      <dgm:t>
        <a:bodyPr/>
        <a:lstStyle/>
        <a:p>
          <a:endParaRPr lang="es-EC">
            <a:solidFill>
              <a:schemeClr val="tx1"/>
            </a:solidFill>
          </a:endParaRPr>
        </a:p>
      </dgm:t>
    </dgm:pt>
    <dgm:pt modelId="{DD330E0F-745F-4293-A6D0-C4B15642BE15}">
      <dgm:prSet/>
      <dgm:spPr/>
      <dgm:t>
        <a:bodyPr/>
        <a:lstStyle/>
        <a:p>
          <a:r>
            <a:rPr lang="es-EC" dirty="0" smtClean="0">
              <a:solidFill>
                <a:schemeClr val="tx1"/>
              </a:solidFill>
            </a:rPr>
            <a:t>Visual </a:t>
          </a:r>
          <a:endParaRPr lang="es-EC" dirty="0">
            <a:solidFill>
              <a:schemeClr val="tx1"/>
            </a:solidFill>
          </a:endParaRPr>
        </a:p>
      </dgm:t>
    </dgm:pt>
    <dgm:pt modelId="{9D3CB813-CFBF-4407-A116-1FBE505983C9}" type="parTrans" cxnId="{FE1F8E09-CD02-4A9B-A0CF-AA609B34B9F5}">
      <dgm:prSet/>
      <dgm:spPr/>
      <dgm:t>
        <a:bodyPr/>
        <a:lstStyle/>
        <a:p>
          <a:endParaRPr lang="es-EC">
            <a:solidFill>
              <a:schemeClr val="tx1"/>
            </a:solidFill>
          </a:endParaRPr>
        </a:p>
      </dgm:t>
    </dgm:pt>
    <dgm:pt modelId="{B6381083-D668-4A97-A90B-2C46E8CDB98A}" type="sibTrans" cxnId="{FE1F8E09-CD02-4A9B-A0CF-AA609B34B9F5}">
      <dgm:prSet/>
      <dgm:spPr/>
      <dgm:t>
        <a:bodyPr/>
        <a:lstStyle/>
        <a:p>
          <a:endParaRPr lang="es-EC">
            <a:solidFill>
              <a:schemeClr val="tx1"/>
            </a:solidFill>
          </a:endParaRPr>
        </a:p>
      </dgm:t>
    </dgm:pt>
    <dgm:pt modelId="{2C89C10F-DE61-4D90-8A61-AC9B7934B0ED}">
      <dgm:prSet/>
      <dgm:spPr/>
      <dgm:t>
        <a:bodyPr/>
        <a:lstStyle/>
        <a:p>
          <a:r>
            <a:rPr lang="es-ES" b="1" dirty="0" smtClean="0">
              <a:solidFill>
                <a:schemeClr val="tx1"/>
              </a:solidFill>
              <a:latin typeface="Times New Roman" panose="02020603050405020304" pitchFamily="18" charset="0"/>
              <a:cs typeface="Times New Roman" panose="02020603050405020304" pitchFamily="18" charset="0"/>
            </a:rPr>
            <a:t>Score </a:t>
          </a:r>
          <a:r>
            <a:rPr lang="es-ES" b="1" dirty="0" err="1" smtClean="0">
              <a:solidFill>
                <a:schemeClr val="tx1"/>
              </a:solidFill>
              <a:latin typeface="Times New Roman" panose="02020603050405020304" pitchFamily="18" charset="0"/>
              <a:cs typeface="Times New Roman" panose="02020603050405020304" pitchFamily="18" charset="0"/>
            </a:rPr>
            <a:t>Pasgar</a:t>
          </a:r>
          <a:endParaRPr lang="es-EC" dirty="0"/>
        </a:p>
      </dgm:t>
    </dgm:pt>
    <dgm:pt modelId="{8B21C38E-6875-431D-BBA0-B2A5CE48F9D6}" type="parTrans" cxnId="{CFBBB86E-4831-4BB3-967A-240AA50C996C}">
      <dgm:prSet/>
      <dgm:spPr/>
      <dgm:t>
        <a:bodyPr/>
        <a:lstStyle/>
        <a:p>
          <a:endParaRPr lang="es-EC"/>
        </a:p>
      </dgm:t>
    </dgm:pt>
    <dgm:pt modelId="{62446A96-BD24-4E3E-8845-3B225FEA8515}" type="sibTrans" cxnId="{CFBBB86E-4831-4BB3-967A-240AA50C996C}">
      <dgm:prSet/>
      <dgm:spPr/>
      <dgm:t>
        <a:bodyPr/>
        <a:lstStyle/>
        <a:p>
          <a:endParaRPr lang="es-EC"/>
        </a:p>
      </dgm:t>
    </dgm:pt>
    <dgm:pt modelId="{2D63C68D-3C74-4D07-93B8-1F20C3342734}">
      <dgm:prSet/>
      <dgm:spPr/>
      <dgm:t>
        <a:bodyPr/>
        <a:lstStyle/>
        <a:p>
          <a:r>
            <a:rPr lang="es-ES" b="1" dirty="0" smtClean="0">
              <a:solidFill>
                <a:schemeClr val="tx1"/>
              </a:solidFill>
              <a:latin typeface="Times New Roman" panose="02020603050405020304" pitchFamily="18" charset="0"/>
              <a:cs typeface="Times New Roman" panose="02020603050405020304" pitchFamily="18" charset="0"/>
            </a:rPr>
            <a:t>% P. Humedad 18</a:t>
          </a:r>
        </a:p>
      </dgm:t>
    </dgm:pt>
    <dgm:pt modelId="{4B83A326-E533-4567-B744-B072ECE3F3BC}" type="parTrans" cxnId="{E0772F4F-2F9E-48C5-B29E-CFDB81A955D1}">
      <dgm:prSet/>
      <dgm:spPr/>
      <dgm:t>
        <a:bodyPr/>
        <a:lstStyle/>
        <a:p>
          <a:endParaRPr lang="es-EC"/>
        </a:p>
      </dgm:t>
    </dgm:pt>
    <dgm:pt modelId="{4210E0D3-12AC-4B16-AE15-756FD6B49F95}" type="sibTrans" cxnId="{E0772F4F-2F9E-48C5-B29E-CFDB81A955D1}">
      <dgm:prSet/>
      <dgm:spPr/>
      <dgm:t>
        <a:bodyPr/>
        <a:lstStyle/>
        <a:p>
          <a:endParaRPr lang="es-EC"/>
        </a:p>
      </dgm:t>
    </dgm:pt>
    <dgm:pt modelId="{9B521A5B-2DA5-4560-8257-F9777D7E9823}">
      <dgm:prSet/>
      <dgm:spPr/>
      <dgm:t>
        <a:bodyPr/>
        <a:lstStyle/>
        <a:p>
          <a:r>
            <a:rPr lang="es-EC" dirty="0" smtClean="0">
              <a:solidFill>
                <a:schemeClr val="tx1"/>
              </a:solidFill>
            </a:rPr>
            <a:t>% Incubabilidad</a:t>
          </a:r>
          <a:endParaRPr lang="es-EC" dirty="0">
            <a:solidFill>
              <a:schemeClr val="tx1"/>
            </a:solidFill>
          </a:endParaRPr>
        </a:p>
      </dgm:t>
    </dgm:pt>
    <dgm:pt modelId="{E77260A2-F8E5-43A8-8818-D9EA39801FD1}" type="parTrans" cxnId="{6629585E-6927-49EB-B3DF-D7F49DD448F9}">
      <dgm:prSet/>
      <dgm:spPr/>
      <dgm:t>
        <a:bodyPr/>
        <a:lstStyle/>
        <a:p>
          <a:endParaRPr lang="es-EC"/>
        </a:p>
      </dgm:t>
    </dgm:pt>
    <dgm:pt modelId="{A99D56FB-B74F-4DEA-82A1-CF5CD01BB45D}" type="sibTrans" cxnId="{6629585E-6927-49EB-B3DF-D7F49DD448F9}">
      <dgm:prSet/>
      <dgm:spPr/>
      <dgm:t>
        <a:bodyPr/>
        <a:lstStyle/>
        <a:p>
          <a:endParaRPr lang="es-EC"/>
        </a:p>
      </dgm:t>
    </dgm:pt>
    <dgm:pt modelId="{F167D860-5849-4953-B183-B544340CD466}">
      <dgm:prSet/>
      <dgm:spPr/>
      <dgm:t>
        <a:bodyPr/>
        <a:lstStyle/>
        <a:p>
          <a:r>
            <a:rPr lang="es-EC" dirty="0" smtClean="0">
              <a:solidFill>
                <a:schemeClr val="tx1"/>
              </a:solidFill>
            </a:rPr>
            <a:t>% Descarte</a:t>
          </a:r>
          <a:endParaRPr lang="es-EC" dirty="0">
            <a:solidFill>
              <a:schemeClr val="tx1"/>
            </a:solidFill>
          </a:endParaRPr>
        </a:p>
      </dgm:t>
    </dgm:pt>
    <dgm:pt modelId="{5CF7C637-ABB7-47C3-9828-773F121973CC}" type="parTrans" cxnId="{3BA4444B-C61E-45B5-AB0A-1B07492D6D52}">
      <dgm:prSet/>
      <dgm:spPr/>
      <dgm:t>
        <a:bodyPr/>
        <a:lstStyle/>
        <a:p>
          <a:endParaRPr lang="es-EC"/>
        </a:p>
      </dgm:t>
    </dgm:pt>
    <dgm:pt modelId="{44159E76-C7BF-4FFF-AD9E-E7FD25F357E0}" type="sibTrans" cxnId="{3BA4444B-C61E-45B5-AB0A-1B07492D6D52}">
      <dgm:prSet/>
      <dgm:spPr/>
      <dgm:t>
        <a:bodyPr/>
        <a:lstStyle/>
        <a:p>
          <a:endParaRPr lang="es-EC"/>
        </a:p>
      </dgm:t>
    </dgm:pt>
    <dgm:pt modelId="{577A74F8-FCD3-4437-8633-53E6149246E9}" type="pres">
      <dgm:prSet presAssocID="{9A201C25-508F-4EB3-B90E-A231A5DD782A}" presName="hierChild1" presStyleCnt="0">
        <dgm:presLayoutVars>
          <dgm:orgChart val="1"/>
          <dgm:chPref val="1"/>
          <dgm:dir/>
          <dgm:animOne val="branch"/>
          <dgm:animLvl val="lvl"/>
          <dgm:resizeHandles/>
        </dgm:presLayoutVars>
      </dgm:prSet>
      <dgm:spPr/>
      <dgm:t>
        <a:bodyPr/>
        <a:lstStyle/>
        <a:p>
          <a:endParaRPr lang="es-EC"/>
        </a:p>
      </dgm:t>
    </dgm:pt>
    <dgm:pt modelId="{DABEA1D4-BDAC-4309-8430-8BD1BB9424A2}" type="pres">
      <dgm:prSet presAssocID="{8062180B-A856-4CCF-8141-1E07DC6FED7F}" presName="hierRoot1" presStyleCnt="0">
        <dgm:presLayoutVars>
          <dgm:hierBranch val="init"/>
        </dgm:presLayoutVars>
      </dgm:prSet>
      <dgm:spPr/>
    </dgm:pt>
    <dgm:pt modelId="{C2B27B3E-B11F-4173-8BE4-86386CB50999}" type="pres">
      <dgm:prSet presAssocID="{8062180B-A856-4CCF-8141-1E07DC6FED7F}" presName="rootComposite1" presStyleCnt="0"/>
      <dgm:spPr/>
    </dgm:pt>
    <dgm:pt modelId="{99784DFE-6AA3-4DF8-AE3C-8EC90B0B7414}" type="pres">
      <dgm:prSet presAssocID="{8062180B-A856-4CCF-8141-1E07DC6FED7F}" presName="rootText1" presStyleLbl="node0" presStyleIdx="0" presStyleCnt="1" custScaleX="180549" custLinFactNeighborX="3129" custLinFactNeighborY="-916">
        <dgm:presLayoutVars>
          <dgm:chPref val="3"/>
        </dgm:presLayoutVars>
      </dgm:prSet>
      <dgm:spPr/>
      <dgm:t>
        <a:bodyPr/>
        <a:lstStyle/>
        <a:p>
          <a:endParaRPr lang="es-EC"/>
        </a:p>
      </dgm:t>
    </dgm:pt>
    <dgm:pt modelId="{7C2FEF61-010B-4711-B577-39A1123A0D4F}" type="pres">
      <dgm:prSet presAssocID="{8062180B-A856-4CCF-8141-1E07DC6FED7F}" presName="rootConnector1" presStyleLbl="node1" presStyleIdx="0" presStyleCnt="0"/>
      <dgm:spPr/>
      <dgm:t>
        <a:bodyPr/>
        <a:lstStyle/>
        <a:p>
          <a:endParaRPr lang="es-EC"/>
        </a:p>
      </dgm:t>
    </dgm:pt>
    <dgm:pt modelId="{DEBBF560-037E-4961-8827-DA15BD684FC3}" type="pres">
      <dgm:prSet presAssocID="{8062180B-A856-4CCF-8141-1E07DC6FED7F}" presName="hierChild2" presStyleCnt="0"/>
      <dgm:spPr/>
    </dgm:pt>
    <dgm:pt modelId="{DB381332-D2A5-480B-ABF8-F7A48AB088D3}" type="pres">
      <dgm:prSet presAssocID="{2F320386-07F4-4263-8355-71216323960A}" presName="Name37" presStyleLbl="parChTrans1D2" presStyleIdx="0" presStyleCnt="9"/>
      <dgm:spPr/>
      <dgm:t>
        <a:bodyPr/>
        <a:lstStyle/>
        <a:p>
          <a:endParaRPr lang="es-EC"/>
        </a:p>
      </dgm:t>
    </dgm:pt>
    <dgm:pt modelId="{92BE2E11-05A8-4E2A-AD4A-4AC76C3096DB}" type="pres">
      <dgm:prSet presAssocID="{BADD5F12-A41C-4BA3-921C-5F878E5E5AB5}" presName="hierRoot2" presStyleCnt="0">
        <dgm:presLayoutVars>
          <dgm:hierBranch val="init"/>
        </dgm:presLayoutVars>
      </dgm:prSet>
      <dgm:spPr/>
    </dgm:pt>
    <dgm:pt modelId="{40B0FA1A-8A36-445F-A0E9-19BA3F9E4E71}" type="pres">
      <dgm:prSet presAssocID="{BADD5F12-A41C-4BA3-921C-5F878E5E5AB5}" presName="rootComposite" presStyleCnt="0"/>
      <dgm:spPr/>
    </dgm:pt>
    <dgm:pt modelId="{921FFD52-9E17-4F06-B4A7-5264B730C6A4}" type="pres">
      <dgm:prSet presAssocID="{BADD5F12-A41C-4BA3-921C-5F878E5E5AB5}" presName="rootText" presStyleLbl="node2" presStyleIdx="0" presStyleCnt="9">
        <dgm:presLayoutVars>
          <dgm:chPref val="3"/>
        </dgm:presLayoutVars>
      </dgm:prSet>
      <dgm:spPr/>
      <dgm:t>
        <a:bodyPr/>
        <a:lstStyle/>
        <a:p>
          <a:endParaRPr lang="es-EC"/>
        </a:p>
      </dgm:t>
    </dgm:pt>
    <dgm:pt modelId="{C88D0C39-62B5-4940-8257-8F11FBE96605}" type="pres">
      <dgm:prSet presAssocID="{BADD5F12-A41C-4BA3-921C-5F878E5E5AB5}" presName="rootConnector" presStyleLbl="node2" presStyleIdx="0" presStyleCnt="9"/>
      <dgm:spPr/>
      <dgm:t>
        <a:bodyPr/>
        <a:lstStyle/>
        <a:p>
          <a:endParaRPr lang="es-EC"/>
        </a:p>
      </dgm:t>
    </dgm:pt>
    <dgm:pt modelId="{D85D223F-F074-420A-85EA-7B0943B9B77A}" type="pres">
      <dgm:prSet presAssocID="{BADD5F12-A41C-4BA3-921C-5F878E5E5AB5}" presName="hierChild4" presStyleCnt="0"/>
      <dgm:spPr/>
    </dgm:pt>
    <dgm:pt modelId="{3F4F6512-E9FF-4F14-8F33-7B87C87A0F58}" type="pres">
      <dgm:prSet presAssocID="{FACBC9A7-CFE4-4A11-8BD6-824607253076}" presName="Name37" presStyleLbl="parChTrans1D3" presStyleIdx="0" presStyleCnt="8"/>
      <dgm:spPr/>
      <dgm:t>
        <a:bodyPr/>
        <a:lstStyle/>
        <a:p>
          <a:endParaRPr lang="es-EC"/>
        </a:p>
      </dgm:t>
    </dgm:pt>
    <dgm:pt modelId="{91E6639F-F27C-4378-A7CF-F25FD55A57A3}" type="pres">
      <dgm:prSet presAssocID="{104D7B04-918C-415E-8F44-CF23EF71B570}" presName="hierRoot2" presStyleCnt="0">
        <dgm:presLayoutVars>
          <dgm:hierBranch val="init"/>
        </dgm:presLayoutVars>
      </dgm:prSet>
      <dgm:spPr/>
    </dgm:pt>
    <dgm:pt modelId="{B74C85E6-1368-413C-A09A-58163BCAFD62}" type="pres">
      <dgm:prSet presAssocID="{104D7B04-918C-415E-8F44-CF23EF71B570}" presName="rootComposite" presStyleCnt="0"/>
      <dgm:spPr/>
    </dgm:pt>
    <dgm:pt modelId="{2CC68DD4-B6A8-4E92-9C41-E42476678991}" type="pres">
      <dgm:prSet presAssocID="{104D7B04-918C-415E-8F44-CF23EF71B570}" presName="rootText" presStyleLbl="node3" presStyleIdx="0" presStyleCnt="8">
        <dgm:presLayoutVars>
          <dgm:chPref val="3"/>
        </dgm:presLayoutVars>
      </dgm:prSet>
      <dgm:spPr/>
      <dgm:t>
        <a:bodyPr/>
        <a:lstStyle/>
        <a:p>
          <a:endParaRPr lang="es-EC"/>
        </a:p>
      </dgm:t>
    </dgm:pt>
    <dgm:pt modelId="{8D574670-7608-41FD-982A-79534233A51D}" type="pres">
      <dgm:prSet presAssocID="{104D7B04-918C-415E-8F44-CF23EF71B570}" presName="rootConnector" presStyleLbl="node3" presStyleIdx="0" presStyleCnt="8"/>
      <dgm:spPr/>
      <dgm:t>
        <a:bodyPr/>
        <a:lstStyle/>
        <a:p>
          <a:endParaRPr lang="es-EC"/>
        </a:p>
      </dgm:t>
    </dgm:pt>
    <dgm:pt modelId="{643821EE-2F40-4E5A-93E4-BB89725B3913}" type="pres">
      <dgm:prSet presAssocID="{104D7B04-918C-415E-8F44-CF23EF71B570}" presName="hierChild4" presStyleCnt="0"/>
      <dgm:spPr/>
    </dgm:pt>
    <dgm:pt modelId="{921CE262-36C3-45A3-830B-28A8C1B85470}" type="pres">
      <dgm:prSet presAssocID="{104D7B04-918C-415E-8F44-CF23EF71B570}" presName="hierChild5" presStyleCnt="0"/>
      <dgm:spPr/>
    </dgm:pt>
    <dgm:pt modelId="{62E482F2-B473-4AD1-852A-786F9F90FFB4}" type="pres">
      <dgm:prSet presAssocID="{BADD5F12-A41C-4BA3-921C-5F878E5E5AB5}" presName="hierChild5" presStyleCnt="0"/>
      <dgm:spPr/>
    </dgm:pt>
    <dgm:pt modelId="{B679D975-6FA7-41F1-8A13-F6CBA115B2DE}" type="pres">
      <dgm:prSet presAssocID="{0E714FD9-44CD-4604-8F6D-30012D50F511}" presName="Name37" presStyleLbl="parChTrans1D2" presStyleIdx="1" presStyleCnt="9"/>
      <dgm:spPr/>
      <dgm:t>
        <a:bodyPr/>
        <a:lstStyle/>
        <a:p>
          <a:endParaRPr lang="es-EC"/>
        </a:p>
      </dgm:t>
    </dgm:pt>
    <dgm:pt modelId="{02A1224B-589A-418F-BF5A-8BFC22198B9C}" type="pres">
      <dgm:prSet presAssocID="{1678E106-A619-496A-B290-ABB7B4EF398C}" presName="hierRoot2" presStyleCnt="0">
        <dgm:presLayoutVars>
          <dgm:hierBranch val="init"/>
        </dgm:presLayoutVars>
      </dgm:prSet>
      <dgm:spPr/>
    </dgm:pt>
    <dgm:pt modelId="{2B41668F-1D7A-4CBF-81A1-AD4E8384D635}" type="pres">
      <dgm:prSet presAssocID="{1678E106-A619-496A-B290-ABB7B4EF398C}" presName="rootComposite" presStyleCnt="0"/>
      <dgm:spPr/>
    </dgm:pt>
    <dgm:pt modelId="{ABC66D96-ECD4-4DEA-B968-2ED2CAC88EBB}" type="pres">
      <dgm:prSet presAssocID="{1678E106-A619-496A-B290-ABB7B4EF398C}" presName="rootText" presStyleLbl="node2" presStyleIdx="1" presStyleCnt="9">
        <dgm:presLayoutVars>
          <dgm:chPref val="3"/>
        </dgm:presLayoutVars>
      </dgm:prSet>
      <dgm:spPr/>
      <dgm:t>
        <a:bodyPr/>
        <a:lstStyle/>
        <a:p>
          <a:endParaRPr lang="es-EC"/>
        </a:p>
      </dgm:t>
    </dgm:pt>
    <dgm:pt modelId="{0D3AAC57-8413-472F-B40E-58F1813C1B49}" type="pres">
      <dgm:prSet presAssocID="{1678E106-A619-496A-B290-ABB7B4EF398C}" presName="rootConnector" presStyleLbl="node2" presStyleIdx="1" presStyleCnt="9"/>
      <dgm:spPr/>
      <dgm:t>
        <a:bodyPr/>
        <a:lstStyle/>
        <a:p>
          <a:endParaRPr lang="es-EC"/>
        </a:p>
      </dgm:t>
    </dgm:pt>
    <dgm:pt modelId="{23145E51-37CB-4D84-9805-91DF81A32428}" type="pres">
      <dgm:prSet presAssocID="{1678E106-A619-496A-B290-ABB7B4EF398C}" presName="hierChild4" presStyleCnt="0"/>
      <dgm:spPr/>
    </dgm:pt>
    <dgm:pt modelId="{704B97A7-3619-44B7-AF07-048F4D84EDDC}" type="pres">
      <dgm:prSet presAssocID="{060F1389-C88A-4284-865E-6E68B5DAFE4E}" presName="Name37" presStyleLbl="parChTrans1D3" presStyleIdx="1" presStyleCnt="8"/>
      <dgm:spPr/>
      <dgm:t>
        <a:bodyPr/>
        <a:lstStyle/>
        <a:p>
          <a:endParaRPr lang="es-EC"/>
        </a:p>
      </dgm:t>
    </dgm:pt>
    <dgm:pt modelId="{AFDA1FA2-8BE5-405E-8806-24D09D03F7E8}" type="pres">
      <dgm:prSet presAssocID="{7B9DC1A7-C763-4827-B0B8-6806619571E2}" presName="hierRoot2" presStyleCnt="0">
        <dgm:presLayoutVars>
          <dgm:hierBranch val="init"/>
        </dgm:presLayoutVars>
      </dgm:prSet>
      <dgm:spPr/>
    </dgm:pt>
    <dgm:pt modelId="{41E8F159-566E-4157-B6AC-32EB21078EF9}" type="pres">
      <dgm:prSet presAssocID="{7B9DC1A7-C763-4827-B0B8-6806619571E2}" presName="rootComposite" presStyleCnt="0"/>
      <dgm:spPr/>
    </dgm:pt>
    <dgm:pt modelId="{5C8D07F6-9C67-4673-B9D9-79358BC8681A}" type="pres">
      <dgm:prSet presAssocID="{7B9DC1A7-C763-4827-B0B8-6806619571E2}" presName="rootText" presStyleLbl="node3" presStyleIdx="1" presStyleCnt="8">
        <dgm:presLayoutVars>
          <dgm:chPref val="3"/>
        </dgm:presLayoutVars>
      </dgm:prSet>
      <dgm:spPr/>
      <dgm:t>
        <a:bodyPr/>
        <a:lstStyle/>
        <a:p>
          <a:endParaRPr lang="es-EC"/>
        </a:p>
      </dgm:t>
    </dgm:pt>
    <dgm:pt modelId="{5F8A59E8-ECF9-4E5D-9DDC-9883CE79C673}" type="pres">
      <dgm:prSet presAssocID="{7B9DC1A7-C763-4827-B0B8-6806619571E2}" presName="rootConnector" presStyleLbl="node3" presStyleIdx="1" presStyleCnt="8"/>
      <dgm:spPr/>
      <dgm:t>
        <a:bodyPr/>
        <a:lstStyle/>
        <a:p>
          <a:endParaRPr lang="es-EC"/>
        </a:p>
      </dgm:t>
    </dgm:pt>
    <dgm:pt modelId="{5A2D82A5-78C9-488C-9D56-8157F615E664}" type="pres">
      <dgm:prSet presAssocID="{7B9DC1A7-C763-4827-B0B8-6806619571E2}" presName="hierChild4" presStyleCnt="0"/>
      <dgm:spPr/>
    </dgm:pt>
    <dgm:pt modelId="{F00809EA-ACEC-4E2D-A068-9B4888CA54BC}" type="pres">
      <dgm:prSet presAssocID="{7B9DC1A7-C763-4827-B0B8-6806619571E2}" presName="hierChild5" presStyleCnt="0"/>
      <dgm:spPr/>
    </dgm:pt>
    <dgm:pt modelId="{E7CB964D-C6A4-414F-80AB-BAA3D81D8B40}" type="pres">
      <dgm:prSet presAssocID="{1678E106-A619-496A-B290-ABB7B4EF398C}" presName="hierChild5" presStyleCnt="0"/>
      <dgm:spPr/>
    </dgm:pt>
    <dgm:pt modelId="{5DC1ABDE-87A6-4D4C-8F45-8169D3E757F9}" type="pres">
      <dgm:prSet presAssocID="{3500A6B8-3D29-45EF-9954-E995BB5BD808}" presName="Name37" presStyleLbl="parChTrans1D2" presStyleIdx="2" presStyleCnt="9"/>
      <dgm:spPr/>
      <dgm:t>
        <a:bodyPr/>
        <a:lstStyle/>
        <a:p>
          <a:endParaRPr lang="es-EC"/>
        </a:p>
      </dgm:t>
    </dgm:pt>
    <dgm:pt modelId="{4359D708-6000-4376-9861-2D6B6E1B5B6D}" type="pres">
      <dgm:prSet presAssocID="{46F18144-5AB3-47A0-9B42-59B5F2BE1E89}" presName="hierRoot2" presStyleCnt="0">
        <dgm:presLayoutVars>
          <dgm:hierBranch val="init"/>
        </dgm:presLayoutVars>
      </dgm:prSet>
      <dgm:spPr/>
    </dgm:pt>
    <dgm:pt modelId="{FCFA963F-5E10-4A51-9257-6469F6AE8EA9}" type="pres">
      <dgm:prSet presAssocID="{46F18144-5AB3-47A0-9B42-59B5F2BE1E89}" presName="rootComposite" presStyleCnt="0"/>
      <dgm:spPr/>
    </dgm:pt>
    <dgm:pt modelId="{5FAC0F8A-F718-4BED-B10E-E926CF2904BD}" type="pres">
      <dgm:prSet presAssocID="{46F18144-5AB3-47A0-9B42-59B5F2BE1E89}" presName="rootText" presStyleLbl="node2" presStyleIdx="2" presStyleCnt="9">
        <dgm:presLayoutVars>
          <dgm:chPref val="3"/>
        </dgm:presLayoutVars>
      </dgm:prSet>
      <dgm:spPr/>
      <dgm:t>
        <a:bodyPr/>
        <a:lstStyle/>
        <a:p>
          <a:endParaRPr lang="es-EC"/>
        </a:p>
      </dgm:t>
    </dgm:pt>
    <dgm:pt modelId="{4133DF4F-5ACB-4811-8FDA-58995805D47C}" type="pres">
      <dgm:prSet presAssocID="{46F18144-5AB3-47A0-9B42-59B5F2BE1E89}" presName="rootConnector" presStyleLbl="node2" presStyleIdx="2" presStyleCnt="9"/>
      <dgm:spPr/>
      <dgm:t>
        <a:bodyPr/>
        <a:lstStyle/>
        <a:p>
          <a:endParaRPr lang="es-EC"/>
        </a:p>
      </dgm:t>
    </dgm:pt>
    <dgm:pt modelId="{E558D838-B902-4289-A09B-1004AD943159}" type="pres">
      <dgm:prSet presAssocID="{46F18144-5AB3-47A0-9B42-59B5F2BE1E89}" presName="hierChild4" presStyleCnt="0"/>
      <dgm:spPr/>
    </dgm:pt>
    <dgm:pt modelId="{B8FA6D80-932D-4F19-B322-5A4652436326}" type="pres">
      <dgm:prSet presAssocID="{EFF35566-F2C1-4F3A-99CE-60F0697584E5}" presName="Name37" presStyleLbl="parChTrans1D3" presStyleIdx="2" presStyleCnt="8"/>
      <dgm:spPr/>
      <dgm:t>
        <a:bodyPr/>
        <a:lstStyle/>
        <a:p>
          <a:endParaRPr lang="es-EC"/>
        </a:p>
      </dgm:t>
    </dgm:pt>
    <dgm:pt modelId="{3819DBFC-41A0-433E-AEE8-C722FC720F6A}" type="pres">
      <dgm:prSet presAssocID="{A1626191-9D20-45D1-AF4B-00C9001FC551}" presName="hierRoot2" presStyleCnt="0">
        <dgm:presLayoutVars>
          <dgm:hierBranch val="init"/>
        </dgm:presLayoutVars>
      </dgm:prSet>
      <dgm:spPr/>
    </dgm:pt>
    <dgm:pt modelId="{122B9D67-CDC4-4DF8-9DD4-93ADCB93AEBC}" type="pres">
      <dgm:prSet presAssocID="{A1626191-9D20-45D1-AF4B-00C9001FC551}" presName="rootComposite" presStyleCnt="0"/>
      <dgm:spPr/>
    </dgm:pt>
    <dgm:pt modelId="{94877F41-B8BF-46C2-85FC-5B0F84C090B5}" type="pres">
      <dgm:prSet presAssocID="{A1626191-9D20-45D1-AF4B-00C9001FC551}" presName="rootText" presStyleLbl="node3" presStyleIdx="2" presStyleCnt="8">
        <dgm:presLayoutVars>
          <dgm:chPref val="3"/>
        </dgm:presLayoutVars>
      </dgm:prSet>
      <dgm:spPr/>
      <dgm:t>
        <a:bodyPr/>
        <a:lstStyle/>
        <a:p>
          <a:endParaRPr lang="es-EC"/>
        </a:p>
      </dgm:t>
    </dgm:pt>
    <dgm:pt modelId="{04A61858-85BD-488A-AD96-B40F096043A0}" type="pres">
      <dgm:prSet presAssocID="{A1626191-9D20-45D1-AF4B-00C9001FC551}" presName="rootConnector" presStyleLbl="node3" presStyleIdx="2" presStyleCnt="8"/>
      <dgm:spPr/>
      <dgm:t>
        <a:bodyPr/>
        <a:lstStyle/>
        <a:p>
          <a:endParaRPr lang="es-EC"/>
        </a:p>
      </dgm:t>
    </dgm:pt>
    <dgm:pt modelId="{CCA39A64-9D57-4449-9111-517F207F53BA}" type="pres">
      <dgm:prSet presAssocID="{A1626191-9D20-45D1-AF4B-00C9001FC551}" presName="hierChild4" presStyleCnt="0"/>
      <dgm:spPr/>
    </dgm:pt>
    <dgm:pt modelId="{B94200FC-0D31-4558-95CE-055D27868A08}" type="pres">
      <dgm:prSet presAssocID="{A1626191-9D20-45D1-AF4B-00C9001FC551}" presName="hierChild5" presStyleCnt="0"/>
      <dgm:spPr/>
    </dgm:pt>
    <dgm:pt modelId="{1C769482-E79A-44A8-A1C3-2AE8714E92E0}" type="pres">
      <dgm:prSet presAssocID="{46F18144-5AB3-47A0-9B42-59B5F2BE1E89}" presName="hierChild5" presStyleCnt="0"/>
      <dgm:spPr/>
    </dgm:pt>
    <dgm:pt modelId="{1AEED4A1-C098-422E-90E1-777051493F60}" type="pres">
      <dgm:prSet presAssocID="{917B247B-9002-4895-8472-6E1D08984FAA}" presName="Name37" presStyleLbl="parChTrans1D2" presStyleIdx="3" presStyleCnt="9"/>
      <dgm:spPr/>
      <dgm:t>
        <a:bodyPr/>
        <a:lstStyle/>
        <a:p>
          <a:endParaRPr lang="es-EC"/>
        </a:p>
      </dgm:t>
    </dgm:pt>
    <dgm:pt modelId="{4F13917F-997E-4E37-8EDA-752CC6EE863E}" type="pres">
      <dgm:prSet presAssocID="{247FE2A9-E04F-4513-A1BB-6FC9750DBBF3}" presName="hierRoot2" presStyleCnt="0">
        <dgm:presLayoutVars>
          <dgm:hierBranch val="init"/>
        </dgm:presLayoutVars>
      </dgm:prSet>
      <dgm:spPr/>
    </dgm:pt>
    <dgm:pt modelId="{CC39B6F5-B929-45E7-9801-3846787304EB}" type="pres">
      <dgm:prSet presAssocID="{247FE2A9-E04F-4513-A1BB-6FC9750DBBF3}" presName="rootComposite" presStyleCnt="0"/>
      <dgm:spPr/>
    </dgm:pt>
    <dgm:pt modelId="{3C51053A-8F70-4514-B802-47906F4F9256}" type="pres">
      <dgm:prSet presAssocID="{247FE2A9-E04F-4513-A1BB-6FC9750DBBF3}" presName="rootText" presStyleLbl="node2" presStyleIdx="3" presStyleCnt="9">
        <dgm:presLayoutVars>
          <dgm:chPref val="3"/>
        </dgm:presLayoutVars>
      </dgm:prSet>
      <dgm:spPr/>
      <dgm:t>
        <a:bodyPr/>
        <a:lstStyle/>
        <a:p>
          <a:endParaRPr lang="es-EC"/>
        </a:p>
      </dgm:t>
    </dgm:pt>
    <dgm:pt modelId="{3276B085-835D-4C8A-89A9-67841BA48158}" type="pres">
      <dgm:prSet presAssocID="{247FE2A9-E04F-4513-A1BB-6FC9750DBBF3}" presName="rootConnector" presStyleLbl="node2" presStyleIdx="3" presStyleCnt="9"/>
      <dgm:spPr/>
      <dgm:t>
        <a:bodyPr/>
        <a:lstStyle/>
        <a:p>
          <a:endParaRPr lang="es-EC"/>
        </a:p>
      </dgm:t>
    </dgm:pt>
    <dgm:pt modelId="{14BE76E1-29E1-432B-93FE-4CB7305936F6}" type="pres">
      <dgm:prSet presAssocID="{247FE2A9-E04F-4513-A1BB-6FC9750DBBF3}" presName="hierChild4" presStyleCnt="0"/>
      <dgm:spPr/>
    </dgm:pt>
    <dgm:pt modelId="{143E23B0-C8F6-4CCE-9C47-9DEEA1A4A3D1}" type="pres">
      <dgm:prSet presAssocID="{1C7FD184-1D20-4BD5-A304-D09F7A50544A}" presName="Name37" presStyleLbl="parChTrans1D3" presStyleIdx="3" presStyleCnt="8"/>
      <dgm:spPr/>
      <dgm:t>
        <a:bodyPr/>
        <a:lstStyle/>
        <a:p>
          <a:endParaRPr lang="es-EC"/>
        </a:p>
      </dgm:t>
    </dgm:pt>
    <dgm:pt modelId="{6F5F4A7F-4109-46CC-9179-69D083FDC1F2}" type="pres">
      <dgm:prSet presAssocID="{055139B9-FD4B-477D-B14F-5D4C59D49034}" presName="hierRoot2" presStyleCnt="0">
        <dgm:presLayoutVars>
          <dgm:hierBranch val="init"/>
        </dgm:presLayoutVars>
      </dgm:prSet>
      <dgm:spPr/>
    </dgm:pt>
    <dgm:pt modelId="{C4B681EC-EFBD-4149-916F-FA81DB58E1B5}" type="pres">
      <dgm:prSet presAssocID="{055139B9-FD4B-477D-B14F-5D4C59D49034}" presName="rootComposite" presStyleCnt="0"/>
      <dgm:spPr/>
    </dgm:pt>
    <dgm:pt modelId="{3C05AB1F-E6A9-4B2D-AAE2-AEDC035ED0B3}" type="pres">
      <dgm:prSet presAssocID="{055139B9-FD4B-477D-B14F-5D4C59D49034}" presName="rootText" presStyleLbl="node3" presStyleIdx="3" presStyleCnt="8">
        <dgm:presLayoutVars>
          <dgm:chPref val="3"/>
        </dgm:presLayoutVars>
      </dgm:prSet>
      <dgm:spPr/>
      <dgm:t>
        <a:bodyPr/>
        <a:lstStyle/>
        <a:p>
          <a:endParaRPr lang="es-EC"/>
        </a:p>
      </dgm:t>
    </dgm:pt>
    <dgm:pt modelId="{1918A05D-42B2-4BDC-9264-94409996058E}" type="pres">
      <dgm:prSet presAssocID="{055139B9-FD4B-477D-B14F-5D4C59D49034}" presName="rootConnector" presStyleLbl="node3" presStyleIdx="3" presStyleCnt="8"/>
      <dgm:spPr/>
      <dgm:t>
        <a:bodyPr/>
        <a:lstStyle/>
        <a:p>
          <a:endParaRPr lang="es-EC"/>
        </a:p>
      </dgm:t>
    </dgm:pt>
    <dgm:pt modelId="{BFBCB686-9A6A-4647-8903-66FE7362C9B6}" type="pres">
      <dgm:prSet presAssocID="{055139B9-FD4B-477D-B14F-5D4C59D49034}" presName="hierChild4" presStyleCnt="0"/>
      <dgm:spPr/>
    </dgm:pt>
    <dgm:pt modelId="{88F7B828-0B1C-4E0E-84AC-5412548D64D9}" type="pres">
      <dgm:prSet presAssocID="{055139B9-FD4B-477D-B14F-5D4C59D49034}" presName="hierChild5" presStyleCnt="0"/>
      <dgm:spPr/>
    </dgm:pt>
    <dgm:pt modelId="{810E0FDE-1DB4-486D-ADEC-0085FDB673E7}" type="pres">
      <dgm:prSet presAssocID="{247FE2A9-E04F-4513-A1BB-6FC9750DBBF3}" presName="hierChild5" presStyleCnt="0"/>
      <dgm:spPr/>
    </dgm:pt>
    <dgm:pt modelId="{E55FD44F-25BC-4582-BBEC-D85CC9A80976}" type="pres">
      <dgm:prSet presAssocID="{758D7BD3-C583-4585-8639-E1931DED1875}" presName="Name37" presStyleLbl="parChTrans1D2" presStyleIdx="4" presStyleCnt="9"/>
      <dgm:spPr/>
      <dgm:t>
        <a:bodyPr/>
        <a:lstStyle/>
        <a:p>
          <a:endParaRPr lang="es-EC"/>
        </a:p>
      </dgm:t>
    </dgm:pt>
    <dgm:pt modelId="{40FCEA04-521D-4F89-A728-8EDF110115A4}" type="pres">
      <dgm:prSet presAssocID="{7016034A-03CD-40D6-868F-1766B21CF6BE}" presName="hierRoot2" presStyleCnt="0">
        <dgm:presLayoutVars>
          <dgm:hierBranch val="init"/>
        </dgm:presLayoutVars>
      </dgm:prSet>
      <dgm:spPr/>
    </dgm:pt>
    <dgm:pt modelId="{B23798A2-08B5-4841-AD2C-4557FB94125E}" type="pres">
      <dgm:prSet presAssocID="{7016034A-03CD-40D6-868F-1766B21CF6BE}" presName="rootComposite" presStyleCnt="0"/>
      <dgm:spPr/>
    </dgm:pt>
    <dgm:pt modelId="{17913F01-579D-424B-A996-E18BF59BFA77}" type="pres">
      <dgm:prSet presAssocID="{7016034A-03CD-40D6-868F-1766B21CF6BE}" presName="rootText" presStyleLbl="node2" presStyleIdx="4" presStyleCnt="9">
        <dgm:presLayoutVars>
          <dgm:chPref val="3"/>
        </dgm:presLayoutVars>
      </dgm:prSet>
      <dgm:spPr/>
      <dgm:t>
        <a:bodyPr/>
        <a:lstStyle/>
        <a:p>
          <a:endParaRPr lang="es-EC"/>
        </a:p>
      </dgm:t>
    </dgm:pt>
    <dgm:pt modelId="{A5722F1C-055E-4CC2-A0C8-AB003736941E}" type="pres">
      <dgm:prSet presAssocID="{7016034A-03CD-40D6-868F-1766B21CF6BE}" presName="rootConnector" presStyleLbl="node2" presStyleIdx="4" presStyleCnt="9"/>
      <dgm:spPr/>
      <dgm:t>
        <a:bodyPr/>
        <a:lstStyle/>
        <a:p>
          <a:endParaRPr lang="es-EC"/>
        </a:p>
      </dgm:t>
    </dgm:pt>
    <dgm:pt modelId="{5E1C1816-5B8A-4FB2-B337-CE867DFAFCE7}" type="pres">
      <dgm:prSet presAssocID="{7016034A-03CD-40D6-868F-1766B21CF6BE}" presName="hierChild4" presStyleCnt="0"/>
      <dgm:spPr/>
    </dgm:pt>
    <dgm:pt modelId="{E8AFF52D-F7FE-4170-A450-11A7E02015F8}" type="pres">
      <dgm:prSet presAssocID="{9D3CB813-CFBF-4407-A116-1FBE505983C9}" presName="Name37" presStyleLbl="parChTrans1D3" presStyleIdx="4" presStyleCnt="8"/>
      <dgm:spPr/>
      <dgm:t>
        <a:bodyPr/>
        <a:lstStyle/>
        <a:p>
          <a:endParaRPr lang="es-EC"/>
        </a:p>
      </dgm:t>
    </dgm:pt>
    <dgm:pt modelId="{BE4009F8-8F86-45A9-BF6D-6E442CF64FF9}" type="pres">
      <dgm:prSet presAssocID="{DD330E0F-745F-4293-A6D0-C4B15642BE15}" presName="hierRoot2" presStyleCnt="0">
        <dgm:presLayoutVars>
          <dgm:hierBranch val="init"/>
        </dgm:presLayoutVars>
      </dgm:prSet>
      <dgm:spPr/>
    </dgm:pt>
    <dgm:pt modelId="{B764AEB5-B13B-461E-B184-C25EF5D42626}" type="pres">
      <dgm:prSet presAssocID="{DD330E0F-745F-4293-A6D0-C4B15642BE15}" presName="rootComposite" presStyleCnt="0"/>
      <dgm:spPr/>
    </dgm:pt>
    <dgm:pt modelId="{A261197B-7E41-4090-8299-433D5C679868}" type="pres">
      <dgm:prSet presAssocID="{DD330E0F-745F-4293-A6D0-C4B15642BE15}" presName="rootText" presStyleLbl="node3" presStyleIdx="4" presStyleCnt="8">
        <dgm:presLayoutVars>
          <dgm:chPref val="3"/>
        </dgm:presLayoutVars>
      </dgm:prSet>
      <dgm:spPr/>
      <dgm:t>
        <a:bodyPr/>
        <a:lstStyle/>
        <a:p>
          <a:endParaRPr lang="es-EC"/>
        </a:p>
      </dgm:t>
    </dgm:pt>
    <dgm:pt modelId="{5044036B-4424-4C5A-9842-7053352890D2}" type="pres">
      <dgm:prSet presAssocID="{DD330E0F-745F-4293-A6D0-C4B15642BE15}" presName="rootConnector" presStyleLbl="node3" presStyleIdx="4" presStyleCnt="8"/>
      <dgm:spPr/>
      <dgm:t>
        <a:bodyPr/>
        <a:lstStyle/>
        <a:p>
          <a:endParaRPr lang="es-EC"/>
        </a:p>
      </dgm:t>
    </dgm:pt>
    <dgm:pt modelId="{A92FD3AC-10FF-4439-BEAF-4B39DC769BB9}" type="pres">
      <dgm:prSet presAssocID="{DD330E0F-745F-4293-A6D0-C4B15642BE15}" presName="hierChild4" presStyleCnt="0"/>
      <dgm:spPr/>
    </dgm:pt>
    <dgm:pt modelId="{20AE93C9-E80E-4A8C-8DA9-4323E5EAA38C}" type="pres">
      <dgm:prSet presAssocID="{DD330E0F-745F-4293-A6D0-C4B15642BE15}" presName="hierChild5" presStyleCnt="0"/>
      <dgm:spPr/>
    </dgm:pt>
    <dgm:pt modelId="{2FB70BC7-48FA-4628-8430-F92ED24EDACF}" type="pres">
      <dgm:prSet presAssocID="{7016034A-03CD-40D6-868F-1766B21CF6BE}" presName="hierChild5" presStyleCnt="0"/>
      <dgm:spPr/>
    </dgm:pt>
    <dgm:pt modelId="{ED0D149A-BCDD-47D3-B27B-7D8E551B0022}" type="pres">
      <dgm:prSet presAssocID="{5695D532-15CE-483A-BF1F-832195A1E6CD}" presName="Name37" presStyleLbl="parChTrans1D2" presStyleIdx="5" presStyleCnt="9"/>
      <dgm:spPr/>
      <dgm:t>
        <a:bodyPr/>
        <a:lstStyle/>
        <a:p>
          <a:endParaRPr lang="es-EC"/>
        </a:p>
      </dgm:t>
    </dgm:pt>
    <dgm:pt modelId="{A3FC1250-1278-4F4D-B397-25793FB7ADDD}" type="pres">
      <dgm:prSet presAssocID="{82FDBDBC-7C84-45B5-AA17-96323A851C53}" presName="hierRoot2" presStyleCnt="0">
        <dgm:presLayoutVars>
          <dgm:hierBranch val="init"/>
        </dgm:presLayoutVars>
      </dgm:prSet>
      <dgm:spPr/>
    </dgm:pt>
    <dgm:pt modelId="{C629C6BD-BCCD-499D-B35F-E55C99F99CAC}" type="pres">
      <dgm:prSet presAssocID="{82FDBDBC-7C84-45B5-AA17-96323A851C53}" presName="rootComposite" presStyleCnt="0"/>
      <dgm:spPr/>
    </dgm:pt>
    <dgm:pt modelId="{C9714529-0827-4908-9A02-4FE777A14FA2}" type="pres">
      <dgm:prSet presAssocID="{82FDBDBC-7C84-45B5-AA17-96323A851C53}" presName="rootText" presStyleLbl="node2" presStyleIdx="5" presStyleCnt="9">
        <dgm:presLayoutVars>
          <dgm:chPref val="3"/>
        </dgm:presLayoutVars>
      </dgm:prSet>
      <dgm:spPr/>
      <dgm:t>
        <a:bodyPr/>
        <a:lstStyle/>
        <a:p>
          <a:endParaRPr lang="es-EC"/>
        </a:p>
      </dgm:t>
    </dgm:pt>
    <dgm:pt modelId="{A7ACB0ED-7764-4CF0-8E3E-DEB41C2AB777}" type="pres">
      <dgm:prSet presAssocID="{82FDBDBC-7C84-45B5-AA17-96323A851C53}" presName="rootConnector" presStyleLbl="node2" presStyleIdx="5" presStyleCnt="9"/>
      <dgm:spPr/>
      <dgm:t>
        <a:bodyPr/>
        <a:lstStyle/>
        <a:p>
          <a:endParaRPr lang="es-EC"/>
        </a:p>
      </dgm:t>
    </dgm:pt>
    <dgm:pt modelId="{4E5F2FED-267D-423C-A5E8-4000F9DA3444}" type="pres">
      <dgm:prSet presAssocID="{82FDBDBC-7C84-45B5-AA17-96323A851C53}" presName="hierChild4" presStyleCnt="0"/>
      <dgm:spPr/>
    </dgm:pt>
    <dgm:pt modelId="{F5603E6F-8704-4435-AB69-6F2602EB46AA}" type="pres">
      <dgm:prSet presAssocID="{C03B8D1F-3E81-424E-877F-D092F38FD0E3}" presName="Name37" presStyleLbl="parChTrans1D3" presStyleIdx="5" presStyleCnt="8"/>
      <dgm:spPr/>
      <dgm:t>
        <a:bodyPr/>
        <a:lstStyle/>
        <a:p>
          <a:endParaRPr lang="es-EC"/>
        </a:p>
      </dgm:t>
    </dgm:pt>
    <dgm:pt modelId="{451033DF-4F35-4F1B-BCB4-BC7DD28E641C}" type="pres">
      <dgm:prSet presAssocID="{AE5E9C2E-4F96-49E6-BBBD-8FE81E4CED06}" presName="hierRoot2" presStyleCnt="0">
        <dgm:presLayoutVars>
          <dgm:hierBranch val="init"/>
        </dgm:presLayoutVars>
      </dgm:prSet>
      <dgm:spPr/>
    </dgm:pt>
    <dgm:pt modelId="{57200ACF-8086-44F8-80FB-B43246E950B3}" type="pres">
      <dgm:prSet presAssocID="{AE5E9C2E-4F96-49E6-BBBD-8FE81E4CED06}" presName="rootComposite" presStyleCnt="0"/>
      <dgm:spPr/>
    </dgm:pt>
    <dgm:pt modelId="{FCCFA522-3694-4473-843D-534978F6B34E}" type="pres">
      <dgm:prSet presAssocID="{AE5E9C2E-4F96-49E6-BBBD-8FE81E4CED06}" presName="rootText" presStyleLbl="node3" presStyleIdx="5" presStyleCnt="8">
        <dgm:presLayoutVars>
          <dgm:chPref val="3"/>
        </dgm:presLayoutVars>
      </dgm:prSet>
      <dgm:spPr/>
      <dgm:t>
        <a:bodyPr/>
        <a:lstStyle/>
        <a:p>
          <a:endParaRPr lang="es-EC"/>
        </a:p>
      </dgm:t>
    </dgm:pt>
    <dgm:pt modelId="{5C3E56F0-DD8C-4053-ACE9-D40B0C110B8A}" type="pres">
      <dgm:prSet presAssocID="{AE5E9C2E-4F96-49E6-BBBD-8FE81E4CED06}" presName="rootConnector" presStyleLbl="node3" presStyleIdx="5" presStyleCnt="8"/>
      <dgm:spPr/>
      <dgm:t>
        <a:bodyPr/>
        <a:lstStyle/>
        <a:p>
          <a:endParaRPr lang="es-EC"/>
        </a:p>
      </dgm:t>
    </dgm:pt>
    <dgm:pt modelId="{826BFEC2-CAE7-44B3-A684-9E5EEB62EEE1}" type="pres">
      <dgm:prSet presAssocID="{AE5E9C2E-4F96-49E6-BBBD-8FE81E4CED06}" presName="hierChild4" presStyleCnt="0"/>
      <dgm:spPr/>
    </dgm:pt>
    <dgm:pt modelId="{F56E06C0-49B4-4444-9747-AD69116F19EE}" type="pres">
      <dgm:prSet presAssocID="{AE5E9C2E-4F96-49E6-BBBD-8FE81E4CED06}" presName="hierChild5" presStyleCnt="0"/>
      <dgm:spPr/>
    </dgm:pt>
    <dgm:pt modelId="{D6BE0AA3-C6DB-483F-A503-EC0B02CE6374}" type="pres">
      <dgm:prSet presAssocID="{E77260A2-F8E5-43A8-8818-D9EA39801FD1}" presName="Name37" presStyleLbl="parChTrans1D3" presStyleIdx="6" presStyleCnt="8"/>
      <dgm:spPr/>
      <dgm:t>
        <a:bodyPr/>
        <a:lstStyle/>
        <a:p>
          <a:endParaRPr lang="es-EC"/>
        </a:p>
      </dgm:t>
    </dgm:pt>
    <dgm:pt modelId="{699567CF-F4F9-4507-BED2-E0D7CF9D7E85}" type="pres">
      <dgm:prSet presAssocID="{9B521A5B-2DA5-4560-8257-F9777D7E9823}" presName="hierRoot2" presStyleCnt="0">
        <dgm:presLayoutVars>
          <dgm:hierBranch val="init"/>
        </dgm:presLayoutVars>
      </dgm:prSet>
      <dgm:spPr/>
    </dgm:pt>
    <dgm:pt modelId="{0D543A7D-61C4-499C-821F-6CC49264A7EF}" type="pres">
      <dgm:prSet presAssocID="{9B521A5B-2DA5-4560-8257-F9777D7E9823}" presName="rootComposite" presStyleCnt="0"/>
      <dgm:spPr/>
    </dgm:pt>
    <dgm:pt modelId="{6595239C-9C4C-4A9B-B8F0-68C0C016177F}" type="pres">
      <dgm:prSet presAssocID="{9B521A5B-2DA5-4560-8257-F9777D7E9823}" presName="rootText" presStyleLbl="node3" presStyleIdx="6" presStyleCnt="8">
        <dgm:presLayoutVars>
          <dgm:chPref val="3"/>
        </dgm:presLayoutVars>
      </dgm:prSet>
      <dgm:spPr/>
      <dgm:t>
        <a:bodyPr/>
        <a:lstStyle/>
        <a:p>
          <a:endParaRPr lang="es-EC"/>
        </a:p>
      </dgm:t>
    </dgm:pt>
    <dgm:pt modelId="{63983714-4BD8-43CA-8C1F-CFEB50283330}" type="pres">
      <dgm:prSet presAssocID="{9B521A5B-2DA5-4560-8257-F9777D7E9823}" presName="rootConnector" presStyleLbl="node3" presStyleIdx="6" presStyleCnt="8"/>
      <dgm:spPr/>
      <dgm:t>
        <a:bodyPr/>
        <a:lstStyle/>
        <a:p>
          <a:endParaRPr lang="es-EC"/>
        </a:p>
      </dgm:t>
    </dgm:pt>
    <dgm:pt modelId="{1B29AB15-EA10-479A-905D-EA8497F44752}" type="pres">
      <dgm:prSet presAssocID="{9B521A5B-2DA5-4560-8257-F9777D7E9823}" presName="hierChild4" presStyleCnt="0"/>
      <dgm:spPr/>
    </dgm:pt>
    <dgm:pt modelId="{A62A9A9C-3DFC-456B-86A2-06111AE6E287}" type="pres">
      <dgm:prSet presAssocID="{9B521A5B-2DA5-4560-8257-F9777D7E9823}" presName="hierChild5" presStyleCnt="0"/>
      <dgm:spPr/>
    </dgm:pt>
    <dgm:pt modelId="{7C05EE96-A865-49A6-B2B1-A1497A878E56}" type="pres">
      <dgm:prSet presAssocID="{5CF7C637-ABB7-47C3-9828-773F121973CC}" presName="Name37" presStyleLbl="parChTrans1D3" presStyleIdx="7" presStyleCnt="8"/>
      <dgm:spPr/>
      <dgm:t>
        <a:bodyPr/>
        <a:lstStyle/>
        <a:p>
          <a:endParaRPr lang="es-EC"/>
        </a:p>
      </dgm:t>
    </dgm:pt>
    <dgm:pt modelId="{186BAA34-4896-435F-AD76-8088DB230DD2}" type="pres">
      <dgm:prSet presAssocID="{F167D860-5849-4953-B183-B544340CD466}" presName="hierRoot2" presStyleCnt="0">
        <dgm:presLayoutVars>
          <dgm:hierBranch val="init"/>
        </dgm:presLayoutVars>
      </dgm:prSet>
      <dgm:spPr/>
    </dgm:pt>
    <dgm:pt modelId="{B27CCD6B-4C47-46CF-BA57-A3AC559D4B43}" type="pres">
      <dgm:prSet presAssocID="{F167D860-5849-4953-B183-B544340CD466}" presName="rootComposite" presStyleCnt="0"/>
      <dgm:spPr/>
    </dgm:pt>
    <dgm:pt modelId="{81AB125C-D6D6-48C3-AAB7-FC3A7DECB304}" type="pres">
      <dgm:prSet presAssocID="{F167D860-5849-4953-B183-B544340CD466}" presName="rootText" presStyleLbl="node3" presStyleIdx="7" presStyleCnt="8">
        <dgm:presLayoutVars>
          <dgm:chPref val="3"/>
        </dgm:presLayoutVars>
      </dgm:prSet>
      <dgm:spPr/>
      <dgm:t>
        <a:bodyPr/>
        <a:lstStyle/>
        <a:p>
          <a:endParaRPr lang="es-EC"/>
        </a:p>
      </dgm:t>
    </dgm:pt>
    <dgm:pt modelId="{F3EC851C-42B8-429B-AEAE-7F0E99ABF929}" type="pres">
      <dgm:prSet presAssocID="{F167D860-5849-4953-B183-B544340CD466}" presName="rootConnector" presStyleLbl="node3" presStyleIdx="7" presStyleCnt="8"/>
      <dgm:spPr/>
      <dgm:t>
        <a:bodyPr/>
        <a:lstStyle/>
        <a:p>
          <a:endParaRPr lang="es-EC"/>
        </a:p>
      </dgm:t>
    </dgm:pt>
    <dgm:pt modelId="{8F4757D2-085E-426D-A7E2-1874E3B348DB}" type="pres">
      <dgm:prSet presAssocID="{F167D860-5849-4953-B183-B544340CD466}" presName="hierChild4" presStyleCnt="0"/>
      <dgm:spPr/>
    </dgm:pt>
    <dgm:pt modelId="{31C082E4-687D-4DF4-AD39-89B25A80F9F6}" type="pres">
      <dgm:prSet presAssocID="{F167D860-5849-4953-B183-B544340CD466}" presName="hierChild5" presStyleCnt="0"/>
      <dgm:spPr/>
    </dgm:pt>
    <dgm:pt modelId="{29FE8F00-7A46-4DCE-9FE2-184704C0E02A}" type="pres">
      <dgm:prSet presAssocID="{82FDBDBC-7C84-45B5-AA17-96323A851C53}" presName="hierChild5" presStyleCnt="0"/>
      <dgm:spPr/>
    </dgm:pt>
    <dgm:pt modelId="{B299FB73-47DF-42E4-B0F1-40545B243CC8}" type="pres">
      <dgm:prSet presAssocID="{8B21C38E-6875-431D-BBA0-B2A5CE48F9D6}" presName="Name37" presStyleLbl="parChTrans1D2" presStyleIdx="6" presStyleCnt="9"/>
      <dgm:spPr/>
      <dgm:t>
        <a:bodyPr/>
        <a:lstStyle/>
        <a:p>
          <a:endParaRPr lang="es-EC"/>
        </a:p>
      </dgm:t>
    </dgm:pt>
    <dgm:pt modelId="{B2494CC9-11C5-4ADA-B399-2DD7CBFADF5D}" type="pres">
      <dgm:prSet presAssocID="{2C89C10F-DE61-4D90-8A61-AC9B7934B0ED}" presName="hierRoot2" presStyleCnt="0">
        <dgm:presLayoutVars>
          <dgm:hierBranch val="init"/>
        </dgm:presLayoutVars>
      </dgm:prSet>
      <dgm:spPr/>
    </dgm:pt>
    <dgm:pt modelId="{3949ED2C-CC0A-477A-9880-2045AA7F41DB}" type="pres">
      <dgm:prSet presAssocID="{2C89C10F-DE61-4D90-8A61-AC9B7934B0ED}" presName="rootComposite" presStyleCnt="0"/>
      <dgm:spPr/>
    </dgm:pt>
    <dgm:pt modelId="{A56EE597-8FE3-4C0E-A243-0D7F0F05B862}" type="pres">
      <dgm:prSet presAssocID="{2C89C10F-DE61-4D90-8A61-AC9B7934B0ED}" presName="rootText" presStyleLbl="node2" presStyleIdx="6" presStyleCnt="9">
        <dgm:presLayoutVars>
          <dgm:chPref val="3"/>
        </dgm:presLayoutVars>
      </dgm:prSet>
      <dgm:spPr/>
      <dgm:t>
        <a:bodyPr/>
        <a:lstStyle/>
        <a:p>
          <a:endParaRPr lang="es-EC"/>
        </a:p>
      </dgm:t>
    </dgm:pt>
    <dgm:pt modelId="{41903B23-A0C2-4B33-A918-95EEF8FBD948}" type="pres">
      <dgm:prSet presAssocID="{2C89C10F-DE61-4D90-8A61-AC9B7934B0ED}" presName="rootConnector" presStyleLbl="node2" presStyleIdx="6" presStyleCnt="9"/>
      <dgm:spPr/>
      <dgm:t>
        <a:bodyPr/>
        <a:lstStyle/>
        <a:p>
          <a:endParaRPr lang="es-EC"/>
        </a:p>
      </dgm:t>
    </dgm:pt>
    <dgm:pt modelId="{7F412A0E-613C-487A-ABB9-45AFCC9EDC33}" type="pres">
      <dgm:prSet presAssocID="{2C89C10F-DE61-4D90-8A61-AC9B7934B0ED}" presName="hierChild4" presStyleCnt="0"/>
      <dgm:spPr/>
    </dgm:pt>
    <dgm:pt modelId="{91405A53-7834-4E0A-97E5-7A8555D5D415}" type="pres">
      <dgm:prSet presAssocID="{2C89C10F-DE61-4D90-8A61-AC9B7934B0ED}" presName="hierChild5" presStyleCnt="0"/>
      <dgm:spPr/>
    </dgm:pt>
    <dgm:pt modelId="{8BFBB85B-05F7-48A5-B4C3-8EC447E64B78}" type="pres">
      <dgm:prSet presAssocID="{4B83A326-E533-4567-B744-B072ECE3F3BC}" presName="Name37" presStyleLbl="parChTrans1D2" presStyleIdx="7" presStyleCnt="9"/>
      <dgm:spPr/>
      <dgm:t>
        <a:bodyPr/>
        <a:lstStyle/>
        <a:p>
          <a:endParaRPr lang="es-EC"/>
        </a:p>
      </dgm:t>
    </dgm:pt>
    <dgm:pt modelId="{BED4EC40-E2A6-4833-BA40-EE2D66C4EE57}" type="pres">
      <dgm:prSet presAssocID="{2D63C68D-3C74-4D07-93B8-1F20C3342734}" presName="hierRoot2" presStyleCnt="0">
        <dgm:presLayoutVars>
          <dgm:hierBranch val="init"/>
        </dgm:presLayoutVars>
      </dgm:prSet>
      <dgm:spPr/>
    </dgm:pt>
    <dgm:pt modelId="{1FDB3586-1E7A-4669-ADBF-51D7B89AB313}" type="pres">
      <dgm:prSet presAssocID="{2D63C68D-3C74-4D07-93B8-1F20C3342734}" presName="rootComposite" presStyleCnt="0"/>
      <dgm:spPr/>
    </dgm:pt>
    <dgm:pt modelId="{983D2024-4490-4AFC-870F-FF9764C56EDB}" type="pres">
      <dgm:prSet presAssocID="{2D63C68D-3C74-4D07-93B8-1F20C3342734}" presName="rootText" presStyleLbl="node2" presStyleIdx="7" presStyleCnt="9">
        <dgm:presLayoutVars>
          <dgm:chPref val="3"/>
        </dgm:presLayoutVars>
      </dgm:prSet>
      <dgm:spPr/>
      <dgm:t>
        <a:bodyPr/>
        <a:lstStyle/>
        <a:p>
          <a:endParaRPr lang="es-EC"/>
        </a:p>
      </dgm:t>
    </dgm:pt>
    <dgm:pt modelId="{D20425BF-AE8F-4C5B-98A5-4A51A09D0BA1}" type="pres">
      <dgm:prSet presAssocID="{2D63C68D-3C74-4D07-93B8-1F20C3342734}" presName="rootConnector" presStyleLbl="node2" presStyleIdx="7" presStyleCnt="9"/>
      <dgm:spPr/>
      <dgm:t>
        <a:bodyPr/>
        <a:lstStyle/>
        <a:p>
          <a:endParaRPr lang="es-EC"/>
        </a:p>
      </dgm:t>
    </dgm:pt>
    <dgm:pt modelId="{8E7FC1B2-8987-4E4D-8CFB-3CD50B6119A4}" type="pres">
      <dgm:prSet presAssocID="{2D63C68D-3C74-4D07-93B8-1F20C3342734}" presName="hierChild4" presStyleCnt="0"/>
      <dgm:spPr/>
    </dgm:pt>
    <dgm:pt modelId="{3C5CDD65-F094-4D9B-BCFA-ECA3610DF6CC}" type="pres">
      <dgm:prSet presAssocID="{2D63C68D-3C74-4D07-93B8-1F20C3342734}" presName="hierChild5" presStyleCnt="0"/>
      <dgm:spPr/>
    </dgm:pt>
    <dgm:pt modelId="{35C30014-326C-4AD0-9DF7-7AF92B336A4C}" type="pres">
      <dgm:prSet presAssocID="{1C686C37-434B-45C6-8997-C4AEEA6004FD}" presName="Name37" presStyleLbl="parChTrans1D2" presStyleIdx="8" presStyleCnt="9"/>
      <dgm:spPr/>
      <dgm:t>
        <a:bodyPr/>
        <a:lstStyle/>
        <a:p>
          <a:endParaRPr lang="es-EC"/>
        </a:p>
      </dgm:t>
    </dgm:pt>
    <dgm:pt modelId="{C5115840-92B3-409C-80C4-DB174ED28C2E}" type="pres">
      <dgm:prSet presAssocID="{0AEB6D6E-F5CD-432D-9518-1FA39A62A3AC}" presName="hierRoot2" presStyleCnt="0">
        <dgm:presLayoutVars>
          <dgm:hierBranch val="init"/>
        </dgm:presLayoutVars>
      </dgm:prSet>
      <dgm:spPr/>
    </dgm:pt>
    <dgm:pt modelId="{5FCBF0B0-6152-45EF-B3F2-3C5025B154E6}" type="pres">
      <dgm:prSet presAssocID="{0AEB6D6E-F5CD-432D-9518-1FA39A62A3AC}" presName="rootComposite" presStyleCnt="0"/>
      <dgm:spPr/>
    </dgm:pt>
    <dgm:pt modelId="{DA5CE622-72B9-4C67-A904-8B43F08122A5}" type="pres">
      <dgm:prSet presAssocID="{0AEB6D6E-F5CD-432D-9518-1FA39A62A3AC}" presName="rootText" presStyleLbl="node2" presStyleIdx="8" presStyleCnt="9">
        <dgm:presLayoutVars>
          <dgm:chPref val="3"/>
        </dgm:presLayoutVars>
      </dgm:prSet>
      <dgm:spPr/>
      <dgm:t>
        <a:bodyPr/>
        <a:lstStyle/>
        <a:p>
          <a:endParaRPr lang="es-EC"/>
        </a:p>
      </dgm:t>
    </dgm:pt>
    <dgm:pt modelId="{1285D16A-17A7-48D3-A245-4ACA641A8686}" type="pres">
      <dgm:prSet presAssocID="{0AEB6D6E-F5CD-432D-9518-1FA39A62A3AC}" presName="rootConnector" presStyleLbl="node2" presStyleIdx="8" presStyleCnt="9"/>
      <dgm:spPr/>
      <dgm:t>
        <a:bodyPr/>
        <a:lstStyle/>
        <a:p>
          <a:endParaRPr lang="es-EC"/>
        </a:p>
      </dgm:t>
    </dgm:pt>
    <dgm:pt modelId="{8BABD786-75B4-4539-9183-0A591A4CE3C6}" type="pres">
      <dgm:prSet presAssocID="{0AEB6D6E-F5CD-432D-9518-1FA39A62A3AC}" presName="hierChild4" presStyleCnt="0"/>
      <dgm:spPr/>
    </dgm:pt>
    <dgm:pt modelId="{001C7BEE-9CEF-47EB-9E6A-D3BB113C7FE9}" type="pres">
      <dgm:prSet presAssocID="{0AEB6D6E-F5CD-432D-9518-1FA39A62A3AC}" presName="hierChild5" presStyleCnt="0"/>
      <dgm:spPr/>
    </dgm:pt>
    <dgm:pt modelId="{1E715A3A-A168-42C7-B0BF-4D77857DD7BF}" type="pres">
      <dgm:prSet presAssocID="{8062180B-A856-4CCF-8141-1E07DC6FED7F}" presName="hierChild3" presStyleCnt="0"/>
      <dgm:spPr/>
    </dgm:pt>
  </dgm:ptLst>
  <dgm:cxnLst>
    <dgm:cxn modelId="{A9FF2216-10A8-456D-A222-3F3495E55895}" type="presOf" srcId="{1C686C37-434B-45C6-8997-C4AEEA6004FD}" destId="{35C30014-326C-4AD0-9DF7-7AF92B336A4C}" srcOrd="0" destOrd="0" presId="urn:microsoft.com/office/officeart/2005/8/layout/orgChart1"/>
    <dgm:cxn modelId="{BDBE2FD5-D91B-495E-8C8A-A9CB75F8C269}" type="presOf" srcId="{DD330E0F-745F-4293-A6D0-C4B15642BE15}" destId="{5044036B-4424-4C5A-9842-7053352890D2}" srcOrd="1" destOrd="0" presId="urn:microsoft.com/office/officeart/2005/8/layout/orgChart1"/>
    <dgm:cxn modelId="{EB48A51C-2C78-4649-8778-2CFCD1C7D04C}" type="presOf" srcId="{EFF35566-F2C1-4F3A-99CE-60F0697584E5}" destId="{B8FA6D80-932D-4F19-B322-5A4652436326}" srcOrd="0" destOrd="0" presId="urn:microsoft.com/office/officeart/2005/8/layout/orgChart1"/>
    <dgm:cxn modelId="{BFB13508-580E-484A-B034-472441921FB7}" type="presOf" srcId="{82FDBDBC-7C84-45B5-AA17-96323A851C53}" destId="{C9714529-0827-4908-9A02-4FE777A14FA2}" srcOrd="0" destOrd="0" presId="urn:microsoft.com/office/officeart/2005/8/layout/orgChart1"/>
    <dgm:cxn modelId="{324E3F12-B1CA-4499-9F5B-4A0FC2F2AE24}" type="presOf" srcId="{5CF7C637-ABB7-47C3-9828-773F121973CC}" destId="{7C05EE96-A865-49A6-B2B1-A1497A878E56}" srcOrd="0" destOrd="0" presId="urn:microsoft.com/office/officeart/2005/8/layout/orgChart1"/>
    <dgm:cxn modelId="{96589A50-D16D-4B4F-9DA2-8B9BE0980CA3}" type="presOf" srcId="{8062180B-A856-4CCF-8141-1E07DC6FED7F}" destId="{99784DFE-6AA3-4DF8-AE3C-8EC90B0B7414}" srcOrd="0" destOrd="0" presId="urn:microsoft.com/office/officeart/2005/8/layout/orgChart1"/>
    <dgm:cxn modelId="{874386AB-ACFD-4ACC-914C-CBBF573AA2FD}" type="presOf" srcId="{4B83A326-E533-4567-B744-B072ECE3F3BC}" destId="{8BFBB85B-05F7-48A5-B4C3-8EC447E64B78}" srcOrd="0" destOrd="0" presId="urn:microsoft.com/office/officeart/2005/8/layout/orgChart1"/>
    <dgm:cxn modelId="{D0766A4A-6AB6-4A73-A068-F95C918BB6CE}" type="presOf" srcId="{0E714FD9-44CD-4604-8F6D-30012D50F511}" destId="{B679D975-6FA7-41F1-8A13-F6CBA115B2DE}" srcOrd="0" destOrd="0" presId="urn:microsoft.com/office/officeart/2005/8/layout/orgChart1"/>
    <dgm:cxn modelId="{4E16762F-F7A8-4055-B2C1-8FEDC5000C79}" type="presOf" srcId="{AE5E9C2E-4F96-49E6-BBBD-8FE81E4CED06}" destId="{FCCFA522-3694-4473-843D-534978F6B34E}" srcOrd="0" destOrd="0" presId="urn:microsoft.com/office/officeart/2005/8/layout/orgChart1"/>
    <dgm:cxn modelId="{6629585E-6927-49EB-B3DF-D7F49DD448F9}" srcId="{82FDBDBC-7C84-45B5-AA17-96323A851C53}" destId="{9B521A5B-2DA5-4560-8257-F9777D7E9823}" srcOrd="1" destOrd="0" parTransId="{E77260A2-F8E5-43A8-8818-D9EA39801FD1}" sibTransId="{A99D56FB-B74F-4DEA-82A1-CF5CD01BB45D}"/>
    <dgm:cxn modelId="{B7403856-7625-4BDE-9410-861A98128225}" type="presOf" srcId="{7B9DC1A7-C763-4827-B0B8-6806619571E2}" destId="{5F8A59E8-ECF9-4E5D-9DDC-9883CE79C673}" srcOrd="1" destOrd="0" presId="urn:microsoft.com/office/officeart/2005/8/layout/orgChart1"/>
    <dgm:cxn modelId="{E4A9F8A8-4FA3-436D-BADC-033775732BD6}" type="presOf" srcId="{2C89C10F-DE61-4D90-8A61-AC9B7934B0ED}" destId="{A56EE597-8FE3-4C0E-A243-0D7F0F05B862}" srcOrd="0" destOrd="0" presId="urn:microsoft.com/office/officeart/2005/8/layout/orgChart1"/>
    <dgm:cxn modelId="{24DE773E-534C-4752-B3A4-683A0CE0EE5F}" type="presOf" srcId="{E77260A2-F8E5-43A8-8818-D9EA39801FD1}" destId="{D6BE0AA3-C6DB-483F-A503-EC0B02CE6374}" srcOrd="0" destOrd="0" presId="urn:microsoft.com/office/officeart/2005/8/layout/orgChart1"/>
    <dgm:cxn modelId="{351CD890-299D-49AF-A1E3-6DD4FB54FCBC}" srcId="{46F18144-5AB3-47A0-9B42-59B5F2BE1E89}" destId="{A1626191-9D20-45D1-AF4B-00C9001FC551}" srcOrd="0" destOrd="0" parTransId="{EFF35566-F2C1-4F3A-99CE-60F0697584E5}" sibTransId="{DA14FE5F-048D-4B0F-B137-A60326A22C86}"/>
    <dgm:cxn modelId="{29586FCA-1B48-4C1E-A54B-8EB2DFA13862}" type="presOf" srcId="{060F1389-C88A-4284-865E-6E68B5DAFE4E}" destId="{704B97A7-3619-44B7-AF07-048F4D84EDDC}" srcOrd="0" destOrd="0" presId="urn:microsoft.com/office/officeart/2005/8/layout/orgChart1"/>
    <dgm:cxn modelId="{170BFF72-DF55-4320-83AA-B0E566929794}" srcId="{8062180B-A856-4CCF-8141-1E07DC6FED7F}" destId="{247FE2A9-E04F-4513-A1BB-6FC9750DBBF3}" srcOrd="3" destOrd="0" parTransId="{917B247B-9002-4895-8472-6E1D08984FAA}" sibTransId="{11E2FC3B-2993-4CA8-AB6C-5BB3B9A09DE1}"/>
    <dgm:cxn modelId="{2DD49F84-6294-4B19-9990-C8E801AC4E1A}" type="presOf" srcId="{7016034A-03CD-40D6-868F-1766B21CF6BE}" destId="{A5722F1C-055E-4CC2-A0C8-AB003736941E}" srcOrd="1" destOrd="0" presId="urn:microsoft.com/office/officeart/2005/8/layout/orgChart1"/>
    <dgm:cxn modelId="{20B66D2F-8718-40AC-B731-30CEC1EEDD87}" type="presOf" srcId="{46F18144-5AB3-47A0-9B42-59B5F2BE1E89}" destId="{4133DF4F-5ACB-4811-8FDA-58995805D47C}" srcOrd="1" destOrd="0" presId="urn:microsoft.com/office/officeart/2005/8/layout/orgChart1"/>
    <dgm:cxn modelId="{0208D893-4D96-42B0-9491-C845AACDF387}" type="presOf" srcId="{7B9DC1A7-C763-4827-B0B8-6806619571E2}" destId="{5C8D07F6-9C67-4673-B9D9-79358BC8681A}" srcOrd="0" destOrd="0" presId="urn:microsoft.com/office/officeart/2005/8/layout/orgChart1"/>
    <dgm:cxn modelId="{CA7FA912-FC11-42A8-AD3A-22B88C90FAFB}" type="presOf" srcId="{A1626191-9D20-45D1-AF4B-00C9001FC551}" destId="{94877F41-B8BF-46C2-85FC-5B0F84C090B5}" srcOrd="0" destOrd="0" presId="urn:microsoft.com/office/officeart/2005/8/layout/orgChart1"/>
    <dgm:cxn modelId="{58E421E6-4BE4-43B9-99B1-B040435D6CFD}" type="presOf" srcId="{9B521A5B-2DA5-4560-8257-F9777D7E9823}" destId="{6595239C-9C4C-4A9B-B8F0-68C0C016177F}" srcOrd="0" destOrd="0" presId="urn:microsoft.com/office/officeart/2005/8/layout/orgChart1"/>
    <dgm:cxn modelId="{3BA4444B-C61E-45B5-AB0A-1B07492D6D52}" srcId="{82FDBDBC-7C84-45B5-AA17-96323A851C53}" destId="{F167D860-5849-4953-B183-B544340CD466}" srcOrd="2" destOrd="0" parTransId="{5CF7C637-ABB7-47C3-9828-773F121973CC}" sibTransId="{44159E76-C7BF-4FFF-AD9E-E7FD25F357E0}"/>
    <dgm:cxn modelId="{BED9C535-562A-4C27-82E6-DE321D9C9360}" type="presOf" srcId="{7016034A-03CD-40D6-868F-1766B21CF6BE}" destId="{17913F01-579D-424B-A996-E18BF59BFA77}" srcOrd="0" destOrd="0" presId="urn:microsoft.com/office/officeart/2005/8/layout/orgChart1"/>
    <dgm:cxn modelId="{A98E34CD-819B-4D99-85A2-46A34696B9CB}" type="presOf" srcId="{1C7FD184-1D20-4BD5-A304-D09F7A50544A}" destId="{143E23B0-C8F6-4CCE-9C47-9DEEA1A4A3D1}" srcOrd="0" destOrd="0" presId="urn:microsoft.com/office/officeart/2005/8/layout/orgChart1"/>
    <dgm:cxn modelId="{A94EDD01-9D75-4A8E-B7A2-F7FF4EB6C070}" type="presOf" srcId="{2F320386-07F4-4263-8355-71216323960A}" destId="{DB381332-D2A5-480B-ABF8-F7A48AB088D3}" srcOrd="0" destOrd="0" presId="urn:microsoft.com/office/officeart/2005/8/layout/orgChart1"/>
    <dgm:cxn modelId="{0025A40E-ED3B-4472-B303-8906682D08B3}" type="presOf" srcId="{758D7BD3-C583-4585-8639-E1931DED1875}" destId="{E55FD44F-25BC-4582-BBEC-D85CC9A80976}" srcOrd="0" destOrd="0" presId="urn:microsoft.com/office/officeart/2005/8/layout/orgChart1"/>
    <dgm:cxn modelId="{4880B078-58AB-4B5C-AA80-6DD74ECB6927}" type="presOf" srcId="{247FE2A9-E04F-4513-A1BB-6FC9750DBBF3}" destId="{3276B085-835D-4C8A-89A9-67841BA48158}" srcOrd="1" destOrd="0" presId="urn:microsoft.com/office/officeart/2005/8/layout/orgChart1"/>
    <dgm:cxn modelId="{ACDE98F8-E914-4368-8A01-7A769220B36F}" srcId="{8062180B-A856-4CCF-8141-1E07DC6FED7F}" destId="{0AEB6D6E-F5CD-432D-9518-1FA39A62A3AC}" srcOrd="8" destOrd="0" parTransId="{1C686C37-434B-45C6-8997-C4AEEA6004FD}" sibTransId="{C25E8228-D77D-4ABA-A4A7-CE4E862D4850}"/>
    <dgm:cxn modelId="{67131D3A-C71A-4B45-B8F8-75B98701784A}" srcId="{9A201C25-508F-4EB3-B90E-A231A5DD782A}" destId="{8062180B-A856-4CCF-8141-1E07DC6FED7F}" srcOrd="0" destOrd="0" parTransId="{06A2C729-BDFC-4B60-9433-1E49F8C67D45}" sibTransId="{A0EEF2E1-4A54-4E09-9050-F9B64C81E577}"/>
    <dgm:cxn modelId="{422B441C-A9C0-4C31-934F-77A2E98D1E09}" type="presOf" srcId="{5695D532-15CE-483A-BF1F-832195A1E6CD}" destId="{ED0D149A-BCDD-47D3-B27B-7D8E551B0022}" srcOrd="0" destOrd="0" presId="urn:microsoft.com/office/officeart/2005/8/layout/orgChart1"/>
    <dgm:cxn modelId="{D2EB7542-4091-4D0D-83FE-228675C4F3A7}" srcId="{BADD5F12-A41C-4BA3-921C-5F878E5E5AB5}" destId="{104D7B04-918C-415E-8F44-CF23EF71B570}" srcOrd="0" destOrd="0" parTransId="{FACBC9A7-CFE4-4A11-8BD6-824607253076}" sibTransId="{F6CFAF2A-F95E-4E46-ABA8-A5B56C244F01}"/>
    <dgm:cxn modelId="{5B540F38-D4B3-4D77-86E9-E41817D7F810}" type="presOf" srcId="{0AEB6D6E-F5CD-432D-9518-1FA39A62A3AC}" destId="{1285D16A-17A7-48D3-A245-4ACA641A8686}" srcOrd="1" destOrd="0" presId="urn:microsoft.com/office/officeart/2005/8/layout/orgChart1"/>
    <dgm:cxn modelId="{5D5CFF8A-4BFF-463A-AFE4-447633F871DD}" srcId="{1678E106-A619-496A-B290-ABB7B4EF398C}" destId="{7B9DC1A7-C763-4827-B0B8-6806619571E2}" srcOrd="0" destOrd="0" parTransId="{060F1389-C88A-4284-865E-6E68B5DAFE4E}" sibTransId="{6F309255-1E7A-48BE-8218-D3836F5441B9}"/>
    <dgm:cxn modelId="{2A6B73BF-0C99-4BB0-8ECE-95C3EC161CB1}" type="presOf" srcId="{BADD5F12-A41C-4BA3-921C-5F878E5E5AB5}" destId="{C88D0C39-62B5-4940-8257-8F11FBE96605}" srcOrd="1" destOrd="0" presId="urn:microsoft.com/office/officeart/2005/8/layout/orgChart1"/>
    <dgm:cxn modelId="{2437523B-81B4-43A3-9424-FB81117771B7}" srcId="{8062180B-A856-4CCF-8141-1E07DC6FED7F}" destId="{1678E106-A619-496A-B290-ABB7B4EF398C}" srcOrd="1" destOrd="0" parTransId="{0E714FD9-44CD-4604-8F6D-30012D50F511}" sibTransId="{2A32490E-DF1E-4D1E-82D9-E43DCC6742EB}"/>
    <dgm:cxn modelId="{FA2E298E-A331-4835-A150-3B3A5F9BA746}" type="presOf" srcId="{2D63C68D-3C74-4D07-93B8-1F20C3342734}" destId="{D20425BF-AE8F-4C5B-98A5-4A51A09D0BA1}" srcOrd="1" destOrd="0" presId="urn:microsoft.com/office/officeart/2005/8/layout/orgChart1"/>
    <dgm:cxn modelId="{3496D5C3-297D-40E5-9C79-B043C3DDD887}" type="presOf" srcId="{247FE2A9-E04F-4513-A1BB-6FC9750DBBF3}" destId="{3C51053A-8F70-4514-B802-47906F4F9256}" srcOrd="0" destOrd="0" presId="urn:microsoft.com/office/officeart/2005/8/layout/orgChart1"/>
    <dgm:cxn modelId="{5FCF57AF-87CA-4005-A39D-86EAAFDF312B}" srcId="{8062180B-A856-4CCF-8141-1E07DC6FED7F}" destId="{7016034A-03CD-40D6-868F-1766B21CF6BE}" srcOrd="4" destOrd="0" parTransId="{758D7BD3-C583-4585-8639-E1931DED1875}" sibTransId="{6D8B9178-8231-4DA5-A908-88CD9357B5B5}"/>
    <dgm:cxn modelId="{764648FC-1541-4EF1-84BB-B424AB2E0D3A}" type="presOf" srcId="{9B521A5B-2DA5-4560-8257-F9777D7E9823}" destId="{63983714-4BD8-43CA-8C1F-CFEB50283330}" srcOrd="1" destOrd="0" presId="urn:microsoft.com/office/officeart/2005/8/layout/orgChart1"/>
    <dgm:cxn modelId="{04034E88-0807-470A-961B-8FF66C3564EE}" type="presOf" srcId="{1678E106-A619-496A-B290-ABB7B4EF398C}" destId="{0D3AAC57-8413-472F-B40E-58F1813C1B49}" srcOrd="1" destOrd="0" presId="urn:microsoft.com/office/officeart/2005/8/layout/orgChart1"/>
    <dgm:cxn modelId="{E1BF6FB5-3C00-47F9-A021-23449E5415D8}" srcId="{8062180B-A856-4CCF-8141-1E07DC6FED7F}" destId="{46F18144-5AB3-47A0-9B42-59B5F2BE1E89}" srcOrd="2" destOrd="0" parTransId="{3500A6B8-3D29-45EF-9954-E995BB5BD808}" sibTransId="{50B0FC31-E6C2-41DC-83B1-4235E0684CCF}"/>
    <dgm:cxn modelId="{E0E85D3B-F2D0-4A55-A6D9-43E2217CD1F0}" srcId="{8062180B-A856-4CCF-8141-1E07DC6FED7F}" destId="{82FDBDBC-7C84-45B5-AA17-96323A851C53}" srcOrd="5" destOrd="0" parTransId="{5695D532-15CE-483A-BF1F-832195A1E6CD}" sibTransId="{FE92006E-5D5E-4D5B-BFC7-ED718C162447}"/>
    <dgm:cxn modelId="{97B7A3A9-A01A-4986-80B3-DD09C01955D5}" type="presOf" srcId="{2C89C10F-DE61-4D90-8A61-AC9B7934B0ED}" destId="{41903B23-A0C2-4B33-A918-95EEF8FBD948}" srcOrd="1" destOrd="0" presId="urn:microsoft.com/office/officeart/2005/8/layout/orgChart1"/>
    <dgm:cxn modelId="{D01B2B60-26C0-465B-80BA-493F0DEB76CC}" type="presOf" srcId="{8B21C38E-6875-431D-BBA0-B2A5CE48F9D6}" destId="{B299FB73-47DF-42E4-B0F1-40545B243CC8}" srcOrd="0" destOrd="0" presId="urn:microsoft.com/office/officeart/2005/8/layout/orgChart1"/>
    <dgm:cxn modelId="{F867A53F-5669-4338-8FD9-20CC4B20D0E3}" type="presOf" srcId="{F167D860-5849-4953-B183-B544340CD466}" destId="{81AB125C-D6D6-48C3-AAB7-FC3A7DECB304}" srcOrd="0" destOrd="0" presId="urn:microsoft.com/office/officeart/2005/8/layout/orgChart1"/>
    <dgm:cxn modelId="{C056FE26-252F-468C-B1C3-DAF2D7BCFB2D}" type="presOf" srcId="{2D63C68D-3C74-4D07-93B8-1F20C3342734}" destId="{983D2024-4490-4AFC-870F-FF9764C56EDB}" srcOrd="0" destOrd="0" presId="urn:microsoft.com/office/officeart/2005/8/layout/orgChart1"/>
    <dgm:cxn modelId="{33CE7B5D-B7D6-4E76-B623-8E72CCCB8DF3}" type="presOf" srcId="{104D7B04-918C-415E-8F44-CF23EF71B570}" destId="{2CC68DD4-B6A8-4E92-9C41-E42476678991}" srcOrd="0" destOrd="0" presId="urn:microsoft.com/office/officeart/2005/8/layout/orgChart1"/>
    <dgm:cxn modelId="{64C9C553-623C-4AE0-9E89-EFE674DFA3DA}" type="presOf" srcId="{3500A6B8-3D29-45EF-9954-E995BB5BD808}" destId="{5DC1ABDE-87A6-4D4C-8F45-8169D3E757F9}" srcOrd="0" destOrd="0" presId="urn:microsoft.com/office/officeart/2005/8/layout/orgChart1"/>
    <dgm:cxn modelId="{FBF3E03D-B5DF-4879-9B90-62DEDC81656E}" type="presOf" srcId="{AE5E9C2E-4F96-49E6-BBBD-8FE81E4CED06}" destId="{5C3E56F0-DD8C-4053-ACE9-D40B0C110B8A}" srcOrd="1" destOrd="0" presId="urn:microsoft.com/office/officeart/2005/8/layout/orgChart1"/>
    <dgm:cxn modelId="{BAFAE039-7A74-43B2-B0C5-D24C5659DEB6}" type="presOf" srcId="{46F18144-5AB3-47A0-9B42-59B5F2BE1E89}" destId="{5FAC0F8A-F718-4BED-B10E-E926CF2904BD}" srcOrd="0" destOrd="0" presId="urn:microsoft.com/office/officeart/2005/8/layout/orgChart1"/>
    <dgm:cxn modelId="{265E045F-0CC3-4B52-92A4-27CE2FF12FF0}" srcId="{82FDBDBC-7C84-45B5-AA17-96323A851C53}" destId="{AE5E9C2E-4F96-49E6-BBBD-8FE81E4CED06}" srcOrd="0" destOrd="0" parTransId="{C03B8D1F-3E81-424E-877F-D092F38FD0E3}" sibTransId="{457C3961-1F17-4A53-9A0E-7332E3B7B85E}"/>
    <dgm:cxn modelId="{4888F33C-C07C-452C-88BE-6C0AF21B4466}" type="presOf" srcId="{A1626191-9D20-45D1-AF4B-00C9001FC551}" destId="{04A61858-85BD-488A-AD96-B40F096043A0}" srcOrd="1" destOrd="0" presId="urn:microsoft.com/office/officeart/2005/8/layout/orgChart1"/>
    <dgm:cxn modelId="{6447C710-7839-4A5A-8B2D-A98C2C603636}" srcId="{8062180B-A856-4CCF-8141-1E07DC6FED7F}" destId="{BADD5F12-A41C-4BA3-921C-5F878E5E5AB5}" srcOrd="0" destOrd="0" parTransId="{2F320386-07F4-4263-8355-71216323960A}" sibTransId="{62D1F423-E01B-4676-A25C-7B2BD8D9B1B9}"/>
    <dgm:cxn modelId="{FE1F8E09-CD02-4A9B-A0CF-AA609B34B9F5}" srcId="{7016034A-03CD-40D6-868F-1766B21CF6BE}" destId="{DD330E0F-745F-4293-A6D0-C4B15642BE15}" srcOrd="0" destOrd="0" parTransId="{9D3CB813-CFBF-4407-A116-1FBE505983C9}" sibTransId="{B6381083-D668-4A97-A90B-2C46E8CDB98A}"/>
    <dgm:cxn modelId="{9AA43A8E-9E4A-48D0-9B6D-FA2CCF443AE4}" type="presOf" srcId="{055139B9-FD4B-477D-B14F-5D4C59D49034}" destId="{3C05AB1F-E6A9-4B2D-AAE2-AEDC035ED0B3}" srcOrd="0" destOrd="0" presId="urn:microsoft.com/office/officeart/2005/8/layout/orgChart1"/>
    <dgm:cxn modelId="{8F9A5975-D251-47F1-BEE4-143C03314AF9}" type="presOf" srcId="{8062180B-A856-4CCF-8141-1E07DC6FED7F}" destId="{7C2FEF61-010B-4711-B577-39A1123A0D4F}" srcOrd="1" destOrd="0" presId="urn:microsoft.com/office/officeart/2005/8/layout/orgChart1"/>
    <dgm:cxn modelId="{BA96710F-4857-40FC-8118-512E2BA7E69E}" type="presOf" srcId="{FACBC9A7-CFE4-4A11-8BD6-824607253076}" destId="{3F4F6512-E9FF-4F14-8F33-7B87C87A0F58}" srcOrd="0" destOrd="0" presId="urn:microsoft.com/office/officeart/2005/8/layout/orgChart1"/>
    <dgm:cxn modelId="{84937DE1-3E40-490C-8508-D1787717EE17}" type="presOf" srcId="{82FDBDBC-7C84-45B5-AA17-96323A851C53}" destId="{A7ACB0ED-7764-4CF0-8E3E-DEB41C2AB777}" srcOrd="1" destOrd="0" presId="urn:microsoft.com/office/officeart/2005/8/layout/orgChart1"/>
    <dgm:cxn modelId="{4862F6E5-EB58-424D-83A5-B1AF8119EE4F}" type="presOf" srcId="{C03B8D1F-3E81-424E-877F-D092F38FD0E3}" destId="{F5603E6F-8704-4435-AB69-6F2602EB46AA}" srcOrd="0" destOrd="0" presId="urn:microsoft.com/office/officeart/2005/8/layout/orgChart1"/>
    <dgm:cxn modelId="{838BDD81-5C2A-4FB9-B515-DA67535284CA}" type="presOf" srcId="{1678E106-A619-496A-B290-ABB7B4EF398C}" destId="{ABC66D96-ECD4-4DEA-B968-2ED2CAC88EBB}" srcOrd="0" destOrd="0" presId="urn:microsoft.com/office/officeart/2005/8/layout/orgChart1"/>
    <dgm:cxn modelId="{26A71391-F909-420B-8EFD-2A598E08C5A3}" type="presOf" srcId="{DD330E0F-745F-4293-A6D0-C4B15642BE15}" destId="{A261197B-7E41-4090-8299-433D5C679868}" srcOrd="0" destOrd="0" presId="urn:microsoft.com/office/officeart/2005/8/layout/orgChart1"/>
    <dgm:cxn modelId="{5648AF98-399E-4C64-B1A2-ACD21FD3C8EB}" type="presOf" srcId="{055139B9-FD4B-477D-B14F-5D4C59D49034}" destId="{1918A05D-42B2-4BDC-9264-94409996058E}" srcOrd="1" destOrd="0" presId="urn:microsoft.com/office/officeart/2005/8/layout/orgChart1"/>
    <dgm:cxn modelId="{0D1CBFA0-CF8A-4A33-9430-8A3CD4597774}" type="presOf" srcId="{9A201C25-508F-4EB3-B90E-A231A5DD782A}" destId="{577A74F8-FCD3-4437-8633-53E6149246E9}" srcOrd="0" destOrd="0" presId="urn:microsoft.com/office/officeart/2005/8/layout/orgChart1"/>
    <dgm:cxn modelId="{EBC32BB9-24F9-4CB0-9E84-BA633A516DEC}" type="presOf" srcId="{F167D860-5849-4953-B183-B544340CD466}" destId="{F3EC851C-42B8-429B-AEAE-7F0E99ABF929}" srcOrd="1" destOrd="0" presId="urn:microsoft.com/office/officeart/2005/8/layout/orgChart1"/>
    <dgm:cxn modelId="{CFBBB86E-4831-4BB3-967A-240AA50C996C}" srcId="{8062180B-A856-4CCF-8141-1E07DC6FED7F}" destId="{2C89C10F-DE61-4D90-8A61-AC9B7934B0ED}" srcOrd="6" destOrd="0" parTransId="{8B21C38E-6875-431D-BBA0-B2A5CE48F9D6}" sibTransId="{62446A96-BD24-4E3E-8845-3B225FEA8515}"/>
    <dgm:cxn modelId="{87F1E3CD-9081-4CA0-9388-0272F8E184FC}" type="presOf" srcId="{9D3CB813-CFBF-4407-A116-1FBE505983C9}" destId="{E8AFF52D-F7FE-4170-A450-11A7E02015F8}" srcOrd="0" destOrd="0" presId="urn:microsoft.com/office/officeart/2005/8/layout/orgChart1"/>
    <dgm:cxn modelId="{0B75A2A5-78A8-4864-BDE8-35A55390E5BE}" type="presOf" srcId="{104D7B04-918C-415E-8F44-CF23EF71B570}" destId="{8D574670-7608-41FD-982A-79534233A51D}" srcOrd="1" destOrd="0" presId="urn:microsoft.com/office/officeart/2005/8/layout/orgChart1"/>
    <dgm:cxn modelId="{E0772F4F-2F9E-48C5-B29E-CFDB81A955D1}" srcId="{8062180B-A856-4CCF-8141-1E07DC6FED7F}" destId="{2D63C68D-3C74-4D07-93B8-1F20C3342734}" srcOrd="7" destOrd="0" parTransId="{4B83A326-E533-4567-B744-B072ECE3F3BC}" sibTransId="{4210E0D3-12AC-4B16-AE15-756FD6B49F95}"/>
    <dgm:cxn modelId="{5AA9446B-D1F8-41C2-82B2-5C8AC669EABE}" srcId="{247FE2A9-E04F-4513-A1BB-6FC9750DBBF3}" destId="{055139B9-FD4B-477D-B14F-5D4C59D49034}" srcOrd="0" destOrd="0" parTransId="{1C7FD184-1D20-4BD5-A304-D09F7A50544A}" sibTransId="{9EB102B7-9556-4405-9590-6BF975D50093}"/>
    <dgm:cxn modelId="{B729F913-16A6-4777-ADD2-FCE8BC8CBCEB}" type="presOf" srcId="{0AEB6D6E-F5CD-432D-9518-1FA39A62A3AC}" destId="{DA5CE622-72B9-4C67-A904-8B43F08122A5}" srcOrd="0" destOrd="0" presId="urn:microsoft.com/office/officeart/2005/8/layout/orgChart1"/>
    <dgm:cxn modelId="{9CA60790-D6F7-4CB3-9B5E-B73DAA9C11A0}" type="presOf" srcId="{BADD5F12-A41C-4BA3-921C-5F878E5E5AB5}" destId="{921FFD52-9E17-4F06-B4A7-5264B730C6A4}" srcOrd="0" destOrd="0" presId="urn:microsoft.com/office/officeart/2005/8/layout/orgChart1"/>
    <dgm:cxn modelId="{CB3E0A45-985C-4ACC-8177-DAE77D3254D3}" type="presOf" srcId="{917B247B-9002-4895-8472-6E1D08984FAA}" destId="{1AEED4A1-C098-422E-90E1-777051493F60}" srcOrd="0" destOrd="0" presId="urn:microsoft.com/office/officeart/2005/8/layout/orgChart1"/>
    <dgm:cxn modelId="{19F08573-1643-4BAF-A0B0-EC706E5D321D}" type="presParOf" srcId="{577A74F8-FCD3-4437-8633-53E6149246E9}" destId="{DABEA1D4-BDAC-4309-8430-8BD1BB9424A2}" srcOrd="0" destOrd="0" presId="urn:microsoft.com/office/officeart/2005/8/layout/orgChart1"/>
    <dgm:cxn modelId="{FFD9A36D-0573-415A-8756-2815BC3C1A1C}" type="presParOf" srcId="{DABEA1D4-BDAC-4309-8430-8BD1BB9424A2}" destId="{C2B27B3E-B11F-4173-8BE4-86386CB50999}" srcOrd="0" destOrd="0" presId="urn:microsoft.com/office/officeart/2005/8/layout/orgChart1"/>
    <dgm:cxn modelId="{6B9046A2-F37C-40C5-B5BB-F975AA7436B8}" type="presParOf" srcId="{C2B27B3E-B11F-4173-8BE4-86386CB50999}" destId="{99784DFE-6AA3-4DF8-AE3C-8EC90B0B7414}" srcOrd="0" destOrd="0" presId="urn:microsoft.com/office/officeart/2005/8/layout/orgChart1"/>
    <dgm:cxn modelId="{5332761A-5A3B-40D6-9151-42B3FA2527E4}" type="presParOf" srcId="{C2B27B3E-B11F-4173-8BE4-86386CB50999}" destId="{7C2FEF61-010B-4711-B577-39A1123A0D4F}" srcOrd="1" destOrd="0" presId="urn:microsoft.com/office/officeart/2005/8/layout/orgChart1"/>
    <dgm:cxn modelId="{3B72A778-FB85-4279-89D5-B114590D1FF1}" type="presParOf" srcId="{DABEA1D4-BDAC-4309-8430-8BD1BB9424A2}" destId="{DEBBF560-037E-4961-8827-DA15BD684FC3}" srcOrd="1" destOrd="0" presId="urn:microsoft.com/office/officeart/2005/8/layout/orgChart1"/>
    <dgm:cxn modelId="{93E15503-5294-4BA5-BB44-08D3D78CBD46}" type="presParOf" srcId="{DEBBF560-037E-4961-8827-DA15BD684FC3}" destId="{DB381332-D2A5-480B-ABF8-F7A48AB088D3}" srcOrd="0" destOrd="0" presId="urn:microsoft.com/office/officeart/2005/8/layout/orgChart1"/>
    <dgm:cxn modelId="{350CF0D6-D8A1-483E-A9FF-7FCC8ADACCD8}" type="presParOf" srcId="{DEBBF560-037E-4961-8827-DA15BD684FC3}" destId="{92BE2E11-05A8-4E2A-AD4A-4AC76C3096DB}" srcOrd="1" destOrd="0" presId="urn:microsoft.com/office/officeart/2005/8/layout/orgChart1"/>
    <dgm:cxn modelId="{D531ACBC-76E5-4024-8F5C-2C0FE9C88499}" type="presParOf" srcId="{92BE2E11-05A8-4E2A-AD4A-4AC76C3096DB}" destId="{40B0FA1A-8A36-445F-A0E9-19BA3F9E4E71}" srcOrd="0" destOrd="0" presId="urn:microsoft.com/office/officeart/2005/8/layout/orgChart1"/>
    <dgm:cxn modelId="{368D10D3-4169-4F71-B7BA-ED768359F886}" type="presParOf" srcId="{40B0FA1A-8A36-445F-A0E9-19BA3F9E4E71}" destId="{921FFD52-9E17-4F06-B4A7-5264B730C6A4}" srcOrd="0" destOrd="0" presId="urn:microsoft.com/office/officeart/2005/8/layout/orgChart1"/>
    <dgm:cxn modelId="{618EFCB0-B9BD-4511-A822-9F23507C7339}" type="presParOf" srcId="{40B0FA1A-8A36-445F-A0E9-19BA3F9E4E71}" destId="{C88D0C39-62B5-4940-8257-8F11FBE96605}" srcOrd="1" destOrd="0" presId="urn:microsoft.com/office/officeart/2005/8/layout/orgChart1"/>
    <dgm:cxn modelId="{7B8C21F9-6C41-4E4A-A98F-A0C170A2F201}" type="presParOf" srcId="{92BE2E11-05A8-4E2A-AD4A-4AC76C3096DB}" destId="{D85D223F-F074-420A-85EA-7B0943B9B77A}" srcOrd="1" destOrd="0" presId="urn:microsoft.com/office/officeart/2005/8/layout/orgChart1"/>
    <dgm:cxn modelId="{6D5F4B4E-3556-42A6-AB03-4CB434030E4F}" type="presParOf" srcId="{D85D223F-F074-420A-85EA-7B0943B9B77A}" destId="{3F4F6512-E9FF-4F14-8F33-7B87C87A0F58}" srcOrd="0" destOrd="0" presId="urn:microsoft.com/office/officeart/2005/8/layout/orgChart1"/>
    <dgm:cxn modelId="{C4328A95-EAEE-4243-9391-359D7C276F73}" type="presParOf" srcId="{D85D223F-F074-420A-85EA-7B0943B9B77A}" destId="{91E6639F-F27C-4378-A7CF-F25FD55A57A3}" srcOrd="1" destOrd="0" presId="urn:microsoft.com/office/officeart/2005/8/layout/orgChart1"/>
    <dgm:cxn modelId="{63D851B1-B5FC-42E6-8DC9-E9571827AC81}" type="presParOf" srcId="{91E6639F-F27C-4378-A7CF-F25FD55A57A3}" destId="{B74C85E6-1368-413C-A09A-58163BCAFD62}" srcOrd="0" destOrd="0" presId="urn:microsoft.com/office/officeart/2005/8/layout/orgChart1"/>
    <dgm:cxn modelId="{53933373-6C26-4AEF-B238-1A8EEC77512E}" type="presParOf" srcId="{B74C85E6-1368-413C-A09A-58163BCAFD62}" destId="{2CC68DD4-B6A8-4E92-9C41-E42476678991}" srcOrd="0" destOrd="0" presId="urn:microsoft.com/office/officeart/2005/8/layout/orgChart1"/>
    <dgm:cxn modelId="{4330866A-6673-485E-9549-1B20BAE8E3FD}" type="presParOf" srcId="{B74C85E6-1368-413C-A09A-58163BCAFD62}" destId="{8D574670-7608-41FD-982A-79534233A51D}" srcOrd="1" destOrd="0" presId="urn:microsoft.com/office/officeart/2005/8/layout/orgChart1"/>
    <dgm:cxn modelId="{C26D3266-47DA-4EDF-93AE-6D34D85EEAA8}" type="presParOf" srcId="{91E6639F-F27C-4378-A7CF-F25FD55A57A3}" destId="{643821EE-2F40-4E5A-93E4-BB89725B3913}" srcOrd="1" destOrd="0" presId="urn:microsoft.com/office/officeart/2005/8/layout/orgChart1"/>
    <dgm:cxn modelId="{254CEEE6-228B-4C6F-9112-3392E3CE6A47}" type="presParOf" srcId="{91E6639F-F27C-4378-A7CF-F25FD55A57A3}" destId="{921CE262-36C3-45A3-830B-28A8C1B85470}" srcOrd="2" destOrd="0" presId="urn:microsoft.com/office/officeart/2005/8/layout/orgChart1"/>
    <dgm:cxn modelId="{7105CEAE-C93F-45E2-829C-016B57FF6623}" type="presParOf" srcId="{92BE2E11-05A8-4E2A-AD4A-4AC76C3096DB}" destId="{62E482F2-B473-4AD1-852A-786F9F90FFB4}" srcOrd="2" destOrd="0" presId="urn:microsoft.com/office/officeart/2005/8/layout/orgChart1"/>
    <dgm:cxn modelId="{C736C730-A7BB-4820-82CD-E191E698437E}" type="presParOf" srcId="{DEBBF560-037E-4961-8827-DA15BD684FC3}" destId="{B679D975-6FA7-41F1-8A13-F6CBA115B2DE}" srcOrd="2" destOrd="0" presId="urn:microsoft.com/office/officeart/2005/8/layout/orgChart1"/>
    <dgm:cxn modelId="{2D755A9D-BCED-4738-BA38-974A2F2B6C05}" type="presParOf" srcId="{DEBBF560-037E-4961-8827-DA15BD684FC3}" destId="{02A1224B-589A-418F-BF5A-8BFC22198B9C}" srcOrd="3" destOrd="0" presId="urn:microsoft.com/office/officeart/2005/8/layout/orgChart1"/>
    <dgm:cxn modelId="{CB1CFE0F-FA6C-4091-A8E1-30C38B6ED1CC}" type="presParOf" srcId="{02A1224B-589A-418F-BF5A-8BFC22198B9C}" destId="{2B41668F-1D7A-4CBF-81A1-AD4E8384D635}" srcOrd="0" destOrd="0" presId="urn:microsoft.com/office/officeart/2005/8/layout/orgChart1"/>
    <dgm:cxn modelId="{A4B78883-3C99-4B69-8F5D-843903037B07}" type="presParOf" srcId="{2B41668F-1D7A-4CBF-81A1-AD4E8384D635}" destId="{ABC66D96-ECD4-4DEA-B968-2ED2CAC88EBB}" srcOrd="0" destOrd="0" presId="urn:microsoft.com/office/officeart/2005/8/layout/orgChart1"/>
    <dgm:cxn modelId="{C7F56DC0-E0F0-4173-B164-4F9934D0271F}" type="presParOf" srcId="{2B41668F-1D7A-4CBF-81A1-AD4E8384D635}" destId="{0D3AAC57-8413-472F-B40E-58F1813C1B49}" srcOrd="1" destOrd="0" presId="urn:microsoft.com/office/officeart/2005/8/layout/orgChart1"/>
    <dgm:cxn modelId="{D794AA6D-3B7E-4751-BCBE-E323BB724392}" type="presParOf" srcId="{02A1224B-589A-418F-BF5A-8BFC22198B9C}" destId="{23145E51-37CB-4D84-9805-91DF81A32428}" srcOrd="1" destOrd="0" presId="urn:microsoft.com/office/officeart/2005/8/layout/orgChart1"/>
    <dgm:cxn modelId="{E52BBEAD-847D-4986-9EF1-3FFAE582B07D}" type="presParOf" srcId="{23145E51-37CB-4D84-9805-91DF81A32428}" destId="{704B97A7-3619-44B7-AF07-048F4D84EDDC}" srcOrd="0" destOrd="0" presId="urn:microsoft.com/office/officeart/2005/8/layout/orgChart1"/>
    <dgm:cxn modelId="{AAA172DD-EF43-4CF8-9BC1-92766844BD63}" type="presParOf" srcId="{23145E51-37CB-4D84-9805-91DF81A32428}" destId="{AFDA1FA2-8BE5-405E-8806-24D09D03F7E8}" srcOrd="1" destOrd="0" presId="urn:microsoft.com/office/officeart/2005/8/layout/orgChart1"/>
    <dgm:cxn modelId="{D6D4EBA0-51C7-4991-999D-664DAD45E026}" type="presParOf" srcId="{AFDA1FA2-8BE5-405E-8806-24D09D03F7E8}" destId="{41E8F159-566E-4157-B6AC-32EB21078EF9}" srcOrd="0" destOrd="0" presId="urn:microsoft.com/office/officeart/2005/8/layout/orgChart1"/>
    <dgm:cxn modelId="{BB607784-08C7-4D6E-BF66-F61EAF8069CF}" type="presParOf" srcId="{41E8F159-566E-4157-B6AC-32EB21078EF9}" destId="{5C8D07F6-9C67-4673-B9D9-79358BC8681A}" srcOrd="0" destOrd="0" presId="urn:microsoft.com/office/officeart/2005/8/layout/orgChart1"/>
    <dgm:cxn modelId="{F0279170-E1A5-41BE-AB13-E1BCD60CF184}" type="presParOf" srcId="{41E8F159-566E-4157-B6AC-32EB21078EF9}" destId="{5F8A59E8-ECF9-4E5D-9DDC-9883CE79C673}" srcOrd="1" destOrd="0" presId="urn:microsoft.com/office/officeart/2005/8/layout/orgChart1"/>
    <dgm:cxn modelId="{A70B6E0D-146A-4544-96F3-25FB0528FC5C}" type="presParOf" srcId="{AFDA1FA2-8BE5-405E-8806-24D09D03F7E8}" destId="{5A2D82A5-78C9-488C-9D56-8157F615E664}" srcOrd="1" destOrd="0" presId="urn:microsoft.com/office/officeart/2005/8/layout/orgChart1"/>
    <dgm:cxn modelId="{2960954A-3D26-4932-8F60-512890A1A20B}" type="presParOf" srcId="{AFDA1FA2-8BE5-405E-8806-24D09D03F7E8}" destId="{F00809EA-ACEC-4E2D-A068-9B4888CA54BC}" srcOrd="2" destOrd="0" presId="urn:microsoft.com/office/officeart/2005/8/layout/orgChart1"/>
    <dgm:cxn modelId="{0E3460DE-AC2F-41B1-8BEA-405965B6659B}" type="presParOf" srcId="{02A1224B-589A-418F-BF5A-8BFC22198B9C}" destId="{E7CB964D-C6A4-414F-80AB-BAA3D81D8B40}" srcOrd="2" destOrd="0" presId="urn:microsoft.com/office/officeart/2005/8/layout/orgChart1"/>
    <dgm:cxn modelId="{E770524C-0312-4672-8E33-B9BD0B55E237}" type="presParOf" srcId="{DEBBF560-037E-4961-8827-DA15BD684FC3}" destId="{5DC1ABDE-87A6-4D4C-8F45-8169D3E757F9}" srcOrd="4" destOrd="0" presId="urn:microsoft.com/office/officeart/2005/8/layout/orgChart1"/>
    <dgm:cxn modelId="{B87C4DCF-49A5-428E-9F90-4E2DD02CEEAD}" type="presParOf" srcId="{DEBBF560-037E-4961-8827-DA15BD684FC3}" destId="{4359D708-6000-4376-9861-2D6B6E1B5B6D}" srcOrd="5" destOrd="0" presId="urn:microsoft.com/office/officeart/2005/8/layout/orgChart1"/>
    <dgm:cxn modelId="{CED8B18C-98B4-4AB9-91CF-C8B17A5FAA5E}" type="presParOf" srcId="{4359D708-6000-4376-9861-2D6B6E1B5B6D}" destId="{FCFA963F-5E10-4A51-9257-6469F6AE8EA9}" srcOrd="0" destOrd="0" presId="urn:microsoft.com/office/officeart/2005/8/layout/orgChart1"/>
    <dgm:cxn modelId="{67ABB806-8576-4EA4-9BEA-16723FA9A194}" type="presParOf" srcId="{FCFA963F-5E10-4A51-9257-6469F6AE8EA9}" destId="{5FAC0F8A-F718-4BED-B10E-E926CF2904BD}" srcOrd="0" destOrd="0" presId="urn:microsoft.com/office/officeart/2005/8/layout/orgChart1"/>
    <dgm:cxn modelId="{A9AD78D2-C11C-4C00-BC44-E3D8034C6A10}" type="presParOf" srcId="{FCFA963F-5E10-4A51-9257-6469F6AE8EA9}" destId="{4133DF4F-5ACB-4811-8FDA-58995805D47C}" srcOrd="1" destOrd="0" presId="urn:microsoft.com/office/officeart/2005/8/layout/orgChart1"/>
    <dgm:cxn modelId="{D64C7B42-ACF1-440F-88BB-506AE9999AE6}" type="presParOf" srcId="{4359D708-6000-4376-9861-2D6B6E1B5B6D}" destId="{E558D838-B902-4289-A09B-1004AD943159}" srcOrd="1" destOrd="0" presId="urn:microsoft.com/office/officeart/2005/8/layout/orgChart1"/>
    <dgm:cxn modelId="{A613283B-4F1A-4B8B-B729-B330165B28FD}" type="presParOf" srcId="{E558D838-B902-4289-A09B-1004AD943159}" destId="{B8FA6D80-932D-4F19-B322-5A4652436326}" srcOrd="0" destOrd="0" presId="urn:microsoft.com/office/officeart/2005/8/layout/orgChart1"/>
    <dgm:cxn modelId="{1EF8FF6C-4AB6-4D92-86E7-F2DDB24BC7BA}" type="presParOf" srcId="{E558D838-B902-4289-A09B-1004AD943159}" destId="{3819DBFC-41A0-433E-AEE8-C722FC720F6A}" srcOrd="1" destOrd="0" presId="urn:microsoft.com/office/officeart/2005/8/layout/orgChart1"/>
    <dgm:cxn modelId="{F6ACFAFC-D16B-49CE-BAE3-C6321C77D0E3}" type="presParOf" srcId="{3819DBFC-41A0-433E-AEE8-C722FC720F6A}" destId="{122B9D67-CDC4-4DF8-9DD4-93ADCB93AEBC}" srcOrd="0" destOrd="0" presId="urn:microsoft.com/office/officeart/2005/8/layout/orgChart1"/>
    <dgm:cxn modelId="{4D3A0373-383B-49CE-9E6A-B60BEB2AEB6C}" type="presParOf" srcId="{122B9D67-CDC4-4DF8-9DD4-93ADCB93AEBC}" destId="{94877F41-B8BF-46C2-85FC-5B0F84C090B5}" srcOrd="0" destOrd="0" presId="urn:microsoft.com/office/officeart/2005/8/layout/orgChart1"/>
    <dgm:cxn modelId="{BB3D4C5E-2393-4934-BC3A-CF98B7A50695}" type="presParOf" srcId="{122B9D67-CDC4-4DF8-9DD4-93ADCB93AEBC}" destId="{04A61858-85BD-488A-AD96-B40F096043A0}" srcOrd="1" destOrd="0" presId="urn:microsoft.com/office/officeart/2005/8/layout/orgChart1"/>
    <dgm:cxn modelId="{354C8364-B497-456F-8D5A-02E542EBFFBD}" type="presParOf" srcId="{3819DBFC-41A0-433E-AEE8-C722FC720F6A}" destId="{CCA39A64-9D57-4449-9111-517F207F53BA}" srcOrd="1" destOrd="0" presId="urn:microsoft.com/office/officeart/2005/8/layout/orgChart1"/>
    <dgm:cxn modelId="{513786AD-0B3C-454F-9752-04617C2DD78A}" type="presParOf" srcId="{3819DBFC-41A0-433E-AEE8-C722FC720F6A}" destId="{B94200FC-0D31-4558-95CE-055D27868A08}" srcOrd="2" destOrd="0" presId="urn:microsoft.com/office/officeart/2005/8/layout/orgChart1"/>
    <dgm:cxn modelId="{94D1B95C-2936-4E3D-9E8F-2D9AE851CF00}" type="presParOf" srcId="{4359D708-6000-4376-9861-2D6B6E1B5B6D}" destId="{1C769482-E79A-44A8-A1C3-2AE8714E92E0}" srcOrd="2" destOrd="0" presId="urn:microsoft.com/office/officeart/2005/8/layout/orgChart1"/>
    <dgm:cxn modelId="{A1E1D7A3-1290-473F-8583-418CD70BF38D}" type="presParOf" srcId="{DEBBF560-037E-4961-8827-DA15BD684FC3}" destId="{1AEED4A1-C098-422E-90E1-777051493F60}" srcOrd="6" destOrd="0" presId="urn:microsoft.com/office/officeart/2005/8/layout/orgChart1"/>
    <dgm:cxn modelId="{51A8105E-BE7C-4791-AE21-57AC27A9F72A}" type="presParOf" srcId="{DEBBF560-037E-4961-8827-DA15BD684FC3}" destId="{4F13917F-997E-4E37-8EDA-752CC6EE863E}" srcOrd="7" destOrd="0" presId="urn:microsoft.com/office/officeart/2005/8/layout/orgChart1"/>
    <dgm:cxn modelId="{19FCBDAC-0C61-4F78-9C5B-C66F15C1968E}" type="presParOf" srcId="{4F13917F-997E-4E37-8EDA-752CC6EE863E}" destId="{CC39B6F5-B929-45E7-9801-3846787304EB}" srcOrd="0" destOrd="0" presId="urn:microsoft.com/office/officeart/2005/8/layout/orgChart1"/>
    <dgm:cxn modelId="{1BEBF7A9-D6C9-435D-8612-0649CAA75E0A}" type="presParOf" srcId="{CC39B6F5-B929-45E7-9801-3846787304EB}" destId="{3C51053A-8F70-4514-B802-47906F4F9256}" srcOrd="0" destOrd="0" presId="urn:microsoft.com/office/officeart/2005/8/layout/orgChart1"/>
    <dgm:cxn modelId="{6067EBDF-8BAD-4DA5-BDB7-ED73195502EE}" type="presParOf" srcId="{CC39B6F5-B929-45E7-9801-3846787304EB}" destId="{3276B085-835D-4C8A-89A9-67841BA48158}" srcOrd="1" destOrd="0" presId="urn:microsoft.com/office/officeart/2005/8/layout/orgChart1"/>
    <dgm:cxn modelId="{3CFF46DE-34EC-4223-9A1D-33E5232FDC15}" type="presParOf" srcId="{4F13917F-997E-4E37-8EDA-752CC6EE863E}" destId="{14BE76E1-29E1-432B-93FE-4CB7305936F6}" srcOrd="1" destOrd="0" presId="urn:microsoft.com/office/officeart/2005/8/layout/orgChart1"/>
    <dgm:cxn modelId="{1C450968-976C-4A46-A87E-9EF28A7228B5}" type="presParOf" srcId="{14BE76E1-29E1-432B-93FE-4CB7305936F6}" destId="{143E23B0-C8F6-4CCE-9C47-9DEEA1A4A3D1}" srcOrd="0" destOrd="0" presId="urn:microsoft.com/office/officeart/2005/8/layout/orgChart1"/>
    <dgm:cxn modelId="{1D5A265F-9579-43D1-9AF4-F71A505FB8E7}" type="presParOf" srcId="{14BE76E1-29E1-432B-93FE-4CB7305936F6}" destId="{6F5F4A7F-4109-46CC-9179-69D083FDC1F2}" srcOrd="1" destOrd="0" presId="urn:microsoft.com/office/officeart/2005/8/layout/orgChart1"/>
    <dgm:cxn modelId="{FF4D21A5-0AF3-4D0B-BB7A-A0475BF1DA48}" type="presParOf" srcId="{6F5F4A7F-4109-46CC-9179-69D083FDC1F2}" destId="{C4B681EC-EFBD-4149-916F-FA81DB58E1B5}" srcOrd="0" destOrd="0" presId="urn:microsoft.com/office/officeart/2005/8/layout/orgChart1"/>
    <dgm:cxn modelId="{E0AED3E5-B7AD-4AA5-8DFB-3E8104E5E1C6}" type="presParOf" srcId="{C4B681EC-EFBD-4149-916F-FA81DB58E1B5}" destId="{3C05AB1F-E6A9-4B2D-AAE2-AEDC035ED0B3}" srcOrd="0" destOrd="0" presId="urn:microsoft.com/office/officeart/2005/8/layout/orgChart1"/>
    <dgm:cxn modelId="{4134ACE3-8101-4E7E-A082-AF6D41EF0B58}" type="presParOf" srcId="{C4B681EC-EFBD-4149-916F-FA81DB58E1B5}" destId="{1918A05D-42B2-4BDC-9264-94409996058E}" srcOrd="1" destOrd="0" presId="urn:microsoft.com/office/officeart/2005/8/layout/orgChart1"/>
    <dgm:cxn modelId="{6FE2D839-FBFB-4820-A5F9-77AD740E9703}" type="presParOf" srcId="{6F5F4A7F-4109-46CC-9179-69D083FDC1F2}" destId="{BFBCB686-9A6A-4647-8903-66FE7362C9B6}" srcOrd="1" destOrd="0" presId="urn:microsoft.com/office/officeart/2005/8/layout/orgChart1"/>
    <dgm:cxn modelId="{33B48404-C686-4BB2-BFB5-9A1F08677B9D}" type="presParOf" srcId="{6F5F4A7F-4109-46CC-9179-69D083FDC1F2}" destId="{88F7B828-0B1C-4E0E-84AC-5412548D64D9}" srcOrd="2" destOrd="0" presId="urn:microsoft.com/office/officeart/2005/8/layout/orgChart1"/>
    <dgm:cxn modelId="{7339823E-BD71-4D25-8D1C-2FFFCA9BE60B}" type="presParOf" srcId="{4F13917F-997E-4E37-8EDA-752CC6EE863E}" destId="{810E0FDE-1DB4-486D-ADEC-0085FDB673E7}" srcOrd="2" destOrd="0" presId="urn:microsoft.com/office/officeart/2005/8/layout/orgChart1"/>
    <dgm:cxn modelId="{2E97BB1B-2655-475F-AAC8-EA267E9165EE}" type="presParOf" srcId="{DEBBF560-037E-4961-8827-DA15BD684FC3}" destId="{E55FD44F-25BC-4582-BBEC-D85CC9A80976}" srcOrd="8" destOrd="0" presId="urn:microsoft.com/office/officeart/2005/8/layout/orgChart1"/>
    <dgm:cxn modelId="{CCC2FA91-62DD-47B9-A0F6-4B1820E7B6EE}" type="presParOf" srcId="{DEBBF560-037E-4961-8827-DA15BD684FC3}" destId="{40FCEA04-521D-4F89-A728-8EDF110115A4}" srcOrd="9" destOrd="0" presId="urn:microsoft.com/office/officeart/2005/8/layout/orgChart1"/>
    <dgm:cxn modelId="{6063AFAF-78A1-4B78-8187-E95B86369BF2}" type="presParOf" srcId="{40FCEA04-521D-4F89-A728-8EDF110115A4}" destId="{B23798A2-08B5-4841-AD2C-4557FB94125E}" srcOrd="0" destOrd="0" presId="urn:microsoft.com/office/officeart/2005/8/layout/orgChart1"/>
    <dgm:cxn modelId="{2F3EE7AB-B3C9-40D5-85D2-C1D1C3282B0E}" type="presParOf" srcId="{B23798A2-08B5-4841-AD2C-4557FB94125E}" destId="{17913F01-579D-424B-A996-E18BF59BFA77}" srcOrd="0" destOrd="0" presId="urn:microsoft.com/office/officeart/2005/8/layout/orgChart1"/>
    <dgm:cxn modelId="{DEC4C134-128C-478B-84FE-2029CE42724A}" type="presParOf" srcId="{B23798A2-08B5-4841-AD2C-4557FB94125E}" destId="{A5722F1C-055E-4CC2-A0C8-AB003736941E}" srcOrd="1" destOrd="0" presId="urn:microsoft.com/office/officeart/2005/8/layout/orgChart1"/>
    <dgm:cxn modelId="{66C30923-9162-41E8-A14B-95A79B09F085}" type="presParOf" srcId="{40FCEA04-521D-4F89-A728-8EDF110115A4}" destId="{5E1C1816-5B8A-4FB2-B337-CE867DFAFCE7}" srcOrd="1" destOrd="0" presId="urn:microsoft.com/office/officeart/2005/8/layout/orgChart1"/>
    <dgm:cxn modelId="{0E61F657-6EBF-4504-9F7F-CFB9A8346A88}" type="presParOf" srcId="{5E1C1816-5B8A-4FB2-B337-CE867DFAFCE7}" destId="{E8AFF52D-F7FE-4170-A450-11A7E02015F8}" srcOrd="0" destOrd="0" presId="urn:microsoft.com/office/officeart/2005/8/layout/orgChart1"/>
    <dgm:cxn modelId="{0B52070F-3F14-4E8C-824E-454FC2D672E4}" type="presParOf" srcId="{5E1C1816-5B8A-4FB2-B337-CE867DFAFCE7}" destId="{BE4009F8-8F86-45A9-BF6D-6E442CF64FF9}" srcOrd="1" destOrd="0" presId="urn:microsoft.com/office/officeart/2005/8/layout/orgChart1"/>
    <dgm:cxn modelId="{78AB71BB-792A-49D6-BF23-475705EDEBE8}" type="presParOf" srcId="{BE4009F8-8F86-45A9-BF6D-6E442CF64FF9}" destId="{B764AEB5-B13B-461E-B184-C25EF5D42626}" srcOrd="0" destOrd="0" presId="urn:microsoft.com/office/officeart/2005/8/layout/orgChart1"/>
    <dgm:cxn modelId="{FA7124A9-BFD9-4752-B7B0-F11B37AEF682}" type="presParOf" srcId="{B764AEB5-B13B-461E-B184-C25EF5D42626}" destId="{A261197B-7E41-4090-8299-433D5C679868}" srcOrd="0" destOrd="0" presId="urn:microsoft.com/office/officeart/2005/8/layout/orgChart1"/>
    <dgm:cxn modelId="{CCD47C25-DE22-4E8E-BEBC-486FB3637EC9}" type="presParOf" srcId="{B764AEB5-B13B-461E-B184-C25EF5D42626}" destId="{5044036B-4424-4C5A-9842-7053352890D2}" srcOrd="1" destOrd="0" presId="urn:microsoft.com/office/officeart/2005/8/layout/orgChart1"/>
    <dgm:cxn modelId="{D8013531-7B94-4036-B585-86300D250A50}" type="presParOf" srcId="{BE4009F8-8F86-45A9-BF6D-6E442CF64FF9}" destId="{A92FD3AC-10FF-4439-BEAF-4B39DC769BB9}" srcOrd="1" destOrd="0" presId="urn:microsoft.com/office/officeart/2005/8/layout/orgChart1"/>
    <dgm:cxn modelId="{E2F84ED9-D81E-4552-BEF3-539BC6B71CA3}" type="presParOf" srcId="{BE4009F8-8F86-45A9-BF6D-6E442CF64FF9}" destId="{20AE93C9-E80E-4A8C-8DA9-4323E5EAA38C}" srcOrd="2" destOrd="0" presId="urn:microsoft.com/office/officeart/2005/8/layout/orgChart1"/>
    <dgm:cxn modelId="{463A5438-A2A5-4F93-8F9C-50BA894A919E}" type="presParOf" srcId="{40FCEA04-521D-4F89-A728-8EDF110115A4}" destId="{2FB70BC7-48FA-4628-8430-F92ED24EDACF}" srcOrd="2" destOrd="0" presId="urn:microsoft.com/office/officeart/2005/8/layout/orgChart1"/>
    <dgm:cxn modelId="{2B9A938D-5E23-4DC9-86D0-1B429BD023E3}" type="presParOf" srcId="{DEBBF560-037E-4961-8827-DA15BD684FC3}" destId="{ED0D149A-BCDD-47D3-B27B-7D8E551B0022}" srcOrd="10" destOrd="0" presId="urn:microsoft.com/office/officeart/2005/8/layout/orgChart1"/>
    <dgm:cxn modelId="{CF0C6B1E-4981-4141-9AD7-27C7A4F4DD5E}" type="presParOf" srcId="{DEBBF560-037E-4961-8827-DA15BD684FC3}" destId="{A3FC1250-1278-4F4D-B397-25793FB7ADDD}" srcOrd="11" destOrd="0" presId="urn:microsoft.com/office/officeart/2005/8/layout/orgChart1"/>
    <dgm:cxn modelId="{50FD640D-3130-42FB-8305-58AD2572D311}" type="presParOf" srcId="{A3FC1250-1278-4F4D-B397-25793FB7ADDD}" destId="{C629C6BD-BCCD-499D-B35F-E55C99F99CAC}" srcOrd="0" destOrd="0" presId="urn:microsoft.com/office/officeart/2005/8/layout/orgChart1"/>
    <dgm:cxn modelId="{E144B5E8-E809-441A-9044-D4D985BB89D2}" type="presParOf" srcId="{C629C6BD-BCCD-499D-B35F-E55C99F99CAC}" destId="{C9714529-0827-4908-9A02-4FE777A14FA2}" srcOrd="0" destOrd="0" presId="urn:microsoft.com/office/officeart/2005/8/layout/orgChart1"/>
    <dgm:cxn modelId="{3C079B68-8A8A-445C-80A6-C980D341A09C}" type="presParOf" srcId="{C629C6BD-BCCD-499D-B35F-E55C99F99CAC}" destId="{A7ACB0ED-7764-4CF0-8E3E-DEB41C2AB777}" srcOrd="1" destOrd="0" presId="urn:microsoft.com/office/officeart/2005/8/layout/orgChart1"/>
    <dgm:cxn modelId="{60FDB746-6451-4B05-A7E4-C86C7494D91D}" type="presParOf" srcId="{A3FC1250-1278-4F4D-B397-25793FB7ADDD}" destId="{4E5F2FED-267D-423C-A5E8-4000F9DA3444}" srcOrd="1" destOrd="0" presId="urn:microsoft.com/office/officeart/2005/8/layout/orgChart1"/>
    <dgm:cxn modelId="{03A3F76F-4F00-481C-957B-9CAE4F562D54}" type="presParOf" srcId="{4E5F2FED-267D-423C-A5E8-4000F9DA3444}" destId="{F5603E6F-8704-4435-AB69-6F2602EB46AA}" srcOrd="0" destOrd="0" presId="urn:microsoft.com/office/officeart/2005/8/layout/orgChart1"/>
    <dgm:cxn modelId="{ED7AC347-925D-4B75-B07C-CB742329D169}" type="presParOf" srcId="{4E5F2FED-267D-423C-A5E8-4000F9DA3444}" destId="{451033DF-4F35-4F1B-BCB4-BC7DD28E641C}" srcOrd="1" destOrd="0" presId="urn:microsoft.com/office/officeart/2005/8/layout/orgChart1"/>
    <dgm:cxn modelId="{B25EAFA0-188C-4C91-8188-EA718A456D31}" type="presParOf" srcId="{451033DF-4F35-4F1B-BCB4-BC7DD28E641C}" destId="{57200ACF-8086-44F8-80FB-B43246E950B3}" srcOrd="0" destOrd="0" presId="urn:microsoft.com/office/officeart/2005/8/layout/orgChart1"/>
    <dgm:cxn modelId="{043459F5-7C14-4A47-9BBA-B20E64367E78}" type="presParOf" srcId="{57200ACF-8086-44F8-80FB-B43246E950B3}" destId="{FCCFA522-3694-4473-843D-534978F6B34E}" srcOrd="0" destOrd="0" presId="urn:microsoft.com/office/officeart/2005/8/layout/orgChart1"/>
    <dgm:cxn modelId="{8AA8FAD6-C345-44FE-836C-A86E9F5133F9}" type="presParOf" srcId="{57200ACF-8086-44F8-80FB-B43246E950B3}" destId="{5C3E56F0-DD8C-4053-ACE9-D40B0C110B8A}" srcOrd="1" destOrd="0" presId="urn:microsoft.com/office/officeart/2005/8/layout/orgChart1"/>
    <dgm:cxn modelId="{CFA446CB-2D4C-4178-89E8-8EB24ED145E8}" type="presParOf" srcId="{451033DF-4F35-4F1B-BCB4-BC7DD28E641C}" destId="{826BFEC2-CAE7-44B3-A684-9E5EEB62EEE1}" srcOrd="1" destOrd="0" presId="urn:microsoft.com/office/officeart/2005/8/layout/orgChart1"/>
    <dgm:cxn modelId="{5FFA0F30-4C5D-48F1-82D0-AA3B605A032A}" type="presParOf" srcId="{451033DF-4F35-4F1B-BCB4-BC7DD28E641C}" destId="{F56E06C0-49B4-4444-9747-AD69116F19EE}" srcOrd="2" destOrd="0" presId="urn:microsoft.com/office/officeart/2005/8/layout/orgChart1"/>
    <dgm:cxn modelId="{D517C7EE-219C-4FB7-8137-6188532C1B70}" type="presParOf" srcId="{4E5F2FED-267D-423C-A5E8-4000F9DA3444}" destId="{D6BE0AA3-C6DB-483F-A503-EC0B02CE6374}" srcOrd="2" destOrd="0" presId="urn:microsoft.com/office/officeart/2005/8/layout/orgChart1"/>
    <dgm:cxn modelId="{CB60E857-6353-425D-AEA4-0C5BEF1D7ED5}" type="presParOf" srcId="{4E5F2FED-267D-423C-A5E8-4000F9DA3444}" destId="{699567CF-F4F9-4507-BED2-E0D7CF9D7E85}" srcOrd="3" destOrd="0" presId="urn:microsoft.com/office/officeart/2005/8/layout/orgChart1"/>
    <dgm:cxn modelId="{A4FB9146-752A-485C-9D70-9E2FA55ABF56}" type="presParOf" srcId="{699567CF-F4F9-4507-BED2-E0D7CF9D7E85}" destId="{0D543A7D-61C4-499C-821F-6CC49264A7EF}" srcOrd="0" destOrd="0" presId="urn:microsoft.com/office/officeart/2005/8/layout/orgChart1"/>
    <dgm:cxn modelId="{B3441379-76CA-4E2A-A7CF-19AE084929DB}" type="presParOf" srcId="{0D543A7D-61C4-499C-821F-6CC49264A7EF}" destId="{6595239C-9C4C-4A9B-B8F0-68C0C016177F}" srcOrd="0" destOrd="0" presId="urn:microsoft.com/office/officeart/2005/8/layout/orgChart1"/>
    <dgm:cxn modelId="{21B45B8B-C60A-4D10-A247-985C60CCF612}" type="presParOf" srcId="{0D543A7D-61C4-499C-821F-6CC49264A7EF}" destId="{63983714-4BD8-43CA-8C1F-CFEB50283330}" srcOrd="1" destOrd="0" presId="urn:microsoft.com/office/officeart/2005/8/layout/orgChart1"/>
    <dgm:cxn modelId="{FE7561C6-A7B8-426E-A9D0-8A6CF89CF5F9}" type="presParOf" srcId="{699567CF-F4F9-4507-BED2-E0D7CF9D7E85}" destId="{1B29AB15-EA10-479A-905D-EA8497F44752}" srcOrd="1" destOrd="0" presId="urn:microsoft.com/office/officeart/2005/8/layout/orgChart1"/>
    <dgm:cxn modelId="{DA9D3F1B-1A4B-4DE3-80FB-81CE78599F96}" type="presParOf" srcId="{699567CF-F4F9-4507-BED2-E0D7CF9D7E85}" destId="{A62A9A9C-3DFC-456B-86A2-06111AE6E287}" srcOrd="2" destOrd="0" presId="urn:microsoft.com/office/officeart/2005/8/layout/orgChart1"/>
    <dgm:cxn modelId="{03F8AC22-C056-40B1-86AE-FBEB2895DE55}" type="presParOf" srcId="{4E5F2FED-267D-423C-A5E8-4000F9DA3444}" destId="{7C05EE96-A865-49A6-B2B1-A1497A878E56}" srcOrd="4" destOrd="0" presId="urn:microsoft.com/office/officeart/2005/8/layout/orgChart1"/>
    <dgm:cxn modelId="{3AA8332C-C212-4BE6-A73F-D51657E78777}" type="presParOf" srcId="{4E5F2FED-267D-423C-A5E8-4000F9DA3444}" destId="{186BAA34-4896-435F-AD76-8088DB230DD2}" srcOrd="5" destOrd="0" presId="urn:microsoft.com/office/officeart/2005/8/layout/orgChart1"/>
    <dgm:cxn modelId="{21B72F85-DA2A-4247-9181-33BC564F8E5D}" type="presParOf" srcId="{186BAA34-4896-435F-AD76-8088DB230DD2}" destId="{B27CCD6B-4C47-46CF-BA57-A3AC559D4B43}" srcOrd="0" destOrd="0" presId="urn:microsoft.com/office/officeart/2005/8/layout/orgChart1"/>
    <dgm:cxn modelId="{1C89C284-474E-4157-A0A0-712B2906E36F}" type="presParOf" srcId="{B27CCD6B-4C47-46CF-BA57-A3AC559D4B43}" destId="{81AB125C-D6D6-48C3-AAB7-FC3A7DECB304}" srcOrd="0" destOrd="0" presId="urn:microsoft.com/office/officeart/2005/8/layout/orgChart1"/>
    <dgm:cxn modelId="{3E831F26-7EFD-4C4B-8588-7912D6537A12}" type="presParOf" srcId="{B27CCD6B-4C47-46CF-BA57-A3AC559D4B43}" destId="{F3EC851C-42B8-429B-AEAE-7F0E99ABF929}" srcOrd="1" destOrd="0" presId="urn:microsoft.com/office/officeart/2005/8/layout/orgChart1"/>
    <dgm:cxn modelId="{846DBA91-9CBF-44E9-8C3C-2D8E93DDFDFA}" type="presParOf" srcId="{186BAA34-4896-435F-AD76-8088DB230DD2}" destId="{8F4757D2-085E-426D-A7E2-1874E3B348DB}" srcOrd="1" destOrd="0" presId="urn:microsoft.com/office/officeart/2005/8/layout/orgChart1"/>
    <dgm:cxn modelId="{594AFADA-5EB1-413F-8768-D91DF8C48861}" type="presParOf" srcId="{186BAA34-4896-435F-AD76-8088DB230DD2}" destId="{31C082E4-687D-4DF4-AD39-89B25A80F9F6}" srcOrd="2" destOrd="0" presId="urn:microsoft.com/office/officeart/2005/8/layout/orgChart1"/>
    <dgm:cxn modelId="{B27BAA6E-4C4B-4BD4-AE6B-AD9AC828BACA}" type="presParOf" srcId="{A3FC1250-1278-4F4D-B397-25793FB7ADDD}" destId="{29FE8F00-7A46-4DCE-9FE2-184704C0E02A}" srcOrd="2" destOrd="0" presId="urn:microsoft.com/office/officeart/2005/8/layout/orgChart1"/>
    <dgm:cxn modelId="{16D1B1E8-A8C1-41F9-A81C-C9FDDF31185C}" type="presParOf" srcId="{DEBBF560-037E-4961-8827-DA15BD684FC3}" destId="{B299FB73-47DF-42E4-B0F1-40545B243CC8}" srcOrd="12" destOrd="0" presId="urn:microsoft.com/office/officeart/2005/8/layout/orgChart1"/>
    <dgm:cxn modelId="{DDB5174A-DDD0-44DA-A600-83290C555950}" type="presParOf" srcId="{DEBBF560-037E-4961-8827-DA15BD684FC3}" destId="{B2494CC9-11C5-4ADA-B399-2DD7CBFADF5D}" srcOrd="13" destOrd="0" presId="urn:microsoft.com/office/officeart/2005/8/layout/orgChart1"/>
    <dgm:cxn modelId="{E9BC410F-EF59-432F-AB99-1944C47C4DFB}" type="presParOf" srcId="{B2494CC9-11C5-4ADA-B399-2DD7CBFADF5D}" destId="{3949ED2C-CC0A-477A-9880-2045AA7F41DB}" srcOrd="0" destOrd="0" presId="urn:microsoft.com/office/officeart/2005/8/layout/orgChart1"/>
    <dgm:cxn modelId="{35DD1B39-78AB-4F01-84F3-721E7AADB99B}" type="presParOf" srcId="{3949ED2C-CC0A-477A-9880-2045AA7F41DB}" destId="{A56EE597-8FE3-4C0E-A243-0D7F0F05B862}" srcOrd="0" destOrd="0" presId="urn:microsoft.com/office/officeart/2005/8/layout/orgChart1"/>
    <dgm:cxn modelId="{02D1ECEA-A308-46E7-85FE-F5D828DDA1E0}" type="presParOf" srcId="{3949ED2C-CC0A-477A-9880-2045AA7F41DB}" destId="{41903B23-A0C2-4B33-A918-95EEF8FBD948}" srcOrd="1" destOrd="0" presId="urn:microsoft.com/office/officeart/2005/8/layout/orgChart1"/>
    <dgm:cxn modelId="{3C4313D6-C5EC-41B3-92C4-337928035593}" type="presParOf" srcId="{B2494CC9-11C5-4ADA-B399-2DD7CBFADF5D}" destId="{7F412A0E-613C-487A-ABB9-45AFCC9EDC33}" srcOrd="1" destOrd="0" presId="urn:microsoft.com/office/officeart/2005/8/layout/orgChart1"/>
    <dgm:cxn modelId="{CDDB9BDE-C3A5-4ABC-B935-782C24760AAD}" type="presParOf" srcId="{B2494CC9-11C5-4ADA-B399-2DD7CBFADF5D}" destId="{91405A53-7834-4E0A-97E5-7A8555D5D415}" srcOrd="2" destOrd="0" presId="urn:microsoft.com/office/officeart/2005/8/layout/orgChart1"/>
    <dgm:cxn modelId="{61C6F823-D2D2-4157-8C99-01512E14631F}" type="presParOf" srcId="{DEBBF560-037E-4961-8827-DA15BD684FC3}" destId="{8BFBB85B-05F7-48A5-B4C3-8EC447E64B78}" srcOrd="14" destOrd="0" presId="urn:microsoft.com/office/officeart/2005/8/layout/orgChart1"/>
    <dgm:cxn modelId="{FAC073A1-33E4-480E-BD8A-7622823B1D74}" type="presParOf" srcId="{DEBBF560-037E-4961-8827-DA15BD684FC3}" destId="{BED4EC40-E2A6-4833-BA40-EE2D66C4EE57}" srcOrd="15" destOrd="0" presId="urn:microsoft.com/office/officeart/2005/8/layout/orgChart1"/>
    <dgm:cxn modelId="{3E3CD4F4-5A20-4F7B-AF5B-FA530D78EBED}" type="presParOf" srcId="{BED4EC40-E2A6-4833-BA40-EE2D66C4EE57}" destId="{1FDB3586-1E7A-4669-ADBF-51D7B89AB313}" srcOrd="0" destOrd="0" presId="urn:microsoft.com/office/officeart/2005/8/layout/orgChart1"/>
    <dgm:cxn modelId="{14479DD3-2BCF-4A5E-A005-60836B59617F}" type="presParOf" srcId="{1FDB3586-1E7A-4669-ADBF-51D7B89AB313}" destId="{983D2024-4490-4AFC-870F-FF9764C56EDB}" srcOrd="0" destOrd="0" presId="urn:microsoft.com/office/officeart/2005/8/layout/orgChart1"/>
    <dgm:cxn modelId="{C3D6E57F-D750-4731-BD8E-985A1852D82E}" type="presParOf" srcId="{1FDB3586-1E7A-4669-ADBF-51D7B89AB313}" destId="{D20425BF-AE8F-4C5B-98A5-4A51A09D0BA1}" srcOrd="1" destOrd="0" presId="urn:microsoft.com/office/officeart/2005/8/layout/orgChart1"/>
    <dgm:cxn modelId="{4831CD1E-7896-4E71-8532-F4E25D29E878}" type="presParOf" srcId="{BED4EC40-E2A6-4833-BA40-EE2D66C4EE57}" destId="{8E7FC1B2-8987-4E4D-8CFB-3CD50B6119A4}" srcOrd="1" destOrd="0" presId="urn:microsoft.com/office/officeart/2005/8/layout/orgChart1"/>
    <dgm:cxn modelId="{AEB84AB0-1003-4273-800D-419DD0094CFB}" type="presParOf" srcId="{BED4EC40-E2A6-4833-BA40-EE2D66C4EE57}" destId="{3C5CDD65-F094-4D9B-BCFA-ECA3610DF6CC}" srcOrd="2" destOrd="0" presId="urn:microsoft.com/office/officeart/2005/8/layout/orgChart1"/>
    <dgm:cxn modelId="{C880FAF3-AA20-490F-9CA1-1DA0B9AD55DC}" type="presParOf" srcId="{DEBBF560-037E-4961-8827-DA15BD684FC3}" destId="{35C30014-326C-4AD0-9DF7-7AF92B336A4C}" srcOrd="16" destOrd="0" presId="urn:microsoft.com/office/officeart/2005/8/layout/orgChart1"/>
    <dgm:cxn modelId="{6BBB6EB9-C1F9-4DCA-AEB0-3B66C2F4285F}" type="presParOf" srcId="{DEBBF560-037E-4961-8827-DA15BD684FC3}" destId="{C5115840-92B3-409C-80C4-DB174ED28C2E}" srcOrd="17" destOrd="0" presId="urn:microsoft.com/office/officeart/2005/8/layout/orgChart1"/>
    <dgm:cxn modelId="{B21B146D-C694-410E-8B3E-A84CB108909F}" type="presParOf" srcId="{C5115840-92B3-409C-80C4-DB174ED28C2E}" destId="{5FCBF0B0-6152-45EF-B3F2-3C5025B154E6}" srcOrd="0" destOrd="0" presId="urn:microsoft.com/office/officeart/2005/8/layout/orgChart1"/>
    <dgm:cxn modelId="{F06B3225-9ECA-4704-8A76-79F80DCCCBCB}" type="presParOf" srcId="{5FCBF0B0-6152-45EF-B3F2-3C5025B154E6}" destId="{DA5CE622-72B9-4C67-A904-8B43F08122A5}" srcOrd="0" destOrd="0" presId="urn:microsoft.com/office/officeart/2005/8/layout/orgChart1"/>
    <dgm:cxn modelId="{50DD8C02-9A39-40CB-AD85-1B9451E74A4C}" type="presParOf" srcId="{5FCBF0B0-6152-45EF-B3F2-3C5025B154E6}" destId="{1285D16A-17A7-48D3-A245-4ACA641A8686}" srcOrd="1" destOrd="0" presId="urn:microsoft.com/office/officeart/2005/8/layout/orgChart1"/>
    <dgm:cxn modelId="{EE5D8421-6F9E-4E0F-A0A0-514E6EE65C91}" type="presParOf" srcId="{C5115840-92B3-409C-80C4-DB174ED28C2E}" destId="{8BABD786-75B4-4539-9183-0A591A4CE3C6}" srcOrd="1" destOrd="0" presId="urn:microsoft.com/office/officeart/2005/8/layout/orgChart1"/>
    <dgm:cxn modelId="{6FC1E38E-C0F7-4EB8-BB3F-1715F73ABA02}" type="presParOf" srcId="{C5115840-92B3-409C-80C4-DB174ED28C2E}" destId="{001C7BEE-9CEF-47EB-9E6A-D3BB113C7FE9}" srcOrd="2" destOrd="0" presId="urn:microsoft.com/office/officeart/2005/8/layout/orgChart1"/>
    <dgm:cxn modelId="{1E72F4DD-CAE9-4148-AE91-D2D6F0CB069A}" type="presParOf" srcId="{DABEA1D4-BDAC-4309-8430-8BD1BB9424A2}" destId="{1E715A3A-A168-42C7-B0BF-4D77857DD7B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201C25-508F-4EB3-B90E-A231A5DD782A}"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endParaRPr lang="es-EC"/>
        </a:p>
      </dgm:t>
    </dgm:pt>
    <dgm:pt modelId="{1678E106-A619-496A-B290-ABB7B4EF398C}">
      <dgm:prSet phldrT="[Texto]"/>
      <dgm:spPr/>
      <dgm:t>
        <a:bodyPr/>
        <a:lstStyle/>
        <a:p>
          <a:r>
            <a:rPr lang="es-ES" b="1" dirty="0" smtClean="0">
              <a:solidFill>
                <a:schemeClr val="tx1"/>
              </a:solidFill>
              <a:latin typeface="Times New Roman" panose="02020603050405020304" pitchFamily="18" charset="0"/>
              <a:cs typeface="Times New Roman" panose="02020603050405020304" pitchFamily="18" charset="0"/>
            </a:rPr>
            <a:t>Consumo de alimento</a:t>
          </a:r>
          <a:endParaRPr lang="es-EC" b="1" dirty="0">
            <a:solidFill>
              <a:schemeClr val="tx1"/>
            </a:solidFill>
            <a:latin typeface="Times New Roman" panose="02020603050405020304" pitchFamily="18" charset="0"/>
            <a:cs typeface="Times New Roman" panose="02020603050405020304" pitchFamily="18" charset="0"/>
          </a:endParaRPr>
        </a:p>
      </dgm:t>
    </dgm:pt>
    <dgm:pt modelId="{0E714FD9-44CD-4604-8F6D-30012D50F511}" type="parTrans" cxnId="{2437523B-81B4-43A3-9424-FB81117771B7}">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2A32490E-DF1E-4D1E-82D9-E43DCC6742EB}" type="sibTrans" cxnId="{2437523B-81B4-43A3-9424-FB81117771B7}">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46F18144-5AB3-47A0-9B42-59B5F2BE1E89}">
      <dgm:prSet phldrT="[Texto]"/>
      <dgm:spPr/>
      <dgm:t>
        <a:bodyPr/>
        <a:lstStyle/>
        <a:p>
          <a:r>
            <a:rPr lang="es-ES" b="1" dirty="0" smtClean="0">
              <a:solidFill>
                <a:schemeClr val="tx1"/>
              </a:solidFill>
              <a:latin typeface="Times New Roman" panose="02020603050405020304" pitchFamily="18" charset="0"/>
              <a:cs typeface="Times New Roman" panose="02020603050405020304" pitchFamily="18" charset="0"/>
            </a:rPr>
            <a:t>Peso Corporal</a:t>
          </a:r>
          <a:endParaRPr lang="es-EC" b="1" dirty="0">
            <a:solidFill>
              <a:schemeClr val="tx1"/>
            </a:solidFill>
            <a:latin typeface="Times New Roman" panose="02020603050405020304" pitchFamily="18" charset="0"/>
            <a:cs typeface="Times New Roman" panose="02020603050405020304" pitchFamily="18" charset="0"/>
          </a:endParaRPr>
        </a:p>
      </dgm:t>
    </dgm:pt>
    <dgm:pt modelId="{3500A6B8-3D29-45EF-9954-E995BB5BD808}" type="parTrans" cxnId="{E1BF6FB5-3C00-47F9-A021-23449E5415D8}">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50B0FC31-E6C2-41DC-83B1-4235E0684CCF}" type="sibTrans" cxnId="{E1BF6FB5-3C00-47F9-A021-23449E5415D8}">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247FE2A9-E04F-4513-A1BB-6FC9750DBBF3}">
      <dgm:prSet phldrT="[Texto]"/>
      <dgm:spPr/>
      <dgm:t>
        <a:bodyPr/>
        <a:lstStyle/>
        <a:p>
          <a:r>
            <a:rPr lang="es-ES" b="1" dirty="0" smtClean="0">
              <a:solidFill>
                <a:schemeClr val="tx1"/>
              </a:solidFill>
              <a:latin typeface="Times New Roman" panose="02020603050405020304" pitchFamily="18" charset="0"/>
              <a:cs typeface="Times New Roman" panose="02020603050405020304" pitchFamily="18" charset="0"/>
            </a:rPr>
            <a:t>Ganancia de peso </a:t>
          </a:r>
          <a:endParaRPr lang="es-EC" b="1" dirty="0">
            <a:solidFill>
              <a:schemeClr val="tx1"/>
            </a:solidFill>
            <a:latin typeface="Times New Roman" panose="02020603050405020304" pitchFamily="18" charset="0"/>
            <a:cs typeface="Times New Roman" panose="02020603050405020304" pitchFamily="18" charset="0"/>
          </a:endParaRPr>
        </a:p>
      </dgm:t>
    </dgm:pt>
    <dgm:pt modelId="{917B247B-9002-4895-8472-6E1D08984FAA}" type="parTrans" cxnId="{170BFF72-DF55-4320-83AA-B0E566929794}">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11E2FC3B-2993-4CA8-AB6C-5BB3B9A09DE1}" type="sibTrans" cxnId="{170BFF72-DF55-4320-83AA-B0E566929794}">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7B9DC1A7-C763-4827-B0B8-6806619571E2}">
      <dgm:prSet phldrT="[Texto]"/>
      <dgm:spPr/>
      <dgm:t>
        <a:bodyPr/>
        <a:lstStyle/>
        <a:p>
          <a:r>
            <a:rPr lang="es-ES" dirty="0" smtClean="0">
              <a:solidFill>
                <a:schemeClr val="tx1"/>
              </a:solidFill>
              <a:latin typeface="Times New Roman" panose="02020603050405020304" pitchFamily="18" charset="0"/>
              <a:cs typeface="Times New Roman" panose="02020603050405020304" pitchFamily="18" charset="0"/>
            </a:rPr>
            <a:t> Semanal y acumulada</a:t>
          </a:r>
          <a:endParaRPr lang="es-EC" dirty="0">
            <a:solidFill>
              <a:schemeClr val="tx1"/>
            </a:solidFill>
            <a:latin typeface="Times New Roman" panose="02020603050405020304" pitchFamily="18" charset="0"/>
            <a:cs typeface="Times New Roman" panose="02020603050405020304" pitchFamily="18" charset="0"/>
          </a:endParaRPr>
        </a:p>
      </dgm:t>
    </dgm:pt>
    <dgm:pt modelId="{060F1389-C88A-4284-865E-6E68B5DAFE4E}" type="parTrans" cxnId="{5D5CFF8A-4BFF-463A-AFE4-447633F871DD}">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6F309255-1E7A-48BE-8218-D3836F5441B9}" type="sibTrans" cxnId="{5D5CFF8A-4BFF-463A-AFE4-447633F871DD}">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ADD5F12-A41C-4BA3-921C-5F878E5E5AB5}">
      <dgm:prSet phldrT="[Texto]"/>
      <dgm:spPr/>
      <dgm:t>
        <a:bodyPr/>
        <a:lstStyle/>
        <a:p>
          <a:r>
            <a:rPr lang="es-EC" b="1" dirty="0" smtClean="0">
              <a:solidFill>
                <a:schemeClr val="tx1"/>
              </a:solidFill>
              <a:latin typeface="Times New Roman" panose="02020603050405020304" pitchFamily="18" charset="0"/>
              <a:cs typeface="Times New Roman" panose="02020603050405020304" pitchFamily="18" charset="0"/>
            </a:rPr>
            <a:t>Peso Inicial</a:t>
          </a:r>
          <a:endParaRPr lang="es-EC" b="1" dirty="0">
            <a:solidFill>
              <a:schemeClr val="tx1"/>
            </a:solidFill>
            <a:latin typeface="Times New Roman" panose="02020603050405020304" pitchFamily="18" charset="0"/>
            <a:cs typeface="Times New Roman" panose="02020603050405020304" pitchFamily="18" charset="0"/>
          </a:endParaRPr>
        </a:p>
      </dgm:t>
    </dgm:pt>
    <dgm:pt modelId="{2F320386-07F4-4263-8355-71216323960A}" type="parTrans" cxnId="{6447C710-7839-4A5A-8B2D-A98C2C60363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62D1F423-E01B-4676-A25C-7B2BD8D9B1B9}" type="sibTrans" cxnId="{6447C710-7839-4A5A-8B2D-A98C2C60363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104D7B04-918C-415E-8F44-CF23EF71B570}">
      <dgm:prSet phldrT="[Texto]"/>
      <dgm:spPr/>
      <dgm:t>
        <a:bodyPr/>
        <a:lstStyle/>
        <a:p>
          <a:r>
            <a:rPr lang="es-EC" dirty="0" smtClean="0">
              <a:solidFill>
                <a:schemeClr val="tx1"/>
              </a:solidFill>
              <a:latin typeface="Times New Roman" panose="02020603050405020304" pitchFamily="18" charset="0"/>
              <a:cs typeface="Times New Roman" panose="02020603050405020304" pitchFamily="18" charset="0"/>
            </a:rPr>
            <a:t>Pesos inicial </a:t>
          </a:r>
        </a:p>
        <a:p>
          <a:r>
            <a:rPr lang="es-EC" dirty="0" smtClean="0">
              <a:solidFill>
                <a:schemeClr val="tx1"/>
              </a:solidFill>
              <a:latin typeface="Times New Roman" panose="02020603050405020304" pitchFamily="18" charset="0"/>
              <a:cs typeface="Times New Roman" panose="02020603050405020304" pitchFamily="18" charset="0"/>
            </a:rPr>
            <a:t>de los tres T.</a:t>
          </a:r>
          <a:endParaRPr lang="es-EC" dirty="0">
            <a:solidFill>
              <a:schemeClr val="tx1"/>
            </a:solidFill>
            <a:latin typeface="Times New Roman" panose="02020603050405020304" pitchFamily="18" charset="0"/>
            <a:cs typeface="Times New Roman" panose="02020603050405020304" pitchFamily="18" charset="0"/>
          </a:endParaRPr>
        </a:p>
      </dgm:t>
    </dgm:pt>
    <dgm:pt modelId="{FACBC9A7-CFE4-4A11-8BD6-824607253076}" type="parTrans" cxnId="{D2EB7542-4091-4D0D-83FE-228675C4F3A7}">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F6CFAF2A-F95E-4E46-ABA8-A5B56C244F01}" type="sibTrans" cxnId="{D2EB7542-4091-4D0D-83FE-228675C4F3A7}">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A1626191-9D20-45D1-AF4B-00C9001FC551}">
      <dgm:prSet phldrT="[Texto]"/>
      <dgm:spPr/>
      <dgm:t>
        <a:bodyPr/>
        <a:lstStyle/>
        <a:p>
          <a:r>
            <a:rPr lang="es-EC" dirty="0" smtClean="0">
              <a:solidFill>
                <a:schemeClr val="tx1"/>
              </a:solidFill>
              <a:latin typeface="Times New Roman" panose="02020603050405020304" pitchFamily="18" charset="0"/>
              <a:cs typeface="Times New Roman" panose="02020603050405020304" pitchFamily="18" charset="0"/>
            </a:rPr>
            <a:t>Semanal la misma hora</a:t>
          </a:r>
          <a:endParaRPr lang="es-EC" b="1" i="1" dirty="0">
            <a:solidFill>
              <a:schemeClr val="tx1"/>
            </a:solidFill>
            <a:latin typeface="Times New Roman" panose="02020603050405020304" pitchFamily="18" charset="0"/>
            <a:cs typeface="Times New Roman" panose="02020603050405020304" pitchFamily="18" charset="0"/>
          </a:endParaRPr>
        </a:p>
      </dgm:t>
    </dgm:pt>
    <dgm:pt modelId="{EFF35566-F2C1-4F3A-99CE-60F0697584E5}" type="parTrans" cxnId="{351CD890-299D-49AF-A1E3-6DD4FB54FCB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DA14FE5F-048D-4B0F-B137-A60326A22C86}" type="sibTrans" cxnId="{351CD890-299D-49AF-A1E3-6DD4FB54FCB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055139B9-FD4B-477D-B14F-5D4C59D49034}">
      <dgm:prSet phldrT="[Texto]"/>
      <dgm:spPr/>
      <dgm:t>
        <a:bodyPr/>
        <a:lstStyle/>
        <a:p>
          <a:r>
            <a:rPr lang="es-EC" dirty="0" smtClean="0">
              <a:solidFill>
                <a:schemeClr val="tx1"/>
              </a:solidFill>
              <a:latin typeface="Times New Roman" panose="02020603050405020304" pitchFamily="18" charset="0"/>
              <a:cs typeface="Times New Roman" panose="02020603050405020304" pitchFamily="18" charset="0"/>
            </a:rPr>
            <a:t>Diaria, Semanal</a:t>
          </a:r>
        </a:p>
        <a:p>
          <a:r>
            <a:rPr lang="es-EC" dirty="0" smtClean="0">
              <a:solidFill>
                <a:schemeClr val="tx1"/>
              </a:solidFill>
              <a:latin typeface="Times New Roman" panose="02020603050405020304" pitchFamily="18" charset="0"/>
              <a:cs typeface="Times New Roman" panose="02020603050405020304" pitchFamily="18" charset="0"/>
            </a:rPr>
            <a:t>Acumulada</a:t>
          </a:r>
          <a:endParaRPr lang="es-EC" dirty="0">
            <a:solidFill>
              <a:schemeClr val="tx1"/>
            </a:solidFill>
            <a:latin typeface="Times New Roman" panose="02020603050405020304" pitchFamily="18" charset="0"/>
            <a:cs typeface="Times New Roman" panose="02020603050405020304" pitchFamily="18" charset="0"/>
          </a:endParaRPr>
        </a:p>
      </dgm:t>
    </dgm:pt>
    <dgm:pt modelId="{1C7FD184-1D20-4BD5-A304-D09F7A50544A}" type="parTrans" cxnId="{5AA9446B-D1F8-41C2-82B2-5C8AC669EABE}">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EB102B7-9556-4405-9590-6BF975D50093}" type="sibTrans" cxnId="{5AA9446B-D1F8-41C2-82B2-5C8AC669EABE}">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8062180B-A856-4CCF-8141-1E07DC6FED7F}">
      <dgm:prSet phldrT="[Texto]"/>
      <dgm:spPr>
        <a:solidFill>
          <a:schemeClr val="accent2"/>
        </a:solidFill>
      </dgm:spPr>
      <dgm:t>
        <a:bodyPr/>
        <a:lstStyle/>
        <a:p>
          <a:r>
            <a:rPr lang="es-ES" b="1" i="0" dirty="0">
              <a:solidFill>
                <a:schemeClr val="tx1"/>
              </a:solidFill>
              <a:latin typeface="Times New Roman" panose="02020603050405020304" pitchFamily="18" charset="0"/>
              <a:cs typeface="Times New Roman" panose="02020603050405020304" pitchFamily="18" charset="0"/>
            </a:rPr>
            <a:t>Variables a medir</a:t>
          </a:r>
          <a:endParaRPr lang="es-EC" b="1" i="0" dirty="0">
            <a:solidFill>
              <a:schemeClr val="tx1"/>
            </a:solidFill>
            <a:latin typeface="Times New Roman" panose="02020603050405020304" pitchFamily="18" charset="0"/>
            <a:cs typeface="Times New Roman" panose="02020603050405020304" pitchFamily="18" charset="0"/>
          </a:endParaRPr>
        </a:p>
      </dgm:t>
    </dgm:pt>
    <dgm:pt modelId="{A0EEF2E1-4A54-4E09-9050-F9B64C81E577}" type="sibTrans" cxnId="{67131D3A-C71A-4B45-B8F8-75B98701784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06A2C729-BDFC-4B60-9433-1E49F8C67D45}" type="parTrans" cxnId="{67131D3A-C71A-4B45-B8F8-75B98701784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7016034A-03CD-40D6-868F-1766B21CF6BE}">
      <dgm:prSet phldrT="[Texto]"/>
      <dgm:spPr/>
      <dgm:t>
        <a:bodyPr/>
        <a:lstStyle/>
        <a:p>
          <a:r>
            <a:rPr lang="es-EC" b="1" dirty="0" smtClean="0">
              <a:solidFill>
                <a:schemeClr val="tx1"/>
              </a:solidFill>
              <a:latin typeface="Times New Roman" panose="02020603050405020304" pitchFamily="18" charset="0"/>
              <a:cs typeface="Times New Roman" panose="02020603050405020304" pitchFamily="18" charset="0"/>
            </a:rPr>
            <a:t>Índice de Conversión</a:t>
          </a:r>
          <a:endParaRPr lang="es-EC" b="1" dirty="0">
            <a:solidFill>
              <a:schemeClr val="tx1"/>
            </a:solidFill>
            <a:latin typeface="Times New Roman" panose="02020603050405020304" pitchFamily="18" charset="0"/>
            <a:cs typeface="Times New Roman" panose="02020603050405020304" pitchFamily="18" charset="0"/>
          </a:endParaRPr>
        </a:p>
      </dgm:t>
    </dgm:pt>
    <dgm:pt modelId="{758D7BD3-C583-4585-8639-E1931DED1875}" type="parTrans" cxnId="{5FCF57AF-87CA-4005-A39D-86EAAFDF312B}">
      <dgm:prSet/>
      <dgm:spPr/>
      <dgm:t>
        <a:bodyPr/>
        <a:lstStyle/>
        <a:p>
          <a:endParaRPr lang="es-EC">
            <a:solidFill>
              <a:schemeClr val="tx1"/>
            </a:solidFill>
          </a:endParaRPr>
        </a:p>
      </dgm:t>
    </dgm:pt>
    <dgm:pt modelId="{6D8B9178-8231-4DA5-A908-88CD9357B5B5}" type="sibTrans" cxnId="{5FCF57AF-87CA-4005-A39D-86EAAFDF312B}">
      <dgm:prSet/>
      <dgm:spPr/>
      <dgm:t>
        <a:bodyPr/>
        <a:lstStyle/>
        <a:p>
          <a:endParaRPr lang="es-EC">
            <a:solidFill>
              <a:schemeClr val="tx1"/>
            </a:solidFill>
          </a:endParaRPr>
        </a:p>
      </dgm:t>
    </dgm:pt>
    <dgm:pt modelId="{82FDBDBC-7C84-45B5-AA17-96323A851C53}">
      <dgm:prSet phldrT="[Texto]"/>
      <dgm:spPr/>
      <dgm:t>
        <a:bodyPr/>
        <a:lstStyle/>
        <a:p>
          <a:r>
            <a:rPr lang="es-ES" b="1" dirty="0" smtClean="0">
              <a:solidFill>
                <a:schemeClr val="tx1"/>
              </a:solidFill>
              <a:latin typeface="Times New Roman" panose="02020603050405020304" pitchFamily="18" charset="0"/>
              <a:cs typeface="Times New Roman" panose="02020603050405020304" pitchFamily="18" charset="0"/>
            </a:rPr>
            <a:t>Mortalidad</a:t>
          </a:r>
        </a:p>
        <a:p>
          <a:endParaRPr lang="es-EC" b="1" dirty="0">
            <a:solidFill>
              <a:schemeClr val="tx1"/>
            </a:solidFill>
            <a:latin typeface="Times New Roman" panose="02020603050405020304" pitchFamily="18" charset="0"/>
            <a:cs typeface="Times New Roman" panose="02020603050405020304" pitchFamily="18" charset="0"/>
          </a:endParaRPr>
        </a:p>
      </dgm:t>
    </dgm:pt>
    <dgm:pt modelId="{5695D532-15CE-483A-BF1F-832195A1E6CD}" type="parTrans" cxnId="{E0E85D3B-F2D0-4A55-A6D9-43E2217CD1F0}">
      <dgm:prSet/>
      <dgm:spPr/>
      <dgm:t>
        <a:bodyPr/>
        <a:lstStyle/>
        <a:p>
          <a:endParaRPr lang="es-EC">
            <a:solidFill>
              <a:schemeClr val="tx1"/>
            </a:solidFill>
          </a:endParaRPr>
        </a:p>
      </dgm:t>
    </dgm:pt>
    <dgm:pt modelId="{FE92006E-5D5E-4D5B-BFC7-ED718C162447}" type="sibTrans" cxnId="{E0E85D3B-F2D0-4A55-A6D9-43E2217CD1F0}">
      <dgm:prSet/>
      <dgm:spPr/>
      <dgm:t>
        <a:bodyPr/>
        <a:lstStyle/>
        <a:p>
          <a:endParaRPr lang="es-EC">
            <a:solidFill>
              <a:schemeClr val="tx1"/>
            </a:solidFill>
          </a:endParaRPr>
        </a:p>
      </dgm:t>
    </dgm:pt>
    <dgm:pt modelId="{0AEB6D6E-F5CD-432D-9518-1FA39A62A3AC}">
      <dgm:prSet phldrT="[Texto]"/>
      <dgm:spPr/>
      <dgm:t>
        <a:bodyPr/>
        <a:lstStyle/>
        <a:p>
          <a:r>
            <a:rPr lang="es-ES" b="1" dirty="0" smtClean="0">
              <a:solidFill>
                <a:schemeClr val="tx1"/>
              </a:solidFill>
              <a:latin typeface="Times New Roman" panose="02020603050405020304" pitchFamily="18" charset="0"/>
              <a:cs typeface="Times New Roman" panose="02020603050405020304" pitchFamily="18" charset="0"/>
            </a:rPr>
            <a:t>Costos por kg / </a:t>
          </a:r>
          <a:r>
            <a:rPr lang="es-ES" b="1" dirty="0" err="1" smtClean="0">
              <a:solidFill>
                <a:schemeClr val="tx1"/>
              </a:solidFill>
              <a:latin typeface="Times New Roman" panose="02020603050405020304" pitchFamily="18" charset="0"/>
              <a:cs typeface="Times New Roman" panose="02020603050405020304" pitchFamily="18" charset="0"/>
            </a:rPr>
            <a:t>pv</a:t>
          </a:r>
          <a:endParaRPr lang="es-EC" b="1" dirty="0">
            <a:solidFill>
              <a:schemeClr val="tx1"/>
            </a:solidFill>
            <a:latin typeface="Times New Roman" panose="02020603050405020304" pitchFamily="18" charset="0"/>
            <a:cs typeface="Times New Roman" panose="02020603050405020304" pitchFamily="18" charset="0"/>
          </a:endParaRPr>
        </a:p>
      </dgm:t>
    </dgm:pt>
    <dgm:pt modelId="{1C686C37-434B-45C6-8997-C4AEEA6004FD}" type="parTrans" cxnId="{ACDE98F8-E914-4368-8A01-7A769220B36F}">
      <dgm:prSet/>
      <dgm:spPr/>
      <dgm:t>
        <a:bodyPr/>
        <a:lstStyle/>
        <a:p>
          <a:endParaRPr lang="es-EC">
            <a:solidFill>
              <a:schemeClr val="tx1"/>
            </a:solidFill>
          </a:endParaRPr>
        </a:p>
      </dgm:t>
    </dgm:pt>
    <dgm:pt modelId="{C25E8228-D77D-4ABA-A4A7-CE4E862D4850}" type="sibTrans" cxnId="{ACDE98F8-E914-4368-8A01-7A769220B36F}">
      <dgm:prSet/>
      <dgm:spPr/>
      <dgm:t>
        <a:bodyPr/>
        <a:lstStyle/>
        <a:p>
          <a:endParaRPr lang="es-EC">
            <a:solidFill>
              <a:schemeClr val="tx1"/>
            </a:solidFill>
          </a:endParaRPr>
        </a:p>
      </dgm:t>
    </dgm:pt>
    <dgm:pt modelId="{AE5E9C2E-4F96-49E6-BBBD-8FE81E4CED06}">
      <dgm:prSet/>
      <dgm:spPr/>
      <dgm:t>
        <a:bodyPr/>
        <a:lstStyle/>
        <a:p>
          <a:r>
            <a:rPr lang="es-EC" dirty="0" smtClean="0">
              <a:solidFill>
                <a:schemeClr val="tx1"/>
              </a:solidFill>
            </a:rPr>
            <a:t>Diaria, Semanal, Acumulada</a:t>
          </a:r>
          <a:endParaRPr lang="es-EC" dirty="0">
            <a:solidFill>
              <a:schemeClr val="tx1"/>
            </a:solidFill>
          </a:endParaRPr>
        </a:p>
      </dgm:t>
    </dgm:pt>
    <dgm:pt modelId="{C03B8D1F-3E81-424E-877F-D092F38FD0E3}" type="parTrans" cxnId="{265E045F-0CC3-4B52-92A4-27CE2FF12FF0}">
      <dgm:prSet/>
      <dgm:spPr/>
      <dgm:t>
        <a:bodyPr/>
        <a:lstStyle/>
        <a:p>
          <a:endParaRPr lang="es-EC">
            <a:solidFill>
              <a:schemeClr val="tx1"/>
            </a:solidFill>
          </a:endParaRPr>
        </a:p>
      </dgm:t>
    </dgm:pt>
    <dgm:pt modelId="{457C3961-1F17-4A53-9A0E-7332E3B7B85E}" type="sibTrans" cxnId="{265E045F-0CC3-4B52-92A4-27CE2FF12FF0}">
      <dgm:prSet/>
      <dgm:spPr/>
      <dgm:t>
        <a:bodyPr/>
        <a:lstStyle/>
        <a:p>
          <a:endParaRPr lang="es-EC">
            <a:solidFill>
              <a:schemeClr val="tx1"/>
            </a:solidFill>
          </a:endParaRPr>
        </a:p>
      </dgm:t>
    </dgm:pt>
    <dgm:pt modelId="{DD330E0F-745F-4293-A6D0-C4B15642BE15}">
      <dgm:prSet/>
      <dgm:spPr/>
      <dgm:t>
        <a:bodyPr/>
        <a:lstStyle/>
        <a:p>
          <a:r>
            <a:rPr lang="es-EC" dirty="0" smtClean="0">
              <a:solidFill>
                <a:schemeClr val="tx1"/>
              </a:solidFill>
            </a:rPr>
            <a:t>Semanal,</a:t>
          </a:r>
        </a:p>
        <a:p>
          <a:r>
            <a:rPr lang="es-EC" dirty="0" smtClean="0">
              <a:solidFill>
                <a:schemeClr val="tx1"/>
              </a:solidFill>
            </a:rPr>
            <a:t>Acumulada</a:t>
          </a:r>
          <a:endParaRPr lang="es-EC" dirty="0">
            <a:solidFill>
              <a:schemeClr val="tx1"/>
            </a:solidFill>
          </a:endParaRPr>
        </a:p>
      </dgm:t>
    </dgm:pt>
    <dgm:pt modelId="{9D3CB813-CFBF-4407-A116-1FBE505983C9}" type="parTrans" cxnId="{FE1F8E09-CD02-4A9B-A0CF-AA609B34B9F5}">
      <dgm:prSet/>
      <dgm:spPr/>
      <dgm:t>
        <a:bodyPr/>
        <a:lstStyle/>
        <a:p>
          <a:endParaRPr lang="es-EC">
            <a:solidFill>
              <a:schemeClr val="tx1"/>
            </a:solidFill>
          </a:endParaRPr>
        </a:p>
      </dgm:t>
    </dgm:pt>
    <dgm:pt modelId="{B6381083-D668-4A97-A90B-2C46E8CDB98A}" type="sibTrans" cxnId="{FE1F8E09-CD02-4A9B-A0CF-AA609B34B9F5}">
      <dgm:prSet/>
      <dgm:spPr/>
      <dgm:t>
        <a:bodyPr/>
        <a:lstStyle/>
        <a:p>
          <a:endParaRPr lang="es-EC">
            <a:solidFill>
              <a:schemeClr val="tx1"/>
            </a:solidFill>
          </a:endParaRPr>
        </a:p>
      </dgm:t>
    </dgm:pt>
    <dgm:pt modelId="{2C89C10F-DE61-4D90-8A61-AC9B7934B0ED}">
      <dgm:prSet/>
      <dgm:spPr/>
      <dgm:t>
        <a:bodyPr/>
        <a:lstStyle/>
        <a:p>
          <a:r>
            <a:rPr lang="es-ES" b="1" dirty="0" smtClean="0">
              <a:solidFill>
                <a:schemeClr val="tx1"/>
              </a:solidFill>
              <a:latin typeface="Times New Roman" panose="02020603050405020304" pitchFamily="18" charset="0"/>
              <a:cs typeface="Times New Roman" panose="02020603050405020304" pitchFamily="18" charset="0"/>
            </a:rPr>
            <a:t>Índice de Eficiencia Europea</a:t>
          </a:r>
          <a:endParaRPr lang="es-EC" dirty="0"/>
        </a:p>
      </dgm:t>
    </dgm:pt>
    <dgm:pt modelId="{8B21C38E-6875-431D-BBA0-B2A5CE48F9D6}" type="parTrans" cxnId="{CFBBB86E-4831-4BB3-967A-240AA50C996C}">
      <dgm:prSet/>
      <dgm:spPr/>
      <dgm:t>
        <a:bodyPr/>
        <a:lstStyle/>
        <a:p>
          <a:endParaRPr lang="es-EC"/>
        </a:p>
      </dgm:t>
    </dgm:pt>
    <dgm:pt modelId="{62446A96-BD24-4E3E-8845-3B225FEA8515}" type="sibTrans" cxnId="{CFBBB86E-4831-4BB3-967A-240AA50C996C}">
      <dgm:prSet/>
      <dgm:spPr/>
      <dgm:t>
        <a:bodyPr/>
        <a:lstStyle/>
        <a:p>
          <a:endParaRPr lang="es-EC"/>
        </a:p>
      </dgm:t>
    </dgm:pt>
    <dgm:pt modelId="{2D63C68D-3C74-4D07-93B8-1F20C3342734}">
      <dgm:prSet/>
      <dgm:spPr/>
      <dgm:t>
        <a:bodyPr/>
        <a:lstStyle/>
        <a:p>
          <a:r>
            <a:rPr lang="es-ES" b="1" dirty="0" smtClean="0">
              <a:solidFill>
                <a:schemeClr val="tx1"/>
              </a:solidFill>
              <a:latin typeface="Times New Roman" panose="02020603050405020304" pitchFamily="18" charset="0"/>
              <a:cs typeface="Times New Roman" panose="02020603050405020304" pitchFamily="18" charset="0"/>
            </a:rPr>
            <a:t>Eficiencia Productiva</a:t>
          </a:r>
        </a:p>
      </dgm:t>
    </dgm:pt>
    <dgm:pt modelId="{4B83A326-E533-4567-B744-B072ECE3F3BC}" type="parTrans" cxnId="{E0772F4F-2F9E-48C5-B29E-CFDB81A955D1}">
      <dgm:prSet/>
      <dgm:spPr/>
      <dgm:t>
        <a:bodyPr/>
        <a:lstStyle/>
        <a:p>
          <a:endParaRPr lang="es-EC"/>
        </a:p>
      </dgm:t>
    </dgm:pt>
    <dgm:pt modelId="{4210E0D3-12AC-4B16-AE15-756FD6B49F95}" type="sibTrans" cxnId="{E0772F4F-2F9E-48C5-B29E-CFDB81A955D1}">
      <dgm:prSet/>
      <dgm:spPr/>
      <dgm:t>
        <a:bodyPr/>
        <a:lstStyle/>
        <a:p>
          <a:endParaRPr lang="es-EC"/>
        </a:p>
      </dgm:t>
    </dgm:pt>
    <dgm:pt modelId="{577A74F8-FCD3-4437-8633-53E6149246E9}" type="pres">
      <dgm:prSet presAssocID="{9A201C25-508F-4EB3-B90E-A231A5DD782A}" presName="hierChild1" presStyleCnt="0">
        <dgm:presLayoutVars>
          <dgm:orgChart val="1"/>
          <dgm:chPref val="1"/>
          <dgm:dir/>
          <dgm:animOne val="branch"/>
          <dgm:animLvl val="lvl"/>
          <dgm:resizeHandles/>
        </dgm:presLayoutVars>
      </dgm:prSet>
      <dgm:spPr/>
      <dgm:t>
        <a:bodyPr/>
        <a:lstStyle/>
        <a:p>
          <a:endParaRPr lang="es-EC"/>
        </a:p>
      </dgm:t>
    </dgm:pt>
    <dgm:pt modelId="{DABEA1D4-BDAC-4309-8430-8BD1BB9424A2}" type="pres">
      <dgm:prSet presAssocID="{8062180B-A856-4CCF-8141-1E07DC6FED7F}" presName="hierRoot1" presStyleCnt="0">
        <dgm:presLayoutVars>
          <dgm:hierBranch val="init"/>
        </dgm:presLayoutVars>
      </dgm:prSet>
      <dgm:spPr/>
    </dgm:pt>
    <dgm:pt modelId="{C2B27B3E-B11F-4173-8BE4-86386CB50999}" type="pres">
      <dgm:prSet presAssocID="{8062180B-A856-4CCF-8141-1E07DC6FED7F}" presName="rootComposite1" presStyleCnt="0"/>
      <dgm:spPr/>
    </dgm:pt>
    <dgm:pt modelId="{99784DFE-6AA3-4DF8-AE3C-8EC90B0B7414}" type="pres">
      <dgm:prSet presAssocID="{8062180B-A856-4CCF-8141-1E07DC6FED7F}" presName="rootText1" presStyleLbl="node0" presStyleIdx="0" presStyleCnt="1" custScaleX="180549" custLinFactNeighborX="3129" custLinFactNeighborY="-916">
        <dgm:presLayoutVars>
          <dgm:chPref val="3"/>
        </dgm:presLayoutVars>
      </dgm:prSet>
      <dgm:spPr/>
      <dgm:t>
        <a:bodyPr/>
        <a:lstStyle/>
        <a:p>
          <a:endParaRPr lang="es-EC"/>
        </a:p>
      </dgm:t>
    </dgm:pt>
    <dgm:pt modelId="{7C2FEF61-010B-4711-B577-39A1123A0D4F}" type="pres">
      <dgm:prSet presAssocID="{8062180B-A856-4CCF-8141-1E07DC6FED7F}" presName="rootConnector1" presStyleLbl="node1" presStyleIdx="0" presStyleCnt="0"/>
      <dgm:spPr/>
      <dgm:t>
        <a:bodyPr/>
        <a:lstStyle/>
        <a:p>
          <a:endParaRPr lang="es-EC"/>
        </a:p>
      </dgm:t>
    </dgm:pt>
    <dgm:pt modelId="{DEBBF560-037E-4961-8827-DA15BD684FC3}" type="pres">
      <dgm:prSet presAssocID="{8062180B-A856-4CCF-8141-1E07DC6FED7F}" presName="hierChild2" presStyleCnt="0"/>
      <dgm:spPr/>
    </dgm:pt>
    <dgm:pt modelId="{DB381332-D2A5-480B-ABF8-F7A48AB088D3}" type="pres">
      <dgm:prSet presAssocID="{2F320386-07F4-4263-8355-71216323960A}" presName="Name37" presStyleLbl="parChTrans1D2" presStyleIdx="0" presStyleCnt="9"/>
      <dgm:spPr/>
      <dgm:t>
        <a:bodyPr/>
        <a:lstStyle/>
        <a:p>
          <a:endParaRPr lang="es-EC"/>
        </a:p>
      </dgm:t>
    </dgm:pt>
    <dgm:pt modelId="{92BE2E11-05A8-4E2A-AD4A-4AC76C3096DB}" type="pres">
      <dgm:prSet presAssocID="{BADD5F12-A41C-4BA3-921C-5F878E5E5AB5}" presName="hierRoot2" presStyleCnt="0">
        <dgm:presLayoutVars>
          <dgm:hierBranch val="init"/>
        </dgm:presLayoutVars>
      </dgm:prSet>
      <dgm:spPr/>
    </dgm:pt>
    <dgm:pt modelId="{40B0FA1A-8A36-445F-A0E9-19BA3F9E4E71}" type="pres">
      <dgm:prSet presAssocID="{BADD5F12-A41C-4BA3-921C-5F878E5E5AB5}" presName="rootComposite" presStyleCnt="0"/>
      <dgm:spPr/>
    </dgm:pt>
    <dgm:pt modelId="{921FFD52-9E17-4F06-B4A7-5264B730C6A4}" type="pres">
      <dgm:prSet presAssocID="{BADD5F12-A41C-4BA3-921C-5F878E5E5AB5}" presName="rootText" presStyleLbl="node2" presStyleIdx="0" presStyleCnt="9">
        <dgm:presLayoutVars>
          <dgm:chPref val="3"/>
        </dgm:presLayoutVars>
      </dgm:prSet>
      <dgm:spPr/>
      <dgm:t>
        <a:bodyPr/>
        <a:lstStyle/>
        <a:p>
          <a:endParaRPr lang="es-EC"/>
        </a:p>
      </dgm:t>
    </dgm:pt>
    <dgm:pt modelId="{C88D0C39-62B5-4940-8257-8F11FBE96605}" type="pres">
      <dgm:prSet presAssocID="{BADD5F12-A41C-4BA3-921C-5F878E5E5AB5}" presName="rootConnector" presStyleLbl="node2" presStyleIdx="0" presStyleCnt="9"/>
      <dgm:spPr/>
      <dgm:t>
        <a:bodyPr/>
        <a:lstStyle/>
        <a:p>
          <a:endParaRPr lang="es-EC"/>
        </a:p>
      </dgm:t>
    </dgm:pt>
    <dgm:pt modelId="{D85D223F-F074-420A-85EA-7B0943B9B77A}" type="pres">
      <dgm:prSet presAssocID="{BADD5F12-A41C-4BA3-921C-5F878E5E5AB5}" presName="hierChild4" presStyleCnt="0"/>
      <dgm:spPr/>
    </dgm:pt>
    <dgm:pt modelId="{3F4F6512-E9FF-4F14-8F33-7B87C87A0F58}" type="pres">
      <dgm:prSet presAssocID="{FACBC9A7-CFE4-4A11-8BD6-824607253076}" presName="Name37" presStyleLbl="parChTrans1D3" presStyleIdx="0" presStyleCnt="6"/>
      <dgm:spPr/>
      <dgm:t>
        <a:bodyPr/>
        <a:lstStyle/>
        <a:p>
          <a:endParaRPr lang="es-EC"/>
        </a:p>
      </dgm:t>
    </dgm:pt>
    <dgm:pt modelId="{91E6639F-F27C-4378-A7CF-F25FD55A57A3}" type="pres">
      <dgm:prSet presAssocID="{104D7B04-918C-415E-8F44-CF23EF71B570}" presName="hierRoot2" presStyleCnt="0">
        <dgm:presLayoutVars>
          <dgm:hierBranch val="init"/>
        </dgm:presLayoutVars>
      </dgm:prSet>
      <dgm:spPr/>
    </dgm:pt>
    <dgm:pt modelId="{B74C85E6-1368-413C-A09A-58163BCAFD62}" type="pres">
      <dgm:prSet presAssocID="{104D7B04-918C-415E-8F44-CF23EF71B570}" presName="rootComposite" presStyleCnt="0"/>
      <dgm:spPr/>
    </dgm:pt>
    <dgm:pt modelId="{2CC68DD4-B6A8-4E92-9C41-E42476678991}" type="pres">
      <dgm:prSet presAssocID="{104D7B04-918C-415E-8F44-CF23EF71B570}" presName="rootText" presStyleLbl="node3" presStyleIdx="0" presStyleCnt="6" custLinFactNeighborX="3888" custLinFactNeighborY="6838">
        <dgm:presLayoutVars>
          <dgm:chPref val="3"/>
        </dgm:presLayoutVars>
      </dgm:prSet>
      <dgm:spPr/>
      <dgm:t>
        <a:bodyPr/>
        <a:lstStyle/>
        <a:p>
          <a:endParaRPr lang="es-EC"/>
        </a:p>
      </dgm:t>
    </dgm:pt>
    <dgm:pt modelId="{8D574670-7608-41FD-982A-79534233A51D}" type="pres">
      <dgm:prSet presAssocID="{104D7B04-918C-415E-8F44-CF23EF71B570}" presName="rootConnector" presStyleLbl="node3" presStyleIdx="0" presStyleCnt="6"/>
      <dgm:spPr/>
      <dgm:t>
        <a:bodyPr/>
        <a:lstStyle/>
        <a:p>
          <a:endParaRPr lang="es-EC"/>
        </a:p>
      </dgm:t>
    </dgm:pt>
    <dgm:pt modelId="{643821EE-2F40-4E5A-93E4-BB89725B3913}" type="pres">
      <dgm:prSet presAssocID="{104D7B04-918C-415E-8F44-CF23EF71B570}" presName="hierChild4" presStyleCnt="0"/>
      <dgm:spPr/>
    </dgm:pt>
    <dgm:pt modelId="{921CE262-36C3-45A3-830B-28A8C1B85470}" type="pres">
      <dgm:prSet presAssocID="{104D7B04-918C-415E-8F44-CF23EF71B570}" presName="hierChild5" presStyleCnt="0"/>
      <dgm:spPr/>
    </dgm:pt>
    <dgm:pt modelId="{62E482F2-B473-4AD1-852A-786F9F90FFB4}" type="pres">
      <dgm:prSet presAssocID="{BADD5F12-A41C-4BA3-921C-5F878E5E5AB5}" presName="hierChild5" presStyleCnt="0"/>
      <dgm:spPr/>
    </dgm:pt>
    <dgm:pt modelId="{B679D975-6FA7-41F1-8A13-F6CBA115B2DE}" type="pres">
      <dgm:prSet presAssocID="{0E714FD9-44CD-4604-8F6D-30012D50F511}" presName="Name37" presStyleLbl="parChTrans1D2" presStyleIdx="1" presStyleCnt="9"/>
      <dgm:spPr/>
      <dgm:t>
        <a:bodyPr/>
        <a:lstStyle/>
        <a:p>
          <a:endParaRPr lang="es-EC"/>
        </a:p>
      </dgm:t>
    </dgm:pt>
    <dgm:pt modelId="{02A1224B-589A-418F-BF5A-8BFC22198B9C}" type="pres">
      <dgm:prSet presAssocID="{1678E106-A619-496A-B290-ABB7B4EF398C}" presName="hierRoot2" presStyleCnt="0">
        <dgm:presLayoutVars>
          <dgm:hierBranch val="init"/>
        </dgm:presLayoutVars>
      </dgm:prSet>
      <dgm:spPr/>
    </dgm:pt>
    <dgm:pt modelId="{2B41668F-1D7A-4CBF-81A1-AD4E8384D635}" type="pres">
      <dgm:prSet presAssocID="{1678E106-A619-496A-B290-ABB7B4EF398C}" presName="rootComposite" presStyleCnt="0"/>
      <dgm:spPr/>
    </dgm:pt>
    <dgm:pt modelId="{ABC66D96-ECD4-4DEA-B968-2ED2CAC88EBB}" type="pres">
      <dgm:prSet presAssocID="{1678E106-A619-496A-B290-ABB7B4EF398C}" presName="rootText" presStyleLbl="node2" presStyleIdx="1" presStyleCnt="9">
        <dgm:presLayoutVars>
          <dgm:chPref val="3"/>
        </dgm:presLayoutVars>
      </dgm:prSet>
      <dgm:spPr/>
      <dgm:t>
        <a:bodyPr/>
        <a:lstStyle/>
        <a:p>
          <a:endParaRPr lang="es-EC"/>
        </a:p>
      </dgm:t>
    </dgm:pt>
    <dgm:pt modelId="{0D3AAC57-8413-472F-B40E-58F1813C1B49}" type="pres">
      <dgm:prSet presAssocID="{1678E106-A619-496A-B290-ABB7B4EF398C}" presName="rootConnector" presStyleLbl="node2" presStyleIdx="1" presStyleCnt="9"/>
      <dgm:spPr/>
      <dgm:t>
        <a:bodyPr/>
        <a:lstStyle/>
        <a:p>
          <a:endParaRPr lang="es-EC"/>
        </a:p>
      </dgm:t>
    </dgm:pt>
    <dgm:pt modelId="{23145E51-37CB-4D84-9805-91DF81A32428}" type="pres">
      <dgm:prSet presAssocID="{1678E106-A619-496A-B290-ABB7B4EF398C}" presName="hierChild4" presStyleCnt="0"/>
      <dgm:spPr/>
    </dgm:pt>
    <dgm:pt modelId="{704B97A7-3619-44B7-AF07-048F4D84EDDC}" type="pres">
      <dgm:prSet presAssocID="{060F1389-C88A-4284-865E-6E68B5DAFE4E}" presName="Name37" presStyleLbl="parChTrans1D3" presStyleIdx="1" presStyleCnt="6"/>
      <dgm:spPr/>
      <dgm:t>
        <a:bodyPr/>
        <a:lstStyle/>
        <a:p>
          <a:endParaRPr lang="es-EC"/>
        </a:p>
      </dgm:t>
    </dgm:pt>
    <dgm:pt modelId="{AFDA1FA2-8BE5-405E-8806-24D09D03F7E8}" type="pres">
      <dgm:prSet presAssocID="{7B9DC1A7-C763-4827-B0B8-6806619571E2}" presName="hierRoot2" presStyleCnt="0">
        <dgm:presLayoutVars>
          <dgm:hierBranch val="init"/>
        </dgm:presLayoutVars>
      </dgm:prSet>
      <dgm:spPr/>
    </dgm:pt>
    <dgm:pt modelId="{41E8F159-566E-4157-B6AC-32EB21078EF9}" type="pres">
      <dgm:prSet presAssocID="{7B9DC1A7-C763-4827-B0B8-6806619571E2}" presName="rootComposite" presStyleCnt="0"/>
      <dgm:spPr/>
    </dgm:pt>
    <dgm:pt modelId="{5C8D07F6-9C67-4673-B9D9-79358BC8681A}" type="pres">
      <dgm:prSet presAssocID="{7B9DC1A7-C763-4827-B0B8-6806619571E2}" presName="rootText" presStyleLbl="node3" presStyleIdx="1" presStyleCnt="6">
        <dgm:presLayoutVars>
          <dgm:chPref val="3"/>
        </dgm:presLayoutVars>
      </dgm:prSet>
      <dgm:spPr/>
      <dgm:t>
        <a:bodyPr/>
        <a:lstStyle/>
        <a:p>
          <a:endParaRPr lang="es-EC"/>
        </a:p>
      </dgm:t>
    </dgm:pt>
    <dgm:pt modelId="{5F8A59E8-ECF9-4E5D-9DDC-9883CE79C673}" type="pres">
      <dgm:prSet presAssocID="{7B9DC1A7-C763-4827-B0B8-6806619571E2}" presName="rootConnector" presStyleLbl="node3" presStyleIdx="1" presStyleCnt="6"/>
      <dgm:spPr/>
      <dgm:t>
        <a:bodyPr/>
        <a:lstStyle/>
        <a:p>
          <a:endParaRPr lang="es-EC"/>
        </a:p>
      </dgm:t>
    </dgm:pt>
    <dgm:pt modelId="{5A2D82A5-78C9-488C-9D56-8157F615E664}" type="pres">
      <dgm:prSet presAssocID="{7B9DC1A7-C763-4827-B0B8-6806619571E2}" presName="hierChild4" presStyleCnt="0"/>
      <dgm:spPr/>
    </dgm:pt>
    <dgm:pt modelId="{F00809EA-ACEC-4E2D-A068-9B4888CA54BC}" type="pres">
      <dgm:prSet presAssocID="{7B9DC1A7-C763-4827-B0B8-6806619571E2}" presName="hierChild5" presStyleCnt="0"/>
      <dgm:spPr/>
    </dgm:pt>
    <dgm:pt modelId="{E7CB964D-C6A4-414F-80AB-BAA3D81D8B40}" type="pres">
      <dgm:prSet presAssocID="{1678E106-A619-496A-B290-ABB7B4EF398C}" presName="hierChild5" presStyleCnt="0"/>
      <dgm:spPr/>
    </dgm:pt>
    <dgm:pt modelId="{5DC1ABDE-87A6-4D4C-8F45-8169D3E757F9}" type="pres">
      <dgm:prSet presAssocID="{3500A6B8-3D29-45EF-9954-E995BB5BD808}" presName="Name37" presStyleLbl="parChTrans1D2" presStyleIdx="2" presStyleCnt="9"/>
      <dgm:spPr/>
      <dgm:t>
        <a:bodyPr/>
        <a:lstStyle/>
        <a:p>
          <a:endParaRPr lang="es-EC"/>
        </a:p>
      </dgm:t>
    </dgm:pt>
    <dgm:pt modelId="{4359D708-6000-4376-9861-2D6B6E1B5B6D}" type="pres">
      <dgm:prSet presAssocID="{46F18144-5AB3-47A0-9B42-59B5F2BE1E89}" presName="hierRoot2" presStyleCnt="0">
        <dgm:presLayoutVars>
          <dgm:hierBranch val="init"/>
        </dgm:presLayoutVars>
      </dgm:prSet>
      <dgm:spPr/>
    </dgm:pt>
    <dgm:pt modelId="{FCFA963F-5E10-4A51-9257-6469F6AE8EA9}" type="pres">
      <dgm:prSet presAssocID="{46F18144-5AB3-47A0-9B42-59B5F2BE1E89}" presName="rootComposite" presStyleCnt="0"/>
      <dgm:spPr/>
    </dgm:pt>
    <dgm:pt modelId="{5FAC0F8A-F718-4BED-B10E-E926CF2904BD}" type="pres">
      <dgm:prSet presAssocID="{46F18144-5AB3-47A0-9B42-59B5F2BE1E89}" presName="rootText" presStyleLbl="node2" presStyleIdx="2" presStyleCnt="9">
        <dgm:presLayoutVars>
          <dgm:chPref val="3"/>
        </dgm:presLayoutVars>
      </dgm:prSet>
      <dgm:spPr/>
      <dgm:t>
        <a:bodyPr/>
        <a:lstStyle/>
        <a:p>
          <a:endParaRPr lang="es-EC"/>
        </a:p>
      </dgm:t>
    </dgm:pt>
    <dgm:pt modelId="{4133DF4F-5ACB-4811-8FDA-58995805D47C}" type="pres">
      <dgm:prSet presAssocID="{46F18144-5AB3-47A0-9B42-59B5F2BE1E89}" presName="rootConnector" presStyleLbl="node2" presStyleIdx="2" presStyleCnt="9"/>
      <dgm:spPr/>
      <dgm:t>
        <a:bodyPr/>
        <a:lstStyle/>
        <a:p>
          <a:endParaRPr lang="es-EC"/>
        </a:p>
      </dgm:t>
    </dgm:pt>
    <dgm:pt modelId="{E558D838-B902-4289-A09B-1004AD943159}" type="pres">
      <dgm:prSet presAssocID="{46F18144-5AB3-47A0-9B42-59B5F2BE1E89}" presName="hierChild4" presStyleCnt="0"/>
      <dgm:spPr/>
    </dgm:pt>
    <dgm:pt modelId="{B8FA6D80-932D-4F19-B322-5A4652436326}" type="pres">
      <dgm:prSet presAssocID="{EFF35566-F2C1-4F3A-99CE-60F0697584E5}" presName="Name37" presStyleLbl="parChTrans1D3" presStyleIdx="2" presStyleCnt="6"/>
      <dgm:spPr/>
      <dgm:t>
        <a:bodyPr/>
        <a:lstStyle/>
        <a:p>
          <a:endParaRPr lang="es-EC"/>
        </a:p>
      </dgm:t>
    </dgm:pt>
    <dgm:pt modelId="{3819DBFC-41A0-433E-AEE8-C722FC720F6A}" type="pres">
      <dgm:prSet presAssocID="{A1626191-9D20-45D1-AF4B-00C9001FC551}" presName="hierRoot2" presStyleCnt="0">
        <dgm:presLayoutVars>
          <dgm:hierBranch val="init"/>
        </dgm:presLayoutVars>
      </dgm:prSet>
      <dgm:spPr/>
    </dgm:pt>
    <dgm:pt modelId="{122B9D67-CDC4-4DF8-9DD4-93ADCB93AEBC}" type="pres">
      <dgm:prSet presAssocID="{A1626191-9D20-45D1-AF4B-00C9001FC551}" presName="rootComposite" presStyleCnt="0"/>
      <dgm:spPr/>
    </dgm:pt>
    <dgm:pt modelId="{94877F41-B8BF-46C2-85FC-5B0F84C090B5}" type="pres">
      <dgm:prSet presAssocID="{A1626191-9D20-45D1-AF4B-00C9001FC551}" presName="rootText" presStyleLbl="node3" presStyleIdx="2" presStyleCnt="6">
        <dgm:presLayoutVars>
          <dgm:chPref val="3"/>
        </dgm:presLayoutVars>
      </dgm:prSet>
      <dgm:spPr/>
      <dgm:t>
        <a:bodyPr/>
        <a:lstStyle/>
        <a:p>
          <a:endParaRPr lang="es-EC"/>
        </a:p>
      </dgm:t>
    </dgm:pt>
    <dgm:pt modelId="{04A61858-85BD-488A-AD96-B40F096043A0}" type="pres">
      <dgm:prSet presAssocID="{A1626191-9D20-45D1-AF4B-00C9001FC551}" presName="rootConnector" presStyleLbl="node3" presStyleIdx="2" presStyleCnt="6"/>
      <dgm:spPr/>
      <dgm:t>
        <a:bodyPr/>
        <a:lstStyle/>
        <a:p>
          <a:endParaRPr lang="es-EC"/>
        </a:p>
      </dgm:t>
    </dgm:pt>
    <dgm:pt modelId="{CCA39A64-9D57-4449-9111-517F207F53BA}" type="pres">
      <dgm:prSet presAssocID="{A1626191-9D20-45D1-AF4B-00C9001FC551}" presName="hierChild4" presStyleCnt="0"/>
      <dgm:spPr/>
    </dgm:pt>
    <dgm:pt modelId="{B94200FC-0D31-4558-95CE-055D27868A08}" type="pres">
      <dgm:prSet presAssocID="{A1626191-9D20-45D1-AF4B-00C9001FC551}" presName="hierChild5" presStyleCnt="0"/>
      <dgm:spPr/>
    </dgm:pt>
    <dgm:pt modelId="{1C769482-E79A-44A8-A1C3-2AE8714E92E0}" type="pres">
      <dgm:prSet presAssocID="{46F18144-5AB3-47A0-9B42-59B5F2BE1E89}" presName="hierChild5" presStyleCnt="0"/>
      <dgm:spPr/>
    </dgm:pt>
    <dgm:pt modelId="{1AEED4A1-C098-422E-90E1-777051493F60}" type="pres">
      <dgm:prSet presAssocID="{917B247B-9002-4895-8472-6E1D08984FAA}" presName="Name37" presStyleLbl="parChTrans1D2" presStyleIdx="3" presStyleCnt="9"/>
      <dgm:spPr/>
      <dgm:t>
        <a:bodyPr/>
        <a:lstStyle/>
        <a:p>
          <a:endParaRPr lang="es-EC"/>
        </a:p>
      </dgm:t>
    </dgm:pt>
    <dgm:pt modelId="{4F13917F-997E-4E37-8EDA-752CC6EE863E}" type="pres">
      <dgm:prSet presAssocID="{247FE2A9-E04F-4513-A1BB-6FC9750DBBF3}" presName="hierRoot2" presStyleCnt="0">
        <dgm:presLayoutVars>
          <dgm:hierBranch val="init"/>
        </dgm:presLayoutVars>
      </dgm:prSet>
      <dgm:spPr/>
    </dgm:pt>
    <dgm:pt modelId="{CC39B6F5-B929-45E7-9801-3846787304EB}" type="pres">
      <dgm:prSet presAssocID="{247FE2A9-E04F-4513-A1BB-6FC9750DBBF3}" presName="rootComposite" presStyleCnt="0"/>
      <dgm:spPr/>
    </dgm:pt>
    <dgm:pt modelId="{3C51053A-8F70-4514-B802-47906F4F9256}" type="pres">
      <dgm:prSet presAssocID="{247FE2A9-E04F-4513-A1BB-6FC9750DBBF3}" presName="rootText" presStyleLbl="node2" presStyleIdx="3" presStyleCnt="9">
        <dgm:presLayoutVars>
          <dgm:chPref val="3"/>
        </dgm:presLayoutVars>
      </dgm:prSet>
      <dgm:spPr/>
      <dgm:t>
        <a:bodyPr/>
        <a:lstStyle/>
        <a:p>
          <a:endParaRPr lang="es-EC"/>
        </a:p>
      </dgm:t>
    </dgm:pt>
    <dgm:pt modelId="{3276B085-835D-4C8A-89A9-67841BA48158}" type="pres">
      <dgm:prSet presAssocID="{247FE2A9-E04F-4513-A1BB-6FC9750DBBF3}" presName="rootConnector" presStyleLbl="node2" presStyleIdx="3" presStyleCnt="9"/>
      <dgm:spPr/>
      <dgm:t>
        <a:bodyPr/>
        <a:lstStyle/>
        <a:p>
          <a:endParaRPr lang="es-EC"/>
        </a:p>
      </dgm:t>
    </dgm:pt>
    <dgm:pt modelId="{14BE76E1-29E1-432B-93FE-4CB7305936F6}" type="pres">
      <dgm:prSet presAssocID="{247FE2A9-E04F-4513-A1BB-6FC9750DBBF3}" presName="hierChild4" presStyleCnt="0"/>
      <dgm:spPr/>
    </dgm:pt>
    <dgm:pt modelId="{143E23B0-C8F6-4CCE-9C47-9DEEA1A4A3D1}" type="pres">
      <dgm:prSet presAssocID="{1C7FD184-1D20-4BD5-A304-D09F7A50544A}" presName="Name37" presStyleLbl="parChTrans1D3" presStyleIdx="3" presStyleCnt="6"/>
      <dgm:spPr/>
      <dgm:t>
        <a:bodyPr/>
        <a:lstStyle/>
        <a:p>
          <a:endParaRPr lang="es-EC"/>
        </a:p>
      </dgm:t>
    </dgm:pt>
    <dgm:pt modelId="{6F5F4A7F-4109-46CC-9179-69D083FDC1F2}" type="pres">
      <dgm:prSet presAssocID="{055139B9-FD4B-477D-B14F-5D4C59D49034}" presName="hierRoot2" presStyleCnt="0">
        <dgm:presLayoutVars>
          <dgm:hierBranch val="init"/>
        </dgm:presLayoutVars>
      </dgm:prSet>
      <dgm:spPr/>
    </dgm:pt>
    <dgm:pt modelId="{C4B681EC-EFBD-4149-916F-FA81DB58E1B5}" type="pres">
      <dgm:prSet presAssocID="{055139B9-FD4B-477D-B14F-5D4C59D49034}" presName="rootComposite" presStyleCnt="0"/>
      <dgm:spPr/>
    </dgm:pt>
    <dgm:pt modelId="{3C05AB1F-E6A9-4B2D-AAE2-AEDC035ED0B3}" type="pres">
      <dgm:prSet presAssocID="{055139B9-FD4B-477D-B14F-5D4C59D49034}" presName="rootText" presStyleLbl="node3" presStyleIdx="3" presStyleCnt="6">
        <dgm:presLayoutVars>
          <dgm:chPref val="3"/>
        </dgm:presLayoutVars>
      </dgm:prSet>
      <dgm:spPr/>
      <dgm:t>
        <a:bodyPr/>
        <a:lstStyle/>
        <a:p>
          <a:endParaRPr lang="es-EC"/>
        </a:p>
      </dgm:t>
    </dgm:pt>
    <dgm:pt modelId="{1918A05D-42B2-4BDC-9264-94409996058E}" type="pres">
      <dgm:prSet presAssocID="{055139B9-FD4B-477D-B14F-5D4C59D49034}" presName="rootConnector" presStyleLbl="node3" presStyleIdx="3" presStyleCnt="6"/>
      <dgm:spPr/>
      <dgm:t>
        <a:bodyPr/>
        <a:lstStyle/>
        <a:p>
          <a:endParaRPr lang="es-EC"/>
        </a:p>
      </dgm:t>
    </dgm:pt>
    <dgm:pt modelId="{BFBCB686-9A6A-4647-8903-66FE7362C9B6}" type="pres">
      <dgm:prSet presAssocID="{055139B9-FD4B-477D-B14F-5D4C59D49034}" presName="hierChild4" presStyleCnt="0"/>
      <dgm:spPr/>
    </dgm:pt>
    <dgm:pt modelId="{88F7B828-0B1C-4E0E-84AC-5412548D64D9}" type="pres">
      <dgm:prSet presAssocID="{055139B9-FD4B-477D-B14F-5D4C59D49034}" presName="hierChild5" presStyleCnt="0"/>
      <dgm:spPr/>
    </dgm:pt>
    <dgm:pt modelId="{810E0FDE-1DB4-486D-ADEC-0085FDB673E7}" type="pres">
      <dgm:prSet presAssocID="{247FE2A9-E04F-4513-A1BB-6FC9750DBBF3}" presName="hierChild5" presStyleCnt="0"/>
      <dgm:spPr/>
    </dgm:pt>
    <dgm:pt modelId="{E55FD44F-25BC-4582-BBEC-D85CC9A80976}" type="pres">
      <dgm:prSet presAssocID="{758D7BD3-C583-4585-8639-E1931DED1875}" presName="Name37" presStyleLbl="parChTrans1D2" presStyleIdx="4" presStyleCnt="9"/>
      <dgm:spPr/>
      <dgm:t>
        <a:bodyPr/>
        <a:lstStyle/>
        <a:p>
          <a:endParaRPr lang="es-EC"/>
        </a:p>
      </dgm:t>
    </dgm:pt>
    <dgm:pt modelId="{40FCEA04-521D-4F89-A728-8EDF110115A4}" type="pres">
      <dgm:prSet presAssocID="{7016034A-03CD-40D6-868F-1766B21CF6BE}" presName="hierRoot2" presStyleCnt="0">
        <dgm:presLayoutVars>
          <dgm:hierBranch val="init"/>
        </dgm:presLayoutVars>
      </dgm:prSet>
      <dgm:spPr/>
    </dgm:pt>
    <dgm:pt modelId="{B23798A2-08B5-4841-AD2C-4557FB94125E}" type="pres">
      <dgm:prSet presAssocID="{7016034A-03CD-40D6-868F-1766B21CF6BE}" presName="rootComposite" presStyleCnt="0"/>
      <dgm:spPr/>
    </dgm:pt>
    <dgm:pt modelId="{17913F01-579D-424B-A996-E18BF59BFA77}" type="pres">
      <dgm:prSet presAssocID="{7016034A-03CD-40D6-868F-1766B21CF6BE}" presName="rootText" presStyleLbl="node2" presStyleIdx="4" presStyleCnt="9">
        <dgm:presLayoutVars>
          <dgm:chPref val="3"/>
        </dgm:presLayoutVars>
      </dgm:prSet>
      <dgm:spPr/>
      <dgm:t>
        <a:bodyPr/>
        <a:lstStyle/>
        <a:p>
          <a:endParaRPr lang="es-EC"/>
        </a:p>
      </dgm:t>
    </dgm:pt>
    <dgm:pt modelId="{A5722F1C-055E-4CC2-A0C8-AB003736941E}" type="pres">
      <dgm:prSet presAssocID="{7016034A-03CD-40D6-868F-1766B21CF6BE}" presName="rootConnector" presStyleLbl="node2" presStyleIdx="4" presStyleCnt="9"/>
      <dgm:spPr/>
      <dgm:t>
        <a:bodyPr/>
        <a:lstStyle/>
        <a:p>
          <a:endParaRPr lang="es-EC"/>
        </a:p>
      </dgm:t>
    </dgm:pt>
    <dgm:pt modelId="{5E1C1816-5B8A-4FB2-B337-CE867DFAFCE7}" type="pres">
      <dgm:prSet presAssocID="{7016034A-03CD-40D6-868F-1766B21CF6BE}" presName="hierChild4" presStyleCnt="0"/>
      <dgm:spPr/>
    </dgm:pt>
    <dgm:pt modelId="{E8AFF52D-F7FE-4170-A450-11A7E02015F8}" type="pres">
      <dgm:prSet presAssocID="{9D3CB813-CFBF-4407-A116-1FBE505983C9}" presName="Name37" presStyleLbl="parChTrans1D3" presStyleIdx="4" presStyleCnt="6"/>
      <dgm:spPr/>
      <dgm:t>
        <a:bodyPr/>
        <a:lstStyle/>
        <a:p>
          <a:endParaRPr lang="es-EC"/>
        </a:p>
      </dgm:t>
    </dgm:pt>
    <dgm:pt modelId="{BE4009F8-8F86-45A9-BF6D-6E442CF64FF9}" type="pres">
      <dgm:prSet presAssocID="{DD330E0F-745F-4293-A6D0-C4B15642BE15}" presName="hierRoot2" presStyleCnt="0">
        <dgm:presLayoutVars>
          <dgm:hierBranch val="init"/>
        </dgm:presLayoutVars>
      </dgm:prSet>
      <dgm:spPr/>
    </dgm:pt>
    <dgm:pt modelId="{B764AEB5-B13B-461E-B184-C25EF5D42626}" type="pres">
      <dgm:prSet presAssocID="{DD330E0F-745F-4293-A6D0-C4B15642BE15}" presName="rootComposite" presStyleCnt="0"/>
      <dgm:spPr/>
    </dgm:pt>
    <dgm:pt modelId="{A261197B-7E41-4090-8299-433D5C679868}" type="pres">
      <dgm:prSet presAssocID="{DD330E0F-745F-4293-A6D0-C4B15642BE15}" presName="rootText" presStyleLbl="node3" presStyleIdx="4" presStyleCnt="6">
        <dgm:presLayoutVars>
          <dgm:chPref val="3"/>
        </dgm:presLayoutVars>
      </dgm:prSet>
      <dgm:spPr/>
      <dgm:t>
        <a:bodyPr/>
        <a:lstStyle/>
        <a:p>
          <a:endParaRPr lang="es-EC"/>
        </a:p>
      </dgm:t>
    </dgm:pt>
    <dgm:pt modelId="{5044036B-4424-4C5A-9842-7053352890D2}" type="pres">
      <dgm:prSet presAssocID="{DD330E0F-745F-4293-A6D0-C4B15642BE15}" presName="rootConnector" presStyleLbl="node3" presStyleIdx="4" presStyleCnt="6"/>
      <dgm:spPr/>
      <dgm:t>
        <a:bodyPr/>
        <a:lstStyle/>
        <a:p>
          <a:endParaRPr lang="es-EC"/>
        </a:p>
      </dgm:t>
    </dgm:pt>
    <dgm:pt modelId="{A92FD3AC-10FF-4439-BEAF-4B39DC769BB9}" type="pres">
      <dgm:prSet presAssocID="{DD330E0F-745F-4293-A6D0-C4B15642BE15}" presName="hierChild4" presStyleCnt="0"/>
      <dgm:spPr/>
    </dgm:pt>
    <dgm:pt modelId="{20AE93C9-E80E-4A8C-8DA9-4323E5EAA38C}" type="pres">
      <dgm:prSet presAssocID="{DD330E0F-745F-4293-A6D0-C4B15642BE15}" presName="hierChild5" presStyleCnt="0"/>
      <dgm:spPr/>
    </dgm:pt>
    <dgm:pt modelId="{2FB70BC7-48FA-4628-8430-F92ED24EDACF}" type="pres">
      <dgm:prSet presAssocID="{7016034A-03CD-40D6-868F-1766B21CF6BE}" presName="hierChild5" presStyleCnt="0"/>
      <dgm:spPr/>
    </dgm:pt>
    <dgm:pt modelId="{ED0D149A-BCDD-47D3-B27B-7D8E551B0022}" type="pres">
      <dgm:prSet presAssocID="{5695D532-15CE-483A-BF1F-832195A1E6CD}" presName="Name37" presStyleLbl="parChTrans1D2" presStyleIdx="5" presStyleCnt="9"/>
      <dgm:spPr/>
      <dgm:t>
        <a:bodyPr/>
        <a:lstStyle/>
        <a:p>
          <a:endParaRPr lang="es-EC"/>
        </a:p>
      </dgm:t>
    </dgm:pt>
    <dgm:pt modelId="{A3FC1250-1278-4F4D-B397-25793FB7ADDD}" type="pres">
      <dgm:prSet presAssocID="{82FDBDBC-7C84-45B5-AA17-96323A851C53}" presName="hierRoot2" presStyleCnt="0">
        <dgm:presLayoutVars>
          <dgm:hierBranch val="init"/>
        </dgm:presLayoutVars>
      </dgm:prSet>
      <dgm:spPr/>
    </dgm:pt>
    <dgm:pt modelId="{C629C6BD-BCCD-499D-B35F-E55C99F99CAC}" type="pres">
      <dgm:prSet presAssocID="{82FDBDBC-7C84-45B5-AA17-96323A851C53}" presName="rootComposite" presStyleCnt="0"/>
      <dgm:spPr/>
    </dgm:pt>
    <dgm:pt modelId="{C9714529-0827-4908-9A02-4FE777A14FA2}" type="pres">
      <dgm:prSet presAssocID="{82FDBDBC-7C84-45B5-AA17-96323A851C53}" presName="rootText" presStyleLbl="node2" presStyleIdx="5" presStyleCnt="9">
        <dgm:presLayoutVars>
          <dgm:chPref val="3"/>
        </dgm:presLayoutVars>
      </dgm:prSet>
      <dgm:spPr/>
      <dgm:t>
        <a:bodyPr/>
        <a:lstStyle/>
        <a:p>
          <a:endParaRPr lang="es-EC"/>
        </a:p>
      </dgm:t>
    </dgm:pt>
    <dgm:pt modelId="{A7ACB0ED-7764-4CF0-8E3E-DEB41C2AB777}" type="pres">
      <dgm:prSet presAssocID="{82FDBDBC-7C84-45B5-AA17-96323A851C53}" presName="rootConnector" presStyleLbl="node2" presStyleIdx="5" presStyleCnt="9"/>
      <dgm:spPr/>
      <dgm:t>
        <a:bodyPr/>
        <a:lstStyle/>
        <a:p>
          <a:endParaRPr lang="es-EC"/>
        </a:p>
      </dgm:t>
    </dgm:pt>
    <dgm:pt modelId="{4E5F2FED-267D-423C-A5E8-4000F9DA3444}" type="pres">
      <dgm:prSet presAssocID="{82FDBDBC-7C84-45B5-AA17-96323A851C53}" presName="hierChild4" presStyleCnt="0"/>
      <dgm:spPr/>
    </dgm:pt>
    <dgm:pt modelId="{F5603E6F-8704-4435-AB69-6F2602EB46AA}" type="pres">
      <dgm:prSet presAssocID="{C03B8D1F-3E81-424E-877F-D092F38FD0E3}" presName="Name37" presStyleLbl="parChTrans1D3" presStyleIdx="5" presStyleCnt="6"/>
      <dgm:spPr/>
      <dgm:t>
        <a:bodyPr/>
        <a:lstStyle/>
        <a:p>
          <a:endParaRPr lang="es-EC"/>
        </a:p>
      </dgm:t>
    </dgm:pt>
    <dgm:pt modelId="{451033DF-4F35-4F1B-BCB4-BC7DD28E641C}" type="pres">
      <dgm:prSet presAssocID="{AE5E9C2E-4F96-49E6-BBBD-8FE81E4CED06}" presName="hierRoot2" presStyleCnt="0">
        <dgm:presLayoutVars>
          <dgm:hierBranch val="init"/>
        </dgm:presLayoutVars>
      </dgm:prSet>
      <dgm:spPr/>
    </dgm:pt>
    <dgm:pt modelId="{57200ACF-8086-44F8-80FB-B43246E950B3}" type="pres">
      <dgm:prSet presAssocID="{AE5E9C2E-4F96-49E6-BBBD-8FE81E4CED06}" presName="rootComposite" presStyleCnt="0"/>
      <dgm:spPr/>
    </dgm:pt>
    <dgm:pt modelId="{FCCFA522-3694-4473-843D-534978F6B34E}" type="pres">
      <dgm:prSet presAssocID="{AE5E9C2E-4F96-49E6-BBBD-8FE81E4CED06}" presName="rootText" presStyleLbl="node3" presStyleIdx="5" presStyleCnt="6">
        <dgm:presLayoutVars>
          <dgm:chPref val="3"/>
        </dgm:presLayoutVars>
      </dgm:prSet>
      <dgm:spPr/>
      <dgm:t>
        <a:bodyPr/>
        <a:lstStyle/>
        <a:p>
          <a:endParaRPr lang="es-EC"/>
        </a:p>
      </dgm:t>
    </dgm:pt>
    <dgm:pt modelId="{5C3E56F0-DD8C-4053-ACE9-D40B0C110B8A}" type="pres">
      <dgm:prSet presAssocID="{AE5E9C2E-4F96-49E6-BBBD-8FE81E4CED06}" presName="rootConnector" presStyleLbl="node3" presStyleIdx="5" presStyleCnt="6"/>
      <dgm:spPr/>
      <dgm:t>
        <a:bodyPr/>
        <a:lstStyle/>
        <a:p>
          <a:endParaRPr lang="es-EC"/>
        </a:p>
      </dgm:t>
    </dgm:pt>
    <dgm:pt modelId="{826BFEC2-CAE7-44B3-A684-9E5EEB62EEE1}" type="pres">
      <dgm:prSet presAssocID="{AE5E9C2E-4F96-49E6-BBBD-8FE81E4CED06}" presName="hierChild4" presStyleCnt="0"/>
      <dgm:spPr/>
    </dgm:pt>
    <dgm:pt modelId="{F56E06C0-49B4-4444-9747-AD69116F19EE}" type="pres">
      <dgm:prSet presAssocID="{AE5E9C2E-4F96-49E6-BBBD-8FE81E4CED06}" presName="hierChild5" presStyleCnt="0"/>
      <dgm:spPr/>
    </dgm:pt>
    <dgm:pt modelId="{29FE8F00-7A46-4DCE-9FE2-184704C0E02A}" type="pres">
      <dgm:prSet presAssocID="{82FDBDBC-7C84-45B5-AA17-96323A851C53}" presName="hierChild5" presStyleCnt="0"/>
      <dgm:spPr/>
    </dgm:pt>
    <dgm:pt modelId="{B299FB73-47DF-42E4-B0F1-40545B243CC8}" type="pres">
      <dgm:prSet presAssocID="{8B21C38E-6875-431D-BBA0-B2A5CE48F9D6}" presName="Name37" presStyleLbl="parChTrans1D2" presStyleIdx="6" presStyleCnt="9"/>
      <dgm:spPr/>
      <dgm:t>
        <a:bodyPr/>
        <a:lstStyle/>
        <a:p>
          <a:endParaRPr lang="es-EC"/>
        </a:p>
      </dgm:t>
    </dgm:pt>
    <dgm:pt modelId="{B2494CC9-11C5-4ADA-B399-2DD7CBFADF5D}" type="pres">
      <dgm:prSet presAssocID="{2C89C10F-DE61-4D90-8A61-AC9B7934B0ED}" presName="hierRoot2" presStyleCnt="0">
        <dgm:presLayoutVars>
          <dgm:hierBranch val="init"/>
        </dgm:presLayoutVars>
      </dgm:prSet>
      <dgm:spPr/>
    </dgm:pt>
    <dgm:pt modelId="{3949ED2C-CC0A-477A-9880-2045AA7F41DB}" type="pres">
      <dgm:prSet presAssocID="{2C89C10F-DE61-4D90-8A61-AC9B7934B0ED}" presName="rootComposite" presStyleCnt="0"/>
      <dgm:spPr/>
    </dgm:pt>
    <dgm:pt modelId="{A56EE597-8FE3-4C0E-A243-0D7F0F05B862}" type="pres">
      <dgm:prSet presAssocID="{2C89C10F-DE61-4D90-8A61-AC9B7934B0ED}" presName="rootText" presStyleLbl="node2" presStyleIdx="6" presStyleCnt="9">
        <dgm:presLayoutVars>
          <dgm:chPref val="3"/>
        </dgm:presLayoutVars>
      </dgm:prSet>
      <dgm:spPr/>
      <dgm:t>
        <a:bodyPr/>
        <a:lstStyle/>
        <a:p>
          <a:endParaRPr lang="es-EC"/>
        </a:p>
      </dgm:t>
    </dgm:pt>
    <dgm:pt modelId="{41903B23-A0C2-4B33-A918-95EEF8FBD948}" type="pres">
      <dgm:prSet presAssocID="{2C89C10F-DE61-4D90-8A61-AC9B7934B0ED}" presName="rootConnector" presStyleLbl="node2" presStyleIdx="6" presStyleCnt="9"/>
      <dgm:spPr/>
      <dgm:t>
        <a:bodyPr/>
        <a:lstStyle/>
        <a:p>
          <a:endParaRPr lang="es-EC"/>
        </a:p>
      </dgm:t>
    </dgm:pt>
    <dgm:pt modelId="{7F412A0E-613C-487A-ABB9-45AFCC9EDC33}" type="pres">
      <dgm:prSet presAssocID="{2C89C10F-DE61-4D90-8A61-AC9B7934B0ED}" presName="hierChild4" presStyleCnt="0"/>
      <dgm:spPr/>
    </dgm:pt>
    <dgm:pt modelId="{91405A53-7834-4E0A-97E5-7A8555D5D415}" type="pres">
      <dgm:prSet presAssocID="{2C89C10F-DE61-4D90-8A61-AC9B7934B0ED}" presName="hierChild5" presStyleCnt="0"/>
      <dgm:spPr/>
    </dgm:pt>
    <dgm:pt modelId="{8BFBB85B-05F7-48A5-B4C3-8EC447E64B78}" type="pres">
      <dgm:prSet presAssocID="{4B83A326-E533-4567-B744-B072ECE3F3BC}" presName="Name37" presStyleLbl="parChTrans1D2" presStyleIdx="7" presStyleCnt="9"/>
      <dgm:spPr/>
      <dgm:t>
        <a:bodyPr/>
        <a:lstStyle/>
        <a:p>
          <a:endParaRPr lang="es-EC"/>
        </a:p>
      </dgm:t>
    </dgm:pt>
    <dgm:pt modelId="{BED4EC40-E2A6-4833-BA40-EE2D66C4EE57}" type="pres">
      <dgm:prSet presAssocID="{2D63C68D-3C74-4D07-93B8-1F20C3342734}" presName="hierRoot2" presStyleCnt="0">
        <dgm:presLayoutVars>
          <dgm:hierBranch val="init"/>
        </dgm:presLayoutVars>
      </dgm:prSet>
      <dgm:spPr/>
    </dgm:pt>
    <dgm:pt modelId="{1FDB3586-1E7A-4669-ADBF-51D7B89AB313}" type="pres">
      <dgm:prSet presAssocID="{2D63C68D-3C74-4D07-93B8-1F20C3342734}" presName="rootComposite" presStyleCnt="0"/>
      <dgm:spPr/>
    </dgm:pt>
    <dgm:pt modelId="{983D2024-4490-4AFC-870F-FF9764C56EDB}" type="pres">
      <dgm:prSet presAssocID="{2D63C68D-3C74-4D07-93B8-1F20C3342734}" presName="rootText" presStyleLbl="node2" presStyleIdx="7" presStyleCnt="9">
        <dgm:presLayoutVars>
          <dgm:chPref val="3"/>
        </dgm:presLayoutVars>
      </dgm:prSet>
      <dgm:spPr/>
      <dgm:t>
        <a:bodyPr/>
        <a:lstStyle/>
        <a:p>
          <a:endParaRPr lang="es-EC"/>
        </a:p>
      </dgm:t>
    </dgm:pt>
    <dgm:pt modelId="{D20425BF-AE8F-4C5B-98A5-4A51A09D0BA1}" type="pres">
      <dgm:prSet presAssocID="{2D63C68D-3C74-4D07-93B8-1F20C3342734}" presName="rootConnector" presStyleLbl="node2" presStyleIdx="7" presStyleCnt="9"/>
      <dgm:spPr/>
      <dgm:t>
        <a:bodyPr/>
        <a:lstStyle/>
        <a:p>
          <a:endParaRPr lang="es-EC"/>
        </a:p>
      </dgm:t>
    </dgm:pt>
    <dgm:pt modelId="{8E7FC1B2-8987-4E4D-8CFB-3CD50B6119A4}" type="pres">
      <dgm:prSet presAssocID="{2D63C68D-3C74-4D07-93B8-1F20C3342734}" presName="hierChild4" presStyleCnt="0"/>
      <dgm:spPr/>
    </dgm:pt>
    <dgm:pt modelId="{3C5CDD65-F094-4D9B-BCFA-ECA3610DF6CC}" type="pres">
      <dgm:prSet presAssocID="{2D63C68D-3C74-4D07-93B8-1F20C3342734}" presName="hierChild5" presStyleCnt="0"/>
      <dgm:spPr/>
    </dgm:pt>
    <dgm:pt modelId="{35C30014-326C-4AD0-9DF7-7AF92B336A4C}" type="pres">
      <dgm:prSet presAssocID="{1C686C37-434B-45C6-8997-C4AEEA6004FD}" presName="Name37" presStyleLbl="parChTrans1D2" presStyleIdx="8" presStyleCnt="9"/>
      <dgm:spPr/>
      <dgm:t>
        <a:bodyPr/>
        <a:lstStyle/>
        <a:p>
          <a:endParaRPr lang="es-EC"/>
        </a:p>
      </dgm:t>
    </dgm:pt>
    <dgm:pt modelId="{C5115840-92B3-409C-80C4-DB174ED28C2E}" type="pres">
      <dgm:prSet presAssocID="{0AEB6D6E-F5CD-432D-9518-1FA39A62A3AC}" presName="hierRoot2" presStyleCnt="0">
        <dgm:presLayoutVars>
          <dgm:hierBranch val="init"/>
        </dgm:presLayoutVars>
      </dgm:prSet>
      <dgm:spPr/>
    </dgm:pt>
    <dgm:pt modelId="{5FCBF0B0-6152-45EF-B3F2-3C5025B154E6}" type="pres">
      <dgm:prSet presAssocID="{0AEB6D6E-F5CD-432D-9518-1FA39A62A3AC}" presName="rootComposite" presStyleCnt="0"/>
      <dgm:spPr/>
    </dgm:pt>
    <dgm:pt modelId="{DA5CE622-72B9-4C67-A904-8B43F08122A5}" type="pres">
      <dgm:prSet presAssocID="{0AEB6D6E-F5CD-432D-9518-1FA39A62A3AC}" presName="rootText" presStyleLbl="node2" presStyleIdx="8" presStyleCnt="9" custLinFactNeighborX="11619" custLinFactNeighborY="760">
        <dgm:presLayoutVars>
          <dgm:chPref val="3"/>
        </dgm:presLayoutVars>
      </dgm:prSet>
      <dgm:spPr/>
      <dgm:t>
        <a:bodyPr/>
        <a:lstStyle/>
        <a:p>
          <a:endParaRPr lang="es-EC"/>
        </a:p>
      </dgm:t>
    </dgm:pt>
    <dgm:pt modelId="{1285D16A-17A7-48D3-A245-4ACA641A8686}" type="pres">
      <dgm:prSet presAssocID="{0AEB6D6E-F5CD-432D-9518-1FA39A62A3AC}" presName="rootConnector" presStyleLbl="node2" presStyleIdx="8" presStyleCnt="9"/>
      <dgm:spPr/>
      <dgm:t>
        <a:bodyPr/>
        <a:lstStyle/>
        <a:p>
          <a:endParaRPr lang="es-EC"/>
        </a:p>
      </dgm:t>
    </dgm:pt>
    <dgm:pt modelId="{8BABD786-75B4-4539-9183-0A591A4CE3C6}" type="pres">
      <dgm:prSet presAssocID="{0AEB6D6E-F5CD-432D-9518-1FA39A62A3AC}" presName="hierChild4" presStyleCnt="0"/>
      <dgm:spPr/>
    </dgm:pt>
    <dgm:pt modelId="{001C7BEE-9CEF-47EB-9E6A-D3BB113C7FE9}" type="pres">
      <dgm:prSet presAssocID="{0AEB6D6E-F5CD-432D-9518-1FA39A62A3AC}" presName="hierChild5" presStyleCnt="0"/>
      <dgm:spPr/>
    </dgm:pt>
    <dgm:pt modelId="{1E715A3A-A168-42C7-B0BF-4D77857DD7BF}" type="pres">
      <dgm:prSet presAssocID="{8062180B-A856-4CCF-8141-1E07DC6FED7F}" presName="hierChild3" presStyleCnt="0"/>
      <dgm:spPr/>
    </dgm:pt>
  </dgm:ptLst>
  <dgm:cxnLst>
    <dgm:cxn modelId="{A492A12D-0056-4C35-88CE-6AB513D90FB0}" type="presOf" srcId="{DD330E0F-745F-4293-A6D0-C4B15642BE15}" destId="{5044036B-4424-4C5A-9842-7053352890D2}" srcOrd="1" destOrd="0" presId="urn:microsoft.com/office/officeart/2005/8/layout/orgChart1"/>
    <dgm:cxn modelId="{5FCF57AF-87CA-4005-A39D-86EAAFDF312B}" srcId="{8062180B-A856-4CCF-8141-1E07DC6FED7F}" destId="{7016034A-03CD-40D6-868F-1766B21CF6BE}" srcOrd="4" destOrd="0" parTransId="{758D7BD3-C583-4585-8639-E1931DED1875}" sibTransId="{6D8B9178-8231-4DA5-A908-88CD9357B5B5}"/>
    <dgm:cxn modelId="{50D24438-6DE7-48C2-BC64-097599D564F7}" type="presOf" srcId="{104D7B04-918C-415E-8F44-CF23EF71B570}" destId="{2CC68DD4-B6A8-4E92-9C41-E42476678991}" srcOrd="0" destOrd="0" presId="urn:microsoft.com/office/officeart/2005/8/layout/orgChart1"/>
    <dgm:cxn modelId="{67131D3A-C71A-4B45-B8F8-75B98701784A}" srcId="{9A201C25-508F-4EB3-B90E-A231A5DD782A}" destId="{8062180B-A856-4CCF-8141-1E07DC6FED7F}" srcOrd="0" destOrd="0" parTransId="{06A2C729-BDFC-4B60-9433-1E49F8C67D45}" sibTransId="{A0EEF2E1-4A54-4E09-9050-F9B64C81E577}"/>
    <dgm:cxn modelId="{0F3F7856-BDFB-41D7-B408-2F61ECA9A9A1}" type="presOf" srcId="{BADD5F12-A41C-4BA3-921C-5F878E5E5AB5}" destId="{C88D0C39-62B5-4940-8257-8F11FBE96605}" srcOrd="1" destOrd="0" presId="urn:microsoft.com/office/officeart/2005/8/layout/orgChart1"/>
    <dgm:cxn modelId="{D9C0FA58-7F7B-4E87-9103-F4372ACC7017}" type="presOf" srcId="{7016034A-03CD-40D6-868F-1766B21CF6BE}" destId="{A5722F1C-055E-4CC2-A0C8-AB003736941E}" srcOrd="1" destOrd="0" presId="urn:microsoft.com/office/officeart/2005/8/layout/orgChart1"/>
    <dgm:cxn modelId="{E0E85D3B-F2D0-4A55-A6D9-43E2217CD1F0}" srcId="{8062180B-A856-4CCF-8141-1E07DC6FED7F}" destId="{82FDBDBC-7C84-45B5-AA17-96323A851C53}" srcOrd="5" destOrd="0" parTransId="{5695D532-15CE-483A-BF1F-832195A1E6CD}" sibTransId="{FE92006E-5D5E-4D5B-BFC7-ED718C162447}"/>
    <dgm:cxn modelId="{78638918-9A73-470A-8D63-3932B832FEFB}" type="presOf" srcId="{5695D532-15CE-483A-BF1F-832195A1E6CD}" destId="{ED0D149A-BCDD-47D3-B27B-7D8E551B0022}" srcOrd="0" destOrd="0" presId="urn:microsoft.com/office/officeart/2005/8/layout/orgChart1"/>
    <dgm:cxn modelId="{D248BADD-40ED-4B6B-9C2D-41A9A3B09409}" type="presOf" srcId="{82FDBDBC-7C84-45B5-AA17-96323A851C53}" destId="{A7ACB0ED-7764-4CF0-8E3E-DEB41C2AB777}" srcOrd="1" destOrd="0" presId="urn:microsoft.com/office/officeart/2005/8/layout/orgChart1"/>
    <dgm:cxn modelId="{02182A5D-AA10-400E-8DD1-8A5F44C1A93F}" type="presOf" srcId="{0E714FD9-44CD-4604-8F6D-30012D50F511}" destId="{B679D975-6FA7-41F1-8A13-F6CBA115B2DE}" srcOrd="0" destOrd="0" presId="urn:microsoft.com/office/officeart/2005/8/layout/orgChart1"/>
    <dgm:cxn modelId="{FE1F8E09-CD02-4A9B-A0CF-AA609B34B9F5}" srcId="{7016034A-03CD-40D6-868F-1766B21CF6BE}" destId="{DD330E0F-745F-4293-A6D0-C4B15642BE15}" srcOrd="0" destOrd="0" parTransId="{9D3CB813-CFBF-4407-A116-1FBE505983C9}" sibTransId="{B6381083-D668-4A97-A90B-2C46E8CDB98A}"/>
    <dgm:cxn modelId="{D2EB7542-4091-4D0D-83FE-228675C4F3A7}" srcId="{BADD5F12-A41C-4BA3-921C-5F878E5E5AB5}" destId="{104D7B04-918C-415E-8F44-CF23EF71B570}" srcOrd="0" destOrd="0" parTransId="{FACBC9A7-CFE4-4A11-8BD6-824607253076}" sibTransId="{F6CFAF2A-F95E-4E46-ABA8-A5B56C244F01}"/>
    <dgm:cxn modelId="{5E6A8C82-B4B9-499A-87CE-3B55D0454F6F}" type="presOf" srcId="{A1626191-9D20-45D1-AF4B-00C9001FC551}" destId="{94877F41-B8BF-46C2-85FC-5B0F84C090B5}" srcOrd="0" destOrd="0" presId="urn:microsoft.com/office/officeart/2005/8/layout/orgChart1"/>
    <dgm:cxn modelId="{E1BF6FB5-3C00-47F9-A021-23449E5415D8}" srcId="{8062180B-A856-4CCF-8141-1E07DC6FED7F}" destId="{46F18144-5AB3-47A0-9B42-59B5F2BE1E89}" srcOrd="2" destOrd="0" parTransId="{3500A6B8-3D29-45EF-9954-E995BB5BD808}" sibTransId="{50B0FC31-E6C2-41DC-83B1-4235E0684CCF}"/>
    <dgm:cxn modelId="{48BE1A8E-78EC-41A2-BCDF-6BE864477578}" type="presOf" srcId="{3500A6B8-3D29-45EF-9954-E995BB5BD808}" destId="{5DC1ABDE-87A6-4D4C-8F45-8169D3E757F9}" srcOrd="0" destOrd="0" presId="urn:microsoft.com/office/officeart/2005/8/layout/orgChart1"/>
    <dgm:cxn modelId="{079FC82A-9AC5-4F42-BB02-11BD8D56BCB5}" type="presOf" srcId="{055139B9-FD4B-477D-B14F-5D4C59D49034}" destId="{3C05AB1F-E6A9-4B2D-AAE2-AEDC035ED0B3}" srcOrd="0" destOrd="0" presId="urn:microsoft.com/office/officeart/2005/8/layout/orgChart1"/>
    <dgm:cxn modelId="{EEEC33EE-728D-48B6-B9F4-AC18F304366D}" type="presOf" srcId="{FACBC9A7-CFE4-4A11-8BD6-824607253076}" destId="{3F4F6512-E9FF-4F14-8F33-7B87C87A0F58}" srcOrd="0" destOrd="0" presId="urn:microsoft.com/office/officeart/2005/8/layout/orgChart1"/>
    <dgm:cxn modelId="{EC3B0819-F2D3-43AA-92B6-519954363E45}" type="presOf" srcId="{2D63C68D-3C74-4D07-93B8-1F20C3342734}" destId="{D20425BF-AE8F-4C5B-98A5-4A51A09D0BA1}" srcOrd="1" destOrd="0" presId="urn:microsoft.com/office/officeart/2005/8/layout/orgChart1"/>
    <dgm:cxn modelId="{6FAC6586-9D36-47D5-A7ED-59583D338195}" type="presOf" srcId="{DD330E0F-745F-4293-A6D0-C4B15642BE15}" destId="{A261197B-7E41-4090-8299-433D5C679868}" srcOrd="0" destOrd="0" presId="urn:microsoft.com/office/officeart/2005/8/layout/orgChart1"/>
    <dgm:cxn modelId="{9283F606-5469-4525-AF1C-6F9520ED8D47}" type="presOf" srcId="{EFF35566-F2C1-4F3A-99CE-60F0697584E5}" destId="{B8FA6D80-932D-4F19-B322-5A4652436326}" srcOrd="0" destOrd="0" presId="urn:microsoft.com/office/officeart/2005/8/layout/orgChart1"/>
    <dgm:cxn modelId="{351CD890-299D-49AF-A1E3-6DD4FB54FCBC}" srcId="{46F18144-5AB3-47A0-9B42-59B5F2BE1E89}" destId="{A1626191-9D20-45D1-AF4B-00C9001FC551}" srcOrd="0" destOrd="0" parTransId="{EFF35566-F2C1-4F3A-99CE-60F0697584E5}" sibTransId="{DA14FE5F-048D-4B0F-B137-A60326A22C86}"/>
    <dgm:cxn modelId="{855C1928-5C5D-4F25-8AE3-4EF55A9B111A}" type="presOf" srcId="{82FDBDBC-7C84-45B5-AA17-96323A851C53}" destId="{C9714529-0827-4908-9A02-4FE777A14FA2}" srcOrd="0" destOrd="0" presId="urn:microsoft.com/office/officeart/2005/8/layout/orgChart1"/>
    <dgm:cxn modelId="{EDF203F0-465B-4BD9-8C87-79885FCD3EDE}" type="presOf" srcId="{C03B8D1F-3E81-424E-877F-D092F38FD0E3}" destId="{F5603E6F-8704-4435-AB69-6F2602EB46AA}" srcOrd="0" destOrd="0" presId="urn:microsoft.com/office/officeart/2005/8/layout/orgChart1"/>
    <dgm:cxn modelId="{7115762E-1DD7-4DA9-996D-011B29467990}" type="presOf" srcId="{AE5E9C2E-4F96-49E6-BBBD-8FE81E4CED06}" destId="{5C3E56F0-DD8C-4053-ACE9-D40B0C110B8A}" srcOrd="1" destOrd="0" presId="urn:microsoft.com/office/officeart/2005/8/layout/orgChart1"/>
    <dgm:cxn modelId="{170BFF72-DF55-4320-83AA-B0E566929794}" srcId="{8062180B-A856-4CCF-8141-1E07DC6FED7F}" destId="{247FE2A9-E04F-4513-A1BB-6FC9750DBBF3}" srcOrd="3" destOrd="0" parTransId="{917B247B-9002-4895-8472-6E1D08984FAA}" sibTransId="{11E2FC3B-2993-4CA8-AB6C-5BB3B9A09DE1}"/>
    <dgm:cxn modelId="{2437523B-81B4-43A3-9424-FB81117771B7}" srcId="{8062180B-A856-4CCF-8141-1E07DC6FED7F}" destId="{1678E106-A619-496A-B290-ABB7B4EF398C}" srcOrd="1" destOrd="0" parTransId="{0E714FD9-44CD-4604-8F6D-30012D50F511}" sibTransId="{2A32490E-DF1E-4D1E-82D9-E43DCC6742EB}"/>
    <dgm:cxn modelId="{06F2B340-7E78-4143-BC23-C3B7137C9709}" type="presOf" srcId="{7B9DC1A7-C763-4827-B0B8-6806619571E2}" destId="{5F8A59E8-ECF9-4E5D-9DDC-9883CE79C673}" srcOrd="1" destOrd="0" presId="urn:microsoft.com/office/officeart/2005/8/layout/orgChart1"/>
    <dgm:cxn modelId="{CFBBB86E-4831-4BB3-967A-240AA50C996C}" srcId="{8062180B-A856-4CCF-8141-1E07DC6FED7F}" destId="{2C89C10F-DE61-4D90-8A61-AC9B7934B0ED}" srcOrd="6" destOrd="0" parTransId="{8B21C38E-6875-431D-BBA0-B2A5CE48F9D6}" sibTransId="{62446A96-BD24-4E3E-8845-3B225FEA8515}"/>
    <dgm:cxn modelId="{64B93DAD-1FEB-4188-A5C0-4E35DA64A190}" type="presOf" srcId="{7016034A-03CD-40D6-868F-1766B21CF6BE}" destId="{17913F01-579D-424B-A996-E18BF59BFA77}" srcOrd="0" destOrd="0" presId="urn:microsoft.com/office/officeart/2005/8/layout/orgChart1"/>
    <dgm:cxn modelId="{C06F300C-61D1-4AC1-95F7-1E99F702F3AE}" type="presOf" srcId="{104D7B04-918C-415E-8F44-CF23EF71B570}" destId="{8D574670-7608-41FD-982A-79534233A51D}" srcOrd="1" destOrd="0" presId="urn:microsoft.com/office/officeart/2005/8/layout/orgChart1"/>
    <dgm:cxn modelId="{6447C710-7839-4A5A-8B2D-A98C2C603636}" srcId="{8062180B-A856-4CCF-8141-1E07DC6FED7F}" destId="{BADD5F12-A41C-4BA3-921C-5F878E5E5AB5}" srcOrd="0" destOrd="0" parTransId="{2F320386-07F4-4263-8355-71216323960A}" sibTransId="{62D1F423-E01B-4676-A25C-7B2BD8D9B1B9}"/>
    <dgm:cxn modelId="{35B50AE7-DAF1-478E-BF0D-B727400CBF9D}" type="presOf" srcId="{2C89C10F-DE61-4D90-8A61-AC9B7934B0ED}" destId="{41903B23-A0C2-4B33-A918-95EEF8FBD948}" srcOrd="1" destOrd="0" presId="urn:microsoft.com/office/officeart/2005/8/layout/orgChart1"/>
    <dgm:cxn modelId="{98F371D0-A10F-4BF3-8911-D1BB9A24FF68}" type="presOf" srcId="{758D7BD3-C583-4585-8639-E1931DED1875}" destId="{E55FD44F-25BC-4582-BBEC-D85CC9A80976}" srcOrd="0" destOrd="0" presId="urn:microsoft.com/office/officeart/2005/8/layout/orgChart1"/>
    <dgm:cxn modelId="{8ABF1748-2813-429C-9C32-2D72AB8D610C}" type="presOf" srcId="{7B9DC1A7-C763-4827-B0B8-6806619571E2}" destId="{5C8D07F6-9C67-4673-B9D9-79358BC8681A}" srcOrd="0" destOrd="0" presId="urn:microsoft.com/office/officeart/2005/8/layout/orgChart1"/>
    <dgm:cxn modelId="{B4F6DDE8-961C-449A-BCBF-88CA0F9D5D84}" type="presOf" srcId="{2C89C10F-DE61-4D90-8A61-AC9B7934B0ED}" destId="{A56EE597-8FE3-4C0E-A243-0D7F0F05B862}" srcOrd="0" destOrd="0" presId="urn:microsoft.com/office/officeart/2005/8/layout/orgChart1"/>
    <dgm:cxn modelId="{53136C15-2CE9-4A43-BFAE-B39053BE15DE}" type="presOf" srcId="{055139B9-FD4B-477D-B14F-5D4C59D49034}" destId="{1918A05D-42B2-4BDC-9264-94409996058E}" srcOrd="1" destOrd="0" presId="urn:microsoft.com/office/officeart/2005/8/layout/orgChart1"/>
    <dgm:cxn modelId="{5AA9446B-D1F8-41C2-82B2-5C8AC669EABE}" srcId="{247FE2A9-E04F-4513-A1BB-6FC9750DBBF3}" destId="{055139B9-FD4B-477D-B14F-5D4C59D49034}" srcOrd="0" destOrd="0" parTransId="{1C7FD184-1D20-4BD5-A304-D09F7A50544A}" sibTransId="{9EB102B7-9556-4405-9590-6BF975D50093}"/>
    <dgm:cxn modelId="{E4DA40A8-F89B-4D73-BFEF-34566FCDC3C0}" type="presOf" srcId="{A1626191-9D20-45D1-AF4B-00C9001FC551}" destId="{04A61858-85BD-488A-AD96-B40F096043A0}" srcOrd="1" destOrd="0" presId="urn:microsoft.com/office/officeart/2005/8/layout/orgChart1"/>
    <dgm:cxn modelId="{9101E061-C6C6-4CA4-B301-E53774832585}" type="presOf" srcId="{AE5E9C2E-4F96-49E6-BBBD-8FE81E4CED06}" destId="{FCCFA522-3694-4473-843D-534978F6B34E}" srcOrd="0" destOrd="0" presId="urn:microsoft.com/office/officeart/2005/8/layout/orgChart1"/>
    <dgm:cxn modelId="{903B55D0-4E57-4FC0-8111-E32CF506B909}" type="presOf" srcId="{1678E106-A619-496A-B290-ABB7B4EF398C}" destId="{ABC66D96-ECD4-4DEA-B968-2ED2CAC88EBB}" srcOrd="0" destOrd="0" presId="urn:microsoft.com/office/officeart/2005/8/layout/orgChart1"/>
    <dgm:cxn modelId="{E0772F4F-2F9E-48C5-B29E-CFDB81A955D1}" srcId="{8062180B-A856-4CCF-8141-1E07DC6FED7F}" destId="{2D63C68D-3C74-4D07-93B8-1F20C3342734}" srcOrd="7" destOrd="0" parTransId="{4B83A326-E533-4567-B744-B072ECE3F3BC}" sibTransId="{4210E0D3-12AC-4B16-AE15-756FD6B49F95}"/>
    <dgm:cxn modelId="{9E17B47A-F5B2-4D75-8102-EE93DB98ACD6}" type="presOf" srcId="{BADD5F12-A41C-4BA3-921C-5F878E5E5AB5}" destId="{921FFD52-9E17-4F06-B4A7-5264B730C6A4}" srcOrd="0" destOrd="0" presId="urn:microsoft.com/office/officeart/2005/8/layout/orgChart1"/>
    <dgm:cxn modelId="{53C1EB9A-93CA-4591-B4FF-03585F92ADF7}" type="presOf" srcId="{2D63C68D-3C74-4D07-93B8-1F20C3342734}" destId="{983D2024-4490-4AFC-870F-FF9764C56EDB}" srcOrd="0" destOrd="0" presId="urn:microsoft.com/office/officeart/2005/8/layout/orgChart1"/>
    <dgm:cxn modelId="{550FC002-0F88-47D4-BE91-755857D0ABBF}" type="presOf" srcId="{8062180B-A856-4CCF-8141-1E07DC6FED7F}" destId="{99784DFE-6AA3-4DF8-AE3C-8EC90B0B7414}" srcOrd="0" destOrd="0" presId="urn:microsoft.com/office/officeart/2005/8/layout/orgChart1"/>
    <dgm:cxn modelId="{E49D2154-8AF8-4B56-B78A-2D8BB2CCF70B}" type="presOf" srcId="{9A201C25-508F-4EB3-B90E-A231A5DD782A}" destId="{577A74F8-FCD3-4437-8633-53E6149246E9}" srcOrd="0" destOrd="0" presId="urn:microsoft.com/office/officeart/2005/8/layout/orgChart1"/>
    <dgm:cxn modelId="{74CFD2F3-D109-4B6C-8B73-B687AE8DD22B}" type="presOf" srcId="{8062180B-A856-4CCF-8141-1E07DC6FED7F}" destId="{7C2FEF61-010B-4711-B577-39A1123A0D4F}" srcOrd="1" destOrd="0" presId="urn:microsoft.com/office/officeart/2005/8/layout/orgChart1"/>
    <dgm:cxn modelId="{A0336D21-92DA-41AF-8A99-B6E6B889946F}" type="presOf" srcId="{2F320386-07F4-4263-8355-71216323960A}" destId="{DB381332-D2A5-480B-ABF8-F7A48AB088D3}" srcOrd="0" destOrd="0" presId="urn:microsoft.com/office/officeart/2005/8/layout/orgChart1"/>
    <dgm:cxn modelId="{98EAD706-E966-4FCB-AB61-0AC910FF30ED}" type="presOf" srcId="{46F18144-5AB3-47A0-9B42-59B5F2BE1E89}" destId="{4133DF4F-5ACB-4811-8FDA-58995805D47C}" srcOrd="1" destOrd="0" presId="urn:microsoft.com/office/officeart/2005/8/layout/orgChart1"/>
    <dgm:cxn modelId="{E7C6B774-5BFA-443D-92E3-C5E10599830F}" type="presOf" srcId="{917B247B-9002-4895-8472-6E1D08984FAA}" destId="{1AEED4A1-C098-422E-90E1-777051493F60}" srcOrd="0" destOrd="0" presId="urn:microsoft.com/office/officeart/2005/8/layout/orgChart1"/>
    <dgm:cxn modelId="{F1A9DFA1-9B6B-463F-9E60-2E360B4AEAED}" type="presOf" srcId="{1C7FD184-1D20-4BD5-A304-D09F7A50544A}" destId="{143E23B0-C8F6-4CCE-9C47-9DEEA1A4A3D1}" srcOrd="0" destOrd="0" presId="urn:microsoft.com/office/officeart/2005/8/layout/orgChart1"/>
    <dgm:cxn modelId="{4DD72F26-BC4E-4F5A-B7DF-8FEE8CCC6942}" type="presOf" srcId="{9D3CB813-CFBF-4407-A116-1FBE505983C9}" destId="{E8AFF52D-F7FE-4170-A450-11A7E02015F8}" srcOrd="0" destOrd="0" presId="urn:microsoft.com/office/officeart/2005/8/layout/orgChart1"/>
    <dgm:cxn modelId="{5D5CFF8A-4BFF-463A-AFE4-447633F871DD}" srcId="{1678E106-A619-496A-B290-ABB7B4EF398C}" destId="{7B9DC1A7-C763-4827-B0B8-6806619571E2}" srcOrd="0" destOrd="0" parTransId="{060F1389-C88A-4284-865E-6E68B5DAFE4E}" sibTransId="{6F309255-1E7A-48BE-8218-D3836F5441B9}"/>
    <dgm:cxn modelId="{A62B5255-E5AF-4DB5-B5EE-6745FDD7B7EC}" type="presOf" srcId="{247FE2A9-E04F-4513-A1BB-6FC9750DBBF3}" destId="{3276B085-835D-4C8A-89A9-67841BA48158}" srcOrd="1" destOrd="0" presId="urn:microsoft.com/office/officeart/2005/8/layout/orgChart1"/>
    <dgm:cxn modelId="{E6A65AAF-63D4-447A-8CD0-795D10741702}" type="presOf" srcId="{4B83A326-E533-4567-B744-B072ECE3F3BC}" destId="{8BFBB85B-05F7-48A5-B4C3-8EC447E64B78}" srcOrd="0" destOrd="0" presId="urn:microsoft.com/office/officeart/2005/8/layout/orgChart1"/>
    <dgm:cxn modelId="{D00DC729-05B4-450A-9CB2-90C8F7366499}" type="presOf" srcId="{060F1389-C88A-4284-865E-6E68B5DAFE4E}" destId="{704B97A7-3619-44B7-AF07-048F4D84EDDC}" srcOrd="0" destOrd="0" presId="urn:microsoft.com/office/officeart/2005/8/layout/orgChart1"/>
    <dgm:cxn modelId="{265E045F-0CC3-4B52-92A4-27CE2FF12FF0}" srcId="{82FDBDBC-7C84-45B5-AA17-96323A851C53}" destId="{AE5E9C2E-4F96-49E6-BBBD-8FE81E4CED06}" srcOrd="0" destOrd="0" parTransId="{C03B8D1F-3E81-424E-877F-D092F38FD0E3}" sibTransId="{457C3961-1F17-4A53-9A0E-7332E3B7B85E}"/>
    <dgm:cxn modelId="{8AA615EC-1AB2-4E33-8930-87AAE5BBF1C9}" type="presOf" srcId="{0AEB6D6E-F5CD-432D-9518-1FA39A62A3AC}" destId="{DA5CE622-72B9-4C67-A904-8B43F08122A5}" srcOrd="0" destOrd="0" presId="urn:microsoft.com/office/officeart/2005/8/layout/orgChart1"/>
    <dgm:cxn modelId="{08E08359-AAF3-4A10-9CC7-BDCCA43DCD94}" type="presOf" srcId="{247FE2A9-E04F-4513-A1BB-6FC9750DBBF3}" destId="{3C51053A-8F70-4514-B802-47906F4F9256}" srcOrd="0" destOrd="0" presId="urn:microsoft.com/office/officeart/2005/8/layout/orgChart1"/>
    <dgm:cxn modelId="{8C195784-721C-446D-8CD8-1644870C3F55}" type="presOf" srcId="{8B21C38E-6875-431D-BBA0-B2A5CE48F9D6}" destId="{B299FB73-47DF-42E4-B0F1-40545B243CC8}" srcOrd="0" destOrd="0" presId="urn:microsoft.com/office/officeart/2005/8/layout/orgChart1"/>
    <dgm:cxn modelId="{64AB289A-15E0-48F8-B54D-6E1F75E80C7F}" type="presOf" srcId="{1678E106-A619-496A-B290-ABB7B4EF398C}" destId="{0D3AAC57-8413-472F-B40E-58F1813C1B49}" srcOrd="1" destOrd="0" presId="urn:microsoft.com/office/officeart/2005/8/layout/orgChart1"/>
    <dgm:cxn modelId="{ACDE98F8-E914-4368-8A01-7A769220B36F}" srcId="{8062180B-A856-4CCF-8141-1E07DC6FED7F}" destId="{0AEB6D6E-F5CD-432D-9518-1FA39A62A3AC}" srcOrd="8" destOrd="0" parTransId="{1C686C37-434B-45C6-8997-C4AEEA6004FD}" sibTransId="{C25E8228-D77D-4ABA-A4A7-CE4E862D4850}"/>
    <dgm:cxn modelId="{73CC7A23-1D0B-46B7-B4C9-458C05319E1E}" type="presOf" srcId="{46F18144-5AB3-47A0-9B42-59B5F2BE1E89}" destId="{5FAC0F8A-F718-4BED-B10E-E926CF2904BD}" srcOrd="0" destOrd="0" presId="urn:microsoft.com/office/officeart/2005/8/layout/orgChart1"/>
    <dgm:cxn modelId="{3D64C528-F75B-4D7F-A766-65FE77C79ACA}" type="presOf" srcId="{1C686C37-434B-45C6-8997-C4AEEA6004FD}" destId="{35C30014-326C-4AD0-9DF7-7AF92B336A4C}" srcOrd="0" destOrd="0" presId="urn:microsoft.com/office/officeart/2005/8/layout/orgChart1"/>
    <dgm:cxn modelId="{DEDAF2A4-1332-435B-8EA8-803A51198145}" type="presOf" srcId="{0AEB6D6E-F5CD-432D-9518-1FA39A62A3AC}" destId="{1285D16A-17A7-48D3-A245-4ACA641A8686}" srcOrd="1" destOrd="0" presId="urn:microsoft.com/office/officeart/2005/8/layout/orgChart1"/>
    <dgm:cxn modelId="{27EEA4CD-A19F-4933-9CA7-3419C07627A2}" type="presParOf" srcId="{577A74F8-FCD3-4437-8633-53E6149246E9}" destId="{DABEA1D4-BDAC-4309-8430-8BD1BB9424A2}" srcOrd="0" destOrd="0" presId="urn:microsoft.com/office/officeart/2005/8/layout/orgChart1"/>
    <dgm:cxn modelId="{DFB17CB7-DB37-46FA-8EF7-3F03616B2241}" type="presParOf" srcId="{DABEA1D4-BDAC-4309-8430-8BD1BB9424A2}" destId="{C2B27B3E-B11F-4173-8BE4-86386CB50999}" srcOrd="0" destOrd="0" presId="urn:microsoft.com/office/officeart/2005/8/layout/orgChart1"/>
    <dgm:cxn modelId="{C8397E57-800B-46B0-96EC-020FCC209E34}" type="presParOf" srcId="{C2B27B3E-B11F-4173-8BE4-86386CB50999}" destId="{99784DFE-6AA3-4DF8-AE3C-8EC90B0B7414}" srcOrd="0" destOrd="0" presId="urn:microsoft.com/office/officeart/2005/8/layout/orgChart1"/>
    <dgm:cxn modelId="{68C54BCF-28F5-4400-868E-D567B04BD368}" type="presParOf" srcId="{C2B27B3E-B11F-4173-8BE4-86386CB50999}" destId="{7C2FEF61-010B-4711-B577-39A1123A0D4F}" srcOrd="1" destOrd="0" presId="urn:microsoft.com/office/officeart/2005/8/layout/orgChart1"/>
    <dgm:cxn modelId="{06534C28-44B5-492A-A074-7286E1040B6B}" type="presParOf" srcId="{DABEA1D4-BDAC-4309-8430-8BD1BB9424A2}" destId="{DEBBF560-037E-4961-8827-DA15BD684FC3}" srcOrd="1" destOrd="0" presId="urn:microsoft.com/office/officeart/2005/8/layout/orgChart1"/>
    <dgm:cxn modelId="{5A34347B-904B-4467-982C-59CCDC2F88F5}" type="presParOf" srcId="{DEBBF560-037E-4961-8827-DA15BD684FC3}" destId="{DB381332-D2A5-480B-ABF8-F7A48AB088D3}" srcOrd="0" destOrd="0" presId="urn:microsoft.com/office/officeart/2005/8/layout/orgChart1"/>
    <dgm:cxn modelId="{186FD31B-7354-46CB-ADD9-E60EEEA2395C}" type="presParOf" srcId="{DEBBF560-037E-4961-8827-DA15BD684FC3}" destId="{92BE2E11-05A8-4E2A-AD4A-4AC76C3096DB}" srcOrd="1" destOrd="0" presId="urn:microsoft.com/office/officeart/2005/8/layout/orgChart1"/>
    <dgm:cxn modelId="{886AECD0-99EA-478D-A17F-EC7E06C51220}" type="presParOf" srcId="{92BE2E11-05A8-4E2A-AD4A-4AC76C3096DB}" destId="{40B0FA1A-8A36-445F-A0E9-19BA3F9E4E71}" srcOrd="0" destOrd="0" presId="urn:microsoft.com/office/officeart/2005/8/layout/orgChart1"/>
    <dgm:cxn modelId="{4FFEA272-B2D1-48A6-86C7-79DEC413CEFA}" type="presParOf" srcId="{40B0FA1A-8A36-445F-A0E9-19BA3F9E4E71}" destId="{921FFD52-9E17-4F06-B4A7-5264B730C6A4}" srcOrd="0" destOrd="0" presId="urn:microsoft.com/office/officeart/2005/8/layout/orgChart1"/>
    <dgm:cxn modelId="{D909DC4E-A0AC-4009-B609-A66A24D42BA2}" type="presParOf" srcId="{40B0FA1A-8A36-445F-A0E9-19BA3F9E4E71}" destId="{C88D0C39-62B5-4940-8257-8F11FBE96605}" srcOrd="1" destOrd="0" presId="urn:microsoft.com/office/officeart/2005/8/layout/orgChart1"/>
    <dgm:cxn modelId="{83FB7929-9132-4575-AD3B-D1BCB0140E56}" type="presParOf" srcId="{92BE2E11-05A8-4E2A-AD4A-4AC76C3096DB}" destId="{D85D223F-F074-420A-85EA-7B0943B9B77A}" srcOrd="1" destOrd="0" presId="urn:microsoft.com/office/officeart/2005/8/layout/orgChart1"/>
    <dgm:cxn modelId="{8CFB5DFA-1FED-4A9D-A081-BF3172AAC218}" type="presParOf" srcId="{D85D223F-F074-420A-85EA-7B0943B9B77A}" destId="{3F4F6512-E9FF-4F14-8F33-7B87C87A0F58}" srcOrd="0" destOrd="0" presId="urn:microsoft.com/office/officeart/2005/8/layout/orgChart1"/>
    <dgm:cxn modelId="{DCD8842C-A96D-4EA2-8D34-B78AEAA12E54}" type="presParOf" srcId="{D85D223F-F074-420A-85EA-7B0943B9B77A}" destId="{91E6639F-F27C-4378-A7CF-F25FD55A57A3}" srcOrd="1" destOrd="0" presId="urn:microsoft.com/office/officeart/2005/8/layout/orgChart1"/>
    <dgm:cxn modelId="{9E7C879D-D358-49BD-931E-596A9917FD09}" type="presParOf" srcId="{91E6639F-F27C-4378-A7CF-F25FD55A57A3}" destId="{B74C85E6-1368-413C-A09A-58163BCAFD62}" srcOrd="0" destOrd="0" presId="urn:microsoft.com/office/officeart/2005/8/layout/orgChart1"/>
    <dgm:cxn modelId="{1A4533E4-387C-487A-B9AC-E3EF6DD4FC1E}" type="presParOf" srcId="{B74C85E6-1368-413C-A09A-58163BCAFD62}" destId="{2CC68DD4-B6A8-4E92-9C41-E42476678991}" srcOrd="0" destOrd="0" presId="urn:microsoft.com/office/officeart/2005/8/layout/orgChart1"/>
    <dgm:cxn modelId="{E26BA5B4-1C20-4744-9BBB-94B82172B0C7}" type="presParOf" srcId="{B74C85E6-1368-413C-A09A-58163BCAFD62}" destId="{8D574670-7608-41FD-982A-79534233A51D}" srcOrd="1" destOrd="0" presId="urn:microsoft.com/office/officeart/2005/8/layout/orgChart1"/>
    <dgm:cxn modelId="{585F8C1A-BBF5-4EEB-BFC0-4B7FC67F223E}" type="presParOf" srcId="{91E6639F-F27C-4378-A7CF-F25FD55A57A3}" destId="{643821EE-2F40-4E5A-93E4-BB89725B3913}" srcOrd="1" destOrd="0" presId="urn:microsoft.com/office/officeart/2005/8/layout/orgChart1"/>
    <dgm:cxn modelId="{03B9817D-FD4F-4148-B9F2-F0B9707FCE0D}" type="presParOf" srcId="{91E6639F-F27C-4378-A7CF-F25FD55A57A3}" destId="{921CE262-36C3-45A3-830B-28A8C1B85470}" srcOrd="2" destOrd="0" presId="urn:microsoft.com/office/officeart/2005/8/layout/orgChart1"/>
    <dgm:cxn modelId="{D702E559-E074-4DF8-A2F7-CB582A83BCBD}" type="presParOf" srcId="{92BE2E11-05A8-4E2A-AD4A-4AC76C3096DB}" destId="{62E482F2-B473-4AD1-852A-786F9F90FFB4}" srcOrd="2" destOrd="0" presId="urn:microsoft.com/office/officeart/2005/8/layout/orgChart1"/>
    <dgm:cxn modelId="{F51114F4-3E08-4BE3-9E92-3DA2CFA74ECF}" type="presParOf" srcId="{DEBBF560-037E-4961-8827-DA15BD684FC3}" destId="{B679D975-6FA7-41F1-8A13-F6CBA115B2DE}" srcOrd="2" destOrd="0" presId="urn:microsoft.com/office/officeart/2005/8/layout/orgChart1"/>
    <dgm:cxn modelId="{D6CB6149-066C-4BCE-A758-7C4D5538F929}" type="presParOf" srcId="{DEBBF560-037E-4961-8827-DA15BD684FC3}" destId="{02A1224B-589A-418F-BF5A-8BFC22198B9C}" srcOrd="3" destOrd="0" presId="urn:microsoft.com/office/officeart/2005/8/layout/orgChart1"/>
    <dgm:cxn modelId="{1D6EBA98-704B-4FAA-A075-3BBBDCBC9997}" type="presParOf" srcId="{02A1224B-589A-418F-BF5A-8BFC22198B9C}" destId="{2B41668F-1D7A-4CBF-81A1-AD4E8384D635}" srcOrd="0" destOrd="0" presId="urn:microsoft.com/office/officeart/2005/8/layout/orgChart1"/>
    <dgm:cxn modelId="{37932642-2CC1-4C10-A951-A141E341D830}" type="presParOf" srcId="{2B41668F-1D7A-4CBF-81A1-AD4E8384D635}" destId="{ABC66D96-ECD4-4DEA-B968-2ED2CAC88EBB}" srcOrd="0" destOrd="0" presId="urn:microsoft.com/office/officeart/2005/8/layout/orgChart1"/>
    <dgm:cxn modelId="{B6EBE1ED-59B2-440D-BB62-1DC4633248C8}" type="presParOf" srcId="{2B41668F-1D7A-4CBF-81A1-AD4E8384D635}" destId="{0D3AAC57-8413-472F-B40E-58F1813C1B49}" srcOrd="1" destOrd="0" presId="urn:microsoft.com/office/officeart/2005/8/layout/orgChart1"/>
    <dgm:cxn modelId="{B3B5BB03-1B27-4620-80A4-8BC739FB6938}" type="presParOf" srcId="{02A1224B-589A-418F-BF5A-8BFC22198B9C}" destId="{23145E51-37CB-4D84-9805-91DF81A32428}" srcOrd="1" destOrd="0" presId="urn:microsoft.com/office/officeart/2005/8/layout/orgChart1"/>
    <dgm:cxn modelId="{C6DC1EF7-7CDF-4CF9-AC12-89E77AC73E6E}" type="presParOf" srcId="{23145E51-37CB-4D84-9805-91DF81A32428}" destId="{704B97A7-3619-44B7-AF07-048F4D84EDDC}" srcOrd="0" destOrd="0" presId="urn:microsoft.com/office/officeart/2005/8/layout/orgChart1"/>
    <dgm:cxn modelId="{102C6566-EA17-4DC4-A246-2539456A0C91}" type="presParOf" srcId="{23145E51-37CB-4D84-9805-91DF81A32428}" destId="{AFDA1FA2-8BE5-405E-8806-24D09D03F7E8}" srcOrd="1" destOrd="0" presId="urn:microsoft.com/office/officeart/2005/8/layout/orgChart1"/>
    <dgm:cxn modelId="{34E40741-A5F4-429E-8C62-721BA25778E3}" type="presParOf" srcId="{AFDA1FA2-8BE5-405E-8806-24D09D03F7E8}" destId="{41E8F159-566E-4157-B6AC-32EB21078EF9}" srcOrd="0" destOrd="0" presId="urn:microsoft.com/office/officeart/2005/8/layout/orgChart1"/>
    <dgm:cxn modelId="{9995F442-9368-4F93-9BA0-F8EA958560B3}" type="presParOf" srcId="{41E8F159-566E-4157-B6AC-32EB21078EF9}" destId="{5C8D07F6-9C67-4673-B9D9-79358BC8681A}" srcOrd="0" destOrd="0" presId="urn:microsoft.com/office/officeart/2005/8/layout/orgChart1"/>
    <dgm:cxn modelId="{02CE4491-22F9-41FC-AC41-E236DDC029E8}" type="presParOf" srcId="{41E8F159-566E-4157-B6AC-32EB21078EF9}" destId="{5F8A59E8-ECF9-4E5D-9DDC-9883CE79C673}" srcOrd="1" destOrd="0" presId="urn:microsoft.com/office/officeart/2005/8/layout/orgChart1"/>
    <dgm:cxn modelId="{6852B55F-CFCB-4D1F-BF4D-EEA7EDCBE2AA}" type="presParOf" srcId="{AFDA1FA2-8BE5-405E-8806-24D09D03F7E8}" destId="{5A2D82A5-78C9-488C-9D56-8157F615E664}" srcOrd="1" destOrd="0" presId="urn:microsoft.com/office/officeart/2005/8/layout/orgChart1"/>
    <dgm:cxn modelId="{2BF2EC33-ACE1-46C9-8E3A-8604EAB5CF10}" type="presParOf" srcId="{AFDA1FA2-8BE5-405E-8806-24D09D03F7E8}" destId="{F00809EA-ACEC-4E2D-A068-9B4888CA54BC}" srcOrd="2" destOrd="0" presId="urn:microsoft.com/office/officeart/2005/8/layout/orgChart1"/>
    <dgm:cxn modelId="{3E6DF5F0-389E-454C-B943-8E1104C0C8B4}" type="presParOf" srcId="{02A1224B-589A-418F-BF5A-8BFC22198B9C}" destId="{E7CB964D-C6A4-414F-80AB-BAA3D81D8B40}" srcOrd="2" destOrd="0" presId="urn:microsoft.com/office/officeart/2005/8/layout/orgChart1"/>
    <dgm:cxn modelId="{2E2E47C4-0B77-445C-AFF5-C7E7DAB130D5}" type="presParOf" srcId="{DEBBF560-037E-4961-8827-DA15BD684FC3}" destId="{5DC1ABDE-87A6-4D4C-8F45-8169D3E757F9}" srcOrd="4" destOrd="0" presId="urn:microsoft.com/office/officeart/2005/8/layout/orgChart1"/>
    <dgm:cxn modelId="{B6BBE048-3269-4E31-86B8-BECC74098A18}" type="presParOf" srcId="{DEBBF560-037E-4961-8827-DA15BD684FC3}" destId="{4359D708-6000-4376-9861-2D6B6E1B5B6D}" srcOrd="5" destOrd="0" presId="urn:microsoft.com/office/officeart/2005/8/layout/orgChart1"/>
    <dgm:cxn modelId="{0965BCA9-3CD8-4E41-B641-8FC93F787B01}" type="presParOf" srcId="{4359D708-6000-4376-9861-2D6B6E1B5B6D}" destId="{FCFA963F-5E10-4A51-9257-6469F6AE8EA9}" srcOrd="0" destOrd="0" presId="urn:microsoft.com/office/officeart/2005/8/layout/orgChart1"/>
    <dgm:cxn modelId="{ED0C238B-F5ED-4AE7-B326-35E3BD98A3BB}" type="presParOf" srcId="{FCFA963F-5E10-4A51-9257-6469F6AE8EA9}" destId="{5FAC0F8A-F718-4BED-B10E-E926CF2904BD}" srcOrd="0" destOrd="0" presId="urn:microsoft.com/office/officeart/2005/8/layout/orgChart1"/>
    <dgm:cxn modelId="{FFC5E9A4-D97C-4623-941A-40BDD477A6B7}" type="presParOf" srcId="{FCFA963F-5E10-4A51-9257-6469F6AE8EA9}" destId="{4133DF4F-5ACB-4811-8FDA-58995805D47C}" srcOrd="1" destOrd="0" presId="urn:microsoft.com/office/officeart/2005/8/layout/orgChart1"/>
    <dgm:cxn modelId="{767D53A7-0791-4134-968C-3A8F60C776F5}" type="presParOf" srcId="{4359D708-6000-4376-9861-2D6B6E1B5B6D}" destId="{E558D838-B902-4289-A09B-1004AD943159}" srcOrd="1" destOrd="0" presId="urn:microsoft.com/office/officeart/2005/8/layout/orgChart1"/>
    <dgm:cxn modelId="{06F80895-3643-4543-952E-F3F7482629B9}" type="presParOf" srcId="{E558D838-B902-4289-A09B-1004AD943159}" destId="{B8FA6D80-932D-4F19-B322-5A4652436326}" srcOrd="0" destOrd="0" presId="urn:microsoft.com/office/officeart/2005/8/layout/orgChart1"/>
    <dgm:cxn modelId="{93D2C091-404A-4813-B56B-2F33FF42E45C}" type="presParOf" srcId="{E558D838-B902-4289-A09B-1004AD943159}" destId="{3819DBFC-41A0-433E-AEE8-C722FC720F6A}" srcOrd="1" destOrd="0" presId="urn:microsoft.com/office/officeart/2005/8/layout/orgChart1"/>
    <dgm:cxn modelId="{E0480299-8C97-4E9A-938E-468AB870544F}" type="presParOf" srcId="{3819DBFC-41A0-433E-AEE8-C722FC720F6A}" destId="{122B9D67-CDC4-4DF8-9DD4-93ADCB93AEBC}" srcOrd="0" destOrd="0" presId="urn:microsoft.com/office/officeart/2005/8/layout/orgChart1"/>
    <dgm:cxn modelId="{59003188-7DDE-4F10-A7EC-5ACA433F0DDC}" type="presParOf" srcId="{122B9D67-CDC4-4DF8-9DD4-93ADCB93AEBC}" destId="{94877F41-B8BF-46C2-85FC-5B0F84C090B5}" srcOrd="0" destOrd="0" presId="urn:microsoft.com/office/officeart/2005/8/layout/orgChart1"/>
    <dgm:cxn modelId="{9B1F140D-3445-4C29-B62A-F635FB1AFE6D}" type="presParOf" srcId="{122B9D67-CDC4-4DF8-9DD4-93ADCB93AEBC}" destId="{04A61858-85BD-488A-AD96-B40F096043A0}" srcOrd="1" destOrd="0" presId="urn:microsoft.com/office/officeart/2005/8/layout/orgChart1"/>
    <dgm:cxn modelId="{90A92A70-1294-4BF8-B1E2-D9838F8A20AB}" type="presParOf" srcId="{3819DBFC-41A0-433E-AEE8-C722FC720F6A}" destId="{CCA39A64-9D57-4449-9111-517F207F53BA}" srcOrd="1" destOrd="0" presId="urn:microsoft.com/office/officeart/2005/8/layout/orgChart1"/>
    <dgm:cxn modelId="{C208E34E-8118-4014-9E73-B3D6AF8F7D72}" type="presParOf" srcId="{3819DBFC-41A0-433E-AEE8-C722FC720F6A}" destId="{B94200FC-0D31-4558-95CE-055D27868A08}" srcOrd="2" destOrd="0" presId="urn:microsoft.com/office/officeart/2005/8/layout/orgChart1"/>
    <dgm:cxn modelId="{26C283A0-5996-4C7E-9199-7432C9B22457}" type="presParOf" srcId="{4359D708-6000-4376-9861-2D6B6E1B5B6D}" destId="{1C769482-E79A-44A8-A1C3-2AE8714E92E0}" srcOrd="2" destOrd="0" presId="urn:microsoft.com/office/officeart/2005/8/layout/orgChart1"/>
    <dgm:cxn modelId="{63602736-D9FE-493F-A214-4164BAAF9F36}" type="presParOf" srcId="{DEBBF560-037E-4961-8827-DA15BD684FC3}" destId="{1AEED4A1-C098-422E-90E1-777051493F60}" srcOrd="6" destOrd="0" presId="urn:microsoft.com/office/officeart/2005/8/layout/orgChart1"/>
    <dgm:cxn modelId="{B26AE89A-A5E1-4D72-8AC1-7EA6380A1FD5}" type="presParOf" srcId="{DEBBF560-037E-4961-8827-DA15BD684FC3}" destId="{4F13917F-997E-4E37-8EDA-752CC6EE863E}" srcOrd="7" destOrd="0" presId="urn:microsoft.com/office/officeart/2005/8/layout/orgChart1"/>
    <dgm:cxn modelId="{322CD731-A1D8-422E-8EA1-ACE383FE6D38}" type="presParOf" srcId="{4F13917F-997E-4E37-8EDA-752CC6EE863E}" destId="{CC39B6F5-B929-45E7-9801-3846787304EB}" srcOrd="0" destOrd="0" presId="urn:microsoft.com/office/officeart/2005/8/layout/orgChart1"/>
    <dgm:cxn modelId="{00212C7F-22C7-4CDD-A5DF-038B019DECD6}" type="presParOf" srcId="{CC39B6F5-B929-45E7-9801-3846787304EB}" destId="{3C51053A-8F70-4514-B802-47906F4F9256}" srcOrd="0" destOrd="0" presId="urn:microsoft.com/office/officeart/2005/8/layout/orgChart1"/>
    <dgm:cxn modelId="{91D47C3D-CAA3-4538-847A-4AFB65DD816C}" type="presParOf" srcId="{CC39B6F5-B929-45E7-9801-3846787304EB}" destId="{3276B085-835D-4C8A-89A9-67841BA48158}" srcOrd="1" destOrd="0" presId="urn:microsoft.com/office/officeart/2005/8/layout/orgChart1"/>
    <dgm:cxn modelId="{574EB02E-A7F5-4184-87D4-B1574CE67D10}" type="presParOf" srcId="{4F13917F-997E-4E37-8EDA-752CC6EE863E}" destId="{14BE76E1-29E1-432B-93FE-4CB7305936F6}" srcOrd="1" destOrd="0" presId="urn:microsoft.com/office/officeart/2005/8/layout/orgChart1"/>
    <dgm:cxn modelId="{945337DF-EEF0-41A4-9F5A-F02DAF6037D2}" type="presParOf" srcId="{14BE76E1-29E1-432B-93FE-4CB7305936F6}" destId="{143E23B0-C8F6-4CCE-9C47-9DEEA1A4A3D1}" srcOrd="0" destOrd="0" presId="urn:microsoft.com/office/officeart/2005/8/layout/orgChart1"/>
    <dgm:cxn modelId="{20A0FEF9-659E-46D7-966B-0157A6911F9C}" type="presParOf" srcId="{14BE76E1-29E1-432B-93FE-4CB7305936F6}" destId="{6F5F4A7F-4109-46CC-9179-69D083FDC1F2}" srcOrd="1" destOrd="0" presId="urn:microsoft.com/office/officeart/2005/8/layout/orgChart1"/>
    <dgm:cxn modelId="{1C033E79-32B9-42EF-A40C-7C898577D0D5}" type="presParOf" srcId="{6F5F4A7F-4109-46CC-9179-69D083FDC1F2}" destId="{C4B681EC-EFBD-4149-916F-FA81DB58E1B5}" srcOrd="0" destOrd="0" presId="urn:microsoft.com/office/officeart/2005/8/layout/orgChart1"/>
    <dgm:cxn modelId="{3C471443-3E24-4286-B166-B25376045319}" type="presParOf" srcId="{C4B681EC-EFBD-4149-916F-FA81DB58E1B5}" destId="{3C05AB1F-E6A9-4B2D-AAE2-AEDC035ED0B3}" srcOrd="0" destOrd="0" presId="urn:microsoft.com/office/officeart/2005/8/layout/orgChart1"/>
    <dgm:cxn modelId="{A4EF9934-C665-415E-9667-A25A2DEFB846}" type="presParOf" srcId="{C4B681EC-EFBD-4149-916F-FA81DB58E1B5}" destId="{1918A05D-42B2-4BDC-9264-94409996058E}" srcOrd="1" destOrd="0" presId="urn:microsoft.com/office/officeart/2005/8/layout/orgChart1"/>
    <dgm:cxn modelId="{509ECC4A-EAEA-48CC-AA67-2FE7F6B05929}" type="presParOf" srcId="{6F5F4A7F-4109-46CC-9179-69D083FDC1F2}" destId="{BFBCB686-9A6A-4647-8903-66FE7362C9B6}" srcOrd="1" destOrd="0" presId="urn:microsoft.com/office/officeart/2005/8/layout/orgChart1"/>
    <dgm:cxn modelId="{FC9C7EBA-46A7-443D-B3A9-C37920DC2736}" type="presParOf" srcId="{6F5F4A7F-4109-46CC-9179-69D083FDC1F2}" destId="{88F7B828-0B1C-4E0E-84AC-5412548D64D9}" srcOrd="2" destOrd="0" presId="urn:microsoft.com/office/officeart/2005/8/layout/orgChart1"/>
    <dgm:cxn modelId="{408D0AFA-0FD8-48F6-A3D0-70065938AFBA}" type="presParOf" srcId="{4F13917F-997E-4E37-8EDA-752CC6EE863E}" destId="{810E0FDE-1DB4-486D-ADEC-0085FDB673E7}" srcOrd="2" destOrd="0" presId="urn:microsoft.com/office/officeart/2005/8/layout/orgChart1"/>
    <dgm:cxn modelId="{8F19183F-1E84-47A9-B9AA-4F52B97E1561}" type="presParOf" srcId="{DEBBF560-037E-4961-8827-DA15BD684FC3}" destId="{E55FD44F-25BC-4582-BBEC-D85CC9A80976}" srcOrd="8" destOrd="0" presId="urn:microsoft.com/office/officeart/2005/8/layout/orgChart1"/>
    <dgm:cxn modelId="{28D425F7-1F8F-41D3-A385-5FB13DB5D0B6}" type="presParOf" srcId="{DEBBF560-037E-4961-8827-DA15BD684FC3}" destId="{40FCEA04-521D-4F89-A728-8EDF110115A4}" srcOrd="9" destOrd="0" presId="urn:microsoft.com/office/officeart/2005/8/layout/orgChart1"/>
    <dgm:cxn modelId="{4FBFDDED-A19A-4697-A11A-D0CD51ADCB1B}" type="presParOf" srcId="{40FCEA04-521D-4F89-A728-8EDF110115A4}" destId="{B23798A2-08B5-4841-AD2C-4557FB94125E}" srcOrd="0" destOrd="0" presId="urn:microsoft.com/office/officeart/2005/8/layout/orgChart1"/>
    <dgm:cxn modelId="{D38668E2-6844-4884-BA91-BDCF02A6567B}" type="presParOf" srcId="{B23798A2-08B5-4841-AD2C-4557FB94125E}" destId="{17913F01-579D-424B-A996-E18BF59BFA77}" srcOrd="0" destOrd="0" presId="urn:microsoft.com/office/officeart/2005/8/layout/orgChart1"/>
    <dgm:cxn modelId="{CF198C09-3BCF-477D-AFB4-0DC64BA50A36}" type="presParOf" srcId="{B23798A2-08B5-4841-AD2C-4557FB94125E}" destId="{A5722F1C-055E-4CC2-A0C8-AB003736941E}" srcOrd="1" destOrd="0" presId="urn:microsoft.com/office/officeart/2005/8/layout/orgChart1"/>
    <dgm:cxn modelId="{CECBD881-3596-4B77-9949-247EB531373F}" type="presParOf" srcId="{40FCEA04-521D-4F89-A728-8EDF110115A4}" destId="{5E1C1816-5B8A-4FB2-B337-CE867DFAFCE7}" srcOrd="1" destOrd="0" presId="urn:microsoft.com/office/officeart/2005/8/layout/orgChart1"/>
    <dgm:cxn modelId="{26BBD830-B06A-4B04-ADDF-54FF3CEA18E9}" type="presParOf" srcId="{5E1C1816-5B8A-4FB2-B337-CE867DFAFCE7}" destId="{E8AFF52D-F7FE-4170-A450-11A7E02015F8}" srcOrd="0" destOrd="0" presId="urn:microsoft.com/office/officeart/2005/8/layout/orgChart1"/>
    <dgm:cxn modelId="{6EBE0137-923A-4574-883A-136D407F4DC9}" type="presParOf" srcId="{5E1C1816-5B8A-4FB2-B337-CE867DFAFCE7}" destId="{BE4009F8-8F86-45A9-BF6D-6E442CF64FF9}" srcOrd="1" destOrd="0" presId="urn:microsoft.com/office/officeart/2005/8/layout/orgChart1"/>
    <dgm:cxn modelId="{25B44D33-C52E-4B75-BE6D-FFD036CA14C2}" type="presParOf" srcId="{BE4009F8-8F86-45A9-BF6D-6E442CF64FF9}" destId="{B764AEB5-B13B-461E-B184-C25EF5D42626}" srcOrd="0" destOrd="0" presId="urn:microsoft.com/office/officeart/2005/8/layout/orgChart1"/>
    <dgm:cxn modelId="{290BBB7D-7A40-4306-A9F7-8AC8B53D6BB5}" type="presParOf" srcId="{B764AEB5-B13B-461E-B184-C25EF5D42626}" destId="{A261197B-7E41-4090-8299-433D5C679868}" srcOrd="0" destOrd="0" presId="urn:microsoft.com/office/officeart/2005/8/layout/orgChart1"/>
    <dgm:cxn modelId="{0469E256-5FB2-432F-86C7-6D50253853F2}" type="presParOf" srcId="{B764AEB5-B13B-461E-B184-C25EF5D42626}" destId="{5044036B-4424-4C5A-9842-7053352890D2}" srcOrd="1" destOrd="0" presId="urn:microsoft.com/office/officeart/2005/8/layout/orgChart1"/>
    <dgm:cxn modelId="{AB308E9C-DB31-4C65-96AD-902CDAAF9479}" type="presParOf" srcId="{BE4009F8-8F86-45A9-BF6D-6E442CF64FF9}" destId="{A92FD3AC-10FF-4439-BEAF-4B39DC769BB9}" srcOrd="1" destOrd="0" presId="urn:microsoft.com/office/officeart/2005/8/layout/orgChart1"/>
    <dgm:cxn modelId="{AA2514B5-2A99-40C7-9F3B-4C282B80C39E}" type="presParOf" srcId="{BE4009F8-8F86-45A9-BF6D-6E442CF64FF9}" destId="{20AE93C9-E80E-4A8C-8DA9-4323E5EAA38C}" srcOrd="2" destOrd="0" presId="urn:microsoft.com/office/officeart/2005/8/layout/orgChart1"/>
    <dgm:cxn modelId="{3BEBE2B5-8ABE-4BAD-91C9-7D2391322ECD}" type="presParOf" srcId="{40FCEA04-521D-4F89-A728-8EDF110115A4}" destId="{2FB70BC7-48FA-4628-8430-F92ED24EDACF}" srcOrd="2" destOrd="0" presId="urn:microsoft.com/office/officeart/2005/8/layout/orgChart1"/>
    <dgm:cxn modelId="{518D18E3-B6DD-441F-BD0A-BA20B46AF935}" type="presParOf" srcId="{DEBBF560-037E-4961-8827-DA15BD684FC3}" destId="{ED0D149A-BCDD-47D3-B27B-7D8E551B0022}" srcOrd="10" destOrd="0" presId="urn:microsoft.com/office/officeart/2005/8/layout/orgChart1"/>
    <dgm:cxn modelId="{458EC5DB-E448-4630-B1FC-83E762BBEB5E}" type="presParOf" srcId="{DEBBF560-037E-4961-8827-DA15BD684FC3}" destId="{A3FC1250-1278-4F4D-B397-25793FB7ADDD}" srcOrd="11" destOrd="0" presId="urn:microsoft.com/office/officeart/2005/8/layout/orgChart1"/>
    <dgm:cxn modelId="{62D12D91-7496-4E79-8659-BE559B36983E}" type="presParOf" srcId="{A3FC1250-1278-4F4D-B397-25793FB7ADDD}" destId="{C629C6BD-BCCD-499D-B35F-E55C99F99CAC}" srcOrd="0" destOrd="0" presId="urn:microsoft.com/office/officeart/2005/8/layout/orgChart1"/>
    <dgm:cxn modelId="{57AAA768-4829-44E2-8067-9B783181204D}" type="presParOf" srcId="{C629C6BD-BCCD-499D-B35F-E55C99F99CAC}" destId="{C9714529-0827-4908-9A02-4FE777A14FA2}" srcOrd="0" destOrd="0" presId="urn:microsoft.com/office/officeart/2005/8/layout/orgChart1"/>
    <dgm:cxn modelId="{47EB7D52-B8D2-4FCD-86A3-A54E5DFDFF67}" type="presParOf" srcId="{C629C6BD-BCCD-499D-B35F-E55C99F99CAC}" destId="{A7ACB0ED-7764-4CF0-8E3E-DEB41C2AB777}" srcOrd="1" destOrd="0" presId="urn:microsoft.com/office/officeart/2005/8/layout/orgChart1"/>
    <dgm:cxn modelId="{579031DC-D845-463E-95D6-8D3E211304A0}" type="presParOf" srcId="{A3FC1250-1278-4F4D-B397-25793FB7ADDD}" destId="{4E5F2FED-267D-423C-A5E8-4000F9DA3444}" srcOrd="1" destOrd="0" presId="urn:microsoft.com/office/officeart/2005/8/layout/orgChart1"/>
    <dgm:cxn modelId="{F28B2FCD-E99E-408A-820A-7E047B10393B}" type="presParOf" srcId="{4E5F2FED-267D-423C-A5E8-4000F9DA3444}" destId="{F5603E6F-8704-4435-AB69-6F2602EB46AA}" srcOrd="0" destOrd="0" presId="urn:microsoft.com/office/officeart/2005/8/layout/orgChart1"/>
    <dgm:cxn modelId="{4BF9F622-F922-4391-B710-E2AB78C193D6}" type="presParOf" srcId="{4E5F2FED-267D-423C-A5E8-4000F9DA3444}" destId="{451033DF-4F35-4F1B-BCB4-BC7DD28E641C}" srcOrd="1" destOrd="0" presId="urn:microsoft.com/office/officeart/2005/8/layout/orgChart1"/>
    <dgm:cxn modelId="{0238EEF4-E0EF-484D-9230-CBE02DBD3376}" type="presParOf" srcId="{451033DF-4F35-4F1B-BCB4-BC7DD28E641C}" destId="{57200ACF-8086-44F8-80FB-B43246E950B3}" srcOrd="0" destOrd="0" presId="urn:microsoft.com/office/officeart/2005/8/layout/orgChart1"/>
    <dgm:cxn modelId="{33659548-2218-4FAC-A5DF-618D56EBF708}" type="presParOf" srcId="{57200ACF-8086-44F8-80FB-B43246E950B3}" destId="{FCCFA522-3694-4473-843D-534978F6B34E}" srcOrd="0" destOrd="0" presId="urn:microsoft.com/office/officeart/2005/8/layout/orgChart1"/>
    <dgm:cxn modelId="{2FD014F9-7D03-481C-BBA6-1038EBFA0BC3}" type="presParOf" srcId="{57200ACF-8086-44F8-80FB-B43246E950B3}" destId="{5C3E56F0-DD8C-4053-ACE9-D40B0C110B8A}" srcOrd="1" destOrd="0" presId="urn:microsoft.com/office/officeart/2005/8/layout/orgChart1"/>
    <dgm:cxn modelId="{960A5845-29B5-4948-8DEF-A88B23B1684F}" type="presParOf" srcId="{451033DF-4F35-4F1B-BCB4-BC7DD28E641C}" destId="{826BFEC2-CAE7-44B3-A684-9E5EEB62EEE1}" srcOrd="1" destOrd="0" presId="urn:microsoft.com/office/officeart/2005/8/layout/orgChart1"/>
    <dgm:cxn modelId="{0B4C408B-2C08-4CA4-8F4F-89DACC983343}" type="presParOf" srcId="{451033DF-4F35-4F1B-BCB4-BC7DD28E641C}" destId="{F56E06C0-49B4-4444-9747-AD69116F19EE}" srcOrd="2" destOrd="0" presId="urn:microsoft.com/office/officeart/2005/8/layout/orgChart1"/>
    <dgm:cxn modelId="{DB154D9A-D584-4471-8FBA-FAE9CCAC185D}" type="presParOf" srcId="{A3FC1250-1278-4F4D-B397-25793FB7ADDD}" destId="{29FE8F00-7A46-4DCE-9FE2-184704C0E02A}" srcOrd="2" destOrd="0" presId="urn:microsoft.com/office/officeart/2005/8/layout/orgChart1"/>
    <dgm:cxn modelId="{A998920E-AA5C-415D-8497-2CEEE721995B}" type="presParOf" srcId="{DEBBF560-037E-4961-8827-DA15BD684FC3}" destId="{B299FB73-47DF-42E4-B0F1-40545B243CC8}" srcOrd="12" destOrd="0" presId="urn:microsoft.com/office/officeart/2005/8/layout/orgChart1"/>
    <dgm:cxn modelId="{A095E66D-90D5-484F-B6F8-00D2142C335E}" type="presParOf" srcId="{DEBBF560-037E-4961-8827-DA15BD684FC3}" destId="{B2494CC9-11C5-4ADA-B399-2DD7CBFADF5D}" srcOrd="13" destOrd="0" presId="urn:microsoft.com/office/officeart/2005/8/layout/orgChart1"/>
    <dgm:cxn modelId="{2F7E65A8-9102-4202-A447-37736FD2B10B}" type="presParOf" srcId="{B2494CC9-11C5-4ADA-B399-2DD7CBFADF5D}" destId="{3949ED2C-CC0A-477A-9880-2045AA7F41DB}" srcOrd="0" destOrd="0" presId="urn:microsoft.com/office/officeart/2005/8/layout/orgChart1"/>
    <dgm:cxn modelId="{CDA33A7C-0F81-4741-997C-C34BE0D4CCF9}" type="presParOf" srcId="{3949ED2C-CC0A-477A-9880-2045AA7F41DB}" destId="{A56EE597-8FE3-4C0E-A243-0D7F0F05B862}" srcOrd="0" destOrd="0" presId="urn:microsoft.com/office/officeart/2005/8/layout/orgChart1"/>
    <dgm:cxn modelId="{4261CF85-44AB-4494-86AF-E8CD2EB41913}" type="presParOf" srcId="{3949ED2C-CC0A-477A-9880-2045AA7F41DB}" destId="{41903B23-A0C2-4B33-A918-95EEF8FBD948}" srcOrd="1" destOrd="0" presId="urn:microsoft.com/office/officeart/2005/8/layout/orgChart1"/>
    <dgm:cxn modelId="{7E822671-E8B2-43B1-85E5-2A5992E661F0}" type="presParOf" srcId="{B2494CC9-11C5-4ADA-B399-2DD7CBFADF5D}" destId="{7F412A0E-613C-487A-ABB9-45AFCC9EDC33}" srcOrd="1" destOrd="0" presId="urn:microsoft.com/office/officeart/2005/8/layout/orgChart1"/>
    <dgm:cxn modelId="{3F1A4D75-D3E6-4B05-BA22-69CFE09EF572}" type="presParOf" srcId="{B2494CC9-11C5-4ADA-B399-2DD7CBFADF5D}" destId="{91405A53-7834-4E0A-97E5-7A8555D5D415}" srcOrd="2" destOrd="0" presId="urn:microsoft.com/office/officeart/2005/8/layout/orgChart1"/>
    <dgm:cxn modelId="{CAB18CE9-F90B-46F1-904E-8B0B51DF15AA}" type="presParOf" srcId="{DEBBF560-037E-4961-8827-DA15BD684FC3}" destId="{8BFBB85B-05F7-48A5-B4C3-8EC447E64B78}" srcOrd="14" destOrd="0" presId="urn:microsoft.com/office/officeart/2005/8/layout/orgChart1"/>
    <dgm:cxn modelId="{DCEF084E-1F7E-42B9-B362-E02CBB2B716B}" type="presParOf" srcId="{DEBBF560-037E-4961-8827-DA15BD684FC3}" destId="{BED4EC40-E2A6-4833-BA40-EE2D66C4EE57}" srcOrd="15" destOrd="0" presId="urn:microsoft.com/office/officeart/2005/8/layout/orgChart1"/>
    <dgm:cxn modelId="{FC5C0823-2B26-4A02-B2B7-D81BF95EA616}" type="presParOf" srcId="{BED4EC40-E2A6-4833-BA40-EE2D66C4EE57}" destId="{1FDB3586-1E7A-4669-ADBF-51D7B89AB313}" srcOrd="0" destOrd="0" presId="urn:microsoft.com/office/officeart/2005/8/layout/orgChart1"/>
    <dgm:cxn modelId="{99A29DCA-7A32-49A6-BFAD-BF280B484C11}" type="presParOf" srcId="{1FDB3586-1E7A-4669-ADBF-51D7B89AB313}" destId="{983D2024-4490-4AFC-870F-FF9764C56EDB}" srcOrd="0" destOrd="0" presId="urn:microsoft.com/office/officeart/2005/8/layout/orgChart1"/>
    <dgm:cxn modelId="{67D763CA-8346-4AEF-BFBA-0F6266C137F1}" type="presParOf" srcId="{1FDB3586-1E7A-4669-ADBF-51D7B89AB313}" destId="{D20425BF-AE8F-4C5B-98A5-4A51A09D0BA1}" srcOrd="1" destOrd="0" presId="urn:microsoft.com/office/officeart/2005/8/layout/orgChart1"/>
    <dgm:cxn modelId="{D398F27F-6F3C-4B67-B36D-813B8B52C24D}" type="presParOf" srcId="{BED4EC40-E2A6-4833-BA40-EE2D66C4EE57}" destId="{8E7FC1B2-8987-4E4D-8CFB-3CD50B6119A4}" srcOrd="1" destOrd="0" presId="urn:microsoft.com/office/officeart/2005/8/layout/orgChart1"/>
    <dgm:cxn modelId="{FF42AECA-F7D2-4030-AF0F-96FE4E9B60CC}" type="presParOf" srcId="{BED4EC40-E2A6-4833-BA40-EE2D66C4EE57}" destId="{3C5CDD65-F094-4D9B-BCFA-ECA3610DF6CC}" srcOrd="2" destOrd="0" presId="urn:microsoft.com/office/officeart/2005/8/layout/orgChart1"/>
    <dgm:cxn modelId="{EAD6761E-B86C-4B98-95EE-22DDD23E154B}" type="presParOf" srcId="{DEBBF560-037E-4961-8827-DA15BD684FC3}" destId="{35C30014-326C-4AD0-9DF7-7AF92B336A4C}" srcOrd="16" destOrd="0" presId="urn:microsoft.com/office/officeart/2005/8/layout/orgChart1"/>
    <dgm:cxn modelId="{E46C19A9-038B-458D-A5E6-97F718F7D8E2}" type="presParOf" srcId="{DEBBF560-037E-4961-8827-DA15BD684FC3}" destId="{C5115840-92B3-409C-80C4-DB174ED28C2E}" srcOrd="17" destOrd="0" presId="urn:microsoft.com/office/officeart/2005/8/layout/orgChart1"/>
    <dgm:cxn modelId="{FC672535-0292-4BCE-8A20-4356C5A1EAC0}" type="presParOf" srcId="{C5115840-92B3-409C-80C4-DB174ED28C2E}" destId="{5FCBF0B0-6152-45EF-B3F2-3C5025B154E6}" srcOrd="0" destOrd="0" presId="urn:microsoft.com/office/officeart/2005/8/layout/orgChart1"/>
    <dgm:cxn modelId="{22F527AE-846C-4C1E-A6A0-256AFB07F7BD}" type="presParOf" srcId="{5FCBF0B0-6152-45EF-B3F2-3C5025B154E6}" destId="{DA5CE622-72B9-4C67-A904-8B43F08122A5}" srcOrd="0" destOrd="0" presId="urn:microsoft.com/office/officeart/2005/8/layout/orgChart1"/>
    <dgm:cxn modelId="{BECF6D52-3A11-4502-8A42-375EE34E09B3}" type="presParOf" srcId="{5FCBF0B0-6152-45EF-B3F2-3C5025B154E6}" destId="{1285D16A-17A7-48D3-A245-4ACA641A8686}" srcOrd="1" destOrd="0" presId="urn:microsoft.com/office/officeart/2005/8/layout/orgChart1"/>
    <dgm:cxn modelId="{007C9734-0451-4DF1-A31F-E51B7AAFA842}" type="presParOf" srcId="{C5115840-92B3-409C-80C4-DB174ED28C2E}" destId="{8BABD786-75B4-4539-9183-0A591A4CE3C6}" srcOrd="1" destOrd="0" presId="urn:microsoft.com/office/officeart/2005/8/layout/orgChart1"/>
    <dgm:cxn modelId="{2FCAB356-3B2C-4495-8A45-49606EB59EA6}" type="presParOf" srcId="{C5115840-92B3-409C-80C4-DB174ED28C2E}" destId="{001C7BEE-9CEF-47EB-9E6A-D3BB113C7FE9}" srcOrd="2" destOrd="0" presId="urn:microsoft.com/office/officeart/2005/8/layout/orgChart1"/>
    <dgm:cxn modelId="{6362F0FC-2580-4075-9876-EE3FBA165FB4}" type="presParOf" srcId="{DABEA1D4-BDAC-4309-8430-8BD1BB9424A2}" destId="{1E715A3A-A168-42C7-B0BF-4D77857DD7B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89560B-E67C-4313-B712-DA66626DF5F2}"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s-EC"/>
        </a:p>
      </dgm:t>
    </dgm:pt>
    <dgm:pt modelId="{08998BA0-0008-43BA-A867-50A9326D4C64}">
      <dgm:prSet phldrT="[Texto]" custT="1"/>
      <dgm:spPr>
        <a:xfrm>
          <a:off x="880166" y="653891"/>
          <a:ext cx="10471280" cy="1307782"/>
        </a:xfr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just">
            <a:lnSpc>
              <a:spcPct val="150000"/>
            </a:lnSpc>
          </a:pPr>
          <a:r>
            <a:rPr lang="es-AR" sz="1600" b="1" dirty="0" smtClean="0"/>
            <a:t>Variación de color del plumón en cada tratamiento</a:t>
          </a:r>
          <a:endParaRPr lang="es-ES" sz="1600" b="1" dirty="0" smtClean="0"/>
        </a:p>
        <a:p>
          <a:pPr algn="just">
            <a:lnSpc>
              <a:spcPct val="150000"/>
            </a:lnSpc>
          </a:pPr>
          <a:r>
            <a:rPr lang="es-EC" sz="1600" dirty="0" smtClean="0"/>
            <a:t>Para determinar el efecto que tiene el formol a través de la desnaturalización de la queratina del plumón sobre la intensidad de color amarillo del plumón  en cada uno de los tratamientos se empleó la escala de </a:t>
          </a:r>
          <a:r>
            <a:rPr lang="es-EC" sz="1600" dirty="0" err="1" smtClean="0"/>
            <a:t>Broilerfan</a:t>
          </a:r>
          <a:r>
            <a:rPr lang="es-EC" sz="1600" dirty="0" smtClean="0"/>
            <a:t> </a:t>
          </a:r>
          <a:endParaRPr lang="es-EC" sz="1600" dirty="0">
            <a:solidFill>
              <a:sysClr val="windowText" lastClr="000000"/>
            </a:solidFill>
            <a:latin typeface="Arial" panose="020B0604020202020204" pitchFamily="34" charset="0"/>
            <a:ea typeface="+mn-ea"/>
            <a:cs typeface="Arial" panose="020B0604020202020204" pitchFamily="34" charset="0"/>
          </a:endParaRPr>
        </a:p>
      </dgm:t>
    </dgm:pt>
    <dgm:pt modelId="{3EA9A6AD-922B-4EB7-9159-D2F809C94C69}" type="parTrans" cxnId="{1D0FD4FA-EAE3-4714-8F1A-F0709A38DB33}">
      <dgm:prSet/>
      <dgm:spPr/>
      <dgm:t>
        <a:bodyPr/>
        <a:lstStyle/>
        <a:p>
          <a:endParaRPr lang="es-EC" sz="1400">
            <a:latin typeface="Arial" panose="020B0604020202020204" pitchFamily="34" charset="0"/>
            <a:cs typeface="Arial" panose="020B0604020202020204" pitchFamily="34" charset="0"/>
          </a:endParaRPr>
        </a:p>
      </dgm:t>
    </dgm:pt>
    <dgm:pt modelId="{22293C63-84DC-48B2-B30C-5ECDA8A08700}" type="sibTrans" cxnId="{1D0FD4FA-EAE3-4714-8F1A-F0709A38DB33}">
      <dgm:prSet/>
      <dgm:spPr>
        <a:xfrm>
          <a:off x="-7390367" y="-1130092"/>
          <a:ext cx="8799097" cy="8799097"/>
        </a:xfrm>
        <a:noFill/>
        <a:ln w="12700" cap="flat" cmpd="sng" algn="ctr">
          <a:solidFill>
            <a:srgbClr val="ED7D31">
              <a:hueOff val="0"/>
              <a:satOff val="0"/>
              <a:lumOff val="0"/>
              <a:alphaOff val="0"/>
            </a:srgbClr>
          </a:solidFill>
          <a:prstDash val="solid"/>
          <a:miter lim="800000"/>
        </a:ln>
        <a:effectLst/>
      </dgm:spPr>
      <dgm:t>
        <a:bodyPr/>
        <a:lstStyle/>
        <a:p>
          <a:endParaRPr lang="es-EC" sz="1400">
            <a:latin typeface="Arial" panose="020B0604020202020204" pitchFamily="34" charset="0"/>
            <a:cs typeface="Arial" panose="020B0604020202020204" pitchFamily="34" charset="0"/>
          </a:endParaRPr>
        </a:p>
      </dgm:t>
    </dgm:pt>
    <dgm:pt modelId="{83080AAE-E70A-4B5F-8C68-1041C1810E3B}">
      <dgm:prSet phldrT="[Texto]" custT="1"/>
      <dgm:spPr>
        <a:xfrm>
          <a:off x="1382979" y="2524124"/>
          <a:ext cx="9995901" cy="1490662"/>
        </a:xfrm>
        <a:blipFill rotWithShape="0">
          <a:blip xmlns:r="http://schemas.openxmlformats.org/officeDocument/2006/relationships" r:embed="rId1"/>
          <a:stretch>
            <a:fillRect/>
          </a:stretch>
        </a:blipFill>
        <a:ln>
          <a:noFill/>
        </a:ln>
        <a:effectLst/>
        <a:scene3d>
          <a:camera prst="orthographicFront"/>
          <a:lightRig rig="flat" dir="t"/>
        </a:scene3d>
        <a:sp3d prstMaterial="dkEdge">
          <a:bevelT w="8200" h="38100"/>
        </a:sp3d>
      </dgm:spPr>
      <dgm:t>
        <a:bodyPr/>
        <a:lstStyle/>
        <a:p>
          <a:pPr algn="just">
            <a:lnSpc>
              <a:spcPct val="150000"/>
            </a:lnSpc>
          </a:pPr>
          <a:endParaRPr lang="es-EC" sz="1600" dirty="0">
            <a:solidFill>
              <a:sysClr val="windowText" lastClr="000000"/>
            </a:solidFill>
            <a:latin typeface="Arial" panose="020B0604020202020204" pitchFamily="34" charset="0"/>
            <a:ea typeface="+mn-ea"/>
            <a:cs typeface="Arial" panose="020B0604020202020204" pitchFamily="34" charset="0"/>
          </a:endParaRPr>
        </a:p>
      </dgm:t>
    </dgm:pt>
    <dgm:pt modelId="{89A585EB-15F8-498D-8BD3-0F9EA09180F2}" type="sibTrans" cxnId="{7943CC91-792B-4BC0-BDE8-B0F83CEC489D}">
      <dgm:prSet/>
      <dgm:spPr/>
      <dgm:t>
        <a:bodyPr/>
        <a:lstStyle/>
        <a:p>
          <a:endParaRPr lang="es-EC" sz="1400">
            <a:latin typeface="Arial" panose="020B0604020202020204" pitchFamily="34" charset="0"/>
            <a:cs typeface="Arial" panose="020B0604020202020204" pitchFamily="34" charset="0"/>
          </a:endParaRPr>
        </a:p>
      </dgm:t>
    </dgm:pt>
    <dgm:pt modelId="{CAA953DD-9E83-4B7E-BF8F-78C90D99097F}" type="parTrans" cxnId="{7943CC91-792B-4BC0-BDE8-B0F83CEC489D}">
      <dgm:prSet/>
      <dgm:spPr/>
      <dgm:t>
        <a:bodyPr/>
        <a:lstStyle/>
        <a:p>
          <a:endParaRPr lang="es-EC" sz="1400">
            <a:latin typeface="Arial" panose="020B0604020202020204" pitchFamily="34" charset="0"/>
            <a:cs typeface="Arial" panose="020B0604020202020204" pitchFamily="34" charset="0"/>
          </a:endParaRPr>
        </a:p>
      </dgm:t>
    </dgm:pt>
    <dgm:pt modelId="{038246AA-0BF6-492D-8183-D7F785DF38D7}" type="pres">
      <dgm:prSet presAssocID="{E089560B-E67C-4313-B712-DA66626DF5F2}" presName="Name0" presStyleCnt="0">
        <dgm:presLayoutVars>
          <dgm:chMax val="7"/>
          <dgm:chPref val="7"/>
          <dgm:dir/>
        </dgm:presLayoutVars>
      </dgm:prSet>
      <dgm:spPr/>
      <dgm:t>
        <a:bodyPr/>
        <a:lstStyle/>
        <a:p>
          <a:endParaRPr lang="es-EC"/>
        </a:p>
      </dgm:t>
    </dgm:pt>
    <dgm:pt modelId="{FB5E9FFF-DE93-4BE2-8F4C-7E101CE75611}" type="pres">
      <dgm:prSet presAssocID="{E089560B-E67C-4313-B712-DA66626DF5F2}" presName="Name1" presStyleCnt="0"/>
      <dgm:spPr/>
    </dgm:pt>
    <dgm:pt modelId="{DC6686DD-085F-406C-8A6D-9C5732031B11}" type="pres">
      <dgm:prSet presAssocID="{E089560B-E67C-4313-B712-DA66626DF5F2}" presName="cycle" presStyleCnt="0"/>
      <dgm:spPr/>
    </dgm:pt>
    <dgm:pt modelId="{E223C024-A284-4302-91AD-020BB807B55A}" type="pres">
      <dgm:prSet presAssocID="{E089560B-E67C-4313-B712-DA66626DF5F2}" presName="srcNode" presStyleLbl="node1" presStyleIdx="0" presStyleCnt="2"/>
      <dgm:spPr/>
    </dgm:pt>
    <dgm:pt modelId="{45CC149A-F4DE-42AD-97D8-5D35323D083E}" type="pres">
      <dgm:prSet presAssocID="{E089560B-E67C-4313-B712-DA66626DF5F2}" presName="conn" presStyleLbl="parChTrans1D2" presStyleIdx="0" presStyleCnt="1"/>
      <dgm:spPr>
        <a:prstGeom prst="blockArc">
          <a:avLst>
            <a:gd name="adj1" fmla="val 18900000"/>
            <a:gd name="adj2" fmla="val 2700000"/>
            <a:gd name="adj3" fmla="val 245"/>
          </a:avLst>
        </a:prstGeom>
      </dgm:spPr>
      <dgm:t>
        <a:bodyPr/>
        <a:lstStyle/>
        <a:p>
          <a:endParaRPr lang="es-EC"/>
        </a:p>
      </dgm:t>
    </dgm:pt>
    <dgm:pt modelId="{608F1AEE-A851-4053-8396-5C2AAE4E6BE9}" type="pres">
      <dgm:prSet presAssocID="{E089560B-E67C-4313-B712-DA66626DF5F2}" presName="extraNode" presStyleLbl="node1" presStyleIdx="0" presStyleCnt="2"/>
      <dgm:spPr/>
    </dgm:pt>
    <dgm:pt modelId="{49F52443-4798-4821-B2F1-C2F3894EE389}" type="pres">
      <dgm:prSet presAssocID="{E089560B-E67C-4313-B712-DA66626DF5F2}" presName="dstNode" presStyleLbl="node1" presStyleIdx="0" presStyleCnt="2"/>
      <dgm:spPr/>
    </dgm:pt>
    <dgm:pt modelId="{E7C73A2B-3A4B-491B-8EF7-DD10E599293F}" type="pres">
      <dgm:prSet presAssocID="{08998BA0-0008-43BA-A867-50A9326D4C64}" presName="text_1" presStyleLbl="node1" presStyleIdx="0" presStyleCnt="2" custScaleY="123102" custLinFactNeighborX="-262">
        <dgm:presLayoutVars>
          <dgm:bulletEnabled val="1"/>
        </dgm:presLayoutVars>
      </dgm:prSet>
      <dgm:spPr>
        <a:prstGeom prst="rect">
          <a:avLst/>
        </a:prstGeom>
      </dgm:spPr>
      <dgm:t>
        <a:bodyPr/>
        <a:lstStyle/>
        <a:p>
          <a:endParaRPr lang="es-EC"/>
        </a:p>
      </dgm:t>
    </dgm:pt>
    <dgm:pt modelId="{A6A3221B-947D-4E6F-868D-65ED480B09FF}" type="pres">
      <dgm:prSet presAssocID="{08998BA0-0008-43BA-A867-50A9326D4C64}" presName="accent_1" presStyleCnt="0"/>
      <dgm:spPr/>
    </dgm:pt>
    <dgm:pt modelId="{363A54A7-59F0-4D22-9EB1-59D92E505248}" type="pres">
      <dgm:prSet presAssocID="{08998BA0-0008-43BA-A867-50A9326D4C64}" presName="accentRepeatNode" presStyleLbl="solidFgAcc1" presStyleIdx="0" presStyleCnt="2"/>
      <dgm:spPr>
        <a:xfrm>
          <a:off x="90236" y="490418"/>
          <a:ext cx="1634728" cy="1634728"/>
        </a:xfrm>
        <a:prstGeom prst="ellipse">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w="6350" cap="flat" cmpd="sng" algn="ctr">
          <a:solidFill>
            <a:srgbClr val="ED7D31">
              <a:hueOff val="0"/>
              <a:satOff val="0"/>
              <a:lumOff val="0"/>
              <a:alphaOff val="0"/>
            </a:srgbClr>
          </a:solidFill>
          <a:prstDash val="solid"/>
          <a:miter lim="800000"/>
        </a:ln>
        <a:effectLst/>
      </dgm:spPr>
      <dgm:t>
        <a:bodyPr/>
        <a:lstStyle/>
        <a:p>
          <a:endParaRPr lang="es-ES"/>
        </a:p>
      </dgm:t>
    </dgm:pt>
    <dgm:pt modelId="{79FEBCA3-2D3F-47B5-9FEA-27A3346ABE30}" type="pres">
      <dgm:prSet presAssocID="{83080AAE-E70A-4B5F-8C68-1041C1810E3B}" presName="text_2" presStyleLbl="node1" presStyleIdx="1" presStyleCnt="2" custScaleX="439" custScaleY="6278" custLinFactNeighborX="-48802" custLinFactNeighborY="-5452">
        <dgm:presLayoutVars>
          <dgm:bulletEnabled val="1"/>
        </dgm:presLayoutVars>
      </dgm:prSet>
      <dgm:spPr>
        <a:prstGeom prst="rect">
          <a:avLst/>
        </a:prstGeom>
      </dgm:spPr>
      <dgm:t>
        <a:bodyPr/>
        <a:lstStyle/>
        <a:p>
          <a:endParaRPr lang="es-EC"/>
        </a:p>
      </dgm:t>
    </dgm:pt>
    <dgm:pt modelId="{77B14A5D-ED8E-4938-8A32-03E21A86FDF8}" type="pres">
      <dgm:prSet presAssocID="{83080AAE-E70A-4B5F-8C68-1041C1810E3B}" presName="accent_2" presStyleCnt="0"/>
      <dgm:spPr/>
    </dgm:pt>
    <dgm:pt modelId="{3F094343-969E-4EE2-8E9E-A7C72DF9B97A}" type="pres">
      <dgm:prSet presAssocID="{83080AAE-E70A-4B5F-8C68-1041C1810E3B}" presName="accentRepeatNode" presStyleLbl="solidFgAcc1" presStyleIdx="1" presStyleCnt="2"/>
      <dgm:spPr>
        <a:xfrm>
          <a:off x="565615" y="2452091"/>
          <a:ext cx="1634728" cy="1634728"/>
        </a:xfrm>
        <a:prstGeom prst="ellipse">
          <a:avLst/>
        </a:prstGeom>
        <a:blipFill rotWithShape="0">
          <a:blip xmlns:r="http://schemas.openxmlformats.org/officeDocument/2006/relationships" r:embed="rId2"/>
          <a:stretch>
            <a:fillRect/>
          </a:stretch>
        </a:blipFill>
        <a:ln w="6350" cap="flat" cmpd="sng" algn="ctr">
          <a:solidFill>
            <a:srgbClr val="A5A5A5">
              <a:hueOff val="0"/>
              <a:satOff val="0"/>
              <a:lumOff val="0"/>
              <a:alphaOff val="0"/>
            </a:srgbClr>
          </a:solidFill>
          <a:prstDash val="solid"/>
          <a:miter lim="800000"/>
        </a:ln>
        <a:effectLst/>
      </dgm:spPr>
      <dgm:t>
        <a:bodyPr/>
        <a:lstStyle/>
        <a:p>
          <a:endParaRPr lang="es-ES"/>
        </a:p>
      </dgm:t>
    </dgm:pt>
  </dgm:ptLst>
  <dgm:cxnLst>
    <dgm:cxn modelId="{1D0FD4FA-EAE3-4714-8F1A-F0709A38DB33}" srcId="{E089560B-E67C-4313-B712-DA66626DF5F2}" destId="{08998BA0-0008-43BA-A867-50A9326D4C64}" srcOrd="0" destOrd="0" parTransId="{3EA9A6AD-922B-4EB7-9159-D2F809C94C69}" sibTransId="{22293C63-84DC-48B2-B30C-5ECDA8A08700}"/>
    <dgm:cxn modelId="{7943CC91-792B-4BC0-BDE8-B0F83CEC489D}" srcId="{E089560B-E67C-4313-B712-DA66626DF5F2}" destId="{83080AAE-E70A-4B5F-8C68-1041C1810E3B}" srcOrd="1" destOrd="0" parTransId="{CAA953DD-9E83-4B7E-BF8F-78C90D99097F}" sibTransId="{89A585EB-15F8-498D-8BD3-0F9EA09180F2}"/>
    <dgm:cxn modelId="{0C120EE6-7BA6-4445-8138-6E160EB416B4}" type="presOf" srcId="{83080AAE-E70A-4B5F-8C68-1041C1810E3B}" destId="{79FEBCA3-2D3F-47B5-9FEA-27A3346ABE30}" srcOrd="0" destOrd="0" presId="urn:microsoft.com/office/officeart/2008/layout/VerticalCurvedList"/>
    <dgm:cxn modelId="{05500266-54D1-403A-8F96-03CE8DF76E7B}" type="presOf" srcId="{08998BA0-0008-43BA-A867-50A9326D4C64}" destId="{E7C73A2B-3A4B-491B-8EF7-DD10E599293F}" srcOrd="0" destOrd="0" presId="urn:microsoft.com/office/officeart/2008/layout/VerticalCurvedList"/>
    <dgm:cxn modelId="{0EA2630A-39E6-48A7-9FFA-FAFC534BA5FA}" type="presOf" srcId="{E089560B-E67C-4313-B712-DA66626DF5F2}" destId="{038246AA-0BF6-492D-8183-D7F785DF38D7}" srcOrd="0" destOrd="0" presId="urn:microsoft.com/office/officeart/2008/layout/VerticalCurvedList"/>
    <dgm:cxn modelId="{9AE79AA9-6308-4661-8C18-28746E81B719}" type="presOf" srcId="{22293C63-84DC-48B2-B30C-5ECDA8A08700}" destId="{45CC149A-F4DE-42AD-97D8-5D35323D083E}" srcOrd="0" destOrd="0" presId="urn:microsoft.com/office/officeart/2008/layout/VerticalCurvedList"/>
    <dgm:cxn modelId="{30CE69D5-012B-4049-99F2-6AC7E70BF8D6}" type="presParOf" srcId="{038246AA-0BF6-492D-8183-D7F785DF38D7}" destId="{FB5E9FFF-DE93-4BE2-8F4C-7E101CE75611}" srcOrd="0" destOrd="0" presId="urn:microsoft.com/office/officeart/2008/layout/VerticalCurvedList"/>
    <dgm:cxn modelId="{8DB2CCF7-1A5B-45DA-9986-EDD570C12637}" type="presParOf" srcId="{FB5E9FFF-DE93-4BE2-8F4C-7E101CE75611}" destId="{DC6686DD-085F-406C-8A6D-9C5732031B11}" srcOrd="0" destOrd="0" presId="urn:microsoft.com/office/officeart/2008/layout/VerticalCurvedList"/>
    <dgm:cxn modelId="{E892B54A-0480-456B-BCEA-768EA2ABC764}" type="presParOf" srcId="{DC6686DD-085F-406C-8A6D-9C5732031B11}" destId="{E223C024-A284-4302-91AD-020BB807B55A}" srcOrd="0" destOrd="0" presId="urn:microsoft.com/office/officeart/2008/layout/VerticalCurvedList"/>
    <dgm:cxn modelId="{1819C349-B830-4F1C-813C-CE575B98B3F5}" type="presParOf" srcId="{DC6686DD-085F-406C-8A6D-9C5732031B11}" destId="{45CC149A-F4DE-42AD-97D8-5D35323D083E}" srcOrd="1" destOrd="0" presId="urn:microsoft.com/office/officeart/2008/layout/VerticalCurvedList"/>
    <dgm:cxn modelId="{8AF355D4-6095-4D20-BE29-512357FA325F}" type="presParOf" srcId="{DC6686DD-085F-406C-8A6D-9C5732031B11}" destId="{608F1AEE-A851-4053-8396-5C2AAE4E6BE9}" srcOrd="2" destOrd="0" presId="urn:microsoft.com/office/officeart/2008/layout/VerticalCurvedList"/>
    <dgm:cxn modelId="{40C70E42-ADB5-4B4B-BFDF-BAC5E4E53484}" type="presParOf" srcId="{DC6686DD-085F-406C-8A6D-9C5732031B11}" destId="{49F52443-4798-4821-B2F1-C2F3894EE389}" srcOrd="3" destOrd="0" presId="urn:microsoft.com/office/officeart/2008/layout/VerticalCurvedList"/>
    <dgm:cxn modelId="{086A3520-6CF0-48F0-BF28-2D7F868B92D4}" type="presParOf" srcId="{FB5E9FFF-DE93-4BE2-8F4C-7E101CE75611}" destId="{E7C73A2B-3A4B-491B-8EF7-DD10E599293F}" srcOrd="1" destOrd="0" presId="urn:microsoft.com/office/officeart/2008/layout/VerticalCurvedList"/>
    <dgm:cxn modelId="{BAF51998-8AF5-4388-ABF5-F1C9A3C27C26}" type="presParOf" srcId="{FB5E9FFF-DE93-4BE2-8F4C-7E101CE75611}" destId="{A6A3221B-947D-4E6F-868D-65ED480B09FF}" srcOrd="2" destOrd="0" presId="urn:microsoft.com/office/officeart/2008/layout/VerticalCurvedList"/>
    <dgm:cxn modelId="{0BBE3F4B-7B37-4B12-B8CD-B7F111BC798F}" type="presParOf" srcId="{A6A3221B-947D-4E6F-868D-65ED480B09FF}" destId="{363A54A7-59F0-4D22-9EB1-59D92E505248}" srcOrd="0" destOrd="0" presId="urn:microsoft.com/office/officeart/2008/layout/VerticalCurvedList"/>
    <dgm:cxn modelId="{37D864E1-BEB4-4119-8C95-77F16B407FF8}" type="presParOf" srcId="{FB5E9FFF-DE93-4BE2-8F4C-7E101CE75611}" destId="{79FEBCA3-2D3F-47B5-9FEA-27A3346ABE30}" srcOrd="3" destOrd="0" presId="urn:microsoft.com/office/officeart/2008/layout/VerticalCurvedList"/>
    <dgm:cxn modelId="{4C890828-C7FF-4FB0-B543-4D23924A79D9}" type="presParOf" srcId="{FB5E9FFF-DE93-4BE2-8F4C-7E101CE75611}" destId="{77B14A5D-ED8E-4938-8A32-03E21A86FDF8}" srcOrd="4" destOrd="0" presId="urn:microsoft.com/office/officeart/2008/layout/VerticalCurvedList"/>
    <dgm:cxn modelId="{A9A03969-872C-46CC-A942-C2C619D6A5C1}" type="presParOf" srcId="{77B14A5D-ED8E-4938-8A32-03E21A86FDF8}" destId="{3F094343-969E-4EE2-8E9E-A7C72DF9B97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963EF-412E-4C98-9D8E-371690EE3CBA}">
      <dsp:nvSpPr>
        <dsp:cNvPr id="0" name=""/>
        <dsp:cNvSpPr/>
      </dsp:nvSpPr>
      <dsp:spPr>
        <a:xfrm>
          <a:off x="1842097" y="135201"/>
          <a:ext cx="8071653" cy="897975"/>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C" sz="2000" kern="1200" dirty="0" smtClean="0">
              <a:solidFill>
                <a:schemeClr val="tx1"/>
              </a:solidFill>
            </a:rPr>
            <a:t>Evaluar el efecto de diferentes diluciones de formol – agua (0, 36%, 18%) como desinfectante a nivel de nacedoras para mejorar el status sanitario y desempeño productivo en la fase de engorde de 1 a 42 días.</a:t>
          </a:r>
          <a:endParaRPr lang="es-EC" sz="2000" kern="1200" dirty="0">
            <a:solidFill>
              <a:schemeClr val="tx1"/>
            </a:solidFill>
            <a:latin typeface="Arial" panose="020B0604020202020204" pitchFamily="34" charset="0"/>
            <a:cs typeface="Arial" panose="020B0604020202020204" pitchFamily="34" charset="0"/>
          </a:endParaRPr>
        </a:p>
      </dsp:txBody>
      <dsp:txXfrm>
        <a:off x="1868398" y="161502"/>
        <a:ext cx="8019051" cy="845373"/>
      </dsp:txXfrm>
    </dsp:sp>
    <dsp:sp modelId="{2345C1D4-5BB3-4232-BC28-2763ACC29F0F}">
      <dsp:nvSpPr>
        <dsp:cNvPr id="0" name=""/>
        <dsp:cNvSpPr/>
      </dsp:nvSpPr>
      <dsp:spPr>
        <a:xfrm>
          <a:off x="1556441" y="1060789"/>
          <a:ext cx="897975" cy="897975"/>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C9E773-040E-417A-B29D-143B87F83E68}">
      <dsp:nvSpPr>
        <dsp:cNvPr id="0" name=""/>
        <dsp:cNvSpPr/>
      </dsp:nvSpPr>
      <dsp:spPr>
        <a:xfrm>
          <a:off x="2636238" y="1072445"/>
          <a:ext cx="7119799" cy="897975"/>
        </a:xfrm>
        <a:prstGeom prst="roundRect">
          <a:avLst>
            <a:gd name="adj" fmla="val 1667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Determinar el efecto de las diferentes diluciones de formol sobre el control de la flora microbiana aeróbica y mesófilos en nacederas, mediante el uso de placas de ambiente.</a:t>
          </a:r>
          <a:endParaRPr lang="es-EC" sz="2000" kern="1200" dirty="0">
            <a:solidFill>
              <a:schemeClr val="tx1"/>
            </a:solidFill>
          </a:endParaRPr>
        </a:p>
      </dsp:txBody>
      <dsp:txXfrm>
        <a:off x="2680081" y="1116288"/>
        <a:ext cx="7032113" cy="810289"/>
      </dsp:txXfrm>
    </dsp:sp>
    <dsp:sp modelId="{6EEE2BD6-262E-4325-B540-E72F31FAA57B}">
      <dsp:nvSpPr>
        <dsp:cNvPr id="0" name=""/>
        <dsp:cNvSpPr/>
      </dsp:nvSpPr>
      <dsp:spPr>
        <a:xfrm>
          <a:off x="1556441" y="2066522"/>
          <a:ext cx="897975" cy="897975"/>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2DDE15-52AD-43DE-BB91-ED94DA557912}">
      <dsp:nvSpPr>
        <dsp:cNvPr id="0" name=""/>
        <dsp:cNvSpPr/>
      </dsp:nvSpPr>
      <dsp:spPr>
        <a:xfrm>
          <a:off x="2637733" y="2066522"/>
          <a:ext cx="7119799" cy="897975"/>
        </a:xfrm>
        <a:prstGeom prst="roundRect">
          <a:avLst>
            <a:gd name="adj" fmla="val 1667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Determinar el efecto del formol sobre el grado de cicatrización de ombligos y coloración del plumón en pollitos</a:t>
          </a:r>
          <a:r>
            <a:rPr lang="es-EC" sz="2000" kern="1200" dirty="0" smtClean="0">
              <a:solidFill>
                <a:schemeClr val="tx1"/>
              </a:solidFill>
              <a:latin typeface="Arial" panose="020B0604020202020204" pitchFamily="34" charset="0"/>
              <a:cs typeface="Arial" panose="020B0604020202020204" pitchFamily="34" charset="0"/>
            </a:rPr>
            <a:t>.</a:t>
          </a:r>
          <a:endParaRPr lang="es-EC" sz="2000" kern="1200" dirty="0">
            <a:solidFill>
              <a:schemeClr val="tx1"/>
            </a:solidFill>
          </a:endParaRPr>
        </a:p>
      </dsp:txBody>
      <dsp:txXfrm>
        <a:off x="2681576" y="2110365"/>
        <a:ext cx="7032113" cy="810289"/>
      </dsp:txXfrm>
    </dsp:sp>
    <dsp:sp modelId="{DFBE54D9-6B4D-4863-B5D1-5ECD2D333B46}">
      <dsp:nvSpPr>
        <dsp:cNvPr id="0" name=""/>
        <dsp:cNvSpPr/>
      </dsp:nvSpPr>
      <dsp:spPr>
        <a:xfrm>
          <a:off x="1556441" y="3072254"/>
          <a:ext cx="897975" cy="897975"/>
        </a:xfrm>
        <a:prstGeom prst="roundRect">
          <a:avLst>
            <a:gd name="adj" fmla="val 166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7000" b="-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F80C29-238C-4122-B5E2-A54B1483B29E}">
      <dsp:nvSpPr>
        <dsp:cNvPr id="0" name=""/>
        <dsp:cNvSpPr/>
      </dsp:nvSpPr>
      <dsp:spPr>
        <a:xfrm>
          <a:off x="2652115" y="3072254"/>
          <a:ext cx="7119799" cy="897975"/>
        </a:xfrm>
        <a:prstGeom prst="roundRect">
          <a:avLst>
            <a:gd name="adj" fmla="val 1667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Evaluar parámetros zootécnicos de pollitos tratados con diferentes diluciones de formol en nacedoras. </a:t>
          </a:r>
          <a:endParaRPr lang="es-MX" sz="2000" kern="1200" dirty="0">
            <a:solidFill>
              <a:schemeClr val="tx1"/>
            </a:solidFill>
            <a:latin typeface="Arial" panose="020B0604020202020204" pitchFamily="34" charset="0"/>
            <a:cs typeface="Arial" panose="020B0604020202020204" pitchFamily="34" charset="0"/>
          </a:endParaRPr>
        </a:p>
      </dsp:txBody>
      <dsp:txXfrm>
        <a:off x="2695958" y="3116097"/>
        <a:ext cx="7032113" cy="810289"/>
      </dsp:txXfrm>
    </dsp:sp>
    <dsp:sp modelId="{D4BDDE2B-BA7A-45AB-B905-EB2290953AAF}">
      <dsp:nvSpPr>
        <dsp:cNvPr id="0" name=""/>
        <dsp:cNvSpPr/>
      </dsp:nvSpPr>
      <dsp:spPr>
        <a:xfrm>
          <a:off x="1556441" y="4077986"/>
          <a:ext cx="897975" cy="897975"/>
        </a:xfrm>
        <a:prstGeom prst="roundRect">
          <a:avLst>
            <a:gd name="adj" fmla="val 1667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BA7E60-2BE0-4433-A112-5D2F7830529B}">
      <dsp:nvSpPr>
        <dsp:cNvPr id="0" name=""/>
        <dsp:cNvSpPr/>
      </dsp:nvSpPr>
      <dsp:spPr>
        <a:xfrm>
          <a:off x="2615591" y="4041035"/>
          <a:ext cx="7119799" cy="897975"/>
        </a:xfrm>
        <a:prstGeom prst="roundRect">
          <a:avLst>
            <a:gd name="adj" fmla="val 1667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dirty="0" smtClean="0">
              <a:solidFill>
                <a:schemeClr val="tx1"/>
              </a:solidFill>
            </a:rPr>
            <a:t>Determinar el beneficio - costo del uso de diferentes diluciones de formol.</a:t>
          </a:r>
          <a:endParaRPr lang="es-MX" sz="1900" kern="1200" dirty="0">
            <a:solidFill>
              <a:schemeClr val="tx1"/>
            </a:solidFill>
            <a:latin typeface="Arial" panose="020B0604020202020204" pitchFamily="34" charset="0"/>
            <a:cs typeface="Arial" panose="020B0604020202020204" pitchFamily="34" charset="0"/>
          </a:endParaRPr>
        </a:p>
      </dsp:txBody>
      <dsp:txXfrm>
        <a:off x="2659434" y="4084878"/>
        <a:ext cx="7032113" cy="810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A6D80-932D-4F19-B322-5A4652436326}">
      <dsp:nvSpPr>
        <dsp:cNvPr id="0" name=""/>
        <dsp:cNvSpPr/>
      </dsp:nvSpPr>
      <dsp:spPr>
        <a:xfrm>
          <a:off x="5027231" y="2759893"/>
          <a:ext cx="215445" cy="660699"/>
        </a:xfrm>
        <a:custGeom>
          <a:avLst/>
          <a:gdLst/>
          <a:ahLst/>
          <a:cxnLst/>
          <a:rect l="0" t="0" r="0" b="0"/>
          <a:pathLst>
            <a:path>
              <a:moveTo>
                <a:pt x="0" y="0"/>
              </a:moveTo>
              <a:lnTo>
                <a:pt x="0" y="660699"/>
              </a:lnTo>
              <a:lnTo>
                <a:pt x="215445" y="66069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C1ABDE-87A6-4D4C-8F45-8169D3E757F9}">
      <dsp:nvSpPr>
        <dsp:cNvPr id="0" name=""/>
        <dsp:cNvSpPr/>
      </dsp:nvSpPr>
      <dsp:spPr>
        <a:xfrm>
          <a:off x="3863826" y="1740119"/>
          <a:ext cx="1737925" cy="301623"/>
        </a:xfrm>
        <a:custGeom>
          <a:avLst/>
          <a:gdLst/>
          <a:ahLst/>
          <a:cxnLst/>
          <a:rect l="0" t="0" r="0" b="0"/>
          <a:pathLst>
            <a:path>
              <a:moveTo>
                <a:pt x="0" y="0"/>
              </a:moveTo>
              <a:lnTo>
                <a:pt x="0" y="150811"/>
              </a:lnTo>
              <a:lnTo>
                <a:pt x="1737925" y="150811"/>
              </a:lnTo>
              <a:lnTo>
                <a:pt x="1737925" y="30162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4B97A7-3619-44B7-AF07-048F4D84EDDC}">
      <dsp:nvSpPr>
        <dsp:cNvPr id="0" name=""/>
        <dsp:cNvSpPr/>
      </dsp:nvSpPr>
      <dsp:spPr>
        <a:xfrm>
          <a:off x="3289305" y="2759893"/>
          <a:ext cx="215445" cy="660699"/>
        </a:xfrm>
        <a:custGeom>
          <a:avLst/>
          <a:gdLst/>
          <a:ahLst/>
          <a:cxnLst/>
          <a:rect l="0" t="0" r="0" b="0"/>
          <a:pathLst>
            <a:path>
              <a:moveTo>
                <a:pt x="0" y="0"/>
              </a:moveTo>
              <a:lnTo>
                <a:pt x="0" y="660699"/>
              </a:lnTo>
              <a:lnTo>
                <a:pt x="215445" y="66069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79D975-6FA7-41F1-8A13-F6CBA115B2DE}">
      <dsp:nvSpPr>
        <dsp:cNvPr id="0" name=""/>
        <dsp:cNvSpPr/>
      </dsp:nvSpPr>
      <dsp:spPr>
        <a:xfrm>
          <a:off x="3818106" y="1740119"/>
          <a:ext cx="91440" cy="301623"/>
        </a:xfrm>
        <a:custGeom>
          <a:avLst/>
          <a:gdLst/>
          <a:ahLst/>
          <a:cxnLst/>
          <a:rect l="0" t="0" r="0" b="0"/>
          <a:pathLst>
            <a:path>
              <a:moveTo>
                <a:pt x="45720" y="0"/>
              </a:moveTo>
              <a:lnTo>
                <a:pt x="45720" y="30162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4F6512-E9FF-4F14-8F33-7B87C87A0F58}">
      <dsp:nvSpPr>
        <dsp:cNvPr id="0" name=""/>
        <dsp:cNvSpPr/>
      </dsp:nvSpPr>
      <dsp:spPr>
        <a:xfrm>
          <a:off x="1551379" y="2759893"/>
          <a:ext cx="215445" cy="660699"/>
        </a:xfrm>
        <a:custGeom>
          <a:avLst/>
          <a:gdLst/>
          <a:ahLst/>
          <a:cxnLst/>
          <a:rect l="0" t="0" r="0" b="0"/>
          <a:pathLst>
            <a:path>
              <a:moveTo>
                <a:pt x="0" y="0"/>
              </a:moveTo>
              <a:lnTo>
                <a:pt x="0" y="660699"/>
              </a:lnTo>
              <a:lnTo>
                <a:pt x="215445" y="66069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381332-D2A5-480B-ABF8-F7A48AB088D3}">
      <dsp:nvSpPr>
        <dsp:cNvPr id="0" name=""/>
        <dsp:cNvSpPr/>
      </dsp:nvSpPr>
      <dsp:spPr>
        <a:xfrm>
          <a:off x="2125900" y="1740119"/>
          <a:ext cx="1737925" cy="301623"/>
        </a:xfrm>
        <a:custGeom>
          <a:avLst/>
          <a:gdLst/>
          <a:ahLst/>
          <a:cxnLst/>
          <a:rect l="0" t="0" r="0" b="0"/>
          <a:pathLst>
            <a:path>
              <a:moveTo>
                <a:pt x="1737925" y="0"/>
              </a:moveTo>
              <a:lnTo>
                <a:pt x="1737925" y="150811"/>
              </a:lnTo>
              <a:lnTo>
                <a:pt x="0" y="150811"/>
              </a:lnTo>
              <a:lnTo>
                <a:pt x="0" y="30162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061D71-2AD4-4940-A46C-F2E07412916F}">
      <dsp:nvSpPr>
        <dsp:cNvPr id="0" name=""/>
        <dsp:cNvSpPr/>
      </dsp:nvSpPr>
      <dsp:spPr>
        <a:xfrm>
          <a:off x="3818106" y="720344"/>
          <a:ext cx="91440" cy="301623"/>
        </a:xfrm>
        <a:custGeom>
          <a:avLst/>
          <a:gdLst/>
          <a:ahLst/>
          <a:cxnLst/>
          <a:rect l="0" t="0" r="0" b="0"/>
          <a:pathLst>
            <a:path>
              <a:moveTo>
                <a:pt x="45720" y="0"/>
              </a:moveTo>
              <a:lnTo>
                <a:pt x="45720" y="30162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7AA8C4-0868-4D22-B9A6-3D35EB801752}">
      <dsp:nvSpPr>
        <dsp:cNvPr id="0" name=""/>
        <dsp:cNvSpPr/>
      </dsp:nvSpPr>
      <dsp:spPr>
        <a:xfrm>
          <a:off x="3145675" y="2193"/>
          <a:ext cx="1436302" cy="718151"/>
        </a:xfrm>
        <a:prstGeom prst="rect">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solidFill>
                <a:schemeClr val="tx1"/>
              </a:solidFill>
              <a:latin typeface="Times New Roman" panose="02020603050405020304" pitchFamily="18" charset="0"/>
              <a:cs typeface="Times New Roman" panose="02020603050405020304" pitchFamily="18" charset="0"/>
            </a:rPr>
            <a:t>4860 HUEVOS</a:t>
          </a:r>
          <a:endParaRPr lang="es-EC" sz="2100" kern="1200" dirty="0">
            <a:solidFill>
              <a:schemeClr val="tx1"/>
            </a:solidFill>
            <a:latin typeface="Times New Roman" panose="02020603050405020304" pitchFamily="18" charset="0"/>
            <a:cs typeface="Times New Roman" panose="02020603050405020304" pitchFamily="18" charset="0"/>
          </a:endParaRPr>
        </a:p>
      </dsp:txBody>
      <dsp:txXfrm>
        <a:off x="3145675" y="2193"/>
        <a:ext cx="1436302" cy="718151"/>
      </dsp:txXfrm>
    </dsp:sp>
    <dsp:sp modelId="{B3AEC8D7-990F-4481-9225-2582D1813BDA}">
      <dsp:nvSpPr>
        <dsp:cNvPr id="0" name=""/>
        <dsp:cNvSpPr/>
      </dsp:nvSpPr>
      <dsp:spPr>
        <a:xfrm>
          <a:off x="3145675" y="1021968"/>
          <a:ext cx="1436302" cy="718151"/>
        </a:xfrm>
        <a:prstGeom prst="rect">
          <a:avLst/>
        </a:prstGeom>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a:noFill/>
        </a:ln>
        <a:effectLst>
          <a:outerShdw blurRad="57150" dist="38100" dir="5400000" algn="ctr" rotWithShape="0">
            <a:schemeClr val="accent5">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i="0" kern="1200" dirty="0" smtClean="0">
              <a:solidFill>
                <a:schemeClr val="tx1"/>
              </a:solidFill>
              <a:latin typeface="Times New Roman" pitchFamily="18" charset="0"/>
              <a:cs typeface="Times New Roman" pitchFamily="18" charset="0"/>
            </a:rPr>
            <a:t>51,5 g</a:t>
          </a:r>
          <a:endParaRPr lang="es-EC" sz="2000" b="1" i="0" kern="1200" dirty="0">
            <a:solidFill>
              <a:schemeClr val="tx1"/>
            </a:solidFill>
            <a:latin typeface="Times New Roman" pitchFamily="18" charset="0"/>
            <a:cs typeface="Times New Roman" pitchFamily="18" charset="0"/>
          </a:endParaRPr>
        </a:p>
      </dsp:txBody>
      <dsp:txXfrm>
        <a:off x="3145675" y="1021968"/>
        <a:ext cx="1436302" cy="718151"/>
      </dsp:txXfrm>
    </dsp:sp>
    <dsp:sp modelId="{921FFD52-9E17-4F06-B4A7-5264B730C6A4}">
      <dsp:nvSpPr>
        <dsp:cNvPr id="0" name=""/>
        <dsp:cNvSpPr/>
      </dsp:nvSpPr>
      <dsp:spPr>
        <a:xfrm>
          <a:off x="1407749" y="2041742"/>
          <a:ext cx="1436302" cy="718151"/>
        </a:xfrm>
        <a:prstGeom prst="rect">
          <a:avLst/>
        </a:prstGeom>
        <a:gradFill flip="none" rotWithShape="0">
          <a:gsLst>
            <a:gs pos="0">
              <a:srgbClr val="FF6600">
                <a:shade val="30000"/>
                <a:satMod val="115000"/>
              </a:srgbClr>
            </a:gs>
            <a:gs pos="50000">
              <a:srgbClr val="FF6600">
                <a:shade val="67500"/>
                <a:satMod val="115000"/>
              </a:srgbClr>
            </a:gs>
            <a:gs pos="100000">
              <a:srgbClr val="FF6600">
                <a:shade val="100000"/>
                <a:satMod val="115000"/>
              </a:srgbClr>
            </a:gs>
          </a:gsLst>
          <a:lin ang="18900000" scaled="1"/>
          <a:tileRect/>
        </a:gradFill>
        <a:ln>
          <a:noFill/>
        </a:ln>
        <a:effectLst>
          <a:outerShdw blurRad="57150" dist="38100" dir="5400000" algn="ctr" rotWithShape="0">
            <a:schemeClr val="accent6">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b="1" kern="1200" dirty="0" smtClean="0">
              <a:solidFill>
                <a:schemeClr val="tx1"/>
              </a:solidFill>
              <a:latin typeface="Times New Roman" panose="02020603050405020304" pitchFamily="18" charset="0"/>
              <a:cs typeface="Times New Roman" panose="02020603050405020304" pitchFamily="18" charset="0"/>
            </a:rPr>
            <a:t>T0</a:t>
          </a:r>
        </a:p>
        <a:p>
          <a:pPr lvl="0" algn="ctr" defTabSz="933450">
            <a:lnSpc>
              <a:spcPct val="90000"/>
            </a:lnSpc>
            <a:spcBef>
              <a:spcPct val="0"/>
            </a:spcBef>
            <a:spcAft>
              <a:spcPct val="35000"/>
            </a:spcAft>
          </a:pPr>
          <a:r>
            <a:rPr lang="es-EC" sz="2100" b="1" kern="1200" dirty="0" smtClean="0">
              <a:solidFill>
                <a:schemeClr val="tx1"/>
              </a:solidFill>
              <a:latin typeface="Times New Roman" panose="02020603050405020304" pitchFamily="18" charset="0"/>
              <a:cs typeface="Times New Roman" panose="02020603050405020304" pitchFamily="18" charset="0"/>
            </a:rPr>
            <a:t>1620</a:t>
          </a:r>
          <a:endParaRPr lang="es-EC" sz="2100" b="1" kern="1200" dirty="0">
            <a:solidFill>
              <a:schemeClr val="tx1"/>
            </a:solidFill>
            <a:latin typeface="Times New Roman" panose="02020603050405020304" pitchFamily="18" charset="0"/>
            <a:cs typeface="Times New Roman" panose="02020603050405020304" pitchFamily="18" charset="0"/>
          </a:endParaRPr>
        </a:p>
      </dsp:txBody>
      <dsp:txXfrm>
        <a:off x="1407749" y="2041742"/>
        <a:ext cx="1436302" cy="718151"/>
      </dsp:txXfrm>
    </dsp:sp>
    <dsp:sp modelId="{2CC68DD4-B6A8-4E92-9C41-E42476678991}">
      <dsp:nvSpPr>
        <dsp:cNvPr id="0" name=""/>
        <dsp:cNvSpPr/>
      </dsp:nvSpPr>
      <dsp:spPr>
        <a:xfrm>
          <a:off x="1766824" y="3061517"/>
          <a:ext cx="1436302" cy="718151"/>
        </a:xfrm>
        <a:prstGeom prst="rect">
          <a:avLst/>
        </a:prstGeom>
        <a:gradFill flip="none" rotWithShape="0">
          <a:gsLst>
            <a:gs pos="0">
              <a:srgbClr val="008000">
                <a:shade val="30000"/>
                <a:satMod val="115000"/>
              </a:srgbClr>
            </a:gs>
            <a:gs pos="50000">
              <a:srgbClr val="008000">
                <a:shade val="67500"/>
                <a:satMod val="115000"/>
              </a:srgbClr>
            </a:gs>
            <a:gs pos="100000">
              <a:srgbClr val="008000">
                <a:shade val="100000"/>
                <a:satMod val="115000"/>
              </a:srgbClr>
            </a:gs>
          </a:gsLst>
          <a:lin ang="5400000" scaled="1"/>
          <a:tileRect/>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solidFill>
                <a:schemeClr val="tx1"/>
              </a:solidFill>
              <a:latin typeface="Times New Roman" panose="02020603050405020304" pitchFamily="18" charset="0"/>
              <a:cs typeface="Times New Roman" panose="02020603050405020304" pitchFamily="18" charset="0"/>
            </a:rPr>
            <a:t>162 por plancha</a:t>
          </a:r>
          <a:endParaRPr lang="es-EC" sz="2100" kern="1200" dirty="0">
            <a:solidFill>
              <a:schemeClr val="tx1"/>
            </a:solidFill>
            <a:latin typeface="Times New Roman" panose="02020603050405020304" pitchFamily="18" charset="0"/>
            <a:cs typeface="Times New Roman" panose="02020603050405020304" pitchFamily="18" charset="0"/>
          </a:endParaRPr>
        </a:p>
      </dsp:txBody>
      <dsp:txXfrm>
        <a:off x="1766824" y="3061517"/>
        <a:ext cx="1436302" cy="718151"/>
      </dsp:txXfrm>
    </dsp:sp>
    <dsp:sp modelId="{ABC66D96-ECD4-4DEA-B968-2ED2CAC88EBB}">
      <dsp:nvSpPr>
        <dsp:cNvPr id="0" name=""/>
        <dsp:cNvSpPr/>
      </dsp:nvSpPr>
      <dsp:spPr>
        <a:xfrm>
          <a:off x="3145675" y="2041742"/>
          <a:ext cx="1436302" cy="718151"/>
        </a:xfrm>
        <a:prstGeom prst="rect">
          <a:avLst/>
        </a:prstGeom>
        <a:gradFill flip="none" rotWithShape="0">
          <a:gsLst>
            <a:gs pos="0">
              <a:srgbClr val="FF6600">
                <a:shade val="30000"/>
                <a:satMod val="115000"/>
              </a:srgbClr>
            </a:gs>
            <a:gs pos="50000">
              <a:srgbClr val="FF6600">
                <a:shade val="67500"/>
                <a:satMod val="115000"/>
              </a:srgbClr>
            </a:gs>
            <a:gs pos="100000">
              <a:srgbClr val="FF6600">
                <a:shade val="100000"/>
                <a:satMod val="115000"/>
              </a:srgbClr>
            </a:gs>
          </a:gsLst>
          <a:lin ang="18900000" scaled="1"/>
          <a:tileRect/>
        </a:gradFill>
        <a:ln>
          <a:noFill/>
        </a:ln>
        <a:effectLst>
          <a:outerShdw blurRad="57150" dist="38100" dir="5400000" algn="ctr" rotWithShape="0">
            <a:schemeClr val="accent6">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b="1" kern="1200" dirty="0" smtClean="0">
              <a:solidFill>
                <a:schemeClr val="tx1"/>
              </a:solidFill>
              <a:latin typeface="Times New Roman" panose="02020603050405020304" pitchFamily="18" charset="0"/>
              <a:cs typeface="Times New Roman" panose="02020603050405020304" pitchFamily="18" charset="0"/>
            </a:rPr>
            <a:t>T1</a:t>
          </a:r>
        </a:p>
        <a:p>
          <a:pPr lvl="0" algn="ctr" defTabSz="933450">
            <a:lnSpc>
              <a:spcPct val="90000"/>
            </a:lnSpc>
            <a:spcBef>
              <a:spcPct val="0"/>
            </a:spcBef>
            <a:spcAft>
              <a:spcPct val="35000"/>
            </a:spcAft>
          </a:pPr>
          <a:r>
            <a:rPr lang="es-ES" sz="2100" b="1" kern="1200" dirty="0" smtClean="0">
              <a:solidFill>
                <a:schemeClr val="tx1"/>
              </a:solidFill>
              <a:latin typeface="Times New Roman" panose="02020603050405020304" pitchFamily="18" charset="0"/>
              <a:cs typeface="Times New Roman" panose="02020603050405020304" pitchFamily="18" charset="0"/>
            </a:rPr>
            <a:t>1620</a:t>
          </a:r>
          <a:endParaRPr lang="es-EC" sz="2100" b="1" kern="1200" dirty="0">
            <a:solidFill>
              <a:schemeClr val="tx1"/>
            </a:solidFill>
            <a:latin typeface="Times New Roman" panose="02020603050405020304" pitchFamily="18" charset="0"/>
            <a:cs typeface="Times New Roman" panose="02020603050405020304" pitchFamily="18" charset="0"/>
          </a:endParaRPr>
        </a:p>
      </dsp:txBody>
      <dsp:txXfrm>
        <a:off x="3145675" y="2041742"/>
        <a:ext cx="1436302" cy="718151"/>
      </dsp:txXfrm>
    </dsp:sp>
    <dsp:sp modelId="{5C8D07F6-9C67-4673-B9D9-79358BC8681A}">
      <dsp:nvSpPr>
        <dsp:cNvPr id="0" name=""/>
        <dsp:cNvSpPr/>
      </dsp:nvSpPr>
      <dsp:spPr>
        <a:xfrm>
          <a:off x="3504750" y="3061517"/>
          <a:ext cx="1436302" cy="718151"/>
        </a:xfrm>
        <a:prstGeom prst="rect">
          <a:avLst/>
        </a:prstGeom>
        <a:gradFill flip="none" rotWithShape="0">
          <a:gsLst>
            <a:gs pos="0">
              <a:srgbClr val="008000">
                <a:shade val="30000"/>
                <a:satMod val="115000"/>
              </a:srgbClr>
            </a:gs>
            <a:gs pos="50000">
              <a:srgbClr val="008000">
                <a:shade val="67500"/>
                <a:satMod val="115000"/>
              </a:srgbClr>
            </a:gs>
            <a:gs pos="100000">
              <a:srgbClr val="008000">
                <a:shade val="100000"/>
                <a:satMod val="115000"/>
              </a:srgbClr>
            </a:gs>
          </a:gsLst>
          <a:lin ang="5400000" scaled="1"/>
          <a:tileRect/>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solidFill>
                <a:schemeClr val="tx1"/>
              </a:solidFill>
              <a:latin typeface="Times New Roman" panose="02020603050405020304" pitchFamily="18" charset="0"/>
              <a:cs typeface="Times New Roman" panose="02020603050405020304" pitchFamily="18" charset="0"/>
            </a:rPr>
            <a:t>162 por plancha</a:t>
          </a:r>
          <a:endParaRPr lang="es-EC" sz="2100" kern="1200" dirty="0">
            <a:solidFill>
              <a:schemeClr val="tx1"/>
            </a:solidFill>
            <a:latin typeface="Times New Roman" panose="02020603050405020304" pitchFamily="18" charset="0"/>
            <a:cs typeface="Times New Roman" panose="02020603050405020304" pitchFamily="18" charset="0"/>
          </a:endParaRPr>
        </a:p>
      </dsp:txBody>
      <dsp:txXfrm>
        <a:off x="3504750" y="3061517"/>
        <a:ext cx="1436302" cy="718151"/>
      </dsp:txXfrm>
    </dsp:sp>
    <dsp:sp modelId="{5FAC0F8A-F718-4BED-B10E-E926CF2904BD}">
      <dsp:nvSpPr>
        <dsp:cNvPr id="0" name=""/>
        <dsp:cNvSpPr/>
      </dsp:nvSpPr>
      <dsp:spPr>
        <a:xfrm>
          <a:off x="4883600" y="2041742"/>
          <a:ext cx="1436302" cy="718151"/>
        </a:xfrm>
        <a:prstGeom prst="rect">
          <a:avLst/>
        </a:prstGeom>
        <a:gradFill flip="none" rotWithShape="0">
          <a:gsLst>
            <a:gs pos="0">
              <a:srgbClr val="FF6600">
                <a:shade val="30000"/>
                <a:satMod val="115000"/>
              </a:srgbClr>
            </a:gs>
            <a:gs pos="50000">
              <a:srgbClr val="FF6600">
                <a:shade val="67500"/>
                <a:satMod val="115000"/>
              </a:srgbClr>
            </a:gs>
            <a:gs pos="100000">
              <a:srgbClr val="FF6600">
                <a:shade val="100000"/>
                <a:satMod val="115000"/>
              </a:srgbClr>
            </a:gs>
          </a:gsLst>
          <a:lin ang="18900000" scaled="1"/>
          <a:tileRect/>
        </a:gradFill>
        <a:ln>
          <a:noFill/>
        </a:ln>
        <a:effectLst>
          <a:outerShdw blurRad="57150" dist="38100" dir="5400000" algn="ctr" rotWithShape="0">
            <a:schemeClr val="accent6">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b="1" kern="1200" dirty="0" smtClean="0">
              <a:solidFill>
                <a:schemeClr val="tx1"/>
              </a:solidFill>
              <a:latin typeface="Times New Roman" panose="02020603050405020304" pitchFamily="18" charset="0"/>
              <a:cs typeface="Times New Roman" panose="02020603050405020304" pitchFamily="18" charset="0"/>
            </a:rPr>
            <a:t>T2</a:t>
          </a:r>
        </a:p>
        <a:p>
          <a:pPr lvl="0" algn="ctr" defTabSz="933450">
            <a:lnSpc>
              <a:spcPct val="90000"/>
            </a:lnSpc>
            <a:spcBef>
              <a:spcPct val="0"/>
            </a:spcBef>
            <a:spcAft>
              <a:spcPct val="35000"/>
            </a:spcAft>
          </a:pPr>
          <a:r>
            <a:rPr lang="es-EC" sz="2100" b="1" kern="1200" dirty="0" smtClean="0">
              <a:solidFill>
                <a:schemeClr val="tx1"/>
              </a:solidFill>
              <a:latin typeface="Times New Roman" panose="02020603050405020304" pitchFamily="18" charset="0"/>
              <a:cs typeface="Times New Roman" panose="02020603050405020304" pitchFamily="18" charset="0"/>
            </a:rPr>
            <a:t>1620</a:t>
          </a:r>
          <a:endParaRPr lang="es-EC" sz="2100" b="1" kern="1200" dirty="0">
            <a:solidFill>
              <a:schemeClr val="tx1"/>
            </a:solidFill>
            <a:latin typeface="Times New Roman" panose="02020603050405020304" pitchFamily="18" charset="0"/>
            <a:cs typeface="Times New Roman" panose="02020603050405020304" pitchFamily="18" charset="0"/>
          </a:endParaRPr>
        </a:p>
      </dsp:txBody>
      <dsp:txXfrm>
        <a:off x="4883600" y="2041742"/>
        <a:ext cx="1436302" cy="718151"/>
      </dsp:txXfrm>
    </dsp:sp>
    <dsp:sp modelId="{94877F41-B8BF-46C2-85FC-5B0F84C090B5}">
      <dsp:nvSpPr>
        <dsp:cNvPr id="0" name=""/>
        <dsp:cNvSpPr/>
      </dsp:nvSpPr>
      <dsp:spPr>
        <a:xfrm>
          <a:off x="5242676" y="3061517"/>
          <a:ext cx="1436302" cy="718151"/>
        </a:xfrm>
        <a:prstGeom prst="rect">
          <a:avLst/>
        </a:prstGeom>
        <a:gradFill flip="none" rotWithShape="0">
          <a:gsLst>
            <a:gs pos="0">
              <a:srgbClr val="008000">
                <a:shade val="30000"/>
                <a:satMod val="115000"/>
              </a:srgbClr>
            </a:gs>
            <a:gs pos="50000">
              <a:srgbClr val="008000">
                <a:shade val="67500"/>
                <a:satMod val="115000"/>
              </a:srgbClr>
            </a:gs>
            <a:gs pos="100000">
              <a:srgbClr val="008000">
                <a:shade val="100000"/>
                <a:satMod val="115000"/>
              </a:srgbClr>
            </a:gs>
          </a:gsLst>
          <a:lin ang="5400000" scaled="1"/>
          <a:tileRect/>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solidFill>
                <a:schemeClr val="tx1"/>
              </a:solidFill>
              <a:latin typeface="Times New Roman" panose="02020603050405020304" pitchFamily="18" charset="0"/>
              <a:cs typeface="Times New Roman" panose="02020603050405020304" pitchFamily="18" charset="0"/>
            </a:rPr>
            <a:t>162 por plancha</a:t>
          </a:r>
          <a:endParaRPr lang="es-EC" sz="2100" b="1" i="1" kern="1200" dirty="0">
            <a:solidFill>
              <a:schemeClr val="tx1"/>
            </a:solidFill>
            <a:latin typeface="Times New Roman" panose="02020603050405020304" pitchFamily="18" charset="0"/>
            <a:cs typeface="Times New Roman" panose="02020603050405020304" pitchFamily="18" charset="0"/>
          </a:endParaRPr>
        </a:p>
      </dsp:txBody>
      <dsp:txXfrm>
        <a:off x="5242676" y="3061517"/>
        <a:ext cx="1436302" cy="7181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E526A-4FCA-4EA0-A443-41790DFF36D4}">
      <dsp:nvSpPr>
        <dsp:cNvPr id="0" name=""/>
        <dsp:cNvSpPr/>
      </dsp:nvSpPr>
      <dsp:spPr>
        <a:xfrm>
          <a:off x="5612334" y="2903639"/>
          <a:ext cx="91440" cy="247388"/>
        </a:xfrm>
        <a:custGeom>
          <a:avLst/>
          <a:gdLst/>
          <a:ahLst/>
          <a:cxnLst/>
          <a:rect l="0" t="0" r="0" b="0"/>
          <a:pathLst>
            <a:path>
              <a:moveTo>
                <a:pt x="45720" y="0"/>
              </a:moveTo>
              <a:lnTo>
                <a:pt x="45720" y="247388"/>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9BF2CF-6F0B-4BC5-AA86-524405E6E454}">
      <dsp:nvSpPr>
        <dsp:cNvPr id="0" name=""/>
        <dsp:cNvSpPr/>
      </dsp:nvSpPr>
      <dsp:spPr>
        <a:xfrm>
          <a:off x="5612334" y="2116108"/>
          <a:ext cx="91440" cy="247388"/>
        </a:xfrm>
        <a:custGeom>
          <a:avLst/>
          <a:gdLst/>
          <a:ahLst/>
          <a:cxnLst/>
          <a:rect l="0" t="0" r="0" b="0"/>
          <a:pathLst>
            <a:path>
              <a:moveTo>
                <a:pt x="45720" y="0"/>
              </a:moveTo>
              <a:lnTo>
                <a:pt x="45720" y="247388"/>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36AE89-5EA9-4501-9A60-B5A4771D1B40}">
      <dsp:nvSpPr>
        <dsp:cNvPr id="0" name=""/>
        <dsp:cNvSpPr/>
      </dsp:nvSpPr>
      <dsp:spPr>
        <a:xfrm>
          <a:off x="5612334" y="1328577"/>
          <a:ext cx="91440" cy="247388"/>
        </a:xfrm>
        <a:custGeom>
          <a:avLst/>
          <a:gdLst/>
          <a:ahLst/>
          <a:cxnLst/>
          <a:rect l="0" t="0" r="0" b="0"/>
          <a:pathLst>
            <a:path>
              <a:moveTo>
                <a:pt x="45720" y="0"/>
              </a:moveTo>
              <a:lnTo>
                <a:pt x="45720" y="24738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FF8203-DB29-4D95-96BE-A87EFDED5FB5}">
      <dsp:nvSpPr>
        <dsp:cNvPr id="0" name=""/>
        <dsp:cNvSpPr/>
      </dsp:nvSpPr>
      <dsp:spPr>
        <a:xfrm>
          <a:off x="4139137" y="541047"/>
          <a:ext cx="1518916" cy="247388"/>
        </a:xfrm>
        <a:custGeom>
          <a:avLst/>
          <a:gdLst/>
          <a:ahLst/>
          <a:cxnLst/>
          <a:rect l="0" t="0" r="0" b="0"/>
          <a:pathLst>
            <a:path>
              <a:moveTo>
                <a:pt x="0" y="0"/>
              </a:moveTo>
              <a:lnTo>
                <a:pt x="0" y="168587"/>
              </a:lnTo>
              <a:lnTo>
                <a:pt x="1518916" y="168587"/>
              </a:lnTo>
              <a:lnTo>
                <a:pt x="1518916" y="24738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34364-65BE-455B-B83C-C005CACFD1FA}">
      <dsp:nvSpPr>
        <dsp:cNvPr id="0" name=""/>
        <dsp:cNvSpPr/>
      </dsp:nvSpPr>
      <dsp:spPr>
        <a:xfrm>
          <a:off x="4196487" y="2903639"/>
          <a:ext cx="91440" cy="247388"/>
        </a:xfrm>
        <a:custGeom>
          <a:avLst/>
          <a:gdLst/>
          <a:ahLst/>
          <a:cxnLst/>
          <a:rect l="0" t="0" r="0" b="0"/>
          <a:pathLst>
            <a:path>
              <a:moveTo>
                <a:pt x="45720" y="0"/>
              </a:moveTo>
              <a:lnTo>
                <a:pt x="45720" y="247388"/>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5F1F9C-86FB-4B7A-8B15-0D1B6EF37BC8}">
      <dsp:nvSpPr>
        <dsp:cNvPr id="0" name=""/>
        <dsp:cNvSpPr/>
      </dsp:nvSpPr>
      <dsp:spPr>
        <a:xfrm>
          <a:off x="4196487" y="2116108"/>
          <a:ext cx="91440" cy="247388"/>
        </a:xfrm>
        <a:custGeom>
          <a:avLst/>
          <a:gdLst/>
          <a:ahLst/>
          <a:cxnLst/>
          <a:rect l="0" t="0" r="0" b="0"/>
          <a:pathLst>
            <a:path>
              <a:moveTo>
                <a:pt x="45720" y="0"/>
              </a:moveTo>
              <a:lnTo>
                <a:pt x="45720" y="247388"/>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C06480-1E82-4272-AD93-C26515790476}">
      <dsp:nvSpPr>
        <dsp:cNvPr id="0" name=""/>
        <dsp:cNvSpPr/>
      </dsp:nvSpPr>
      <dsp:spPr>
        <a:xfrm>
          <a:off x="4196487" y="1328577"/>
          <a:ext cx="91440" cy="247388"/>
        </a:xfrm>
        <a:custGeom>
          <a:avLst/>
          <a:gdLst/>
          <a:ahLst/>
          <a:cxnLst/>
          <a:rect l="0" t="0" r="0" b="0"/>
          <a:pathLst>
            <a:path>
              <a:moveTo>
                <a:pt x="45720" y="0"/>
              </a:moveTo>
              <a:lnTo>
                <a:pt x="45720" y="24738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184E09-9C47-45FC-8E0A-01D985A232B9}">
      <dsp:nvSpPr>
        <dsp:cNvPr id="0" name=""/>
        <dsp:cNvSpPr/>
      </dsp:nvSpPr>
      <dsp:spPr>
        <a:xfrm>
          <a:off x="4139137" y="541047"/>
          <a:ext cx="103069" cy="247388"/>
        </a:xfrm>
        <a:custGeom>
          <a:avLst/>
          <a:gdLst/>
          <a:ahLst/>
          <a:cxnLst/>
          <a:rect l="0" t="0" r="0" b="0"/>
          <a:pathLst>
            <a:path>
              <a:moveTo>
                <a:pt x="0" y="0"/>
              </a:moveTo>
              <a:lnTo>
                <a:pt x="0" y="168587"/>
              </a:lnTo>
              <a:lnTo>
                <a:pt x="103069" y="168587"/>
              </a:lnTo>
              <a:lnTo>
                <a:pt x="103069" y="24738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216FAD-0CDC-4CA3-8D88-58D3929BBC4A}">
      <dsp:nvSpPr>
        <dsp:cNvPr id="0" name=""/>
        <dsp:cNvSpPr/>
      </dsp:nvSpPr>
      <dsp:spPr>
        <a:xfrm>
          <a:off x="2624062" y="2888110"/>
          <a:ext cx="91440" cy="244212"/>
        </a:xfrm>
        <a:custGeom>
          <a:avLst/>
          <a:gdLst/>
          <a:ahLst/>
          <a:cxnLst/>
          <a:rect l="0" t="0" r="0" b="0"/>
          <a:pathLst>
            <a:path>
              <a:moveTo>
                <a:pt x="45720" y="0"/>
              </a:moveTo>
              <a:lnTo>
                <a:pt x="45720" y="165411"/>
              </a:lnTo>
              <a:lnTo>
                <a:pt x="58453" y="165411"/>
              </a:lnTo>
              <a:lnTo>
                <a:pt x="58453" y="244212"/>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DFC289-B4AB-425B-9B04-206B5B3C934F}">
      <dsp:nvSpPr>
        <dsp:cNvPr id="0" name=""/>
        <dsp:cNvSpPr/>
      </dsp:nvSpPr>
      <dsp:spPr>
        <a:xfrm>
          <a:off x="2624062" y="2135353"/>
          <a:ext cx="91440" cy="212613"/>
        </a:xfrm>
        <a:custGeom>
          <a:avLst/>
          <a:gdLst/>
          <a:ahLst/>
          <a:cxnLst/>
          <a:rect l="0" t="0" r="0" b="0"/>
          <a:pathLst>
            <a:path>
              <a:moveTo>
                <a:pt x="50423" y="0"/>
              </a:moveTo>
              <a:lnTo>
                <a:pt x="50423" y="133813"/>
              </a:lnTo>
              <a:lnTo>
                <a:pt x="45720" y="133813"/>
              </a:lnTo>
              <a:lnTo>
                <a:pt x="45720" y="212613"/>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26A3AC-F904-42BA-9E03-54441E31318A}">
      <dsp:nvSpPr>
        <dsp:cNvPr id="0" name=""/>
        <dsp:cNvSpPr/>
      </dsp:nvSpPr>
      <dsp:spPr>
        <a:xfrm>
          <a:off x="2628766" y="1328577"/>
          <a:ext cx="91440" cy="266633"/>
        </a:xfrm>
        <a:custGeom>
          <a:avLst/>
          <a:gdLst/>
          <a:ahLst/>
          <a:cxnLst/>
          <a:rect l="0" t="0" r="0" b="0"/>
          <a:pathLst>
            <a:path>
              <a:moveTo>
                <a:pt x="97437" y="0"/>
              </a:moveTo>
              <a:lnTo>
                <a:pt x="97437" y="187833"/>
              </a:lnTo>
              <a:lnTo>
                <a:pt x="45720" y="187833"/>
              </a:lnTo>
              <a:lnTo>
                <a:pt x="45720" y="26663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79D71A-E96C-4DF2-BD40-EDF671F1B826}">
      <dsp:nvSpPr>
        <dsp:cNvPr id="0" name=""/>
        <dsp:cNvSpPr/>
      </dsp:nvSpPr>
      <dsp:spPr>
        <a:xfrm>
          <a:off x="2726203" y="541047"/>
          <a:ext cx="1412934" cy="247388"/>
        </a:xfrm>
        <a:custGeom>
          <a:avLst/>
          <a:gdLst/>
          <a:ahLst/>
          <a:cxnLst/>
          <a:rect l="0" t="0" r="0" b="0"/>
          <a:pathLst>
            <a:path>
              <a:moveTo>
                <a:pt x="1412934" y="0"/>
              </a:moveTo>
              <a:lnTo>
                <a:pt x="1412934" y="168587"/>
              </a:lnTo>
              <a:lnTo>
                <a:pt x="0" y="168587"/>
              </a:lnTo>
              <a:lnTo>
                <a:pt x="0" y="24738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97472B-A1FB-420D-9013-55FB311EA15F}">
      <dsp:nvSpPr>
        <dsp:cNvPr id="0" name=""/>
        <dsp:cNvSpPr/>
      </dsp:nvSpPr>
      <dsp:spPr>
        <a:xfrm>
          <a:off x="3713828" y="904"/>
          <a:ext cx="850618" cy="54014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78657-C75D-44F4-921E-E87C8F686990}">
      <dsp:nvSpPr>
        <dsp:cNvPr id="0" name=""/>
        <dsp:cNvSpPr/>
      </dsp:nvSpPr>
      <dsp:spPr>
        <a:xfrm>
          <a:off x="3808341" y="90692"/>
          <a:ext cx="850618" cy="54014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smtClean="0">
              <a:latin typeface="Times New Roman" panose="02020603050405020304" pitchFamily="18" charset="0"/>
              <a:cs typeface="Times New Roman" panose="02020603050405020304" pitchFamily="18" charset="0"/>
            </a:rPr>
            <a:t>4860</a:t>
          </a:r>
          <a:endParaRPr lang="es-EC" sz="1100" b="1" kern="1200" dirty="0">
            <a:latin typeface="Times New Roman" panose="02020603050405020304" pitchFamily="18" charset="0"/>
            <a:cs typeface="Times New Roman" panose="02020603050405020304" pitchFamily="18" charset="0"/>
          </a:endParaRPr>
        </a:p>
      </dsp:txBody>
      <dsp:txXfrm>
        <a:off x="3824161" y="106512"/>
        <a:ext cx="818978" cy="508502"/>
      </dsp:txXfrm>
    </dsp:sp>
    <dsp:sp modelId="{843F89A1-D214-40E4-81EC-FFB7DF70CFD7}">
      <dsp:nvSpPr>
        <dsp:cNvPr id="0" name=""/>
        <dsp:cNvSpPr/>
      </dsp:nvSpPr>
      <dsp:spPr>
        <a:xfrm>
          <a:off x="2042566" y="788435"/>
          <a:ext cx="1367275" cy="54014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E322C4-7F0B-4BCD-BC85-005C919678D1}">
      <dsp:nvSpPr>
        <dsp:cNvPr id="0" name=""/>
        <dsp:cNvSpPr/>
      </dsp:nvSpPr>
      <dsp:spPr>
        <a:xfrm>
          <a:off x="2137079" y="878222"/>
          <a:ext cx="1367275" cy="54014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latin typeface="Times New Roman" pitchFamily="18" charset="0"/>
              <a:cs typeface="Times New Roman" pitchFamily="18" charset="0"/>
            </a:rPr>
            <a:t>T0</a:t>
          </a:r>
        </a:p>
        <a:p>
          <a:pPr lvl="0" algn="ctr" defTabSz="533400">
            <a:lnSpc>
              <a:spcPct val="90000"/>
            </a:lnSpc>
            <a:spcBef>
              <a:spcPct val="0"/>
            </a:spcBef>
            <a:spcAft>
              <a:spcPct val="35000"/>
            </a:spcAft>
          </a:pPr>
          <a:r>
            <a:rPr lang="es-EC" sz="1200" b="1" kern="1200" dirty="0" smtClean="0">
              <a:latin typeface="Times New Roman" pitchFamily="18" charset="0"/>
              <a:cs typeface="Times New Roman" pitchFamily="18" charset="0"/>
            </a:rPr>
            <a:t>1620 huevo</a:t>
          </a:r>
          <a:r>
            <a:rPr lang="es-EC" sz="1100" b="1" kern="1200" dirty="0" smtClean="0">
              <a:latin typeface="Times New Roman" pitchFamily="18" charset="0"/>
              <a:cs typeface="Times New Roman" pitchFamily="18" charset="0"/>
            </a:rPr>
            <a:t>s</a:t>
          </a:r>
          <a:endParaRPr lang="es-EC" sz="1100" b="1" i="0" kern="1200" dirty="0">
            <a:latin typeface="Times New Roman" pitchFamily="18" charset="0"/>
            <a:cs typeface="Times New Roman" pitchFamily="18" charset="0"/>
          </a:endParaRPr>
        </a:p>
      </dsp:txBody>
      <dsp:txXfrm>
        <a:off x="2152899" y="894042"/>
        <a:ext cx="1335635" cy="508502"/>
      </dsp:txXfrm>
    </dsp:sp>
    <dsp:sp modelId="{044F007B-9718-44A1-91EF-2C151F1AF793}">
      <dsp:nvSpPr>
        <dsp:cNvPr id="0" name=""/>
        <dsp:cNvSpPr/>
      </dsp:nvSpPr>
      <dsp:spPr>
        <a:xfrm>
          <a:off x="2249177" y="1595211"/>
          <a:ext cx="850618" cy="54014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73430D-8AC5-4099-8813-03DB0D75E869}">
      <dsp:nvSpPr>
        <dsp:cNvPr id="0" name=""/>
        <dsp:cNvSpPr/>
      </dsp:nvSpPr>
      <dsp:spPr>
        <a:xfrm>
          <a:off x="2343690" y="1684998"/>
          <a:ext cx="850618" cy="540142"/>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latin typeface="Times New Roman" panose="02020603050405020304" pitchFamily="18" charset="0"/>
              <a:cs typeface="Times New Roman" panose="02020603050405020304" pitchFamily="18" charset="0"/>
            </a:rPr>
            <a:t>242 machos  242 hembras</a:t>
          </a:r>
          <a:endParaRPr lang="es-EC" sz="1100" kern="1200" dirty="0">
            <a:latin typeface="Times New Roman" panose="02020603050405020304" pitchFamily="18" charset="0"/>
            <a:cs typeface="Times New Roman" panose="02020603050405020304" pitchFamily="18" charset="0"/>
          </a:endParaRPr>
        </a:p>
      </dsp:txBody>
      <dsp:txXfrm>
        <a:off x="2359510" y="1700818"/>
        <a:ext cx="818978" cy="508502"/>
      </dsp:txXfrm>
    </dsp:sp>
    <dsp:sp modelId="{15BD4522-B644-433E-B778-C259AF0E94CC}">
      <dsp:nvSpPr>
        <dsp:cNvPr id="0" name=""/>
        <dsp:cNvSpPr/>
      </dsp:nvSpPr>
      <dsp:spPr>
        <a:xfrm>
          <a:off x="2028509" y="2347967"/>
          <a:ext cx="1282545" cy="5401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F65F3-0477-4431-8396-F9D873BF655F}">
      <dsp:nvSpPr>
        <dsp:cNvPr id="0" name=""/>
        <dsp:cNvSpPr/>
      </dsp:nvSpPr>
      <dsp:spPr>
        <a:xfrm>
          <a:off x="2123022" y="2437755"/>
          <a:ext cx="1282545" cy="5401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latin typeface="Times New Roman" panose="02020603050405020304" pitchFamily="18" charset="0"/>
              <a:cs typeface="Times New Roman" panose="02020603050405020304" pitchFamily="18" charset="0"/>
            </a:rPr>
            <a:t>44 pollitos en 11 repeticiones</a:t>
          </a:r>
          <a:endParaRPr lang="es-EC" sz="1100" kern="1200" dirty="0">
            <a:latin typeface="Times New Roman" panose="02020603050405020304" pitchFamily="18" charset="0"/>
            <a:cs typeface="Times New Roman" panose="02020603050405020304" pitchFamily="18" charset="0"/>
          </a:endParaRPr>
        </a:p>
      </dsp:txBody>
      <dsp:txXfrm>
        <a:off x="2138842" y="2453575"/>
        <a:ext cx="1250905" cy="508502"/>
      </dsp:txXfrm>
    </dsp:sp>
    <dsp:sp modelId="{121B731B-66FB-48D8-B21F-47D107E926DE}">
      <dsp:nvSpPr>
        <dsp:cNvPr id="0" name=""/>
        <dsp:cNvSpPr/>
      </dsp:nvSpPr>
      <dsp:spPr>
        <a:xfrm>
          <a:off x="2257206" y="3132322"/>
          <a:ext cx="850618" cy="5401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71300C-C2C5-4384-9AFB-520BC8921B70}">
      <dsp:nvSpPr>
        <dsp:cNvPr id="0" name=""/>
        <dsp:cNvSpPr/>
      </dsp:nvSpPr>
      <dsp:spPr>
        <a:xfrm>
          <a:off x="2351720" y="3222109"/>
          <a:ext cx="850618" cy="5401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40,1 g</a:t>
          </a:r>
          <a:endParaRPr lang="es-EC" sz="1600" kern="1200" dirty="0">
            <a:latin typeface="Times New Roman" panose="02020603050405020304" pitchFamily="18" charset="0"/>
            <a:cs typeface="Times New Roman" panose="02020603050405020304" pitchFamily="18" charset="0"/>
          </a:endParaRPr>
        </a:p>
      </dsp:txBody>
      <dsp:txXfrm>
        <a:off x="2367540" y="3237929"/>
        <a:ext cx="818978" cy="508502"/>
      </dsp:txXfrm>
    </dsp:sp>
    <dsp:sp modelId="{6F8AE5CC-CAE7-43C4-90F0-FAD8F8D15DA0}">
      <dsp:nvSpPr>
        <dsp:cNvPr id="0" name=""/>
        <dsp:cNvSpPr/>
      </dsp:nvSpPr>
      <dsp:spPr>
        <a:xfrm>
          <a:off x="3598867" y="788435"/>
          <a:ext cx="1286679" cy="54014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3CCFFB-FD81-4686-8A9B-3014995C4D1A}">
      <dsp:nvSpPr>
        <dsp:cNvPr id="0" name=""/>
        <dsp:cNvSpPr/>
      </dsp:nvSpPr>
      <dsp:spPr>
        <a:xfrm>
          <a:off x="3693380" y="878222"/>
          <a:ext cx="1286679" cy="54014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latin typeface="Times New Roman" pitchFamily="18" charset="0"/>
              <a:cs typeface="Times New Roman" pitchFamily="18" charset="0"/>
            </a:rPr>
            <a:t>T1</a:t>
          </a:r>
        </a:p>
        <a:p>
          <a:pPr lvl="0" algn="ctr" defTabSz="533400">
            <a:lnSpc>
              <a:spcPct val="90000"/>
            </a:lnSpc>
            <a:spcBef>
              <a:spcPct val="0"/>
            </a:spcBef>
            <a:spcAft>
              <a:spcPct val="35000"/>
            </a:spcAft>
          </a:pPr>
          <a:r>
            <a:rPr lang="es-EC" sz="1200" b="1" kern="1200" dirty="0" smtClean="0">
              <a:latin typeface="Times New Roman" pitchFamily="18" charset="0"/>
              <a:cs typeface="Times New Roman" pitchFamily="18" charset="0"/>
            </a:rPr>
            <a:t>1620 huevos</a:t>
          </a:r>
          <a:endParaRPr lang="es-EC" sz="1200" b="1" i="0" kern="1200" dirty="0">
            <a:latin typeface="Times New Roman" pitchFamily="18" charset="0"/>
            <a:cs typeface="Times New Roman" pitchFamily="18" charset="0"/>
          </a:endParaRPr>
        </a:p>
      </dsp:txBody>
      <dsp:txXfrm>
        <a:off x="3709200" y="894042"/>
        <a:ext cx="1255039" cy="508502"/>
      </dsp:txXfrm>
    </dsp:sp>
    <dsp:sp modelId="{92B08361-1B10-4AAC-B21F-29DF501AA5EE}">
      <dsp:nvSpPr>
        <dsp:cNvPr id="0" name=""/>
        <dsp:cNvSpPr/>
      </dsp:nvSpPr>
      <dsp:spPr>
        <a:xfrm>
          <a:off x="3816898" y="1575965"/>
          <a:ext cx="850618" cy="54014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7469C0-2192-4C71-B1B7-F91E700D42DA}">
      <dsp:nvSpPr>
        <dsp:cNvPr id="0" name=""/>
        <dsp:cNvSpPr/>
      </dsp:nvSpPr>
      <dsp:spPr>
        <a:xfrm>
          <a:off x="3911411" y="1665753"/>
          <a:ext cx="850618" cy="540142"/>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latin typeface="Times New Roman" panose="02020603050405020304" pitchFamily="18" charset="0"/>
              <a:cs typeface="Times New Roman" panose="02020603050405020304" pitchFamily="18" charset="0"/>
            </a:rPr>
            <a:t>242 machos  242 hembras</a:t>
          </a:r>
          <a:endParaRPr lang="es-EC" sz="1100" kern="1200" dirty="0">
            <a:latin typeface="Times New Roman" panose="02020603050405020304" pitchFamily="18" charset="0"/>
            <a:cs typeface="Times New Roman" panose="02020603050405020304" pitchFamily="18" charset="0"/>
          </a:endParaRPr>
        </a:p>
      </dsp:txBody>
      <dsp:txXfrm>
        <a:off x="3927231" y="1681573"/>
        <a:ext cx="818978" cy="508502"/>
      </dsp:txXfrm>
    </dsp:sp>
    <dsp:sp modelId="{177D0E43-0FA3-4905-A948-3E448E2CF69A}">
      <dsp:nvSpPr>
        <dsp:cNvPr id="0" name=""/>
        <dsp:cNvSpPr/>
      </dsp:nvSpPr>
      <dsp:spPr>
        <a:xfrm>
          <a:off x="3645188" y="2363496"/>
          <a:ext cx="1194038" cy="5401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587D3F-153F-4F84-B372-FF9B2910D327}">
      <dsp:nvSpPr>
        <dsp:cNvPr id="0" name=""/>
        <dsp:cNvSpPr/>
      </dsp:nvSpPr>
      <dsp:spPr>
        <a:xfrm>
          <a:off x="3739701" y="2453284"/>
          <a:ext cx="1194038" cy="5401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latin typeface="Times New Roman" panose="02020603050405020304" pitchFamily="18" charset="0"/>
              <a:cs typeface="Times New Roman" panose="02020603050405020304" pitchFamily="18" charset="0"/>
            </a:rPr>
            <a:t>44 pollitos en 11 repeticiones</a:t>
          </a:r>
          <a:endParaRPr lang="es-EC" sz="1100" kern="1200" dirty="0">
            <a:latin typeface="Times New Roman" panose="02020603050405020304" pitchFamily="18" charset="0"/>
            <a:cs typeface="Times New Roman" panose="02020603050405020304" pitchFamily="18" charset="0"/>
          </a:endParaRPr>
        </a:p>
      </dsp:txBody>
      <dsp:txXfrm>
        <a:off x="3755521" y="2469104"/>
        <a:ext cx="1162398" cy="508502"/>
      </dsp:txXfrm>
    </dsp:sp>
    <dsp:sp modelId="{13B0C280-E70A-407E-B725-D1C9A0747C0B}">
      <dsp:nvSpPr>
        <dsp:cNvPr id="0" name=""/>
        <dsp:cNvSpPr/>
      </dsp:nvSpPr>
      <dsp:spPr>
        <a:xfrm>
          <a:off x="3816898" y="3151027"/>
          <a:ext cx="850618" cy="5401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24506F-198A-4B0C-9E2E-B90F0140F035}">
      <dsp:nvSpPr>
        <dsp:cNvPr id="0" name=""/>
        <dsp:cNvSpPr/>
      </dsp:nvSpPr>
      <dsp:spPr>
        <a:xfrm>
          <a:off x="3911411" y="3240814"/>
          <a:ext cx="850618" cy="5401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39,4 g</a:t>
          </a:r>
          <a:endParaRPr lang="es-EC" sz="1600" kern="1200" dirty="0">
            <a:latin typeface="Times New Roman" panose="02020603050405020304" pitchFamily="18" charset="0"/>
            <a:cs typeface="Times New Roman" panose="02020603050405020304" pitchFamily="18" charset="0"/>
          </a:endParaRPr>
        </a:p>
      </dsp:txBody>
      <dsp:txXfrm>
        <a:off x="3927231" y="3256634"/>
        <a:ext cx="818978" cy="508502"/>
      </dsp:txXfrm>
    </dsp:sp>
    <dsp:sp modelId="{68AA331D-5793-431C-A524-CEE395F5B6C3}">
      <dsp:nvSpPr>
        <dsp:cNvPr id="0" name=""/>
        <dsp:cNvSpPr/>
      </dsp:nvSpPr>
      <dsp:spPr>
        <a:xfrm>
          <a:off x="5080399" y="788435"/>
          <a:ext cx="1155309" cy="54014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DA037A-361E-4F58-B4EC-0DD82F1F6B42}">
      <dsp:nvSpPr>
        <dsp:cNvPr id="0" name=""/>
        <dsp:cNvSpPr/>
      </dsp:nvSpPr>
      <dsp:spPr>
        <a:xfrm>
          <a:off x="5174912" y="878222"/>
          <a:ext cx="1155309" cy="54014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latin typeface="Times New Roman" pitchFamily="18" charset="0"/>
              <a:cs typeface="Times New Roman" pitchFamily="18" charset="0"/>
            </a:rPr>
            <a:t>T2</a:t>
          </a:r>
        </a:p>
        <a:p>
          <a:pPr lvl="0" algn="ctr" defTabSz="533400">
            <a:lnSpc>
              <a:spcPct val="90000"/>
            </a:lnSpc>
            <a:spcBef>
              <a:spcPct val="0"/>
            </a:spcBef>
            <a:spcAft>
              <a:spcPct val="35000"/>
            </a:spcAft>
          </a:pPr>
          <a:r>
            <a:rPr lang="es-EC" sz="1200" b="1" kern="1200" dirty="0" smtClean="0">
              <a:latin typeface="Times New Roman" pitchFamily="18" charset="0"/>
              <a:cs typeface="Times New Roman" pitchFamily="18" charset="0"/>
            </a:rPr>
            <a:t>1620 huevos</a:t>
          </a:r>
          <a:endParaRPr lang="es-EC" sz="1200" b="1" i="0" kern="1200" dirty="0">
            <a:latin typeface="Times New Roman" pitchFamily="18" charset="0"/>
            <a:cs typeface="Times New Roman" pitchFamily="18" charset="0"/>
          </a:endParaRPr>
        </a:p>
      </dsp:txBody>
      <dsp:txXfrm>
        <a:off x="5190732" y="894042"/>
        <a:ext cx="1123669" cy="508502"/>
      </dsp:txXfrm>
    </dsp:sp>
    <dsp:sp modelId="{164CBBCD-9DE6-4C03-836E-2845CF6C4833}">
      <dsp:nvSpPr>
        <dsp:cNvPr id="0" name=""/>
        <dsp:cNvSpPr/>
      </dsp:nvSpPr>
      <dsp:spPr>
        <a:xfrm>
          <a:off x="5232745" y="1575965"/>
          <a:ext cx="850618" cy="54014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0016F9-58B0-4E23-9396-553D879D2B3C}">
      <dsp:nvSpPr>
        <dsp:cNvPr id="0" name=""/>
        <dsp:cNvSpPr/>
      </dsp:nvSpPr>
      <dsp:spPr>
        <a:xfrm>
          <a:off x="5327258" y="1665753"/>
          <a:ext cx="850618" cy="540142"/>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latin typeface="Times New Roman" panose="02020603050405020304" pitchFamily="18" charset="0"/>
              <a:cs typeface="Times New Roman" panose="02020603050405020304" pitchFamily="18" charset="0"/>
            </a:rPr>
            <a:t>242 machos  242 hembras</a:t>
          </a:r>
          <a:endParaRPr lang="es-EC" sz="1100" kern="1200" dirty="0">
            <a:latin typeface="Times New Roman" panose="02020603050405020304" pitchFamily="18" charset="0"/>
            <a:cs typeface="Times New Roman" panose="02020603050405020304" pitchFamily="18" charset="0"/>
          </a:endParaRPr>
        </a:p>
      </dsp:txBody>
      <dsp:txXfrm>
        <a:off x="5343078" y="1681573"/>
        <a:ext cx="818978" cy="508502"/>
      </dsp:txXfrm>
    </dsp:sp>
    <dsp:sp modelId="{F7980F76-A959-41E1-80B5-52506142FF37}">
      <dsp:nvSpPr>
        <dsp:cNvPr id="0" name=""/>
        <dsp:cNvSpPr/>
      </dsp:nvSpPr>
      <dsp:spPr>
        <a:xfrm>
          <a:off x="5028252" y="2363496"/>
          <a:ext cx="1259603" cy="5401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D107BF-B405-4284-B5A1-B24B2AFF2F16}">
      <dsp:nvSpPr>
        <dsp:cNvPr id="0" name=""/>
        <dsp:cNvSpPr/>
      </dsp:nvSpPr>
      <dsp:spPr>
        <a:xfrm>
          <a:off x="5122765" y="2453284"/>
          <a:ext cx="1259603" cy="5401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latin typeface="Times New Roman" panose="02020603050405020304" pitchFamily="18" charset="0"/>
              <a:cs typeface="Times New Roman" panose="02020603050405020304" pitchFamily="18" charset="0"/>
            </a:rPr>
            <a:t>44 pollitos en 11 repeticiones</a:t>
          </a:r>
          <a:endParaRPr lang="es-EC" sz="1100" kern="1200" dirty="0">
            <a:latin typeface="Times New Roman" panose="02020603050405020304" pitchFamily="18" charset="0"/>
            <a:cs typeface="Times New Roman" panose="02020603050405020304" pitchFamily="18" charset="0"/>
          </a:endParaRPr>
        </a:p>
      </dsp:txBody>
      <dsp:txXfrm>
        <a:off x="5138585" y="2469104"/>
        <a:ext cx="1227963" cy="508502"/>
      </dsp:txXfrm>
    </dsp:sp>
    <dsp:sp modelId="{12AA0341-35DB-44E9-9558-CA6BE16B2E69}">
      <dsp:nvSpPr>
        <dsp:cNvPr id="0" name=""/>
        <dsp:cNvSpPr/>
      </dsp:nvSpPr>
      <dsp:spPr>
        <a:xfrm>
          <a:off x="5232745" y="3151027"/>
          <a:ext cx="850618" cy="5401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5B54A-FBBD-407E-B2B0-66F6D11E2641}">
      <dsp:nvSpPr>
        <dsp:cNvPr id="0" name=""/>
        <dsp:cNvSpPr/>
      </dsp:nvSpPr>
      <dsp:spPr>
        <a:xfrm>
          <a:off x="5327258" y="3240814"/>
          <a:ext cx="850618" cy="5401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38,7 g</a:t>
          </a:r>
          <a:endParaRPr lang="es-EC" sz="1600" kern="1200" dirty="0">
            <a:latin typeface="Times New Roman" panose="02020603050405020304" pitchFamily="18" charset="0"/>
            <a:cs typeface="Times New Roman" panose="02020603050405020304" pitchFamily="18" charset="0"/>
          </a:endParaRPr>
        </a:p>
      </dsp:txBody>
      <dsp:txXfrm>
        <a:off x="5343078" y="3256634"/>
        <a:ext cx="818978" cy="5085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E77C3-685A-48A7-A17F-E6CDFC9F9822}" type="datetimeFigureOut">
              <a:rPr lang="es-EC" smtClean="0"/>
              <a:pPr/>
              <a:t>01/12/2020</a:t>
            </a:fld>
            <a:endParaRPr lang="es-EC"/>
          </a:p>
        </p:txBody>
      </p:sp>
      <p:sp>
        <p:nvSpPr>
          <p:cNvPr id="4" name="Marcador de imagen de diapositiva 3"/>
          <p:cNvSpPr>
            <a:spLocks noGrp="1" noRot="1" noChangeAspect="1"/>
          </p:cNvSpPr>
          <p:nvPr>
            <p:ph type="sldImg" idx="2"/>
          </p:nvPr>
        </p:nvSpPr>
        <p:spPr>
          <a:xfrm>
            <a:off x="757238" y="1143000"/>
            <a:ext cx="5343525"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90C51-2EA5-4F1C-BF42-475687166786}" type="slidenum">
              <a:rPr lang="es-EC" smtClean="0"/>
              <a:pPr/>
              <a:t>‹Nº›</a:t>
            </a:fld>
            <a:endParaRPr lang="es-EC"/>
          </a:p>
        </p:txBody>
      </p:sp>
    </p:spTree>
    <p:extLst>
      <p:ext uri="{BB962C8B-B14F-4D97-AF65-F5344CB8AC3E}">
        <p14:creationId xmlns:p14="http://schemas.microsoft.com/office/powerpoint/2010/main" val="4132446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57238" y="1143000"/>
            <a:ext cx="5343525" cy="308610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B01130ED-C846-4041-81E9-8DA84BEE6DD4}" type="slidenum">
              <a:rPr lang="es-MX" smtClean="0"/>
              <a:pPr/>
              <a:t>1</a:t>
            </a:fld>
            <a:endParaRPr lang="es-MX"/>
          </a:p>
        </p:txBody>
      </p:sp>
    </p:spTree>
    <p:extLst>
      <p:ext uri="{BB962C8B-B14F-4D97-AF65-F5344CB8AC3E}">
        <p14:creationId xmlns:p14="http://schemas.microsoft.com/office/powerpoint/2010/main" val="3402611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8290C51-2EA5-4F1C-BF42-475687166786}" type="slidenum">
              <a:rPr lang="es-EC" smtClean="0"/>
              <a:pPr/>
              <a:t>15</a:t>
            </a:fld>
            <a:endParaRPr lang="es-EC"/>
          </a:p>
        </p:txBody>
      </p:sp>
    </p:spTree>
    <p:extLst>
      <p:ext uri="{BB962C8B-B14F-4D97-AF65-F5344CB8AC3E}">
        <p14:creationId xmlns:p14="http://schemas.microsoft.com/office/powerpoint/2010/main" val="103688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8290C51-2EA5-4F1C-BF42-475687166786}" type="slidenum">
              <a:rPr lang="es-EC" smtClean="0"/>
              <a:pPr/>
              <a:t>16</a:t>
            </a:fld>
            <a:endParaRPr lang="es-EC"/>
          </a:p>
        </p:txBody>
      </p:sp>
    </p:spTree>
    <p:extLst>
      <p:ext uri="{BB962C8B-B14F-4D97-AF65-F5344CB8AC3E}">
        <p14:creationId xmlns:p14="http://schemas.microsoft.com/office/powerpoint/2010/main" val="103688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8290C51-2EA5-4F1C-BF42-475687166786}" type="slidenum">
              <a:rPr lang="es-EC" smtClean="0"/>
              <a:pPr/>
              <a:t>17</a:t>
            </a:fld>
            <a:endParaRPr lang="es-EC"/>
          </a:p>
        </p:txBody>
      </p:sp>
    </p:spTree>
    <p:extLst>
      <p:ext uri="{BB962C8B-B14F-4D97-AF65-F5344CB8AC3E}">
        <p14:creationId xmlns:p14="http://schemas.microsoft.com/office/powerpoint/2010/main" val="103688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8290C51-2EA5-4F1C-BF42-475687166786}" type="slidenum">
              <a:rPr lang="es-EC" smtClean="0"/>
              <a:pPr/>
              <a:t>18</a:t>
            </a:fld>
            <a:endParaRPr lang="es-EC"/>
          </a:p>
        </p:txBody>
      </p:sp>
    </p:spTree>
    <p:extLst>
      <p:ext uri="{BB962C8B-B14F-4D97-AF65-F5344CB8AC3E}">
        <p14:creationId xmlns:p14="http://schemas.microsoft.com/office/powerpoint/2010/main" val="103688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8290C51-2EA5-4F1C-BF42-475687166786}" type="slidenum">
              <a:rPr lang="es-EC" smtClean="0"/>
              <a:pPr/>
              <a:t>19</a:t>
            </a:fld>
            <a:endParaRPr lang="es-EC"/>
          </a:p>
        </p:txBody>
      </p:sp>
    </p:spTree>
    <p:extLst>
      <p:ext uri="{BB962C8B-B14F-4D97-AF65-F5344CB8AC3E}">
        <p14:creationId xmlns:p14="http://schemas.microsoft.com/office/powerpoint/2010/main" val="103688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8290C51-2EA5-4F1C-BF42-475687166786}" type="slidenum">
              <a:rPr lang="es-EC" smtClean="0"/>
              <a:pPr/>
              <a:t>20</a:t>
            </a:fld>
            <a:endParaRPr lang="es-EC"/>
          </a:p>
        </p:txBody>
      </p:sp>
    </p:spTree>
    <p:extLst>
      <p:ext uri="{BB962C8B-B14F-4D97-AF65-F5344CB8AC3E}">
        <p14:creationId xmlns:p14="http://schemas.microsoft.com/office/powerpoint/2010/main" val="103688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8290C51-2EA5-4F1C-BF42-475687166786}" type="slidenum">
              <a:rPr lang="es-EC" smtClean="0"/>
              <a:pPr/>
              <a:t>21</a:t>
            </a:fld>
            <a:endParaRPr lang="es-EC"/>
          </a:p>
        </p:txBody>
      </p:sp>
    </p:spTree>
    <p:extLst>
      <p:ext uri="{BB962C8B-B14F-4D97-AF65-F5344CB8AC3E}">
        <p14:creationId xmlns:p14="http://schemas.microsoft.com/office/powerpoint/2010/main" val="103688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AR" sz="1200" b="1" kern="1200" dirty="0" smtClean="0">
                <a:solidFill>
                  <a:schemeClr val="tx1"/>
                </a:solidFill>
                <a:effectLst/>
                <a:latin typeface="+mn-lt"/>
                <a:ea typeface="+mn-ea"/>
                <a:cs typeface="+mn-cs"/>
              </a:rPr>
              <a:t>Conteo de aeróbicos totales en nacedora</a:t>
            </a:r>
            <a:endParaRPr lang="es-ES" sz="1200" b="1" kern="1200" dirty="0" smtClean="0">
              <a:solidFill>
                <a:schemeClr val="tx1"/>
              </a:solidFill>
              <a:effectLst/>
              <a:latin typeface="+mn-lt"/>
              <a:ea typeface="+mn-ea"/>
              <a:cs typeface="+mn-cs"/>
            </a:endParaRPr>
          </a:p>
          <a:p>
            <a:r>
              <a:rPr lang="es-EC" sz="800" kern="1200" dirty="0" smtClean="0">
                <a:solidFill>
                  <a:schemeClr val="tx1"/>
                </a:solidFill>
                <a:effectLst/>
                <a:latin typeface="+mn-lt"/>
                <a:ea typeface="+mn-ea"/>
                <a:cs typeface="+mn-cs"/>
              </a:rPr>
              <a:t>Una vez realizado el cultivo de las muestras de ambiente tomadas en las nacedoras se puede indicar que en los tres tratamientos después de la aplicación de formol los UFC/g de aerobios totales disminuye de manera considerable con relación a los resultados de la muestra de ambiente antes de la transferencia. Estos resultados tienen concordancia con lo expuesto por (Martínez, 1990) que tiene una calificación buena obtener entre 0 -10 UFC/g, y tiene relación con lo manifestado por (Kim, 2010) que la administración formaldehído al momento de la transferencia de huevos  tiene un efecto inhibidor sobre el recuento bacteriano.</a:t>
            </a:r>
            <a:endParaRPr lang="es-ES" sz="800" kern="1200" dirty="0" smtClean="0">
              <a:solidFill>
                <a:schemeClr val="tx1"/>
              </a:solidFill>
              <a:effectLst/>
              <a:latin typeface="+mn-lt"/>
              <a:ea typeface="+mn-ea"/>
              <a:cs typeface="+mn-cs"/>
            </a:endParaRPr>
          </a:p>
          <a:p>
            <a:endParaRPr lang="es-ES" sz="800" dirty="0"/>
          </a:p>
        </p:txBody>
      </p:sp>
      <p:sp>
        <p:nvSpPr>
          <p:cNvPr id="4" name="3 Marcador de número de diapositiva"/>
          <p:cNvSpPr>
            <a:spLocks noGrp="1"/>
          </p:cNvSpPr>
          <p:nvPr>
            <p:ph type="sldNum" sz="quarter" idx="10"/>
          </p:nvPr>
        </p:nvSpPr>
        <p:spPr/>
        <p:txBody>
          <a:bodyPr/>
          <a:lstStyle/>
          <a:p>
            <a:fld id="{E8290C51-2EA5-4F1C-BF42-475687166786}" type="slidenum">
              <a:rPr lang="es-EC" smtClean="0"/>
              <a:pPr/>
              <a:t>22</a:t>
            </a:fld>
            <a:endParaRPr lang="es-EC"/>
          </a:p>
        </p:txBody>
      </p:sp>
    </p:spTree>
    <p:extLst>
      <p:ext uri="{BB962C8B-B14F-4D97-AF65-F5344CB8AC3E}">
        <p14:creationId xmlns:p14="http://schemas.microsoft.com/office/powerpoint/2010/main" val="103688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En base a los resultados presentados en la Tabla 7, se observa ausencia </a:t>
            </a:r>
            <a:r>
              <a:rPr lang="es-EC" sz="1200" i="1" kern="1200" dirty="0" smtClean="0">
                <a:solidFill>
                  <a:schemeClr val="tx1"/>
                </a:solidFill>
                <a:effectLst/>
                <a:latin typeface="+mn-lt"/>
                <a:ea typeface="+mn-ea"/>
                <a:cs typeface="+mn-cs"/>
              </a:rPr>
              <a:t>Aspergillus </a:t>
            </a:r>
            <a:r>
              <a:rPr lang="es-EC" sz="1200" i="1" kern="1200" dirty="0" err="1" smtClean="0">
                <a:solidFill>
                  <a:schemeClr val="tx1"/>
                </a:solidFill>
                <a:effectLst/>
                <a:latin typeface="+mn-lt"/>
                <a:ea typeface="+mn-ea"/>
                <a:cs typeface="+mn-cs"/>
              </a:rPr>
              <a:t>fumigatus</a:t>
            </a:r>
            <a:r>
              <a:rPr lang="es-EC" sz="1200" i="1" kern="1200" dirty="0" smtClean="0">
                <a:solidFill>
                  <a:schemeClr val="tx1"/>
                </a:solidFill>
                <a:effectLst/>
                <a:latin typeface="+mn-lt"/>
                <a:ea typeface="+mn-ea"/>
                <a:cs typeface="+mn-cs"/>
              </a:rPr>
              <a:t>, </a:t>
            </a:r>
            <a:r>
              <a:rPr lang="es-EC" sz="1200" i="1" kern="1200" dirty="0" err="1" smtClean="0">
                <a:solidFill>
                  <a:schemeClr val="tx1"/>
                </a:solidFill>
                <a:effectLst/>
                <a:latin typeface="+mn-lt"/>
                <a:ea typeface="+mn-ea"/>
                <a:cs typeface="+mn-cs"/>
              </a:rPr>
              <a:t>Escherichia</a:t>
            </a:r>
            <a:r>
              <a:rPr lang="es-EC" sz="1200" i="1" kern="1200" dirty="0" smtClean="0">
                <a:solidFill>
                  <a:schemeClr val="tx1"/>
                </a:solidFill>
                <a:effectLst/>
                <a:latin typeface="+mn-lt"/>
                <a:ea typeface="+mn-ea"/>
                <a:cs typeface="+mn-cs"/>
              </a:rPr>
              <a:t> </a:t>
            </a:r>
            <a:r>
              <a:rPr lang="es-EC" sz="1200" i="1" kern="1200" dirty="0" err="1" smtClean="0">
                <a:solidFill>
                  <a:schemeClr val="tx1"/>
                </a:solidFill>
                <a:effectLst/>
                <a:latin typeface="+mn-lt"/>
                <a:ea typeface="+mn-ea"/>
                <a:cs typeface="+mn-cs"/>
              </a:rPr>
              <a:t>coli</a:t>
            </a:r>
            <a:r>
              <a:rPr lang="es-EC" sz="1200" i="1" kern="1200" dirty="0" smtClean="0">
                <a:solidFill>
                  <a:schemeClr val="tx1"/>
                </a:solidFill>
                <a:effectLst/>
                <a:latin typeface="+mn-lt"/>
                <a:ea typeface="+mn-ea"/>
                <a:cs typeface="+mn-cs"/>
              </a:rPr>
              <a:t> y Salmonella </a:t>
            </a:r>
            <a:r>
              <a:rPr lang="es-EC" sz="1200" kern="1200" dirty="0" err="1" smtClean="0">
                <a:solidFill>
                  <a:schemeClr val="tx1"/>
                </a:solidFill>
                <a:effectLst/>
                <a:latin typeface="+mn-lt"/>
                <a:ea typeface="+mn-ea"/>
                <a:cs typeface="+mn-cs"/>
              </a:rPr>
              <a:t>spp</a:t>
            </a:r>
            <a:r>
              <a:rPr lang="es-EC" sz="1200" kern="1200" dirty="0" smtClean="0">
                <a:solidFill>
                  <a:schemeClr val="tx1"/>
                </a:solidFill>
                <a:effectLst/>
                <a:latin typeface="+mn-lt"/>
                <a:ea typeface="+mn-ea"/>
                <a:cs typeface="+mn-cs"/>
              </a:rPr>
              <a:t> en pollitos enviados para análisis de laboratorio microbiológico. Lo cual concuerda con (Abad &amp; </a:t>
            </a:r>
            <a:r>
              <a:rPr lang="es-EC" sz="1200" kern="1200" dirty="0" err="1" smtClean="0">
                <a:solidFill>
                  <a:schemeClr val="tx1"/>
                </a:solidFill>
                <a:effectLst/>
                <a:latin typeface="+mn-lt"/>
                <a:ea typeface="+mn-ea"/>
                <a:cs typeface="+mn-cs"/>
              </a:rPr>
              <a:t>Garcia</a:t>
            </a:r>
            <a:r>
              <a:rPr lang="es-EC" sz="1200" kern="1200" dirty="0" smtClean="0">
                <a:solidFill>
                  <a:schemeClr val="tx1"/>
                </a:solidFill>
                <a:effectLst/>
                <a:latin typeface="+mn-lt"/>
                <a:ea typeface="+mn-ea"/>
                <a:cs typeface="+mn-cs"/>
              </a:rPr>
              <a:t>, 2013) que manifiestan que el objetivo en pollitos de un día de edad es que no haya presencia de </a:t>
            </a:r>
            <a:r>
              <a:rPr lang="es-EC" sz="1200" i="1" kern="1200" dirty="0" smtClean="0">
                <a:solidFill>
                  <a:schemeClr val="tx1"/>
                </a:solidFill>
                <a:effectLst/>
                <a:latin typeface="+mn-lt"/>
                <a:ea typeface="+mn-ea"/>
                <a:cs typeface="+mn-cs"/>
              </a:rPr>
              <a:t>E. </a:t>
            </a:r>
            <a:r>
              <a:rPr lang="es-EC" sz="1200" i="1" kern="1200" dirty="0" err="1" smtClean="0">
                <a:solidFill>
                  <a:schemeClr val="tx1"/>
                </a:solidFill>
                <a:effectLst/>
                <a:latin typeface="+mn-lt"/>
                <a:ea typeface="+mn-ea"/>
                <a:cs typeface="+mn-cs"/>
              </a:rPr>
              <a:t>Coli</a:t>
            </a:r>
            <a:r>
              <a:rPr lang="es-EC" sz="1200" i="1" kern="120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y</a:t>
            </a:r>
            <a:r>
              <a:rPr lang="es-EC" sz="1200" i="1" kern="1200" dirty="0" smtClean="0">
                <a:solidFill>
                  <a:schemeClr val="tx1"/>
                </a:solidFill>
                <a:effectLst/>
                <a:latin typeface="+mn-lt"/>
                <a:ea typeface="+mn-ea"/>
                <a:cs typeface="+mn-cs"/>
              </a:rPr>
              <a:t>  A. </a:t>
            </a:r>
            <a:r>
              <a:rPr lang="es-EC" sz="1200" i="1" kern="1200" dirty="0" err="1" smtClean="0">
                <a:solidFill>
                  <a:schemeClr val="tx1"/>
                </a:solidFill>
                <a:effectLst/>
                <a:latin typeface="+mn-lt"/>
                <a:ea typeface="+mn-ea"/>
                <a:cs typeface="+mn-cs"/>
              </a:rPr>
              <a:t>Fumigatus</a:t>
            </a:r>
            <a:r>
              <a:rPr lang="es-EC" sz="1200" i="1"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Al comparar los resultados de los pollos nacidos en la nacedora sin formol no presenta ninguna diferencia en su condición microbiológica con relación a los pollos que fueron aplicados formol en las nacedoras con las diferentes diluciones.</a:t>
            </a:r>
            <a:endParaRPr lang="es-ES" dirty="0"/>
          </a:p>
        </p:txBody>
      </p:sp>
      <p:sp>
        <p:nvSpPr>
          <p:cNvPr id="4" name="3 Marcador de número de diapositiva"/>
          <p:cNvSpPr>
            <a:spLocks noGrp="1"/>
          </p:cNvSpPr>
          <p:nvPr>
            <p:ph type="sldNum" sz="quarter" idx="10"/>
          </p:nvPr>
        </p:nvSpPr>
        <p:spPr/>
        <p:txBody>
          <a:bodyPr/>
          <a:lstStyle/>
          <a:p>
            <a:fld id="{E8290C51-2EA5-4F1C-BF42-475687166786}" type="slidenum">
              <a:rPr lang="es-EC" smtClean="0"/>
              <a:pPr/>
              <a:t>23</a:t>
            </a:fld>
            <a:endParaRPr lang="es-EC"/>
          </a:p>
        </p:txBody>
      </p:sp>
    </p:spTree>
    <p:extLst>
      <p:ext uri="{BB962C8B-B14F-4D97-AF65-F5344CB8AC3E}">
        <p14:creationId xmlns:p14="http://schemas.microsoft.com/office/powerpoint/2010/main" val="103688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Al realizar el análisis microbiológico del plumón presente en las nacedoras luego del nacimiento se observa una considerable reducción de </a:t>
            </a:r>
            <a:r>
              <a:rPr lang="es-EC" sz="1200" kern="1200" dirty="0" err="1" smtClean="0">
                <a:solidFill>
                  <a:schemeClr val="tx1"/>
                </a:solidFill>
                <a:effectLst/>
                <a:latin typeface="+mn-lt"/>
                <a:ea typeface="+mn-ea"/>
                <a:cs typeface="+mn-cs"/>
              </a:rPr>
              <a:t>Coliformes</a:t>
            </a:r>
            <a:r>
              <a:rPr lang="es-EC" sz="1200" kern="1200" dirty="0" smtClean="0">
                <a:solidFill>
                  <a:schemeClr val="tx1"/>
                </a:solidFill>
                <a:effectLst/>
                <a:latin typeface="+mn-lt"/>
                <a:ea typeface="+mn-ea"/>
                <a:cs typeface="+mn-cs"/>
              </a:rPr>
              <a:t>, Aerobios y Levaduras, en lo referente a hongos no se encuentra diferencia en relación a los resultados obtenidos del análisis del tratamiento control.</a:t>
            </a:r>
            <a:endParaRPr lang="es-ES" sz="1200" kern="1200" dirty="0" smtClean="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E8290C51-2EA5-4F1C-BF42-475687166786}" type="slidenum">
              <a:rPr lang="es-EC" smtClean="0"/>
              <a:pPr/>
              <a:t>24</a:t>
            </a:fld>
            <a:endParaRPr lang="es-EC"/>
          </a:p>
        </p:txBody>
      </p:sp>
    </p:spTree>
    <p:extLst>
      <p:ext uri="{BB962C8B-B14F-4D97-AF65-F5344CB8AC3E}">
        <p14:creationId xmlns:p14="http://schemas.microsoft.com/office/powerpoint/2010/main" val="103688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La producción anual en el Ecuador está alrededor de 230 a 250 millones de pollo de engorde (Gutiérrez, 2017), existe alrededor de 1.705.851 de  reproductoras en el país las cuales proveen de huevo fértil que abastece a la producción nacional de pollo de engorde (Instituto Nacional de estadísticas y Censos, 2017).</a:t>
            </a:r>
          </a:p>
        </p:txBody>
      </p:sp>
      <p:sp>
        <p:nvSpPr>
          <p:cNvPr id="4" name="3 Marcador de número de diapositiva"/>
          <p:cNvSpPr>
            <a:spLocks noGrp="1"/>
          </p:cNvSpPr>
          <p:nvPr>
            <p:ph type="sldNum" sz="quarter" idx="10"/>
          </p:nvPr>
        </p:nvSpPr>
        <p:spPr/>
        <p:txBody>
          <a:bodyPr/>
          <a:lstStyle/>
          <a:p>
            <a:fld id="{E8290C51-2EA5-4F1C-BF42-475687166786}" type="slidenum">
              <a:rPr lang="es-EC" smtClean="0"/>
              <a:pPr/>
              <a:t>2</a:t>
            </a:fld>
            <a:endParaRPr lang="es-EC"/>
          </a:p>
        </p:txBody>
      </p:sp>
    </p:spTree>
    <p:extLst>
      <p:ext uri="{BB962C8B-B14F-4D97-AF65-F5344CB8AC3E}">
        <p14:creationId xmlns:p14="http://schemas.microsoft.com/office/powerpoint/2010/main" val="3488713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Como podemos observar en la tabla 9, no existe diferencia significativa (P= 0,464) aunque numéricamente si la hay diferencia, debido a que se obtuvo un menor porcentaje de pollitos sin cicatrizar en el tratamiento T1 con formol puro. Resultado que nos ayuda a evaluar la calidad de pollito obtenido en cada tratamiento. Ya que es un indicar para analizar posibles cambios en el programa de incubación de las máquinas nacedoras (</a:t>
            </a:r>
            <a:r>
              <a:rPr lang="es-EC" sz="1200" kern="1200" dirty="0" err="1" smtClean="0">
                <a:solidFill>
                  <a:schemeClr val="tx1"/>
                </a:solidFill>
                <a:effectLst/>
                <a:latin typeface="+mn-lt"/>
                <a:ea typeface="+mn-ea"/>
                <a:cs typeface="+mn-cs"/>
              </a:rPr>
              <a:t>Verschuere</a:t>
            </a:r>
            <a:r>
              <a:rPr lang="es-EC" sz="1200" kern="1200" dirty="0" smtClean="0">
                <a:solidFill>
                  <a:schemeClr val="tx1"/>
                </a:solidFill>
                <a:effectLst/>
                <a:latin typeface="+mn-lt"/>
                <a:ea typeface="+mn-ea"/>
                <a:cs typeface="+mn-cs"/>
              </a:rPr>
              <a:t>, 2018)</a:t>
            </a:r>
            <a:endParaRPr lang="es-ES" dirty="0"/>
          </a:p>
        </p:txBody>
      </p:sp>
      <p:sp>
        <p:nvSpPr>
          <p:cNvPr id="4" name="3 Marcador de número de diapositiva"/>
          <p:cNvSpPr>
            <a:spLocks noGrp="1"/>
          </p:cNvSpPr>
          <p:nvPr>
            <p:ph type="sldNum" sz="quarter" idx="10"/>
          </p:nvPr>
        </p:nvSpPr>
        <p:spPr/>
        <p:txBody>
          <a:bodyPr/>
          <a:lstStyle/>
          <a:p>
            <a:fld id="{E8290C51-2EA5-4F1C-BF42-475687166786}" type="slidenum">
              <a:rPr lang="es-EC" smtClean="0"/>
              <a:pPr/>
              <a:t>25</a:t>
            </a:fld>
            <a:endParaRPr lang="es-EC"/>
          </a:p>
        </p:txBody>
      </p:sp>
    </p:spTree>
    <p:extLst>
      <p:ext uri="{BB962C8B-B14F-4D97-AF65-F5344CB8AC3E}">
        <p14:creationId xmlns:p14="http://schemas.microsoft.com/office/powerpoint/2010/main" val="103688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En la fase de incubación se evaluaron algunos factores de estudio que sirvieron de referencia para determinar el rendimiento de los huevos con relación a parámetros productivos, en la Tabla 10 se resumen estos indicadores por cada tratamiento</a:t>
            </a:r>
          </a:p>
          <a:p>
            <a:pPr marL="0" marR="0" lvl="2"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Como se observa en el Tabla 10, los parámetros más significativos son: peso de huevo, % de nacimiento total, % nacimiento de primera e incubabilidad; no se halló diferencias significativas del efecto del formol como desinféctate en nacedoras; no así en el porcentaje de descarte de pollo bebe que presenta una diferencia altamente significativa entre tratamientos donde se presenta un mayor descarte en T1 (formol puro) con 3,46 % en relación a T0 (testigo) con 1,54 % y T2 (formol diluido) 1,67 %. Este resultado podría ser debido que en ese tratamiento existió mayor cantidad de huevos explotados en la trasferencia de la incubadora a las nacedoras. Este valor obtenido en los tres tratamientos es alto si comparamos con los parámetros normales de 0.3% reportados por (Plano &amp; </a:t>
            </a:r>
            <a:r>
              <a:rPr lang="es-EC" sz="1200" kern="1200" dirty="0" err="1" smtClean="0">
                <a:solidFill>
                  <a:schemeClr val="tx1"/>
                </a:solidFill>
                <a:effectLst/>
                <a:latin typeface="+mn-lt"/>
                <a:ea typeface="+mn-ea"/>
                <a:cs typeface="+mn-cs"/>
              </a:rPr>
              <a:t>Matteo</a:t>
            </a:r>
            <a:r>
              <a:rPr lang="es-EC" sz="1200" kern="1200" dirty="0" smtClean="0">
                <a:solidFill>
                  <a:schemeClr val="tx1"/>
                </a:solidFill>
                <a:effectLst/>
                <a:latin typeface="+mn-lt"/>
                <a:ea typeface="+mn-ea"/>
                <a:cs typeface="+mn-cs"/>
              </a:rPr>
              <a:t>, 2001)</a:t>
            </a:r>
            <a:endParaRPr lang="es-ES" sz="800" dirty="0"/>
          </a:p>
        </p:txBody>
      </p:sp>
      <p:sp>
        <p:nvSpPr>
          <p:cNvPr id="4" name="3 Marcador de número de diapositiva"/>
          <p:cNvSpPr>
            <a:spLocks noGrp="1"/>
          </p:cNvSpPr>
          <p:nvPr>
            <p:ph type="sldNum" sz="quarter" idx="10"/>
          </p:nvPr>
        </p:nvSpPr>
        <p:spPr/>
        <p:txBody>
          <a:bodyPr/>
          <a:lstStyle/>
          <a:p>
            <a:fld id="{E8290C51-2EA5-4F1C-BF42-475687166786}" type="slidenum">
              <a:rPr lang="es-EC" smtClean="0"/>
              <a:pPr/>
              <a:t>27</a:t>
            </a:fld>
            <a:endParaRPr lang="es-EC"/>
          </a:p>
        </p:txBody>
      </p:sp>
    </p:spTree>
    <p:extLst>
      <p:ext uri="{BB962C8B-B14F-4D97-AF65-F5344CB8AC3E}">
        <p14:creationId xmlns:p14="http://schemas.microsoft.com/office/powerpoint/2010/main" val="103688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s-ES" sz="800" dirty="0"/>
          </a:p>
        </p:txBody>
      </p:sp>
      <p:sp>
        <p:nvSpPr>
          <p:cNvPr id="4" name="3 Marcador de número de diapositiva"/>
          <p:cNvSpPr>
            <a:spLocks noGrp="1"/>
          </p:cNvSpPr>
          <p:nvPr>
            <p:ph type="sldNum" sz="quarter" idx="10"/>
          </p:nvPr>
        </p:nvSpPr>
        <p:spPr/>
        <p:txBody>
          <a:bodyPr/>
          <a:lstStyle/>
          <a:p>
            <a:fld id="{E8290C51-2EA5-4F1C-BF42-475687166786}" type="slidenum">
              <a:rPr lang="es-EC" smtClean="0"/>
              <a:pPr/>
              <a:t>28</a:t>
            </a:fld>
            <a:endParaRPr lang="es-EC"/>
          </a:p>
        </p:txBody>
      </p:sp>
    </p:spTree>
    <p:extLst>
      <p:ext uri="{BB962C8B-B14F-4D97-AF65-F5344CB8AC3E}">
        <p14:creationId xmlns:p14="http://schemas.microsoft.com/office/powerpoint/2010/main" val="103688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s-ES" sz="800" dirty="0"/>
          </a:p>
        </p:txBody>
      </p:sp>
      <p:sp>
        <p:nvSpPr>
          <p:cNvPr id="4" name="3 Marcador de número de diapositiva"/>
          <p:cNvSpPr>
            <a:spLocks noGrp="1"/>
          </p:cNvSpPr>
          <p:nvPr>
            <p:ph type="sldNum" sz="quarter" idx="10"/>
          </p:nvPr>
        </p:nvSpPr>
        <p:spPr/>
        <p:txBody>
          <a:bodyPr/>
          <a:lstStyle/>
          <a:p>
            <a:fld id="{E8290C51-2EA5-4F1C-BF42-475687166786}" type="slidenum">
              <a:rPr lang="es-EC" smtClean="0"/>
              <a:pPr/>
              <a:t>29</a:t>
            </a:fld>
            <a:endParaRPr lang="es-EC"/>
          </a:p>
        </p:txBody>
      </p:sp>
    </p:spTree>
    <p:extLst>
      <p:ext uri="{BB962C8B-B14F-4D97-AF65-F5344CB8AC3E}">
        <p14:creationId xmlns:p14="http://schemas.microsoft.com/office/powerpoint/2010/main" val="103688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s-ES" sz="800" dirty="0"/>
          </a:p>
        </p:txBody>
      </p:sp>
      <p:sp>
        <p:nvSpPr>
          <p:cNvPr id="4" name="3 Marcador de número de diapositiva"/>
          <p:cNvSpPr>
            <a:spLocks noGrp="1"/>
          </p:cNvSpPr>
          <p:nvPr>
            <p:ph type="sldNum" sz="quarter" idx="10"/>
          </p:nvPr>
        </p:nvSpPr>
        <p:spPr/>
        <p:txBody>
          <a:bodyPr/>
          <a:lstStyle/>
          <a:p>
            <a:fld id="{E8290C51-2EA5-4F1C-BF42-475687166786}" type="slidenum">
              <a:rPr lang="es-EC" smtClean="0"/>
              <a:pPr/>
              <a:t>30</a:t>
            </a:fld>
            <a:endParaRPr lang="es-EC"/>
          </a:p>
        </p:txBody>
      </p:sp>
    </p:spTree>
    <p:extLst>
      <p:ext uri="{BB962C8B-B14F-4D97-AF65-F5344CB8AC3E}">
        <p14:creationId xmlns:p14="http://schemas.microsoft.com/office/powerpoint/2010/main" val="103688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s-ES" sz="800" dirty="0"/>
          </a:p>
        </p:txBody>
      </p:sp>
      <p:sp>
        <p:nvSpPr>
          <p:cNvPr id="4" name="3 Marcador de número de diapositiva"/>
          <p:cNvSpPr>
            <a:spLocks noGrp="1"/>
          </p:cNvSpPr>
          <p:nvPr>
            <p:ph type="sldNum" sz="quarter" idx="10"/>
          </p:nvPr>
        </p:nvSpPr>
        <p:spPr/>
        <p:txBody>
          <a:bodyPr/>
          <a:lstStyle/>
          <a:p>
            <a:fld id="{E8290C51-2EA5-4F1C-BF42-475687166786}" type="slidenum">
              <a:rPr lang="es-EC" smtClean="0"/>
              <a:pPr/>
              <a:t>31</a:t>
            </a:fld>
            <a:endParaRPr lang="es-EC"/>
          </a:p>
        </p:txBody>
      </p:sp>
    </p:spTree>
    <p:extLst>
      <p:ext uri="{BB962C8B-B14F-4D97-AF65-F5344CB8AC3E}">
        <p14:creationId xmlns:p14="http://schemas.microsoft.com/office/powerpoint/2010/main" val="103688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s-ES" sz="800" dirty="0"/>
          </a:p>
        </p:txBody>
      </p:sp>
      <p:sp>
        <p:nvSpPr>
          <p:cNvPr id="4" name="3 Marcador de número de diapositiva"/>
          <p:cNvSpPr>
            <a:spLocks noGrp="1"/>
          </p:cNvSpPr>
          <p:nvPr>
            <p:ph type="sldNum" sz="quarter" idx="10"/>
          </p:nvPr>
        </p:nvSpPr>
        <p:spPr/>
        <p:txBody>
          <a:bodyPr/>
          <a:lstStyle/>
          <a:p>
            <a:fld id="{E8290C51-2EA5-4F1C-BF42-475687166786}" type="slidenum">
              <a:rPr lang="es-EC" smtClean="0"/>
              <a:pPr/>
              <a:t>32</a:t>
            </a:fld>
            <a:endParaRPr lang="es-EC"/>
          </a:p>
        </p:txBody>
      </p:sp>
    </p:spTree>
    <p:extLst>
      <p:ext uri="{BB962C8B-B14F-4D97-AF65-F5344CB8AC3E}">
        <p14:creationId xmlns:p14="http://schemas.microsoft.com/office/powerpoint/2010/main" val="103688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s-ES" sz="800" dirty="0"/>
          </a:p>
        </p:txBody>
      </p:sp>
      <p:sp>
        <p:nvSpPr>
          <p:cNvPr id="4" name="3 Marcador de número de diapositiva"/>
          <p:cNvSpPr>
            <a:spLocks noGrp="1"/>
          </p:cNvSpPr>
          <p:nvPr>
            <p:ph type="sldNum" sz="quarter" idx="10"/>
          </p:nvPr>
        </p:nvSpPr>
        <p:spPr/>
        <p:txBody>
          <a:bodyPr/>
          <a:lstStyle/>
          <a:p>
            <a:fld id="{E8290C51-2EA5-4F1C-BF42-475687166786}" type="slidenum">
              <a:rPr lang="es-EC" smtClean="0"/>
              <a:pPr/>
              <a:t>33</a:t>
            </a:fld>
            <a:endParaRPr lang="es-EC"/>
          </a:p>
        </p:txBody>
      </p:sp>
    </p:spTree>
    <p:extLst>
      <p:ext uri="{BB962C8B-B14F-4D97-AF65-F5344CB8AC3E}">
        <p14:creationId xmlns:p14="http://schemas.microsoft.com/office/powerpoint/2010/main" val="103688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s-ES" sz="800" dirty="0"/>
          </a:p>
        </p:txBody>
      </p:sp>
      <p:sp>
        <p:nvSpPr>
          <p:cNvPr id="4" name="3 Marcador de número de diapositiva"/>
          <p:cNvSpPr>
            <a:spLocks noGrp="1"/>
          </p:cNvSpPr>
          <p:nvPr>
            <p:ph type="sldNum" sz="quarter" idx="10"/>
          </p:nvPr>
        </p:nvSpPr>
        <p:spPr/>
        <p:txBody>
          <a:bodyPr/>
          <a:lstStyle/>
          <a:p>
            <a:fld id="{E8290C51-2EA5-4F1C-BF42-475687166786}" type="slidenum">
              <a:rPr lang="es-EC" smtClean="0"/>
              <a:pPr/>
              <a:t>34</a:t>
            </a:fld>
            <a:endParaRPr lang="es-EC"/>
          </a:p>
        </p:txBody>
      </p:sp>
    </p:spTree>
    <p:extLst>
      <p:ext uri="{BB962C8B-B14F-4D97-AF65-F5344CB8AC3E}">
        <p14:creationId xmlns:p14="http://schemas.microsoft.com/office/powerpoint/2010/main" val="103688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s-ES" sz="800" dirty="0"/>
          </a:p>
        </p:txBody>
      </p:sp>
      <p:sp>
        <p:nvSpPr>
          <p:cNvPr id="4" name="3 Marcador de número de diapositiva"/>
          <p:cNvSpPr>
            <a:spLocks noGrp="1"/>
          </p:cNvSpPr>
          <p:nvPr>
            <p:ph type="sldNum" sz="quarter" idx="10"/>
          </p:nvPr>
        </p:nvSpPr>
        <p:spPr/>
        <p:txBody>
          <a:bodyPr/>
          <a:lstStyle/>
          <a:p>
            <a:fld id="{E8290C51-2EA5-4F1C-BF42-475687166786}" type="slidenum">
              <a:rPr lang="es-EC" smtClean="0"/>
              <a:pPr/>
              <a:t>35</a:t>
            </a:fld>
            <a:endParaRPr lang="es-EC"/>
          </a:p>
        </p:txBody>
      </p:sp>
    </p:spTree>
    <p:extLst>
      <p:ext uri="{BB962C8B-B14F-4D97-AF65-F5344CB8AC3E}">
        <p14:creationId xmlns:p14="http://schemas.microsoft.com/office/powerpoint/2010/main" val="103688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La contaminación microbiana de los huevos para incubar es una preocupación para los productores huevo</a:t>
            </a:r>
            <a:r>
              <a:rPr lang="es-EC" sz="1200" kern="1200" baseline="0" dirty="0" smtClean="0">
                <a:solidFill>
                  <a:schemeClr val="tx1"/>
                </a:solidFill>
                <a:effectLst/>
                <a:latin typeface="+mn-lt"/>
                <a:ea typeface="+mn-ea"/>
                <a:cs typeface="+mn-cs"/>
              </a:rPr>
              <a:t> </a:t>
            </a:r>
            <a:r>
              <a:rPr lang="es-EC" sz="1200" kern="1200" baseline="0" dirty="0" err="1" smtClean="0">
                <a:solidFill>
                  <a:schemeClr val="tx1"/>
                </a:solidFill>
                <a:effectLst/>
                <a:latin typeface="+mn-lt"/>
                <a:ea typeface="+mn-ea"/>
                <a:cs typeface="+mn-cs"/>
              </a:rPr>
              <a:t>fertil</a:t>
            </a:r>
            <a:r>
              <a:rPr lang="es-EC" sz="1200" kern="1200" dirty="0" smtClean="0">
                <a:solidFill>
                  <a:schemeClr val="tx1"/>
                </a:solidFill>
                <a:effectLst/>
                <a:latin typeface="+mn-lt"/>
                <a:ea typeface="+mn-ea"/>
                <a:cs typeface="+mn-cs"/>
              </a:rPr>
              <a:t>, ya que causa una mala incubabilidad y rendimiento de pollito. Se debe obtener altos niveles de higiene en los establecimientos productivos para minimizar que los huevos se ensucien o contaminen, la desinfección se la utiliza con el objetivo de minimizar el número de bacteria, entre los métodos utilizados para la desinfección están la pulverización, el frotamiento y el más efectivo la fumigación con formaldehído. Los huevos pueden ser desinfectados durante la incubación o al picar (durante o justo después de la transferencia a la nacedora), pero la mayoría comúnmente  lo hace antes de la incubación (</a:t>
            </a:r>
            <a:r>
              <a:rPr lang="es-EC" sz="1200" kern="1200" dirty="0" err="1" smtClean="0">
                <a:solidFill>
                  <a:schemeClr val="tx1"/>
                </a:solidFill>
                <a:effectLst/>
                <a:latin typeface="+mn-lt"/>
                <a:ea typeface="+mn-ea"/>
                <a:cs typeface="+mn-cs"/>
              </a:rPr>
              <a:t>Cadirci</a:t>
            </a:r>
            <a:r>
              <a:rPr lang="es-EC" sz="1200" kern="1200" dirty="0" smtClean="0">
                <a:solidFill>
                  <a:schemeClr val="tx1"/>
                </a:solidFill>
                <a:effectLst/>
                <a:latin typeface="+mn-lt"/>
                <a:ea typeface="+mn-ea"/>
                <a:cs typeface="+mn-cs"/>
              </a:rPr>
              <a:t>, 2008).</a:t>
            </a:r>
          </a:p>
          <a:p>
            <a:endParaRPr lang="es-EC" dirty="0" smtClean="0"/>
          </a:p>
          <a:p>
            <a:endParaRPr lang="es-EC" dirty="0"/>
          </a:p>
        </p:txBody>
      </p:sp>
      <p:sp>
        <p:nvSpPr>
          <p:cNvPr id="4" name="3 Marcador de número de diapositiva"/>
          <p:cNvSpPr>
            <a:spLocks noGrp="1"/>
          </p:cNvSpPr>
          <p:nvPr>
            <p:ph type="sldNum" sz="quarter" idx="10"/>
          </p:nvPr>
        </p:nvSpPr>
        <p:spPr/>
        <p:txBody>
          <a:bodyPr/>
          <a:lstStyle/>
          <a:p>
            <a:fld id="{E8290C51-2EA5-4F1C-BF42-475687166786}" type="slidenum">
              <a:rPr lang="es-EC" smtClean="0"/>
              <a:pPr/>
              <a:t>3</a:t>
            </a:fld>
            <a:endParaRPr lang="es-EC"/>
          </a:p>
        </p:txBody>
      </p:sp>
    </p:spTree>
    <p:extLst>
      <p:ext uri="{BB962C8B-B14F-4D97-AF65-F5344CB8AC3E}">
        <p14:creationId xmlns:p14="http://schemas.microsoft.com/office/powerpoint/2010/main" val="2612785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s-ES" sz="800" dirty="0"/>
          </a:p>
        </p:txBody>
      </p:sp>
      <p:sp>
        <p:nvSpPr>
          <p:cNvPr id="4" name="3 Marcador de número de diapositiva"/>
          <p:cNvSpPr>
            <a:spLocks noGrp="1"/>
          </p:cNvSpPr>
          <p:nvPr>
            <p:ph type="sldNum" sz="quarter" idx="10"/>
          </p:nvPr>
        </p:nvSpPr>
        <p:spPr/>
        <p:txBody>
          <a:bodyPr/>
          <a:lstStyle/>
          <a:p>
            <a:fld id="{E8290C51-2EA5-4F1C-BF42-475687166786}" type="slidenum">
              <a:rPr lang="es-EC" smtClean="0"/>
              <a:pPr/>
              <a:t>36</a:t>
            </a:fld>
            <a:endParaRPr lang="es-EC"/>
          </a:p>
        </p:txBody>
      </p:sp>
    </p:spTree>
    <p:extLst>
      <p:ext uri="{BB962C8B-B14F-4D97-AF65-F5344CB8AC3E}">
        <p14:creationId xmlns:p14="http://schemas.microsoft.com/office/powerpoint/2010/main" val="103688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8290C51-2EA5-4F1C-BF42-475687166786}" type="slidenum">
              <a:rPr lang="es-EC" smtClean="0"/>
              <a:pPr/>
              <a:t>4</a:t>
            </a:fld>
            <a:endParaRPr lang="es-EC"/>
          </a:p>
        </p:txBody>
      </p:sp>
    </p:spTree>
    <p:extLst>
      <p:ext uri="{BB962C8B-B14F-4D97-AF65-F5344CB8AC3E}">
        <p14:creationId xmlns:p14="http://schemas.microsoft.com/office/powerpoint/2010/main" val="77457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es-EC" dirty="0" smtClean="0">
                <a:solidFill>
                  <a:schemeClr val="tx1"/>
                </a:solidFill>
              </a:rPr>
              <a:t>Se utilizó 4860 huevos de la línea genética </a:t>
            </a:r>
            <a:r>
              <a:rPr lang="es-EC" dirty="0" err="1" smtClean="0">
                <a:solidFill>
                  <a:schemeClr val="tx1"/>
                </a:solidFill>
              </a:rPr>
              <a:t>Cobb</a:t>
            </a:r>
            <a:r>
              <a:rPr lang="es-EC" dirty="0" smtClean="0">
                <a:solidFill>
                  <a:schemeClr val="tx1"/>
                </a:solidFill>
              </a:rPr>
              <a:t> SF (</a:t>
            </a:r>
            <a:r>
              <a:rPr lang="es-EC" dirty="0" err="1" smtClean="0">
                <a:solidFill>
                  <a:schemeClr val="tx1"/>
                </a:solidFill>
              </a:rPr>
              <a:t>Slow</a:t>
            </a:r>
            <a:r>
              <a:rPr lang="es-EC" dirty="0" smtClean="0">
                <a:solidFill>
                  <a:schemeClr val="tx1"/>
                </a:solidFill>
              </a:rPr>
              <a:t> </a:t>
            </a:r>
            <a:r>
              <a:rPr lang="es-EC" dirty="0" err="1" smtClean="0">
                <a:solidFill>
                  <a:schemeClr val="tx1"/>
                </a:solidFill>
              </a:rPr>
              <a:t>Feather</a:t>
            </a:r>
            <a:r>
              <a:rPr lang="es-EC" dirty="0" smtClean="0">
                <a:solidFill>
                  <a:schemeClr val="tx1"/>
                </a:solidFill>
              </a:rPr>
              <a:t>) de un lote de reproductoras de 82 semanas de edad con un peso promedio de 51,5 g, distribuidos en tres tratamientos (1620 huevos cada uno) con 10 repeticiones en cada tratamiento siendo el tamaño de la unidad experimental de 162 huevos.</a:t>
            </a:r>
          </a:p>
          <a:p>
            <a:pPr lvl="0" algn="just">
              <a:lnSpc>
                <a:spcPct val="110000"/>
              </a:lnSpc>
              <a:defRPr/>
            </a:pPr>
            <a:endParaRPr lang="es-MX" sz="1200" dirty="0">
              <a:solidFill>
                <a:sysClr val="windowText" lastClr="000000"/>
              </a:solidFill>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D75BF55D-1070-4FEA-BD75-47AC6A5BCC73}" type="slidenum">
              <a:rPr lang="es-EC" smtClean="0"/>
              <a:pPr/>
              <a:t>9</a:t>
            </a:fld>
            <a:endParaRPr lang="es-EC"/>
          </a:p>
        </p:txBody>
      </p:sp>
    </p:spTree>
    <p:extLst>
      <p:ext uri="{BB962C8B-B14F-4D97-AF65-F5344CB8AC3E}">
        <p14:creationId xmlns:p14="http://schemas.microsoft.com/office/powerpoint/2010/main" val="1755160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Para la etapa de engorde de los 1620 huevos de cada tratamiento se escogió al azar 242 machos y 242 hembras para realizar la mezcla perfecta en el galpón experimental. Por lo que se utilizó 726 pollitos machos y 726 hembras de un día de edad, divididos en tres tratamientos con un peso promedio de; T0 (40,1 g), T1 (39,4 g), T2 (38,7 g) (484 pollos por tratamiento) con 11 repeticiones cada tratamiento siendo el tamaño de la unidad experimental de 22 pollos machos y 22 hembras, se utilizó un total de 1452 pollos.</a:t>
            </a:r>
          </a:p>
          <a:p>
            <a:pPr lvl="0" algn="just">
              <a:lnSpc>
                <a:spcPct val="110000"/>
              </a:lnSpc>
              <a:defRPr/>
            </a:pPr>
            <a:endParaRPr lang="es-MX" sz="1200" dirty="0">
              <a:solidFill>
                <a:sysClr val="windowText" lastClr="000000"/>
              </a:solidFill>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D75BF55D-1070-4FEA-BD75-47AC6A5BCC73}" type="slidenum">
              <a:rPr lang="es-EC" smtClean="0"/>
              <a:pPr/>
              <a:t>10</a:t>
            </a:fld>
            <a:endParaRPr lang="es-EC"/>
          </a:p>
        </p:txBody>
      </p:sp>
    </p:spTree>
    <p:extLst>
      <p:ext uri="{BB962C8B-B14F-4D97-AF65-F5344CB8AC3E}">
        <p14:creationId xmlns:p14="http://schemas.microsoft.com/office/powerpoint/2010/main" val="1755160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solidFill>
                  <a:schemeClr val="tx1"/>
                </a:solidFill>
              </a:rPr>
              <a:t>El alimento fue elaborado en la planta de alimentos Quevedo, dividida en cuatro tipos de dietas </a:t>
            </a:r>
            <a:r>
              <a:rPr lang="es-EC" dirty="0" err="1" smtClean="0">
                <a:solidFill>
                  <a:schemeClr val="tx1"/>
                </a:solidFill>
              </a:rPr>
              <a:t>isoprotéicas</a:t>
            </a:r>
            <a:r>
              <a:rPr lang="es-EC" dirty="0" smtClean="0">
                <a:solidFill>
                  <a:schemeClr val="tx1"/>
                </a:solidFill>
              </a:rPr>
              <a:t>, isocalóricas, e </a:t>
            </a:r>
            <a:r>
              <a:rPr lang="es-EC" dirty="0" err="1" smtClean="0">
                <a:solidFill>
                  <a:schemeClr val="tx1"/>
                </a:solidFill>
              </a:rPr>
              <a:t>isofosfóricas</a:t>
            </a:r>
            <a:r>
              <a:rPr lang="es-EC" dirty="0" smtClean="0">
                <a:solidFill>
                  <a:schemeClr val="tx1"/>
                </a:solidFill>
              </a:rPr>
              <a:t>, que corresponden a las formulaciones y aportes nutritivos según la etapa de desarrollo del pollo las cuales se detallan a continuación: </a:t>
            </a:r>
          </a:p>
          <a:p>
            <a:endParaRPr lang="es-ES" dirty="0"/>
          </a:p>
        </p:txBody>
      </p:sp>
      <p:sp>
        <p:nvSpPr>
          <p:cNvPr id="4" name="3 Marcador de número de diapositiva"/>
          <p:cNvSpPr>
            <a:spLocks noGrp="1"/>
          </p:cNvSpPr>
          <p:nvPr>
            <p:ph type="sldNum" sz="quarter" idx="10"/>
          </p:nvPr>
        </p:nvSpPr>
        <p:spPr/>
        <p:txBody>
          <a:bodyPr/>
          <a:lstStyle/>
          <a:p>
            <a:fld id="{E8290C51-2EA5-4F1C-BF42-475687166786}" type="slidenum">
              <a:rPr lang="es-EC" smtClean="0"/>
              <a:pPr/>
              <a:t>12</a:t>
            </a:fld>
            <a:endParaRPr lang="es-EC"/>
          </a:p>
        </p:txBody>
      </p:sp>
    </p:spTree>
    <p:extLst>
      <p:ext uri="{BB962C8B-B14F-4D97-AF65-F5344CB8AC3E}">
        <p14:creationId xmlns:p14="http://schemas.microsoft.com/office/powerpoint/2010/main" val="103688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8290C51-2EA5-4F1C-BF42-475687166786}" type="slidenum">
              <a:rPr lang="es-EC" smtClean="0"/>
              <a:pPr/>
              <a:t>13</a:t>
            </a:fld>
            <a:endParaRPr lang="es-EC"/>
          </a:p>
        </p:txBody>
      </p:sp>
    </p:spTree>
    <p:extLst>
      <p:ext uri="{BB962C8B-B14F-4D97-AF65-F5344CB8AC3E}">
        <p14:creationId xmlns:p14="http://schemas.microsoft.com/office/powerpoint/2010/main" val="103688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8290C51-2EA5-4F1C-BF42-475687166786}" type="slidenum">
              <a:rPr lang="es-EC" smtClean="0"/>
              <a:pPr/>
              <a:t>14</a:t>
            </a:fld>
            <a:endParaRPr lang="es-EC"/>
          </a:p>
        </p:txBody>
      </p:sp>
    </p:spTree>
    <p:extLst>
      <p:ext uri="{BB962C8B-B14F-4D97-AF65-F5344CB8AC3E}">
        <p14:creationId xmlns:p14="http://schemas.microsoft.com/office/powerpoint/2010/main" val="103688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693050" y="1371600"/>
            <a:ext cx="10201690"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93050" y="3228536"/>
            <a:ext cx="10205650"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47C9B81F-C347-4BEF-BFDF-29C42F48304A}" type="datetimeFigureOut">
              <a:rPr lang="en-US" smtClean="0"/>
              <a:pPr/>
              <a:t>12/1/2020</a:t>
            </a:fld>
            <a:endParaRPr lang="en-US"/>
          </a:p>
        </p:txBody>
      </p:sp>
      <p:sp>
        <p:nvSpPr>
          <p:cNvPr id="19" name="18 Marcador de pie de página"/>
          <p:cNvSpPr>
            <a:spLocks noGrp="1"/>
          </p:cNvSpPr>
          <p:nvPr>
            <p:ph type="ftr" sz="quarter" idx="11"/>
          </p:nvPr>
        </p:nvSpPr>
        <p:spPr/>
        <p:txBody>
          <a:bodyPr/>
          <a:lstStyle/>
          <a:p>
            <a:endParaRPr kumimoji="0" lang="en-US"/>
          </a:p>
        </p:txBody>
      </p:sp>
      <p:sp>
        <p:nvSpPr>
          <p:cNvPr id="27" name="26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7C9B81F-C347-4BEF-BFDF-29C42F48304A}" type="datetimeFigureOut">
              <a:rPr lang="en-US" smtClean="0"/>
              <a:pPr/>
              <a:t>12/1/2020</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613616" y="914401"/>
            <a:ext cx="2673191"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94042" y="914401"/>
            <a:ext cx="782156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7C9B81F-C347-4BEF-BFDF-29C42F48304A}" type="datetimeFigureOut">
              <a:rPr lang="en-US" smtClean="0"/>
              <a:pPr/>
              <a:t>12/1/2020</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sp>
        <p:nvSpPr>
          <p:cNvPr id="17432" name="Rectangle 24"/>
          <p:cNvSpPr>
            <a:spLocks noChangeArrowheads="1"/>
          </p:cNvSpPr>
          <p:nvPr userDrawn="1"/>
        </p:nvSpPr>
        <p:spPr bwMode="auto">
          <a:xfrm>
            <a:off x="594043" y="6245225"/>
            <a:ext cx="2772198" cy="476250"/>
          </a:xfrm>
          <a:prstGeom prst="rect">
            <a:avLst/>
          </a:prstGeom>
          <a:noFill/>
          <a:ln w="9525">
            <a:noFill/>
            <a:miter lim="800000"/>
            <a:headEnd/>
            <a:tailEnd/>
          </a:ln>
          <a:effectLst/>
        </p:spPr>
        <p:txBody>
          <a:bodyPr/>
          <a:lstStyle/>
          <a:p>
            <a:endParaRPr lang="es-ES" sz="1400"/>
          </a:p>
        </p:txBody>
      </p:sp>
      <p:sp>
        <p:nvSpPr>
          <p:cNvPr id="17433" name="Rectangle 25"/>
          <p:cNvSpPr>
            <a:spLocks noChangeArrowheads="1"/>
          </p:cNvSpPr>
          <p:nvPr userDrawn="1"/>
        </p:nvSpPr>
        <p:spPr bwMode="auto">
          <a:xfrm>
            <a:off x="4059293" y="6245225"/>
            <a:ext cx="3762269" cy="476250"/>
          </a:xfrm>
          <a:prstGeom prst="rect">
            <a:avLst/>
          </a:prstGeom>
          <a:noFill/>
          <a:ln w="9525">
            <a:noFill/>
            <a:miter lim="800000"/>
            <a:headEnd/>
            <a:tailEnd/>
          </a:ln>
          <a:effectLst/>
        </p:spPr>
        <p:txBody>
          <a:bodyPr/>
          <a:lstStyle/>
          <a:p>
            <a:pPr algn="ctr"/>
            <a:endParaRPr lang="es-ES" sz="1400"/>
          </a:p>
        </p:txBody>
      </p:sp>
      <p:sp>
        <p:nvSpPr>
          <p:cNvPr id="17434" name="Rectangle 26"/>
          <p:cNvSpPr>
            <a:spLocks noChangeArrowheads="1"/>
          </p:cNvSpPr>
          <p:nvPr userDrawn="1"/>
        </p:nvSpPr>
        <p:spPr bwMode="auto">
          <a:xfrm>
            <a:off x="594043" y="6245225"/>
            <a:ext cx="2772198" cy="476250"/>
          </a:xfrm>
          <a:prstGeom prst="rect">
            <a:avLst/>
          </a:prstGeom>
          <a:noFill/>
          <a:ln w="9525">
            <a:noFill/>
            <a:miter lim="800000"/>
            <a:headEnd/>
            <a:tailEnd/>
          </a:ln>
          <a:effectLst/>
        </p:spPr>
        <p:txBody>
          <a:bodyPr/>
          <a:lstStyle/>
          <a:p>
            <a:endParaRPr lang="es-ES" sz="1400"/>
          </a:p>
        </p:txBody>
      </p:sp>
      <p:sp>
        <p:nvSpPr>
          <p:cNvPr id="17435" name="Rectangle 27"/>
          <p:cNvSpPr>
            <a:spLocks noChangeArrowheads="1"/>
          </p:cNvSpPr>
          <p:nvPr userDrawn="1"/>
        </p:nvSpPr>
        <p:spPr bwMode="auto">
          <a:xfrm>
            <a:off x="4059293" y="6245225"/>
            <a:ext cx="3762269" cy="476250"/>
          </a:xfrm>
          <a:prstGeom prst="rect">
            <a:avLst/>
          </a:prstGeom>
          <a:noFill/>
          <a:ln w="9525">
            <a:noFill/>
            <a:miter lim="800000"/>
            <a:headEnd/>
            <a:tailEnd/>
          </a:ln>
          <a:effectLst/>
        </p:spPr>
        <p:txBody>
          <a:bodyPr/>
          <a:lstStyle/>
          <a:p>
            <a:pPr algn="ctr"/>
            <a:endParaRPr lang="es-ES" sz="1400"/>
          </a:p>
        </p:txBody>
      </p:sp>
      <p:pic>
        <p:nvPicPr>
          <p:cNvPr id="17456" name="Picture 48" descr="bannner 2"/>
          <p:cNvPicPr>
            <a:picLocks noChangeAspect="1" noChangeArrowheads="1"/>
          </p:cNvPicPr>
          <p:nvPr userDrawn="1"/>
        </p:nvPicPr>
        <p:blipFill>
          <a:blip r:embed="rId2" cstate="print"/>
          <a:srcRect/>
          <a:stretch>
            <a:fillRect/>
          </a:stretch>
        </p:blipFill>
        <p:spPr bwMode="auto">
          <a:xfrm>
            <a:off x="0" y="5722938"/>
            <a:ext cx="11880850" cy="1135062"/>
          </a:xfrm>
          <a:prstGeom prst="rect">
            <a:avLst/>
          </a:prstGeom>
          <a:noFill/>
        </p:spPr>
      </p:pic>
      <p:sp>
        <p:nvSpPr>
          <p:cNvPr id="17458" name="Oval 50"/>
          <p:cNvSpPr>
            <a:spLocks noChangeArrowheads="1"/>
          </p:cNvSpPr>
          <p:nvPr userDrawn="1"/>
        </p:nvSpPr>
        <p:spPr bwMode="auto">
          <a:xfrm>
            <a:off x="282584" y="260352"/>
            <a:ext cx="1029260" cy="792163"/>
          </a:xfrm>
          <a:prstGeom prst="ellipse">
            <a:avLst/>
          </a:prstGeom>
          <a:solidFill>
            <a:schemeClr val="bg1"/>
          </a:solidFill>
          <a:ln w="9525">
            <a:noFill/>
            <a:round/>
            <a:headEnd/>
            <a:tailEnd/>
          </a:ln>
          <a:effectLst/>
        </p:spPr>
        <p:txBody>
          <a:bodyPr wrap="none" anchor="ctr"/>
          <a:lstStyle/>
          <a:p>
            <a:endParaRPr lang="es-CO"/>
          </a:p>
        </p:txBody>
      </p:sp>
      <p:pic>
        <p:nvPicPr>
          <p:cNvPr id="17457" name="Picture 49" descr="LOGO ESPE ORIGINAL copia"/>
          <p:cNvPicPr>
            <a:picLocks noChangeAspect="1" noChangeArrowheads="1"/>
          </p:cNvPicPr>
          <p:nvPr userDrawn="1"/>
        </p:nvPicPr>
        <p:blipFill>
          <a:blip r:embed="rId3" cstate="print"/>
          <a:srcRect/>
          <a:stretch>
            <a:fillRect/>
          </a:stretch>
        </p:blipFill>
        <p:spPr bwMode="auto">
          <a:xfrm>
            <a:off x="140262" y="115888"/>
            <a:ext cx="4304746" cy="887412"/>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7C9B81F-C347-4BEF-BFDF-29C42F48304A}" type="datetimeFigureOut">
              <a:rPr lang="en-US" smtClean="0"/>
              <a:pPr/>
              <a:t>12/1/2020</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689089" y="1316736"/>
            <a:ext cx="10098723"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9089" y="2704664"/>
            <a:ext cx="10098723"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47C9B81F-C347-4BEF-BFDF-29C42F48304A}" type="datetimeFigureOut">
              <a:rPr lang="en-US" smtClean="0"/>
              <a:pPr/>
              <a:t>12/1/2020</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594043" y="704088"/>
            <a:ext cx="10692765"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94043" y="1920085"/>
            <a:ext cx="5247375"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6039432" y="1920085"/>
            <a:ext cx="5247375"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7C9B81F-C347-4BEF-BFDF-29C42F48304A}" type="datetimeFigureOut">
              <a:rPr lang="en-US" smtClean="0"/>
              <a:pPr/>
              <a:t>12/1/2020</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94043" y="704088"/>
            <a:ext cx="10692765"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94042" y="1855248"/>
            <a:ext cx="5249439"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6035307" y="1859758"/>
            <a:ext cx="5251501"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594042" y="2514600"/>
            <a:ext cx="5249439"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6035307" y="2514600"/>
            <a:ext cx="5251501"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47C9B81F-C347-4BEF-BFDF-29C42F48304A}" type="datetimeFigureOut">
              <a:rPr lang="en-US" smtClean="0"/>
              <a:pPr/>
              <a:t>12/1/2020</a:t>
            </a:fld>
            <a:endParaRPr lang="en-US"/>
          </a:p>
        </p:txBody>
      </p:sp>
      <p:sp>
        <p:nvSpPr>
          <p:cNvPr id="8" name="7 Marcador de pie de página"/>
          <p:cNvSpPr>
            <a:spLocks noGrp="1"/>
          </p:cNvSpPr>
          <p:nvPr>
            <p:ph type="ftr" sz="quarter" idx="11"/>
          </p:nvPr>
        </p:nvSpPr>
        <p:spPr/>
        <p:txBody>
          <a:bodyPr/>
          <a:lstStyle/>
          <a:p>
            <a:endParaRPr kumimoji="0" lang="en-US" dirty="0"/>
          </a:p>
        </p:txBody>
      </p:sp>
      <p:sp>
        <p:nvSpPr>
          <p:cNvPr id="9" name="8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594043" y="704088"/>
            <a:ext cx="10791772"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7C9B81F-C347-4BEF-BFDF-29C42F48304A}" type="datetimeFigureOut">
              <a:rPr lang="en-US" smtClean="0"/>
              <a:pPr/>
              <a:t>12/1/2020</a:t>
            </a:fld>
            <a:endParaRPr lang="en-US"/>
          </a:p>
        </p:txBody>
      </p:sp>
      <p:sp>
        <p:nvSpPr>
          <p:cNvPr id="4" name="3 Marcador de pie de página"/>
          <p:cNvSpPr>
            <a:spLocks noGrp="1"/>
          </p:cNvSpPr>
          <p:nvPr>
            <p:ph type="ftr" sz="quarter" idx="11"/>
          </p:nvPr>
        </p:nvSpPr>
        <p:spPr/>
        <p:txBody>
          <a:bodyPr/>
          <a:lstStyle/>
          <a:p>
            <a:endParaRPr kumimoji="0" lang="en-US"/>
          </a:p>
        </p:txBody>
      </p:sp>
      <p:sp>
        <p:nvSpPr>
          <p:cNvPr id="5" name="4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7C9B81F-C347-4BEF-BFDF-29C42F48304A}" type="datetimeFigureOut">
              <a:rPr lang="en-US" smtClean="0"/>
              <a:pPr/>
              <a:t>12/1/2020</a:t>
            </a:fld>
            <a:endParaRPr lang="en-US"/>
          </a:p>
        </p:txBody>
      </p:sp>
      <p:sp>
        <p:nvSpPr>
          <p:cNvPr id="3" name="2 Marcador de pie de página"/>
          <p:cNvSpPr>
            <a:spLocks noGrp="1"/>
          </p:cNvSpPr>
          <p:nvPr>
            <p:ph type="ftr" sz="quarter" idx="11"/>
          </p:nvPr>
        </p:nvSpPr>
        <p:spPr/>
        <p:txBody>
          <a:bodyPr/>
          <a:lstStyle/>
          <a:p>
            <a:endParaRPr kumimoji="0" lang="en-US"/>
          </a:p>
        </p:txBody>
      </p:sp>
      <p:sp>
        <p:nvSpPr>
          <p:cNvPr id="4" name="3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891064" y="514352"/>
            <a:ext cx="3564255"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891064" y="1676400"/>
            <a:ext cx="3564255"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645082" y="1676400"/>
            <a:ext cx="6641725"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7C9B81F-C347-4BEF-BFDF-29C42F48304A}" type="datetimeFigureOut">
              <a:rPr lang="en-US" smtClean="0"/>
              <a:pPr/>
              <a:t>12/1/2020</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4113280" y="1108077"/>
            <a:ext cx="6831489"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10399816" y="5359769"/>
            <a:ext cx="20197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792057" y="1176997"/>
            <a:ext cx="2875166"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792057" y="2828785"/>
            <a:ext cx="2871205"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47C9B81F-C347-4BEF-BFDF-29C42F48304A}" type="datetimeFigureOut">
              <a:rPr lang="en-US" smtClean="0"/>
              <a:pPr/>
              <a:t>12/1/2020</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a:xfrm>
            <a:off x="10494751" y="6356351"/>
            <a:ext cx="792057" cy="365125"/>
          </a:xfrm>
        </p:spPr>
        <p:txBody>
          <a:bodyPr/>
          <a:lstStyle/>
          <a:p>
            <a:fld id="{042AED99-7FB4-404E-8A97-64753DCE42EC}" type="slidenum">
              <a:rPr kumimoji="0" lang="en-US" smtClean="0"/>
              <a:pPr/>
              <a:t>‹Nº›</a:t>
            </a:fld>
            <a:endParaRPr kumimoji="0" lang="en-US"/>
          </a:p>
        </p:txBody>
      </p:sp>
      <p:sp>
        <p:nvSpPr>
          <p:cNvPr id="3" name="2 Marcador de posición de imagen"/>
          <p:cNvSpPr>
            <a:spLocks noGrp="1"/>
          </p:cNvSpPr>
          <p:nvPr>
            <p:ph type="pic" idx="1"/>
          </p:nvPr>
        </p:nvSpPr>
        <p:spPr>
          <a:xfrm rot="420000">
            <a:off x="4529110" y="1199517"/>
            <a:ext cx="5999829"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12376" y="5816600"/>
            <a:ext cx="11905602"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5692907" y="6219826"/>
            <a:ext cx="6187943"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12376" y="-7144"/>
            <a:ext cx="11905602"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5692907" y="-7143"/>
            <a:ext cx="6187943"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594043" y="704088"/>
            <a:ext cx="10692765"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594043" y="1935480"/>
            <a:ext cx="10692765"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594043" y="6356351"/>
            <a:ext cx="2772198"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12/1/2020</a:t>
            </a:fld>
            <a:endParaRPr lang="en-US" dirty="0">
              <a:solidFill>
                <a:schemeClr val="tx2">
                  <a:shade val="90000"/>
                </a:schemeClr>
              </a:solidFill>
            </a:endParaRPr>
          </a:p>
        </p:txBody>
      </p:sp>
      <p:sp>
        <p:nvSpPr>
          <p:cNvPr id="22" name="21 Marcador de pie de página"/>
          <p:cNvSpPr>
            <a:spLocks noGrp="1"/>
          </p:cNvSpPr>
          <p:nvPr>
            <p:ph type="ftr" sz="quarter" idx="3"/>
          </p:nvPr>
        </p:nvSpPr>
        <p:spPr>
          <a:xfrm>
            <a:off x="3465248" y="6356351"/>
            <a:ext cx="4356312"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17 Marcador de número de diapositiva"/>
          <p:cNvSpPr>
            <a:spLocks noGrp="1"/>
          </p:cNvSpPr>
          <p:nvPr>
            <p:ph type="sldNum" sz="quarter" idx="4"/>
          </p:nvPr>
        </p:nvSpPr>
        <p:spPr>
          <a:xfrm>
            <a:off x="10296737" y="6356351"/>
            <a:ext cx="990071"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‹Nº›</a:t>
            </a:fld>
            <a:endParaRPr kumimoji="0" lang="en-US" dirty="0">
              <a:solidFill>
                <a:schemeClr val="tx2">
                  <a:shade val="90000"/>
                </a:schemeClr>
              </a:solidFill>
            </a:endParaRPr>
          </a:p>
        </p:txBody>
      </p:sp>
      <p:grpSp>
        <p:nvGrpSpPr>
          <p:cNvPr id="2" name="1 Grupo"/>
          <p:cNvGrpSpPr/>
          <p:nvPr/>
        </p:nvGrpSpPr>
        <p:grpSpPr>
          <a:xfrm>
            <a:off x="-24709" y="202408"/>
            <a:ext cx="11928337"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
        <p:nvSpPr>
          <p:cNvPr id="14" name="Rectangle 20"/>
          <p:cNvSpPr>
            <a:spLocks noChangeArrowheads="1"/>
          </p:cNvSpPr>
          <p:nvPr userDrawn="1"/>
        </p:nvSpPr>
        <p:spPr bwMode="auto">
          <a:xfrm>
            <a:off x="0" y="2"/>
            <a:ext cx="1188085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CO"/>
          </a:p>
        </p:txBody>
      </p:sp>
      <p:sp>
        <p:nvSpPr>
          <p:cNvPr id="15" name="Rectangle 21"/>
          <p:cNvSpPr>
            <a:spLocks noChangeArrowheads="1"/>
          </p:cNvSpPr>
          <p:nvPr userDrawn="1"/>
        </p:nvSpPr>
        <p:spPr bwMode="auto">
          <a:xfrm rot="10800000">
            <a:off x="3" y="6308730"/>
            <a:ext cx="10245171"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CO"/>
          </a:p>
        </p:txBody>
      </p:sp>
      <p:sp>
        <p:nvSpPr>
          <p:cNvPr id="16" name="Line 23"/>
          <p:cNvSpPr>
            <a:spLocks noChangeShapeType="1"/>
          </p:cNvSpPr>
          <p:nvPr userDrawn="1"/>
        </p:nvSpPr>
        <p:spPr bwMode="auto">
          <a:xfrm rot="10800000" flipH="1">
            <a:off x="33006" y="6296025"/>
            <a:ext cx="8652807" cy="0"/>
          </a:xfrm>
          <a:prstGeom prst="line">
            <a:avLst/>
          </a:prstGeom>
          <a:noFill/>
          <a:ln w="38100">
            <a:solidFill>
              <a:srgbClr val="FF0000"/>
            </a:solidFill>
            <a:round/>
            <a:headEnd/>
            <a:tailEnd/>
          </a:ln>
          <a:effectLst/>
        </p:spPr>
        <p:txBody>
          <a:bodyPr/>
          <a:lstStyle/>
          <a:p>
            <a:endParaRPr lang="es-CO"/>
          </a:p>
        </p:txBody>
      </p:sp>
      <p:sp>
        <p:nvSpPr>
          <p:cNvPr id="17" name="Line 24"/>
          <p:cNvSpPr>
            <a:spLocks noChangeShapeType="1"/>
          </p:cNvSpPr>
          <p:nvPr userDrawn="1"/>
        </p:nvSpPr>
        <p:spPr bwMode="auto">
          <a:xfrm rot="10800000" flipH="1">
            <a:off x="33006" y="6245225"/>
            <a:ext cx="8652807" cy="0"/>
          </a:xfrm>
          <a:prstGeom prst="line">
            <a:avLst/>
          </a:prstGeom>
          <a:noFill/>
          <a:ln w="38100">
            <a:solidFill>
              <a:srgbClr val="006600"/>
            </a:solidFill>
            <a:round/>
            <a:headEnd/>
            <a:tailEnd/>
          </a:ln>
          <a:effectLst/>
        </p:spPr>
        <p:txBody>
          <a:bodyPr/>
          <a:lstStyle/>
          <a:p>
            <a:endParaRPr lang="es-CO"/>
          </a:p>
        </p:txBody>
      </p:sp>
      <p:pic>
        <p:nvPicPr>
          <p:cNvPr id="19" name="Picture 26" descr="LOGO ESPE ORIGINAL copia"/>
          <p:cNvPicPr>
            <a:picLocks noChangeAspect="1" noChangeArrowheads="1"/>
          </p:cNvPicPr>
          <p:nvPr userDrawn="1"/>
        </p:nvPicPr>
        <p:blipFill>
          <a:blip r:embed="rId14" cstate="print"/>
          <a:srcRect l="3070"/>
          <a:stretch>
            <a:fillRect/>
          </a:stretch>
        </p:blipFill>
        <p:spPr bwMode="auto">
          <a:xfrm>
            <a:off x="8747689" y="5949950"/>
            <a:ext cx="2994964" cy="636588"/>
          </a:xfrm>
          <a:prstGeom prst="rect">
            <a:avLst/>
          </a:prstGeom>
          <a:noFill/>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43.jpeg"/><Relationship Id="rId5" Type="http://schemas.openxmlformats.org/officeDocument/2006/relationships/diagramQuickStyle" Target="../diagrams/quickStyle4.xml"/><Relationship Id="rId10" Type="http://schemas.openxmlformats.org/officeDocument/2006/relationships/image" Target="../media/image42.jpeg"/><Relationship Id="rId4" Type="http://schemas.openxmlformats.org/officeDocument/2006/relationships/diagramLayout" Target="../diagrams/layout4.xml"/><Relationship Id="rId9" Type="http://schemas.openxmlformats.org/officeDocument/2006/relationships/image" Target="../media/image41.jpeg"/></Relationships>
</file>

<file path=ppt/slides/_rels/slide1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47.jpeg"/><Relationship Id="rId5" Type="http://schemas.openxmlformats.org/officeDocument/2006/relationships/diagramQuickStyle" Target="../diagrams/quickStyle5.xml"/><Relationship Id="rId10" Type="http://schemas.openxmlformats.org/officeDocument/2006/relationships/image" Target="../media/image46.jpeg"/><Relationship Id="rId4" Type="http://schemas.openxmlformats.org/officeDocument/2006/relationships/diagramLayout" Target="../diagrams/layout5.xml"/><Relationship Id="rId9" Type="http://schemas.openxmlformats.org/officeDocument/2006/relationships/image" Target="../media/image4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9.png"/><Relationship Id="rId7" Type="http://schemas.openxmlformats.org/officeDocument/2006/relationships/image" Target="../media/image5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microsoft.com/office/2007/relationships/hdphoto" Target="../media/hdphoto1.wdp"/><Relationship Id="rId9" Type="http://schemas.openxmlformats.org/officeDocument/2006/relationships/image" Target="../media/image39.jpeg"/></Relationships>
</file>

<file path=ppt/slides/_rels/slide19.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4.jpeg"/><Relationship Id="rId7" Type="http://schemas.openxmlformats.org/officeDocument/2006/relationships/image" Target="../media/image57.jpeg"/><Relationship Id="rId12" Type="http://schemas.openxmlformats.org/officeDocument/2006/relationships/image" Target="../media/image6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61.jpeg"/><Relationship Id="rId5" Type="http://schemas.openxmlformats.org/officeDocument/2006/relationships/image" Target="../media/image56.jpeg"/><Relationship Id="rId10" Type="http://schemas.openxmlformats.org/officeDocument/2006/relationships/image" Target="../media/image60.jpeg"/><Relationship Id="rId4" Type="http://schemas.openxmlformats.org/officeDocument/2006/relationships/image" Target="../media/image55.jpeg"/><Relationship Id="rId9" Type="http://schemas.openxmlformats.org/officeDocument/2006/relationships/image" Target="../media/image5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 Id="rId9" Type="http://schemas.openxmlformats.org/officeDocument/2006/relationships/image" Target="../media/image69.jpeg"/></Relationships>
</file>

<file path=ppt/slides/_rels/slide21.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diagramLayout" Target="../diagrams/layout6.xml"/><Relationship Id="rId7" Type="http://schemas.openxmlformats.org/officeDocument/2006/relationships/image" Target="../media/image78.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62405" y="908724"/>
            <a:ext cx="10618445" cy="5016758"/>
          </a:xfrm>
          <a:prstGeom prst="rect">
            <a:avLst/>
          </a:prstGeom>
        </p:spPr>
        <p:txBody>
          <a:bodyPr wrap="square">
            <a:spAutoFit/>
          </a:bodyPr>
          <a:lstStyle/>
          <a:p>
            <a:pPr algn="ctr"/>
            <a:r>
              <a:rPr lang="es-ES" sz="1600" b="1" dirty="0">
                <a:latin typeface="Times New Roman" panose="02020603050405020304" pitchFamily="18" charset="0"/>
                <a:cs typeface="Times New Roman" panose="02020603050405020304" pitchFamily="18" charset="0"/>
              </a:rPr>
              <a:t>Efecto de diferentes niveles de formaldehido   en nacedoras sobre el status sanitario y desempeño productivo de pollos broilers</a:t>
            </a:r>
          </a:p>
          <a:p>
            <a:pPr algn="ctr"/>
            <a:endParaRPr lang="es-ES" sz="1600" b="1" dirty="0">
              <a:latin typeface="Times New Roman" panose="02020603050405020304" pitchFamily="18" charset="0"/>
              <a:cs typeface="Times New Roman" panose="02020603050405020304" pitchFamily="18" charset="0"/>
            </a:endParaRPr>
          </a:p>
          <a:p>
            <a:pPr algn="ctr"/>
            <a:r>
              <a:rPr lang="es-ES" sz="1600" dirty="0">
                <a:latin typeface="Times New Roman" panose="02020603050405020304" pitchFamily="18" charset="0"/>
                <a:cs typeface="Times New Roman" panose="02020603050405020304" pitchFamily="18" charset="0"/>
              </a:rPr>
              <a:t>Villarreal Bonifaz, Edison Alberto</a:t>
            </a:r>
          </a:p>
          <a:p>
            <a:pPr algn="ctr"/>
            <a:endParaRPr lang="es-ES" sz="1600" dirty="0">
              <a:latin typeface="Times New Roman" panose="02020603050405020304" pitchFamily="18" charset="0"/>
              <a:cs typeface="Times New Roman" panose="02020603050405020304" pitchFamily="18" charset="0"/>
            </a:endParaRPr>
          </a:p>
          <a:p>
            <a:pPr algn="ctr"/>
            <a:r>
              <a:rPr lang="es-ES" sz="1600" dirty="0">
                <a:latin typeface="Times New Roman" panose="02020603050405020304" pitchFamily="18" charset="0"/>
                <a:cs typeface="Times New Roman" panose="02020603050405020304" pitchFamily="18" charset="0"/>
              </a:rPr>
              <a:t>Vicerrectorado de Investigación, Innovación y Transferencia de Tecnología</a:t>
            </a:r>
          </a:p>
          <a:p>
            <a:pPr algn="ctr"/>
            <a:endParaRPr lang="es-ES" sz="1600" dirty="0">
              <a:latin typeface="Times New Roman" panose="02020603050405020304" pitchFamily="18" charset="0"/>
              <a:cs typeface="Times New Roman" panose="02020603050405020304" pitchFamily="18" charset="0"/>
            </a:endParaRPr>
          </a:p>
          <a:p>
            <a:pPr algn="ctr"/>
            <a:r>
              <a:rPr lang="es-ES" sz="1600" dirty="0">
                <a:latin typeface="Times New Roman" panose="02020603050405020304" pitchFamily="18" charset="0"/>
                <a:cs typeface="Times New Roman" panose="02020603050405020304" pitchFamily="18" charset="0"/>
              </a:rPr>
              <a:t>Centro de Posgrados </a:t>
            </a:r>
          </a:p>
          <a:p>
            <a:pPr algn="ctr"/>
            <a:endParaRPr lang="es-ES" sz="1600" dirty="0">
              <a:latin typeface="Times New Roman" panose="02020603050405020304" pitchFamily="18" charset="0"/>
              <a:cs typeface="Times New Roman" panose="02020603050405020304" pitchFamily="18" charset="0"/>
            </a:endParaRPr>
          </a:p>
          <a:p>
            <a:pPr algn="ctr"/>
            <a:r>
              <a:rPr lang="es-ES" sz="1600" dirty="0">
                <a:latin typeface="Times New Roman" panose="02020603050405020304" pitchFamily="18" charset="0"/>
                <a:cs typeface="Times New Roman" panose="02020603050405020304" pitchFamily="18" charset="0"/>
              </a:rPr>
              <a:t>Maestría en Producción y Nutrición Animal </a:t>
            </a:r>
          </a:p>
          <a:p>
            <a:pPr algn="ctr"/>
            <a:endParaRPr lang="es-ES" sz="1600" dirty="0">
              <a:latin typeface="Times New Roman" panose="02020603050405020304" pitchFamily="18" charset="0"/>
              <a:cs typeface="Times New Roman" panose="02020603050405020304" pitchFamily="18" charset="0"/>
            </a:endParaRPr>
          </a:p>
          <a:p>
            <a:pPr algn="ctr"/>
            <a:r>
              <a:rPr lang="es-ES" sz="1600" dirty="0">
                <a:latin typeface="Times New Roman" panose="02020603050405020304" pitchFamily="18" charset="0"/>
                <a:cs typeface="Times New Roman" panose="02020603050405020304" pitchFamily="18" charset="0"/>
              </a:rPr>
              <a:t>Trabajo de titulación previo a la obtención del título de Magíster en Producción y Nutrición Animal </a:t>
            </a:r>
          </a:p>
          <a:p>
            <a:pPr algn="ctr"/>
            <a:endParaRPr lang="es-ES" sz="1600" dirty="0">
              <a:latin typeface="Times New Roman" panose="02020603050405020304" pitchFamily="18" charset="0"/>
              <a:cs typeface="Times New Roman" panose="02020603050405020304" pitchFamily="18" charset="0"/>
            </a:endParaRPr>
          </a:p>
          <a:p>
            <a:pPr algn="ctr"/>
            <a:r>
              <a:rPr lang="es-ES" sz="1600" smtClean="0">
                <a:latin typeface="Times New Roman" panose="02020603050405020304" pitchFamily="18" charset="0"/>
                <a:cs typeface="Times New Roman" panose="02020603050405020304" pitchFamily="18" charset="0"/>
              </a:rPr>
              <a:t> </a:t>
            </a:r>
          </a:p>
          <a:p>
            <a:pPr algn="ctr"/>
            <a:r>
              <a:rPr lang="es-ES" sz="1600" smtClean="0">
                <a:latin typeface="Times New Roman" panose="02020603050405020304" pitchFamily="18" charset="0"/>
                <a:cs typeface="Times New Roman" panose="02020603050405020304" pitchFamily="18" charset="0"/>
              </a:rPr>
              <a:t>  </a:t>
            </a:r>
            <a:r>
              <a:rPr lang="es-ES" sz="1600" dirty="0" smtClean="0">
                <a:latin typeface="Times New Roman" panose="02020603050405020304" pitchFamily="18" charset="0"/>
                <a:cs typeface="Times New Roman" panose="02020603050405020304" pitchFamily="18" charset="0"/>
              </a:rPr>
              <a:t>Barragán </a:t>
            </a:r>
            <a:r>
              <a:rPr lang="es-ES" sz="1600" dirty="0">
                <a:latin typeface="Times New Roman" panose="02020603050405020304" pitchFamily="18" charset="0"/>
                <a:cs typeface="Times New Roman" panose="02020603050405020304" pitchFamily="18" charset="0"/>
              </a:rPr>
              <a:t>García, Milton Cicerón </a:t>
            </a:r>
            <a:r>
              <a:rPr lang="es-ES" sz="1600" dirty="0" err="1">
                <a:latin typeface="Times New Roman" panose="02020603050405020304" pitchFamily="18" charset="0"/>
                <a:cs typeface="Times New Roman" panose="02020603050405020304" pitchFamily="18" charset="0"/>
              </a:rPr>
              <a:t>Msc</a:t>
            </a:r>
            <a:r>
              <a:rPr lang="es-ES" sz="1600" dirty="0">
                <a:latin typeface="Times New Roman" panose="02020603050405020304" pitchFamily="18" charset="0"/>
                <a:cs typeface="Times New Roman" panose="02020603050405020304" pitchFamily="18" charset="0"/>
              </a:rPr>
              <a:t>.</a:t>
            </a:r>
          </a:p>
          <a:p>
            <a:pPr algn="ctr"/>
            <a:endParaRPr lang="es-ES" sz="1600" dirty="0">
              <a:latin typeface="Times New Roman" panose="02020603050405020304" pitchFamily="18" charset="0"/>
              <a:cs typeface="Times New Roman" panose="02020603050405020304" pitchFamily="18" charset="0"/>
            </a:endParaRPr>
          </a:p>
          <a:p>
            <a:pPr algn="ctr"/>
            <a:endParaRPr lang="es-ES" sz="1600" dirty="0">
              <a:latin typeface="Times New Roman" panose="02020603050405020304" pitchFamily="18" charset="0"/>
              <a:cs typeface="Times New Roman" panose="02020603050405020304" pitchFamily="18" charset="0"/>
            </a:endParaRPr>
          </a:p>
          <a:p>
            <a:pPr algn="ctr"/>
            <a:r>
              <a:rPr lang="es-ES" sz="1600" dirty="0">
                <a:latin typeface="Times New Roman" panose="02020603050405020304" pitchFamily="18" charset="0"/>
                <a:cs typeface="Times New Roman" panose="02020603050405020304" pitchFamily="18" charset="0"/>
              </a:rPr>
              <a:t>10 de Agosto del 2020</a:t>
            </a:r>
          </a:p>
          <a:p>
            <a:pPr algn="ctr"/>
            <a:endParaRPr lang="es-ES" sz="1600" b="1" dirty="0">
              <a:latin typeface="Times New Roman" panose="02020603050405020304" pitchFamily="18" charset="0"/>
              <a:cs typeface="Times New Roman" panose="02020603050405020304" pitchFamily="18" charset="0"/>
            </a:endParaRPr>
          </a:p>
          <a:p>
            <a:pPr algn="ctr"/>
            <a:endParaRPr lang="es-EC"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243503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7">
            <a:extLst>
              <a:ext uri="{FF2B5EF4-FFF2-40B4-BE49-F238E27FC236}">
                <a16:creationId xmlns="" xmlns:a16="http://schemas.microsoft.com/office/drawing/2014/main" id="{2B56F239-11A2-4B42-AD9D-4AA670350DDE}"/>
              </a:ext>
            </a:extLst>
          </p:cNvPr>
          <p:cNvSpPr>
            <a:spLocks noChangeArrowheads="1"/>
          </p:cNvSpPr>
          <p:nvPr/>
        </p:nvSpPr>
        <p:spPr bwMode="auto">
          <a:xfrm>
            <a:off x="4517439" y="3473"/>
            <a:ext cx="7354132" cy="1192642"/>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algn="r" eaLnBrk="1" fontAlgn="auto" hangingPunct="1">
              <a:spcBef>
                <a:spcPts val="0"/>
              </a:spcBef>
              <a:spcAft>
                <a:spcPts val="0"/>
              </a:spcAft>
              <a:defRPr/>
            </a:pPr>
            <a:r>
              <a:rPr lang="es-EC" sz="3200" b="1" dirty="0">
                <a:latin typeface="Arial Black" panose="020B0A04020102020204" pitchFamily="34" charset="0"/>
                <a:cs typeface="Times New Roman" panose="02020603050405020304" pitchFamily="18" charset="0"/>
              </a:rPr>
              <a:t>MATERIALES Y </a:t>
            </a:r>
            <a:r>
              <a:rPr lang="es-EC" sz="3200" b="1" dirty="0" smtClean="0">
                <a:latin typeface="Arial Black" panose="020B0A04020102020204" pitchFamily="34" charset="0"/>
                <a:cs typeface="Times New Roman" panose="02020603050405020304" pitchFamily="18" charset="0"/>
              </a:rPr>
              <a:t>METODOS</a:t>
            </a:r>
            <a:endParaRPr lang="es-EC" sz="3200" b="1" dirty="0">
              <a:latin typeface="Arial Black" panose="020B0A04020102020204" pitchFamily="34" charset="0"/>
              <a:cs typeface="Times New Roman" panose="02020603050405020304" pitchFamily="18" charset="0"/>
            </a:endParaRPr>
          </a:p>
        </p:txBody>
      </p:sp>
      <p:sp>
        <p:nvSpPr>
          <p:cNvPr id="4" name="Rectángulo 3"/>
          <p:cNvSpPr/>
          <p:nvPr/>
        </p:nvSpPr>
        <p:spPr>
          <a:xfrm>
            <a:off x="179728" y="1335206"/>
            <a:ext cx="8840882" cy="523220"/>
          </a:xfrm>
          <a:prstGeom prst="rect">
            <a:avLst/>
          </a:prstGeom>
        </p:spPr>
        <p:txBody>
          <a:bodyPr wrap="none">
            <a:spAutoFit/>
          </a:bodyPr>
          <a:lstStyle/>
          <a:p>
            <a:pPr lvl="2"/>
            <a:r>
              <a:rPr lang="es-AR" sz="2800" b="1" dirty="0" smtClean="0">
                <a:latin typeface="Arial" pitchFamily="34" charset="0"/>
                <a:cs typeface="Arial" pitchFamily="34" charset="0"/>
              </a:rPr>
              <a:t>Unidades Experimentales (Etapa de engorde)</a:t>
            </a:r>
            <a:endParaRPr lang="es-EC" sz="2800" b="1" dirty="0">
              <a:latin typeface="Arial" pitchFamily="34" charset="0"/>
              <a:cs typeface="Arial" pitchFamily="34" charset="0"/>
            </a:endParaRPr>
          </a:p>
        </p:txBody>
      </p:sp>
      <p:graphicFrame>
        <p:nvGraphicFramePr>
          <p:cNvPr id="5" name="2 Diagrama"/>
          <p:cNvGraphicFramePr/>
          <p:nvPr>
            <p:extLst>
              <p:ext uri="{D42A27DB-BD31-4B8C-83A1-F6EECF244321}">
                <p14:modId xmlns:p14="http://schemas.microsoft.com/office/powerpoint/2010/main" val="840030718"/>
              </p:ext>
            </p:extLst>
          </p:nvPr>
        </p:nvGraphicFramePr>
        <p:xfrm>
          <a:off x="107777" y="1900409"/>
          <a:ext cx="8424936" cy="3781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Users\evillareal\Desktop\FOTOS TESIS\IMG_20180620_09395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08577" y="2924944"/>
            <a:ext cx="3968441"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639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p:cNvSpPr>
            <a:spLocks noChangeArrowheads="1"/>
          </p:cNvSpPr>
          <p:nvPr/>
        </p:nvSpPr>
        <p:spPr bwMode="auto">
          <a:xfrm>
            <a:off x="0" y="3473"/>
            <a:ext cx="11880850" cy="977255"/>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algn="r" eaLnBrk="1" fontAlgn="auto" hangingPunct="1">
              <a:spcBef>
                <a:spcPts val="0"/>
              </a:spcBef>
              <a:spcAft>
                <a:spcPts val="0"/>
              </a:spcAft>
              <a:defRPr/>
            </a:pPr>
            <a:r>
              <a:rPr lang="es-EC" sz="3200" b="1" dirty="0">
                <a:latin typeface="Arial Black" panose="020B0A04020102020204" pitchFamily="34" charset="0"/>
                <a:cs typeface="Times New Roman" panose="02020603050405020304" pitchFamily="18" charset="0"/>
              </a:rPr>
              <a:t>MATERIALES Y </a:t>
            </a:r>
            <a:r>
              <a:rPr lang="es-EC" sz="3200" b="1" dirty="0" smtClean="0">
                <a:latin typeface="Arial Black" panose="020B0A04020102020204" pitchFamily="34" charset="0"/>
                <a:cs typeface="Times New Roman" panose="02020603050405020304" pitchFamily="18" charset="0"/>
              </a:rPr>
              <a:t>METODOS</a:t>
            </a:r>
            <a:endParaRPr lang="es-EC" sz="3200" b="1" dirty="0">
              <a:latin typeface="Arial Black" panose="020B0A04020102020204" pitchFamily="34" charset="0"/>
              <a:cs typeface="Times New Roman" panose="02020603050405020304" pitchFamily="18" charset="0"/>
            </a:endParaRPr>
          </a:p>
        </p:txBody>
      </p:sp>
      <p:grpSp>
        <p:nvGrpSpPr>
          <p:cNvPr id="2" name="7 Grupo"/>
          <p:cNvGrpSpPr/>
          <p:nvPr/>
        </p:nvGrpSpPr>
        <p:grpSpPr>
          <a:xfrm>
            <a:off x="0" y="1277947"/>
            <a:ext cx="7992888" cy="4680520"/>
            <a:chOff x="2684477" y="1208264"/>
            <a:chExt cx="2194046" cy="1606814"/>
          </a:xfrm>
          <a:gradFill flip="none" rotWithShape="1">
            <a:gsLst>
              <a:gs pos="0">
                <a:srgbClr val="3333CC">
                  <a:gamma/>
                  <a:tint val="0"/>
                  <a:invGamma/>
                </a:srgbClr>
              </a:gs>
              <a:gs pos="100000">
                <a:schemeClr val="accent6">
                  <a:lumMod val="75000"/>
                </a:schemeClr>
              </a:gs>
            </a:gsLst>
            <a:lin ang="8100000" scaled="1"/>
            <a:tileRect/>
          </a:gradFill>
          <a:scene3d>
            <a:camera prst="orthographicFront">
              <a:rot lat="0" lon="0" rev="0"/>
            </a:camera>
            <a:lightRig rig="soft" dir="t">
              <a:rot lat="0" lon="0" rev="0"/>
            </a:lightRig>
          </a:scene3d>
        </p:grpSpPr>
        <p:sp>
          <p:nvSpPr>
            <p:cNvPr id="9" name="8 Rectángulo redondeado"/>
            <p:cNvSpPr/>
            <p:nvPr/>
          </p:nvSpPr>
          <p:spPr>
            <a:xfrm>
              <a:off x="2684477" y="1208264"/>
              <a:ext cx="2194046" cy="1606814"/>
            </a:xfrm>
            <a:prstGeom prst="round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Rectángulo"/>
            <p:cNvSpPr/>
            <p:nvPr/>
          </p:nvSpPr>
          <p:spPr>
            <a:xfrm>
              <a:off x="2733828" y="1283548"/>
              <a:ext cx="2037170" cy="1449938"/>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2"/>
              <a:endParaRPr lang="es-EC" b="1" dirty="0" smtClean="0">
                <a:solidFill>
                  <a:schemeClr val="tx1"/>
                </a:solidFill>
              </a:endParaRPr>
            </a:p>
            <a:p>
              <a:pPr algn="just"/>
              <a:r>
                <a:rPr lang="es-EC" dirty="0" smtClean="0">
                  <a:solidFill>
                    <a:schemeClr val="tx1"/>
                  </a:solidFill>
                </a:rPr>
                <a:t>Se evaluó el efecto de diferentes diluciones de formol y agua (0, 36%, 18%) como desinfectante a nivel de nacedoras, las cuales se aplicaron al momento de finalizar la trasferencia de la incubadora a la nacedora a los 19 días, a una dosis de 60 ml/m</a:t>
              </a:r>
              <a:r>
                <a:rPr lang="es-EC" baseline="30000" dirty="0" smtClean="0">
                  <a:solidFill>
                    <a:schemeClr val="tx1"/>
                  </a:solidFill>
                </a:rPr>
                <a:t>3</a:t>
              </a:r>
              <a:r>
                <a:rPr lang="es-EC" dirty="0" smtClean="0">
                  <a:solidFill>
                    <a:schemeClr val="tx1"/>
                  </a:solidFill>
                </a:rPr>
                <a:t> de solución, cada tratamiento se transfirió a nacedoras diferentes. En la primera nacedora T0 </a:t>
              </a:r>
              <a:r>
                <a:rPr lang="es-EC" dirty="0">
                  <a:solidFill>
                    <a:schemeClr val="tx1"/>
                  </a:solidFill>
                </a:rPr>
                <a:t>(</a:t>
              </a:r>
              <a:r>
                <a:rPr lang="es-EC" dirty="0" smtClean="0">
                  <a:solidFill>
                    <a:schemeClr val="tx1"/>
                  </a:solidFill>
                </a:rPr>
                <a:t>SIN FORMOL), segunda nacedora T1 (FORMOL PURO), tercera nacedora T2 (FORMOL DILUIDO) con agua al 50%, se colocó dos dosis con intervalo de 8 horas, en T1 y T2.</a:t>
              </a:r>
            </a:p>
            <a:p>
              <a:pPr algn="just"/>
              <a:r>
                <a:rPr lang="es-EC" dirty="0" smtClean="0">
                  <a:solidFill>
                    <a:schemeClr val="tx1"/>
                  </a:solidFill>
                </a:rPr>
                <a:t>Como recipiente para administrar la dilución de formol se empleó una bandeja plástica donde se colocó la dosis total en función de los m</a:t>
              </a:r>
              <a:r>
                <a:rPr lang="es-EC" baseline="30000" dirty="0" smtClean="0">
                  <a:solidFill>
                    <a:schemeClr val="tx1"/>
                  </a:solidFill>
                </a:rPr>
                <a:t>3</a:t>
              </a:r>
              <a:r>
                <a:rPr lang="es-EC" dirty="0" smtClean="0">
                  <a:solidFill>
                    <a:schemeClr val="tx1"/>
                  </a:solidFill>
                </a:rPr>
                <a:t> de la nacedora previamente calculados.</a:t>
              </a:r>
            </a:p>
            <a:p>
              <a:pPr algn="just"/>
              <a:r>
                <a:rPr lang="es-EC" dirty="0" smtClean="0">
                  <a:solidFill>
                    <a:schemeClr val="tx1"/>
                  </a:solidFill>
                </a:rPr>
                <a:t>En la fase de engorde los tres tratamientos recibieron el mismo tipo de alimento y manejo para evaluar el efecto de los tratamientos.</a:t>
              </a:r>
              <a:endParaRPr lang="es-EC" dirty="0">
                <a:solidFill>
                  <a:schemeClr val="tx1"/>
                </a:solidFill>
              </a:endParaRPr>
            </a:p>
          </p:txBody>
        </p:sp>
      </p:grpSp>
      <p:sp>
        <p:nvSpPr>
          <p:cNvPr id="6" name="Rectángulo 16"/>
          <p:cNvSpPr/>
          <p:nvPr/>
        </p:nvSpPr>
        <p:spPr>
          <a:xfrm>
            <a:off x="1115889" y="836712"/>
            <a:ext cx="4294765" cy="369332"/>
          </a:xfrm>
          <a:prstGeom prst="rect">
            <a:avLst/>
          </a:prstGeom>
        </p:spPr>
        <p:txBody>
          <a:bodyPr wrap="none">
            <a:spAutoFit/>
          </a:bodyPr>
          <a:lstStyle/>
          <a:p>
            <a:pPr marL="285750" indent="-285750">
              <a:buFont typeface="Wingdings" panose="05000000000000000000" pitchFamily="2" charset="2"/>
              <a:buChar char="q"/>
            </a:pPr>
            <a:r>
              <a:rPr lang="es-EC" b="1" dirty="0" smtClean="0">
                <a:latin typeface="Arial" panose="020B0604020202020204" pitchFamily="34" charset="0"/>
                <a:cs typeface="Arial" panose="020B0604020202020204" pitchFamily="34" charset="0"/>
              </a:rPr>
              <a:t>Factores de estudio y tratamientos</a:t>
            </a:r>
            <a:endParaRPr lang="es-EC" b="1" dirty="0">
              <a:latin typeface="Arial" panose="020B0604020202020204" pitchFamily="34" charset="0"/>
              <a:cs typeface="Arial" panose="020B0604020202020204" pitchFamily="34" charset="0"/>
            </a:endParaRPr>
          </a:p>
        </p:txBody>
      </p:sp>
      <p:pic>
        <p:nvPicPr>
          <p:cNvPr id="2050" name="Picture 2" descr="C:\Users\evillareal\Desktop\FOTOS TESIS\IMG_20180501_1752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6877" y="3736278"/>
            <a:ext cx="3528031" cy="198451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evillareal\Desktop\FOTOS TESIS\INCUNACION\IMG-20200523-WA008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681" y="1298555"/>
            <a:ext cx="3470227" cy="1952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65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p:cNvSpPr>
            <a:spLocks noChangeArrowheads="1"/>
          </p:cNvSpPr>
          <p:nvPr/>
        </p:nvSpPr>
        <p:spPr bwMode="auto">
          <a:xfrm>
            <a:off x="0" y="3473"/>
            <a:ext cx="11880850" cy="977255"/>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algn="r" eaLnBrk="1" fontAlgn="auto" hangingPunct="1">
              <a:spcBef>
                <a:spcPts val="0"/>
              </a:spcBef>
              <a:spcAft>
                <a:spcPts val="0"/>
              </a:spcAft>
              <a:defRPr/>
            </a:pPr>
            <a:r>
              <a:rPr lang="es-EC" sz="3200" b="1" dirty="0">
                <a:latin typeface="Arial Black" panose="020B0A04020102020204" pitchFamily="34" charset="0"/>
                <a:cs typeface="Times New Roman" panose="02020603050405020304" pitchFamily="18" charset="0"/>
              </a:rPr>
              <a:t>MATERIALES Y </a:t>
            </a:r>
            <a:r>
              <a:rPr lang="es-EC" sz="3200" b="1" dirty="0" smtClean="0">
                <a:latin typeface="Arial Black" panose="020B0A04020102020204" pitchFamily="34" charset="0"/>
                <a:cs typeface="Times New Roman" panose="02020603050405020304" pitchFamily="18" charset="0"/>
              </a:rPr>
              <a:t>METODOS</a:t>
            </a:r>
            <a:endParaRPr lang="es-EC" sz="3200" b="1" dirty="0">
              <a:latin typeface="Arial Black" panose="020B0A04020102020204" pitchFamily="34" charset="0"/>
              <a:cs typeface="Times New Roman" panose="02020603050405020304" pitchFamily="18" charset="0"/>
            </a:endParaRPr>
          </a:p>
        </p:txBody>
      </p:sp>
      <p:grpSp>
        <p:nvGrpSpPr>
          <p:cNvPr id="2" name="7 Grupo"/>
          <p:cNvGrpSpPr/>
          <p:nvPr/>
        </p:nvGrpSpPr>
        <p:grpSpPr>
          <a:xfrm>
            <a:off x="467817" y="1363772"/>
            <a:ext cx="10873208" cy="4873540"/>
            <a:chOff x="2832659" y="1205110"/>
            <a:chExt cx="2194046" cy="1606814"/>
          </a:xfrm>
          <a:gradFill flip="none" rotWithShape="1">
            <a:gsLst>
              <a:gs pos="0">
                <a:srgbClr val="3333CC">
                  <a:gamma/>
                  <a:tint val="0"/>
                  <a:invGamma/>
                </a:srgbClr>
              </a:gs>
              <a:gs pos="100000">
                <a:schemeClr val="accent6">
                  <a:lumMod val="75000"/>
                </a:schemeClr>
              </a:gs>
            </a:gsLst>
            <a:lin ang="8100000" scaled="1"/>
            <a:tileRect/>
          </a:gradFill>
          <a:scene3d>
            <a:camera prst="orthographicFront">
              <a:rot lat="0" lon="0" rev="0"/>
            </a:camera>
            <a:lightRig rig="soft" dir="t">
              <a:rot lat="0" lon="0" rev="0"/>
            </a:lightRig>
          </a:scene3d>
        </p:grpSpPr>
        <p:sp>
          <p:nvSpPr>
            <p:cNvPr id="9" name="8 Rectángulo redondeado"/>
            <p:cNvSpPr/>
            <p:nvPr/>
          </p:nvSpPr>
          <p:spPr>
            <a:xfrm>
              <a:off x="2832659" y="1205110"/>
              <a:ext cx="2194046" cy="1606814"/>
            </a:xfrm>
            <a:prstGeom prst="round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Rectángulo"/>
            <p:cNvSpPr/>
            <p:nvPr/>
          </p:nvSpPr>
          <p:spPr>
            <a:xfrm>
              <a:off x="2911097" y="1283548"/>
              <a:ext cx="2037170" cy="1449938"/>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2"/>
              <a:endParaRPr lang="es-EC" b="1" dirty="0" smtClean="0">
                <a:solidFill>
                  <a:schemeClr val="tx1"/>
                </a:solidFill>
              </a:endParaRPr>
            </a:p>
          </p:txBody>
        </p:sp>
      </p:grpSp>
      <p:sp>
        <p:nvSpPr>
          <p:cNvPr id="17" name="Rectángulo 16"/>
          <p:cNvSpPr/>
          <p:nvPr/>
        </p:nvSpPr>
        <p:spPr>
          <a:xfrm>
            <a:off x="1115889" y="836712"/>
            <a:ext cx="5371983" cy="369332"/>
          </a:xfrm>
          <a:prstGeom prst="rect">
            <a:avLst/>
          </a:prstGeom>
        </p:spPr>
        <p:txBody>
          <a:bodyPr wrap="none">
            <a:spAutoFit/>
          </a:bodyPr>
          <a:lstStyle/>
          <a:p>
            <a:pPr marL="285750" indent="-285750">
              <a:buFont typeface="Wingdings" panose="05000000000000000000" pitchFamily="2" charset="2"/>
              <a:buChar char="q"/>
            </a:pPr>
            <a:r>
              <a:rPr lang="es-EC" b="1" dirty="0" smtClean="0">
                <a:latin typeface="Arial" panose="020B0604020202020204" pitchFamily="34" charset="0"/>
                <a:cs typeface="Arial" panose="020B0604020202020204" pitchFamily="34" charset="0"/>
              </a:rPr>
              <a:t>Dietas </a:t>
            </a:r>
            <a:r>
              <a:rPr lang="es-EC" b="1" dirty="0">
                <a:latin typeface="Arial" panose="020B0604020202020204" pitchFamily="34" charset="0"/>
                <a:cs typeface="Arial" panose="020B0604020202020204" pitchFamily="34" charset="0"/>
              </a:rPr>
              <a:t>de acuerdo de la etapa de producción</a:t>
            </a:r>
          </a:p>
        </p:txBody>
      </p:sp>
      <p:graphicFrame>
        <p:nvGraphicFramePr>
          <p:cNvPr id="4" name="3 Tabla"/>
          <p:cNvGraphicFramePr>
            <a:graphicFrameLocks noGrp="1"/>
          </p:cNvGraphicFramePr>
          <p:nvPr>
            <p:extLst>
              <p:ext uri="{D42A27DB-BD31-4B8C-83A1-F6EECF244321}">
                <p14:modId xmlns:p14="http://schemas.microsoft.com/office/powerpoint/2010/main" val="1602034090"/>
              </p:ext>
            </p:extLst>
          </p:nvPr>
        </p:nvGraphicFramePr>
        <p:xfrm>
          <a:off x="1403921" y="1575945"/>
          <a:ext cx="9361039" cy="4423461"/>
        </p:xfrm>
        <a:graphic>
          <a:graphicData uri="http://schemas.openxmlformats.org/drawingml/2006/table">
            <a:tbl>
              <a:tblPr firstRow="1" firstCol="1" bandRow="1">
                <a:tableStyleId>{5C22544A-7EE6-4342-B048-85BDC9FD1C3A}</a:tableStyleId>
              </a:tblPr>
              <a:tblGrid>
                <a:gridCol w="2968500"/>
                <a:gridCol w="951344"/>
                <a:gridCol w="1306293"/>
                <a:gridCol w="1306293"/>
                <a:gridCol w="1306293"/>
                <a:gridCol w="1522316"/>
              </a:tblGrid>
              <a:tr h="491541">
                <a:tc>
                  <a:txBody>
                    <a:bodyPr/>
                    <a:lstStyle/>
                    <a:p>
                      <a:pPr>
                        <a:lnSpc>
                          <a:spcPct val="150000"/>
                        </a:lnSpc>
                        <a:spcAft>
                          <a:spcPts val="0"/>
                        </a:spcAft>
                      </a:pPr>
                      <a:r>
                        <a:rPr lang="es-EC" sz="1000" dirty="0">
                          <a:effectLst/>
                        </a:rPr>
                        <a:t>Tipos de alimento</a:t>
                      </a:r>
                      <a:endParaRPr lang="es-ES" sz="1200" dirty="0">
                        <a:effectLst/>
                      </a:endParaRPr>
                    </a:p>
                    <a:p>
                      <a:pPr>
                        <a:lnSpc>
                          <a:spcPct val="150000"/>
                        </a:lnSpc>
                        <a:spcAft>
                          <a:spcPts val="0"/>
                        </a:spcAft>
                      </a:pPr>
                      <a:r>
                        <a:rPr lang="es-EC" sz="1000" dirty="0">
                          <a:effectLst/>
                        </a:rPr>
                        <a:t>Días</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 </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Engorde 0</a:t>
                      </a:r>
                      <a:endParaRPr lang="es-ES" sz="1200">
                        <a:effectLst/>
                      </a:endParaRPr>
                    </a:p>
                    <a:p>
                      <a:pPr algn="ctr">
                        <a:lnSpc>
                          <a:spcPct val="150000"/>
                        </a:lnSpc>
                        <a:spcAft>
                          <a:spcPts val="0"/>
                        </a:spcAft>
                      </a:pPr>
                      <a:r>
                        <a:rPr lang="es-EC" sz="1000">
                          <a:effectLst/>
                        </a:rPr>
                        <a:t>0 a 7</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Engorde 1</a:t>
                      </a:r>
                      <a:endParaRPr lang="es-ES" sz="1200">
                        <a:effectLst/>
                      </a:endParaRPr>
                    </a:p>
                    <a:p>
                      <a:pPr algn="ctr">
                        <a:lnSpc>
                          <a:spcPct val="150000"/>
                        </a:lnSpc>
                        <a:spcAft>
                          <a:spcPts val="0"/>
                        </a:spcAft>
                      </a:pPr>
                      <a:r>
                        <a:rPr lang="es-EC" sz="1000">
                          <a:effectLst/>
                        </a:rPr>
                        <a:t>8 a 21</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Engorde 2</a:t>
                      </a:r>
                      <a:endParaRPr lang="es-ES" sz="1200">
                        <a:effectLst/>
                      </a:endParaRPr>
                    </a:p>
                    <a:p>
                      <a:pPr algn="ctr">
                        <a:lnSpc>
                          <a:spcPct val="150000"/>
                        </a:lnSpc>
                        <a:spcAft>
                          <a:spcPts val="0"/>
                        </a:spcAft>
                      </a:pPr>
                      <a:r>
                        <a:rPr lang="es-EC" sz="1000">
                          <a:effectLst/>
                        </a:rPr>
                        <a:t>22 a 26</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dirty="0">
                          <a:effectLst/>
                        </a:rPr>
                        <a:t>Engorde 4</a:t>
                      </a:r>
                      <a:endParaRPr lang="es-ES" sz="1200" dirty="0">
                        <a:effectLst/>
                      </a:endParaRPr>
                    </a:p>
                    <a:p>
                      <a:pPr algn="ctr">
                        <a:lnSpc>
                          <a:spcPct val="150000"/>
                        </a:lnSpc>
                        <a:spcAft>
                          <a:spcPts val="0"/>
                        </a:spcAft>
                      </a:pPr>
                      <a:r>
                        <a:rPr lang="es-EC" sz="1000" dirty="0" smtClean="0">
                          <a:effectLst/>
                        </a:rPr>
                        <a:t>27 </a:t>
                      </a:r>
                      <a:r>
                        <a:rPr lang="es-EC" sz="1000" dirty="0">
                          <a:effectLst/>
                        </a:rPr>
                        <a:t>a 39</a:t>
                      </a:r>
                      <a:endParaRPr lang="es-ES" sz="1200" dirty="0">
                        <a:effectLst/>
                        <a:latin typeface="Times New Roman"/>
                        <a:ea typeface="Calibri"/>
                        <a:cs typeface="Times New Roman"/>
                      </a:endParaRPr>
                    </a:p>
                  </a:txBody>
                  <a:tcPr marL="44450" marR="44450" marT="0" marB="0" anchor="b"/>
                </a:tc>
              </a:tr>
              <a:tr h="191271">
                <a:tc>
                  <a:txBody>
                    <a:bodyPr/>
                    <a:lstStyle/>
                    <a:p>
                      <a:pPr>
                        <a:lnSpc>
                          <a:spcPct val="150000"/>
                        </a:lnSpc>
                        <a:spcAft>
                          <a:spcPts val="0"/>
                        </a:spcAft>
                      </a:pPr>
                      <a:r>
                        <a:rPr lang="es-EC" sz="1000" dirty="0">
                          <a:effectLst/>
                        </a:rPr>
                        <a:t>Proteína cruda</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dirty="0">
                          <a:effectLst/>
                        </a:rPr>
                        <a:t>21-22</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19-20</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18-19</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17-18</a:t>
                      </a:r>
                      <a:endParaRPr lang="es-ES" sz="1200">
                        <a:effectLst/>
                        <a:latin typeface="Times New Roman"/>
                        <a:ea typeface="Calibri"/>
                        <a:cs typeface="Times New Roman"/>
                      </a:endParaRPr>
                    </a:p>
                  </a:txBody>
                  <a:tcPr marL="44450" marR="44450" marT="0" marB="0" anchor="b"/>
                </a:tc>
              </a:tr>
              <a:tr h="191271">
                <a:tc>
                  <a:txBody>
                    <a:bodyPr/>
                    <a:lstStyle/>
                    <a:p>
                      <a:pPr>
                        <a:lnSpc>
                          <a:spcPct val="150000"/>
                        </a:lnSpc>
                        <a:spcAft>
                          <a:spcPts val="0"/>
                        </a:spcAft>
                      </a:pPr>
                      <a:r>
                        <a:rPr lang="es-EC" sz="1000" dirty="0">
                          <a:effectLst/>
                        </a:rPr>
                        <a:t>Energía </a:t>
                      </a:r>
                      <a:r>
                        <a:rPr lang="es-EC" sz="1000" dirty="0" err="1">
                          <a:effectLst/>
                        </a:rPr>
                        <a:t>Metabolizable</a:t>
                      </a:r>
                      <a:r>
                        <a:rPr lang="es-EC" sz="1000" dirty="0">
                          <a:effectLst/>
                        </a:rPr>
                        <a:t> </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Kcal/kg</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dirty="0">
                          <a:effectLst/>
                        </a:rPr>
                        <a:t>2975</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3025</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3100</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3150</a:t>
                      </a:r>
                      <a:endParaRPr lang="es-ES" sz="1200">
                        <a:effectLst/>
                        <a:latin typeface="Times New Roman"/>
                        <a:ea typeface="Calibri"/>
                        <a:cs typeface="Times New Roman"/>
                      </a:endParaRPr>
                    </a:p>
                  </a:txBody>
                  <a:tcPr marL="44450" marR="44450" marT="0" marB="0" anchor="b"/>
                </a:tc>
              </a:tr>
              <a:tr h="191271">
                <a:tc>
                  <a:txBody>
                    <a:bodyPr/>
                    <a:lstStyle/>
                    <a:p>
                      <a:pPr>
                        <a:lnSpc>
                          <a:spcPct val="150000"/>
                        </a:lnSpc>
                        <a:spcAft>
                          <a:spcPts val="0"/>
                        </a:spcAft>
                      </a:pPr>
                      <a:r>
                        <a:rPr lang="es-EC" sz="1000" dirty="0">
                          <a:effectLst/>
                        </a:rPr>
                        <a:t>Lisina digestible</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dirty="0">
                          <a:effectLst/>
                        </a:rPr>
                        <a:t>1,22</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1,12</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1,02</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0,97</a:t>
                      </a:r>
                      <a:endParaRPr lang="es-ES" sz="1200">
                        <a:effectLst/>
                        <a:latin typeface="Times New Roman"/>
                        <a:ea typeface="Calibri"/>
                        <a:cs typeface="Times New Roman"/>
                      </a:endParaRPr>
                    </a:p>
                  </a:txBody>
                  <a:tcPr marL="44450" marR="44450" marT="0" marB="0" anchor="b"/>
                </a:tc>
              </a:tr>
              <a:tr h="191271">
                <a:tc>
                  <a:txBody>
                    <a:bodyPr/>
                    <a:lstStyle/>
                    <a:p>
                      <a:pPr>
                        <a:lnSpc>
                          <a:spcPct val="150000"/>
                        </a:lnSpc>
                        <a:spcAft>
                          <a:spcPts val="0"/>
                        </a:spcAft>
                      </a:pPr>
                      <a:r>
                        <a:rPr lang="es-EC" sz="1000" dirty="0">
                          <a:effectLst/>
                        </a:rPr>
                        <a:t>Metionina digestible</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0,46</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0,45</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0,42</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0,4</a:t>
                      </a:r>
                      <a:endParaRPr lang="es-ES" sz="1200">
                        <a:effectLst/>
                        <a:latin typeface="Times New Roman"/>
                        <a:ea typeface="Calibri"/>
                        <a:cs typeface="Times New Roman"/>
                      </a:endParaRPr>
                    </a:p>
                  </a:txBody>
                  <a:tcPr marL="44450" marR="44450" marT="0" marB="0" anchor="b"/>
                </a:tc>
              </a:tr>
              <a:tr h="191271">
                <a:tc>
                  <a:txBody>
                    <a:bodyPr/>
                    <a:lstStyle/>
                    <a:p>
                      <a:pPr>
                        <a:lnSpc>
                          <a:spcPct val="150000"/>
                        </a:lnSpc>
                        <a:spcAft>
                          <a:spcPts val="0"/>
                        </a:spcAft>
                      </a:pPr>
                      <a:r>
                        <a:rPr lang="es-EC" sz="1000" dirty="0" err="1">
                          <a:effectLst/>
                        </a:rPr>
                        <a:t>Met</a:t>
                      </a:r>
                      <a:r>
                        <a:rPr lang="es-EC" sz="1000" dirty="0">
                          <a:effectLst/>
                        </a:rPr>
                        <a:t>+ </a:t>
                      </a:r>
                      <a:r>
                        <a:rPr lang="es-EC" sz="1000" dirty="0" err="1">
                          <a:effectLst/>
                        </a:rPr>
                        <a:t>Cis</a:t>
                      </a:r>
                      <a:r>
                        <a:rPr lang="es-EC" sz="1000" dirty="0">
                          <a:effectLst/>
                        </a:rPr>
                        <a:t> digestible</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0,91</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0,85</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dirty="0">
                          <a:effectLst/>
                        </a:rPr>
                        <a:t>0,8</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0,76</a:t>
                      </a:r>
                      <a:endParaRPr lang="es-ES" sz="1200">
                        <a:effectLst/>
                        <a:latin typeface="Times New Roman"/>
                        <a:ea typeface="Calibri"/>
                        <a:cs typeface="Times New Roman"/>
                      </a:endParaRPr>
                    </a:p>
                  </a:txBody>
                  <a:tcPr marL="44450" marR="44450" marT="0" marB="0" anchor="b"/>
                </a:tc>
              </a:tr>
              <a:tr h="191271">
                <a:tc>
                  <a:txBody>
                    <a:bodyPr/>
                    <a:lstStyle/>
                    <a:p>
                      <a:pPr>
                        <a:lnSpc>
                          <a:spcPct val="150000"/>
                        </a:lnSpc>
                        <a:spcAft>
                          <a:spcPts val="0"/>
                        </a:spcAft>
                      </a:pPr>
                      <a:r>
                        <a:rPr lang="es-EC" sz="1000" dirty="0">
                          <a:effectLst/>
                        </a:rPr>
                        <a:t>Triptófano digestible</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0,2</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0,18</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0,18</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dirty="0">
                          <a:effectLst/>
                        </a:rPr>
                        <a:t>0,17</a:t>
                      </a:r>
                      <a:endParaRPr lang="es-ES" sz="1200" dirty="0">
                        <a:effectLst/>
                        <a:latin typeface="Times New Roman"/>
                        <a:ea typeface="Calibri"/>
                        <a:cs typeface="Times New Roman"/>
                      </a:endParaRPr>
                    </a:p>
                  </a:txBody>
                  <a:tcPr marL="44450" marR="44450" marT="0" marB="0" anchor="b"/>
                </a:tc>
              </a:tr>
              <a:tr h="191271">
                <a:tc>
                  <a:txBody>
                    <a:bodyPr/>
                    <a:lstStyle/>
                    <a:p>
                      <a:pPr>
                        <a:lnSpc>
                          <a:spcPct val="150000"/>
                        </a:lnSpc>
                        <a:spcAft>
                          <a:spcPts val="0"/>
                        </a:spcAft>
                      </a:pPr>
                      <a:r>
                        <a:rPr lang="es-EC" sz="1000" dirty="0" err="1">
                          <a:effectLst/>
                        </a:rPr>
                        <a:t>Treonina</a:t>
                      </a:r>
                      <a:r>
                        <a:rPr lang="es-EC" sz="1000" dirty="0">
                          <a:effectLst/>
                        </a:rPr>
                        <a:t> digestible</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dirty="0">
                          <a:effectLst/>
                        </a:rPr>
                        <a:t>0,83</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0,73</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0,66</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0,63</a:t>
                      </a:r>
                      <a:endParaRPr lang="es-ES" sz="1200">
                        <a:effectLst/>
                        <a:latin typeface="Times New Roman"/>
                        <a:ea typeface="Calibri"/>
                        <a:cs typeface="Times New Roman"/>
                      </a:endParaRPr>
                    </a:p>
                  </a:txBody>
                  <a:tcPr marL="44450" marR="44450" marT="0" marB="0" anchor="b"/>
                </a:tc>
              </a:tr>
              <a:tr h="191271">
                <a:tc>
                  <a:txBody>
                    <a:bodyPr/>
                    <a:lstStyle/>
                    <a:p>
                      <a:pPr>
                        <a:lnSpc>
                          <a:spcPct val="150000"/>
                        </a:lnSpc>
                        <a:spcAft>
                          <a:spcPts val="0"/>
                        </a:spcAft>
                      </a:pPr>
                      <a:r>
                        <a:rPr lang="es-EC" sz="1000" dirty="0">
                          <a:effectLst/>
                        </a:rPr>
                        <a:t>Arginina digestible</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1,28</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1,18</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dirty="0">
                          <a:effectLst/>
                        </a:rPr>
                        <a:t>1,07</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1,02</a:t>
                      </a:r>
                      <a:endParaRPr lang="es-ES" sz="1200">
                        <a:effectLst/>
                        <a:latin typeface="Times New Roman"/>
                        <a:ea typeface="Calibri"/>
                        <a:cs typeface="Times New Roman"/>
                      </a:endParaRPr>
                    </a:p>
                  </a:txBody>
                  <a:tcPr marL="44450" marR="44450" marT="0" marB="0" anchor="b"/>
                </a:tc>
              </a:tr>
              <a:tr h="191271">
                <a:tc>
                  <a:txBody>
                    <a:bodyPr/>
                    <a:lstStyle/>
                    <a:p>
                      <a:pPr>
                        <a:lnSpc>
                          <a:spcPct val="150000"/>
                        </a:lnSpc>
                        <a:spcAft>
                          <a:spcPts val="0"/>
                        </a:spcAft>
                      </a:pPr>
                      <a:r>
                        <a:rPr lang="es-EC" sz="1000" dirty="0">
                          <a:effectLst/>
                        </a:rPr>
                        <a:t>Valina digestible</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dirty="0">
                          <a:effectLst/>
                        </a:rPr>
                        <a:t>%</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0,89</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0,85</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dirty="0">
                          <a:effectLst/>
                        </a:rPr>
                        <a:t>0,76</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0,73</a:t>
                      </a:r>
                      <a:endParaRPr lang="es-ES" sz="1200">
                        <a:effectLst/>
                        <a:latin typeface="Times New Roman"/>
                        <a:ea typeface="Calibri"/>
                        <a:cs typeface="Times New Roman"/>
                      </a:endParaRPr>
                    </a:p>
                  </a:txBody>
                  <a:tcPr marL="44450" marR="44450" marT="0" marB="0" anchor="b"/>
                </a:tc>
              </a:tr>
              <a:tr h="191271">
                <a:tc>
                  <a:txBody>
                    <a:bodyPr/>
                    <a:lstStyle/>
                    <a:p>
                      <a:pPr>
                        <a:lnSpc>
                          <a:spcPct val="150000"/>
                        </a:lnSpc>
                        <a:spcAft>
                          <a:spcPts val="0"/>
                        </a:spcAft>
                      </a:pPr>
                      <a:r>
                        <a:rPr lang="es-EC" sz="1000" dirty="0">
                          <a:effectLst/>
                        </a:rPr>
                        <a:t>Isoleucina</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dirty="0">
                          <a:effectLst/>
                        </a:rPr>
                        <a:t>%</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dirty="0">
                          <a:effectLst/>
                        </a:rPr>
                        <a:t>0,77</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0,72</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0,67</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0,64</a:t>
                      </a:r>
                      <a:endParaRPr lang="es-ES" sz="1200">
                        <a:effectLst/>
                        <a:latin typeface="Times New Roman"/>
                        <a:ea typeface="Calibri"/>
                        <a:cs typeface="Times New Roman"/>
                      </a:endParaRPr>
                    </a:p>
                  </a:txBody>
                  <a:tcPr marL="44450" marR="44450" marT="0" marB="0" anchor="b"/>
                </a:tc>
              </a:tr>
              <a:tr h="191271">
                <a:tc>
                  <a:txBody>
                    <a:bodyPr/>
                    <a:lstStyle/>
                    <a:p>
                      <a:pPr>
                        <a:lnSpc>
                          <a:spcPct val="150000"/>
                        </a:lnSpc>
                        <a:spcAft>
                          <a:spcPts val="0"/>
                        </a:spcAft>
                      </a:pPr>
                      <a:r>
                        <a:rPr lang="es-EC" sz="1000" dirty="0">
                          <a:effectLst/>
                        </a:rPr>
                        <a:t>Calcio</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dirty="0">
                          <a:effectLst/>
                        </a:rPr>
                        <a:t>0,9</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dirty="0">
                          <a:effectLst/>
                        </a:rPr>
                        <a:t>0,84</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0,76</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0,76</a:t>
                      </a:r>
                      <a:endParaRPr lang="es-ES" sz="1200">
                        <a:effectLst/>
                        <a:latin typeface="Times New Roman"/>
                        <a:ea typeface="Calibri"/>
                        <a:cs typeface="Times New Roman"/>
                      </a:endParaRPr>
                    </a:p>
                  </a:txBody>
                  <a:tcPr marL="44450" marR="44450" marT="0" marB="0" anchor="b"/>
                </a:tc>
              </a:tr>
              <a:tr h="191271">
                <a:tc>
                  <a:txBody>
                    <a:bodyPr/>
                    <a:lstStyle/>
                    <a:p>
                      <a:pPr>
                        <a:lnSpc>
                          <a:spcPct val="150000"/>
                        </a:lnSpc>
                        <a:spcAft>
                          <a:spcPts val="0"/>
                        </a:spcAft>
                      </a:pPr>
                      <a:r>
                        <a:rPr lang="es-EC" sz="1000" dirty="0">
                          <a:effectLst/>
                        </a:rPr>
                        <a:t>Fosforo disponible</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0,45</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dirty="0">
                          <a:effectLst/>
                        </a:rPr>
                        <a:t>0,42</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dirty="0">
                          <a:effectLst/>
                        </a:rPr>
                        <a:t>0,38</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0,38</a:t>
                      </a:r>
                      <a:endParaRPr lang="es-ES" sz="1200">
                        <a:effectLst/>
                        <a:latin typeface="Times New Roman"/>
                        <a:ea typeface="Calibri"/>
                        <a:cs typeface="Times New Roman"/>
                      </a:endParaRPr>
                    </a:p>
                  </a:txBody>
                  <a:tcPr marL="44450" marR="44450" marT="0" marB="0" anchor="b"/>
                </a:tc>
              </a:tr>
              <a:tr h="191271">
                <a:tc>
                  <a:txBody>
                    <a:bodyPr/>
                    <a:lstStyle/>
                    <a:p>
                      <a:pPr>
                        <a:lnSpc>
                          <a:spcPct val="150000"/>
                        </a:lnSpc>
                        <a:spcAft>
                          <a:spcPts val="0"/>
                        </a:spcAft>
                      </a:pPr>
                      <a:r>
                        <a:rPr lang="es-EC" sz="1000" dirty="0">
                          <a:effectLst/>
                        </a:rPr>
                        <a:t>Sodio</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dirty="0">
                          <a:effectLst/>
                        </a:rPr>
                        <a:t>%</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0,16-0,23</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0,16-0,23</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dirty="0">
                          <a:effectLst/>
                        </a:rPr>
                        <a:t>0,16-0,23</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0,16-0,23</a:t>
                      </a:r>
                      <a:endParaRPr lang="es-ES" sz="1200">
                        <a:effectLst/>
                        <a:latin typeface="Times New Roman"/>
                        <a:ea typeface="Calibri"/>
                        <a:cs typeface="Times New Roman"/>
                      </a:endParaRPr>
                    </a:p>
                  </a:txBody>
                  <a:tcPr marL="44450" marR="44450" marT="0" marB="0" anchor="b"/>
                </a:tc>
              </a:tr>
              <a:tr h="191271">
                <a:tc>
                  <a:txBody>
                    <a:bodyPr/>
                    <a:lstStyle/>
                    <a:p>
                      <a:pPr>
                        <a:lnSpc>
                          <a:spcPct val="150000"/>
                        </a:lnSpc>
                        <a:spcAft>
                          <a:spcPts val="0"/>
                        </a:spcAft>
                      </a:pPr>
                      <a:r>
                        <a:rPr lang="es-EC" sz="1000" dirty="0">
                          <a:effectLst/>
                        </a:rPr>
                        <a:t>Cloro</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0,16-0,30</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0,16-0,30</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dirty="0">
                          <a:effectLst/>
                        </a:rPr>
                        <a:t>0,16-0,30</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0,16-0,30</a:t>
                      </a:r>
                      <a:endParaRPr lang="es-ES" sz="1200">
                        <a:effectLst/>
                        <a:latin typeface="Times New Roman"/>
                        <a:ea typeface="Calibri"/>
                        <a:cs typeface="Times New Roman"/>
                      </a:endParaRPr>
                    </a:p>
                  </a:txBody>
                  <a:tcPr marL="44450" marR="44450" marT="0" marB="0" anchor="b"/>
                </a:tc>
              </a:tr>
              <a:tr h="191271">
                <a:tc>
                  <a:txBody>
                    <a:bodyPr/>
                    <a:lstStyle/>
                    <a:p>
                      <a:pPr>
                        <a:lnSpc>
                          <a:spcPct val="150000"/>
                        </a:lnSpc>
                        <a:spcAft>
                          <a:spcPts val="0"/>
                        </a:spcAft>
                      </a:pPr>
                      <a:r>
                        <a:rPr lang="es-EC" sz="1000" dirty="0">
                          <a:effectLst/>
                        </a:rPr>
                        <a:t>Potasio</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0,6-0,95</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0,6-0,95</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dirty="0">
                          <a:effectLst/>
                        </a:rPr>
                        <a:t>0,6-0,95</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dirty="0">
                          <a:effectLst/>
                        </a:rPr>
                        <a:t>0,6-0,95</a:t>
                      </a:r>
                      <a:endParaRPr lang="es-ES" sz="1200" dirty="0">
                        <a:effectLst/>
                        <a:latin typeface="Times New Roman"/>
                        <a:ea typeface="Calibri"/>
                        <a:cs typeface="Times New Roman"/>
                      </a:endParaRPr>
                    </a:p>
                  </a:txBody>
                  <a:tcPr marL="44450" marR="44450" marT="0" marB="0" anchor="b"/>
                </a:tc>
              </a:tr>
              <a:tr h="191271">
                <a:tc>
                  <a:txBody>
                    <a:bodyPr/>
                    <a:lstStyle/>
                    <a:p>
                      <a:pPr>
                        <a:lnSpc>
                          <a:spcPct val="150000"/>
                        </a:lnSpc>
                        <a:spcAft>
                          <a:spcPts val="0"/>
                        </a:spcAft>
                      </a:pPr>
                      <a:r>
                        <a:rPr lang="es-EC" sz="1000" dirty="0">
                          <a:effectLst/>
                        </a:rPr>
                        <a:t>Ácido linoleico</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1,00</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1,00</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1,00</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dirty="0">
                          <a:effectLst/>
                        </a:rPr>
                        <a:t>1,00</a:t>
                      </a:r>
                      <a:endParaRPr lang="es-ES" sz="1200" dirty="0">
                        <a:effectLst/>
                        <a:latin typeface="Times New Roman"/>
                        <a:ea typeface="Calibri"/>
                        <a:cs typeface="Times New Roman"/>
                      </a:endParaRPr>
                    </a:p>
                  </a:txBody>
                  <a:tcPr marL="44450" marR="44450" marT="0" marB="0" anchor="b"/>
                </a:tc>
              </a:tr>
              <a:tr h="229526">
                <a:tc gridSpan="6">
                  <a:txBody>
                    <a:bodyPr/>
                    <a:lstStyle/>
                    <a:p>
                      <a:pPr>
                        <a:lnSpc>
                          <a:spcPct val="150000"/>
                        </a:lnSpc>
                        <a:spcAft>
                          <a:spcPts val="0"/>
                        </a:spcAft>
                      </a:pPr>
                      <a:r>
                        <a:rPr lang="es-EC" sz="1200" dirty="0">
                          <a:effectLst/>
                        </a:rPr>
                        <a:t>Fuente: (Cobb- </a:t>
                      </a:r>
                      <a:r>
                        <a:rPr lang="es-EC" sz="1200" dirty="0" err="1">
                          <a:effectLst/>
                        </a:rPr>
                        <a:t>Vantress</a:t>
                      </a:r>
                      <a:r>
                        <a:rPr lang="es-EC" sz="1200" dirty="0" smtClean="0">
                          <a:effectLst/>
                        </a:rPr>
                        <a:t>, 2015)</a:t>
                      </a:r>
                      <a:endParaRPr lang="es-ES" sz="1200" dirty="0">
                        <a:effectLst/>
                        <a:latin typeface="Times New Roman"/>
                        <a:ea typeface="Calibri"/>
                        <a:cs typeface="Times New Roman"/>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Tree>
    <p:extLst>
      <p:ext uri="{BB962C8B-B14F-4D97-AF65-F5344CB8AC3E}">
        <p14:creationId xmlns:p14="http://schemas.microsoft.com/office/powerpoint/2010/main" val="232765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p:cNvSpPr>
            <a:spLocks noChangeArrowheads="1"/>
          </p:cNvSpPr>
          <p:nvPr/>
        </p:nvSpPr>
        <p:spPr bwMode="auto">
          <a:xfrm>
            <a:off x="0" y="3473"/>
            <a:ext cx="11880850" cy="977255"/>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algn="r" eaLnBrk="1" fontAlgn="auto" hangingPunct="1">
              <a:spcBef>
                <a:spcPts val="0"/>
              </a:spcBef>
              <a:spcAft>
                <a:spcPts val="0"/>
              </a:spcAft>
              <a:defRPr/>
            </a:pPr>
            <a:r>
              <a:rPr lang="es-EC" sz="3200" b="1" dirty="0">
                <a:latin typeface="Arial Black" panose="020B0A04020102020204" pitchFamily="34" charset="0"/>
                <a:cs typeface="Times New Roman" panose="02020603050405020304" pitchFamily="18" charset="0"/>
              </a:rPr>
              <a:t>MATERIALES Y </a:t>
            </a:r>
            <a:r>
              <a:rPr lang="es-EC" sz="3200" b="1" dirty="0" smtClean="0">
                <a:latin typeface="Arial Black" panose="020B0A04020102020204" pitchFamily="34" charset="0"/>
                <a:cs typeface="Times New Roman" panose="02020603050405020304" pitchFamily="18" charset="0"/>
              </a:rPr>
              <a:t>METODOS</a:t>
            </a:r>
            <a:endParaRPr lang="es-EC" sz="3200" b="1" dirty="0">
              <a:latin typeface="Arial Black" panose="020B0A04020102020204" pitchFamily="34" charset="0"/>
              <a:cs typeface="Times New Roman" panose="02020603050405020304" pitchFamily="18" charset="0"/>
            </a:endParaRPr>
          </a:p>
        </p:txBody>
      </p:sp>
      <p:grpSp>
        <p:nvGrpSpPr>
          <p:cNvPr id="2" name="7 Grupo"/>
          <p:cNvGrpSpPr/>
          <p:nvPr/>
        </p:nvGrpSpPr>
        <p:grpSpPr>
          <a:xfrm>
            <a:off x="755849" y="1363772"/>
            <a:ext cx="10585176" cy="4657515"/>
            <a:chOff x="2832659" y="1205110"/>
            <a:chExt cx="2194046" cy="1606814"/>
          </a:xfrm>
          <a:gradFill flip="none" rotWithShape="1">
            <a:gsLst>
              <a:gs pos="0">
                <a:srgbClr val="3333CC">
                  <a:gamma/>
                  <a:tint val="0"/>
                  <a:invGamma/>
                </a:srgbClr>
              </a:gs>
              <a:gs pos="100000">
                <a:schemeClr val="accent6">
                  <a:lumMod val="75000"/>
                </a:schemeClr>
              </a:gs>
            </a:gsLst>
            <a:lin ang="8100000" scaled="1"/>
            <a:tileRect/>
          </a:gradFill>
          <a:scene3d>
            <a:camera prst="orthographicFront">
              <a:rot lat="0" lon="0" rev="0"/>
            </a:camera>
            <a:lightRig rig="soft" dir="t">
              <a:rot lat="0" lon="0" rev="0"/>
            </a:lightRig>
          </a:scene3d>
        </p:grpSpPr>
        <p:sp>
          <p:nvSpPr>
            <p:cNvPr id="9" name="8 Rectángulo redondeado"/>
            <p:cNvSpPr/>
            <p:nvPr/>
          </p:nvSpPr>
          <p:spPr>
            <a:xfrm>
              <a:off x="2832659" y="1205110"/>
              <a:ext cx="2194046" cy="1606814"/>
            </a:xfrm>
            <a:prstGeom prst="round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Rectángulo"/>
            <p:cNvSpPr/>
            <p:nvPr/>
          </p:nvSpPr>
          <p:spPr>
            <a:xfrm>
              <a:off x="2911097" y="1283548"/>
              <a:ext cx="2037170" cy="1449938"/>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2"/>
              <a:endParaRPr lang="es-EC" b="1" dirty="0" smtClean="0">
                <a:solidFill>
                  <a:schemeClr val="tx1"/>
                </a:solidFill>
              </a:endParaRPr>
            </a:p>
          </p:txBody>
        </p:sp>
      </p:grpSp>
      <p:sp>
        <p:nvSpPr>
          <p:cNvPr id="17" name="Rectángulo 16"/>
          <p:cNvSpPr/>
          <p:nvPr/>
        </p:nvSpPr>
        <p:spPr>
          <a:xfrm>
            <a:off x="1115889" y="836712"/>
            <a:ext cx="6231193" cy="369332"/>
          </a:xfrm>
          <a:prstGeom prst="rect">
            <a:avLst/>
          </a:prstGeom>
        </p:spPr>
        <p:txBody>
          <a:bodyPr wrap="none">
            <a:spAutoFit/>
          </a:bodyPr>
          <a:lstStyle/>
          <a:p>
            <a:pPr marL="285750" indent="-285750">
              <a:buFont typeface="Wingdings" panose="05000000000000000000" pitchFamily="2" charset="2"/>
              <a:buChar char="q"/>
            </a:pPr>
            <a:r>
              <a:rPr lang="es-EC" b="1" dirty="0" smtClean="0">
                <a:latin typeface="Arial" panose="020B0604020202020204" pitchFamily="34" charset="0"/>
                <a:cs typeface="Arial" panose="020B0604020202020204" pitchFamily="34" charset="0"/>
              </a:rPr>
              <a:t>Esquema </a:t>
            </a:r>
            <a:r>
              <a:rPr lang="es-EC" b="1" dirty="0">
                <a:latin typeface="Arial" panose="020B0604020202020204" pitchFamily="34" charset="0"/>
                <a:cs typeface="Arial" panose="020B0604020202020204" pitchFamily="34" charset="0"/>
              </a:rPr>
              <a:t>del experimento en la fase de incubación</a:t>
            </a:r>
          </a:p>
        </p:txBody>
      </p:sp>
      <p:graphicFrame>
        <p:nvGraphicFramePr>
          <p:cNvPr id="4" name="3 Tabla"/>
          <p:cNvGraphicFramePr>
            <a:graphicFrameLocks noGrp="1"/>
          </p:cNvGraphicFramePr>
          <p:nvPr>
            <p:extLst>
              <p:ext uri="{D42A27DB-BD31-4B8C-83A1-F6EECF244321}">
                <p14:modId xmlns:p14="http://schemas.microsoft.com/office/powerpoint/2010/main" val="2199431621"/>
              </p:ext>
            </p:extLst>
          </p:nvPr>
        </p:nvGraphicFramePr>
        <p:xfrm>
          <a:off x="1403921" y="1807159"/>
          <a:ext cx="9145016" cy="3782081"/>
        </p:xfrm>
        <a:graphic>
          <a:graphicData uri="http://schemas.openxmlformats.org/drawingml/2006/table">
            <a:tbl>
              <a:tblPr firstRow="1" firstCol="1" bandRow="1">
                <a:tableStyleId>{5C22544A-7EE6-4342-B048-85BDC9FD1C3A}</a:tableStyleId>
              </a:tblPr>
              <a:tblGrid>
                <a:gridCol w="2170743"/>
                <a:gridCol w="1087793"/>
                <a:gridCol w="1949891"/>
                <a:gridCol w="831100"/>
                <a:gridCol w="3105489"/>
              </a:tblGrid>
              <a:tr h="552322">
                <a:tc gridSpan="5">
                  <a:txBody>
                    <a:bodyPr/>
                    <a:lstStyle/>
                    <a:p>
                      <a:pPr>
                        <a:lnSpc>
                          <a:spcPct val="115000"/>
                        </a:lnSpc>
                      </a:pPr>
                      <a:endParaRPr lang="es-ES" sz="1100" dirty="0">
                        <a:effectLst/>
                        <a:latin typeface="Calibri"/>
                        <a:cs typeface="Times New Roman"/>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25872">
                <a:tc>
                  <a:txBody>
                    <a:bodyPr/>
                    <a:lstStyle/>
                    <a:p>
                      <a:pPr>
                        <a:lnSpc>
                          <a:spcPct val="150000"/>
                        </a:lnSpc>
                        <a:spcAft>
                          <a:spcPts val="0"/>
                        </a:spcAft>
                      </a:pPr>
                      <a:r>
                        <a:rPr lang="es-EC" sz="1000">
                          <a:effectLst/>
                        </a:rPr>
                        <a:t>Tratamiento</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Código</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dirty="0">
                          <a:effectLst/>
                        </a:rPr>
                        <a:t>Repeticiones</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TUE*</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Huevos /Tratamiento</a:t>
                      </a:r>
                      <a:endParaRPr lang="es-ES" sz="1200">
                        <a:effectLst/>
                        <a:latin typeface="Times New Roman"/>
                        <a:ea typeface="Calibri"/>
                        <a:cs typeface="Times New Roman"/>
                      </a:endParaRPr>
                    </a:p>
                  </a:txBody>
                  <a:tcPr marL="44450" marR="44450" marT="0" marB="0" anchor="b"/>
                </a:tc>
              </a:tr>
              <a:tr h="525872">
                <a:tc>
                  <a:txBody>
                    <a:bodyPr/>
                    <a:lstStyle/>
                    <a:p>
                      <a:pPr>
                        <a:lnSpc>
                          <a:spcPct val="150000"/>
                        </a:lnSpc>
                        <a:spcAft>
                          <a:spcPts val="0"/>
                        </a:spcAft>
                      </a:pPr>
                      <a:r>
                        <a:rPr lang="es-EC" sz="1000">
                          <a:effectLst/>
                        </a:rPr>
                        <a:t>Control</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T0</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10</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162</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1620</a:t>
                      </a:r>
                      <a:endParaRPr lang="es-ES" sz="1200">
                        <a:effectLst/>
                        <a:latin typeface="Times New Roman"/>
                        <a:ea typeface="Calibri"/>
                        <a:cs typeface="Times New Roman"/>
                      </a:endParaRPr>
                    </a:p>
                  </a:txBody>
                  <a:tcPr marL="44450" marR="44450" marT="0" marB="0" anchor="b"/>
                </a:tc>
              </a:tr>
              <a:tr h="525872">
                <a:tc>
                  <a:txBody>
                    <a:bodyPr/>
                    <a:lstStyle/>
                    <a:p>
                      <a:pPr>
                        <a:lnSpc>
                          <a:spcPct val="150000"/>
                        </a:lnSpc>
                        <a:spcAft>
                          <a:spcPts val="0"/>
                        </a:spcAft>
                      </a:pPr>
                      <a:r>
                        <a:rPr lang="es-EC" sz="1000">
                          <a:effectLst/>
                        </a:rPr>
                        <a:t>Formol Puro</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T1</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dirty="0">
                          <a:effectLst/>
                        </a:rPr>
                        <a:t>10</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162</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dirty="0">
                          <a:effectLst/>
                        </a:rPr>
                        <a:t>1620</a:t>
                      </a:r>
                      <a:endParaRPr lang="es-ES" sz="1200" dirty="0">
                        <a:effectLst/>
                        <a:latin typeface="Times New Roman"/>
                        <a:ea typeface="Calibri"/>
                        <a:cs typeface="Times New Roman"/>
                      </a:endParaRPr>
                    </a:p>
                  </a:txBody>
                  <a:tcPr marL="44450" marR="44450" marT="0" marB="0" anchor="b"/>
                </a:tc>
              </a:tr>
              <a:tr h="525872">
                <a:tc>
                  <a:txBody>
                    <a:bodyPr/>
                    <a:lstStyle/>
                    <a:p>
                      <a:pPr>
                        <a:lnSpc>
                          <a:spcPct val="150000"/>
                        </a:lnSpc>
                        <a:spcAft>
                          <a:spcPts val="0"/>
                        </a:spcAft>
                      </a:pPr>
                      <a:r>
                        <a:rPr lang="es-EC" sz="1000">
                          <a:effectLst/>
                        </a:rPr>
                        <a:t>Formol Diluido</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T2</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10</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162</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dirty="0">
                          <a:effectLst/>
                        </a:rPr>
                        <a:t>1620</a:t>
                      </a:r>
                      <a:endParaRPr lang="es-ES" sz="1200" dirty="0">
                        <a:effectLst/>
                        <a:latin typeface="Times New Roman"/>
                        <a:ea typeface="Calibri"/>
                        <a:cs typeface="Times New Roman"/>
                      </a:endParaRPr>
                    </a:p>
                  </a:txBody>
                  <a:tcPr marL="44450" marR="44450" marT="0" marB="0" anchor="b"/>
                </a:tc>
              </a:tr>
              <a:tr h="525872">
                <a:tc gridSpan="2">
                  <a:txBody>
                    <a:bodyPr/>
                    <a:lstStyle/>
                    <a:p>
                      <a:pPr>
                        <a:lnSpc>
                          <a:spcPct val="150000"/>
                        </a:lnSpc>
                        <a:spcAft>
                          <a:spcPts val="0"/>
                        </a:spcAft>
                      </a:pPr>
                      <a:r>
                        <a:rPr lang="es-EC" sz="1000">
                          <a:effectLst/>
                        </a:rPr>
                        <a:t>TOTAL DE HUEVOS</a:t>
                      </a:r>
                      <a:endParaRPr lang="es-ES" sz="1200">
                        <a:effectLst/>
                        <a:latin typeface="Times New Roman"/>
                        <a:ea typeface="Calibri"/>
                        <a:cs typeface="Times New Roman"/>
                      </a:endParaRPr>
                    </a:p>
                  </a:txBody>
                  <a:tcPr marL="44450" marR="44450" marT="0" marB="0" anchor="b"/>
                </a:tc>
                <a:tc hMerge="1">
                  <a:txBody>
                    <a:bodyPr/>
                    <a:lstStyle/>
                    <a:p>
                      <a:endParaRPr lang="es-ES"/>
                    </a:p>
                  </a:txBody>
                  <a:tcPr/>
                </a:tc>
                <a:tc>
                  <a:txBody>
                    <a:bodyPr/>
                    <a:lstStyle/>
                    <a:p>
                      <a:pPr algn="ctr">
                        <a:lnSpc>
                          <a:spcPct val="150000"/>
                        </a:lnSpc>
                        <a:spcAft>
                          <a:spcPts val="0"/>
                        </a:spcAft>
                      </a:pPr>
                      <a:r>
                        <a:rPr lang="es-EC" sz="1000" dirty="0">
                          <a:effectLst/>
                        </a:rPr>
                        <a:t> </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 </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4860</a:t>
                      </a:r>
                      <a:endParaRPr lang="es-ES" sz="1200">
                        <a:effectLst/>
                        <a:latin typeface="Times New Roman"/>
                        <a:ea typeface="Calibri"/>
                        <a:cs typeface="Times New Roman"/>
                      </a:endParaRPr>
                    </a:p>
                  </a:txBody>
                  <a:tcPr marL="44450" marR="44450" marT="0" marB="0" anchor="b"/>
                </a:tc>
              </a:tr>
              <a:tr h="600399">
                <a:tc gridSpan="3">
                  <a:txBody>
                    <a:bodyPr/>
                    <a:lstStyle/>
                    <a:p>
                      <a:pPr>
                        <a:lnSpc>
                          <a:spcPct val="150000"/>
                        </a:lnSpc>
                        <a:spcAft>
                          <a:spcPts val="0"/>
                        </a:spcAft>
                      </a:pPr>
                      <a:r>
                        <a:rPr lang="es-EC" sz="1200">
                          <a:effectLst/>
                        </a:rPr>
                        <a:t>TUE*: Tamaño de unidad experimental</a:t>
                      </a:r>
                      <a:endParaRPr lang="es-ES" sz="1200">
                        <a:effectLst/>
                        <a:latin typeface="Times New Roman"/>
                        <a:ea typeface="Calibri"/>
                        <a:cs typeface="Times New Roman"/>
                      </a:endParaRPr>
                    </a:p>
                  </a:txBody>
                  <a:tcPr marL="44450" marR="44450" marT="0" marB="0" anchor="b"/>
                </a:tc>
                <a:tc hMerge="1">
                  <a:txBody>
                    <a:bodyPr/>
                    <a:lstStyle/>
                    <a:p>
                      <a:endParaRPr lang="es-ES"/>
                    </a:p>
                  </a:txBody>
                  <a:tcPr/>
                </a:tc>
                <a:tc hMerge="1">
                  <a:txBody>
                    <a:bodyPr/>
                    <a:lstStyle/>
                    <a:p>
                      <a:endParaRPr lang="es-ES"/>
                    </a:p>
                  </a:txBody>
                  <a:tcPr/>
                </a:tc>
                <a:tc>
                  <a:txBody>
                    <a:bodyPr/>
                    <a:lstStyle/>
                    <a:p>
                      <a:pPr>
                        <a:lnSpc>
                          <a:spcPct val="150000"/>
                        </a:lnSpc>
                        <a:spcAft>
                          <a:spcPts val="0"/>
                        </a:spcAft>
                      </a:pPr>
                      <a:r>
                        <a:rPr lang="es-EC" sz="1200">
                          <a:effectLst/>
                        </a:rPr>
                        <a:t> </a:t>
                      </a:r>
                      <a:endParaRPr lang="es-ES" sz="1200">
                        <a:effectLst/>
                        <a:latin typeface="Times New Roman"/>
                        <a:ea typeface="Calibri"/>
                        <a:cs typeface="Times New Roman"/>
                      </a:endParaRPr>
                    </a:p>
                  </a:txBody>
                  <a:tcPr marL="44450" marR="44450" marT="0" marB="0" anchor="b"/>
                </a:tc>
                <a:tc>
                  <a:txBody>
                    <a:bodyPr/>
                    <a:lstStyle/>
                    <a:p>
                      <a:pPr>
                        <a:lnSpc>
                          <a:spcPct val="150000"/>
                        </a:lnSpc>
                        <a:spcAft>
                          <a:spcPts val="0"/>
                        </a:spcAft>
                      </a:pPr>
                      <a:r>
                        <a:rPr lang="es-EC" sz="1200" dirty="0">
                          <a:effectLst/>
                        </a:rPr>
                        <a:t> </a:t>
                      </a:r>
                      <a:endParaRPr lang="es-ES" sz="1200" dirty="0">
                        <a:effectLst/>
                        <a:latin typeface="Times New Roman"/>
                        <a:ea typeface="Calibri"/>
                        <a:cs typeface="Times New Roman"/>
                      </a:endParaRPr>
                    </a:p>
                  </a:txBody>
                  <a:tcPr marL="44450" marR="44450" marT="0" marB="0" anchor="b"/>
                </a:tc>
              </a:tr>
            </a:tbl>
          </a:graphicData>
        </a:graphic>
      </p:graphicFrame>
      <p:sp>
        <p:nvSpPr>
          <p:cNvPr id="3" name="2 Rectángulo redondeado"/>
          <p:cNvSpPr/>
          <p:nvPr/>
        </p:nvSpPr>
        <p:spPr>
          <a:xfrm>
            <a:off x="5436369" y="3140968"/>
            <a:ext cx="432048" cy="288032"/>
          </a:xfrm>
          <a:prstGeom prst="roundRect">
            <a:avLst/>
          </a:prstGeom>
          <a:solidFill>
            <a:srgbClr val="FFC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redondeado"/>
          <p:cNvSpPr/>
          <p:nvPr/>
        </p:nvSpPr>
        <p:spPr>
          <a:xfrm>
            <a:off x="5436369" y="4221088"/>
            <a:ext cx="432048" cy="288032"/>
          </a:xfrm>
          <a:prstGeom prst="roundRect">
            <a:avLst/>
          </a:prstGeom>
          <a:solidFill>
            <a:srgbClr val="FFC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redondeado"/>
          <p:cNvSpPr/>
          <p:nvPr/>
        </p:nvSpPr>
        <p:spPr>
          <a:xfrm>
            <a:off x="6804521" y="3717032"/>
            <a:ext cx="432048" cy="288032"/>
          </a:xfrm>
          <a:prstGeom prst="roundRect">
            <a:avLst/>
          </a:prstGeom>
          <a:solidFill>
            <a:srgbClr val="FFC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redondeado"/>
          <p:cNvSpPr/>
          <p:nvPr/>
        </p:nvSpPr>
        <p:spPr>
          <a:xfrm>
            <a:off x="6804521" y="3140968"/>
            <a:ext cx="432048" cy="288032"/>
          </a:xfrm>
          <a:prstGeom prst="round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redondeado"/>
          <p:cNvSpPr/>
          <p:nvPr/>
        </p:nvSpPr>
        <p:spPr>
          <a:xfrm>
            <a:off x="8748737" y="4221088"/>
            <a:ext cx="432048" cy="288032"/>
          </a:xfrm>
          <a:prstGeom prst="round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4099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250" fill="hold"/>
                                        <p:tgtEl>
                                          <p:spTgt spid="16"/>
                                        </p:tgtEl>
                                        <p:attrNameLst>
                                          <p:attrName>ppt_x</p:attrName>
                                        </p:attrNameLst>
                                      </p:cBhvr>
                                      <p:tavLst>
                                        <p:tav tm="0">
                                          <p:val>
                                            <p:strVal val="#ppt_x"/>
                                          </p:val>
                                        </p:tav>
                                        <p:tav tm="100000">
                                          <p:val>
                                            <p:strVal val="#ppt_x"/>
                                          </p:val>
                                        </p:tav>
                                      </p:tavLst>
                                    </p:anim>
                                    <p:anim calcmode="lin" valueType="num">
                                      <p:cBhvr additive="base">
                                        <p:cTn id="13" dur="250" fill="hold"/>
                                        <p:tgtEl>
                                          <p:spTgt spid="1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250" fill="hold"/>
                                        <p:tgtEl>
                                          <p:spTgt spid="15"/>
                                        </p:tgtEl>
                                        <p:attrNameLst>
                                          <p:attrName>ppt_x</p:attrName>
                                        </p:attrNameLst>
                                      </p:cBhvr>
                                      <p:tavLst>
                                        <p:tav tm="0">
                                          <p:val>
                                            <p:strVal val="#ppt_x"/>
                                          </p:val>
                                        </p:tav>
                                        <p:tav tm="100000">
                                          <p:val>
                                            <p:strVal val="#ppt_x"/>
                                          </p:val>
                                        </p:tav>
                                      </p:tavLst>
                                    </p:anim>
                                    <p:anim calcmode="lin" valueType="num">
                                      <p:cBhvr additive="base">
                                        <p:cTn id="34"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1"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p:cNvSpPr>
            <a:spLocks noChangeArrowheads="1"/>
          </p:cNvSpPr>
          <p:nvPr/>
        </p:nvSpPr>
        <p:spPr bwMode="auto">
          <a:xfrm>
            <a:off x="0" y="3473"/>
            <a:ext cx="11880850" cy="977255"/>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algn="r" eaLnBrk="1" fontAlgn="auto" hangingPunct="1">
              <a:spcBef>
                <a:spcPts val="0"/>
              </a:spcBef>
              <a:spcAft>
                <a:spcPts val="0"/>
              </a:spcAft>
              <a:defRPr/>
            </a:pPr>
            <a:r>
              <a:rPr lang="es-EC" sz="3200" b="1" dirty="0">
                <a:latin typeface="Arial Black" panose="020B0A04020102020204" pitchFamily="34" charset="0"/>
                <a:cs typeface="Times New Roman" panose="02020603050405020304" pitchFamily="18" charset="0"/>
              </a:rPr>
              <a:t>MATERIALES Y </a:t>
            </a:r>
            <a:r>
              <a:rPr lang="es-EC" sz="3200" b="1" dirty="0" smtClean="0">
                <a:latin typeface="Arial Black" panose="020B0A04020102020204" pitchFamily="34" charset="0"/>
                <a:cs typeface="Times New Roman" panose="02020603050405020304" pitchFamily="18" charset="0"/>
              </a:rPr>
              <a:t>METODOS</a:t>
            </a:r>
            <a:endParaRPr lang="es-EC" sz="3200" b="1" dirty="0">
              <a:latin typeface="Arial Black" panose="020B0A04020102020204" pitchFamily="34" charset="0"/>
              <a:cs typeface="Times New Roman" panose="02020603050405020304" pitchFamily="18" charset="0"/>
            </a:endParaRPr>
          </a:p>
        </p:txBody>
      </p:sp>
      <p:grpSp>
        <p:nvGrpSpPr>
          <p:cNvPr id="2" name="7 Grupo"/>
          <p:cNvGrpSpPr/>
          <p:nvPr/>
        </p:nvGrpSpPr>
        <p:grpSpPr>
          <a:xfrm>
            <a:off x="755849" y="1363772"/>
            <a:ext cx="10585176" cy="4657515"/>
            <a:chOff x="2832659" y="1205110"/>
            <a:chExt cx="2194046" cy="1606814"/>
          </a:xfrm>
          <a:gradFill flip="none" rotWithShape="1">
            <a:gsLst>
              <a:gs pos="0">
                <a:srgbClr val="3333CC">
                  <a:gamma/>
                  <a:tint val="0"/>
                  <a:invGamma/>
                </a:srgbClr>
              </a:gs>
              <a:gs pos="100000">
                <a:schemeClr val="accent6">
                  <a:lumMod val="75000"/>
                </a:schemeClr>
              </a:gs>
            </a:gsLst>
            <a:lin ang="8100000" scaled="1"/>
            <a:tileRect/>
          </a:gradFill>
          <a:scene3d>
            <a:camera prst="orthographicFront">
              <a:rot lat="0" lon="0" rev="0"/>
            </a:camera>
            <a:lightRig rig="soft" dir="t">
              <a:rot lat="0" lon="0" rev="0"/>
            </a:lightRig>
          </a:scene3d>
        </p:grpSpPr>
        <p:sp>
          <p:nvSpPr>
            <p:cNvPr id="9" name="8 Rectángulo redondeado"/>
            <p:cNvSpPr/>
            <p:nvPr/>
          </p:nvSpPr>
          <p:spPr>
            <a:xfrm>
              <a:off x="2832659" y="1205110"/>
              <a:ext cx="2194046" cy="1606814"/>
            </a:xfrm>
            <a:prstGeom prst="round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Rectángulo"/>
            <p:cNvSpPr/>
            <p:nvPr/>
          </p:nvSpPr>
          <p:spPr>
            <a:xfrm>
              <a:off x="2911097" y="1283548"/>
              <a:ext cx="2037170" cy="1449938"/>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2"/>
              <a:endParaRPr lang="es-EC" b="1" dirty="0" smtClean="0">
                <a:solidFill>
                  <a:schemeClr val="tx1"/>
                </a:solidFill>
              </a:endParaRPr>
            </a:p>
          </p:txBody>
        </p:sp>
      </p:grpSp>
      <p:sp>
        <p:nvSpPr>
          <p:cNvPr id="17" name="Rectángulo 16"/>
          <p:cNvSpPr/>
          <p:nvPr/>
        </p:nvSpPr>
        <p:spPr>
          <a:xfrm>
            <a:off x="1115889" y="836712"/>
            <a:ext cx="5756704" cy="369332"/>
          </a:xfrm>
          <a:prstGeom prst="rect">
            <a:avLst/>
          </a:prstGeom>
        </p:spPr>
        <p:txBody>
          <a:bodyPr wrap="none">
            <a:spAutoFit/>
          </a:bodyPr>
          <a:lstStyle/>
          <a:p>
            <a:pPr marL="285750" indent="-285750">
              <a:buFont typeface="Wingdings" panose="05000000000000000000" pitchFamily="2" charset="2"/>
              <a:buChar char="q"/>
            </a:pPr>
            <a:r>
              <a:rPr lang="es-EC" b="1" dirty="0" smtClean="0">
                <a:latin typeface="Arial" panose="020B0604020202020204" pitchFamily="34" charset="0"/>
                <a:cs typeface="Arial" panose="020B0604020202020204" pitchFamily="34" charset="0"/>
              </a:rPr>
              <a:t>Esquema </a:t>
            </a:r>
            <a:r>
              <a:rPr lang="es-EC" b="1" dirty="0">
                <a:latin typeface="Arial" panose="020B0604020202020204" pitchFamily="34" charset="0"/>
                <a:cs typeface="Arial" panose="020B0604020202020204" pitchFamily="34" charset="0"/>
              </a:rPr>
              <a:t>del experimento en la fase de </a:t>
            </a:r>
            <a:r>
              <a:rPr lang="es-EC" b="1" dirty="0" smtClean="0">
                <a:latin typeface="Arial" panose="020B0604020202020204" pitchFamily="34" charset="0"/>
                <a:cs typeface="Arial" panose="020B0604020202020204" pitchFamily="34" charset="0"/>
              </a:rPr>
              <a:t>engorde</a:t>
            </a:r>
            <a:endParaRPr lang="es-EC" b="1" dirty="0">
              <a:latin typeface="Arial" panose="020B0604020202020204" pitchFamily="34" charset="0"/>
              <a:cs typeface="Arial" panose="020B0604020202020204"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323132662"/>
              </p:ext>
            </p:extLst>
          </p:nvPr>
        </p:nvGraphicFramePr>
        <p:xfrm>
          <a:off x="1403921" y="1807159"/>
          <a:ext cx="9145016" cy="3782081"/>
        </p:xfrm>
        <a:graphic>
          <a:graphicData uri="http://schemas.openxmlformats.org/drawingml/2006/table">
            <a:tbl>
              <a:tblPr firstRow="1" firstCol="1" bandRow="1">
                <a:tableStyleId>{5C22544A-7EE6-4342-B048-85BDC9FD1C3A}</a:tableStyleId>
              </a:tblPr>
              <a:tblGrid>
                <a:gridCol w="2170743"/>
                <a:gridCol w="1087793"/>
                <a:gridCol w="1949891"/>
                <a:gridCol w="831100"/>
                <a:gridCol w="3105489"/>
              </a:tblGrid>
              <a:tr h="552322">
                <a:tc gridSpan="5">
                  <a:txBody>
                    <a:bodyPr/>
                    <a:lstStyle/>
                    <a:p>
                      <a:pPr>
                        <a:lnSpc>
                          <a:spcPct val="115000"/>
                        </a:lnSpc>
                      </a:pPr>
                      <a:endParaRPr lang="es-ES" sz="1100" dirty="0">
                        <a:effectLst/>
                        <a:latin typeface="Calibri"/>
                        <a:cs typeface="Times New Roman"/>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25872">
                <a:tc>
                  <a:txBody>
                    <a:bodyPr/>
                    <a:lstStyle/>
                    <a:p>
                      <a:pPr>
                        <a:lnSpc>
                          <a:spcPct val="150000"/>
                        </a:lnSpc>
                        <a:spcAft>
                          <a:spcPts val="0"/>
                        </a:spcAft>
                      </a:pPr>
                      <a:r>
                        <a:rPr lang="es-EC" sz="1000">
                          <a:effectLst/>
                        </a:rPr>
                        <a:t>Tratamiento</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Código</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dirty="0">
                          <a:effectLst/>
                        </a:rPr>
                        <a:t>Repeticiones</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TUE*</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Huevos /Tratamiento</a:t>
                      </a:r>
                      <a:endParaRPr lang="es-ES" sz="1200">
                        <a:effectLst/>
                        <a:latin typeface="Times New Roman"/>
                        <a:ea typeface="Calibri"/>
                        <a:cs typeface="Times New Roman"/>
                      </a:endParaRPr>
                    </a:p>
                  </a:txBody>
                  <a:tcPr marL="44450" marR="44450" marT="0" marB="0" anchor="b"/>
                </a:tc>
              </a:tr>
              <a:tr h="525872">
                <a:tc>
                  <a:txBody>
                    <a:bodyPr/>
                    <a:lstStyle/>
                    <a:p>
                      <a:pPr>
                        <a:lnSpc>
                          <a:spcPct val="150000"/>
                        </a:lnSpc>
                        <a:spcAft>
                          <a:spcPts val="0"/>
                        </a:spcAft>
                      </a:pPr>
                      <a:r>
                        <a:rPr lang="es-EC" sz="1000">
                          <a:effectLst/>
                        </a:rPr>
                        <a:t>Control</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solidFill>
                            <a:srgbClr val="000000"/>
                          </a:solidFill>
                          <a:effectLst/>
                          <a:latin typeface="Times New Roman"/>
                          <a:ea typeface="Calibri"/>
                          <a:cs typeface="Times New Roman"/>
                        </a:rPr>
                        <a:t>T0</a:t>
                      </a:r>
                      <a:endParaRPr lang="es-EC"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solidFill>
                            <a:srgbClr val="000000"/>
                          </a:solidFill>
                          <a:effectLst/>
                          <a:latin typeface="Times New Roman"/>
                          <a:ea typeface="Calibri"/>
                          <a:cs typeface="Times New Roman"/>
                        </a:rPr>
                        <a:t>11</a:t>
                      </a:r>
                      <a:endParaRPr lang="es-EC"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solidFill>
                            <a:srgbClr val="000000"/>
                          </a:solidFill>
                          <a:effectLst/>
                          <a:latin typeface="Times New Roman"/>
                          <a:ea typeface="Calibri"/>
                          <a:cs typeface="Times New Roman"/>
                        </a:rPr>
                        <a:t>44</a:t>
                      </a:r>
                      <a:endParaRPr lang="es-EC"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solidFill>
                            <a:srgbClr val="000000"/>
                          </a:solidFill>
                          <a:effectLst/>
                          <a:latin typeface="Times New Roman"/>
                          <a:ea typeface="Calibri"/>
                          <a:cs typeface="Times New Roman"/>
                        </a:rPr>
                        <a:t>484</a:t>
                      </a:r>
                      <a:endParaRPr lang="es-EC" sz="1200">
                        <a:effectLst/>
                        <a:latin typeface="Times New Roman"/>
                        <a:ea typeface="Calibri"/>
                        <a:cs typeface="Times New Roman"/>
                      </a:endParaRPr>
                    </a:p>
                  </a:txBody>
                  <a:tcPr marL="44450" marR="44450" marT="0" marB="0" anchor="b"/>
                </a:tc>
              </a:tr>
              <a:tr h="525872">
                <a:tc>
                  <a:txBody>
                    <a:bodyPr/>
                    <a:lstStyle/>
                    <a:p>
                      <a:pPr>
                        <a:lnSpc>
                          <a:spcPct val="150000"/>
                        </a:lnSpc>
                        <a:spcAft>
                          <a:spcPts val="0"/>
                        </a:spcAft>
                      </a:pPr>
                      <a:r>
                        <a:rPr lang="es-EC" sz="1000">
                          <a:effectLst/>
                        </a:rPr>
                        <a:t>Formol Puro</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solidFill>
                            <a:srgbClr val="000000"/>
                          </a:solidFill>
                          <a:effectLst/>
                          <a:latin typeface="Times New Roman"/>
                          <a:ea typeface="Calibri"/>
                          <a:cs typeface="Times New Roman"/>
                        </a:rPr>
                        <a:t>T1</a:t>
                      </a:r>
                      <a:endParaRPr lang="es-EC"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solidFill>
                            <a:srgbClr val="000000"/>
                          </a:solidFill>
                          <a:effectLst/>
                          <a:latin typeface="Times New Roman"/>
                          <a:ea typeface="Calibri"/>
                          <a:cs typeface="Times New Roman"/>
                        </a:rPr>
                        <a:t>11</a:t>
                      </a:r>
                      <a:endParaRPr lang="es-EC"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solidFill>
                            <a:srgbClr val="000000"/>
                          </a:solidFill>
                          <a:effectLst/>
                          <a:latin typeface="Times New Roman"/>
                          <a:ea typeface="Calibri"/>
                          <a:cs typeface="Times New Roman"/>
                        </a:rPr>
                        <a:t>44</a:t>
                      </a:r>
                      <a:endParaRPr lang="es-EC"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solidFill>
                            <a:srgbClr val="000000"/>
                          </a:solidFill>
                          <a:effectLst/>
                          <a:latin typeface="Times New Roman"/>
                          <a:ea typeface="Calibri"/>
                          <a:cs typeface="Times New Roman"/>
                        </a:rPr>
                        <a:t>484</a:t>
                      </a:r>
                      <a:endParaRPr lang="es-EC" sz="1200">
                        <a:effectLst/>
                        <a:latin typeface="Times New Roman"/>
                        <a:ea typeface="Calibri"/>
                        <a:cs typeface="Times New Roman"/>
                      </a:endParaRPr>
                    </a:p>
                  </a:txBody>
                  <a:tcPr marL="44450" marR="44450" marT="0" marB="0" anchor="b"/>
                </a:tc>
              </a:tr>
              <a:tr h="525872">
                <a:tc>
                  <a:txBody>
                    <a:bodyPr/>
                    <a:lstStyle/>
                    <a:p>
                      <a:pPr>
                        <a:lnSpc>
                          <a:spcPct val="150000"/>
                        </a:lnSpc>
                        <a:spcAft>
                          <a:spcPts val="0"/>
                        </a:spcAft>
                      </a:pPr>
                      <a:r>
                        <a:rPr lang="es-EC" sz="1000">
                          <a:effectLst/>
                        </a:rPr>
                        <a:t>Formol Diluido</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solidFill>
                            <a:srgbClr val="000000"/>
                          </a:solidFill>
                          <a:effectLst/>
                          <a:latin typeface="Times New Roman"/>
                          <a:ea typeface="Calibri"/>
                          <a:cs typeface="Times New Roman"/>
                        </a:rPr>
                        <a:t>T2</a:t>
                      </a:r>
                      <a:endParaRPr lang="es-EC"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solidFill>
                            <a:srgbClr val="000000"/>
                          </a:solidFill>
                          <a:effectLst/>
                          <a:latin typeface="Times New Roman"/>
                          <a:ea typeface="Calibri"/>
                          <a:cs typeface="Times New Roman"/>
                        </a:rPr>
                        <a:t>11</a:t>
                      </a:r>
                      <a:endParaRPr lang="es-EC"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solidFill>
                            <a:srgbClr val="000000"/>
                          </a:solidFill>
                          <a:effectLst/>
                          <a:latin typeface="Times New Roman"/>
                          <a:ea typeface="Calibri"/>
                          <a:cs typeface="Times New Roman"/>
                        </a:rPr>
                        <a:t>44</a:t>
                      </a:r>
                      <a:endParaRPr lang="es-EC"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dirty="0">
                          <a:solidFill>
                            <a:srgbClr val="000000"/>
                          </a:solidFill>
                          <a:effectLst/>
                          <a:latin typeface="Times New Roman"/>
                          <a:ea typeface="Calibri"/>
                          <a:cs typeface="Times New Roman"/>
                        </a:rPr>
                        <a:t>484</a:t>
                      </a:r>
                      <a:endParaRPr lang="es-EC" sz="1200" dirty="0">
                        <a:effectLst/>
                        <a:latin typeface="Times New Roman"/>
                        <a:ea typeface="Calibri"/>
                        <a:cs typeface="Times New Roman"/>
                      </a:endParaRPr>
                    </a:p>
                  </a:txBody>
                  <a:tcPr marL="44450" marR="44450" marT="0" marB="0" anchor="b"/>
                </a:tc>
              </a:tr>
              <a:tr h="525872">
                <a:tc gridSpan="2">
                  <a:txBody>
                    <a:bodyPr/>
                    <a:lstStyle/>
                    <a:p>
                      <a:pPr>
                        <a:lnSpc>
                          <a:spcPct val="150000"/>
                        </a:lnSpc>
                        <a:spcAft>
                          <a:spcPts val="0"/>
                        </a:spcAft>
                      </a:pPr>
                      <a:r>
                        <a:rPr lang="es-EC" sz="1000" dirty="0">
                          <a:effectLst/>
                        </a:rPr>
                        <a:t>TOTAL DE </a:t>
                      </a:r>
                      <a:r>
                        <a:rPr lang="es-EC" sz="1000" dirty="0" smtClean="0">
                          <a:effectLst/>
                        </a:rPr>
                        <a:t>POLLOS</a:t>
                      </a:r>
                      <a:endParaRPr lang="es-ES" sz="1200" dirty="0">
                        <a:effectLst/>
                        <a:latin typeface="Times New Roman"/>
                        <a:ea typeface="Calibri"/>
                        <a:cs typeface="Times New Roman"/>
                      </a:endParaRPr>
                    </a:p>
                  </a:txBody>
                  <a:tcPr marL="44450" marR="44450" marT="0" marB="0" anchor="b"/>
                </a:tc>
                <a:tc hMerge="1">
                  <a:txBody>
                    <a:bodyPr/>
                    <a:lstStyle/>
                    <a:p>
                      <a:endParaRPr lang="es-ES"/>
                    </a:p>
                  </a:txBody>
                  <a:tcPr/>
                </a:tc>
                <a:tc>
                  <a:txBody>
                    <a:bodyPr/>
                    <a:lstStyle/>
                    <a:p>
                      <a:pPr algn="ctr">
                        <a:lnSpc>
                          <a:spcPct val="150000"/>
                        </a:lnSpc>
                        <a:spcAft>
                          <a:spcPts val="0"/>
                        </a:spcAft>
                      </a:pPr>
                      <a:r>
                        <a:rPr lang="es-EC" sz="1000" dirty="0">
                          <a:effectLst/>
                        </a:rPr>
                        <a:t> </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000">
                          <a:effectLst/>
                        </a:rPr>
                        <a:t> </a:t>
                      </a:r>
                      <a:endParaRPr lang="es-ES" sz="12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kumimoji="0" lang="es-EC" sz="1800" kern="1200" dirty="0" smtClean="0">
                          <a:solidFill>
                            <a:schemeClr val="dk1"/>
                          </a:solidFill>
                          <a:effectLst/>
                          <a:latin typeface="+mn-lt"/>
                          <a:ea typeface="+mn-ea"/>
                          <a:cs typeface="+mn-cs"/>
                        </a:rPr>
                        <a:t>1452</a:t>
                      </a:r>
                      <a:endParaRPr lang="es-ES" sz="1200" dirty="0">
                        <a:effectLst/>
                        <a:latin typeface="Times New Roman"/>
                        <a:ea typeface="Calibri"/>
                        <a:cs typeface="Times New Roman"/>
                      </a:endParaRPr>
                    </a:p>
                  </a:txBody>
                  <a:tcPr marL="44450" marR="44450" marT="0" marB="0" anchor="b"/>
                </a:tc>
              </a:tr>
              <a:tr h="600399">
                <a:tc gridSpan="3">
                  <a:txBody>
                    <a:bodyPr/>
                    <a:lstStyle/>
                    <a:p>
                      <a:pPr>
                        <a:lnSpc>
                          <a:spcPct val="150000"/>
                        </a:lnSpc>
                        <a:spcAft>
                          <a:spcPts val="0"/>
                        </a:spcAft>
                      </a:pPr>
                      <a:r>
                        <a:rPr lang="es-EC" sz="1200">
                          <a:effectLst/>
                        </a:rPr>
                        <a:t>TUE*: Tamaño de unidad experimental</a:t>
                      </a:r>
                      <a:endParaRPr lang="es-ES" sz="1200">
                        <a:effectLst/>
                        <a:latin typeface="Times New Roman"/>
                        <a:ea typeface="Calibri"/>
                        <a:cs typeface="Times New Roman"/>
                      </a:endParaRPr>
                    </a:p>
                  </a:txBody>
                  <a:tcPr marL="44450" marR="44450" marT="0" marB="0" anchor="b"/>
                </a:tc>
                <a:tc hMerge="1">
                  <a:txBody>
                    <a:bodyPr/>
                    <a:lstStyle/>
                    <a:p>
                      <a:endParaRPr lang="es-ES"/>
                    </a:p>
                  </a:txBody>
                  <a:tcPr/>
                </a:tc>
                <a:tc hMerge="1">
                  <a:txBody>
                    <a:bodyPr/>
                    <a:lstStyle/>
                    <a:p>
                      <a:endParaRPr lang="es-ES"/>
                    </a:p>
                  </a:txBody>
                  <a:tcPr/>
                </a:tc>
                <a:tc>
                  <a:txBody>
                    <a:bodyPr/>
                    <a:lstStyle/>
                    <a:p>
                      <a:pPr>
                        <a:lnSpc>
                          <a:spcPct val="150000"/>
                        </a:lnSpc>
                        <a:spcAft>
                          <a:spcPts val="0"/>
                        </a:spcAft>
                      </a:pPr>
                      <a:r>
                        <a:rPr lang="es-EC" sz="1200">
                          <a:effectLst/>
                        </a:rPr>
                        <a:t> </a:t>
                      </a:r>
                      <a:endParaRPr lang="es-ES" sz="1200">
                        <a:effectLst/>
                        <a:latin typeface="Times New Roman"/>
                        <a:ea typeface="Calibri"/>
                        <a:cs typeface="Times New Roman"/>
                      </a:endParaRPr>
                    </a:p>
                  </a:txBody>
                  <a:tcPr marL="44450" marR="44450" marT="0" marB="0" anchor="b"/>
                </a:tc>
                <a:tc>
                  <a:txBody>
                    <a:bodyPr/>
                    <a:lstStyle/>
                    <a:p>
                      <a:pPr>
                        <a:lnSpc>
                          <a:spcPct val="150000"/>
                        </a:lnSpc>
                        <a:spcAft>
                          <a:spcPts val="0"/>
                        </a:spcAft>
                      </a:pPr>
                      <a:r>
                        <a:rPr lang="es-EC" sz="1200" dirty="0">
                          <a:effectLst/>
                        </a:rPr>
                        <a:t> </a:t>
                      </a:r>
                      <a:endParaRPr lang="es-ES" sz="1200" dirty="0">
                        <a:effectLst/>
                        <a:latin typeface="Times New Roman"/>
                        <a:ea typeface="Calibri"/>
                        <a:cs typeface="Times New Roman"/>
                      </a:endParaRPr>
                    </a:p>
                  </a:txBody>
                  <a:tcPr marL="44450" marR="44450" marT="0" marB="0" anchor="b"/>
                </a:tc>
              </a:tr>
            </a:tbl>
          </a:graphicData>
        </a:graphic>
      </p:graphicFrame>
      <p:sp>
        <p:nvSpPr>
          <p:cNvPr id="3" name="2 Rectángulo redondeado"/>
          <p:cNvSpPr/>
          <p:nvPr/>
        </p:nvSpPr>
        <p:spPr>
          <a:xfrm>
            <a:off x="5436369" y="3140968"/>
            <a:ext cx="432048" cy="288032"/>
          </a:xfrm>
          <a:prstGeom prst="roundRect">
            <a:avLst/>
          </a:prstGeom>
          <a:solidFill>
            <a:srgbClr val="FFC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redondeado"/>
          <p:cNvSpPr/>
          <p:nvPr/>
        </p:nvSpPr>
        <p:spPr>
          <a:xfrm>
            <a:off x="5436369" y="4221088"/>
            <a:ext cx="432048" cy="288032"/>
          </a:xfrm>
          <a:prstGeom prst="roundRect">
            <a:avLst/>
          </a:prstGeom>
          <a:solidFill>
            <a:srgbClr val="FFC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redondeado"/>
          <p:cNvSpPr/>
          <p:nvPr/>
        </p:nvSpPr>
        <p:spPr>
          <a:xfrm>
            <a:off x="6804521" y="3717032"/>
            <a:ext cx="432048" cy="288032"/>
          </a:xfrm>
          <a:prstGeom prst="roundRect">
            <a:avLst/>
          </a:prstGeom>
          <a:solidFill>
            <a:srgbClr val="FFC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redondeado"/>
          <p:cNvSpPr/>
          <p:nvPr/>
        </p:nvSpPr>
        <p:spPr>
          <a:xfrm>
            <a:off x="6804521" y="3140968"/>
            <a:ext cx="432048" cy="288032"/>
          </a:xfrm>
          <a:prstGeom prst="round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redondeado"/>
          <p:cNvSpPr/>
          <p:nvPr/>
        </p:nvSpPr>
        <p:spPr>
          <a:xfrm>
            <a:off x="8748737" y="4221088"/>
            <a:ext cx="432048" cy="288032"/>
          </a:xfrm>
          <a:prstGeom prst="round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791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250" fill="hold"/>
                                        <p:tgtEl>
                                          <p:spTgt spid="16"/>
                                        </p:tgtEl>
                                        <p:attrNameLst>
                                          <p:attrName>ppt_x</p:attrName>
                                        </p:attrNameLst>
                                      </p:cBhvr>
                                      <p:tavLst>
                                        <p:tav tm="0">
                                          <p:val>
                                            <p:strVal val="#ppt_x"/>
                                          </p:val>
                                        </p:tav>
                                        <p:tav tm="100000">
                                          <p:val>
                                            <p:strVal val="#ppt_x"/>
                                          </p:val>
                                        </p:tav>
                                      </p:tavLst>
                                    </p:anim>
                                    <p:anim calcmode="lin" valueType="num">
                                      <p:cBhvr additive="base">
                                        <p:cTn id="13" dur="250" fill="hold"/>
                                        <p:tgtEl>
                                          <p:spTgt spid="1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250" fill="hold"/>
                                        <p:tgtEl>
                                          <p:spTgt spid="15"/>
                                        </p:tgtEl>
                                        <p:attrNameLst>
                                          <p:attrName>ppt_x</p:attrName>
                                        </p:attrNameLst>
                                      </p:cBhvr>
                                      <p:tavLst>
                                        <p:tav tm="0">
                                          <p:val>
                                            <p:strVal val="#ppt_x"/>
                                          </p:val>
                                        </p:tav>
                                        <p:tav tm="100000">
                                          <p:val>
                                            <p:strVal val="#ppt_x"/>
                                          </p:val>
                                        </p:tav>
                                      </p:tavLst>
                                    </p:anim>
                                    <p:anim calcmode="lin" valueType="num">
                                      <p:cBhvr additive="base">
                                        <p:cTn id="34"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1"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p:cNvSpPr>
            <a:spLocks noChangeArrowheads="1"/>
          </p:cNvSpPr>
          <p:nvPr/>
        </p:nvSpPr>
        <p:spPr bwMode="auto">
          <a:xfrm>
            <a:off x="0" y="3473"/>
            <a:ext cx="11880850" cy="977255"/>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lvl="2" algn="r"/>
            <a:r>
              <a:rPr lang="es-AR" sz="3200" b="1" dirty="0" smtClean="0">
                <a:latin typeface="Arial Black" panose="020B0A04020102020204" pitchFamily="34" charset="0"/>
                <a:cs typeface="Times New Roman" panose="02020603050405020304" pitchFamily="18" charset="0"/>
              </a:rPr>
              <a:t>Factores </a:t>
            </a:r>
            <a:r>
              <a:rPr lang="es-AR" sz="3200" b="1" dirty="0">
                <a:latin typeface="Arial Black" panose="020B0A04020102020204" pitchFamily="34" charset="0"/>
                <a:cs typeface="Times New Roman" panose="02020603050405020304" pitchFamily="18" charset="0"/>
              </a:rPr>
              <a:t>de estudio</a:t>
            </a:r>
            <a:endParaRPr lang="es-ES" sz="3200" b="1" dirty="0">
              <a:latin typeface="Arial Black" panose="020B0A04020102020204" pitchFamily="34" charset="0"/>
              <a:cs typeface="Times New Roman" panose="02020603050405020304" pitchFamily="18" charset="0"/>
            </a:endParaRPr>
          </a:p>
        </p:txBody>
      </p:sp>
      <p:sp>
        <p:nvSpPr>
          <p:cNvPr id="17" name="Rectángulo 16"/>
          <p:cNvSpPr/>
          <p:nvPr/>
        </p:nvSpPr>
        <p:spPr>
          <a:xfrm>
            <a:off x="1115889" y="836712"/>
            <a:ext cx="3307316" cy="646331"/>
          </a:xfrm>
          <a:prstGeom prst="rect">
            <a:avLst/>
          </a:prstGeom>
        </p:spPr>
        <p:txBody>
          <a:bodyPr wrap="none">
            <a:spAutoFit/>
          </a:bodyPr>
          <a:lstStyle/>
          <a:p>
            <a:pPr marL="285750" lvl="3" indent="-285750">
              <a:buFont typeface="Wingdings" panose="05000000000000000000" pitchFamily="2" charset="2"/>
              <a:buChar char="q"/>
            </a:pPr>
            <a:r>
              <a:rPr lang="es-AR" b="1" dirty="0" smtClean="0"/>
              <a:t>En </a:t>
            </a:r>
            <a:r>
              <a:rPr lang="es-AR" b="1" dirty="0"/>
              <a:t>la etapa de incubación</a:t>
            </a:r>
            <a:endParaRPr lang="es-ES" b="1" dirty="0"/>
          </a:p>
          <a:p>
            <a:pPr marL="285750" indent="-285750">
              <a:buFont typeface="Wingdings" panose="05000000000000000000" pitchFamily="2" charset="2"/>
              <a:buChar char="q"/>
            </a:pPr>
            <a:endParaRPr lang="es-EC" b="1" dirty="0">
              <a:latin typeface="Arial" panose="020B0604020202020204" pitchFamily="34" charset="0"/>
              <a:cs typeface="Arial" panose="020B0604020202020204" pitchFamily="34" charset="0"/>
            </a:endParaRPr>
          </a:p>
        </p:txBody>
      </p:sp>
      <p:graphicFrame>
        <p:nvGraphicFramePr>
          <p:cNvPr id="8" name="2 Diagrama"/>
          <p:cNvGraphicFramePr/>
          <p:nvPr>
            <p:extLst>
              <p:ext uri="{D42A27DB-BD31-4B8C-83A1-F6EECF244321}">
                <p14:modId xmlns:p14="http://schemas.microsoft.com/office/powerpoint/2010/main" val="358066053"/>
              </p:ext>
            </p:extLst>
          </p:nvPr>
        </p:nvGraphicFramePr>
        <p:xfrm>
          <a:off x="21100" y="1447338"/>
          <a:ext cx="11859750" cy="3781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2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4725144"/>
            <a:ext cx="2156958" cy="1213288"/>
          </a:xfrm>
          <a:prstGeom prst="rect">
            <a:avLst/>
          </a:prstGeom>
        </p:spPr>
      </p:pic>
      <p:pic>
        <p:nvPicPr>
          <p:cNvPr id="4" name="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41021" y="4714160"/>
            <a:ext cx="2196009" cy="1235255"/>
          </a:xfrm>
          <a:prstGeom prst="rect">
            <a:avLst/>
          </a:prstGeom>
        </p:spPr>
      </p:pic>
      <p:pic>
        <p:nvPicPr>
          <p:cNvPr id="5" name="4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37030" y="4725143"/>
            <a:ext cx="688652" cy="1224271"/>
          </a:xfrm>
          <a:prstGeom prst="rect">
            <a:avLst/>
          </a:prstGeom>
        </p:spPr>
      </p:pic>
      <p:pic>
        <p:nvPicPr>
          <p:cNvPr id="7" name="6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56958" y="4725144"/>
            <a:ext cx="682475" cy="1213288"/>
          </a:xfrm>
          <a:prstGeom prst="rect">
            <a:avLst/>
          </a:prstGeom>
        </p:spPr>
      </p:pic>
    </p:spTree>
    <p:extLst>
      <p:ext uri="{BB962C8B-B14F-4D97-AF65-F5344CB8AC3E}">
        <p14:creationId xmlns:p14="http://schemas.microsoft.com/office/powerpoint/2010/main" val="37251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p:cNvSpPr>
            <a:spLocks noChangeArrowheads="1"/>
          </p:cNvSpPr>
          <p:nvPr/>
        </p:nvSpPr>
        <p:spPr bwMode="auto">
          <a:xfrm>
            <a:off x="0" y="3473"/>
            <a:ext cx="11880850" cy="977255"/>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lvl="2" algn="r"/>
            <a:r>
              <a:rPr lang="es-AR" sz="3200" b="1" dirty="0" smtClean="0">
                <a:latin typeface="Arial Black" panose="020B0A04020102020204" pitchFamily="34" charset="0"/>
                <a:cs typeface="Times New Roman" panose="02020603050405020304" pitchFamily="18" charset="0"/>
              </a:rPr>
              <a:t>Factores </a:t>
            </a:r>
            <a:r>
              <a:rPr lang="es-AR" sz="3200" b="1" dirty="0">
                <a:latin typeface="Arial Black" panose="020B0A04020102020204" pitchFamily="34" charset="0"/>
                <a:cs typeface="Times New Roman" panose="02020603050405020304" pitchFamily="18" charset="0"/>
              </a:rPr>
              <a:t>de estudio</a:t>
            </a:r>
            <a:endParaRPr lang="es-ES" sz="3200" b="1" dirty="0">
              <a:latin typeface="Arial Black" panose="020B0A04020102020204" pitchFamily="34" charset="0"/>
              <a:cs typeface="Times New Roman" panose="02020603050405020304" pitchFamily="18" charset="0"/>
            </a:endParaRPr>
          </a:p>
        </p:txBody>
      </p:sp>
      <p:sp>
        <p:nvSpPr>
          <p:cNvPr id="17" name="Rectángulo 16"/>
          <p:cNvSpPr/>
          <p:nvPr/>
        </p:nvSpPr>
        <p:spPr>
          <a:xfrm>
            <a:off x="1115889" y="836712"/>
            <a:ext cx="3025187" cy="369332"/>
          </a:xfrm>
          <a:prstGeom prst="rect">
            <a:avLst/>
          </a:prstGeom>
        </p:spPr>
        <p:txBody>
          <a:bodyPr wrap="none">
            <a:spAutoFit/>
          </a:bodyPr>
          <a:lstStyle/>
          <a:p>
            <a:pPr marL="285750" lvl="3" indent="-285750">
              <a:buFont typeface="Wingdings" panose="05000000000000000000" pitchFamily="2" charset="2"/>
              <a:buChar char="q"/>
            </a:pPr>
            <a:r>
              <a:rPr lang="es-AR" b="1" dirty="0" smtClean="0"/>
              <a:t>En </a:t>
            </a:r>
            <a:r>
              <a:rPr lang="es-AR" b="1" dirty="0"/>
              <a:t>la etapa de </a:t>
            </a:r>
            <a:r>
              <a:rPr lang="es-AR" b="1" dirty="0" smtClean="0"/>
              <a:t>Engorde</a:t>
            </a:r>
            <a:endParaRPr lang="es-EC" b="1" dirty="0">
              <a:latin typeface="Arial" panose="020B0604020202020204" pitchFamily="34" charset="0"/>
              <a:cs typeface="Arial" panose="020B0604020202020204" pitchFamily="34" charset="0"/>
            </a:endParaRPr>
          </a:p>
        </p:txBody>
      </p:sp>
      <p:graphicFrame>
        <p:nvGraphicFramePr>
          <p:cNvPr id="8" name="2 Diagrama"/>
          <p:cNvGraphicFramePr/>
          <p:nvPr>
            <p:extLst>
              <p:ext uri="{D42A27DB-BD31-4B8C-83A1-F6EECF244321}">
                <p14:modId xmlns:p14="http://schemas.microsoft.com/office/powerpoint/2010/main" val="612707834"/>
              </p:ext>
            </p:extLst>
          </p:nvPr>
        </p:nvGraphicFramePr>
        <p:xfrm>
          <a:off x="0" y="492100"/>
          <a:ext cx="11629057" cy="3781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2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8295" y="4077071"/>
            <a:ext cx="1199732" cy="2132856"/>
          </a:xfrm>
          <a:prstGeom prst="rect">
            <a:avLst/>
          </a:prstGeom>
        </p:spPr>
      </p:pic>
      <p:pic>
        <p:nvPicPr>
          <p:cNvPr id="4" name="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08027" y="4077071"/>
            <a:ext cx="1599642" cy="2132856"/>
          </a:xfrm>
          <a:prstGeom prst="rect">
            <a:avLst/>
          </a:prstGeom>
        </p:spPr>
      </p:pic>
      <p:pic>
        <p:nvPicPr>
          <p:cNvPr id="5" name="4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4739904" y="4335568"/>
            <a:ext cx="2142124" cy="1606593"/>
          </a:xfrm>
          <a:prstGeom prst="rect">
            <a:avLst/>
          </a:prstGeom>
        </p:spPr>
      </p:pic>
      <p:pic>
        <p:nvPicPr>
          <p:cNvPr id="7" name="6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1833" y="4077071"/>
            <a:ext cx="1599642" cy="2132856"/>
          </a:xfrm>
          <a:prstGeom prst="rect">
            <a:avLst/>
          </a:prstGeom>
        </p:spPr>
      </p:pic>
      <p:pic>
        <p:nvPicPr>
          <p:cNvPr id="11" name="10 Imagen"/>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14262" y="4067802"/>
            <a:ext cx="1606593" cy="2142125"/>
          </a:xfrm>
          <a:prstGeom prst="rect">
            <a:avLst/>
          </a:prstGeom>
        </p:spPr>
      </p:pic>
    </p:spTree>
    <p:extLst>
      <p:ext uri="{BB962C8B-B14F-4D97-AF65-F5344CB8AC3E}">
        <p14:creationId xmlns:p14="http://schemas.microsoft.com/office/powerpoint/2010/main" val="303040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p:cNvSpPr>
            <a:spLocks noChangeArrowheads="1"/>
          </p:cNvSpPr>
          <p:nvPr/>
        </p:nvSpPr>
        <p:spPr bwMode="auto">
          <a:xfrm>
            <a:off x="0" y="3473"/>
            <a:ext cx="11880850" cy="977255"/>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lvl="2" algn="r"/>
            <a:r>
              <a:rPr lang="es-AR" sz="3200" b="1" dirty="0" smtClean="0">
                <a:latin typeface="Arial Black" panose="020B0A04020102020204" pitchFamily="34" charset="0"/>
                <a:cs typeface="Times New Roman" panose="02020603050405020304" pitchFamily="18" charset="0"/>
              </a:rPr>
              <a:t>Factores </a:t>
            </a:r>
            <a:r>
              <a:rPr lang="es-AR" sz="3200" b="1" dirty="0">
                <a:latin typeface="Arial Black" panose="020B0A04020102020204" pitchFamily="34" charset="0"/>
                <a:cs typeface="Times New Roman" panose="02020603050405020304" pitchFamily="18" charset="0"/>
              </a:rPr>
              <a:t>de estudio</a:t>
            </a:r>
            <a:endParaRPr lang="es-ES" sz="3200" b="1" dirty="0">
              <a:latin typeface="Arial Black" panose="020B0A04020102020204" pitchFamily="34" charset="0"/>
              <a:cs typeface="Times New Roman" panose="02020603050405020304" pitchFamily="18" charset="0"/>
            </a:endParaRPr>
          </a:p>
        </p:txBody>
      </p:sp>
      <p:grpSp>
        <p:nvGrpSpPr>
          <p:cNvPr id="2" name="7 Grupo"/>
          <p:cNvGrpSpPr/>
          <p:nvPr/>
        </p:nvGrpSpPr>
        <p:grpSpPr>
          <a:xfrm>
            <a:off x="395810" y="1312277"/>
            <a:ext cx="10729191" cy="4205165"/>
            <a:chOff x="2832659" y="1205110"/>
            <a:chExt cx="2194046" cy="1606814"/>
          </a:xfrm>
          <a:gradFill flip="none" rotWithShape="1">
            <a:gsLst>
              <a:gs pos="0">
                <a:srgbClr val="3333CC">
                  <a:gamma/>
                  <a:tint val="0"/>
                  <a:invGamma/>
                </a:srgbClr>
              </a:gs>
              <a:gs pos="100000">
                <a:schemeClr val="accent6">
                  <a:lumMod val="75000"/>
                </a:schemeClr>
              </a:gs>
            </a:gsLst>
            <a:lin ang="8100000" scaled="1"/>
            <a:tileRect/>
          </a:gradFill>
          <a:scene3d>
            <a:camera prst="orthographicFront">
              <a:rot lat="0" lon="0" rev="0"/>
            </a:camera>
            <a:lightRig rig="soft" dir="t">
              <a:rot lat="0" lon="0" rev="0"/>
            </a:lightRig>
          </a:scene3d>
        </p:grpSpPr>
        <p:sp>
          <p:nvSpPr>
            <p:cNvPr id="9" name="8 Rectángulo redondeado"/>
            <p:cNvSpPr/>
            <p:nvPr/>
          </p:nvSpPr>
          <p:spPr>
            <a:xfrm>
              <a:off x="2832659" y="1205110"/>
              <a:ext cx="2194046" cy="1606814"/>
            </a:xfrm>
            <a:prstGeom prst="round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Rectángulo"/>
            <p:cNvSpPr/>
            <p:nvPr/>
          </p:nvSpPr>
          <p:spPr>
            <a:xfrm>
              <a:off x="2911097" y="1283548"/>
              <a:ext cx="2037170" cy="1449938"/>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2"/>
              <a:endParaRPr lang="es-EC" b="1" dirty="0" smtClean="0">
                <a:solidFill>
                  <a:schemeClr val="tx1"/>
                </a:solidFill>
              </a:endParaRPr>
            </a:p>
          </p:txBody>
        </p:sp>
      </p:grpSp>
      <p:graphicFrame>
        <p:nvGraphicFramePr>
          <p:cNvPr id="3" name="2 Tabla"/>
          <p:cNvGraphicFramePr>
            <a:graphicFrameLocks noGrp="1"/>
          </p:cNvGraphicFramePr>
          <p:nvPr>
            <p:extLst>
              <p:ext uri="{D42A27DB-BD31-4B8C-83A1-F6EECF244321}">
                <p14:modId xmlns:p14="http://schemas.microsoft.com/office/powerpoint/2010/main" val="2715391159"/>
              </p:ext>
            </p:extLst>
          </p:nvPr>
        </p:nvGraphicFramePr>
        <p:xfrm>
          <a:off x="791180" y="2227618"/>
          <a:ext cx="9950247" cy="3003431"/>
        </p:xfrm>
        <a:graphic>
          <a:graphicData uri="http://schemas.openxmlformats.org/drawingml/2006/table">
            <a:tbl>
              <a:tblPr firstRow="1" firstCol="1" bandRow="1">
                <a:tableStyleId>{5C22544A-7EE6-4342-B048-85BDC9FD1C3A}</a:tableStyleId>
              </a:tblPr>
              <a:tblGrid>
                <a:gridCol w="9950247"/>
              </a:tblGrid>
              <a:tr h="305951">
                <a:tc>
                  <a:txBody>
                    <a:bodyPr/>
                    <a:lstStyle/>
                    <a:p>
                      <a:pPr>
                        <a:lnSpc>
                          <a:spcPct val="115000"/>
                        </a:lnSpc>
                      </a:pPr>
                      <a:endParaRPr lang="es-ES" sz="1100" dirty="0">
                        <a:effectLst/>
                        <a:latin typeface="Calibri"/>
                        <a:cs typeface="Times New Roman"/>
                      </a:endParaRPr>
                    </a:p>
                  </a:txBody>
                  <a:tcPr marL="44450" marR="44450" marT="0" marB="0" anchor="b">
                    <a:solidFill>
                      <a:schemeClr val="bg1">
                        <a:lumMod val="50000"/>
                      </a:schemeClr>
                    </a:solidFill>
                  </a:tcPr>
                </a:tc>
              </a:tr>
              <a:tr h="381314">
                <a:tc>
                  <a:txBody>
                    <a:bodyPr/>
                    <a:lstStyle/>
                    <a:p>
                      <a:pPr>
                        <a:lnSpc>
                          <a:spcPct val="150000"/>
                        </a:lnSpc>
                        <a:spcAft>
                          <a:spcPts val="0"/>
                        </a:spcAft>
                      </a:pPr>
                      <a:r>
                        <a:rPr kumimoji="0" lang="es-EC" sz="1800" b="1" kern="1200" dirty="0" smtClean="0">
                          <a:solidFill>
                            <a:schemeClr val="lt1"/>
                          </a:solidFill>
                          <a:effectLst/>
                          <a:latin typeface="+mn-lt"/>
                          <a:ea typeface="+mn-ea"/>
                          <a:cs typeface="+mn-cs"/>
                        </a:rPr>
                        <a:t>Engorde 0: granulado,  21-22 % de proteína, 2975 Kcal/kg, de 0 a 7 días</a:t>
                      </a:r>
                      <a:endParaRPr lang="es-ES" sz="1200" dirty="0">
                        <a:effectLst/>
                        <a:latin typeface="Times New Roman"/>
                        <a:ea typeface="Calibri"/>
                        <a:cs typeface="Times New Roman"/>
                      </a:endParaRPr>
                    </a:p>
                    <a:p>
                      <a:pPr>
                        <a:lnSpc>
                          <a:spcPct val="150000"/>
                        </a:lnSpc>
                        <a:spcAft>
                          <a:spcPts val="0"/>
                        </a:spcAft>
                      </a:pPr>
                      <a:r>
                        <a:rPr lang="es-EC" sz="1000" dirty="0">
                          <a:effectLst/>
                        </a:rPr>
                        <a:t> </a:t>
                      </a:r>
                      <a:endParaRPr lang="es-ES" sz="1200" dirty="0">
                        <a:effectLst/>
                        <a:latin typeface="Times New Roman"/>
                        <a:ea typeface="Calibri"/>
                        <a:cs typeface="Times New Roman"/>
                      </a:endParaRPr>
                    </a:p>
                  </a:txBody>
                  <a:tcPr marL="44450" marR="44450" marT="0" marB="0" anchor="b">
                    <a:solidFill>
                      <a:schemeClr val="bg1">
                        <a:lumMod val="50000"/>
                      </a:schemeClr>
                    </a:solidFill>
                  </a:tcPr>
                </a:tc>
              </a:tr>
              <a:tr h="381314">
                <a:tc>
                  <a:txBody>
                    <a:bodyPr/>
                    <a:lstStyle/>
                    <a:p>
                      <a:pPr>
                        <a:lnSpc>
                          <a:spcPct val="150000"/>
                        </a:lnSpc>
                        <a:spcAft>
                          <a:spcPts val="0"/>
                        </a:spcAft>
                      </a:pPr>
                      <a:r>
                        <a:rPr kumimoji="0" lang="es-EC" sz="1800" b="1" kern="1200" dirty="0" smtClean="0">
                          <a:solidFill>
                            <a:schemeClr val="lt1"/>
                          </a:solidFill>
                          <a:effectLst/>
                          <a:latin typeface="+mn-lt"/>
                          <a:ea typeface="+mn-ea"/>
                          <a:cs typeface="+mn-cs"/>
                        </a:rPr>
                        <a:t>Engorde 1: pellet,  19-20 % de proteína, 3025 Kcal/kg, del día 8 a los 21días</a:t>
                      </a:r>
                    </a:p>
                    <a:p>
                      <a:pPr>
                        <a:lnSpc>
                          <a:spcPct val="150000"/>
                        </a:lnSpc>
                        <a:spcAft>
                          <a:spcPts val="0"/>
                        </a:spcAft>
                      </a:pPr>
                      <a:endParaRPr lang="es-ES" sz="1200" dirty="0">
                        <a:effectLst/>
                        <a:latin typeface="Times New Roman"/>
                        <a:ea typeface="Calibri"/>
                        <a:cs typeface="Times New Roman"/>
                      </a:endParaRPr>
                    </a:p>
                  </a:txBody>
                  <a:tcPr marL="44450" marR="44450" marT="0" marB="0" anchor="b">
                    <a:solidFill>
                      <a:schemeClr val="bg1">
                        <a:lumMod val="50000"/>
                      </a:schemeClr>
                    </a:solidFill>
                  </a:tcPr>
                </a:tc>
              </a:tr>
              <a:tr h="362788">
                <a:tc>
                  <a:txBody>
                    <a:bodyPr/>
                    <a:lstStyle/>
                    <a:p>
                      <a:pPr>
                        <a:lnSpc>
                          <a:spcPct val="150000"/>
                        </a:lnSpc>
                        <a:spcAft>
                          <a:spcPts val="0"/>
                        </a:spcAft>
                      </a:pPr>
                      <a:r>
                        <a:rPr kumimoji="0" lang="es-EC" sz="1800" b="1" kern="1200" dirty="0" smtClean="0">
                          <a:solidFill>
                            <a:schemeClr val="lt1"/>
                          </a:solidFill>
                          <a:effectLst/>
                          <a:latin typeface="+mn-lt"/>
                          <a:ea typeface="+mn-ea"/>
                          <a:cs typeface="+mn-cs"/>
                        </a:rPr>
                        <a:t>Engorde 2: pellet,  18-19 % de proteína, 3100 Kcal/kg, del día 22 a los 25 días</a:t>
                      </a:r>
                    </a:p>
                    <a:p>
                      <a:pPr>
                        <a:lnSpc>
                          <a:spcPct val="150000"/>
                        </a:lnSpc>
                        <a:spcAft>
                          <a:spcPts val="0"/>
                        </a:spcAft>
                      </a:pPr>
                      <a:endParaRPr lang="es-ES" sz="1200" dirty="0">
                        <a:effectLst/>
                        <a:latin typeface="Times New Roman"/>
                        <a:ea typeface="Calibri"/>
                        <a:cs typeface="Times New Roman"/>
                      </a:endParaRPr>
                    </a:p>
                  </a:txBody>
                  <a:tcPr marL="44450" marR="44450" marT="0" marB="0" anchor="b">
                    <a:solidFill>
                      <a:schemeClr val="bg1">
                        <a:lumMod val="50000"/>
                      </a:schemeClr>
                    </a:solidFill>
                  </a:tcPr>
                </a:tc>
              </a:tr>
              <a:tr h="414565">
                <a:tc>
                  <a:txBody>
                    <a:bodyPr/>
                    <a:lstStyle/>
                    <a:p>
                      <a:pPr>
                        <a:lnSpc>
                          <a:spcPct val="150000"/>
                        </a:lnSpc>
                        <a:spcAft>
                          <a:spcPts val="0"/>
                        </a:spcAft>
                      </a:pPr>
                      <a:r>
                        <a:rPr kumimoji="0" lang="es-EC" sz="1800" b="1" kern="1200" dirty="0" smtClean="0">
                          <a:solidFill>
                            <a:schemeClr val="lt1"/>
                          </a:solidFill>
                          <a:effectLst/>
                          <a:latin typeface="+mn-lt"/>
                          <a:ea typeface="+mn-ea"/>
                          <a:cs typeface="+mn-cs"/>
                        </a:rPr>
                        <a:t>Engorde 4: pellet,  17-18 % de proteína, 3150 Kcal/kg, del día 26 a los 34 días</a:t>
                      </a:r>
                    </a:p>
                    <a:p>
                      <a:pPr>
                        <a:lnSpc>
                          <a:spcPct val="150000"/>
                        </a:lnSpc>
                        <a:spcAft>
                          <a:spcPts val="0"/>
                        </a:spcAft>
                      </a:pPr>
                      <a:endParaRPr lang="es-ES" sz="1200" dirty="0">
                        <a:effectLst/>
                        <a:latin typeface="Times New Roman"/>
                        <a:ea typeface="Calibri"/>
                        <a:cs typeface="Times New Roman"/>
                      </a:endParaRPr>
                    </a:p>
                  </a:txBody>
                  <a:tcPr marL="44450" marR="44450" marT="0" marB="0" anchor="b">
                    <a:solidFill>
                      <a:schemeClr val="bg1">
                        <a:lumMod val="50000"/>
                      </a:schemeClr>
                    </a:solidFill>
                  </a:tcPr>
                </a:tc>
              </a:tr>
            </a:tbl>
          </a:graphicData>
        </a:graphic>
      </p:graphicFrame>
      <p:sp>
        <p:nvSpPr>
          <p:cNvPr id="11" name="Rectángulo 16"/>
          <p:cNvSpPr/>
          <p:nvPr/>
        </p:nvSpPr>
        <p:spPr>
          <a:xfrm>
            <a:off x="1268289" y="989112"/>
            <a:ext cx="2473754" cy="646331"/>
          </a:xfrm>
          <a:prstGeom prst="rect">
            <a:avLst/>
          </a:prstGeom>
        </p:spPr>
        <p:txBody>
          <a:bodyPr wrap="none">
            <a:spAutoFit/>
          </a:bodyPr>
          <a:lstStyle/>
          <a:p>
            <a:pPr marL="285750" lvl="3" indent="-285750">
              <a:buFont typeface="Wingdings" panose="05000000000000000000" pitchFamily="2" charset="2"/>
              <a:buChar char="q"/>
            </a:pPr>
            <a:r>
              <a:rPr lang="es-AR" b="1" dirty="0" smtClean="0"/>
              <a:t>Manejo y alimento</a:t>
            </a:r>
            <a:endParaRPr lang="es-ES" b="1" dirty="0" smtClean="0"/>
          </a:p>
          <a:p>
            <a:pPr marL="285750" lvl="3" indent="-285750">
              <a:buFont typeface="Wingdings" panose="05000000000000000000" pitchFamily="2" charset="2"/>
              <a:buChar char="q"/>
            </a:pPr>
            <a:endParaRPr lang="es-EC" b="1" dirty="0">
              <a:latin typeface="Arial" panose="020B0604020202020204" pitchFamily="34" charset="0"/>
              <a:cs typeface="Arial" panose="020B0604020202020204" pitchFamily="34" charset="0"/>
            </a:endParaRPr>
          </a:p>
        </p:txBody>
      </p:sp>
      <p:sp>
        <p:nvSpPr>
          <p:cNvPr id="12" name="Rectángulo 16"/>
          <p:cNvSpPr/>
          <p:nvPr/>
        </p:nvSpPr>
        <p:spPr>
          <a:xfrm>
            <a:off x="1293911" y="1511520"/>
            <a:ext cx="9039002" cy="923330"/>
          </a:xfrm>
          <a:prstGeom prst="rect">
            <a:avLst/>
          </a:prstGeom>
        </p:spPr>
        <p:txBody>
          <a:bodyPr wrap="square">
            <a:spAutoFit/>
          </a:bodyPr>
          <a:lstStyle/>
          <a:p>
            <a:r>
              <a:rPr lang="es-EC" dirty="0"/>
              <a:t>F</a:t>
            </a:r>
            <a:r>
              <a:rPr lang="es-EC" dirty="0" smtClean="0"/>
              <a:t>ue </a:t>
            </a:r>
            <a:r>
              <a:rPr lang="es-EC" dirty="0"/>
              <a:t>el mismo para los tres tratamientos, según el cronograma diario establecido para todo el ensayo, se utilizó 4 tipos de alimento:</a:t>
            </a:r>
            <a:endParaRPr lang="es-ES" dirty="0"/>
          </a:p>
          <a:p>
            <a:pPr marL="285750" lvl="3" indent="-285750" algn="just">
              <a:buFont typeface="Wingdings" panose="05000000000000000000" pitchFamily="2" charset="2"/>
              <a:buChar char="q"/>
            </a:pPr>
            <a:endParaRPr lang="es-EC"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21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p:cNvSpPr>
            <a:spLocks noChangeArrowheads="1"/>
          </p:cNvSpPr>
          <p:nvPr/>
        </p:nvSpPr>
        <p:spPr bwMode="auto">
          <a:xfrm>
            <a:off x="0" y="3473"/>
            <a:ext cx="11880850" cy="977255"/>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lvl="1"/>
            <a:r>
              <a:rPr lang="es-AR" sz="3200" b="1" dirty="0" smtClean="0">
                <a:latin typeface="Arial Black" panose="020B0A04020102020204" pitchFamily="34" charset="0"/>
                <a:cs typeface="Times New Roman" panose="02020603050405020304" pitchFamily="18" charset="0"/>
              </a:rPr>
              <a:t>Procedimiento experimental-Trabajo </a:t>
            </a:r>
            <a:r>
              <a:rPr lang="es-AR" sz="3200" b="1" dirty="0">
                <a:latin typeface="Arial Black" panose="020B0A04020102020204" pitchFamily="34" charset="0"/>
                <a:cs typeface="Times New Roman" panose="02020603050405020304" pitchFamily="18" charset="0"/>
              </a:rPr>
              <a:t>de campo</a:t>
            </a:r>
            <a:endParaRPr lang="es-ES" sz="3200" b="1" dirty="0">
              <a:latin typeface="Arial Black" panose="020B0A04020102020204" pitchFamily="34" charset="0"/>
              <a:cs typeface="Times New Roman" panose="02020603050405020304" pitchFamily="18" charset="0"/>
            </a:endParaRPr>
          </a:p>
        </p:txBody>
      </p:sp>
      <p:grpSp>
        <p:nvGrpSpPr>
          <p:cNvPr id="2" name="7 Grupo"/>
          <p:cNvGrpSpPr/>
          <p:nvPr/>
        </p:nvGrpSpPr>
        <p:grpSpPr>
          <a:xfrm>
            <a:off x="65774" y="980728"/>
            <a:ext cx="11707299" cy="4999979"/>
            <a:chOff x="2832659" y="1205110"/>
            <a:chExt cx="2194046" cy="1606814"/>
          </a:xfrm>
          <a:gradFill flip="none" rotWithShape="1">
            <a:gsLst>
              <a:gs pos="0">
                <a:srgbClr val="3333CC">
                  <a:gamma/>
                  <a:tint val="0"/>
                  <a:invGamma/>
                </a:srgbClr>
              </a:gs>
              <a:gs pos="100000">
                <a:schemeClr val="accent6">
                  <a:lumMod val="75000"/>
                </a:schemeClr>
              </a:gs>
            </a:gsLst>
            <a:lin ang="8100000" scaled="1"/>
            <a:tileRect/>
          </a:gradFill>
          <a:scene3d>
            <a:camera prst="orthographicFront">
              <a:rot lat="0" lon="0" rev="0"/>
            </a:camera>
            <a:lightRig rig="soft" dir="t">
              <a:rot lat="0" lon="0" rev="0"/>
            </a:lightRig>
          </a:scene3d>
        </p:grpSpPr>
        <p:sp>
          <p:nvSpPr>
            <p:cNvPr id="9" name="8 Rectángulo redondeado"/>
            <p:cNvSpPr/>
            <p:nvPr/>
          </p:nvSpPr>
          <p:spPr>
            <a:xfrm>
              <a:off x="2832659" y="1205110"/>
              <a:ext cx="2194046" cy="1606814"/>
            </a:xfrm>
            <a:prstGeom prst="round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Rectángulo"/>
            <p:cNvSpPr/>
            <p:nvPr/>
          </p:nvSpPr>
          <p:spPr>
            <a:xfrm>
              <a:off x="2911097" y="1283548"/>
              <a:ext cx="2037170" cy="1449938"/>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2"/>
              <a:endParaRPr lang="es-EC" b="1" dirty="0" smtClean="0">
                <a:solidFill>
                  <a:schemeClr val="tx1"/>
                </a:solidFill>
              </a:endParaRPr>
            </a:p>
          </p:txBody>
        </p:sp>
      </p:grpSp>
      <p:pic>
        <p:nvPicPr>
          <p:cNvPr id="307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7000"/>
                    </a14:imgEffect>
                  </a14:imgLayer>
                </a14:imgProps>
              </a:ext>
              <a:ext uri="{28A0092B-C50C-407E-A947-70E740481C1C}">
                <a14:useLocalDpi xmlns:a14="http://schemas.microsoft.com/office/drawing/2010/main" val="0"/>
              </a:ext>
            </a:extLst>
          </a:blip>
          <a:srcRect/>
          <a:stretch>
            <a:fillRect/>
          </a:stretch>
        </p:blipFill>
        <p:spPr bwMode="auto">
          <a:xfrm>
            <a:off x="4501747" y="3884191"/>
            <a:ext cx="3240361" cy="197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4453" y="1558001"/>
            <a:ext cx="2970148" cy="2033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Flecha derecha"/>
          <p:cNvSpPr/>
          <p:nvPr/>
        </p:nvSpPr>
        <p:spPr>
          <a:xfrm>
            <a:off x="1552913" y="2161013"/>
            <a:ext cx="792088" cy="42326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pic>
        <p:nvPicPr>
          <p:cNvPr id="3" name="2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494" y="1490235"/>
            <a:ext cx="1169474" cy="2079065"/>
          </a:xfrm>
          <a:prstGeom prst="rect">
            <a:avLst/>
          </a:prstGeom>
        </p:spPr>
      </p:pic>
      <p:sp>
        <p:nvSpPr>
          <p:cNvPr id="16" name="15 Flecha derecha"/>
          <p:cNvSpPr/>
          <p:nvPr/>
        </p:nvSpPr>
        <p:spPr>
          <a:xfrm>
            <a:off x="3642261" y="2153350"/>
            <a:ext cx="792088" cy="42326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pic>
        <p:nvPicPr>
          <p:cNvPr id="7" name="6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5012" y="1494759"/>
            <a:ext cx="1159149" cy="2060710"/>
          </a:xfrm>
          <a:prstGeom prst="rect">
            <a:avLst/>
          </a:prstGeom>
        </p:spPr>
      </p:pic>
      <p:pic>
        <p:nvPicPr>
          <p:cNvPr id="11" name="10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04721" y="1490235"/>
            <a:ext cx="2388596" cy="4246393"/>
          </a:xfrm>
          <a:prstGeom prst="rect">
            <a:avLst/>
          </a:prstGeom>
        </p:spPr>
      </p:pic>
      <p:sp>
        <p:nvSpPr>
          <p:cNvPr id="19" name="18 Flecha derecha"/>
          <p:cNvSpPr/>
          <p:nvPr/>
        </p:nvSpPr>
        <p:spPr>
          <a:xfrm>
            <a:off x="7668617" y="2161013"/>
            <a:ext cx="792088" cy="42326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pic>
        <p:nvPicPr>
          <p:cNvPr id="12" name="11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367" y="3884191"/>
            <a:ext cx="3642261" cy="2048771"/>
          </a:xfrm>
          <a:prstGeom prst="rect">
            <a:avLst/>
          </a:prstGeom>
        </p:spPr>
      </p:pic>
      <p:sp>
        <p:nvSpPr>
          <p:cNvPr id="21" name="20 Flecha derecha"/>
          <p:cNvSpPr/>
          <p:nvPr/>
        </p:nvSpPr>
        <p:spPr>
          <a:xfrm rot="10800000">
            <a:off x="7735186" y="4659625"/>
            <a:ext cx="792088" cy="42326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5211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1000"/>
                                        <p:tgtEl>
                                          <p:spTgt spid="3076"/>
                                        </p:tgtEl>
                                      </p:cBhvr>
                                    </p:animEffect>
                                    <p:anim calcmode="lin" valueType="num">
                                      <p:cBhvr>
                                        <p:cTn id="13" dur="1000" fill="hold"/>
                                        <p:tgtEl>
                                          <p:spTgt spid="3076"/>
                                        </p:tgtEl>
                                        <p:attrNameLst>
                                          <p:attrName>ppt_x</p:attrName>
                                        </p:attrNameLst>
                                      </p:cBhvr>
                                      <p:tavLst>
                                        <p:tav tm="0">
                                          <p:val>
                                            <p:strVal val="#ppt_x"/>
                                          </p:val>
                                        </p:tav>
                                        <p:tav tm="100000">
                                          <p:val>
                                            <p:strVal val="#ppt_x"/>
                                          </p:val>
                                        </p:tav>
                                      </p:tavLst>
                                    </p:anim>
                                    <p:anim calcmode="lin" valueType="num">
                                      <p:cBhvr>
                                        <p:cTn id="14" dur="1000" fill="hold"/>
                                        <p:tgtEl>
                                          <p:spTgt spid="307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1000"/>
                                        <p:tgtEl>
                                          <p:spTgt spid="3074"/>
                                        </p:tgtEl>
                                      </p:cBhvr>
                                    </p:animEffect>
                                    <p:anim calcmode="lin" valueType="num">
                                      <p:cBhvr>
                                        <p:cTn id="23" dur="1000" fill="hold"/>
                                        <p:tgtEl>
                                          <p:spTgt spid="3074"/>
                                        </p:tgtEl>
                                        <p:attrNameLst>
                                          <p:attrName>ppt_x</p:attrName>
                                        </p:attrNameLst>
                                      </p:cBhvr>
                                      <p:tavLst>
                                        <p:tav tm="0">
                                          <p:val>
                                            <p:strVal val="#ppt_x"/>
                                          </p:val>
                                        </p:tav>
                                        <p:tav tm="100000">
                                          <p:val>
                                            <p:strVal val="#ppt_x"/>
                                          </p:val>
                                        </p:tav>
                                      </p:tavLst>
                                    </p:anim>
                                    <p:anim calcmode="lin" valueType="num">
                                      <p:cBhvr>
                                        <p:cTn id="24" dur="1000" fill="hold"/>
                                        <p:tgtEl>
                                          <p:spTgt spid="307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9"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p:cNvSpPr>
            <a:spLocks noChangeArrowheads="1"/>
          </p:cNvSpPr>
          <p:nvPr/>
        </p:nvSpPr>
        <p:spPr bwMode="auto">
          <a:xfrm>
            <a:off x="0" y="3473"/>
            <a:ext cx="11880850" cy="977255"/>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lvl="1"/>
            <a:r>
              <a:rPr lang="es-AR" sz="3200" b="1" dirty="0" smtClean="0">
                <a:latin typeface="Arial Black" panose="020B0A04020102020204" pitchFamily="34" charset="0"/>
                <a:cs typeface="Times New Roman" panose="02020603050405020304" pitchFamily="18" charset="0"/>
              </a:rPr>
              <a:t>Procedimiento experimental-Trabajo </a:t>
            </a:r>
            <a:r>
              <a:rPr lang="es-AR" sz="3200" b="1" dirty="0">
                <a:latin typeface="Arial Black" panose="020B0A04020102020204" pitchFamily="34" charset="0"/>
                <a:cs typeface="Times New Roman" panose="02020603050405020304" pitchFamily="18" charset="0"/>
              </a:rPr>
              <a:t>de campo</a:t>
            </a:r>
            <a:endParaRPr lang="es-ES" sz="3200" b="1" dirty="0">
              <a:latin typeface="Arial Black" panose="020B0A04020102020204" pitchFamily="34" charset="0"/>
              <a:cs typeface="Times New Roman" panose="02020603050405020304" pitchFamily="18" charset="0"/>
            </a:endParaRPr>
          </a:p>
        </p:txBody>
      </p:sp>
      <p:grpSp>
        <p:nvGrpSpPr>
          <p:cNvPr id="2" name="7 Grupo"/>
          <p:cNvGrpSpPr/>
          <p:nvPr/>
        </p:nvGrpSpPr>
        <p:grpSpPr>
          <a:xfrm>
            <a:off x="65774" y="980728"/>
            <a:ext cx="11707299" cy="4999979"/>
            <a:chOff x="2832659" y="1205110"/>
            <a:chExt cx="2194046" cy="1606814"/>
          </a:xfrm>
          <a:gradFill flip="none" rotWithShape="1">
            <a:gsLst>
              <a:gs pos="0">
                <a:srgbClr val="3333CC">
                  <a:gamma/>
                  <a:tint val="0"/>
                  <a:invGamma/>
                </a:srgbClr>
              </a:gs>
              <a:gs pos="100000">
                <a:schemeClr val="accent6">
                  <a:lumMod val="75000"/>
                </a:schemeClr>
              </a:gs>
            </a:gsLst>
            <a:lin ang="8100000" scaled="1"/>
            <a:tileRect/>
          </a:gradFill>
          <a:scene3d>
            <a:camera prst="orthographicFront">
              <a:rot lat="0" lon="0" rev="0"/>
            </a:camera>
            <a:lightRig rig="soft" dir="t">
              <a:rot lat="0" lon="0" rev="0"/>
            </a:lightRig>
          </a:scene3d>
        </p:grpSpPr>
        <p:sp>
          <p:nvSpPr>
            <p:cNvPr id="9" name="8 Rectángulo redondeado"/>
            <p:cNvSpPr/>
            <p:nvPr/>
          </p:nvSpPr>
          <p:spPr>
            <a:xfrm>
              <a:off x="2832659" y="1205110"/>
              <a:ext cx="2194046" cy="1606814"/>
            </a:xfrm>
            <a:prstGeom prst="round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Rectángulo"/>
            <p:cNvSpPr/>
            <p:nvPr/>
          </p:nvSpPr>
          <p:spPr>
            <a:xfrm>
              <a:off x="2911097" y="1283548"/>
              <a:ext cx="2037170" cy="1449938"/>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2"/>
              <a:endParaRPr lang="es-EC" b="1" dirty="0" smtClean="0">
                <a:solidFill>
                  <a:schemeClr val="tx1"/>
                </a:solidFill>
              </a:endParaRPr>
            </a:p>
          </p:txBody>
        </p:sp>
      </p:grpSp>
      <p:sp>
        <p:nvSpPr>
          <p:cNvPr id="16" name="15 Flecha derecha"/>
          <p:cNvSpPr/>
          <p:nvPr/>
        </p:nvSpPr>
        <p:spPr>
          <a:xfrm>
            <a:off x="2949416" y="2035005"/>
            <a:ext cx="792088" cy="42326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
        <p:nvSpPr>
          <p:cNvPr id="19" name="18 Flecha derecha"/>
          <p:cNvSpPr/>
          <p:nvPr/>
        </p:nvSpPr>
        <p:spPr>
          <a:xfrm>
            <a:off x="6967390" y="1991274"/>
            <a:ext cx="792088" cy="42326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
        <p:nvSpPr>
          <p:cNvPr id="21" name="20 Flecha derecha"/>
          <p:cNvSpPr/>
          <p:nvPr/>
        </p:nvSpPr>
        <p:spPr>
          <a:xfrm rot="10800000">
            <a:off x="7759478" y="4272855"/>
            <a:ext cx="792088" cy="42326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1230" y="1444507"/>
            <a:ext cx="2696528" cy="1516797"/>
          </a:xfrm>
          <a:prstGeom prst="rect">
            <a:avLst/>
          </a:prstGeom>
        </p:spPr>
      </p:pic>
      <p:pic>
        <p:nvPicPr>
          <p:cNvPr id="20" name="1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2193" y="1511446"/>
            <a:ext cx="2614003" cy="1470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21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271" y="1482305"/>
            <a:ext cx="2696529" cy="15167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5" descr="C:\Users\evillareal\Desktop\Edison V\fotos\descarga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8340" y="4169438"/>
            <a:ext cx="1994088" cy="10533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3" name="2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6449" y="3362009"/>
            <a:ext cx="1357613" cy="2413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14 Flecha derecha"/>
          <p:cNvSpPr/>
          <p:nvPr/>
        </p:nvSpPr>
        <p:spPr>
          <a:xfrm rot="5400000">
            <a:off x="9829340" y="3356992"/>
            <a:ext cx="792088" cy="42326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pic>
        <p:nvPicPr>
          <p:cNvPr id="6" name="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10273" y="3420254"/>
            <a:ext cx="1748921" cy="2331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16 Flecha derecha"/>
          <p:cNvSpPr/>
          <p:nvPr/>
        </p:nvSpPr>
        <p:spPr>
          <a:xfrm rot="10800000">
            <a:off x="5220345" y="4236363"/>
            <a:ext cx="792088" cy="42326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pic>
        <p:nvPicPr>
          <p:cNvPr id="7" name="6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2555" y="3172579"/>
            <a:ext cx="915566" cy="1220755"/>
          </a:xfrm>
          <a:prstGeom prst="rect">
            <a:avLst/>
          </a:prstGeom>
          <a:ln>
            <a:noFill/>
          </a:ln>
          <a:effectLst>
            <a:softEdge rad="112500"/>
          </a:effectLst>
        </p:spPr>
      </p:pic>
      <p:pic>
        <p:nvPicPr>
          <p:cNvPr id="8" name="7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31914" y="3211993"/>
            <a:ext cx="886006" cy="1181342"/>
          </a:xfrm>
          <a:prstGeom prst="rect">
            <a:avLst/>
          </a:prstGeom>
          <a:ln>
            <a:noFill/>
          </a:ln>
          <a:effectLst>
            <a:softEdge rad="112500"/>
          </a:effectLst>
        </p:spPr>
      </p:pic>
      <p:pic>
        <p:nvPicPr>
          <p:cNvPr id="11" name="10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3715" y="4586201"/>
            <a:ext cx="894406" cy="1192541"/>
          </a:xfrm>
          <a:prstGeom prst="rect">
            <a:avLst/>
          </a:prstGeom>
          <a:ln>
            <a:noFill/>
          </a:ln>
          <a:effectLst>
            <a:softEdge rad="112500"/>
          </a:effectLst>
        </p:spPr>
      </p:pic>
      <p:pic>
        <p:nvPicPr>
          <p:cNvPr id="12" name="11 Imagen"/>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31914" y="4604853"/>
            <a:ext cx="864095" cy="1152126"/>
          </a:xfrm>
          <a:prstGeom prst="rect">
            <a:avLst/>
          </a:prstGeom>
          <a:ln>
            <a:noFill/>
          </a:ln>
          <a:effectLst>
            <a:softEdge rad="112500"/>
          </a:effectLst>
        </p:spPr>
      </p:pic>
      <p:sp>
        <p:nvSpPr>
          <p:cNvPr id="14" name="13 Cerrar llave"/>
          <p:cNvSpPr/>
          <p:nvPr/>
        </p:nvSpPr>
        <p:spPr>
          <a:xfrm>
            <a:off x="2217920" y="3211993"/>
            <a:ext cx="410137" cy="25449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3" name="22 Flecha derecha"/>
          <p:cNvSpPr/>
          <p:nvPr/>
        </p:nvSpPr>
        <p:spPr>
          <a:xfrm rot="10800000">
            <a:off x="2611305" y="4268002"/>
            <a:ext cx="792088" cy="42326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8070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1" grpId="0" animBg="1"/>
      <p:bldP spid="15" grpId="0" animBg="1"/>
      <p:bldP spid="17"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420363" y="656692"/>
            <a:ext cx="6936684" cy="360041"/>
          </a:xfrm>
        </p:spPr>
        <p:txBody>
          <a:bodyPr/>
          <a:lstStyle/>
          <a:p>
            <a:pPr algn="just"/>
            <a:r>
              <a:rPr lang="es-EC" sz="2000" i="0" dirty="0">
                <a:solidFill>
                  <a:srgbClr val="0070C0"/>
                </a:solidFill>
                <a:latin typeface="Arial" pitchFamily="34" charset="0"/>
                <a:cs typeface="Arial" pitchFamily="34" charset="0"/>
              </a:rPr>
              <a:t>INTRODUCCIÓN</a:t>
            </a:r>
            <a:endParaRPr lang="es-ES" sz="2000" i="0" dirty="0">
              <a:solidFill>
                <a:srgbClr val="0070C0"/>
              </a:solidFill>
              <a:latin typeface="Arial" pitchFamily="34" charset="0"/>
              <a:cs typeface="Arial" pitchFamily="34" charset="0"/>
            </a:endParaRPr>
          </a:p>
        </p:txBody>
      </p:sp>
      <p:sp>
        <p:nvSpPr>
          <p:cNvPr id="3" name="Rectangle 2"/>
          <p:cNvSpPr txBox="1">
            <a:spLocks noRot="1" noChangeArrowheads="1"/>
          </p:cNvSpPr>
          <p:nvPr/>
        </p:nvSpPr>
        <p:spPr>
          <a:xfrm>
            <a:off x="513922" y="332656"/>
            <a:ext cx="3181053" cy="504057"/>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just"/>
            <a:endParaRPr lang="es-ES" sz="2000" i="0" kern="0" dirty="0">
              <a:solidFill>
                <a:srgbClr val="0070C0"/>
              </a:solidFill>
              <a:latin typeface="Arial" pitchFamily="34" charset="0"/>
              <a:cs typeface="Arial" pitchFamily="34" charset="0"/>
            </a:endParaRPr>
          </a:p>
        </p:txBody>
      </p:sp>
      <p:sp>
        <p:nvSpPr>
          <p:cNvPr id="7" name="AutoShape 2" descr="Resultado de imagen de contaminacion de huevos fertiles"/>
          <p:cNvSpPr>
            <a:spLocks noChangeAspect="1" noChangeArrowheads="1"/>
          </p:cNvSpPr>
          <p:nvPr/>
        </p:nvSpPr>
        <p:spPr bwMode="auto">
          <a:xfrm>
            <a:off x="202140" y="-144463"/>
            <a:ext cx="396028"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4" descr="Resultado de imagen de contaminacion de huevos fertiles"/>
          <p:cNvSpPr>
            <a:spLocks noChangeAspect="1" noChangeArrowheads="1"/>
          </p:cNvSpPr>
          <p:nvPr/>
        </p:nvSpPr>
        <p:spPr bwMode="auto">
          <a:xfrm>
            <a:off x="400154" y="7938"/>
            <a:ext cx="396028"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6" descr="Resultado de imagen de contaminacion de huevos fertiles"/>
          <p:cNvSpPr>
            <a:spLocks noChangeAspect="1" noChangeArrowheads="1"/>
          </p:cNvSpPr>
          <p:nvPr/>
        </p:nvSpPr>
        <p:spPr bwMode="auto">
          <a:xfrm>
            <a:off x="598168" y="160338"/>
            <a:ext cx="396028"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57" name="Picture 9" descr="C:\Users\evillareal\Desktop\Edison V\fotos\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441" y="5157192"/>
            <a:ext cx="2220005" cy="103462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8" name="Picture 10" descr="C:\Users\evillareal\Desktop\Edison V\fotos\enfermedades-comunes-pollos-engord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964" y="1196752"/>
            <a:ext cx="2455274" cy="1315503"/>
          </a:xfrm>
          <a:prstGeom prst="ellipse">
            <a:avLst/>
          </a:prstGeom>
          <a:ln w="3175"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3410446" y="2141608"/>
            <a:ext cx="569387" cy="369332"/>
          </a:xfrm>
          <a:prstGeom prst="rect">
            <a:avLst/>
          </a:prstGeom>
          <a:noFill/>
        </p:spPr>
        <p:txBody>
          <a:bodyPr wrap="none" rtlCol="0">
            <a:spAutoFit/>
          </a:bodyPr>
          <a:lstStyle/>
          <a:p>
            <a:r>
              <a:rPr lang="es-EC" dirty="0" smtClean="0">
                <a:solidFill>
                  <a:srgbClr val="FF0000"/>
                </a:solidFill>
              </a:rPr>
              <a:t>279</a:t>
            </a:r>
            <a:endParaRPr lang="es-EC" dirty="0">
              <a:solidFill>
                <a:srgbClr val="FF0000"/>
              </a:solidFill>
            </a:endParaRPr>
          </a:p>
        </p:txBody>
      </p:sp>
      <p:pic>
        <p:nvPicPr>
          <p:cNvPr id="2060" name="Picture 12" descr="F:\respaldos rv 26-01-2016\aves\induccion\2008-04-30 bucay 1 (san carlos 3)\bucay 1 (san carlos 3) 04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16713" y="1012956"/>
            <a:ext cx="1804107" cy="1332142"/>
          </a:xfrm>
          <a:prstGeom prst="ellipse">
            <a:avLst/>
          </a:prstGeom>
          <a:ln w="3175"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5" name="14 CuadroTexto"/>
          <p:cNvSpPr txBox="1"/>
          <p:nvPr/>
        </p:nvSpPr>
        <p:spPr>
          <a:xfrm>
            <a:off x="9108777" y="1974786"/>
            <a:ext cx="505267" cy="369332"/>
          </a:xfrm>
          <a:prstGeom prst="rect">
            <a:avLst/>
          </a:prstGeom>
          <a:noFill/>
        </p:spPr>
        <p:txBody>
          <a:bodyPr wrap="none" rtlCol="0">
            <a:spAutoFit/>
          </a:bodyPr>
          <a:lstStyle/>
          <a:p>
            <a:r>
              <a:rPr lang="es-EC" dirty="0" smtClean="0">
                <a:solidFill>
                  <a:srgbClr val="FF0000"/>
                </a:solidFill>
              </a:rPr>
              <a:t>1,7</a:t>
            </a:r>
            <a:endParaRPr lang="es-EC" dirty="0">
              <a:solidFill>
                <a:srgbClr val="FF0000"/>
              </a:solidFill>
            </a:endParaRPr>
          </a:p>
        </p:txBody>
      </p:sp>
      <p:pic>
        <p:nvPicPr>
          <p:cNvPr id="2061" name="Picture 13" descr="F:\respaldos rv 26-01-2016\aves\induccion\San carlos 1\100_5229.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7364"/>
          <a:stretch/>
        </p:blipFill>
        <p:spPr bwMode="auto">
          <a:xfrm>
            <a:off x="10116889" y="4857247"/>
            <a:ext cx="1354267" cy="1031937"/>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6409" y="3212976"/>
            <a:ext cx="1569873" cy="1308885"/>
          </a:xfrm>
          <a:prstGeom prst="ellipse">
            <a:avLst/>
          </a:prstGeom>
          <a:ln w="6350">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cxnSp>
        <p:nvCxnSpPr>
          <p:cNvPr id="16" name="15 Conector recto de flecha"/>
          <p:cNvCxnSpPr/>
          <p:nvPr/>
        </p:nvCxnSpPr>
        <p:spPr>
          <a:xfrm flipH="1">
            <a:off x="3996209" y="1854503"/>
            <a:ext cx="5365201"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10664673" y="2512255"/>
            <a:ext cx="0" cy="234499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flipH="1">
            <a:off x="3675239" y="5674504"/>
            <a:ext cx="613146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p:nvPr/>
        </p:nvCxnSpPr>
        <p:spPr>
          <a:xfrm flipV="1">
            <a:off x="3410446" y="4149080"/>
            <a:ext cx="2169939" cy="122413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p:nvPr/>
        </p:nvCxnSpPr>
        <p:spPr>
          <a:xfrm flipH="1" flipV="1">
            <a:off x="3410447" y="2512256"/>
            <a:ext cx="2169938" cy="1172495"/>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 name="1 Rectángulo redondeado"/>
          <p:cNvSpPr/>
          <p:nvPr/>
        </p:nvSpPr>
        <p:spPr>
          <a:xfrm>
            <a:off x="796182" y="2636912"/>
            <a:ext cx="2263923" cy="8640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dirty="0" smtClean="0"/>
              <a:t>BROILERS</a:t>
            </a:r>
            <a:endParaRPr lang="es-EC" dirty="0"/>
          </a:p>
        </p:txBody>
      </p:sp>
      <p:sp>
        <p:nvSpPr>
          <p:cNvPr id="20" name="19 Rectángulo redondeado"/>
          <p:cNvSpPr/>
          <p:nvPr/>
        </p:nvSpPr>
        <p:spPr>
          <a:xfrm>
            <a:off x="6372473" y="836932"/>
            <a:ext cx="2263923" cy="8640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dirty="0" smtClean="0"/>
              <a:t>REPRODUCTORES</a:t>
            </a:r>
            <a:endParaRPr lang="es-EC" dirty="0"/>
          </a:p>
        </p:txBody>
      </p:sp>
      <p:sp>
        <p:nvSpPr>
          <p:cNvPr id="21" name="20 Rectángulo redondeado"/>
          <p:cNvSpPr/>
          <p:nvPr/>
        </p:nvSpPr>
        <p:spPr>
          <a:xfrm>
            <a:off x="7429631" y="4587440"/>
            <a:ext cx="2263923" cy="8640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dirty="0" smtClean="0"/>
              <a:t>CALIDAD DE HUEVO</a:t>
            </a:r>
            <a:endParaRPr lang="es-EC" dirty="0"/>
          </a:p>
        </p:txBody>
      </p:sp>
    </p:spTree>
    <p:extLst>
      <p:ext uri="{BB962C8B-B14F-4D97-AF65-F5344CB8AC3E}">
        <p14:creationId xmlns:p14="http://schemas.microsoft.com/office/powerpoint/2010/main" val="205213496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p:cNvSpPr>
            <a:spLocks noChangeArrowheads="1"/>
          </p:cNvSpPr>
          <p:nvPr/>
        </p:nvSpPr>
        <p:spPr bwMode="auto">
          <a:xfrm>
            <a:off x="0" y="3473"/>
            <a:ext cx="11880850" cy="977255"/>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lvl="1"/>
            <a:r>
              <a:rPr lang="es-AR" sz="3200" b="1" dirty="0" smtClean="0">
                <a:latin typeface="Arial Black" panose="020B0A04020102020204" pitchFamily="34" charset="0"/>
                <a:cs typeface="Times New Roman" panose="02020603050405020304" pitchFamily="18" charset="0"/>
              </a:rPr>
              <a:t>Procedimiento experimental-Trabajo </a:t>
            </a:r>
            <a:r>
              <a:rPr lang="es-AR" sz="3200" b="1" dirty="0">
                <a:latin typeface="Arial Black" panose="020B0A04020102020204" pitchFamily="34" charset="0"/>
                <a:cs typeface="Times New Roman" panose="02020603050405020304" pitchFamily="18" charset="0"/>
              </a:rPr>
              <a:t>de campo</a:t>
            </a:r>
            <a:endParaRPr lang="es-ES" sz="3200" b="1" dirty="0">
              <a:latin typeface="Arial Black" panose="020B0A04020102020204" pitchFamily="34" charset="0"/>
              <a:cs typeface="Times New Roman" panose="02020603050405020304" pitchFamily="18" charset="0"/>
            </a:endParaRPr>
          </a:p>
        </p:txBody>
      </p:sp>
      <p:grpSp>
        <p:nvGrpSpPr>
          <p:cNvPr id="2" name="7 Grupo"/>
          <p:cNvGrpSpPr/>
          <p:nvPr/>
        </p:nvGrpSpPr>
        <p:grpSpPr>
          <a:xfrm>
            <a:off x="86775" y="950735"/>
            <a:ext cx="11707299" cy="4999979"/>
            <a:chOff x="2832659" y="1205110"/>
            <a:chExt cx="2194046" cy="1606814"/>
          </a:xfrm>
          <a:gradFill flip="none" rotWithShape="1">
            <a:gsLst>
              <a:gs pos="0">
                <a:srgbClr val="3333CC">
                  <a:gamma/>
                  <a:tint val="0"/>
                  <a:invGamma/>
                </a:srgbClr>
              </a:gs>
              <a:gs pos="100000">
                <a:schemeClr val="accent6">
                  <a:lumMod val="75000"/>
                </a:schemeClr>
              </a:gs>
            </a:gsLst>
            <a:lin ang="8100000" scaled="1"/>
            <a:tileRect/>
          </a:gradFill>
          <a:scene3d>
            <a:camera prst="orthographicFront">
              <a:rot lat="0" lon="0" rev="0"/>
            </a:camera>
            <a:lightRig rig="soft" dir="t">
              <a:rot lat="0" lon="0" rev="0"/>
            </a:lightRig>
          </a:scene3d>
        </p:grpSpPr>
        <p:sp>
          <p:nvSpPr>
            <p:cNvPr id="9" name="8 Rectángulo redondeado"/>
            <p:cNvSpPr/>
            <p:nvPr/>
          </p:nvSpPr>
          <p:spPr>
            <a:xfrm>
              <a:off x="2832659" y="1205110"/>
              <a:ext cx="2194046" cy="1606814"/>
            </a:xfrm>
            <a:prstGeom prst="round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Rectángulo"/>
            <p:cNvSpPr/>
            <p:nvPr/>
          </p:nvSpPr>
          <p:spPr>
            <a:xfrm>
              <a:off x="2911097" y="1283548"/>
              <a:ext cx="2037170" cy="1449938"/>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2"/>
              <a:endParaRPr lang="es-EC" b="1" dirty="0" smtClean="0">
                <a:solidFill>
                  <a:schemeClr val="tx1"/>
                </a:solidFill>
              </a:endParaRPr>
            </a:p>
          </p:txBody>
        </p:sp>
      </p:grpSp>
      <p:sp>
        <p:nvSpPr>
          <p:cNvPr id="5" name="4 Flecha derecha"/>
          <p:cNvSpPr/>
          <p:nvPr/>
        </p:nvSpPr>
        <p:spPr>
          <a:xfrm>
            <a:off x="8131230" y="2037699"/>
            <a:ext cx="792088" cy="42326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
        <p:nvSpPr>
          <p:cNvPr id="16" name="15 Flecha derecha"/>
          <p:cNvSpPr/>
          <p:nvPr/>
        </p:nvSpPr>
        <p:spPr>
          <a:xfrm>
            <a:off x="2949416" y="2035005"/>
            <a:ext cx="792088" cy="42326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
        <p:nvSpPr>
          <p:cNvPr id="19" name="18 Flecha derecha"/>
          <p:cNvSpPr/>
          <p:nvPr/>
        </p:nvSpPr>
        <p:spPr>
          <a:xfrm>
            <a:off x="5796409" y="2006578"/>
            <a:ext cx="792088" cy="42326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889" y="1236645"/>
            <a:ext cx="1342344" cy="2386390"/>
          </a:xfrm>
          <a:prstGeom prst="rect">
            <a:avLst/>
          </a:prstGeom>
        </p:spPr>
      </p:pic>
      <p:pic>
        <p:nvPicPr>
          <p:cNvPr id="14" name="1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2193" y="1144398"/>
            <a:ext cx="1836954" cy="2449272"/>
          </a:xfrm>
          <a:prstGeom prst="rect">
            <a:avLst/>
          </a:prstGeom>
        </p:spPr>
      </p:pic>
      <p:pic>
        <p:nvPicPr>
          <p:cNvPr id="15" name="1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8777" y="1093680"/>
            <a:ext cx="1414764" cy="2515137"/>
          </a:xfrm>
          <a:prstGeom prst="rect">
            <a:avLst/>
          </a:prstGeom>
        </p:spPr>
      </p:pic>
      <p:pic>
        <p:nvPicPr>
          <p:cNvPr id="18" name="17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8426" y="1089733"/>
            <a:ext cx="1402254" cy="2492896"/>
          </a:xfrm>
          <a:prstGeom prst="rect">
            <a:avLst/>
          </a:prstGeom>
        </p:spPr>
      </p:pic>
      <p:pic>
        <p:nvPicPr>
          <p:cNvPr id="3" name="2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40625" y="3893794"/>
            <a:ext cx="3492153" cy="1964336"/>
          </a:xfrm>
          <a:prstGeom prst="rect">
            <a:avLst/>
          </a:prstGeom>
        </p:spPr>
      </p:pic>
      <p:pic>
        <p:nvPicPr>
          <p:cNvPr id="6" name="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213" y="4046439"/>
            <a:ext cx="2949416" cy="1659046"/>
          </a:xfrm>
          <a:prstGeom prst="rect">
            <a:avLst/>
          </a:prstGeom>
        </p:spPr>
      </p:pic>
      <p:sp>
        <p:nvSpPr>
          <p:cNvPr id="23" name="22 Flecha derecha"/>
          <p:cNvSpPr/>
          <p:nvPr/>
        </p:nvSpPr>
        <p:spPr>
          <a:xfrm rot="10800000">
            <a:off x="6660236" y="4664331"/>
            <a:ext cx="792088" cy="42326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pic>
        <p:nvPicPr>
          <p:cNvPr id="4" name="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0483" y="3681888"/>
            <a:ext cx="1224136" cy="2176242"/>
          </a:xfrm>
          <a:prstGeom prst="rect">
            <a:avLst/>
          </a:prstGeom>
        </p:spPr>
      </p:pic>
      <p:sp>
        <p:nvSpPr>
          <p:cNvPr id="17" name="16 Flecha derecha"/>
          <p:cNvSpPr/>
          <p:nvPr/>
        </p:nvSpPr>
        <p:spPr>
          <a:xfrm rot="10800000">
            <a:off x="2409377" y="4605100"/>
            <a:ext cx="792088" cy="42326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141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9" grpId="0" animBg="1"/>
      <p:bldP spid="23"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p:cNvSpPr>
            <a:spLocks noChangeArrowheads="1"/>
          </p:cNvSpPr>
          <p:nvPr/>
        </p:nvSpPr>
        <p:spPr bwMode="auto">
          <a:xfrm>
            <a:off x="0" y="3473"/>
            <a:ext cx="11880850" cy="977255"/>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lvl="1"/>
            <a:r>
              <a:rPr lang="es-AR" sz="3200" b="1" dirty="0" smtClean="0">
                <a:latin typeface="Arial Black" panose="020B0A04020102020204" pitchFamily="34" charset="0"/>
                <a:cs typeface="Times New Roman" panose="02020603050405020304" pitchFamily="18" charset="0"/>
              </a:rPr>
              <a:t>Procedimiento experimental-Trabajo </a:t>
            </a:r>
            <a:r>
              <a:rPr lang="es-AR" sz="3200" b="1" dirty="0">
                <a:latin typeface="Arial Black" panose="020B0A04020102020204" pitchFamily="34" charset="0"/>
                <a:cs typeface="Times New Roman" panose="02020603050405020304" pitchFamily="18" charset="0"/>
              </a:rPr>
              <a:t>de campo</a:t>
            </a:r>
            <a:endParaRPr lang="es-ES" sz="3200" b="1" dirty="0">
              <a:latin typeface="Arial Black" panose="020B0A04020102020204" pitchFamily="34" charset="0"/>
              <a:cs typeface="Times New Roman" panose="02020603050405020304" pitchFamily="18" charset="0"/>
            </a:endParaRPr>
          </a:p>
        </p:txBody>
      </p:sp>
      <p:grpSp>
        <p:nvGrpSpPr>
          <p:cNvPr id="2" name="7 Grupo"/>
          <p:cNvGrpSpPr/>
          <p:nvPr/>
        </p:nvGrpSpPr>
        <p:grpSpPr>
          <a:xfrm>
            <a:off x="65774" y="1021309"/>
            <a:ext cx="11707299" cy="4999979"/>
            <a:chOff x="2832659" y="1205110"/>
            <a:chExt cx="2194046" cy="1606814"/>
          </a:xfrm>
          <a:gradFill flip="none" rotWithShape="1">
            <a:gsLst>
              <a:gs pos="0">
                <a:srgbClr val="3333CC">
                  <a:gamma/>
                  <a:tint val="0"/>
                  <a:invGamma/>
                </a:srgbClr>
              </a:gs>
              <a:gs pos="100000">
                <a:schemeClr val="accent6">
                  <a:lumMod val="75000"/>
                </a:schemeClr>
              </a:gs>
            </a:gsLst>
            <a:lin ang="8100000" scaled="1"/>
            <a:tileRect/>
          </a:gradFill>
          <a:scene3d>
            <a:camera prst="orthographicFront">
              <a:rot lat="0" lon="0" rev="0"/>
            </a:camera>
            <a:lightRig rig="soft" dir="t">
              <a:rot lat="0" lon="0" rev="0"/>
            </a:lightRig>
          </a:scene3d>
        </p:grpSpPr>
        <p:sp>
          <p:nvSpPr>
            <p:cNvPr id="9" name="8 Rectángulo redondeado"/>
            <p:cNvSpPr/>
            <p:nvPr/>
          </p:nvSpPr>
          <p:spPr>
            <a:xfrm>
              <a:off x="2832659" y="1205110"/>
              <a:ext cx="2194046" cy="1606814"/>
            </a:xfrm>
            <a:prstGeom prst="round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Rectángulo"/>
            <p:cNvSpPr/>
            <p:nvPr/>
          </p:nvSpPr>
          <p:spPr>
            <a:xfrm>
              <a:off x="2911097" y="1283548"/>
              <a:ext cx="2037170" cy="1449938"/>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2"/>
              <a:endParaRPr lang="es-EC" b="1" dirty="0" smtClean="0">
                <a:solidFill>
                  <a:schemeClr val="tx1"/>
                </a:solidFill>
              </a:endParaRPr>
            </a:p>
          </p:txBody>
        </p:sp>
      </p:grpSp>
      <p:sp>
        <p:nvSpPr>
          <p:cNvPr id="16" name="15 Flecha derecha"/>
          <p:cNvSpPr/>
          <p:nvPr/>
        </p:nvSpPr>
        <p:spPr>
          <a:xfrm>
            <a:off x="3689779" y="2076093"/>
            <a:ext cx="792088" cy="42326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
        <p:nvSpPr>
          <p:cNvPr id="19" name="18 Flecha derecha"/>
          <p:cNvSpPr/>
          <p:nvPr/>
        </p:nvSpPr>
        <p:spPr>
          <a:xfrm>
            <a:off x="7164561" y="2076093"/>
            <a:ext cx="792088" cy="42326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
        <p:nvSpPr>
          <p:cNvPr id="21" name="20 Flecha derecha"/>
          <p:cNvSpPr/>
          <p:nvPr/>
        </p:nvSpPr>
        <p:spPr>
          <a:xfrm rot="10800000">
            <a:off x="7740625" y="4253412"/>
            <a:ext cx="792088" cy="42326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315" y="1556792"/>
            <a:ext cx="2598870" cy="14618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7180" y="1180638"/>
            <a:ext cx="1804485" cy="2405980"/>
          </a:xfrm>
          <a:prstGeom prst="rect">
            <a:avLst/>
          </a:prstGeom>
          <a:ln>
            <a:noFill/>
          </a:ln>
          <a:effectLst>
            <a:softEdge rad="112500"/>
          </a:effectLst>
        </p:spPr>
      </p:pic>
      <p:pic>
        <p:nvPicPr>
          <p:cNvPr id="13" name="12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8697" y="1383314"/>
            <a:ext cx="2411760" cy="18088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13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96809" y="3586618"/>
            <a:ext cx="1612508" cy="21500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1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5147747" y="4056584"/>
            <a:ext cx="2140343" cy="16052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7" name="1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0729" y="3789040"/>
            <a:ext cx="2853792" cy="2140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21 Flecha derecha"/>
          <p:cNvSpPr/>
          <p:nvPr/>
        </p:nvSpPr>
        <p:spPr>
          <a:xfrm rot="10800000">
            <a:off x="4085823" y="4468169"/>
            <a:ext cx="792088" cy="42326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6566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p:cNvSpPr>
            <a:spLocks noChangeArrowheads="1"/>
          </p:cNvSpPr>
          <p:nvPr/>
        </p:nvSpPr>
        <p:spPr bwMode="auto">
          <a:xfrm>
            <a:off x="0" y="3473"/>
            <a:ext cx="11880850" cy="977255"/>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lvl="2" algn="r"/>
            <a:r>
              <a:rPr lang="es-AR" sz="3200" b="1" dirty="0" smtClean="0">
                <a:latin typeface="Arial Black" panose="020B0A04020102020204" pitchFamily="34" charset="0"/>
                <a:cs typeface="Times New Roman" panose="02020603050405020304" pitchFamily="18" charset="0"/>
              </a:rPr>
              <a:t>Resultados y discusión</a:t>
            </a:r>
            <a:endParaRPr lang="es-ES" sz="3200" b="1" dirty="0">
              <a:latin typeface="Arial Black" panose="020B0A04020102020204" pitchFamily="34" charset="0"/>
              <a:cs typeface="Times New Roman" panose="02020603050405020304" pitchFamily="18" charset="0"/>
            </a:endParaRPr>
          </a:p>
        </p:txBody>
      </p:sp>
      <p:grpSp>
        <p:nvGrpSpPr>
          <p:cNvPr id="2" name="7 Grupo"/>
          <p:cNvGrpSpPr/>
          <p:nvPr/>
        </p:nvGrpSpPr>
        <p:grpSpPr>
          <a:xfrm>
            <a:off x="395810" y="1312277"/>
            <a:ext cx="10729191" cy="4492987"/>
            <a:chOff x="2832659" y="1205110"/>
            <a:chExt cx="2194046" cy="1606814"/>
          </a:xfrm>
          <a:gradFill flip="none" rotWithShape="1">
            <a:gsLst>
              <a:gs pos="0">
                <a:srgbClr val="3333CC">
                  <a:gamma/>
                  <a:tint val="0"/>
                  <a:invGamma/>
                </a:srgbClr>
              </a:gs>
              <a:gs pos="100000">
                <a:schemeClr val="accent6">
                  <a:lumMod val="75000"/>
                </a:schemeClr>
              </a:gs>
            </a:gsLst>
            <a:lin ang="8100000" scaled="1"/>
            <a:tileRect/>
          </a:gradFill>
          <a:scene3d>
            <a:camera prst="orthographicFront">
              <a:rot lat="0" lon="0" rev="0"/>
            </a:camera>
            <a:lightRig rig="soft" dir="t">
              <a:rot lat="0" lon="0" rev="0"/>
            </a:lightRig>
          </a:scene3d>
        </p:grpSpPr>
        <p:sp>
          <p:nvSpPr>
            <p:cNvPr id="9" name="8 Rectángulo redondeado"/>
            <p:cNvSpPr/>
            <p:nvPr/>
          </p:nvSpPr>
          <p:spPr>
            <a:xfrm>
              <a:off x="2832659" y="1205110"/>
              <a:ext cx="2194046" cy="1606814"/>
            </a:xfrm>
            <a:prstGeom prst="round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Rectángulo"/>
            <p:cNvSpPr/>
            <p:nvPr/>
          </p:nvSpPr>
          <p:spPr>
            <a:xfrm>
              <a:off x="2911097" y="1283548"/>
              <a:ext cx="2037170" cy="1449938"/>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2"/>
              <a:endParaRPr lang="es-EC" b="1" dirty="0" smtClean="0">
                <a:solidFill>
                  <a:schemeClr val="tx1"/>
                </a:solidFill>
              </a:endParaRPr>
            </a:p>
          </p:txBody>
        </p:sp>
      </p:grpSp>
      <p:sp>
        <p:nvSpPr>
          <p:cNvPr id="11" name="Rectángulo 16"/>
          <p:cNvSpPr/>
          <p:nvPr/>
        </p:nvSpPr>
        <p:spPr>
          <a:xfrm>
            <a:off x="899865" y="908720"/>
            <a:ext cx="10213052" cy="646331"/>
          </a:xfrm>
          <a:prstGeom prst="rect">
            <a:avLst/>
          </a:prstGeom>
        </p:spPr>
        <p:txBody>
          <a:bodyPr wrap="none">
            <a:spAutoFit/>
          </a:bodyPr>
          <a:lstStyle/>
          <a:p>
            <a:r>
              <a:rPr lang="es-ES" b="1" i="1" dirty="0" smtClean="0"/>
              <a:t>Reporte </a:t>
            </a:r>
            <a:r>
              <a:rPr lang="es-ES" b="1" i="1" dirty="0"/>
              <a:t>de análisis de ambiente de nacedoras antes y después de la aplicación de formol</a:t>
            </a:r>
            <a:endParaRPr lang="es-ES" b="1" dirty="0"/>
          </a:p>
          <a:p>
            <a:pPr marL="285750" lvl="3" indent="-285750">
              <a:buFont typeface="Wingdings" panose="05000000000000000000" pitchFamily="2" charset="2"/>
              <a:buChar char="q"/>
            </a:pPr>
            <a:endParaRPr lang="es-EC" b="1" dirty="0">
              <a:latin typeface="Arial" panose="020B0604020202020204" pitchFamily="34" charset="0"/>
              <a:cs typeface="Arial" panose="020B0604020202020204" pitchFamily="34" charset="0"/>
            </a:endParaRPr>
          </a:p>
        </p:txBody>
      </p:sp>
      <p:sp>
        <p:nvSpPr>
          <p:cNvPr id="12" name="Rectángulo 16"/>
          <p:cNvSpPr/>
          <p:nvPr/>
        </p:nvSpPr>
        <p:spPr>
          <a:xfrm>
            <a:off x="779383" y="1511520"/>
            <a:ext cx="10057585" cy="369332"/>
          </a:xfrm>
          <a:prstGeom prst="rect">
            <a:avLst/>
          </a:prstGeom>
        </p:spPr>
        <p:txBody>
          <a:bodyPr wrap="square">
            <a:spAutoFit/>
          </a:bodyPr>
          <a:lstStyle/>
          <a:p>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3420025812"/>
              </p:ext>
            </p:extLst>
          </p:nvPr>
        </p:nvGraphicFramePr>
        <p:xfrm>
          <a:off x="779384" y="1531611"/>
          <a:ext cx="7465298" cy="3925297"/>
        </p:xfrm>
        <a:graphic>
          <a:graphicData uri="http://schemas.openxmlformats.org/drawingml/2006/table">
            <a:tbl>
              <a:tblPr firstRow="1" firstCol="1" bandRow="1">
                <a:tableStyleId>{5C22544A-7EE6-4342-B048-85BDC9FD1C3A}</a:tableStyleId>
              </a:tblPr>
              <a:tblGrid>
                <a:gridCol w="963580"/>
                <a:gridCol w="1058679"/>
                <a:gridCol w="1058679"/>
                <a:gridCol w="937708"/>
                <a:gridCol w="937708"/>
                <a:gridCol w="1254472"/>
                <a:gridCol w="1254472"/>
              </a:tblGrid>
              <a:tr h="313417">
                <a:tc gridSpan="7">
                  <a:txBody>
                    <a:bodyPr/>
                    <a:lstStyle/>
                    <a:p>
                      <a:pPr>
                        <a:lnSpc>
                          <a:spcPct val="115000"/>
                        </a:lnSpc>
                      </a:pPr>
                      <a:endParaRPr lang="es-ES" sz="1100" dirty="0">
                        <a:effectLst/>
                        <a:latin typeface="Calibri"/>
                        <a:cs typeface="Times New Roman"/>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606652">
                <a:tc rowSpan="2">
                  <a:txBody>
                    <a:bodyPr/>
                    <a:lstStyle/>
                    <a:p>
                      <a:pPr algn="ctr">
                        <a:lnSpc>
                          <a:spcPct val="150000"/>
                        </a:lnSpc>
                        <a:spcAft>
                          <a:spcPts val="0"/>
                        </a:spcAft>
                      </a:pPr>
                      <a:r>
                        <a:rPr lang="es-EC" sz="1400" dirty="0">
                          <a:effectLst/>
                        </a:rPr>
                        <a:t>Tiempo de muestreo </a:t>
                      </a:r>
                      <a:endParaRPr lang="es-ES" sz="2000" dirty="0">
                        <a:effectLst/>
                        <a:latin typeface="Times New Roman"/>
                        <a:ea typeface="Calibri"/>
                        <a:cs typeface="Times New Roman"/>
                      </a:endParaRPr>
                    </a:p>
                  </a:txBody>
                  <a:tcPr marL="44450" marR="44450" marT="0" marB="0" anchor="b"/>
                </a:tc>
                <a:tc>
                  <a:txBody>
                    <a:bodyPr/>
                    <a:lstStyle/>
                    <a:p>
                      <a:pPr>
                        <a:lnSpc>
                          <a:spcPct val="115000"/>
                        </a:lnSpc>
                      </a:pPr>
                      <a:endParaRPr lang="es-ES" sz="1800" dirty="0">
                        <a:effectLst/>
                        <a:latin typeface="Calibri"/>
                        <a:cs typeface="Times New Roman"/>
                      </a:endParaRPr>
                    </a:p>
                  </a:txBody>
                  <a:tcPr marL="44450" marR="44450" marT="0" marB="0" anchor="b"/>
                </a:tc>
                <a:tc>
                  <a:txBody>
                    <a:bodyPr/>
                    <a:lstStyle/>
                    <a:p>
                      <a:pPr>
                        <a:lnSpc>
                          <a:spcPct val="115000"/>
                        </a:lnSpc>
                      </a:pPr>
                      <a:endParaRPr lang="es-ES" sz="1800">
                        <a:effectLst/>
                        <a:latin typeface="Calibri"/>
                        <a:cs typeface="Times New Roman"/>
                      </a:endParaRPr>
                    </a:p>
                  </a:txBody>
                  <a:tcPr marL="44450" marR="44450" marT="0" marB="0" anchor="b"/>
                </a:tc>
                <a:tc>
                  <a:txBody>
                    <a:bodyPr/>
                    <a:lstStyle/>
                    <a:p>
                      <a:pPr algn="ctr">
                        <a:lnSpc>
                          <a:spcPct val="150000"/>
                        </a:lnSpc>
                        <a:spcAft>
                          <a:spcPts val="0"/>
                        </a:spcAft>
                      </a:pPr>
                      <a:r>
                        <a:rPr lang="es-EC" sz="1400">
                          <a:effectLst/>
                        </a:rPr>
                        <a:t>Aerobios Totales</a:t>
                      </a:r>
                      <a:endParaRPr lang="es-ES" sz="20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a:effectLst/>
                        </a:rPr>
                        <a:t>Levaduras</a:t>
                      </a:r>
                      <a:endParaRPr lang="es-ES" sz="20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a:effectLst/>
                        </a:rPr>
                        <a:t>Hongos</a:t>
                      </a:r>
                      <a:endParaRPr lang="es-ES" sz="2000">
                        <a:effectLst/>
                        <a:latin typeface="Times New Roman"/>
                        <a:ea typeface="Calibri"/>
                        <a:cs typeface="Times New Roman"/>
                      </a:endParaRPr>
                    </a:p>
                  </a:txBody>
                  <a:tcPr marL="44450" marR="44450" marT="0" marB="0" anchor="b"/>
                </a:tc>
                <a:tc>
                  <a:txBody>
                    <a:bodyPr/>
                    <a:lstStyle/>
                    <a:p>
                      <a:pPr>
                        <a:lnSpc>
                          <a:spcPct val="115000"/>
                        </a:lnSpc>
                      </a:pPr>
                      <a:endParaRPr lang="es-ES" sz="1800">
                        <a:effectLst/>
                        <a:latin typeface="Calibri"/>
                        <a:cs typeface="Times New Roman"/>
                      </a:endParaRPr>
                    </a:p>
                  </a:txBody>
                  <a:tcPr marL="44450" marR="44450" marT="0" marB="0" anchor="b"/>
                </a:tc>
              </a:tr>
              <a:tr h="313417">
                <a:tc vMerge="1">
                  <a:txBody>
                    <a:bodyPr/>
                    <a:lstStyle/>
                    <a:p>
                      <a:endParaRPr lang="es-ES"/>
                    </a:p>
                  </a:txBody>
                  <a:tcPr/>
                </a:tc>
                <a:tc>
                  <a:txBody>
                    <a:bodyPr/>
                    <a:lstStyle/>
                    <a:p>
                      <a:pPr>
                        <a:lnSpc>
                          <a:spcPct val="150000"/>
                        </a:lnSpc>
                        <a:spcAft>
                          <a:spcPts val="0"/>
                        </a:spcAft>
                      </a:pPr>
                      <a:r>
                        <a:rPr lang="es-EC" sz="1400">
                          <a:effectLst/>
                        </a:rPr>
                        <a:t>Muestra</a:t>
                      </a:r>
                      <a:endParaRPr lang="es-ES" sz="2000">
                        <a:effectLst/>
                        <a:latin typeface="Times New Roman"/>
                        <a:ea typeface="Calibri"/>
                        <a:cs typeface="Times New Roman"/>
                      </a:endParaRPr>
                    </a:p>
                  </a:txBody>
                  <a:tcPr marL="44450" marR="44450" marT="0" marB="0" anchor="b"/>
                </a:tc>
                <a:tc>
                  <a:txBody>
                    <a:bodyPr/>
                    <a:lstStyle/>
                    <a:p>
                      <a:pPr>
                        <a:lnSpc>
                          <a:spcPct val="150000"/>
                        </a:lnSpc>
                        <a:spcAft>
                          <a:spcPts val="0"/>
                        </a:spcAft>
                      </a:pPr>
                      <a:r>
                        <a:rPr lang="es-EC" sz="1400">
                          <a:effectLst/>
                        </a:rPr>
                        <a:t>Tratamiento</a:t>
                      </a:r>
                      <a:endParaRPr lang="es-ES" sz="20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a:effectLst/>
                        </a:rPr>
                        <a:t>UFC/g</a:t>
                      </a:r>
                      <a:endParaRPr lang="es-ES" sz="20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a:effectLst/>
                        </a:rPr>
                        <a:t>UFC/ml</a:t>
                      </a:r>
                      <a:endParaRPr lang="es-ES" sz="20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a:effectLst/>
                        </a:rPr>
                        <a:t>UFC/ ml</a:t>
                      </a:r>
                      <a:endParaRPr lang="es-ES" sz="2000">
                        <a:effectLst/>
                        <a:latin typeface="Times New Roman"/>
                        <a:ea typeface="Calibri"/>
                        <a:cs typeface="Times New Roman"/>
                      </a:endParaRPr>
                    </a:p>
                  </a:txBody>
                  <a:tcPr marL="44450" marR="44450" marT="0" marB="0" anchor="b"/>
                </a:tc>
                <a:tc>
                  <a:txBody>
                    <a:bodyPr/>
                    <a:lstStyle/>
                    <a:p>
                      <a:pPr>
                        <a:lnSpc>
                          <a:spcPct val="150000"/>
                        </a:lnSpc>
                        <a:spcAft>
                          <a:spcPts val="0"/>
                        </a:spcAft>
                      </a:pPr>
                      <a:r>
                        <a:rPr lang="es-EC" sz="1400">
                          <a:effectLst/>
                        </a:rPr>
                        <a:t>Diferenciación</a:t>
                      </a:r>
                      <a:endParaRPr lang="es-ES" sz="2000">
                        <a:effectLst/>
                        <a:latin typeface="Times New Roman"/>
                        <a:ea typeface="Calibri"/>
                        <a:cs typeface="Times New Roman"/>
                      </a:endParaRPr>
                    </a:p>
                  </a:txBody>
                  <a:tcPr marL="44450" marR="44450" marT="0" marB="0" anchor="b"/>
                </a:tc>
              </a:tr>
              <a:tr h="313417">
                <a:tc>
                  <a:txBody>
                    <a:bodyPr/>
                    <a:lstStyle/>
                    <a:p>
                      <a:pPr algn="ctr">
                        <a:lnSpc>
                          <a:spcPct val="150000"/>
                        </a:lnSpc>
                        <a:spcAft>
                          <a:spcPts val="0"/>
                        </a:spcAft>
                      </a:pPr>
                      <a:r>
                        <a:rPr lang="es-EC" sz="1400" dirty="0">
                          <a:effectLst/>
                        </a:rPr>
                        <a:t>Antes</a:t>
                      </a:r>
                      <a:endParaRPr lang="es-ES" sz="2000" dirty="0">
                        <a:effectLst/>
                        <a:latin typeface="Times New Roman"/>
                        <a:ea typeface="Calibri"/>
                        <a:cs typeface="Times New Roman"/>
                      </a:endParaRPr>
                    </a:p>
                  </a:txBody>
                  <a:tcPr marL="44450" marR="44450" marT="0" marB="0" anchor="b"/>
                </a:tc>
                <a:tc>
                  <a:txBody>
                    <a:bodyPr/>
                    <a:lstStyle/>
                    <a:p>
                      <a:pPr>
                        <a:lnSpc>
                          <a:spcPct val="150000"/>
                        </a:lnSpc>
                        <a:spcAft>
                          <a:spcPts val="0"/>
                        </a:spcAft>
                      </a:pPr>
                      <a:r>
                        <a:rPr lang="es-EC" sz="1400">
                          <a:effectLst/>
                        </a:rPr>
                        <a:t>Nac. #1</a:t>
                      </a:r>
                      <a:endParaRPr lang="es-ES" sz="20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a:effectLst/>
                        </a:rPr>
                        <a:t>T0</a:t>
                      </a:r>
                      <a:endParaRPr lang="es-ES" sz="20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a:effectLst/>
                        </a:rPr>
                        <a:t>90</a:t>
                      </a:r>
                      <a:endParaRPr lang="es-ES" sz="20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a:effectLst/>
                        </a:rPr>
                        <a:t>3</a:t>
                      </a:r>
                      <a:endParaRPr lang="es-ES" sz="20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a:effectLst/>
                        </a:rPr>
                        <a:t>10</a:t>
                      </a:r>
                      <a:endParaRPr lang="es-ES" sz="20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a:effectLst/>
                        </a:rPr>
                        <a:t>An, Af, P,M</a:t>
                      </a:r>
                      <a:endParaRPr lang="es-ES" sz="2000">
                        <a:effectLst/>
                        <a:latin typeface="Times New Roman"/>
                        <a:ea typeface="Calibri"/>
                        <a:cs typeface="Times New Roman"/>
                      </a:endParaRPr>
                    </a:p>
                  </a:txBody>
                  <a:tcPr marL="44450" marR="44450" marT="0" marB="0" anchor="b"/>
                </a:tc>
              </a:tr>
              <a:tr h="313417">
                <a:tc>
                  <a:txBody>
                    <a:bodyPr/>
                    <a:lstStyle/>
                    <a:p>
                      <a:pPr algn="ctr">
                        <a:lnSpc>
                          <a:spcPct val="150000"/>
                        </a:lnSpc>
                        <a:spcAft>
                          <a:spcPts val="0"/>
                        </a:spcAft>
                      </a:pPr>
                      <a:r>
                        <a:rPr lang="es-EC" sz="1400" dirty="0">
                          <a:effectLst/>
                        </a:rPr>
                        <a:t>Antes</a:t>
                      </a:r>
                      <a:endParaRPr lang="es-ES" sz="2000" dirty="0">
                        <a:effectLst/>
                        <a:latin typeface="Times New Roman"/>
                        <a:ea typeface="Calibri"/>
                        <a:cs typeface="Times New Roman"/>
                      </a:endParaRPr>
                    </a:p>
                  </a:txBody>
                  <a:tcPr marL="44450" marR="44450" marT="0" marB="0" anchor="b"/>
                </a:tc>
                <a:tc>
                  <a:txBody>
                    <a:bodyPr/>
                    <a:lstStyle/>
                    <a:p>
                      <a:pPr>
                        <a:lnSpc>
                          <a:spcPct val="150000"/>
                        </a:lnSpc>
                        <a:spcAft>
                          <a:spcPts val="0"/>
                        </a:spcAft>
                      </a:pPr>
                      <a:r>
                        <a:rPr lang="es-EC" sz="1400" dirty="0" err="1">
                          <a:effectLst/>
                        </a:rPr>
                        <a:t>Nac</a:t>
                      </a:r>
                      <a:r>
                        <a:rPr lang="es-EC" sz="1400" dirty="0">
                          <a:effectLst/>
                        </a:rPr>
                        <a:t>. #2</a:t>
                      </a:r>
                      <a:endParaRPr lang="es-ES" sz="20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a:effectLst/>
                        </a:rPr>
                        <a:t>T1</a:t>
                      </a:r>
                      <a:endParaRPr lang="es-ES" sz="20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a:effectLst/>
                        </a:rPr>
                        <a:t>50</a:t>
                      </a:r>
                      <a:endParaRPr lang="es-ES" sz="20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a:effectLst/>
                        </a:rPr>
                        <a:t>1</a:t>
                      </a:r>
                      <a:endParaRPr lang="es-ES" sz="20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a:effectLst/>
                        </a:rPr>
                        <a:t>19</a:t>
                      </a:r>
                      <a:endParaRPr lang="es-ES" sz="20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a:effectLst/>
                        </a:rPr>
                        <a:t>An, Af, P, M, F</a:t>
                      </a:r>
                      <a:endParaRPr lang="es-ES" sz="2000">
                        <a:effectLst/>
                        <a:latin typeface="Times New Roman"/>
                        <a:ea typeface="Calibri"/>
                        <a:cs typeface="Times New Roman"/>
                      </a:endParaRPr>
                    </a:p>
                  </a:txBody>
                  <a:tcPr marL="44450" marR="44450" marT="0" marB="0" anchor="b"/>
                </a:tc>
              </a:tr>
              <a:tr h="313417">
                <a:tc>
                  <a:txBody>
                    <a:bodyPr/>
                    <a:lstStyle/>
                    <a:p>
                      <a:pPr algn="ctr">
                        <a:lnSpc>
                          <a:spcPct val="150000"/>
                        </a:lnSpc>
                        <a:spcAft>
                          <a:spcPts val="0"/>
                        </a:spcAft>
                      </a:pPr>
                      <a:r>
                        <a:rPr lang="es-EC" sz="1400">
                          <a:effectLst/>
                        </a:rPr>
                        <a:t>Antes</a:t>
                      </a:r>
                      <a:endParaRPr lang="es-ES" sz="2000">
                        <a:effectLst/>
                        <a:latin typeface="Times New Roman"/>
                        <a:ea typeface="Calibri"/>
                        <a:cs typeface="Times New Roman"/>
                      </a:endParaRPr>
                    </a:p>
                  </a:txBody>
                  <a:tcPr marL="44450" marR="44450" marT="0" marB="0" anchor="b"/>
                </a:tc>
                <a:tc>
                  <a:txBody>
                    <a:bodyPr/>
                    <a:lstStyle/>
                    <a:p>
                      <a:pPr>
                        <a:lnSpc>
                          <a:spcPct val="150000"/>
                        </a:lnSpc>
                        <a:spcAft>
                          <a:spcPts val="0"/>
                        </a:spcAft>
                      </a:pPr>
                      <a:r>
                        <a:rPr lang="es-EC" sz="1400" dirty="0" err="1">
                          <a:effectLst/>
                        </a:rPr>
                        <a:t>Nac</a:t>
                      </a:r>
                      <a:r>
                        <a:rPr lang="es-EC" sz="1400" dirty="0">
                          <a:effectLst/>
                        </a:rPr>
                        <a:t>. #3</a:t>
                      </a:r>
                      <a:endParaRPr lang="es-ES" sz="20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dirty="0">
                          <a:effectLst/>
                        </a:rPr>
                        <a:t>T2</a:t>
                      </a:r>
                      <a:endParaRPr lang="es-ES" sz="20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a:effectLst/>
                        </a:rPr>
                        <a:t>12</a:t>
                      </a:r>
                      <a:endParaRPr lang="es-ES" sz="20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a:effectLst/>
                        </a:rPr>
                        <a:t>3</a:t>
                      </a:r>
                      <a:endParaRPr lang="es-ES" sz="20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a:effectLst/>
                        </a:rPr>
                        <a:t>14</a:t>
                      </a:r>
                      <a:endParaRPr lang="es-ES" sz="20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a:effectLst/>
                        </a:rPr>
                        <a:t>An, Af, P, M, F</a:t>
                      </a:r>
                      <a:endParaRPr lang="es-ES" sz="2000">
                        <a:effectLst/>
                        <a:latin typeface="Times New Roman"/>
                        <a:ea typeface="Calibri"/>
                        <a:cs typeface="Times New Roman"/>
                      </a:endParaRPr>
                    </a:p>
                  </a:txBody>
                  <a:tcPr marL="44450" marR="44450" marT="0" marB="0" anchor="b"/>
                </a:tc>
              </a:tr>
              <a:tr h="313417">
                <a:tc>
                  <a:txBody>
                    <a:bodyPr/>
                    <a:lstStyle/>
                    <a:p>
                      <a:pPr algn="ctr">
                        <a:lnSpc>
                          <a:spcPct val="150000"/>
                        </a:lnSpc>
                        <a:spcAft>
                          <a:spcPts val="0"/>
                        </a:spcAft>
                      </a:pPr>
                      <a:r>
                        <a:rPr lang="es-EC" sz="1400">
                          <a:effectLst/>
                        </a:rPr>
                        <a:t>Después</a:t>
                      </a:r>
                      <a:endParaRPr lang="es-ES" sz="2000">
                        <a:effectLst/>
                        <a:latin typeface="Times New Roman"/>
                        <a:ea typeface="Calibri"/>
                        <a:cs typeface="Times New Roman"/>
                      </a:endParaRPr>
                    </a:p>
                  </a:txBody>
                  <a:tcPr marL="44450" marR="44450" marT="0" marB="0" anchor="b"/>
                </a:tc>
                <a:tc>
                  <a:txBody>
                    <a:bodyPr/>
                    <a:lstStyle/>
                    <a:p>
                      <a:pPr>
                        <a:lnSpc>
                          <a:spcPct val="150000"/>
                        </a:lnSpc>
                        <a:spcAft>
                          <a:spcPts val="0"/>
                        </a:spcAft>
                      </a:pPr>
                      <a:r>
                        <a:rPr lang="es-EC" sz="1400">
                          <a:effectLst/>
                        </a:rPr>
                        <a:t>Nac. #1</a:t>
                      </a:r>
                      <a:endParaRPr lang="es-ES" sz="20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dirty="0">
                          <a:effectLst/>
                        </a:rPr>
                        <a:t>T0</a:t>
                      </a:r>
                      <a:endParaRPr lang="es-ES" sz="20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a:effectLst/>
                        </a:rPr>
                        <a:t>6</a:t>
                      </a:r>
                      <a:endParaRPr lang="es-ES" sz="20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a:effectLst/>
                        </a:rPr>
                        <a:t>1</a:t>
                      </a:r>
                      <a:endParaRPr lang="es-ES" sz="20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a:effectLst/>
                        </a:rPr>
                        <a:t>17</a:t>
                      </a:r>
                      <a:endParaRPr lang="es-ES" sz="20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a:effectLst/>
                        </a:rPr>
                        <a:t>P, Af, M</a:t>
                      </a:r>
                      <a:endParaRPr lang="es-ES" sz="2000">
                        <a:effectLst/>
                        <a:latin typeface="Times New Roman"/>
                        <a:ea typeface="Calibri"/>
                        <a:cs typeface="Times New Roman"/>
                      </a:endParaRPr>
                    </a:p>
                  </a:txBody>
                  <a:tcPr marL="44450" marR="44450" marT="0" marB="0" anchor="b"/>
                </a:tc>
              </a:tr>
              <a:tr h="313417">
                <a:tc>
                  <a:txBody>
                    <a:bodyPr/>
                    <a:lstStyle/>
                    <a:p>
                      <a:pPr algn="ctr">
                        <a:lnSpc>
                          <a:spcPct val="150000"/>
                        </a:lnSpc>
                        <a:spcAft>
                          <a:spcPts val="0"/>
                        </a:spcAft>
                      </a:pPr>
                      <a:r>
                        <a:rPr lang="es-EC" sz="1400">
                          <a:effectLst/>
                        </a:rPr>
                        <a:t>Después</a:t>
                      </a:r>
                      <a:endParaRPr lang="es-ES" sz="2000">
                        <a:effectLst/>
                        <a:latin typeface="Times New Roman"/>
                        <a:ea typeface="Calibri"/>
                        <a:cs typeface="Times New Roman"/>
                      </a:endParaRPr>
                    </a:p>
                  </a:txBody>
                  <a:tcPr marL="44450" marR="44450" marT="0" marB="0" anchor="b"/>
                </a:tc>
                <a:tc>
                  <a:txBody>
                    <a:bodyPr/>
                    <a:lstStyle/>
                    <a:p>
                      <a:pPr>
                        <a:lnSpc>
                          <a:spcPct val="150000"/>
                        </a:lnSpc>
                        <a:spcAft>
                          <a:spcPts val="0"/>
                        </a:spcAft>
                      </a:pPr>
                      <a:r>
                        <a:rPr lang="es-EC" sz="1400">
                          <a:effectLst/>
                        </a:rPr>
                        <a:t>Nac.#2</a:t>
                      </a:r>
                      <a:endParaRPr lang="es-ES" sz="20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dirty="0">
                          <a:effectLst/>
                        </a:rPr>
                        <a:t>T1</a:t>
                      </a:r>
                      <a:endParaRPr lang="es-ES" sz="20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a:effectLst/>
                        </a:rPr>
                        <a:t>8</a:t>
                      </a:r>
                      <a:endParaRPr lang="es-ES" sz="20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dirty="0">
                          <a:effectLst/>
                        </a:rPr>
                        <a:t>1</a:t>
                      </a:r>
                      <a:endParaRPr lang="es-ES" sz="20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a:effectLst/>
                        </a:rPr>
                        <a:t>12</a:t>
                      </a:r>
                      <a:endParaRPr lang="es-ES" sz="20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a:effectLst/>
                        </a:rPr>
                        <a:t>An, Af ;M</a:t>
                      </a:r>
                      <a:endParaRPr lang="es-ES" sz="2000">
                        <a:effectLst/>
                        <a:latin typeface="Times New Roman"/>
                        <a:ea typeface="Calibri"/>
                        <a:cs typeface="Times New Roman"/>
                      </a:endParaRPr>
                    </a:p>
                  </a:txBody>
                  <a:tcPr marL="44450" marR="44450" marT="0" marB="0" anchor="b"/>
                </a:tc>
              </a:tr>
              <a:tr h="313417">
                <a:tc>
                  <a:txBody>
                    <a:bodyPr/>
                    <a:lstStyle/>
                    <a:p>
                      <a:pPr algn="ctr">
                        <a:lnSpc>
                          <a:spcPct val="150000"/>
                        </a:lnSpc>
                        <a:spcAft>
                          <a:spcPts val="0"/>
                        </a:spcAft>
                      </a:pPr>
                      <a:r>
                        <a:rPr lang="es-EC" sz="1400">
                          <a:effectLst/>
                        </a:rPr>
                        <a:t>Después</a:t>
                      </a:r>
                      <a:endParaRPr lang="es-ES" sz="2000">
                        <a:effectLst/>
                        <a:latin typeface="Times New Roman"/>
                        <a:ea typeface="Calibri"/>
                        <a:cs typeface="Times New Roman"/>
                      </a:endParaRPr>
                    </a:p>
                  </a:txBody>
                  <a:tcPr marL="44450" marR="44450" marT="0" marB="0" anchor="b"/>
                </a:tc>
                <a:tc>
                  <a:txBody>
                    <a:bodyPr/>
                    <a:lstStyle/>
                    <a:p>
                      <a:pPr>
                        <a:lnSpc>
                          <a:spcPct val="150000"/>
                        </a:lnSpc>
                        <a:spcAft>
                          <a:spcPts val="0"/>
                        </a:spcAft>
                      </a:pPr>
                      <a:r>
                        <a:rPr lang="es-EC" sz="1400">
                          <a:effectLst/>
                        </a:rPr>
                        <a:t>Nac. #3</a:t>
                      </a:r>
                      <a:endParaRPr lang="es-ES" sz="20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dirty="0">
                          <a:effectLst/>
                        </a:rPr>
                        <a:t>T2</a:t>
                      </a:r>
                      <a:endParaRPr lang="es-ES" sz="20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dirty="0">
                          <a:effectLst/>
                        </a:rPr>
                        <a:t>1</a:t>
                      </a:r>
                      <a:endParaRPr lang="es-ES" sz="20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a:effectLst/>
                        </a:rPr>
                        <a:t>3</a:t>
                      </a:r>
                      <a:endParaRPr lang="es-ES" sz="20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a:effectLst/>
                        </a:rPr>
                        <a:t>4</a:t>
                      </a:r>
                      <a:endParaRPr lang="es-ES" sz="20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400">
                          <a:effectLst/>
                        </a:rPr>
                        <a:t>An, M</a:t>
                      </a:r>
                      <a:endParaRPr lang="es-ES" sz="2000">
                        <a:effectLst/>
                        <a:latin typeface="Times New Roman"/>
                        <a:ea typeface="Calibri"/>
                        <a:cs typeface="Times New Roman"/>
                      </a:endParaRPr>
                    </a:p>
                  </a:txBody>
                  <a:tcPr marL="44450" marR="44450" marT="0" marB="0" anchor="b"/>
                </a:tc>
              </a:tr>
              <a:tr h="655612">
                <a:tc gridSpan="7">
                  <a:txBody>
                    <a:bodyPr/>
                    <a:lstStyle/>
                    <a:p>
                      <a:pPr>
                        <a:lnSpc>
                          <a:spcPct val="150000"/>
                        </a:lnSpc>
                        <a:spcAft>
                          <a:spcPts val="0"/>
                        </a:spcAft>
                      </a:pPr>
                      <a:r>
                        <a:rPr lang="es-EC" sz="1600" dirty="0" err="1">
                          <a:effectLst/>
                        </a:rPr>
                        <a:t>An</a:t>
                      </a:r>
                      <a:r>
                        <a:rPr lang="es-EC" sz="1600" dirty="0">
                          <a:effectLst/>
                        </a:rPr>
                        <a:t>: </a:t>
                      </a:r>
                      <a:r>
                        <a:rPr lang="es-EC" sz="1600" i="1" dirty="0" err="1">
                          <a:effectLst/>
                        </a:rPr>
                        <a:t>Aspergillos</a:t>
                      </a:r>
                      <a:r>
                        <a:rPr lang="es-EC" sz="1600" i="1" dirty="0">
                          <a:effectLst/>
                        </a:rPr>
                        <a:t> </a:t>
                      </a:r>
                      <a:r>
                        <a:rPr lang="es-EC" sz="1600" i="1" dirty="0" err="1">
                          <a:effectLst/>
                        </a:rPr>
                        <a:t>niger</a:t>
                      </a:r>
                      <a:r>
                        <a:rPr lang="es-EC" sz="1600" dirty="0">
                          <a:effectLst/>
                        </a:rPr>
                        <a:t>; </a:t>
                      </a:r>
                      <a:r>
                        <a:rPr lang="es-EC" sz="1600" dirty="0" err="1">
                          <a:effectLst/>
                        </a:rPr>
                        <a:t>Af</a:t>
                      </a:r>
                      <a:r>
                        <a:rPr lang="es-EC" sz="1600" dirty="0">
                          <a:effectLst/>
                        </a:rPr>
                        <a:t>: </a:t>
                      </a:r>
                      <a:r>
                        <a:rPr lang="es-EC" sz="1600" i="1" dirty="0" err="1">
                          <a:effectLst/>
                        </a:rPr>
                        <a:t>Aspergillos</a:t>
                      </a:r>
                      <a:r>
                        <a:rPr lang="es-EC" sz="1600" i="1" dirty="0">
                          <a:effectLst/>
                        </a:rPr>
                        <a:t> </a:t>
                      </a:r>
                      <a:r>
                        <a:rPr lang="es-EC" sz="1600" i="1" dirty="0" err="1">
                          <a:effectLst/>
                        </a:rPr>
                        <a:t>Fumigatus</a:t>
                      </a:r>
                      <a:r>
                        <a:rPr lang="es-EC" sz="1600" dirty="0">
                          <a:effectLst/>
                        </a:rPr>
                        <a:t>, P: </a:t>
                      </a:r>
                      <a:r>
                        <a:rPr lang="es-EC" sz="1600" i="1" dirty="0" err="1">
                          <a:effectLst/>
                        </a:rPr>
                        <a:t>Penicillium</a:t>
                      </a:r>
                      <a:r>
                        <a:rPr lang="es-EC" sz="1600" dirty="0">
                          <a:effectLst/>
                        </a:rPr>
                        <a:t>, </a:t>
                      </a:r>
                      <a:r>
                        <a:rPr lang="es-EC" sz="1600" i="0" dirty="0">
                          <a:effectLst/>
                        </a:rPr>
                        <a:t>M</a:t>
                      </a:r>
                      <a:r>
                        <a:rPr lang="es-EC" sz="1600" i="1" dirty="0" smtClean="0">
                          <a:effectLst/>
                        </a:rPr>
                        <a:t>:Mucor </a:t>
                      </a:r>
                      <a:r>
                        <a:rPr lang="es-EC" sz="1600" i="1" dirty="0" err="1">
                          <a:effectLst/>
                        </a:rPr>
                        <a:t>spp</a:t>
                      </a:r>
                      <a:r>
                        <a:rPr lang="es-EC" sz="1600" dirty="0">
                          <a:effectLst/>
                        </a:rPr>
                        <a:t>, F:</a:t>
                      </a:r>
                      <a:r>
                        <a:rPr lang="es-EC" sz="1600" i="1" dirty="0">
                          <a:effectLst/>
                        </a:rPr>
                        <a:t>Fusarium </a:t>
                      </a:r>
                      <a:r>
                        <a:rPr lang="es-EC" sz="1600" i="1" dirty="0" err="1">
                          <a:effectLst/>
                        </a:rPr>
                        <a:t>spp</a:t>
                      </a:r>
                      <a:endParaRPr lang="es-ES" sz="1600" i="1" dirty="0">
                        <a:effectLst/>
                        <a:latin typeface="Times New Roman"/>
                        <a:ea typeface="Calibri"/>
                        <a:cs typeface="Times New Roman"/>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5" name="4 Rectángulo redondeado"/>
          <p:cNvSpPr/>
          <p:nvPr/>
        </p:nvSpPr>
        <p:spPr>
          <a:xfrm>
            <a:off x="8748737" y="1988840"/>
            <a:ext cx="2088231" cy="345638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just"/>
            <a:r>
              <a:rPr lang="es-EC" sz="1200" dirty="0">
                <a:solidFill>
                  <a:schemeClr val="tx1"/>
                </a:solidFill>
              </a:rPr>
              <a:t>(Martínez, 1990) que tiene una calificación buena obtener entre 0 -10 UFC/g, y tiene relación con lo manifestado por (Kim, 2010) que la administración formaldehído al momento de la transferencia de huevos  tiene un efecto inhibidor sobre el recuento bacteriano.</a:t>
            </a:r>
            <a:endParaRPr lang="es-ES" sz="1200" dirty="0">
              <a:solidFill>
                <a:schemeClr val="tx1"/>
              </a:solidFill>
            </a:endParaRPr>
          </a:p>
        </p:txBody>
      </p:sp>
    </p:spTree>
    <p:extLst>
      <p:ext uri="{BB962C8B-B14F-4D97-AF65-F5344CB8AC3E}">
        <p14:creationId xmlns:p14="http://schemas.microsoft.com/office/powerpoint/2010/main" val="122686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p:cNvSpPr>
            <a:spLocks noChangeArrowheads="1"/>
          </p:cNvSpPr>
          <p:nvPr/>
        </p:nvSpPr>
        <p:spPr bwMode="auto">
          <a:xfrm>
            <a:off x="0" y="3473"/>
            <a:ext cx="11880850" cy="977255"/>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lvl="2" algn="r"/>
            <a:r>
              <a:rPr lang="es-AR" sz="3200" b="1" dirty="0">
                <a:latin typeface="Arial Black" panose="020B0A04020102020204" pitchFamily="34" charset="0"/>
                <a:cs typeface="Times New Roman" panose="02020603050405020304" pitchFamily="18" charset="0"/>
              </a:rPr>
              <a:t>Resultados y discusión</a:t>
            </a:r>
            <a:endParaRPr lang="es-ES" sz="3200" b="1" dirty="0">
              <a:latin typeface="Arial Black" panose="020B0A04020102020204" pitchFamily="34" charset="0"/>
              <a:cs typeface="Times New Roman" panose="02020603050405020304" pitchFamily="18" charset="0"/>
            </a:endParaRPr>
          </a:p>
        </p:txBody>
      </p:sp>
      <p:grpSp>
        <p:nvGrpSpPr>
          <p:cNvPr id="2" name="7 Grupo"/>
          <p:cNvGrpSpPr/>
          <p:nvPr/>
        </p:nvGrpSpPr>
        <p:grpSpPr>
          <a:xfrm>
            <a:off x="395810" y="1312277"/>
            <a:ext cx="10729191" cy="4492987"/>
            <a:chOff x="2832659" y="1205110"/>
            <a:chExt cx="2194046" cy="1606814"/>
          </a:xfrm>
          <a:gradFill flip="none" rotWithShape="1">
            <a:gsLst>
              <a:gs pos="0">
                <a:srgbClr val="3333CC">
                  <a:gamma/>
                  <a:tint val="0"/>
                  <a:invGamma/>
                </a:srgbClr>
              </a:gs>
              <a:gs pos="100000">
                <a:schemeClr val="accent6">
                  <a:lumMod val="75000"/>
                </a:schemeClr>
              </a:gs>
            </a:gsLst>
            <a:lin ang="8100000" scaled="1"/>
            <a:tileRect/>
          </a:gradFill>
          <a:scene3d>
            <a:camera prst="orthographicFront">
              <a:rot lat="0" lon="0" rev="0"/>
            </a:camera>
            <a:lightRig rig="soft" dir="t">
              <a:rot lat="0" lon="0" rev="0"/>
            </a:lightRig>
          </a:scene3d>
        </p:grpSpPr>
        <p:sp>
          <p:nvSpPr>
            <p:cNvPr id="9" name="8 Rectángulo redondeado"/>
            <p:cNvSpPr/>
            <p:nvPr/>
          </p:nvSpPr>
          <p:spPr>
            <a:xfrm>
              <a:off x="2832659" y="1205110"/>
              <a:ext cx="2194046" cy="1606814"/>
            </a:xfrm>
            <a:prstGeom prst="round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Rectángulo"/>
            <p:cNvSpPr/>
            <p:nvPr/>
          </p:nvSpPr>
          <p:spPr>
            <a:xfrm>
              <a:off x="2911097" y="1283548"/>
              <a:ext cx="2037170" cy="1449938"/>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2"/>
              <a:endParaRPr lang="es-EC" b="1" dirty="0" smtClean="0">
                <a:solidFill>
                  <a:schemeClr val="tx1"/>
                </a:solidFill>
              </a:endParaRPr>
            </a:p>
          </p:txBody>
        </p:sp>
      </p:grpSp>
      <p:sp>
        <p:nvSpPr>
          <p:cNvPr id="11" name="Rectángulo 16"/>
          <p:cNvSpPr/>
          <p:nvPr/>
        </p:nvSpPr>
        <p:spPr>
          <a:xfrm>
            <a:off x="1268289" y="989112"/>
            <a:ext cx="7911140" cy="923330"/>
          </a:xfrm>
          <a:prstGeom prst="rect">
            <a:avLst/>
          </a:prstGeom>
        </p:spPr>
        <p:txBody>
          <a:bodyPr wrap="none">
            <a:spAutoFit/>
          </a:bodyPr>
          <a:lstStyle/>
          <a:p>
            <a:pPr marL="285750" lvl="3" indent="-285750">
              <a:buFont typeface="Wingdings" panose="05000000000000000000" pitchFamily="2" charset="2"/>
              <a:buChar char="q"/>
            </a:pPr>
            <a:r>
              <a:rPr lang="es-ES" b="1" dirty="0" smtClean="0"/>
              <a:t>Resultado </a:t>
            </a:r>
            <a:r>
              <a:rPr lang="es-ES" b="1" dirty="0"/>
              <a:t>de análisis de pollos bebe en los distintos tratamientos</a:t>
            </a:r>
          </a:p>
          <a:p>
            <a:pPr marL="285750" lvl="3" indent="-285750">
              <a:buFont typeface="Wingdings" panose="05000000000000000000" pitchFamily="2" charset="2"/>
              <a:buChar char="q"/>
            </a:pPr>
            <a:endParaRPr lang="es-ES" b="1" dirty="0"/>
          </a:p>
          <a:p>
            <a:pPr marL="285750" lvl="3" indent="-285750">
              <a:buFont typeface="Wingdings" panose="05000000000000000000" pitchFamily="2" charset="2"/>
              <a:buChar char="q"/>
            </a:pPr>
            <a:endParaRPr lang="es-EC" b="1" dirty="0">
              <a:latin typeface="Arial" panose="020B0604020202020204" pitchFamily="34" charset="0"/>
              <a:cs typeface="Arial" panose="020B0604020202020204"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3866268523"/>
              </p:ext>
            </p:extLst>
          </p:nvPr>
        </p:nvGraphicFramePr>
        <p:xfrm>
          <a:off x="779379" y="1606920"/>
          <a:ext cx="6673214" cy="3357649"/>
        </p:xfrm>
        <a:graphic>
          <a:graphicData uri="http://schemas.openxmlformats.org/drawingml/2006/table">
            <a:tbl>
              <a:tblPr firstRow="1" firstCol="1" bandRow="1">
                <a:tableStyleId>{5C22544A-7EE6-4342-B048-85BDC9FD1C3A}</a:tableStyleId>
              </a:tblPr>
              <a:tblGrid>
                <a:gridCol w="2633844"/>
                <a:gridCol w="1585573"/>
                <a:gridCol w="517375"/>
                <a:gridCol w="645474"/>
                <a:gridCol w="645474"/>
                <a:gridCol w="645474"/>
              </a:tblGrid>
              <a:tr h="376920">
                <a:tc gridSpan="6">
                  <a:txBody>
                    <a:bodyPr/>
                    <a:lstStyle/>
                    <a:p>
                      <a:pPr>
                        <a:lnSpc>
                          <a:spcPct val="115000"/>
                        </a:lnSpc>
                        <a:spcAft>
                          <a:spcPts val="0"/>
                        </a:spcAft>
                      </a:pPr>
                      <a:r>
                        <a:rPr lang="es-EC" sz="2000" dirty="0">
                          <a:solidFill>
                            <a:schemeClr val="tx1"/>
                          </a:solidFill>
                          <a:effectLst/>
                        </a:rPr>
                        <a:t> </a:t>
                      </a:r>
                      <a:endParaRPr lang="es-ES" sz="2400" dirty="0">
                        <a:solidFill>
                          <a:schemeClr val="tx1"/>
                        </a:solidFill>
                        <a:effectLst/>
                        <a:latin typeface="Times New Roman"/>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76920">
                <a:tc>
                  <a:txBody>
                    <a:bodyPr/>
                    <a:lstStyle/>
                    <a:p>
                      <a:pPr>
                        <a:lnSpc>
                          <a:spcPct val="115000"/>
                        </a:lnSpc>
                      </a:pPr>
                      <a:endParaRPr lang="es-ES" sz="2000" dirty="0">
                        <a:solidFill>
                          <a:schemeClr val="tx1"/>
                        </a:solidFill>
                        <a:effectLst/>
                        <a:latin typeface="Calibri"/>
                        <a:cs typeface="Times New Roman"/>
                      </a:endParaRPr>
                    </a:p>
                  </a:txBody>
                  <a:tcPr marL="44450" marR="44450" marT="0" marB="0" anchor="ctr"/>
                </a:tc>
                <a:tc gridSpan="2">
                  <a:txBody>
                    <a:bodyPr/>
                    <a:lstStyle/>
                    <a:p>
                      <a:pPr>
                        <a:lnSpc>
                          <a:spcPct val="115000"/>
                        </a:lnSpc>
                        <a:spcAft>
                          <a:spcPts val="0"/>
                        </a:spcAft>
                      </a:pPr>
                      <a:r>
                        <a:rPr lang="es-EC" sz="2000">
                          <a:solidFill>
                            <a:schemeClr val="tx1"/>
                          </a:solidFill>
                          <a:effectLst/>
                        </a:rPr>
                        <a:t> </a:t>
                      </a:r>
                      <a:endParaRPr lang="es-ES" sz="2400">
                        <a:solidFill>
                          <a:schemeClr val="tx1"/>
                        </a:solidFill>
                        <a:effectLst/>
                        <a:latin typeface="Times New Roman"/>
                        <a:ea typeface="Calibri"/>
                        <a:cs typeface="Times New Roman"/>
                      </a:endParaRPr>
                    </a:p>
                  </a:txBody>
                  <a:tcPr marL="44450" marR="44450" marT="0" marB="0" anchor="ctr"/>
                </a:tc>
                <a:tc hMerge="1">
                  <a:txBody>
                    <a:bodyPr/>
                    <a:lstStyle/>
                    <a:p>
                      <a:endParaRPr lang="es-ES"/>
                    </a:p>
                  </a:txBody>
                  <a:tcPr/>
                </a:tc>
                <a:tc gridSpan="3">
                  <a:txBody>
                    <a:bodyPr/>
                    <a:lstStyle/>
                    <a:p>
                      <a:pPr algn="ctr">
                        <a:lnSpc>
                          <a:spcPct val="115000"/>
                        </a:lnSpc>
                        <a:spcAft>
                          <a:spcPts val="0"/>
                        </a:spcAft>
                      </a:pPr>
                      <a:r>
                        <a:rPr lang="es-EC" sz="1600">
                          <a:solidFill>
                            <a:schemeClr val="tx1"/>
                          </a:solidFill>
                          <a:effectLst/>
                        </a:rPr>
                        <a:t>Tratamientos</a:t>
                      </a:r>
                      <a:endParaRPr lang="es-ES" sz="2400">
                        <a:solidFill>
                          <a:schemeClr val="tx1"/>
                        </a:solidFill>
                        <a:effectLst/>
                        <a:latin typeface="Times New Roman"/>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r>
              <a:tr h="376920">
                <a:tc>
                  <a:txBody>
                    <a:bodyPr/>
                    <a:lstStyle/>
                    <a:p>
                      <a:pPr>
                        <a:lnSpc>
                          <a:spcPct val="115000"/>
                        </a:lnSpc>
                        <a:spcAft>
                          <a:spcPts val="0"/>
                        </a:spcAft>
                      </a:pPr>
                      <a:r>
                        <a:rPr lang="es-EC" sz="1600" dirty="0">
                          <a:solidFill>
                            <a:schemeClr val="tx1"/>
                          </a:solidFill>
                          <a:effectLst/>
                        </a:rPr>
                        <a:t>Microorganismos</a:t>
                      </a:r>
                      <a:endParaRPr lang="es-ES" sz="2400" dirty="0">
                        <a:solidFill>
                          <a:schemeClr val="tx1"/>
                        </a:solidFill>
                        <a:effectLst/>
                        <a:latin typeface="Times New Roman"/>
                        <a:ea typeface="Calibri"/>
                        <a:cs typeface="Times New Roman"/>
                      </a:endParaRPr>
                    </a:p>
                  </a:txBody>
                  <a:tcPr marL="44450" marR="44450" marT="0" marB="0" anchor="ctr"/>
                </a:tc>
                <a:tc gridSpan="2">
                  <a:txBody>
                    <a:bodyPr/>
                    <a:lstStyle/>
                    <a:p>
                      <a:pPr algn="ctr">
                        <a:lnSpc>
                          <a:spcPct val="115000"/>
                        </a:lnSpc>
                        <a:spcAft>
                          <a:spcPts val="0"/>
                        </a:spcAft>
                      </a:pPr>
                      <a:r>
                        <a:rPr lang="es-EC" sz="1600">
                          <a:solidFill>
                            <a:schemeClr val="tx1"/>
                          </a:solidFill>
                          <a:effectLst/>
                        </a:rPr>
                        <a:t>Órgano</a:t>
                      </a:r>
                      <a:endParaRPr lang="es-ES" sz="2400">
                        <a:solidFill>
                          <a:schemeClr val="tx1"/>
                        </a:solidFill>
                        <a:effectLst/>
                        <a:latin typeface="Times New Roman"/>
                        <a:ea typeface="Calibri"/>
                        <a:cs typeface="Times New Roman"/>
                      </a:endParaRPr>
                    </a:p>
                  </a:txBody>
                  <a:tcPr marL="44450" marR="44450" marT="0" marB="0" anchor="ctr"/>
                </a:tc>
                <a:tc hMerge="1">
                  <a:txBody>
                    <a:bodyPr/>
                    <a:lstStyle/>
                    <a:p>
                      <a:endParaRPr lang="es-ES"/>
                    </a:p>
                  </a:txBody>
                  <a:tcPr/>
                </a:tc>
                <a:tc>
                  <a:txBody>
                    <a:bodyPr/>
                    <a:lstStyle/>
                    <a:p>
                      <a:pPr algn="ctr">
                        <a:lnSpc>
                          <a:spcPct val="115000"/>
                        </a:lnSpc>
                        <a:spcAft>
                          <a:spcPts val="0"/>
                        </a:spcAft>
                      </a:pPr>
                      <a:r>
                        <a:rPr lang="es-EC" sz="1600">
                          <a:solidFill>
                            <a:schemeClr val="tx1"/>
                          </a:solidFill>
                          <a:effectLst/>
                        </a:rPr>
                        <a:t>T0</a:t>
                      </a:r>
                      <a:endParaRPr lang="es-ES" sz="2400">
                        <a:solidFill>
                          <a:schemeClr val="tx1"/>
                        </a:solidFill>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600">
                          <a:solidFill>
                            <a:schemeClr val="tx1"/>
                          </a:solidFill>
                          <a:effectLst/>
                        </a:rPr>
                        <a:t>T1</a:t>
                      </a:r>
                      <a:endParaRPr lang="es-ES" sz="2400">
                        <a:solidFill>
                          <a:schemeClr val="tx1"/>
                        </a:solidFill>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600">
                          <a:solidFill>
                            <a:schemeClr val="tx1"/>
                          </a:solidFill>
                          <a:effectLst/>
                        </a:rPr>
                        <a:t>T2</a:t>
                      </a:r>
                      <a:endParaRPr lang="es-ES" sz="2400">
                        <a:solidFill>
                          <a:schemeClr val="tx1"/>
                        </a:solidFill>
                        <a:effectLst/>
                        <a:latin typeface="Times New Roman"/>
                        <a:ea typeface="Calibri"/>
                        <a:cs typeface="Times New Roman"/>
                      </a:endParaRPr>
                    </a:p>
                  </a:txBody>
                  <a:tcPr marL="44450" marR="44450" marT="0" marB="0" anchor="ctr"/>
                </a:tc>
              </a:tr>
              <a:tr h="359733">
                <a:tc>
                  <a:txBody>
                    <a:bodyPr/>
                    <a:lstStyle/>
                    <a:p>
                      <a:pPr>
                        <a:lnSpc>
                          <a:spcPct val="115000"/>
                        </a:lnSpc>
                        <a:spcAft>
                          <a:spcPts val="0"/>
                        </a:spcAft>
                      </a:pPr>
                      <a:r>
                        <a:rPr lang="es-EC" sz="1600" dirty="0">
                          <a:solidFill>
                            <a:schemeClr val="tx1"/>
                          </a:solidFill>
                          <a:effectLst/>
                        </a:rPr>
                        <a:t>Peso Promedio(gramos)</a:t>
                      </a:r>
                      <a:endParaRPr lang="es-ES" sz="2400" dirty="0">
                        <a:solidFill>
                          <a:schemeClr val="tx1"/>
                        </a:solidFill>
                        <a:effectLst/>
                        <a:latin typeface="Times New Roman"/>
                        <a:ea typeface="Calibri"/>
                        <a:cs typeface="Times New Roman"/>
                      </a:endParaRPr>
                    </a:p>
                  </a:txBody>
                  <a:tcPr marL="44450" marR="44450" marT="0" marB="0" anchor="ctr"/>
                </a:tc>
                <a:tc>
                  <a:txBody>
                    <a:bodyPr/>
                    <a:lstStyle/>
                    <a:p>
                      <a:pPr>
                        <a:lnSpc>
                          <a:spcPct val="115000"/>
                        </a:lnSpc>
                        <a:spcAft>
                          <a:spcPts val="0"/>
                        </a:spcAft>
                      </a:pPr>
                      <a:r>
                        <a:rPr lang="es-EC" sz="1600" dirty="0">
                          <a:solidFill>
                            <a:schemeClr val="tx1"/>
                          </a:solidFill>
                          <a:effectLst/>
                        </a:rPr>
                        <a:t> </a:t>
                      </a:r>
                      <a:endParaRPr lang="es-ES" sz="2400" dirty="0">
                        <a:solidFill>
                          <a:schemeClr val="tx1"/>
                        </a:solidFill>
                        <a:effectLst/>
                        <a:latin typeface="Times New Roman"/>
                        <a:ea typeface="Calibri"/>
                        <a:cs typeface="Times New Roman"/>
                      </a:endParaRPr>
                    </a:p>
                  </a:txBody>
                  <a:tcPr marL="44450" marR="44450" marT="0" marB="0" anchor="ctr"/>
                </a:tc>
                <a:tc>
                  <a:txBody>
                    <a:bodyPr/>
                    <a:lstStyle/>
                    <a:p>
                      <a:pPr>
                        <a:lnSpc>
                          <a:spcPct val="115000"/>
                        </a:lnSpc>
                        <a:spcAft>
                          <a:spcPts val="0"/>
                        </a:spcAft>
                      </a:pPr>
                      <a:r>
                        <a:rPr lang="es-EC" sz="1600">
                          <a:solidFill>
                            <a:schemeClr val="tx1"/>
                          </a:solidFill>
                          <a:effectLst/>
                        </a:rPr>
                        <a:t> </a:t>
                      </a:r>
                      <a:endParaRPr lang="es-ES" sz="2400">
                        <a:solidFill>
                          <a:schemeClr val="tx1"/>
                        </a:solidFill>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600">
                          <a:solidFill>
                            <a:schemeClr val="tx1"/>
                          </a:solidFill>
                          <a:effectLst/>
                        </a:rPr>
                        <a:t>40,1</a:t>
                      </a:r>
                      <a:endParaRPr lang="es-ES" sz="2400">
                        <a:solidFill>
                          <a:schemeClr val="tx1"/>
                        </a:solidFill>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600">
                          <a:solidFill>
                            <a:schemeClr val="tx1"/>
                          </a:solidFill>
                          <a:effectLst/>
                        </a:rPr>
                        <a:t>39,4</a:t>
                      </a:r>
                      <a:endParaRPr lang="es-ES" sz="2400">
                        <a:solidFill>
                          <a:schemeClr val="tx1"/>
                        </a:solidFill>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600">
                          <a:solidFill>
                            <a:schemeClr val="tx1"/>
                          </a:solidFill>
                          <a:effectLst/>
                        </a:rPr>
                        <a:t>38,7</a:t>
                      </a:r>
                      <a:endParaRPr lang="es-ES" sz="2400">
                        <a:solidFill>
                          <a:schemeClr val="tx1"/>
                        </a:solidFill>
                        <a:effectLst/>
                        <a:latin typeface="Times New Roman"/>
                        <a:ea typeface="Calibri"/>
                        <a:cs typeface="Times New Roman"/>
                      </a:endParaRPr>
                    </a:p>
                  </a:txBody>
                  <a:tcPr marL="44450" marR="44450" marT="0" marB="0" anchor="ctr"/>
                </a:tc>
              </a:tr>
              <a:tr h="496683">
                <a:tc>
                  <a:txBody>
                    <a:bodyPr/>
                    <a:lstStyle/>
                    <a:p>
                      <a:pPr>
                        <a:lnSpc>
                          <a:spcPct val="115000"/>
                        </a:lnSpc>
                        <a:spcAft>
                          <a:spcPts val="0"/>
                        </a:spcAft>
                      </a:pPr>
                      <a:r>
                        <a:rPr lang="es-EC" sz="1600" dirty="0">
                          <a:solidFill>
                            <a:schemeClr val="tx1"/>
                          </a:solidFill>
                          <a:effectLst/>
                        </a:rPr>
                        <a:t>Investigación A. </a:t>
                      </a:r>
                      <a:r>
                        <a:rPr lang="es-EC" sz="1600" dirty="0" err="1">
                          <a:solidFill>
                            <a:schemeClr val="tx1"/>
                          </a:solidFill>
                          <a:effectLst/>
                        </a:rPr>
                        <a:t>Fumigatus</a:t>
                      </a:r>
                      <a:endParaRPr lang="es-ES" sz="2400" dirty="0">
                        <a:solidFill>
                          <a:schemeClr val="tx1"/>
                        </a:solidFill>
                        <a:effectLst/>
                        <a:latin typeface="Times New Roman"/>
                        <a:ea typeface="Calibri"/>
                        <a:cs typeface="Times New Roman"/>
                      </a:endParaRPr>
                    </a:p>
                  </a:txBody>
                  <a:tcPr marL="44450" marR="44450" marT="0" marB="0" anchor="ctr"/>
                </a:tc>
                <a:tc>
                  <a:txBody>
                    <a:bodyPr/>
                    <a:lstStyle/>
                    <a:p>
                      <a:pPr>
                        <a:lnSpc>
                          <a:spcPct val="115000"/>
                        </a:lnSpc>
                      </a:pPr>
                      <a:endParaRPr lang="es-ES" sz="2000" dirty="0">
                        <a:solidFill>
                          <a:schemeClr val="tx1"/>
                        </a:solidFill>
                        <a:effectLst/>
                        <a:latin typeface="Calibri"/>
                        <a:cs typeface="Times New Roman"/>
                      </a:endParaRPr>
                    </a:p>
                  </a:txBody>
                  <a:tcPr marL="44450" marR="44450" marT="0" marB="0" anchor="ctr"/>
                </a:tc>
                <a:tc>
                  <a:txBody>
                    <a:bodyPr/>
                    <a:lstStyle/>
                    <a:p>
                      <a:pPr>
                        <a:lnSpc>
                          <a:spcPct val="115000"/>
                        </a:lnSpc>
                      </a:pPr>
                      <a:endParaRPr lang="es-ES" sz="2000">
                        <a:solidFill>
                          <a:schemeClr val="tx1"/>
                        </a:solidFill>
                        <a:effectLst/>
                        <a:latin typeface="Calibri"/>
                        <a:cs typeface="Times New Roman"/>
                      </a:endParaRPr>
                    </a:p>
                  </a:txBody>
                  <a:tcPr marL="44450" marR="44450" marT="0" marB="0" anchor="ctr"/>
                </a:tc>
                <a:tc>
                  <a:txBody>
                    <a:bodyPr/>
                    <a:lstStyle/>
                    <a:p>
                      <a:pPr algn="ctr">
                        <a:lnSpc>
                          <a:spcPct val="115000"/>
                        </a:lnSpc>
                        <a:spcAft>
                          <a:spcPts val="0"/>
                        </a:spcAft>
                      </a:pPr>
                      <a:r>
                        <a:rPr lang="es-EC" sz="1600">
                          <a:solidFill>
                            <a:schemeClr val="tx1"/>
                          </a:solidFill>
                          <a:effectLst/>
                        </a:rPr>
                        <a:t>0/8</a:t>
                      </a:r>
                      <a:endParaRPr lang="es-ES" sz="2400">
                        <a:solidFill>
                          <a:schemeClr val="tx1"/>
                        </a:solidFill>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600">
                          <a:solidFill>
                            <a:schemeClr val="tx1"/>
                          </a:solidFill>
                          <a:effectLst/>
                        </a:rPr>
                        <a:t>0/8</a:t>
                      </a:r>
                      <a:endParaRPr lang="es-ES" sz="2400">
                        <a:solidFill>
                          <a:schemeClr val="tx1"/>
                        </a:solidFill>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600">
                          <a:solidFill>
                            <a:schemeClr val="tx1"/>
                          </a:solidFill>
                          <a:effectLst/>
                        </a:rPr>
                        <a:t>0/8</a:t>
                      </a:r>
                      <a:endParaRPr lang="es-ES" sz="2400">
                        <a:solidFill>
                          <a:schemeClr val="tx1"/>
                        </a:solidFill>
                        <a:effectLst/>
                        <a:latin typeface="Times New Roman"/>
                        <a:ea typeface="Calibri"/>
                        <a:cs typeface="Times New Roman"/>
                      </a:endParaRPr>
                    </a:p>
                  </a:txBody>
                  <a:tcPr marL="44450" marR="44450" marT="0" marB="0" anchor="ctr"/>
                </a:tc>
              </a:tr>
              <a:tr h="372746">
                <a:tc>
                  <a:txBody>
                    <a:bodyPr/>
                    <a:lstStyle/>
                    <a:p>
                      <a:pPr>
                        <a:lnSpc>
                          <a:spcPct val="115000"/>
                        </a:lnSpc>
                        <a:spcAft>
                          <a:spcPts val="0"/>
                        </a:spcAft>
                      </a:pPr>
                      <a:r>
                        <a:rPr lang="es-EC" sz="1600" dirty="0">
                          <a:solidFill>
                            <a:schemeClr val="tx1"/>
                          </a:solidFill>
                          <a:effectLst/>
                        </a:rPr>
                        <a:t>Investigación E. </a:t>
                      </a:r>
                      <a:r>
                        <a:rPr lang="es-EC" sz="1600" dirty="0" err="1">
                          <a:solidFill>
                            <a:schemeClr val="tx1"/>
                          </a:solidFill>
                          <a:effectLst/>
                        </a:rPr>
                        <a:t>coli</a:t>
                      </a:r>
                      <a:endParaRPr lang="es-ES" sz="2400" dirty="0">
                        <a:solidFill>
                          <a:schemeClr val="tx1"/>
                        </a:solidFill>
                        <a:effectLst/>
                        <a:latin typeface="Times New Roman"/>
                        <a:ea typeface="Calibri"/>
                        <a:cs typeface="Times New Roman"/>
                      </a:endParaRPr>
                    </a:p>
                  </a:txBody>
                  <a:tcPr marL="44450" marR="44450" marT="0" marB="0" anchor="ctr"/>
                </a:tc>
                <a:tc>
                  <a:txBody>
                    <a:bodyPr/>
                    <a:lstStyle/>
                    <a:p>
                      <a:pPr>
                        <a:lnSpc>
                          <a:spcPct val="115000"/>
                        </a:lnSpc>
                      </a:pPr>
                      <a:endParaRPr lang="es-ES" sz="2000" dirty="0">
                        <a:solidFill>
                          <a:schemeClr val="tx1"/>
                        </a:solidFill>
                        <a:effectLst/>
                        <a:latin typeface="Calibri"/>
                        <a:cs typeface="Times New Roman"/>
                      </a:endParaRPr>
                    </a:p>
                  </a:txBody>
                  <a:tcPr marL="44450" marR="44450" marT="0" marB="0" anchor="ctr"/>
                </a:tc>
                <a:tc>
                  <a:txBody>
                    <a:bodyPr/>
                    <a:lstStyle/>
                    <a:p>
                      <a:pPr>
                        <a:lnSpc>
                          <a:spcPct val="115000"/>
                        </a:lnSpc>
                      </a:pPr>
                      <a:endParaRPr lang="es-ES" sz="2000" dirty="0">
                        <a:solidFill>
                          <a:schemeClr val="tx1"/>
                        </a:solidFill>
                        <a:effectLst/>
                        <a:latin typeface="Calibri"/>
                        <a:cs typeface="Times New Roman"/>
                      </a:endParaRPr>
                    </a:p>
                  </a:txBody>
                  <a:tcPr marL="44450" marR="44450" marT="0" marB="0" anchor="ctr"/>
                </a:tc>
                <a:tc>
                  <a:txBody>
                    <a:bodyPr/>
                    <a:lstStyle/>
                    <a:p>
                      <a:pPr algn="ctr">
                        <a:lnSpc>
                          <a:spcPct val="115000"/>
                        </a:lnSpc>
                        <a:spcAft>
                          <a:spcPts val="0"/>
                        </a:spcAft>
                      </a:pPr>
                      <a:r>
                        <a:rPr lang="es-EC" sz="1600">
                          <a:solidFill>
                            <a:schemeClr val="tx1"/>
                          </a:solidFill>
                          <a:effectLst/>
                        </a:rPr>
                        <a:t>0/8</a:t>
                      </a:r>
                      <a:endParaRPr lang="es-ES" sz="2400">
                        <a:solidFill>
                          <a:schemeClr val="tx1"/>
                        </a:solidFill>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600">
                          <a:solidFill>
                            <a:schemeClr val="tx1"/>
                          </a:solidFill>
                          <a:effectLst/>
                        </a:rPr>
                        <a:t>0/8</a:t>
                      </a:r>
                      <a:endParaRPr lang="es-ES" sz="2400">
                        <a:solidFill>
                          <a:schemeClr val="tx1"/>
                        </a:solidFill>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600">
                          <a:solidFill>
                            <a:schemeClr val="tx1"/>
                          </a:solidFill>
                          <a:effectLst/>
                        </a:rPr>
                        <a:t>0/8</a:t>
                      </a:r>
                      <a:endParaRPr lang="es-ES" sz="2400">
                        <a:solidFill>
                          <a:schemeClr val="tx1"/>
                        </a:solidFill>
                        <a:effectLst/>
                        <a:latin typeface="Times New Roman"/>
                        <a:ea typeface="Calibri"/>
                        <a:cs typeface="Times New Roman"/>
                      </a:endParaRPr>
                    </a:p>
                  </a:txBody>
                  <a:tcPr marL="44450" marR="44450" marT="0" marB="0" anchor="ctr"/>
                </a:tc>
              </a:tr>
              <a:tr h="372746">
                <a:tc>
                  <a:txBody>
                    <a:bodyPr/>
                    <a:lstStyle/>
                    <a:p>
                      <a:pPr>
                        <a:lnSpc>
                          <a:spcPct val="115000"/>
                        </a:lnSpc>
                      </a:pPr>
                      <a:endParaRPr lang="es-ES" sz="2000" dirty="0">
                        <a:solidFill>
                          <a:schemeClr val="tx1"/>
                        </a:solidFill>
                        <a:effectLst/>
                        <a:latin typeface="Calibri"/>
                        <a:cs typeface="Times New Roman"/>
                      </a:endParaRPr>
                    </a:p>
                  </a:txBody>
                  <a:tcPr marL="44450" marR="44450" marT="0" marB="0" anchor="b"/>
                </a:tc>
                <a:tc>
                  <a:txBody>
                    <a:bodyPr/>
                    <a:lstStyle/>
                    <a:p>
                      <a:pPr>
                        <a:lnSpc>
                          <a:spcPct val="115000"/>
                        </a:lnSpc>
                      </a:pPr>
                      <a:endParaRPr lang="es-ES" sz="2000">
                        <a:solidFill>
                          <a:schemeClr val="tx1"/>
                        </a:solidFill>
                        <a:effectLst/>
                        <a:latin typeface="Calibri"/>
                        <a:cs typeface="Times New Roman"/>
                      </a:endParaRPr>
                    </a:p>
                  </a:txBody>
                  <a:tcPr marL="44450" marR="44450" marT="0" marB="0" anchor="b"/>
                </a:tc>
                <a:tc>
                  <a:txBody>
                    <a:bodyPr/>
                    <a:lstStyle/>
                    <a:p>
                      <a:pPr>
                        <a:lnSpc>
                          <a:spcPct val="115000"/>
                        </a:lnSpc>
                      </a:pPr>
                      <a:endParaRPr lang="es-ES" sz="2000">
                        <a:solidFill>
                          <a:schemeClr val="tx1"/>
                        </a:solidFill>
                        <a:effectLst/>
                        <a:latin typeface="Calibri"/>
                        <a:cs typeface="Times New Roman"/>
                      </a:endParaRPr>
                    </a:p>
                  </a:txBody>
                  <a:tcPr marL="44450" marR="44450" marT="0" marB="0" anchor="b"/>
                </a:tc>
                <a:tc>
                  <a:txBody>
                    <a:bodyPr/>
                    <a:lstStyle/>
                    <a:p>
                      <a:pPr>
                        <a:lnSpc>
                          <a:spcPct val="115000"/>
                        </a:lnSpc>
                      </a:pPr>
                      <a:endParaRPr lang="es-ES" sz="2000" dirty="0">
                        <a:solidFill>
                          <a:schemeClr val="tx1"/>
                        </a:solidFill>
                        <a:effectLst/>
                        <a:latin typeface="Calibri"/>
                        <a:cs typeface="Times New Roman"/>
                      </a:endParaRPr>
                    </a:p>
                  </a:txBody>
                  <a:tcPr marL="44450" marR="44450" marT="0" marB="0" anchor="ctr"/>
                </a:tc>
                <a:tc>
                  <a:txBody>
                    <a:bodyPr/>
                    <a:lstStyle/>
                    <a:p>
                      <a:pPr>
                        <a:lnSpc>
                          <a:spcPct val="115000"/>
                        </a:lnSpc>
                      </a:pPr>
                      <a:endParaRPr lang="es-ES" sz="2000" dirty="0">
                        <a:solidFill>
                          <a:schemeClr val="tx1"/>
                        </a:solidFill>
                        <a:effectLst/>
                        <a:latin typeface="Calibri"/>
                        <a:cs typeface="Times New Roman"/>
                      </a:endParaRPr>
                    </a:p>
                  </a:txBody>
                  <a:tcPr marL="44450" marR="44450" marT="0" marB="0" anchor="ctr"/>
                </a:tc>
                <a:tc>
                  <a:txBody>
                    <a:bodyPr/>
                    <a:lstStyle/>
                    <a:p>
                      <a:pPr>
                        <a:lnSpc>
                          <a:spcPct val="115000"/>
                        </a:lnSpc>
                      </a:pPr>
                      <a:endParaRPr lang="es-ES" sz="2000">
                        <a:solidFill>
                          <a:schemeClr val="tx1"/>
                        </a:solidFill>
                        <a:effectLst/>
                        <a:latin typeface="Calibri"/>
                        <a:cs typeface="Times New Roman"/>
                      </a:endParaRPr>
                    </a:p>
                  </a:txBody>
                  <a:tcPr marL="44450" marR="44450" marT="0" marB="0" anchor="ctr"/>
                </a:tc>
              </a:tr>
              <a:tr h="496683">
                <a:tc>
                  <a:txBody>
                    <a:bodyPr/>
                    <a:lstStyle/>
                    <a:p>
                      <a:pPr>
                        <a:lnSpc>
                          <a:spcPct val="115000"/>
                        </a:lnSpc>
                        <a:spcAft>
                          <a:spcPts val="0"/>
                        </a:spcAft>
                      </a:pPr>
                      <a:r>
                        <a:rPr lang="es-EC" sz="1600">
                          <a:solidFill>
                            <a:schemeClr val="tx1"/>
                          </a:solidFill>
                          <a:effectLst/>
                        </a:rPr>
                        <a:t>Investigación Salmonella spp    </a:t>
                      </a:r>
                      <a:endParaRPr lang="es-ES" sz="2400">
                        <a:solidFill>
                          <a:schemeClr val="tx1"/>
                        </a:solidFill>
                        <a:effectLst/>
                        <a:latin typeface="Times New Roman"/>
                        <a:ea typeface="Calibri"/>
                        <a:cs typeface="Times New Roman"/>
                      </a:endParaRPr>
                    </a:p>
                  </a:txBody>
                  <a:tcPr marL="44450" marR="44450" marT="0" marB="0" anchor="ctr"/>
                </a:tc>
                <a:tc gridSpan="2">
                  <a:txBody>
                    <a:bodyPr/>
                    <a:lstStyle/>
                    <a:p>
                      <a:pPr algn="ctr">
                        <a:lnSpc>
                          <a:spcPct val="115000"/>
                        </a:lnSpc>
                        <a:spcAft>
                          <a:spcPts val="0"/>
                        </a:spcAft>
                      </a:pPr>
                      <a:r>
                        <a:rPr lang="es-EC" sz="1600">
                          <a:solidFill>
                            <a:schemeClr val="tx1"/>
                          </a:solidFill>
                          <a:effectLst/>
                        </a:rPr>
                        <a:t>Higado, Vitelo, Ciego</a:t>
                      </a:r>
                      <a:endParaRPr lang="es-ES" sz="2400">
                        <a:solidFill>
                          <a:schemeClr val="tx1"/>
                        </a:solidFill>
                        <a:effectLst/>
                        <a:latin typeface="Times New Roman"/>
                        <a:ea typeface="Calibri"/>
                        <a:cs typeface="Times New Roman"/>
                      </a:endParaRPr>
                    </a:p>
                  </a:txBody>
                  <a:tcPr marL="44450" marR="44450" marT="0" marB="0" anchor="ctr"/>
                </a:tc>
                <a:tc hMerge="1">
                  <a:txBody>
                    <a:bodyPr/>
                    <a:lstStyle/>
                    <a:p>
                      <a:endParaRPr lang="es-ES"/>
                    </a:p>
                  </a:txBody>
                  <a:tcPr/>
                </a:tc>
                <a:tc>
                  <a:txBody>
                    <a:bodyPr/>
                    <a:lstStyle/>
                    <a:p>
                      <a:pPr algn="ctr">
                        <a:lnSpc>
                          <a:spcPct val="115000"/>
                        </a:lnSpc>
                        <a:spcAft>
                          <a:spcPts val="0"/>
                        </a:spcAft>
                      </a:pPr>
                      <a:r>
                        <a:rPr lang="es-EC" sz="1600" dirty="0">
                          <a:solidFill>
                            <a:schemeClr val="tx1"/>
                          </a:solidFill>
                          <a:effectLst/>
                        </a:rPr>
                        <a:t>NSA</a:t>
                      </a:r>
                      <a:endParaRPr lang="es-ES" sz="2400" dirty="0">
                        <a:solidFill>
                          <a:schemeClr val="tx1"/>
                        </a:solidFill>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600">
                          <a:solidFill>
                            <a:schemeClr val="tx1"/>
                          </a:solidFill>
                          <a:effectLst/>
                        </a:rPr>
                        <a:t>NSA</a:t>
                      </a:r>
                      <a:endParaRPr lang="es-ES" sz="2400">
                        <a:solidFill>
                          <a:schemeClr val="tx1"/>
                        </a:solidFill>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600" dirty="0">
                          <a:solidFill>
                            <a:schemeClr val="tx1"/>
                          </a:solidFill>
                          <a:effectLst/>
                        </a:rPr>
                        <a:t>NSA</a:t>
                      </a:r>
                      <a:endParaRPr lang="es-ES" sz="2400" dirty="0">
                        <a:solidFill>
                          <a:schemeClr val="tx1"/>
                        </a:solidFill>
                        <a:effectLst/>
                        <a:latin typeface="Times New Roman"/>
                        <a:ea typeface="Calibri"/>
                        <a:cs typeface="Times New Roman"/>
                      </a:endParaRPr>
                    </a:p>
                  </a:txBody>
                  <a:tcPr marL="44450" marR="44450" marT="0" marB="0" anchor="ctr"/>
                </a:tc>
              </a:tr>
            </a:tbl>
          </a:graphicData>
        </a:graphic>
      </p:graphicFrame>
      <p:sp>
        <p:nvSpPr>
          <p:cNvPr id="4" name="3 Rectángulo redondeado"/>
          <p:cNvSpPr/>
          <p:nvPr/>
        </p:nvSpPr>
        <p:spPr>
          <a:xfrm>
            <a:off x="8388697" y="2060848"/>
            <a:ext cx="1872208" cy="302433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1400" dirty="0">
                <a:solidFill>
                  <a:schemeClr val="tx1"/>
                </a:solidFill>
              </a:rPr>
              <a:t>(Abad &amp; </a:t>
            </a:r>
            <a:r>
              <a:rPr lang="es-EC" sz="1400" dirty="0" err="1">
                <a:solidFill>
                  <a:schemeClr val="tx1"/>
                </a:solidFill>
              </a:rPr>
              <a:t>Garcia</a:t>
            </a:r>
            <a:r>
              <a:rPr lang="es-EC" sz="1400" dirty="0">
                <a:solidFill>
                  <a:schemeClr val="tx1"/>
                </a:solidFill>
              </a:rPr>
              <a:t>, 2013) que manifiestan que el objetivo en pollitos de un día de edad es que no haya presencia de </a:t>
            </a:r>
            <a:r>
              <a:rPr lang="es-EC" sz="1400" i="1" dirty="0">
                <a:solidFill>
                  <a:schemeClr val="tx1"/>
                </a:solidFill>
              </a:rPr>
              <a:t>E. </a:t>
            </a:r>
            <a:r>
              <a:rPr lang="es-EC" sz="1400" i="1" dirty="0" err="1">
                <a:solidFill>
                  <a:schemeClr val="tx1"/>
                </a:solidFill>
              </a:rPr>
              <a:t>Coli</a:t>
            </a:r>
            <a:r>
              <a:rPr lang="es-EC" sz="1400" i="1" dirty="0">
                <a:solidFill>
                  <a:schemeClr val="tx1"/>
                </a:solidFill>
              </a:rPr>
              <a:t>. </a:t>
            </a:r>
            <a:r>
              <a:rPr lang="es-EC" sz="1400" dirty="0">
                <a:solidFill>
                  <a:schemeClr val="tx1"/>
                </a:solidFill>
              </a:rPr>
              <a:t>y</a:t>
            </a:r>
            <a:r>
              <a:rPr lang="es-EC" sz="1400" i="1" dirty="0">
                <a:solidFill>
                  <a:schemeClr val="tx1"/>
                </a:solidFill>
              </a:rPr>
              <a:t>  A. </a:t>
            </a:r>
            <a:r>
              <a:rPr lang="es-EC" sz="1400" i="1" dirty="0" err="1">
                <a:solidFill>
                  <a:schemeClr val="tx1"/>
                </a:solidFill>
              </a:rPr>
              <a:t>Fumigatus</a:t>
            </a:r>
            <a:r>
              <a:rPr lang="es-EC" sz="1400" i="1" dirty="0">
                <a:solidFill>
                  <a:schemeClr val="tx1"/>
                </a:solidFill>
              </a:rPr>
              <a:t>.</a:t>
            </a:r>
            <a:endParaRPr lang="es-ES" sz="1400" dirty="0">
              <a:solidFill>
                <a:schemeClr val="tx1"/>
              </a:solidFill>
            </a:endParaRPr>
          </a:p>
          <a:p>
            <a:pPr algn="ctr"/>
            <a:endParaRPr lang="es-EC" dirty="0"/>
          </a:p>
        </p:txBody>
      </p:sp>
    </p:spTree>
    <p:extLst>
      <p:ext uri="{BB962C8B-B14F-4D97-AF65-F5344CB8AC3E}">
        <p14:creationId xmlns:p14="http://schemas.microsoft.com/office/powerpoint/2010/main" val="232001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p:cNvSpPr>
            <a:spLocks noChangeArrowheads="1"/>
          </p:cNvSpPr>
          <p:nvPr/>
        </p:nvSpPr>
        <p:spPr bwMode="auto">
          <a:xfrm>
            <a:off x="0" y="3473"/>
            <a:ext cx="11880850" cy="977255"/>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lvl="2" algn="r"/>
            <a:r>
              <a:rPr lang="es-AR" sz="3200" b="1" dirty="0">
                <a:latin typeface="Arial Black" panose="020B0A04020102020204" pitchFamily="34" charset="0"/>
                <a:cs typeface="Times New Roman" panose="02020603050405020304" pitchFamily="18" charset="0"/>
              </a:rPr>
              <a:t>Resultados y discusión</a:t>
            </a:r>
            <a:endParaRPr lang="es-ES" sz="3200" b="1" dirty="0">
              <a:latin typeface="Arial Black" panose="020B0A04020102020204" pitchFamily="34" charset="0"/>
              <a:cs typeface="Times New Roman" panose="02020603050405020304" pitchFamily="18" charset="0"/>
            </a:endParaRPr>
          </a:p>
        </p:txBody>
      </p:sp>
      <p:grpSp>
        <p:nvGrpSpPr>
          <p:cNvPr id="2" name="7 Grupo"/>
          <p:cNvGrpSpPr/>
          <p:nvPr/>
        </p:nvGrpSpPr>
        <p:grpSpPr>
          <a:xfrm>
            <a:off x="395810" y="1412776"/>
            <a:ext cx="10729191" cy="4492987"/>
            <a:chOff x="2832659" y="1205110"/>
            <a:chExt cx="2194046" cy="1606814"/>
          </a:xfrm>
          <a:gradFill flip="none" rotWithShape="1">
            <a:gsLst>
              <a:gs pos="0">
                <a:srgbClr val="3333CC">
                  <a:gamma/>
                  <a:tint val="0"/>
                  <a:invGamma/>
                </a:srgbClr>
              </a:gs>
              <a:gs pos="100000">
                <a:schemeClr val="accent6">
                  <a:lumMod val="75000"/>
                </a:schemeClr>
              </a:gs>
            </a:gsLst>
            <a:lin ang="8100000" scaled="1"/>
            <a:tileRect/>
          </a:gradFill>
          <a:scene3d>
            <a:camera prst="orthographicFront">
              <a:rot lat="0" lon="0" rev="0"/>
            </a:camera>
            <a:lightRig rig="soft" dir="t">
              <a:rot lat="0" lon="0" rev="0"/>
            </a:lightRig>
          </a:scene3d>
        </p:grpSpPr>
        <p:sp>
          <p:nvSpPr>
            <p:cNvPr id="9" name="8 Rectángulo redondeado"/>
            <p:cNvSpPr/>
            <p:nvPr/>
          </p:nvSpPr>
          <p:spPr>
            <a:xfrm>
              <a:off x="2832659" y="1205110"/>
              <a:ext cx="2194046" cy="1606814"/>
            </a:xfrm>
            <a:prstGeom prst="round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Rectángulo"/>
            <p:cNvSpPr/>
            <p:nvPr/>
          </p:nvSpPr>
          <p:spPr>
            <a:xfrm>
              <a:off x="2911097" y="1283548"/>
              <a:ext cx="2037170" cy="1449938"/>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2"/>
              <a:endParaRPr lang="es-EC" b="1" dirty="0" smtClean="0">
                <a:solidFill>
                  <a:schemeClr val="tx1"/>
                </a:solidFill>
              </a:endParaRPr>
            </a:p>
          </p:txBody>
        </p:sp>
      </p:grpSp>
      <p:sp>
        <p:nvSpPr>
          <p:cNvPr id="11" name="Rectángulo 16"/>
          <p:cNvSpPr/>
          <p:nvPr/>
        </p:nvSpPr>
        <p:spPr>
          <a:xfrm>
            <a:off x="1403921" y="1052736"/>
            <a:ext cx="5282215" cy="369332"/>
          </a:xfrm>
          <a:prstGeom prst="rect">
            <a:avLst/>
          </a:prstGeom>
        </p:spPr>
        <p:txBody>
          <a:bodyPr wrap="none">
            <a:spAutoFit/>
          </a:bodyPr>
          <a:lstStyle/>
          <a:p>
            <a:pPr marL="285750" lvl="2" indent="-285750">
              <a:buFont typeface="Wingdings" pitchFamily="2" charset="2"/>
              <a:buChar char="q"/>
            </a:pPr>
            <a:r>
              <a:rPr lang="es-AR" b="1" dirty="0" smtClean="0"/>
              <a:t>Flora </a:t>
            </a:r>
            <a:r>
              <a:rPr lang="es-AR" b="1" dirty="0"/>
              <a:t>microbiana (UFC) presente en </a:t>
            </a:r>
            <a:r>
              <a:rPr lang="es-AR" b="1" dirty="0" smtClean="0"/>
              <a:t>plumón</a:t>
            </a:r>
            <a:endParaRPr lang="es-ES" b="1" dirty="0"/>
          </a:p>
        </p:txBody>
      </p:sp>
      <p:graphicFrame>
        <p:nvGraphicFramePr>
          <p:cNvPr id="4" name="3 Tabla"/>
          <p:cNvGraphicFramePr>
            <a:graphicFrameLocks noGrp="1"/>
          </p:cNvGraphicFramePr>
          <p:nvPr>
            <p:extLst>
              <p:ext uri="{D42A27DB-BD31-4B8C-83A1-F6EECF244321}">
                <p14:modId xmlns:p14="http://schemas.microsoft.com/office/powerpoint/2010/main" val="289456292"/>
              </p:ext>
            </p:extLst>
          </p:nvPr>
        </p:nvGraphicFramePr>
        <p:xfrm>
          <a:off x="2087996" y="1883074"/>
          <a:ext cx="7704857" cy="3803360"/>
        </p:xfrm>
        <a:graphic>
          <a:graphicData uri="http://schemas.openxmlformats.org/drawingml/2006/table">
            <a:tbl>
              <a:tblPr firstRow="1" firstCol="1" bandRow="1">
                <a:tableStyleId>{5C22544A-7EE6-4342-B048-85BDC9FD1C3A}</a:tableStyleId>
              </a:tblPr>
              <a:tblGrid>
                <a:gridCol w="2242207"/>
                <a:gridCol w="1977884"/>
                <a:gridCol w="1742383"/>
                <a:gridCol w="1742383"/>
              </a:tblGrid>
              <a:tr h="410159">
                <a:tc gridSpan="4">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s-ES" sz="1800" b="0" i="1" kern="1200" dirty="0" smtClean="0">
                          <a:solidFill>
                            <a:schemeClr val="lt1"/>
                          </a:solidFill>
                          <a:effectLst/>
                          <a:latin typeface="+mn-lt"/>
                          <a:ea typeface="+mn-ea"/>
                          <a:cs typeface="+mn-cs"/>
                        </a:rPr>
                        <a:t>Resultado de análisis de plumón en los distintos tratamientos.</a:t>
                      </a:r>
                      <a:endParaRPr lang="es-ES" sz="2000" dirty="0">
                        <a:effectLst/>
                        <a:latin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390856">
                <a:tc>
                  <a:txBody>
                    <a:bodyPr/>
                    <a:lstStyle/>
                    <a:p>
                      <a:pPr>
                        <a:lnSpc>
                          <a:spcPct val="115000"/>
                        </a:lnSpc>
                      </a:pPr>
                      <a:endParaRPr lang="es-ES" sz="2000" dirty="0">
                        <a:effectLst/>
                        <a:latin typeface="Calibri"/>
                        <a:cs typeface="Times New Roman"/>
                      </a:endParaRPr>
                    </a:p>
                  </a:txBody>
                  <a:tcPr marL="44450" marR="44450" marT="0" marB="0" anchor="ctr"/>
                </a:tc>
                <a:tc gridSpan="3">
                  <a:txBody>
                    <a:bodyPr/>
                    <a:lstStyle/>
                    <a:p>
                      <a:pPr algn="ctr">
                        <a:lnSpc>
                          <a:spcPct val="150000"/>
                        </a:lnSpc>
                        <a:spcAft>
                          <a:spcPts val="0"/>
                        </a:spcAft>
                      </a:pPr>
                      <a:r>
                        <a:rPr lang="es-EC" sz="1600">
                          <a:effectLst/>
                        </a:rPr>
                        <a:t>TRATAMIENTOS</a:t>
                      </a:r>
                      <a:endParaRPr lang="es-ES" sz="2400">
                        <a:effectLst/>
                        <a:latin typeface="Times New Roman"/>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r>
              <a:tr h="663235">
                <a:tc>
                  <a:txBody>
                    <a:bodyPr/>
                    <a:lstStyle/>
                    <a:p>
                      <a:pPr>
                        <a:lnSpc>
                          <a:spcPct val="150000"/>
                        </a:lnSpc>
                        <a:spcAft>
                          <a:spcPts val="0"/>
                        </a:spcAft>
                      </a:pPr>
                      <a:r>
                        <a:rPr lang="es-EC" sz="1600" dirty="0">
                          <a:effectLst/>
                        </a:rPr>
                        <a:t> </a:t>
                      </a:r>
                      <a:endParaRPr lang="es-ES" sz="2400" dirty="0">
                        <a:effectLst/>
                        <a:latin typeface="Times New Roman"/>
                        <a:ea typeface="Calibri"/>
                        <a:cs typeface="Times New Roman"/>
                      </a:endParaRPr>
                    </a:p>
                    <a:p>
                      <a:pPr>
                        <a:lnSpc>
                          <a:spcPct val="150000"/>
                        </a:lnSpc>
                        <a:spcAft>
                          <a:spcPts val="0"/>
                        </a:spcAft>
                      </a:pPr>
                      <a:r>
                        <a:rPr lang="es-EC" sz="1600" dirty="0">
                          <a:effectLst/>
                        </a:rPr>
                        <a:t> </a:t>
                      </a:r>
                      <a:endParaRPr lang="es-ES" sz="2400" dirty="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600" dirty="0">
                          <a:effectLst/>
                        </a:rPr>
                        <a:t>T0</a:t>
                      </a:r>
                      <a:endParaRPr lang="es-ES" sz="2400" dirty="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600">
                          <a:effectLst/>
                        </a:rPr>
                        <a:t>T1</a:t>
                      </a:r>
                      <a:endParaRPr lang="es-ES" sz="240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600">
                          <a:effectLst/>
                        </a:rPr>
                        <a:t>T2</a:t>
                      </a:r>
                      <a:endParaRPr lang="es-ES" sz="2400">
                        <a:effectLst/>
                        <a:latin typeface="Times New Roman"/>
                        <a:ea typeface="Calibri"/>
                        <a:cs typeface="Times New Roman"/>
                      </a:endParaRPr>
                    </a:p>
                  </a:txBody>
                  <a:tcPr marL="44450" marR="44450" marT="0" marB="0" anchor="ctr"/>
                </a:tc>
              </a:tr>
              <a:tr h="387843">
                <a:tc>
                  <a:txBody>
                    <a:bodyPr/>
                    <a:lstStyle/>
                    <a:p>
                      <a:pPr>
                        <a:lnSpc>
                          <a:spcPct val="150000"/>
                        </a:lnSpc>
                        <a:spcAft>
                          <a:spcPts val="0"/>
                        </a:spcAft>
                      </a:pPr>
                      <a:r>
                        <a:rPr lang="es-EC" sz="1600" dirty="0" err="1">
                          <a:effectLst/>
                        </a:rPr>
                        <a:t>Coliformes</a:t>
                      </a:r>
                      <a:r>
                        <a:rPr lang="es-EC" sz="1600" dirty="0">
                          <a:effectLst/>
                        </a:rPr>
                        <a:t> UFC/g</a:t>
                      </a:r>
                      <a:endParaRPr lang="es-ES" sz="2400" dirty="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600">
                          <a:effectLst/>
                        </a:rPr>
                        <a:t>320 000</a:t>
                      </a:r>
                      <a:endParaRPr lang="es-ES" sz="240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600">
                          <a:effectLst/>
                        </a:rPr>
                        <a:t>81 000</a:t>
                      </a:r>
                      <a:endParaRPr lang="es-ES" sz="240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600">
                          <a:effectLst/>
                        </a:rPr>
                        <a:t>72 000</a:t>
                      </a:r>
                      <a:endParaRPr lang="es-ES" sz="2400">
                        <a:effectLst/>
                        <a:latin typeface="Times New Roman"/>
                        <a:ea typeface="Calibri"/>
                        <a:cs typeface="Times New Roman"/>
                      </a:endParaRPr>
                    </a:p>
                  </a:txBody>
                  <a:tcPr marL="44450" marR="44450" marT="0" marB="0" anchor="ctr"/>
                </a:tc>
              </a:tr>
              <a:tr h="387843">
                <a:tc>
                  <a:txBody>
                    <a:bodyPr/>
                    <a:lstStyle/>
                    <a:p>
                      <a:pPr>
                        <a:lnSpc>
                          <a:spcPct val="150000"/>
                        </a:lnSpc>
                        <a:spcAft>
                          <a:spcPts val="0"/>
                        </a:spcAft>
                      </a:pPr>
                      <a:r>
                        <a:rPr lang="es-EC" sz="1600" dirty="0">
                          <a:effectLst/>
                        </a:rPr>
                        <a:t>Aerobios Totales UFC/g</a:t>
                      </a:r>
                      <a:endParaRPr lang="es-ES" sz="2400" dirty="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600" dirty="0">
                          <a:effectLst/>
                        </a:rPr>
                        <a:t>5 000 000</a:t>
                      </a:r>
                      <a:endParaRPr lang="es-ES" sz="2400" dirty="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600">
                          <a:effectLst/>
                        </a:rPr>
                        <a:t>100 000</a:t>
                      </a:r>
                      <a:endParaRPr lang="es-ES" sz="240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600">
                          <a:effectLst/>
                        </a:rPr>
                        <a:t>100 000</a:t>
                      </a:r>
                      <a:endParaRPr lang="es-ES" sz="2400">
                        <a:effectLst/>
                        <a:latin typeface="Times New Roman"/>
                        <a:ea typeface="Calibri"/>
                        <a:cs typeface="Times New Roman"/>
                      </a:endParaRPr>
                    </a:p>
                  </a:txBody>
                  <a:tcPr marL="44450" marR="44450" marT="0" marB="0" anchor="ctr"/>
                </a:tc>
              </a:tr>
              <a:tr h="387843">
                <a:tc>
                  <a:txBody>
                    <a:bodyPr/>
                    <a:lstStyle/>
                    <a:p>
                      <a:pPr>
                        <a:lnSpc>
                          <a:spcPct val="150000"/>
                        </a:lnSpc>
                        <a:spcAft>
                          <a:spcPts val="0"/>
                        </a:spcAft>
                      </a:pPr>
                      <a:r>
                        <a:rPr lang="es-EC" sz="1600">
                          <a:effectLst/>
                        </a:rPr>
                        <a:t>Levaduras UFC/ml</a:t>
                      </a:r>
                      <a:endParaRPr lang="es-ES" sz="240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600" dirty="0">
                          <a:effectLst/>
                        </a:rPr>
                        <a:t>10 000</a:t>
                      </a:r>
                      <a:endParaRPr lang="es-ES" sz="2400" dirty="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600" dirty="0">
                          <a:effectLst/>
                        </a:rPr>
                        <a:t>&lt;10 000</a:t>
                      </a:r>
                      <a:endParaRPr lang="es-ES" sz="2400" dirty="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600">
                          <a:effectLst/>
                        </a:rPr>
                        <a:t>&lt;10 000</a:t>
                      </a:r>
                      <a:endParaRPr lang="es-ES" sz="2400">
                        <a:effectLst/>
                        <a:latin typeface="Times New Roman"/>
                        <a:ea typeface="Calibri"/>
                        <a:cs typeface="Times New Roman"/>
                      </a:endParaRPr>
                    </a:p>
                  </a:txBody>
                  <a:tcPr marL="44450" marR="44450" marT="0" marB="0" anchor="ctr"/>
                </a:tc>
              </a:tr>
              <a:tr h="763619">
                <a:tc>
                  <a:txBody>
                    <a:bodyPr/>
                    <a:lstStyle/>
                    <a:p>
                      <a:pPr>
                        <a:lnSpc>
                          <a:spcPct val="150000"/>
                        </a:lnSpc>
                        <a:spcAft>
                          <a:spcPts val="0"/>
                        </a:spcAft>
                      </a:pPr>
                      <a:r>
                        <a:rPr lang="es-EC" sz="1600" dirty="0">
                          <a:effectLst/>
                        </a:rPr>
                        <a:t>Hongos UFC/ml</a:t>
                      </a:r>
                      <a:endParaRPr lang="es-ES" sz="2400" dirty="0">
                        <a:effectLst/>
                        <a:latin typeface="Times New Roman"/>
                        <a:ea typeface="Calibri"/>
                        <a:cs typeface="Times New Roman"/>
                      </a:endParaRPr>
                    </a:p>
                    <a:p>
                      <a:pPr>
                        <a:lnSpc>
                          <a:spcPct val="150000"/>
                        </a:lnSpc>
                        <a:spcAft>
                          <a:spcPts val="0"/>
                        </a:spcAft>
                      </a:pPr>
                      <a:r>
                        <a:rPr lang="es-EC" sz="1600" dirty="0">
                          <a:effectLst/>
                        </a:rPr>
                        <a:t> </a:t>
                      </a:r>
                      <a:endParaRPr lang="es-ES" sz="2400" dirty="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600" dirty="0">
                          <a:effectLst/>
                        </a:rPr>
                        <a:t>&lt; 10 000</a:t>
                      </a:r>
                      <a:endParaRPr lang="es-ES" sz="2400" dirty="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600" dirty="0">
                          <a:effectLst/>
                        </a:rPr>
                        <a:t>&lt;10 000</a:t>
                      </a:r>
                      <a:endParaRPr lang="es-ES" sz="2400" dirty="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600" dirty="0">
                          <a:effectLst/>
                        </a:rPr>
                        <a:t>&lt;10 000</a:t>
                      </a:r>
                      <a:endParaRPr lang="es-ES" sz="2400" dirty="0">
                        <a:effectLst/>
                        <a:latin typeface="Times New Roman"/>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35043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p:cNvSpPr>
            <a:spLocks noChangeArrowheads="1"/>
          </p:cNvSpPr>
          <p:nvPr/>
        </p:nvSpPr>
        <p:spPr bwMode="auto">
          <a:xfrm>
            <a:off x="0" y="3473"/>
            <a:ext cx="11880850" cy="977255"/>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lvl="2" algn="r"/>
            <a:r>
              <a:rPr lang="es-AR" sz="3200" b="1" dirty="0">
                <a:latin typeface="Arial Black" panose="020B0A04020102020204" pitchFamily="34" charset="0"/>
                <a:cs typeface="Times New Roman" panose="02020603050405020304" pitchFamily="18" charset="0"/>
              </a:rPr>
              <a:t>Resultados y discusión</a:t>
            </a:r>
            <a:endParaRPr lang="es-ES" sz="3200" b="1" dirty="0">
              <a:latin typeface="Arial Black" panose="020B0A04020102020204" pitchFamily="34" charset="0"/>
              <a:cs typeface="Times New Roman" panose="02020603050405020304" pitchFamily="18" charset="0"/>
            </a:endParaRPr>
          </a:p>
        </p:txBody>
      </p:sp>
      <p:grpSp>
        <p:nvGrpSpPr>
          <p:cNvPr id="2" name="7 Grupo"/>
          <p:cNvGrpSpPr/>
          <p:nvPr/>
        </p:nvGrpSpPr>
        <p:grpSpPr>
          <a:xfrm>
            <a:off x="395810" y="1384285"/>
            <a:ext cx="10729191" cy="4492987"/>
            <a:chOff x="2832659" y="1205110"/>
            <a:chExt cx="2194046" cy="1606814"/>
          </a:xfrm>
          <a:gradFill flip="none" rotWithShape="1">
            <a:gsLst>
              <a:gs pos="0">
                <a:srgbClr val="3333CC">
                  <a:gamma/>
                  <a:tint val="0"/>
                  <a:invGamma/>
                </a:srgbClr>
              </a:gs>
              <a:gs pos="100000">
                <a:schemeClr val="accent6">
                  <a:lumMod val="75000"/>
                </a:schemeClr>
              </a:gs>
            </a:gsLst>
            <a:lin ang="8100000" scaled="1"/>
            <a:tileRect/>
          </a:gradFill>
          <a:scene3d>
            <a:camera prst="orthographicFront">
              <a:rot lat="0" lon="0" rev="0"/>
            </a:camera>
            <a:lightRig rig="soft" dir="t">
              <a:rot lat="0" lon="0" rev="0"/>
            </a:lightRig>
          </a:scene3d>
        </p:grpSpPr>
        <p:sp>
          <p:nvSpPr>
            <p:cNvPr id="9" name="8 Rectángulo redondeado"/>
            <p:cNvSpPr/>
            <p:nvPr/>
          </p:nvSpPr>
          <p:spPr>
            <a:xfrm>
              <a:off x="2832659" y="1205110"/>
              <a:ext cx="2194046" cy="1606814"/>
            </a:xfrm>
            <a:prstGeom prst="round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Rectángulo"/>
            <p:cNvSpPr/>
            <p:nvPr/>
          </p:nvSpPr>
          <p:spPr>
            <a:xfrm>
              <a:off x="2911097" y="1283548"/>
              <a:ext cx="2037170" cy="1449938"/>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2"/>
              <a:endParaRPr lang="es-EC" b="1" dirty="0" smtClean="0">
                <a:solidFill>
                  <a:schemeClr val="tx1"/>
                </a:solidFill>
              </a:endParaRPr>
            </a:p>
          </p:txBody>
        </p:sp>
      </p:grpSp>
      <p:sp>
        <p:nvSpPr>
          <p:cNvPr id="11" name="Rectángulo 16"/>
          <p:cNvSpPr/>
          <p:nvPr/>
        </p:nvSpPr>
        <p:spPr>
          <a:xfrm>
            <a:off x="724016" y="982469"/>
            <a:ext cx="10411825" cy="369332"/>
          </a:xfrm>
          <a:prstGeom prst="rect">
            <a:avLst/>
          </a:prstGeom>
        </p:spPr>
        <p:txBody>
          <a:bodyPr wrap="none">
            <a:spAutoFit/>
          </a:bodyPr>
          <a:lstStyle/>
          <a:p>
            <a:pPr marL="285750" lvl="2" indent="-285750">
              <a:buFont typeface="Wingdings" pitchFamily="2" charset="2"/>
              <a:buChar char="q"/>
            </a:pPr>
            <a:r>
              <a:rPr lang="es-AR" b="1" dirty="0" smtClean="0"/>
              <a:t>Efecto </a:t>
            </a:r>
            <a:r>
              <a:rPr lang="es-AR" b="1" dirty="0"/>
              <a:t>del formol sobre cicatrización de ombligos y coloración del plumón en pollito bebe</a:t>
            </a:r>
            <a:r>
              <a:rPr lang="es-AR" b="1" dirty="0" smtClean="0"/>
              <a:t>.</a:t>
            </a:r>
            <a:endParaRPr lang="es-ES" b="1" dirty="0"/>
          </a:p>
        </p:txBody>
      </p:sp>
      <p:graphicFrame>
        <p:nvGraphicFramePr>
          <p:cNvPr id="3" name="2 Tabla"/>
          <p:cNvGraphicFramePr>
            <a:graphicFrameLocks noGrp="1"/>
          </p:cNvGraphicFramePr>
          <p:nvPr>
            <p:extLst>
              <p:ext uri="{D42A27DB-BD31-4B8C-83A1-F6EECF244321}">
                <p14:modId xmlns:p14="http://schemas.microsoft.com/office/powerpoint/2010/main" val="144417540"/>
              </p:ext>
            </p:extLst>
          </p:nvPr>
        </p:nvGraphicFramePr>
        <p:xfrm>
          <a:off x="1115889" y="2102651"/>
          <a:ext cx="5832647" cy="3198556"/>
        </p:xfrm>
        <a:graphic>
          <a:graphicData uri="http://schemas.openxmlformats.org/drawingml/2006/table">
            <a:tbl>
              <a:tblPr firstRow="1" firstCol="1" bandRow="1">
                <a:tableStyleId>{5C22544A-7EE6-4342-B048-85BDC9FD1C3A}</a:tableStyleId>
              </a:tblPr>
              <a:tblGrid>
                <a:gridCol w="1641823"/>
                <a:gridCol w="1047706"/>
                <a:gridCol w="1047706"/>
                <a:gridCol w="1047706"/>
                <a:gridCol w="1047706"/>
              </a:tblGrid>
              <a:tr h="735228">
                <a:tc gridSpan="5">
                  <a:txBody>
                    <a:bodyPr/>
                    <a:lstStyle/>
                    <a:p>
                      <a:pPr marL="0" marR="0" lvl="2" indent="0" algn="ctr" defTabSz="914400" rtl="0" eaLnBrk="1" fontAlgn="auto" latinLnBrk="0" hangingPunct="1">
                        <a:lnSpc>
                          <a:spcPct val="115000"/>
                        </a:lnSpc>
                        <a:spcBef>
                          <a:spcPts val="0"/>
                        </a:spcBef>
                        <a:spcAft>
                          <a:spcPts val="0"/>
                        </a:spcAft>
                        <a:buClrTx/>
                        <a:buSzTx/>
                        <a:buFontTx/>
                        <a:buNone/>
                        <a:tabLst/>
                        <a:defRPr/>
                      </a:pPr>
                      <a:r>
                        <a:rPr kumimoji="0" lang="es-AR" sz="2800" b="1" kern="1200" dirty="0" smtClean="0">
                          <a:solidFill>
                            <a:schemeClr val="lt1"/>
                          </a:solidFill>
                          <a:effectLst/>
                          <a:latin typeface="+mn-lt"/>
                          <a:ea typeface="+mn-ea"/>
                          <a:cs typeface="+mn-cs"/>
                        </a:rPr>
                        <a:t>Presencia de ombligos sin cicatrizar </a:t>
                      </a:r>
                      <a:endParaRPr kumimoji="0" lang="es-ES" sz="2800" b="1" kern="1200" dirty="0" smtClean="0">
                        <a:solidFill>
                          <a:schemeClr val="lt1"/>
                        </a:solidFill>
                        <a:effectLst/>
                        <a:latin typeface="+mn-lt"/>
                        <a:ea typeface="+mn-ea"/>
                        <a:cs typeface="+mn-cs"/>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735228">
                <a:tc>
                  <a:txBody>
                    <a:bodyPr/>
                    <a:lstStyle/>
                    <a:p>
                      <a:pPr algn="ctr">
                        <a:lnSpc>
                          <a:spcPct val="150000"/>
                        </a:lnSpc>
                        <a:spcAft>
                          <a:spcPts val="0"/>
                        </a:spcAft>
                      </a:pPr>
                      <a:r>
                        <a:rPr lang="es-EC" sz="1600" dirty="0">
                          <a:effectLst/>
                        </a:rPr>
                        <a:t>Parámetro</a:t>
                      </a:r>
                      <a:endParaRPr lang="es-ES" sz="24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600" dirty="0">
                          <a:effectLst/>
                        </a:rPr>
                        <a:t>T0</a:t>
                      </a:r>
                      <a:endParaRPr lang="es-ES" sz="24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600">
                          <a:effectLst/>
                        </a:rPr>
                        <a:t>T1</a:t>
                      </a:r>
                      <a:endParaRPr lang="es-ES" sz="24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600">
                          <a:effectLst/>
                        </a:rPr>
                        <a:t>T2</a:t>
                      </a:r>
                      <a:endParaRPr lang="es-ES" sz="240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600">
                          <a:effectLst/>
                        </a:rPr>
                        <a:t>Niv. Sign.</a:t>
                      </a:r>
                      <a:endParaRPr lang="es-ES" sz="2400">
                        <a:effectLst/>
                        <a:latin typeface="Times New Roman"/>
                        <a:ea typeface="Calibri"/>
                        <a:cs typeface="Times New Roman"/>
                      </a:endParaRPr>
                    </a:p>
                  </a:txBody>
                  <a:tcPr marL="44450" marR="44450" marT="0" marB="0" anchor="b"/>
                </a:tc>
              </a:tr>
              <a:tr h="735228">
                <a:tc>
                  <a:txBody>
                    <a:bodyPr/>
                    <a:lstStyle/>
                    <a:p>
                      <a:pPr algn="ctr">
                        <a:lnSpc>
                          <a:spcPct val="150000"/>
                        </a:lnSpc>
                        <a:spcAft>
                          <a:spcPts val="0"/>
                        </a:spcAft>
                      </a:pPr>
                      <a:r>
                        <a:rPr lang="es-EC" sz="1600" dirty="0">
                          <a:effectLst/>
                        </a:rPr>
                        <a:t>Ombligo Tipo C %</a:t>
                      </a:r>
                      <a:endParaRPr lang="es-ES" sz="2400" dirty="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600" dirty="0">
                          <a:effectLst/>
                        </a:rPr>
                        <a:t>0, 9256</a:t>
                      </a:r>
                      <a:endParaRPr lang="es-ES" sz="24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600" dirty="0">
                          <a:effectLst/>
                        </a:rPr>
                        <a:t>0, 5678</a:t>
                      </a:r>
                      <a:endParaRPr lang="es-ES" sz="24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600" dirty="0">
                          <a:effectLst/>
                        </a:rPr>
                        <a:t>0, 9608</a:t>
                      </a:r>
                      <a:endParaRPr lang="es-ES" sz="24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C" sz="1600" dirty="0">
                          <a:effectLst/>
                        </a:rPr>
                        <a:t>0,464</a:t>
                      </a:r>
                      <a:endParaRPr lang="es-ES" sz="2400" dirty="0">
                        <a:effectLst/>
                        <a:latin typeface="Times New Roman"/>
                        <a:ea typeface="Calibri"/>
                        <a:cs typeface="Times New Roman"/>
                      </a:endParaRPr>
                    </a:p>
                  </a:txBody>
                  <a:tcPr marL="44450" marR="44450" marT="0" marB="0" anchor="b"/>
                </a:tc>
              </a:tr>
              <a:tr h="746644">
                <a:tc gridSpan="5">
                  <a:txBody>
                    <a:bodyPr/>
                    <a:lstStyle/>
                    <a:p>
                      <a:pPr algn="ctr">
                        <a:lnSpc>
                          <a:spcPct val="150000"/>
                        </a:lnSpc>
                        <a:spcAft>
                          <a:spcPts val="0"/>
                        </a:spcAft>
                      </a:pPr>
                      <a:r>
                        <a:rPr lang="es-EC" sz="2400" dirty="0">
                          <a:effectLst/>
                        </a:rPr>
                        <a:t> </a:t>
                      </a:r>
                      <a:endParaRPr lang="es-ES" sz="2400" dirty="0">
                        <a:effectLst/>
                        <a:latin typeface="Times New Roman"/>
                        <a:ea typeface="Calibri"/>
                        <a:cs typeface="Times New Roman"/>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4" name="3 Rectángulo redondeado"/>
          <p:cNvSpPr/>
          <p:nvPr/>
        </p:nvSpPr>
        <p:spPr>
          <a:xfrm>
            <a:off x="8532713" y="2132856"/>
            <a:ext cx="1872208" cy="331236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400" dirty="0">
                <a:solidFill>
                  <a:schemeClr val="tx1"/>
                </a:solidFill>
              </a:rPr>
              <a:t>cambios en el programa de incubación de las máquinas nacedoras (</a:t>
            </a:r>
            <a:r>
              <a:rPr lang="es-EC" sz="1400" dirty="0" err="1">
                <a:solidFill>
                  <a:schemeClr val="tx1"/>
                </a:solidFill>
              </a:rPr>
              <a:t>Verschuere</a:t>
            </a:r>
            <a:r>
              <a:rPr lang="es-EC" sz="1400" dirty="0">
                <a:solidFill>
                  <a:schemeClr val="tx1"/>
                </a:solidFill>
              </a:rPr>
              <a:t>, 2018)</a:t>
            </a:r>
            <a:endParaRPr lang="es-ES" sz="1400" dirty="0"/>
          </a:p>
          <a:p>
            <a:pPr algn="ctr"/>
            <a:endParaRPr lang="es-EC" dirty="0"/>
          </a:p>
        </p:txBody>
      </p:sp>
    </p:spTree>
    <p:extLst>
      <p:ext uri="{BB962C8B-B14F-4D97-AF65-F5344CB8AC3E}">
        <p14:creationId xmlns:p14="http://schemas.microsoft.com/office/powerpoint/2010/main" val="177676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p:cNvSpPr>
            <a:spLocks noChangeArrowheads="1"/>
          </p:cNvSpPr>
          <p:nvPr/>
        </p:nvSpPr>
        <p:spPr bwMode="auto">
          <a:xfrm>
            <a:off x="0" y="3473"/>
            <a:ext cx="11880850" cy="977255"/>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lvl="2" algn="r"/>
            <a:r>
              <a:rPr lang="es-AR" sz="3200" b="1" dirty="0">
                <a:latin typeface="Arial Black" panose="020B0A04020102020204" pitchFamily="34" charset="0"/>
                <a:cs typeface="Times New Roman" panose="02020603050405020304" pitchFamily="18" charset="0"/>
              </a:rPr>
              <a:t>Resultados y discusión</a:t>
            </a:r>
            <a:endParaRPr lang="es-ES" sz="3200" b="1" dirty="0">
              <a:latin typeface="Arial Black" panose="020B0A04020102020204" pitchFamily="34" charset="0"/>
              <a:cs typeface="Times New Roman" panose="02020603050405020304" pitchFamily="18" charset="0"/>
            </a:endParaRPr>
          </a:p>
        </p:txBody>
      </p:sp>
      <p:graphicFrame>
        <p:nvGraphicFramePr>
          <p:cNvPr id="11" name="10 Diagrama"/>
          <p:cNvGraphicFramePr/>
          <p:nvPr>
            <p:extLst>
              <p:ext uri="{D42A27DB-BD31-4B8C-83A1-F6EECF244321}">
                <p14:modId xmlns:p14="http://schemas.microsoft.com/office/powerpoint/2010/main" val="4031473695"/>
              </p:ext>
            </p:extLst>
          </p:nvPr>
        </p:nvGraphicFramePr>
        <p:xfrm>
          <a:off x="323801" y="1124744"/>
          <a:ext cx="1130525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descr="C:\Users\evillareal\Desktop\perfil incubacion\FOTOS TESIS\IMG_20180620_094348.jpg"/>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2781658" y="3923473"/>
            <a:ext cx="2414905" cy="1858010"/>
          </a:xfrm>
          <a:prstGeom prst="rect">
            <a:avLst/>
          </a:prstGeom>
          <a:noFill/>
          <a:ln>
            <a:noFill/>
          </a:ln>
        </p:spPr>
      </p:pic>
      <p:pic>
        <p:nvPicPr>
          <p:cNvPr id="5" name="4 Imagen" descr="C:\Users\evillareal\Desktop\perfil incubacion\FOTOS TESIS\IMG_20180620_094848.jpg"/>
          <p:cNvPicPr/>
          <p:nvPr/>
        </p:nvPicPr>
        <p:blipFill rotWithShape="1">
          <a:blip r:embed="rId8" cstate="print">
            <a:extLst>
              <a:ext uri="{28A0092B-C50C-407E-A947-70E740481C1C}">
                <a14:useLocalDpi xmlns:a14="http://schemas.microsoft.com/office/drawing/2010/main" val="0"/>
              </a:ext>
            </a:extLst>
          </a:blip>
          <a:srcRect l="2402" t="21965" r="12612" b="18563"/>
          <a:stretch/>
        </p:blipFill>
        <p:spPr bwMode="auto">
          <a:xfrm>
            <a:off x="5865088" y="3637406"/>
            <a:ext cx="1947545" cy="24225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13594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p:cNvSpPr>
            <a:spLocks noChangeArrowheads="1"/>
          </p:cNvSpPr>
          <p:nvPr/>
        </p:nvSpPr>
        <p:spPr bwMode="auto">
          <a:xfrm>
            <a:off x="0" y="3473"/>
            <a:ext cx="11880850" cy="977255"/>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lvl="2" algn="r"/>
            <a:r>
              <a:rPr lang="es-AR" sz="3200" b="1" dirty="0" smtClean="0">
                <a:latin typeface="Arial Black" panose="020B0A04020102020204" pitchFamily="34" charset="0"/>
                <a:cs typeface="Times New Roman" panose="02020603050405020304" pitchFamily="18" charset="0"/>
              </a:rPr>
              <a:t>Resultados y discusión</a:t>
            </a:r>
            <a:endParaRPr lang="es-ES" sz="3200" b="1" dirty="0">
              <a:latin typeface="Arial Black" panose="020B0A04020102020204" pitchFamily="34" charset="0"/>
              <a:cs typeface="Times New Roman" panose="02020603050405020304" pitchFamily="18" charset="0"/>
            </a:endParaRPr>
          </a:p>
        </p:txBody>
      </p:sp>
      <p:grpSp>
        <p:nvGrpSpPr>
          <p:cNvPr id="2" name="7 Grupo"/>
          <p:cNvGrpSpPr/>
          <p:nvPr/>
        </p:nvGrpSpPr>
        <p:grpSpPr>
          <a:xfrm>
            <a:off x="395810" y="1312277"/>
            <a:ext cx="10729191" cy="4492987"/>
            <a:chOff x="2832659" y="1205110"/>
            <a:chExt cx="2194046" cy="1606814"/>
          </a:xfrm>
          <a:gradFill flip="none" rotWithShape="1">
            <a:gsLst>
              <a:gs pos="0">
                <a:srgbClr val="3333CC">
                  <a:gamma/>
                  <a:tint val="0"/>
                  <a:invGamma/>
                </a:srgbClr>
              </a:gs>
              <a:gs pos="100000">
                <a:schemeClr val="accent6">
                  <a:lumMod val="75000"/>
                </a:schemeClr>
              </a:gs>
            </a:gsLst>
            <a:lin ang="8100000" scaled="1"/>
            <a:tileRect/>
          </a:gradFill>
          <a:scene3d>
            <a:camera prst="orthographicFront">
              <a:rot lat="0" lon="0" rev="0"/>
            </a:camera>
            <a:lightRig rig="soft" dir="t">
              <a:rot lat="0" lon="0" rev="0"/>
            </a:lightRig>
          </a:scene3d>
        </p:grpSpPr>
        <p:sp>
          <p:nvSpPr>
            <p:cNvPr id="9" name="8 Rectángulo redondeado"/>
            <p:cNvSpPr/>
            <p:nvPr/>
          </p:nvSpPr>
          <p:spPr>
            <a:xfrm>
              <a:off x="2832659" y="1205110"/>
              <a:ext cx="2194046" cy="1606814"/>
            </a:xfrm>
            <a:prstGeom prst="round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Rectángulo"/>
            <p:cNvSpPr/>
            <p:nvPr/>
          </p:nvSpPr>
          <p:spPr>
            <a:xfrm>
              <a:off x="2911097" y="1283548"/>
              <a:ext cx="2037170" cy="1449938"/>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2"/>
              <a:endParaRPr lang="es-EC" b="1" dirty="0" smtClean="0">
                <a:solidFill>
                  <a:schemeClr val="tx1"/>
                </a:solidFill>
              </a:endParaRPr>
            </a:p>
          </p:txBody>
        </p:sp>
      </p:grpSp>
      <p:sp>
        <p:nvSpPr>
          <p:cNvPr id="11" name="Rectángulo 16"/>
          <p:cNvSpPr/>
          <p:nvPr/>
        </p:nvSpPr>
        <p:spPr>
          <a:xfrm>
            <a:off x="611833" y="908720"/>
            <a:ext cx="11123558" cy="369332"/>
          </a:xfrm>
          <a:prstGeom prst="rect">
            <a:avLst/>
          </a:prstGeom>
        </p:spPr>
        <p:txBody>
          <a:bodyPr wrap="none">
            <a:spAutoFit/>
          </a:bodyPr>
          <a:lstStyle/>
          <a:p>
            <a:r>
              <a:rPr lang="es-AR" b="1" dirty="0" smtClean="0"/>
              <a:t>Parámetros </a:t>
            </a:r>
            <a:r>
              <a:rPr lang="es-AR" b="1" dirty="0"/>
              <a:t>zootécnicos de los pollitos tratados con diferentes diluciones de formol en nacedoras</a:t>
            </a:r>
            <a:endParaRPr lang="es-EC" b="1" dirty="0">
              <a:latin typeface="Arial" panose="020B0604020202020204" pitchFamily="34" charset="0"/>
              <a:cs typeface="Arial" panose="020B0604020202020204" pitchFamily="34" charset="0"/>
            </a:endParaRPr>
          </a:p>
        </p:txBody>
      </p:sp>
      <p:sp>
        <p:nvSpPr>
          <p:cNvPr id="12" name="Rectángulo 16"/>
          <p:cNvSpPr/>
          <p:nvPr/>
        </p:nvSpPr>
        <p:spPr>
          <a:xfrm>
            <a:off x="779383" y="1511520"/>
            <a:ext cx="10057585" cy="369332"/>
          </a:xfrm>
          <a:prstGeom prst="rect">
            <a:avLst/>
          </a:prstGeom>
        </p:spPr>
        <p:txBody>
          <a:bodyPr wrap="square">
            <a:spAutoFit/>
          </a:bodyPr>
          <a:lstStyle/>
          <a:p>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5812141"/>
              </p:ext>
            </p:extLst>
          </p:nvPr>
        </p:nvGraphicFramePr>
        <p:xfrm>
          <a:off x="899865" y="1675619"/>
          <a:ext cx="9625539" cy="4086207"/>
        </p:xfrm>
        <a:graphic>
          <a:graphicData uri="http://schemas.openxmlformats.org/drawingml/2006/table">
            <a:tbl>
              <a:tblPr firstRow="1" firstCol="1" bandRow="1">
                <a:tableStyleId>{5C22544A-7EE6-4342-B048-85BDC9FD1C3A}</a:tableStyleId>
              </a:tblPr>
              <a:tblGrid>
                <a:gridCol w="4001754"/>
                <a:gridCol w="1356940"/>
                <a:gridCol w="1356940"/>
                <a:gridCol w="1356940"/>
                <a:gridCol w="1552965"/>
              </a:tblGrid>
              <a:tr h="250299">
                <a:tc gridSpan="5">
                  <a:txBody>
                    <a:bodyPr/>
                    <a:lstStyle/>
                    <a:p>
                      <a:pPr>
                        <a:lnSpc>
                          <a:spcPct val="115000"/>
                        </a:lnSpc>
                      </a:pPr>
                      <a:endParaRPr lang="es-ES" sz="1100" dirty="0">
                        <a:effectLst/>
                        <a:latin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74645">
                <a:tc>
                  <a:txBody>
                    <a:bodyPr/>
                    <a:lstStyle/>
                    <a:p>
                      <a:pPr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Variables</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a:effectLst/>
                          <a:latin typeface="Times New Roman" panose="02020603050405020304" pitchFamily="18" charset="0"/>
                          <a:cs typeface="Times New Roman" panose="02020603050405020304" pitchFamily="18" charset="0"/>
                        </a:rPr>
                        <a:t>T0</a:t>
                      </a:r>
                      <a:endParaRPr lang="es-ES" sz="20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a:effectLst/>
                          <a:latin typeface="Times New Roman" panose="02020603050405020304" pitchFamily="18" charset="0"/>
                          <a:cs typeface="Times New Roman" panose="02020603050405020304" pitchFamily="18" charset="0"/>
                        </a:rPr>
                        <a:t>T1</a:t>
                      </a:r>
                      <a:endParaRPr lang="es-ES" sz="20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a:effectLst/>
                          <a:latin typeface="Times New Roman" panose="02020603050405020304" pitchFamily="18" charset="0"/>
                          <a:cs typeface="Times New Roman" panose="02020603050405020304" pitchFamily="18" charset="0"/>
                        </a:rPr>
                        <a:t>T2</a:t>
                      </a:r>
                      <a:endParaRPr lang="es-ES" sz="20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a:effectLst/>
                          <a:latin typeface="Times New Roman" panose="02020603050405020304" pitchFamily="18" charset="0"/>
                          <a:cs typeface="Times New Roman" panose="02020603050405020304" pitchFamily="18" charset="0"/>
                        </a:rPr>
                        <a:t>Probabilidad</a:t>
                      </a:r>
                      <a:endParaRPr lang="es-ES" sz="2000">
                        <a:effectLst/>
                        <a:latin typeface="Times New Roman" panose="02020603050405020304" pitchFamily="18" charset="0"/>
                        <a:ea typeface="Calibri"/>
                        <a:cs typeface="Times New Roman" panose="02020603050405020304" pitchFamily="18" charset="0"/>
                      </a:endParaRPr>
                    </a:p>
                  </a:txBody>
                  <a:tcPr marL="44450" marR="44450" marT="0" marB="0" anchor="b"/>
                </a:tc>
              </a:tr>
              <a:tr h="274645">
                <a:tc>
                  <a:txBody>
                    <a:bodyPr/>
                    <a:lstStyle/>
                    <a:p>
                      <a:pPr>
                        <a:lnSpc>
                          <a:spcPct val="150000"/>
                        </a:lnSpc>
                        <a:spcAft>
                          <a:spcPts val="0"/>
                        </a:spcAft>
                      </a:pPr>
                      <a:r>
                        <a:rPr lang="es-EC" sz="1400" dirty="0">
                          <a:effectLst/>
                          <a:latin typeface="Times New Roman" panose="02020603050405020304" pitchFamily="18" charset="0"/>
                          <a:cs typeface="Times New Roman" panose="02020603050405020304" pitchFamily="18" charset="0"/>
                        </a:rPr>
                        <a:t>Peso de huevo</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67,8</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a:effectLst/>
                          <a:latin typeface="Times New Roman" panose="02020603050405020304" pitchFamily="18" charset="0"/>
                          <a:cs typeface="Times New Roman" panose="02020603050405020304" pitchFamily="18" charset="0"/>
                        </a:rPr>
                        <a:t>67,9</a:t>
                      </a:r>
                      <a:endParaRPr lang="es-ES" sz="20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a:effectLst/>
                          <a:latin typeface="Times New Roman" panose="02020603050405020304" pitchFamily="18" charset="0"/>
                          <a:cs typeface="Times New Roman" panose="02020603050405020304" pitchFamily="18" charset="0"/>
                        </a:rPr>
                        <a:t>67,2</a:t>
                      </a:r>
                      <a:endParaRPr lang="es-ES" sz="20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a:effectLst/>
                          <a:latin typeface="Times New Roman" panose="02020603050405020304" pitchFamily="18" charset="0"/>
                          <a:cs typeface="Times New Roman" panose="02020603050405020304" pitchFamily="18" charset="0"/>
                        </a:rPr>
                        <a:t>0,42</a:t>
                      </a:r>
                      <a:endParaRPr lang="es-ES" sz="2000">
                        <a:effectLst/>
                        <a:latin typeface="Times New Roman" panose="02020603050405020304" pitchFamily="18" charset="0"/>
                        <a:ea typeface="Calibri"/>
                        <a:cs typeface="Times New Roman" panose="02020603050405020304" pitchFamily="18" charset="0"/>
                      </a:endParaRPr>
                    </a:p>
                  </a:txBody>
                  <a:tcPr marL="44450" marR="44450" marT="0" marB="0" anchor="b"/>
                </a:tc>
              </a:tr>
              <a:tr h="274645">
                <a:tc>
                  <a:txBody>
                    <a:bodyPr/>
                    <a:lstStyle/>
                    <a:p>
                      <a:pPr>
                        <a:lnSpc>
                          <a:spcPct val="150000"/>
                        </a:lnSpc>
                        <a:spcAft>
                          <a:spcPts val="0"/>
                        </a:spcAft>
                      </a:pPr>
                      <a:r>
                        <a:rPr lang="es-EC" sz="1400" dirty="0">
                          <a:effectLst/>
                          <a:latin typeface="Times New Roman" panose="02020603050405020304" pitchFamily="18" charset="0"/>
                          <a:cs typeface="Times New Roman" panose="02020603050405020304" pitchFamily="18" charset="0"/>
                        </a:rPr>
                        <a:t>% Nacimiento total</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76,98</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a:effectLst/>
                          <a:latin typeface="Times New Roman" panose="02020603050405020304" pitchFamily="18" charset="0"/>
                          <a:cs typeface="Times New Roman" panose="02020603050405020304" pitchFamily="18" charset="0"/>
                        </a:rPr>
                        <a:t>80,31</a:t>
                      </a:r>
                      <a:endParaRPr lang="es-ES" sz="20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a:effectLst/>
                          <a:latin typeface="Times New Roman" panose="02020603050405020304" pitchFamily="18" charset="0"/>
                          <a:cs typeface="Times New Roman" panose="02020603050405020304" pitchFamily="18" charset="0"/>
                        </a:rPr>
                        <a:t>78,64</a:t>
                      </a:r>
                      <a:endParaRPr lang="es-ES" sz="20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a:effectLst/>
                          <a:latin typeface="Times New Roman" panose="02020603050405020304" pitchFamily="18" charset="0"/>
                          <a:cs typeface="Times New Roman" panose="02020603050405020304" pitchFamily="18" charset="0"/>
                        </a:rPr>
                        <a:t>0,21</a:t>
                      </a:r>
                      <a:endParaRPr lang="es-ES" sz="2000">
                        <a:effectLst/>
                        <a:latin typeface="Times New Roman" panose="02020603050405020304" pitchFamily="18" charset="0"/>
                        <a:ea typeface="Calibri"/>
                        <a:cs typeface="Times New Roman" panose="02020603050405020304" pitchFamily="18" charset="0"/>
                      </a:endParaRPr>
                    </a:p>
                  </a:txBody>
                  <a:tcPr marL="44450" marR="44450" marT="0" marB="0" anchor="b"/>
                </a:tc>
              </a:tr>
              <a:tr h="274645">
                <a:tc>
                  <a:txBody>
                    <a:bodyPr/>
                    <a:lstStyle/>
                    <a:p>
                      <a:pPr>
                        <a:lnSpc>
                          <a:spcPct val="150000"/>
                        </a:lnSpc>
                        <a:spcAft>
                          <a:spcPts val="0"/>
                        </a:spcAft>
                      </a:pPr>
                      <a:r>
                        <a:rPr lang="es-EC" sz="1400" dirty="0">
                          <a:effectLst/>
                          <a:latin typeface="Times New Roman" panose="02020603050405020304" pitchFamily="18" charset="0"/>
                          <a:cs typeface="Times New Roman" panose="02020603050405020304" pitchFamily="18" charset="0"/>
                        </a:rPr>
                        <a:t>% Nacimiento de primera</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75,43</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76,85</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a:effectLst/>
                          <a:latin typeface="Times New Roman" panose="02020603050405020304" pitchFamily="18" charset="0"/>
                          <a:cs typeface="Times New Roman" panose="02020603050405020304" pitchFamily="18" charset="0"/>
                        </a:rPr>
                        <a:t>76,98</a:t>
                      </a:r>
                      <a:endParaRPr lang="es-ES" sz="20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a:effectLst/>
                          <a:latin typeface="Times New Roman" panose="02020603050405020304" pitchFamily="18" charset="0"/>
                          <a:cs typeface="Times New Roman" panose="02020603050405020304" pitchFamily="18" charset="0"/>
                        </a:rPr>
                        <a:t>0,70</a:t>
                      </a:r>
                      <a:endParaRPr lang="es-ES" sz="2000">
                        <a:effectLst/>
                        <a:latin typeface="Times New Roman" panose="02020603050405020304" pitchFamily="18" charset="0"/>
                        <a:ea typeface="Calibri"/>
                        <a:cs typeface="Times New Roman" panose="02020603050405020304" pitchFamily="18" charset="0"/>
                      </a:endParaRPr>
                    </a:p>
                  </a:txBody>
                  <a:tcPr marL="44450" marR="44450" marT="0" marB="0" anchor="b"/>
                </a:tc>
              </a:tr>
              <a:tr h="274645">
                <a:tc>
                  <a:txBody>
                    <a:bodyPr/>
                    <a:lstStyle/>
                    <a:p>
                      <a:pPr>
                        <a:lnSpc>
                          <a:spcPct val="150000"/>
                        </a:lnSpc>
                        <a:spcAft>
                          <a:spcPts val="0"/>
                        </a:spcAft>
                      </a:pPr>
                      <a:r>
                        <a:rPr lang="es-EC" sz="1400" dirty="0">
                          <a:effectLst/>
                          <a:latin typeface="Times New Roman" panose="02020603050405020304" pitchFamily="18" charset="0"/>
                          <a:cs typeface="Times New Roman" panose="02020603050405020304" pitchFamily="18" charset="0"/>
                        </a:rPr>
                        <a:t>Incubabilidad</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85,5</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87,1</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a:effectLst/>
                          <a:latin typeface="Times New Roman" panose="02020603050405020304" pitchFamily="18" charset="0"/>
                          <a:cs typeface="Times New Roman" panose="02020603050405020304" pitchFamily="18" charset="0"/>
                        </a:rPr>
                        <a:t>87,2</a:t>
                      </a:r>
                      <a:endParaRPr lang="es-ES" sz="20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a:effectLst/>
                          <a:latin typeface="Times New Roman" panose="02020603050405020304" pitchFamily="18" charset="0"/>
                          <a:cs typeface="Times New Roman" panose="02020603050405020304" pitchFamily="18" charset="0"/>
                        </a:rPr>
                        <a:t>0,50</a:t>
                      </a:r>
                      <a:endParaRPr lang="es-ES" sz="2000">
                        <a:effectLst/>
                        <a:latin typeface="Times New Roman" panose="02020603050405020304" pitchFamily="18" charset="0"/>
                        <a:ea typeface="Calibri"/>
                        <a:cs typeface="Times New Roman" panose="02020603050405020304" pitchFamily="18" charset="0"/>
                      </a:endParaRPr>
                    </a:p>
                  </a:txBody>
                  <a:tcPr marL="44450" marR="44450" marT="0" marB="0" anchor="b"/>
                </a:tc>
              </a:tr>
              <a:tr h="287031">
                <a:tc>
                  <a:txBody>
                    <a:bodyPr/>
                    <a:lstStyle/>
                    <a:p>
                      <a:pPr>
                        <a:lnSpc>
                          <a:spcPct val="150000"/>
                        </a:lnSpc>
                        <a:spcAft>
                          <a:spcPts val="0"/>
                        </a:spcAft>
                      </a:pPr>
                      <a:r>
                        <a:rPr lang="es-EC" sz="1400" dirty="0">
                          <a:effectLst/>
                          <a:latin typeface="Times New Roman" panose="02020603050405020304" pitchFamily="18" charset="0"/>
                          <a:cs typeface="Times New Roman" panose="02020603050405020304" pitchFamily="18" charset="0"/>
                        </a:rPr>
                        <a:t>% Descarte Pollo bebe</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dirty="0">
                          <a:solidFill>
                            <a:srgbClr val="FF0000"/>
                          </a:solidFill>
                          <a:effectLst/>
                          <a:latin typeface="Times New Roman" panose="02020603050405020304" pitchFamily="18" charset="0"/>
                          <a:cs typeface="Times New Roman" panose="02020603050405020304" pitchFamily="18" charset="0"/>
                        </a:rPr>
                        <a:t>1,54 </a:t>
                      </a:r>
                      <a:r>
                        <a:rPr lang="es-EC" sz="1400" baseline="30000" dirty="0">
                          <a:solidFill>
                            <a:srgbClr val="FF0000"/>
                          </a:solidFill>
                          <a:effectLst/>
                          <a:latin typeface="Times New Roman" panose="02020603050405020304" pitchFamily="18" charset="0"/>
                          <a:cs typeface="Times New Roman" panose="02020603050405020304" pitchFamily="18" charset="0"/>
                        </a:rPr>
                        <a:t>a</a:t>
                      </a:r>
                      <a:endParaRPr lang="es-ES" sz="2000" dirty="0">
                        <a:solidFill>
                          <a:srgbClr val="FF0000"/>
                        </a:solidFill>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dirty="0">
                          <a:solidFill>
                            <a:srgbClr val="FF0000"/>
                          </a:solidFill>
                          <a:effectLst/>
                          <a:latin typeface="Times New Roman" panose="02020603050405020304" pitchFamily="18" charset="0"/>
                          <a:cs typeface="Times New Roman" panose="02020603050405020304" pitchFamily="18" charset="0"/>
                        </a:rPr>
                        <a:t>3,46 </a:t>
                      </a:r>
                      <a:r>
                        <a:rPr lang="es-EC" sz="1400" baseline="30000" dirty="0">
                          <a:solidFill>
                            <a:srgbClr val="FF0000"/>
                          </a:solidFill>
                          <a:effectLst/>
                          <a:latin typeface="Times New Roman" panose="02020603050405020304" pitchFamily="18" charset="0"/>
                          <a:cs typeface="Times New Roman" panose="02020603050405020304" pitchFamily="18" charset="0"/>
                        </a:rPr>
                        <a:t>b</a:t>
                      </a:r>
                      <a:endParaRPr lang="es-ES" sz="2000" dirty="0">
                        <a:solidFill>
                          <a:srgbClr val="FF0000"/>
                        </a:solidFill>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dirty="0">
                          <a:solidFill>
                            <a:srgbClr val="FF0000"/>
                          </a:solidFill>
                          <a:effectLst/>
                          <a:latin typeface="Times New Roman" panose="02020603050405020304" pitchFamily="18" charset="0"/>
                          <a:cs typeface="Times New Roman" panose="02020603050405020304" pitchFamily="18" charset="0"/>
                        </a:rPr>
                        <a:t>1,67 </a:t>
                      </a:r>
                      <a:r>
                        <a:rPr lang="es-EC" sz="1400" baseline="30000" dirty="0">
                          <a:solidFill>
                            <a:srgbClr val="FF0000"/>
                          </a:solidFill>
                          <a:effectLst/>
                          <a:latin typeface="Times New Roman" panose="02020603050405020304" pitchFamily="18" charset="0"/>
                          <a:cs typeface="Times New Roman" panose="02020603050405020304" pitchFamily="18" charset="0"/>
                        </a:rPr>
                        <a:t>a</a:t>
                      </a:r>
                      <a:endParaRPr lang="es-ES" sz="2000" dirty="0">
                        <a:solidFill>
                          <a:srgbClr val="FF0000"/>
                        </a:solidFill>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a:effectLst/>
                          <a:latin typeface="Times New Roman" panose="02020603050405020304" pitchFamily="18" charset="0"/>
                          <a:cs typeface="Times New Roman" panose="02020603050405020304" pitchFamily="18" charset="0"/>
                        </a:rPr>
                        <a:t>0,00</a:t>
                      </a:r>
                      <a:r>
                        <a:rPr lang="es-EC" sz="1400" baseline="30000">
                          <a:effectLst/>
                          <a:latin typeface="Times New Roman" panose="02020603050405020304" pitchFamily="18" charset="0"/>
                          <a:cs typeface="Times New Roman" panose="02020603050405020304" pitchFamily="18" charset="0"/>
                        </a:rPr>
                        <a:t>**</a:t>
                      </a:r>
                      <a:endParaRPr lang="es-ES" sz="2000">
                        <a:effectLst/>
                        <a:latin typeface="Times New Roman" panose="02020603050405020304" pitchFamily="18" charset="0"/>
                        <a:ea typeface="Calibri"/>
                        <a:cs typeface="Times New Roman" panose="02020603050405020304" pitchFamily="18" charset="0"/>
                      </a:endParaRPr>
                    </a:p>
                  </a:txBody>
                  <a:tcPr marL="44450" marR="44450" marT="0" marB="0" anchor="b"/>
                </a:tc>
              </a:tr>
              <a:tr h="274645">
                <a:tc>
                  <a:txBody>
                    <a:bodyPr/>
                    <a:lstStyle/>
                    <a:p>
                      <a:pPr>
                        <a:lnSpc>
                          <a:spcPct val="150000"/>
                        </a:lnSpc>
                        <a:spcAft>
                          <a:spcPts val="0"/>
                        </a:spcAft>
                      </a:pPr>
                      <a:r>
                        <a:rPr lang="es-EC" sz="1400" dirty="0">
                          <a:effectLst/>
                          <a:latin typeface="Times New Roman" panose="02020603050405020304" pitchFamily="18" charset="0"/>
                          <a:cs typeface="Times New Roman" panose="02020603050405020304" pitchFamily="18" charset="0"/>
                        </a:rPr>
                        <a:t>% Perdida de Humedad</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10,9</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10,9</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11</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a:effectLst/>
                          <a:latin typeface="Times New Roman" panose="02020603050405020304" pitchFamily="18" charset="0"/>
                          <a:cs typeface="Times New Roman" panose="02020603050405020304" pitchFamily="18" charset="0"/>
                        </a:rPr>
                        <a:t>0,54</a:t>
                      </a:r>
                      <a:endParaRPr lang="es-ES" sz="2000">
                        <a:effectLst/>
                        <a:latin typeface="Times New Roman" panose="02020603050405020304" pitchFamily="18" charset="0"/>
                        <a:ea typeface="Calibri"/>
                        <a:cs typeface="Times New Roman" panose="02020603050405020304" pitchFamily="18" charset="0"/>
                      </a:endParaRPr>
                    </a:p>
                  </a:txBody>
                  <a:tcPr marL="44450" marR="44450" marT="0" marB="0" anchor="b"/>
                </a:tc>
              </a:tr>
              <a:tr h="221247">
                <a:tc>
                  <a:txBody>
                    <a:bodyPr/>
                    <a:lstStyle/>
                    <a:p>
                      <a:pPr>
                        <a:lnSpc>
                          <a:spcPct val="150000"/>
                        </a:lnSpc>
                        <a:spcAft>
                          <a:spcPts val="0"/>
                        </a:spcAft>
                      </a:pPr>
                      <a:r>
                        <a:rPr lang="es-EC" sz="1400" dirty="0">
                          <a:effectLst/>
                          <a:latin typeface="Times New Roman" panose="02020603050405020304" pitchFamily="18" charset="0"/>
                          <a:cs typeface="Times New Roman" panose="02020603050405020304" pitchFamily="18" charset="0"/>
                        </a:rPr>
                        <a:t>% de huevos explotados a la transferencia.</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1,11</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1,85</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1,3</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a:effectLst/>
                          <a:latin typeface="Times New Roman" panose="02020603050405020304" pitchFamily="18" charset="0"/>
                          <a:cs typeface="Times New Roman" panose="02020603050405020304" pitchFamily="18" charset="0"/>
                        </a:rPr>
                        <a:t>0,37</a:t>
                      </a:r>
                      <a:endParaRPr lang="es-ES" sz="2000">
                        <a:effectLst/>
                        <a:latin typeface="Times New Roman" panose="02020603050405020304" pitchFamily="18" charset="0"/>
                        <a:ea typeface="Calibri"/>
                        <a:cs typeface="Times New Roman" panose="02020603050405020304" pitchFamily="18" charset="0"/>
                      </a:endParaRPr>
                    </a:p>
                  </a:txBody>
                  <a:tcPr marL="44450" marR="44450" marT="0" marB="0" anchor="b"/>
                </a:tc>
              </a:tr>
              <a:tr h="274645">
                <a:tc>
                  <a:txBody>
                    <a:bodyPr/>
                    <a:lstStyle/>
                    <a:p>
                      <a:pPr>
                        <a:lnSpc>
                          <a:spcPct val="150000"/>
                        </a:lnSpc>
                        <a:spcAft>
                          <a:spcPts val="0"/>
                        </a:spcAft>
                      </a:pPr>
                      <a:r>
                        <a:rPr lang="es-EC" sz="1400" dirty="0">
                          <a:effectLst/>
                          <a:latin typeface="Times New Roman" panose="02020603050405020304" pitchFamily="18" charset="0"/>
                          <a:cs typeface="Times New Roman" panose="02020603050405020304" pitchFamily="18" charset="0"/>
                        </a:rPr>
                        <a:t>Peso pollo nacimiento</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a:effectLst/>
                          <a:latin typeface="Times New Roman" panose="02020603050405020304" pitchFamily="18" charset="0"/>
                          <a:cs typeface="Times New Roman" panose="02020603050405020304" pitchFamily="18" charset="0"/>
                        </a:rPr>
                        <a:t>46,78</a:t>
                      </a:r>
                      <a:endParaRPr lang="es-ES" sz="20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46</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45,5</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0,06</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274645">
                <a:tc>
                  <a:txBody>
                    <a:bodyPr/>
                    <a:lstStyle/>
                    <a:p>
                      <a:pPr>
                        <a:lnSpc>
                          <a:spcPct val="150000"/>
                        </a:lnSpc>
                        <a:spcAft>
                          <a:spcPts val="0"/>
                        </a:spcAft>
                      </a:pPr>
                      <a:r>
                        <a:rPr lang="es-EC" sz="1400" dirty="0">
                          <a:effectLst/>
                          <a:latin typeface="Times New Roman" panose="02020603050405020304" pitchFamily="18" charset="0"/>
                          <a:cs typeface="Times New Roman" panose="02020603050405020304" pitchFamily="18" charset="0"/>
                        </a:rPr>
                        <a:t>% Rendimiento de Pollo bebe</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a:effectLst/>
                          <a:latin typeface="Times New Roman" panose="02020603050405020304" pitchFamily="18" charset="0"/>
                          <a:cs typeface="Times New Roman" panose="02020603050405020304" pitchFamily="18" charset="0"/>
                        </a:rPr>
                        <a:t>69,0</a:t>
                      </a:r>
                      <a:endParaRPr lang="es-ES" sz="20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a:effectLst/>
                          <a:latin typeface="Times New Roman" panose="02020603050405020304" pitchFamily="18" charset="0"/>
                          <a:cs typeface="Times New Roman" panose="02020603050405020304" pitchFamily="18" charset="0"/>
                        </a:rPr>
                        <a:t>67,7</a:t>
                      </a:r>
                      <a:endParaRPr lang="es-ES" sz="20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67,7</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274645">
                <a:tc>
                  <a:txBody>
                    <a:bodyPr/>
                    <a:lstStyle/>
                    <a:p>
                      <a:pPr>
                        <a:lnSpc>
                          <a:spcPct val="150000"/>
                        </a:lnSpc>
                        <a:spcAft>
                          <a:spcPts val="0"/>
                        </a:spcAft>
                      </a:pPr>
                      <a:r>
                        <a:rPr lang="es-EC" sz="1400" dirty="0">
                          <a:effectLst/>
                          <a:latin typeface="Times New Roman" panose="02020603050405020304" pitchFamily="18" charset="0"/>
                          <a:cs typeface="Times New Roman" panose="02020603050405020304" pitchFamily="18" charset="0"/>
                        </a:rPr>
                        <a:t>Score Pasgar</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9,68</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9,68</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9,79</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a:t>
                      </a:r>
                      <a:endParaRPr lang="es-ES" sz="20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250299">
                <a:tc>
                  <a:txBody>
                    <a:bodyPr/>
                    <a:lstStyle/>
                    <a:p>
                      <a:pPr>
                        <a:lnSpc>
                          <a:spcPct val="115000"/>
                        </a:lnSpc>
                      </a:pPr>
                      <a:endParaRPr lang="es-ES" sz="1800" dirty="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pPr>
                      <a:endParaRPr lang="es-ES" sz="1800" dirty="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pPr>
                      <a:endParaRPr lang="es-ES" sz="1800" dirty="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pPr>
                      <a:endParaRPr lang="es-ES" sz="1800" dirty="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pPr>
                      <a:endParaRPr lang="es-ES" sz="1800" dirty="0">
                        <a:effectLst/>
                        <a:latin typeface="Times New Roman" panose="02020603050405020304" pitchFamily="18"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84049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p:cNvSpPr>
            <a:spLocks noChangeArrowheads="1"/>
          </p:cNvSpPr>
          <p:nvPr/>
        </p:nvSpPr>
        <p:spPr bwMode="auto">
          <a:xfrm>
            <a:off x="0" y="3473"/>
            <a:ext cx="11880850" cy="977255"/>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lvl="2" algn="r"/>
            <a:r>
              <a:rPr lang="es-AR" sz="3200" b="1" dirty="0" smtClean="0">
                <a:latin typeface="Arial Black" panose="020B0A04020102020204" pitchFamily="34" charset="0"/>
                <a:cs typeface="Times New Roman" panose="02020603050405020304" pitchFamily="18" charset="0"/>
              </a:rPr>
              <a:t>Resultados y discusión</a:t>
            </a:r>
            <a:endParaRPr lang="es-ES" sz="3200" b="1" dirty="0">
              <a:latin typeface="Arial Black" panose="020B0A04020102020204" pitchFamily="34" charset="0"/>
              <a:cs typeface="Times New Roman" panose="02020603050405020304" pitchFamily="18" charset="0"/>
            </a:endParaRPr>
          </a:p>
        </p:txBody>
      </p:sp>
      <p:grpSp>
        <p:nvGrpSpPr>
          <p:cNvPr id="2" name="7 Grupo"/>
          <p:cNvGrpSpPr/>
          <p:nvPr/>
        </p:nvGrpSpPr>
        <p:grpSpPr>
          <a:xfrm>
            <a:off x="395810" y="1312277"/>
            <a:ext cx="10729191" cy="4492987"/>
            <a:chOff x="2832659" y="1205110"/>
            <a:chExt cx="2194046" cy="1606814"/>
          </a:xfrm>
          <a:gradFill flip="none" rotWithShape="1">
            <a:gsLst>
              <a:gs pos="0">
                <a:srgbClr val="3333CC">
                  <a:gamma/>
                  <a:tint val="0"/>
                  <a:invGamma/>
                </a:srgbClr>
              </a:gs>
              <a:gs pos="100000">
                <a:schemeClr val="accent6">
                  <a:lumMod val="75000"/>
                </a:schemeClr>
              </a:gs>
            </a:gsLst>
            <a:lin ang="8100000" scaled="1"/>
            <a:tileRect/>
          </a:gradFill>
          <a:scene3d>
            <a:camera prst="orthographicFront">
              <a:rot lat="0" lon="0" rev="0"/>
            </a:camera>
            <a:lightRig rig="soft" dir="t">
              <a:rot lat="0" lon="0" rev="0"/>
            </a:lightRig>
          </a:scene3d>
        </p:grpSpPr>
        <p:sp>
          <p:nvSpPr>
            <p:cNvPr id="9" name="8 Rectángulo redondeado"/>
            <p:cNvSpPr/>
            <p:nvPr/>
          </p:nvSpPr>
          <p:spPr>
            <a:xfrm>
              <a:off x="2832659" y="1205110"/>
              <a:ext cx="2194046" cy="1606814"/>
            </a:xfrm>
            <a:prstGeom prst="round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Rectángulo"/>
            <p:cNvSpPr/>
            <p:nvPr/>
          </p:nvSpPr>
          <p:spPr>
            <a:xfrm>
              <a:off x="2911097" y="1283548"/>
              <a:ext cx="2037170" cy="1449938"/>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2"/>
              <a:endParaRPr lang="es-EC" b="1" dirty="0" smtClean="0">
                <a:solidFill>
                  <a:schemeClr val="tx1"/>
                </a:solidFill>
              </a:endParaRPr>
            </a:p>
          </p:txBody>
        </p:sp>
      </p:grpSp>
      <p:sp>
        <p:nvSpPr>
          <p:cNvPr id="11" name="Rectángulo 16"/>
          <p:cNvSpPr/>
          <p:nvPr/>
        </p:nvSpPr>
        <p:spPr>
          <a:xfrm>
            <a:off x="1080894" y="899428"/>
            <a:ext cx="5275803" cy="369332"/>
          </a:xfrm>
          <a:prstGeom prst="rect">
            <a:avLst/>
          </a:prstGeom>
        </p:spPr>
        <p:txBody>
          <a:bodyPr wrap="none">
            <a:spAutoFit/>
          </a:bodyPr>
          <a:lstStyle/>
          <a:p>
            <a:r>
              <a:rPr lang="es-AR" b="1" dirty="0" smtClean="0"/>
              <a:t>Parámetros </a:t>
            </a:r>
            <a:r>
              <a:rPr lang="es-AR" b="1" dirty="0"/>
              <a:t>zootécnicos </a:t>
            </a:r>
            <a:r>
              <a:rPr lang="es-EC" b="1" dirty="0"/>
              <a:t>de la fase de engorde</a:t>
            </a:r>
          </a:p>
        </p:txBody>
      </p:sp>
      <p:sp>
        <p:nvSpPr>
          <p:cNvPr id="12" name="Rectángulo 16"/>
          <p:cNvSpPr/>
          <p:nvPr/>
        </p:nvSpPr>
        <p:spPr>
          <a:xfrm>
            <a:off x="779383" y="1511520"/>
            <a:ext cx="10057585" cy="369332"/>
          </a:xfrm>
          <a:prstGeom prst="rect">
            <a:avLst/>
          </a:prstGeom>
        </p:spPr>
        <p:txBody>
          <a:bodyPr wrap="square">
            <a:spAutoFit/>
          </a:bodyPr>
          <a:lstStyle/>
          <a:p>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4275658975"/>
              </p:ext>
            </p:extLst>
          </p:nvPr>
        </p:nvGraphicFramePr>
        <p:xfrm>
          <a:off x="779380" y="1880851"/>
          <a:ext cx="6817230" cy="3496162"/>
        </p:xfrm>
        <a:graphic>
          <a:graphicData uri="http://schemas.openxmlformats.org/drawingml/2006/table">
            <a:tbl>
              <a:tblPr firstRow="1" firstCol="1" bandRow="1">
                <a:tableStyleId>{5C22544A-7EE6-4342-B048-85BDC9FD1C3A}</a:tableStyleId>
              </a:tblPr>
              <a:tblGrid>
                <a:gridCol w="2619932"/>
                <a:gridCol w="800738"/>
                <a:gridCol w="800738"/>
                <a:gridCol w="800738"/>
                <a:gridCol w="1795084"/>
              </a:tblGrid>
              <a:tr h="394775">
                <a:tc gridSpan="5">
                  <a:txBody>
                    <a:bodyPr/>
                    <a:lstStyle/>
                    <a:p>
                      <a:pPr>
                        <a:lnSpc>
                          <a:spcPct val="115000"/>
                        </a:lnSpc>
                      </a:pPr>
                      <a:endParaRPr lang="es-ES" sz="1100" dirty="0">
                        <a:effectLst/>
                        <a:latin typeface="Calibri"/>
                        <a:cs typeface="Times New Roman"/>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77741">
                <a:tc>
                  <a:txBody>
                    <a:bodyPr/>
                    <a:lstStyle/>
                    <a:p>
                      <a:pPr>
                        <a:lnSpc>
                          <a:spcPct val="150000"/>
                        </a:lnSpc>
                        <a:spcAft>
                          <a:spcPts val="0"/>
                        </a:spcAft>
                      </a:pPr>
                      <a:r>
                        <a:rPr lang="es-EC" sz="1400" dirty="0">
                          <a:effectLst/>
                          <a:latin typeface="Times New Roman" pitchFamily="18" charset="0"/>
                          <a:cs typeface="Times New Roman" pitchFamily="18" charset="0"/>
                        </a:rPr>
                        <a:t>Parámetro</a:t>
                      </a:r>
                      <a:endParaRPr lang="es-ES" sz="2000" dirty="0">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itchFamily="18" charset="0"/>
                          <a:cs typeface="Times New Roman" pitchFamily="18" charset="0"/>
                        </a:rPr>
                        <a:t>T0</a:t>
                      </a:r>
                      <a:endParaRPr lang="es-ES" sz="2000" dirty="0">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itchFamily="18" charset="0"/>
                          <a:cs typeface="Times New Roman" pitchFamily="18" charset="0"/>
                        </a:rPr>
                        <a:t>T1</a:t>
                      </a:r>
                      <a:endParaRPr lang="es-ES" sz="2000" dirty="0">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itchFamily="18" charset="0"/>
                          <a:cs typeface="Times New Roman" pitchFamily="18" charset="0"/>
                        </a:rPr>
                        <a:t>T2</a:t>
                      </a:r>
                      <a:endParaRPr lang="es-ES" sz="2000" dirty="0">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C" sz="1400" dirty="0" err="1">
                          <a:effectLst/>
                          <a:latin typeface="Times New Roman" pitchFamily="18" charset="0"/>
                          <a:cs typeface="Times New Roman" pitchFamily="18" charset="0"/>
                        </a:rPr>
                        <a:t>Niv</a:t>
                      </a:r>
                      <a:r>
                        <a:rPr lang="es-EC" sz="1400" dirty="0">
                          <a:effectLst/>
                          <a:latin typeface="Times New Roman" pitchFamily="18" charset="0"/>
                          <a:cs typeface="Times New Roman" pitchFamily="18" charset="0"/>
                        </a:rPr>
                        <a:t>. </a:t>
                      </a:r>
                      <a:r>
                        <a:rPr lang="es-EC" sz="1400" dirty="0" err="1">
                          <a:effectLst/>
                          <a:latin typeface="Times New Roman" pitchFamily="18" charset="0"/>
                          <a:cs typeface="Times New Roman" pitchFamily="18" charset="0"/>
                        </a:rPr>
                        <a:t>Sign</a:t>
                      </a:r>
                      <a:r>
                        <a:rPr lang="es-EC" sz="1400" dirty="0">
                          <a:effectLst/>
                          <a:latin typeface="Times New Roman" pitchFamily="18" charset="0"/>
                          <a:cs typeface="Times New Roman" pitchFamily="18" charset="0"/>
                        </a:rPr>
                        <a:t>.</a:t>
                      </a:r>
                      <a:endParaRPr lang="es-ES" sz="2000" dirty="0">
                        <a:effectLst/>
                        <a:latin typeface="Times New Roman" pitchFamily="18" charset="0"/>
                        <a:ea typeface="Calibri"/>
                        <a:cs typeface="Times New Roman" pitchFamily="18" charset="0"/>
                      </a:endParaRPr>
                    </a:p>
                  </a:txBody>
                  <a:tcPr marL="44450" marR="44450" marT="0" marB="0" anchor="b"/>
                </a:tc>
              </a:tr>
              <a:tr h="377741">
                <a:tc>
                  <a:txBody>
                    <a:bodyPr/>
                    <a:lstStyle/>
                    <a:p>
                      <a:pPr>
                        <a:lnSpc>
                          <a:spcPct val="150000"/>
                        </a:lnSpc>
                        <a:spcAft>
                          <a:spcPts val="0"/>
                        </a:spcAft>
                      </a:pPr>
                      <a:r>
                        <a:rPr lang="es-EC" sz="1400" dirty="0">
                          <a:effectLst/>
                          <a:latin typeface="Times New Roman" pitchFamily="18" charset="0"/>
                          <a:cs typeface="Times New Roman" pitchFamily="18" charset="0"/>
                        </a:rPr>
                        <a:t>Peso Inicial, g.</a:t>
                      </a:r>
                      <a:endParaRPr lang="es-ES" sz="2000" dirty="0">
                        <a:effectLst/>
                        <a:latin typeface="Times New Roman" pitchFamily="18" charset="0"/>
                        <a:ea typeface="Calibri"/>
                        <a:cs typeface="Times New Roman" pitchFamily="18" charset="0"/>
                      </a:endParaRPr>
                    </a:p>
                  </a:txBody>
                  <a:tcPr marL="44450" marR="44450" marT="0" marB="0" anchor="ctr"/>
                </a:tc>
                <a:tc>
                  <a:txBody>
                    <a:bodyPr/>
                    <a:lstStyle/>
                    <a:p>
                      <a:pPr algn="ctr">
                        <a:lnSpc>
                          <a:spcPct val="150000"/>
                        </a:lnSpc>
                        <a:spcAft>
                          <a:spcPts val="0"/>
                        </a:spcAft>
                      </a:pPr>
                      <a:r>
                        <a:rPr lang="es-EC" sz="1400">
                          <a:effectLst/>
                          <a:latin typeface="Times New Roman" pitchFamily="18" charset="0"/>
                          <a:cs typeface="Times New Roman" pitchFamily="18" charset="0"/>
                        </a:rPr>
                        <a:t>46,9</a:t>
                      </a:r>
                      <a:r>
                        <a:rPr lang="es-EC" sz="1400" baseline="30000">
                          <a:effectLst/>
                          <a:latin typeface="Times New Roman" pitchFamily="18" charset="0"/>
                          <a:cs typeface="Times New Roman" pitchFamily="18" charset="0"/>
                        </a:rPr>
                        <a:t>a</a:t>
                      </a:r>
                      <a:endParaRPr lang="es-ES" sz="2000">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C" sz="1400">
                          <a:effectLst/>
                          <a:latin typeface="Times New Roman" pitchFamily="18" charset="0"/>
                          <a:cs typeface="Times New Roman" pitchFamily="18" charset="0"/>
                        </a:rPr>
                        <a:t>46</a:t>
                      </a:r>
                      <a:r>
                        <a:rPr lang="es-EC" sz="1400" baseline="30000">
                          <a:effectLst/>
                          <a:latin typeface="Times New Roman" pitchFamily="18" charset="0"/>
                          <a:cs typeface="Times New Roman" pitchFamily="18" charset="0"/>
                        </a:rPr>
                        <a:t>b</a:t>
                      </a:r>
                      <a:endParaRPr lang="es-ES" sz="2000">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itchFamily="18" charset="0"/>
                          <a:cs typeface="Times New Roman" pitchFamily="18" charset="0"/>
                        </a:rPr>
                        <a:t>46,1</a:t>
                      </a:r>
                      <a:r>
                        <a:rPr lang="es-EC" sz="1400" baseline="30000" dirty="0">
                          <a:effectLst/>
                          <a:latin typeface="Times New Roman" pitchFamily="18" charset="0"/>
                          <a:cs typeface="Times New Roman" pitchFamily="18" charset="0"/>
                        </a:rPr>
                        <a:t>b</a:t>
                      </a:r>
                      <a:endParaRPr lang="es-ES" sz="2000" dirty="0">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itchFamily="18" charset="0"/>
                          <a:cs typeface="Times New Roman" pitchFamily="18" charset="0"/>
                        </a:rPr>
                        <a:t>&lt;0,01</a:t>
                      </a:r>
                      <a:endParaRPr lang="es-ES" sz="2000" dirty="0">
                        <a:effectLst/>
                        <a:latin typeface="Times New Roman" pitchFamily="18" charset="0"/>
                        <a:ea typeface="Calibri"/>
                        <a:cs typeface="Times New Roman" pitchFamily="18" charset="0"/>
                      </a:endParaRPr>
                    </a:p>
                  </a:txBody>
                  <a:tcPr marL="44450" marR="44450" marT="0" marB="0" anchor="b"/>
                </a:tc>
              </a:tr>
              <a:tr h="377741">
                <a:tc>
                  <a:txBody>
                    <a:bodyPr/>
                    <a:lstStyle/>
                    <a:p>
                      <a:pPr>
                        <a:lnSpc>
                          <a:spcPct val="150000"/>
                        </a:lnSpc>
                        <a:spcAft>
                          <a:spcPts val="0"/>
                        </a:spcAft>
                      </a:pPr>
                      <a:r>
                        <a:rPr lang="es-EC" sz="1400" dirty="0">
                          <a:effectLst/>
                          <a:latin typeface="Times New Roman" pitchFamily="18" charset="0"/>
                          <a:cs typeface="Times New Roman" pitchFamily="18" charset="0"/>
                        </a:rPr>
                        <a:t>Peso 7 días, g.</a:t>
                      </a:r>
                      <a:endParaRPr lang="es-ES" sz="2000" dirty="0">
                        <a:effectLst/>
                        <a:latin typeface="Times New Roman" pitchFamily="18" charset="0"/>
                        <a:ea typeface="Calibri"/>
                        <a:cs typeface="Times New Roman" pitchFamily="18" charset="0"/>
                      </a:endParaRPr>
                    </a:p>
                  </a:txBody>
                  <a:tcPr marL="44450" marR="44450" marT="0" marB="0" anchor="ctr"/>
                </a:tc>
                <a:tc>
                  <a:txBody>
                    <a:bodyPr/>
                    <a:lstStyle/>
                    <a:p>
                      <a:pPr algn="ctr">
                        <a:lnSpc>
                          <a:spcPct val="150000"/>
                        </a:lnSpc>
                        <a:spcAft>
                          <a:spcPts val="0"/>
                        </a:spcAft>
                      </a:pPr>
                      <a:r>
                        <a:rPr lang="es-EC" sz="1400" dirty="0">
                          <a:effectLst/>
                          <a:latin typeface="Times New Roman" pitchFamily="18" charset="0"/>
                          <a:cs typeface="Times New Roman" pitchFamily="18" charset="0"/>
                        </a:rPr>
                        <a:t>191</a:t>
                      </a:r>
                      <a:endParaRPr lang="es-ES" sz="2000" dirty="0">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C" sz="1400">
                          <a:effectLst/>
                          <a:latin typeface="Times New Roman" pitchFamily="18" charset="0"/>
                          <a:cs typeface="Times New Roman" pitchFamily="18" charset="0"/>
                        </a:rPr>
                        <a:t>198</a:t>
                      </a:r>
                      <a:endParaRPr lang="es-ES" sz="2000">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C" sz="1400">
                          <a:effectLst/>
                          <a:latin typeface="Times New Roman" pitchFamily="18" charset="0"/>
                          <a:cs typeface="Times New Roman" pitchFamily="18" charset="0"/>
                        </a:rPr>
                        <a:t>199</a:t>
                      </a:r>
                      <a:endParaRPr lang="es-ES" sz="2000">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itchFamily="18" charset="0"/>
                          <a:cs typeface="Times New Roman" pitchFamily="18" charset="0"/>
                        </a:rPr>
                        <a:t>0,2</a:t>
                      </a:r>
                      <a:endParaRPr lang="es-ES" sz="2000" dirty="0">
                        <a:effectLst/>
                        <a:latin typeface="Times New Roman" pitchFamily="18" charset="0"/>
                        <a:ea typeface="Calibri"/>
                        <a:cs typeface="Times New Roman" pitchFamily="18" charset="0"/>
                      </a:endParaRPr>
                    </a:p>
                  </a:txBody>
                  <a:tcPr marL="44450" marR="44450" marT="0" marB="0" anchor="b"/>
                </a:tc>
              </a:tr>
              <a:tr h="377741">
                <a:tc>
                  <a:txBody>
                    <a:bodyPr/>
                    <a:lstStyle/>
                    <a:p>
                      <a:pPr>
                        <a:lnSpc>
                          <a:spcPct val="150000"/>
                        </a:lnSpc>
                        <a:spcAft>
                          <a:spcPts val="0"/>
                        </a:spcAft>
                      </a:pPr>
                      <a:r>
                        <a:rPr lang="es-EC" sz="1400" dirty="0">
                          <a:effectLst/>
                          <a:latin typeface="Times New Roman" pitchFamily="18" charset="0"/>
                          <a:cs typeface="Times New Roman" pitchFamily="18" charset="0"/>
                        </a:rPr>
                        <a:t>Consumo, g.</a:t>
                      </a:r>
                      <a:endParaRPr lang="es-ES" sz="2000" dirty="0">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C" sz="1400">
                          <a:effectLst/>
                          <a:latin typeface="Times New Roman" pitchFamily="18" charset="0"/>
                          <a:cs typeface="Times New Roman" pitchFamily="18" charset="0"/>
                        </a:rPr>
                        <a:t>143</a:t>
                      </a:r>
                      <a:endParaRPr lang="es-ES" sz="2000">
                        <a:effectLst/>
                        <a:latin typeface="Times New Roman" pitchFamily="18" charset="0"/>
                        <a:ea typeface="Calibri"/>
                        <a:cs typeface="Times New Roman" pitchFamily="18" charset="0"/>
                      </a:endParaRPr>
                    </a:p>
                  </a:txBody>
                  <a:tcPr marL="44450" marR="44450" marT="0" marB="0" anchor="ctr"/>
                </a:tc>
                <a:tc>
                  <a:txBody>
                    <a:bodyPr/>
                    <a:lstStyle/>
                    <a:p>
                      <a:pPr algn="ctr">
                        <a:lnSpc>
                          <a:spcPct val="150000"/>
                        </a:lnSpc>
                        <a:spcAft>
                          <a:spcPts val="0"/>
                        </a:spcAft>
                      </a:pPr>
                      <a:r>
                        <a:rPr lang="es-EC" sz="1400">
                          <a:effectLst/>
                          <a:latin typeface="Times New Roman" pitchFamily="18" charset="0"/>
                          <a:cs typeface="Times New Roman" pitchFamily="18" charset="0"/>
                        </a:rPr>
                        <a:t>143</a:t>
                      </a:r>
                      <a:endParaRPr lang="es-ES" sz="2000">
                        <a:effectLst/>
                        <a:latin typeface="Times New Roman" pitchFamily="18" charset="0"/>
                        <a:ea typeface="Calibri"/>
                        <a:cs typeface="Times New Roman" pitchFamily="18" charset="0"/>
                      </a:endParaRPr>
                    </a:p>
                  </a:txBody>
                  <a:tcPr marL="44450" marR="44450" marT="0" marB="0" anchor="ctr"/>
                </a:tc>
                <a:tc>
                  <a:txBody>
                    <a:bodyPr/>
                    <a:lstStyle/>
                    <a:p>
                      <a:pPr algn="ctr">
                        <a:lnSpc>
                          <a:spcPct val="150000"/>
                        </a:lnSpc>
                        <a:spcAft>
                          <a:spcPts val="0"/>
                        </a:spcAft>
                      </a:pPr>
                      <a:r>
                        <a:rPr lang="es-EC" sz="1400">
                          <a:effectLst/>
                          <a:latin typeface="Times New Roman" pitchFamily="18" charset="0"/>
                          <a:cs typeface="Times New Roman" pitchFamily="18" charset="0"/>
                        </a:rPr>
                        <a:t>146</a:t>
                      </a:r>
                      <a:endParaRPr lang="es-ES" sz="2000">
                        <a:effectLst/>
                        <a:latin typeface="Times New Roman" pitchFamily="18" charset="0"/>
                        <a:ea typeface="Calibri"/>
                        <a:cs typeface="Times New Roman" pitchFamily="18" charset="0"/>
                      </a:endParaRPr>
                    </a:p>
                  </a:txBody>
                  <a:tcPr marL="44450" marR="44450" marT="0" marB="0" anchor="ctr"/>
                </a:tc>
                <a:tc>
                  <a:txBody>
                    <a:bodyPr/>
                    <a:lstStyle/>
                    <a:p>
                      <a:pPr algn="ctr">
                        <a:lnSpc>
                          <a:spcPct val="150000"/>
                        </a:lnSpc>
                        <a:spcAft>
                          <a:spcPts val="0"/>
                        </a:spcAft>
                      </a:pPr>
                      <a:r>
                        <a:rPr lang="es-EC" sz="1400" dirty="0">
                          <a:effectLst/>
                          <a:latin typeface="Times New Roman" pitchFamily="18" charset="0"/>
                          <a:cs typeface="Times New Roman" pitchFamily="18" charset="0"/>
                        </a:rPr>
                        <a:t>0,51</a:t>
                      </a:r>
                      <a:endParaRPr lang="es-ES" sz="2000" dirty="0">
                        <a:effectLst/>
                        <a:latin typeface="Times New Roman" pitchFamily="18" charset="0"/>
                        <a:ea typeface="Calibri"/>
                        <a:cs typeface="Times New Roman" pitchFamily="18" charset="0"/>
                      </a:endParaRPr>
                    </a:p>
                  </a:txBody>
                  <a:tcPr marL="44450" marR="44450" marT="0" marB="0" anchor="ctr"/>
                </a:tc>
              </a:tr>
              <a:tr h="377741">
                <a:tc>
                  <a:txBody>
                    <a:bodyPr/>
                    <a:lstStyle/>
                    <a:p>
                      <a:pPr>
                        <a:lnSpc>
                          <a:spcPct val="150000"/>
                        </a:lnSpc>
                        <a:spcAft>
                          <a:spcPts val="0"/>
                        </a:spcAft>
                      </a:pPr>
                      <a:r>
                        <a:rPr lang="es-EC" sz="1400" dirty="0">
                          <a:effectLst/>
                          <a:latin typeface="Times New Roman" pitchFamily="18" charset="0"/>
                          <a:cs typeface="Times New Roman" pitchFamily="18" charset="0"/>
                        </a:rPr>
                        <a:t>GDP, g.</a:t>
                      </a:r>
                      <a:endParaRPr lang="es-ES" sz="2000" dirty="0">
                        <a:effectLst/>
                        <a:latin typeface="Times New Roman" pitchFamily="18" charset="0"/>
                        <a:ea typeface="Calibri"/>
                        <a:cs typeface="Times New Roman" pitchFamily="18" charset="0"/>
                      </a:endParaRPr>
                    </a:p>
                  </a:txBody>
                  <a:tcPr marL="44450" marR="44450" marT="0" marB="0" anchor="ctr"/>
                </a:tc>
                <a:tc>
                  <a:txBody>
                    <a:bodyPr/>
                    <a:lstStyle/>
                    <a:p>
                      <a:pPr algn="ctr">
                        <a:lnSpc>
                          <a:spcPct val="150000"/>
                        </a:lnSpc>
                        <a:spcAft>
                          <a:spcPts val="0"/>
                        </a:spcAft>
                      </a:pPr>
                      <a:r>
                        <a:rPr lang="es-EC" sz="1400" dirty="0">
                          <a:effectLst/>
                          <a:latin typeface="Times New Roman" pitchFamily="18" charset="0"/>
                          <a:cs typeface="Times New Roman" pitchFamily="18" charset="0"/>
                        </a:rPr>
                        <a:t>21</a:t>
                      </a:r>
                      <a:endParaRPr lang="es-ES" sz="2000" dirty="0">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itchFamily="18" charset="0"/>
                          <a:cs typeface="Times New Roman" pitchFamily="18" charset="0"/>
                        </a:rPr>
                        <a:t>22</a:t>
                      </a:r>
                      <a:endParaRPr lang="es-ES" sz="2000" dirty="0">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itchFamily="18" charset="0"/>
                          <a:cs typeface="Times New Roman" pitchFamily="18" charset="0"/>
                        </a:rPr>
                        <a:t>22</a:t>
                      </a:r>
                      <a:endParaRPr lang="es-ES" sz="2000" dirty="0">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itchFamily="18" charset="0"/>
                          <a:cs typeface="Times New Roman" pitchFamily="18" charset="0"/>
                        </a:rPr>
                        <a:t>0,2</a:t>
                      </a:r>
                      <a:endParaRPr lang="es-ES" sz="2000" dirty="0">
                        <a:effectLst/>
                        <a:latin typeface="Times New Roman" pitchFamily="18" charset="0"/>
                        <a:ea typeface="Calibri"/>
                        <a:cs typeface="Times New Roman" pitchFamily="18" charset="0"/>
                      </a:endParaRPr>
                    </a:p>
                  </a:txBody>
                  <a:tcPr marL="44450" marR="44450" marT="0" marB="0" anchor="b"/>
                </a:tc>
              </a:tr>
              <a:tr h="377741">
                <a:tc>
                  <a:txBody>
                    <a:bodyPr/>
                    <a:lstStyle/>
                    <a:p>
                      <a:pPr>
                        <a:lnSpc>
                          <a:spcPct val="150000"/>
                        </a:lnSpc>
                        <a:spcAft>
                          <a:spcPts val="0"/>
                        </a:spcAft>
                      </a:pPr>
                      <a:r>
                        <a:rPr lang="es-EC" sz="1400" dirty="0">
                          <a:effectLst/>
                          <a:latin typeface="Times New Roman" pitchFamily="18" charset="0"/>
                          <a:cs typeface="Times New Roman" pitchFamily="18" charset="0"/>
                        </a:rPr>
                        <a:t>C.A.</a:t>
                      </a:r>
                      <a:endParaRPr lang="es-ES" sz="2000" dirty="0">
                        <a:effectLst/>
                        <a:latin typeface="Times New Roman" pitchFamily="18" charset="0"/>
                        <a:ea typeface="Calibri"/>
                        <a:cs typeface="Times New Roman" pitchFamily="18" charset="0"/>
                      </a:endParaRPr>
                    </a:p>
                  </a:txBody>
                  <a:tcPr marL="44450" marR="44450" marT="0" marB="0" anchor="ctr"/>
                </a:tc>
                <a:tc>
                  <a:txBody>
                    <a:bodyPr/>
                    <a:lstStyle/>
                    <a:p>
                      <a:pPr algn="ctr">
                        <a:lnSpc>
                          <a:spcPct val="150000"/>
                        </a:lnSpc>
                        <a:spcAft>
                          <a:spcPts val="0"/>
                        </a:spcAft>
                      </a:pPr>
                      <a:r>
                        <a:rPr lang="es-EC" sz="1400">
                          <a:effectLst/>
                          <a:latin typeface="Times New Roman" pitchFamily="18" charset="0"/>
                          <a:cs typeface="Times New Roman" pitchFamily="18" charset="0"/>
                        </a:rPr>
                        <a:t>0,99</a:t>
                      </a:r>
                      <a:r>
                        <a:rPr lang="es-EC" sz="1400" baseline="30000">
                          <a:effectLst/>
                          <a:latin typeface="Times New Roman" pitchFamily="18" charset="0"/>
                          <a:cs typeface="Times New Roman" pitchFamily="18" charset="0"/>
                        </a:rPr>
                        <a:t>b</a:t>
                      </a:r>
                      <a:endParaRPr lang="es-ES" sz="2000">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C" sz="1400">
                          <a:effectLst/>
                          <a:latin typeface="Times New Roman" pitchFamily="18" charset="0"/>
                          <a:cs typeface="Times New Roman" pitchFamily="18" charset="0"/>
                        </a:rPr>
                        <a:t>0,94</a:t>
                      </a:r>
                      <a:r>
                        <a:rPr lang="es-EC" sz="1400" baseline="30000">
                          <a:effectLst/>
                          <a:latin typeface="Times New Roman" pitchFamily="18" charset="0"/>
                          <a:cs typeface="Times New Roman" pitchFamily="18" charset="0"/>
                        </a:rPr>
                        <a:t>a</a:t>
                      </a:r>
                      <a:endParaRPr lang="es-ES" sz="2000">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itchFamily="18" charset="0"/>
                          <a:cs typeface="Times New Roman" pitchFamily="18" charset="0"/>
                        </a:rPr>
                        <a:t>0,95</a:t>
                      </a:r>
                      <a:r>
                        <a:rPr lang="es-EC" sz="1400" baseline="30000" dirty="0">
                          <a:effectLst/>
                          <a:latin typeface="Times New Roman" pitchFamily="18" charset="0"/>
                          <a:cs typeface="Times New Roman" pitchFamily="18" charset="0"/>
                        </a:rPr>
                        <a:t>a</a:t>
                      </a:r>
                      <a:endParaRPr lang="es-ES" sz="2000" dirty="0">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itchFamily="18" charset="0"/>
                          <a:cs typeface="Times New Roman" pitchFamily="18" charset="0"/>
                        </a:rPr>
                        <a:t>0,05</a:t>
                      </a:r>
                      <a:endParaRPr lang="es-ES" sz="2000" dirty="0">
                        <a:effectLst/>
                        <a:latin typeface="Times New Roman" pitchFamily="18" charset="0"/>
                        <a:ea typeface="Calibri"/>
                        <a:cs typeface="Times New Roman" pitchFamily="18" charset="0"/>
                      </a:endParaRPr>
                    </a:p>
                  </a:txBody>
                  <a:tcPr marL="44450" marR="44450" marT="0" marB="0" anchor="b"/>
                </a:tc>
              </a:tr>
              <a:tr h="377741">
                <a:tc>
                  <a:txBody>
                    <a:bodyPr/>
                    <a:lstStyle/>
                    <a:p>
                      <a:pPr>
                        <a:lnSpc>
                          <a:spcPct val="150000"/>
                        </a:lnSpc>
                        <a:spcAft>
                          <a:spcPts val="0"/>
                        </a:spcAft>
                      </a:pPr>
                      <a:r>
                        <a:rPr lang="es-EC" sz="1400" dirty="0">
                          <a:effectLst/>
                          <a:latin typeface="Times New Roman" pitchFamily="18" charset="0"/>
                          <a:cs typeface="Times New Roman" pitchFamily="18" charset="0"/>
                        </a:rPr>
                        <a:t>Mortalidad %</a:t>
                      </a:r>
                      <a:endParaRPr lang="es-ES" sz="2000" dirty="0">
                        <a:effectLst/>
                        <a:latin typeface="Times New Roman" pitchFamily="18" charset="0"/>
                        <a:ea typeface="Calibri"/>
                        <a:cs typeface="Times New Roman" pitchFamily="18" charset="0"/>
                      </a:endParaRPr>
                    </a:p>
                  </a:txBody>
                  <a:tcPr marL="44450" marR="44450" marT="0" marB="0" anchor="ctr"/>
                </a:tc>
                <a:tc>
                  <a:txBody>
                    <a:bodyPr/>
                    <a:lstStyle/>
                    <a:p>
                      <a:pPr algn="ctr">
                        <a:lnSpc>
                          <a:spcPct val="150000"/>
                        </a:lnSpc>
                        <a:spcAft>
                          <a:spcPts val="0"/>
                        </a:spcAft>
                      </a:pPr>
                      <a:r>
                        <a:rPr lang="es-EC" sz="1400" dirty="0">
                          <a:effectLst/>
                          <a:latin typeface="Times New Roman" pitchFamily="18" charset="0"/>
                          <a:cs typeface="Times New Roman" pitchFamily="18" charset="0"/>
                        </a:rPr>
                        <a:t>0,83</a:t>
                      </a:r>
                      <a:endParaRPr lang="es-ES" sz="2000" dirty="0">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itchFamily="18" charset="0"/>
                          <a:cs typeface="Times New Roman" pitchFamily="18" charset="0"/>
                        </a:rPr>
                        <a:t>0,62</a:t>
                      </a:r>
                      <a:endParaRPr lang="es-ES" sz="2000" dirty="0">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itchFamily="18" charset="0"/>
                          <a:cs typeface="Times New Roman" pitchFamily="18" charset="0"/>
                        </a:rPr>
                        <a:t>0,41</a:t>
                      </a:r>
                      <a:endParaRPr lang="es-ES" sz="2000" dirty="0">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C" sz="1400" dirty="0">
                          <a:effectLst/>
                          <a:latin typeface="Times New Roman" pitchFamily="18" charset="0"/>
                          <a:cs typeface="Times New Roman" pitchFamily="18" charset="0"/>
                        </a:rPr>
                        <a:t>0,72</a:t>
                      </a:r>
                      <a:endParaRPr lang="es-ES" sz="2000" dirty="0">
                        <a:effectLst/>
                        <a:latin typeface="Times New Roman" pitchFamily="18" charset="0"/>
                        <a:ea typeface="Calibri"/>
                        <a:cs typeface="Times New Roman" pitchFamily="18" charset="0"/>
                      </a:endParaRPr>
                    </a:p>
                  </a:txBody>
                  <a:tcPr marL="44450" marR="44450" marT="0" marB="0" anchor="b"/>
                </a:tc>
              </a:tr>
              <a:tr h="453405">
                <a:tc gridSpan="5">
                  <a:txBody>
                    <a:bodyPr/>
                    <a:lstStyle/>
                    <a:p>
                      <a:pPr algn="ctr">
                        <a:lnSpc>
                          <a:spcPct val="150000"/>
                        </a:lnSpc>
                        <a:spcAft>
                          <a:spcPts val="0"/>
                        </a:spcAft>
                      </a:pPr>
                      <a:r>
                        <a:rPr lang="es-EC" sz="2000" dirty="0">
                          <a:effectLst/>
                          <a:latin typeface="Times New Roman" pitchFamily="18" charset="0"/>
                          <a:cs typeface="Times New Roman" pitchFamily="18" charset="0"/>
                        </a:rPr>
                        <a:t> </a:t>
                      </a:r>
                      <a:endParaRPr lang="es-ES" sz="2000" dirty="0">
                        <a:effectLst/>
                        <a:latin typeface="Times New Roman" pitchFamily="18" charset="0"/>
                        <a:ea typeface="Calibri"/>
                        <a:cs typeface="Times New Roman"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5" name="4 Rectángulo"/>
          <p:cNvSpPr/>
          <p:nvPr/>
        </p:nvSpPr>
        <p:spPr>
          <a:xfrm>
            <a:off x="1259905" y="1403484"/>
            <a:ext cx="3659976" cy="369332"/>
          </a:xfrm>
          <a:prstGeom prst="rect">
            <a:avLst/>
          </a:prstGeom>
        </p:spPr>
        <p:txBody>
          <a:bodyPr wrap="none">
            <a:spAutoFit/>
          </a:bodyPr>
          <a:lstStyle/>
          <a:p>
            <a:r>
              <a:rPr lang="es-EC" i="1" dirty="0"/>
              <a:t>Fase de engorde primera semana</a:t>
            </a:r>
            <a:endParaRPr lang="es-ES" dirty="0"/>
          </a:p>
        </p:txBody>
      </p:sp>
      <p:sp>
        <p:nvSpPr>
          <p:cNvPr id="4" name="3 Rectángulo redondeado"/>
          <p:cNvSpPr/>
          <p:nvPr/>
        </p:nvSpPr>
        <p:spPr>
          <a:xfrm>
            <a:off x="7740625" y="1303231"/>
            <a:ext cx="1944216" cy="1374819"/>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C" sz="1600" dirty="0" smtClean="0">
                <a:solidFill>
                  <a:schemeClr val="tx1"/>
                </a:solidFill>
              </a:rPr>
              <a:t>(</a:t>
            </a:r>
            <a:r>
              <a:rPr lang="es-EC" sz="1600" dirty="0" err="1">
                <a:solidFill>
                  <a:schemeClr val="tx1"/>
                </a:solidFill>
                <a:latin typeface="Times New Roman" panose="02020603050405020304" pitchFamily="18" charset="0"/>
                <a:cs typeface="Times New Roman" panose="02020603050405020304" pitchFamily="18" charset="0"/>
              </a:rPr>
              <a:t>Cobb</a:t>
            </a:r>
            <a:r>
              <a:rPr lang="es-EC" sz="1600" dirty="0">
                <a:solidFill>
                  <a:schemeClr val="tx1"/>
                </a:solidFill>
                <a:latin typeface="Times New Roman" panose="02020603050405020304" pitchFamily="18" charset="0"/>
                <a:cs typeface="Times New Roman" panose="02020603050405020304" pitchFamily="18" charset="0"/>
              </a:rPr>
              <a:t>- </a:t>
            </a:r>
            <a:r>
              <a:rPr lang="es-EC" sz="1600" dirty="0" err="1">
                <a:solidFill>
                  <a:schemeClr val="tx1"/>
                </a:solidFill>
                <a:latin typeface="Times New Roman" panose="02020603050405020304" pitchFamily="18" charset="0"/>
                <a:cs typeface="Times New Roman" panose="02020603050405020304" pitchFamily="18" charset="0"/>
              </a:rPr>
              <a:t>Vantress</a:t>
            </a:r>
            <a:r>
              <a:rPr lang="es-EC" sz="1600" dirty="0">
                <a:solidFill>
                  <a:schemeClr val="tx1"/>
                </a:solidFill>
                <a:latin typeface="Times New Roman" panose="02020603050405020304" pitchFamily="18" charset="0"/>
                <a:cs typeface="Times New Roman" panose="02020603050405020304" pitchFamily="18" charset="0"/>
              </a:rPr>
              <a:t>, 2015) </a:t>
            </a:r>
            <a:r>
              <a:rPr lang="es-EC" sz="1600" dirty="0" smtClean="0">
                <a:solidFill>
                  <a:schemeClr val="tx1"/>
                </a:solidFill>
                <a:latin typeface="Times New Roman" panose="02020603050405020304" pitchFamily="18" charset="0"/>
                <a:cs typeface="Times New Roman" panose="02020603050405020304" pitchFamily="18" charset="0"/>
              </a:rPr>
              <a:t>manifiestan </a:t>
            </a:r>
            <a:r>
              <a:rPr lang="es-EC" sz="1600" dirty="0">
                <a:solidFill>
                  <a:schemeClr val="tx1"/>
                </a:solidFill>
                <a:latin typeface="Times New Roman" panose="02020603050405020304" pitchFamily="18" charset="0"/>
                <a:cs typeface="Times New Roman" panose="02020603050405020304" pitchFamily="18" charset="0"/>
              </a:rPr>
              <a:t>que el objetivo de peso de primera semana es 185 </a:t>
            </a:r>
            <a:r>
              <a:rPr lang="es-EC" sz="1600" dirty="0" smtClean="0">
                <a:solidFill>
                  <a:schemeClr val="tx1"/>
                </a:solidFill>
                <a:latin typeface="Times New Roman" panose="02020603050405020304" pitchFamily="18" charset="0"/>
                <a:cs typeface="Times New Roman" panose="02020603050405020304" pitchFamily="18" charset="0"/>
              </a:rPr>
              <a:t>g</a:t>
            </a:r>
          </a:p>
          <a:p>
            <a:pPr algn="ctr"/>
            <a:r>
              <a:rPr lang="es-EC" sz="1600" dirty="0" smtClean="0">
                <a:solidFill>
                  <a:schemeClr val="tx1"/>
                </a:solidFill>
                <a:latin typeface="Times New Roman" panose="02020603050405020304" pitchFamily="18" charset="0"/>
                <a:cs typeface="Times New Roman" panose="02020603050405020304" pitchFamily="18" charset="0"/>
              </a:rPr>
              <a:t> </a:t>
            </a:r>
            <a:endParaRPr lang="es-EC" sz="1600" dirty="0">
              <a:solidFill>
                <a:schemeClr val="tx1"/>
              </a:solidFill>
              <a:latin typeface="Times New Roman" panose="02020603050405020304" pitchFamily="18" charset="0"/>
              <a:cs typeface="Times New Roman" panose="02020603050405020304" pitchFamily="18" charset="0"/>
            </a:endParaRPr>
          </a:p>
        </p:txBody>
      </p:sp>
      <p:sp>
        <p:nvSpPr>
          <p:cNvPr id="6" name="5 Rectángulo redondeado"/>
          <p:cNvSpPr/>
          <p:nvPr/>
        </p:nvSpPr>
        <p:spPr>
          <a:xfrm>
            <a:off x="9239274" y="2678050"/>
            <a:ext cx="1872208" cy="151216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200" dirty="0" smtClean="0">
                <a:solidFill>
                  <a:schemeClr val="tx1"/>
                </a:solidFill>
                <a:latin typeface="Times New Roman" panose="02020603050405020304" pitchFamily="18" charset="0"/>
                <a:cs typeface="Times New Roman" panose="02020603050405020304" pitchFamily="18" charset="0"/>
              </a:rPr>
              <a:t>(Sánchez, 2016) alcanzo mayores pesos de primera semana en el tratamiento que utilizó formol (156,04 g versus 148,97)</a:t>
            </a:r>
            <a:endParaRPr lang="es-EC" sz="1200" dirty="0"/>
          </a:p>
        </p:txBody>
      </p:sp>
      <p:sp>
        <p:nvSpPr>
          <p:cNvPr id="13" name="12 Rectángulo redondeado"/>
          <p:cNvSpPr/>
          <p:nvPr/>
        </p:nvSpPr>
        <p:spPr>
          <a:xfrm>
            <a:off x="7846468" y="4265154"/>
            <a:ext cx="1872208" cy="151216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200" dirty="0">
                <a:solidFill>
                  <a:schemeClr val="tx1"/>
                </a:solidFill>
              </a:rPr>
              <a:t>(</a:t>
            </a:r>
            <a:r>
              <a:rPr lang="es-EC" sz="1200" dirty="0">
                <a:solidFill>
                  <a:schemeClr val="tx1"/>
                </a:solidFill>
                <a:latin typeface="Times New Roman" panose="02020603050405020304" pitchFamily="18" charset="0"/>
                <a:cs typeface="Times New Roman" panose="02020603050405020304" pitchFamily="18" charset="0"/>
              </a:rPr>
              <a:t>Sánchez, 2016) quien alcanzó mejores </a:t>
            </a:r>
            <a:r>
              <a:rPr lang="es-EC" sz="1200" dirty="0" smtClean="0">
                <a:solidFill>
                  <a:schemeClr val="tx1"/>
                </a:solidFill>
                <a:latin typeface="Times New Roman" panose="02020603050405020304" pitchFamily="18" charset="0"/>
                <a:cs typeface="Times New Roman" panose="02020603050405020304" pitchFamily="18" charset="0"/>
              </a:rPr>
              <a:t>conversiones. </a:t>
            </a:r>
          </a:p>
          <a:p>
            <a:pPr algn="ctr"/>
            <a:r>
              <a:rPr lang="es-EC" sz="1200" dirty="0" smtClean="0">
                <a:solidFill>
                  <a:schemeClr val="tx1"/>
                </a:solidFill>
                <a:latin typeface="Times New Roman" panose="02020603050405020304" pitchFamily="18" charset="0"/>
                <a:cs typeface="Times New Roman" panose="02020603050405020304" pitchFamily="18" charset="0"/>
              </a:rPr>
              <a:t>(</a:t>
            </a:r>
            <a:r>
              <a:rPr lang="es-EC" sz="1200" dirty="0" err="1">
                <a:solidFill>
                  <a:schemeClr val="tx1"/>
                </a:solidFill>
                <a:latin typeface="Times New Roman" panose="02020603050405020304" pitchFamily="18" charset="0"/>
                <a:cs typeface="Times New Roman" panose="02020603050405020304" pitchFamily="18" charset="0"/>
              </a:rPr>
              <a:t>Cobb</a:t>
            </a:r>
            <a:r>
              <a:rPr lang="es-EC" sz="1200" dirty="0">
                <a:solidFill>
                  <a:schemeClr val="tx1"/>
                </a:solidFill>
                <a:latin typeface="Times New Roman" panose="02020603050405020304" pitchFamily="18" charset="0"/>
                <a:cs typeface="Times New Roman" panose="02020603050405020304" pitchFamily="18" charset="0"/>
              </a:rPr>
              <a:t>- </a:t>
            </a:r>
            <a:r>
              <a:rPr lang="es-EC" sz="1200" dirty="0" err="1">
                <a:solidFill>
                  <a:schemeClr val="tx1"/>
                </a:solidFill>
                <a:latin typeface="Times New Roman" panose="02020603050405020304" pitchFamily="18" charset="0"/>
                <a:cs typeface="Times New Roman" panose="02020603050405020304" pitchFamily="18" charset="0"/>
              </a:rPr>
              <a:t>Vantress</a:t>
            </a:r>
            <a:r>
              <a:rPr lang="es-EC" sz="1200" dirty="0">
                <a:solidFill>
                  <a:schemeClr val="tx1"/>
                </a:solidFill>
                <a:latin typeface="Times New Roman" panose="02020603050405020304" pitchFamily="18" charset="0"/>
                <a:cs typeface="Times New Roman" panose="02020603050405020304" pitchFamily="18" charset="0"/>
              </a:rPr>
              <a:t>, 2015) </a:t>
            </a:r>
            <a:r>
              <a:rPr lang="es-EC" sz="1200" dirty="0" smtClean="0">
                <a:solidFill>
                  <a:schemeClr val="tx1"/>
                </a:solidFill>
                <a:latin typeface="Times New Roman" panose="02020603050405020304" pitchFamily="18" charset="0"/>
                <a:cs typeface="Times New Roman" panose="02020603050405020304" pitchFamily="18" charset="0"/>
              </a:rPr>
              <a:t>propone C.A de </a:t>
            </a:r>
            <a:r>
              <a:rPr lang="es-EC" sz="1200" dirty="0">
                <a:solidFill>
                  <a:schemeClr val="tx1"/>
                </a:solidFill>
                <a:latin typeface="Times New Roman" panose="02020603050405020304" pitchFamily="18" charset="0"/>
                <a:cs typeface="Times New Roman" panose="02020603050405020304" pitchFamily="18" charset="0"/>
              </a:rPr>
              <a:t>0,9 para la primera semana</a:t>
            </a:r>
            <a:r>
              <a:rPr lang="es-EC" sz="1200" dirty="0"/>
              <a:t>.</a:t>
            </a:r>
          </a:p>
          <a:p>
            <a:pPr algn="ctr"/>
            <a:endParaRPr lang="es-EC" sz="1200" dirty="0"/>
          </a:p>
        </p:txBody>
      </p:sp>
    </p:spTree>
    <p:extLst>
      <p:ext uri="{BB962C8B-B14F-4D97-AF65-F5344CB8AC3E}">
        <p14:creationId xmlns:p14="http://schemas.microsoft.com/office/powerpoint/2010/main" val="8367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p:cNvSpPr>
            <a:spLocks noChangeArrowheads="1"/>
          </p:cNvSpPr>
          <p:nvPr/>
        </p:nvSpPr>
        <p:spPr bwMode="auto">
          <a:xfrm>
            <a:off x="0" y="3473"/>
            <a:ext cx="11880850" cy="977255"/>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lvl="2" algn="r"/>
            <a:r>
              <a:rPr lang="es-AR" sz="3200" b="1" dirty="0" smtClean="0">
                <a:latin typeface="Arial Black" panose="020B0A04020102020204" pitchFamily="34" charset="0"/>
                <a:cs typeface="Times New Roman" panose="02020603050405020304" pitchFamily="18" charset="0"/>
              </a:rPr>
              <a:t>Resultados y discusión</a:t>
            </a:r>
            <a:endParaRPr lang="es-ES" sz="3200" b="1" dirty="0">
              <a:latin typeface="Arial Black" panose="020B0A04020102020204" pitchFamily="34" charset="0"/>
              <a:cs typeface="Times New Roman" panose="02020603050405020304" pitchFamily="18" charset="0"/>
            </a:endParaRPr>
          </a:p>
        </p:txBody>
      </p:sp>
      <p:grpSp>
        <p:nvGrpSpPr>
          <p:cNvPr id="2" name="7 Grupo"/>
          <p:cNvGrpSpPr/>
          <p:nvPr/>
        </p:nvGrpSpPr>
        <p:grpSpPr>
          <a:xfrm>
            <a:off x="395810" y="1312277"/>
            <a:ext cx="10729191" cy="4492987"/>
            <a:chOff x="2832659" y="1205110"/>
            <a:chExt cx="2194046" cy="1606814"/>
          </a:xfrm>
          <a:gradFill flip="none" rotWithShape="1">
            <a:gsLst>
              <a:gs pos="0">
                <a:srgbClr val="3333CC">
                  <a:gamma/>
                  <a:tint val="0"/>
                  <a:invGamma/>
                </a:srgbClr>
              </a:gs>
              <a:gs pos="100000">
                <a:schemeClr val="accent6">
                  <a:lumMod val="75000"/>
                </a:schemeClr>
              </a:gs>
            </a:gsLst>
            <a:lin ang="8100000" scaled="1"/>
            <a:tileRect/>
          </a:gradFill>
          <a:scene3d>
            <a:camera prst="orthographicFront">
              <a:rot lat="0" lon="0" rev="0"/>
            </a:camera>
            <a:lightRig rig="soft" dir="t">
              <a:rot lat="0" lon="0" rev="0"/>
            </a:lightRig>
          </a:scene3d>
        </p:grpSpPr>
        <p:sp>
          <p:nvSpPr>
            <p:cNvPr id="9" name="8 Rectángulo redondeado"/>
            <p:cNvSpPr/>
            <p:nvPr/>
          </p:nvSpPr>
          <p:spPr>
            <a:xfrm>
              <a:off x="2832659" y="1205110"/>
              <a:ext cx="2194046" cy="1606814"/>
            </a:xfrm>
            <a:prstGeom prst="round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Rectángulo"/>
            <p:cNvSpPr/>
            <p:nvPr/>
          </p:nvSpPr>
          <p:spPr>
            <a:xfrm>
              <a:off x="2911097" y="1283548"/>
              <a:ext cx="2037170" cy="1449938"/>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2"/>
              <a:endParaRPr lang="es-EC" b="1" dirty="0" smtClean="0">
                <a:solidFill>
                  <a:schemeClr val="tx1"/>
                </a:solidFill>
              </a:endParaRPr>
            </a:p>
          </p:txBody>
        </p:sp>
      </p:grpSp>
      <p:sp>
        <p:nvSpPr>
          <p:cNvPr id="11" name="Rectángulo 16"/>
          <p:cNvSpPr/>
          <p:nvPr/>
        </p:nvSpPr>
        <p:spPr>
          <a:xfrm>
            <a:off x="1080894" y="899428"/>
            <a:ext cx="5275803" cy="369332"/>
          </a:xfrm>
          <a:prstGeom prst="rect">
            <a:avLst/>
          </a:prstGeom>
        </p:spPr>
        <p:txBody>
          <a:bodyPr wrap="none">
            <a:spAutoFit/>
          </a:bodyPr>
          <a:lstStyle/>
          <a:p>
            <a:r>
              <a:rPr lang="es-AR" b="1" dirty="0" smtClean="0"/>
              <a:t>Parámetros </a:t>
            </a:r>
            <a:r>
              <a:rPr lang="es-AR" b="1" dirty="0"/>
              <a:t>zootécnicos </a:t>
            </a:r>
            <a:r>
              <a:rPr lang="es-EC" b="1" dirty="0"/>
              <a:t>de la fase de engorde</a:t>
            </a:r>
          </a:p>
        </p:txBody>
      </p:sp>
      <p:sp>
        <p:nvSpPr>
          <p:cNvPr id="12" name="Rectángulo 16"/>
          <p:cNvSpPr/>
          <p:nvPr/>
        </p:nvSpPr>
        <p:spPr>
          <a:xfrm>
            <a:off x="779383" y="1511520"/>
            <a:ext cx="10057585" cy="369332"/>
          </a:xfrm>
          <a:prstGeom prst="rect">
            <a:avLst/>
          </a:prstGeom>
        </p:spPr>
        <p:txBody>
          <a:bodyPr wrap="square">
            <a:spAutoFit/>
          </a:bodyPr>
          <a:lstStyle/>
          <a:p>
            <a:endParaRPr lang="es-ES" dirty="0"/>
          </a:p>
        </p:txBody>
      </p:sp>
      <p:sp>
        <p:nvSpPr>
          <p:cNvPr id="5" name="4 Rectángulo"/>
          <p:cNvSpPr/>
          <p:nvPr/>
        </p:nvSpPr>
        <p:spPr>
          <a:xfrm>
            <a:off x="1259905" y="1403484"/>
            <a:ext cx="3762568" cy="369332"/>
          </a:xfrm>
          <a:prstGeom prst="rect">
            <a:avLst/>
          </a:prstGeom>
        </p:spPr>
        <p:txBody>
          <a:bodyPr wrap="none">
            <a:spAutoFit/>
          </a:bodyPr>
          <a:lstStyle/>
          <a:p>
            <a:r>
              <a:rPr lang="es-EC" i="1" dirty="0"/>
              <a:t>Fase de engorde </a:t>
            </a:r>
            <a:r>
              <a:rPr lang="es-EC" i="1" dirty="0" smtClean="0"/>
              <a:t>segunda </a:t>
            </a:r>
            <a:r>
              <a:rPr lang="es-EC" i="1" dirty="0"/>
              <a:t>semana</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3624813679"/>
              </p:ext>
            </p:extLst>
          </p:nvPr>
        </p:nvGraphicFramePr>
        <p:xfrm>
          <a:off x="827856" y="1880854"/>
          <a:ext cx="6480721" cy="3713557"/>
        </p:xfrm>
        <a:graphic>
          <a:graphicData uri="http://schemas.openxmlformats.org/drawingml/2006/table">
            <a:tbl>
              <a:tblPr firstRow="1" firstCol="1" bandRow="1">
                <a:tableStyleId>{5C22544A-7EE6-4342-B048-85BDC9FD1C3A}</a:tableStyleId>
              </a:tblPr>
              <a:tblGrid>
                <a:gridCol w="2771212"/>
                <a:gridCol w="818052"/>
                <a:gridCol w="818052"/>
                <a:gridCol w="818052"/>
                <a:gridCol w="1255353"/>
              </a:tblGrid>
              <a:tr h="439259">
                <a:tc gridSpan="5">
                  <a:txBody>
                    <a:bodyPr/>
                    <a:lstStyle/>
                    <a:p>
                      <a:pPr>
                        <a:lnSpc>
                          <a:spcPct val="115000"/>
                        </a:lnSpc>
                      </a:pPr>
                      <a:endParaRPr lang="es-ES" sz="1100" dirty="0">
                        <a:effectLst/>
                        <a:latin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39259">
                <a:tc>
                  <a:txBody>
                    <a:bodyPr/>
                    <a:lstStyle/>
                    <a:p>
                      <a:pPr>
                        <a:lnSpc>
                          <a:spcPct val="150000"/>
                        </a:lnSpc>
                        <a:spcAft>
                          <a:spcPts val="0"/>
                        </a:spcAft>
                      </a:pPr>
                      <a:r>
                        <a:rPr lang="es-EC" sz="1600" dirty="0">
                          <a:effectLst/>
                          <a:latin typeface="Times New Roman" panose="02020603050405020304" pitchFamily="18" charset="0"/>
                          <a:cs typeface="Times New Roman" panose="02020603050405020304" pitchFamily="18" charset="0"/>
                        </a:rPr>
                        <a:t>Parámetro</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T0</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T1</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T2</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dirty="0" err="1">
                          <a:effectLst/>
                          <a:latin typeface="Times New Roman" panose="02020603050405020304" pitchFamily="18" charset="0"/>
                          <a:cs typeface="Times New Roman" panose="02020603050405020304" pitchFamily="18" charset="0"/>
                        </a:rPr>
                        <a:t>Niv</a:t>
                      </a:r>
                      <a:r>
                        <a:rPr lang="es-EC" sz="1600" dirty="0">
                          <a:effectLst/>
                          <a:latin typeface="Times New Roman" panose="02020603050405020304" pitchFamily="18" charset="0"/>
                          <a:cs typeface="Times New Roman" panose="02020603050405020304" pitchFamily="18" charset="0"/>
                        </a:rPr>
                        <a:t>. </a:t>
                      </a:r>
                      <a:r>
                        <a:rPr lang="es-EC" sz="1600" dirty="0" err="1">
                          <a:effectLst/>
                          <a:latin typeface="Times New Roman" panose="02020603050405020304" pitchFamily="18" charset="0"/>
                          <a:cs typeface="Times New Roman" panose="02020603050405020304" pitchFamily="18" charset="0"/>
                        </a:rPr>
                        <a:t>Sign</a:t>
                      </a:r>
                      <a:r>
                        <a:rPr lang="es-EC" sz="1600" dirty="0">
                          <a:effectLst/>
                          <a:latin typeface="Times New Roman" panose="02020603050405020304" pitchFamily="18" charset="0"/>
                          <a:cs typeface="Times New Roman" panose="02020603050405020304" pitchFamily="18" charset="0"/>
                        </a:rPr>
                        <a:t>.</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439259">
                <a:tc>
                  <a:txBody>
                    <a:bodyPr/>
                    <a:lstStyle/>
                    <a:p>
                      <a:pPr>
                        <a:lnSpc>
                          <a:spcPct val="150000"/>
                        </a:lnSpc>
                        <a:spcAft>
                          <a:spcPts val="0"/>
                        </a:spcAft>
                      </a:pPr>
                      <a:r>
                        <a:rPr lang="es-EC" sz="1600" dirty="0">
                          <a:effectLst/>
                          <a:latin typeface="Times New Roman" panose="02020603050405020304" pitchFamily="18" charset="0"/>
                          <a:cs typeface="Times New Roman" panose="02020603050405020304" pitchFamily="18" charset="0"/>
                        </a:rPr>
                        <a:t>Peso 14 días, g.</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519</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536</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535</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0,08</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484311">
                <a:tc>
                  <a:txBody>
                    <a:bodyPr/>
                    <a:lstStyle/>
                    <a:p>
                      <a:pPr>
                        <a:lnSpc>
                          <a:spcPct val="150000"/>
                        </a:lnSpc>
                        <a:spcAft>
                          <a:spcPts val="0"/>
                        </a:spcAft>
                      </a:pPr>
                      <a:r>
                        <a:rPr lang="es-EC" sz="1600" dirty="0">
                          <a:effectLst/>
                          <a:latin typeface="Times New Roman" panose="02020603050405020304" pitchFamily="18" charset="0"/>
                          <a:cs typeface="Times New Roman" panose="02020603050405020304" pitchFamily="18" charset="0"/>
                        </a:rPr>
                        <a:t>Consumo, g.</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562</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568</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570</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0,57</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ctr"/>
                </a:tc>
              </a:tr>
              <a:tr h="461785">
                <a:tc>
                  <a:txBody>
                    <a:bodyPr/>
                    <a:lstStyle/>
                    <a:p>
                      <a:pPr>
                        <a:lnSpc>
                          <a:spcPct val="150000"/>
                        </a:lnSpc>
                        <a:spcAft>
                          <a:spcPts val="0"/>
                        </a:spcAft>
                      </a:pPr>
                      <a:r>
                        <a:rPr lang="es-EC" sz="1600" dirty="0">
                          <a:effectLst/>
                          <a:latin typeface="Times New Roman" panose="02020603050405020304" pitchFamily="18" charset="0"/>
                          <a:cs typeface="Times New Roman" panose="02020603050405020304" pitchFamily="18" charset="0"/>
                        </a:rPr>
                        <a:t>GDP, g.</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47</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48</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48</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0,07</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461785">
                <a:tc>
                  <a:txBody>
                    <a:bodyPr/>
                    <a:lstStyle/>
                    <a:p>
                      <a:pPr>
                        <a:lnSpc>
                          <a:spcPct val="150000"/>
                        </a:lnSpc>
                        <a:spcAft>
                          <a:spcPts val="0"/>
                        </a:spcAft>
                      </a:pPr>
                      <a:r>
                        <a:rPr lang="es-EC" sz="1600" dirty="0">
                          <a:effectLst/>
                          <a:latin typeface="Times New Roman" panose="02020603050405020304" pitchFamily="18" charset="0"/>
                          <a:cs typeface="Times New Roman" panose="02020603050405020304" pitchFamily="18" charset="0"/>
                        </a:rPr>
                        <a:t>C.A.</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1,19</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1,16</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1,17</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0,06</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439259">
                <a:tc>
                  <a:txBody>
                    <a:bodyPr/>
                    <a:lstStyle/>
                    <a:p>
                      <a:pPr>
                        <a:lnSpc>
                          <a:spcPct val="150000"/>
                        </a:lnSpc>
                        <a:spcAft>
                          <a:spcPts val="0"/>
                        </a:spcAft>
                      </a:pPr>
                      <a:r>
                        <a:rPr lang="es-EC" sz="1600" dirty="0">
                          <a:effectLst/>
                          <a:latin typeface="Times New Roman" panose="02020603050405020304" pitchFamily="18" charset="0"/>
                          <a:cs typeface="Times New Roman" panose="02020603050405020304" pitchFamily="18" charset="0"/>
                        </a:rPr>
                        <a:t>Mortalidad %</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0,83</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1,65</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1,03</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0,47</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540166">
                <a:tc gridSpan="5">
                  <a:txBody>
                    <a:bodyPr/>
                    <a:lstStyle/>
                    <a:p>
                      <a:pPr algn="ctr">
                        <a:lnSpc>
                          <a:spcPct val="150000"/>
                        </a:lnSpc>
                        <a:spcAft>
                          <a:spcPts val="0"/>
                        </a:spcAft>
                      </a:pPr>
                      <a:r>
                        <a:rPr lang="es-EC" sz="2400" dirty="0">
                          <a:effectLst/>
                          <a:latin typeface="Times New Roman" panose="02020603050405020304" pitchFamily="18" charset="0"/>
                          <a:cs typeface="Times New Roman" panose="02020603050405020304" pitchFamily="18" charset="0"/>
                        </a:rPr>
                        <a:t> </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3" name="2 Rectángulo redondeado"/>
          <p:cNvSpPr/>
          <p:nvPr/>
        </p:nvSpPr>
        <p:spPr>
          <a:xfrm>
            <a:off x="8604720" y="1511520"/>
            <a:ext cx="2136707" cy="39337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sz="1600" dirty="0" smtClean="0">
              <a:solidFill>
                <a:schemeClr val="tx1"/>
              </a:solidFill>
              <a:latin typeface="Times New Roman" panose="02020603050405020304" pitchFamily="18" charset="0"/>
              <a:cs typeface="Times New Roman" panose="02020603050405020304" pitchFamily="18" charset="0"/>
            </a:endParaRPr>
          </a:p>
          <a:p>
            <a:pPr algn="ctr"/>
            <a:r>
              <a:rPr lang="es-EC" sz="1600" dirty="0" smtClean="0">
                <a:solidFill>
                  <a:schemeClr val="tx1"/>
                </a:solidFill>
                <a:latin typeface="Times New Roman" panose="02020603050405020304" pitchFamily="18" charset="0"/>
                <a:cs typeface="Times New Roman" panose="02020603050405020304" pitchFamily="18" charset="0"/>
              </a:rPr>
              <a:t>Superan ampliamente (</a:t>
            </a:r>
            <a:r>
              <a:rPr lang="es-EC" sz="1600" dirty="0" err="1" smtClean="0">
                <a:solidFill>
                  <a:schemeClr val="tx1"/>
                </a:solidFill>
                <a:latin typeface="Times New Roman" panose="02020603050405020304" pitchFamily="18" charset="0"/>
                <a:cs typeface="Times New Roman" panose="02020603050405020304" pitchFamily="18" charset="0"/>
              </a:rPr>
              <a:t>Cobb</a:t>
            </a:r>
            <a:r>
              <a:rPr lang="es-EC" sz="1600" dirty="0" smtClean="0">
                <a:solidFill>
                  <a:schemeClr val="tx1"/>
                </a:solidFill>
                <a:latin typeface="Times New Roman" panose="02020603050405020304" pitchFamily="18" charset="0"/>
                <a:cs typeface="Times New Roman" panose="02020603050405020304" pitchFamily="18" charset="0"/>
              </a:rPr>
              <a:t>- </a:t>
            </a:r>
            <a:r>
              <a:rPr lang="es-EC" sz="1600" dirty="0" err="1">
                <a:solidFill>
                  <a:schemeClr val="tx1"/>
                </a:solidFill>
                <a:latin typeface="Times New Roman" panose="02020603050405020304" pitchFamily="18" charset="0"/>
                <a:cs typeface="Times New Roman" panose="02020603050405020304" pitchFamily="18" charset="0"/>
              </a:rPr>
              <a:t>Vantress</a:t>
            </a:r>
            <a:r>
              <a:rPr lang="es-EC" sz="1600" dirty="0">
                <a:solidFill>
                  <a:schemeClr val="tx1"/>
                </a:solidFill>
                <a:latin typeface="Times New Roman" panose="02020603050405020304" pitchFamily="18" charset="0"/>
                <a:cs typeface="Times New Roman" panose="02020603050405020304" pitchFamily="18" charset="0"/>
              </a:rPr>
              <a:t>, 2015) </a:t>
            </a:r>
            <a:r>
              <a:rPr lang="es-EC" sz="1600" dirty="0" smtClean="0">
                <a:solidFill>
                  <a:schemeClr val="tx1"/>
                </a:solidFill>
                <a:latin typeface="Times New Roman" panose="02020603050405020304" pitchFamily="18" charset="0"/>
                <a:cs typeface="Times New Roman" panose="02020603050405020304" pitchFamily="18" charset="0"/>
              </a:rPr>
              <a:t> </a:t>
            </a:r>
            <a:r>
              <a:rPr lang="es-EC" sz="1600" dirty="0">
                <a:solidFill>
                  <a:schemeClr val="tx1"/>
                </a:solidFill>
                <a:latin typeface="Times New Roman" panose="02020603050405020304" pitchFamily="18" charset="0"/>
                <a:cs typeface="Times New Roman" panose="02020603050405020304" pitchFamily="18" charset="0"/>
              </a:rPr>
              <a:t>manifiesta que el peso objetivo para la segunda semana es de 460 </a:t>
            </a:r>
            <a:r>
              <a:rPr lang="es-EC" sz="1600" dirty="0" smtClean="0">
                <a:solidFill>
                  <a:schemeClr val="tx1"/>
                </a:solidFill>
                <a:latin typeface="Times New Roman" panose="02020603050405020304" pitchFamily="18" charset="0"/>
                <a:cs typeface="Times New Roman" panose="02020603050405020304" pitchFamily="18" charset="0"/>
              </a:rPr>
              <a:t>g</a:t>
            </a:r>
          </a:p>
          <a:p>
            <a:pPr algn="ctr"/>
            <a:endParaRPr lang="es-EC" sz="1600" dirty="0" smtClean="0">
              <a:solidFill>
                <a:schemeClr val="tx1"/>
              </a:solidFill>
            </a:endParaRPr>
          </a:p>
          <a:p>
            <a:pPr algn="ctr"/>
            <a:endParaRPr lang="es-EC" sz="1600" dirty="0">
              <a:solidFill>
                <a:schemeClr val="tx1"/>
              </a:solidFill>
            </a:endParaRPr>
          </a:p>
          <a:p>
            <a:pPr algn="ctr"/>
            <a:r>
              <a:rPr lang="es-EC" sz="1600" dirty="0" smtClean="0">
                <a:solidFill>
                  <a:schemeClr val="tx1"/>
                </a:solidFill>
              </a:rPr>
              <a:t>(</a:t>
            </a:r>
            <a:r>
              <a:rPr lang="es-EC" sz="1600" dirty="0" err="1">
                <a:solidFill>
                  <a:schemeClr val="tx1"/>
                </a:solidFill>
              </a:rPr>
              <a:t>Cobb</a:t>
            </a:r>
            <a:r>
              <a:rPr lang="es-EC" sz="1600" dirty="0">
                <a:solidFill>
                  <a:schemeClr val="tx1"/>
                </a:solidFill>
              </a:rPr>
              <a:t>- </a:t>
            </a:r>
            <a:r>
              <a:rPr lang="es-EC" sz="1600" dirty="0" err="1">
                <a:solidFill>
                  <a:schemeClr val="tx1"/>
                </a:solidFill>
              </a:rPr>
              <a:t>Vantress</a:t>
            </a:r>
            <a:r>
              <a:rPr lang="es-EC" sz="1600" dirty="0">
                <a:solidFill>
                  <a:schemeClr val="tx1"/>
                </a:solidFill>
              </a:rPr>
              <a:t>, 2015) quien sugiere alcanzar una conversión de 1,165 a la segunda semana de vida.</a:t>
            </a:r>
          </a:p>
          <a:p>
            <a:pPr algn="ctr"/>
            <a:endParaRPr lang="es-EC" sz="1600" dirty="0">
              <a:solidFill>
                <a:schemeClr val="tx1"/>
              </a:solidFill>
              <a:latin typeface="Times New Roman" panose="02020603050405020304" pitchFamily="18" charset="0"/>
              <a:cs typeface="Times New Roman" panose="02020603050405020304" pitchFamily="18" charset="0"/>
            </a:endParaRPr>
          </a:p>
          <a:p>
            <a:pPr algn="ctr"/>
            <a:endParaRPr lang="es-EC" dirty="0"/>
          </a:p>
        </p:txBody>
      </p:sp>
    </p:spTree>
    <p:extLst>
      <p:ext uri="{BB962C8B-B14F-4D97-AF65-F5344CB8AC3E}">
        <p14:creationId xmlns:p14="http://schemas.microsoft.com/office/powerpoint/2010/main" val="302053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5" descr="C:\Users\evillareal\Desktop\Edison V\fotos\descarga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35" y="1326409"/>
            <a:ext cx="1994088" cy="10533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7" name="6 Flecha derecha"/>
          <p:cNvSpPr/>
          <p:nvPr/>
        </p:nvSpPr>
        <p:spPr>
          <a:xfrm>
            <a:off x="5121903" y="1327884"/>
            <a:ext cx="654923" cy="2299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redondeado"/>
          <p:cNvSpPr/>
          <p:nvPr/>
        </p:nvSpPr>
        <p:spPr>
          <a:xfrm>
            <a:off x="6541302" y="886117"/>
            <a:ext cx="1921678" cy="10029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dirty="0" smtClean="0">
                <a:solidFill>
                  <a:schemeClr val="tx1"/>
                </a:solidFill>
              </a:rPr>
              <a:t>PREOCUPACION PARA LOS PRODUCTORES DE HUEVO FERTIL</a:t>
            </a:r>
            <a:endParaRPr lang="es-EC" sz="1000" dirty="0">
              <a:solidFill>
                <a:schemeClr val="tx1"/>
              </a:solidFill>
            </a:endParaRPr>
          </a:p>
        </p:txBody>
      </p:sp>
      <p:sp>
        <p:nvSpPr>
          <p:cNvPr id="10" name="9 Flecha abajo"/>
          <p:cNvSpPr/>
          <p:nvPr/>
        </p:nvSpPr>
        <p:spPr>
          <a:xfrm>
            <a:off x="7327638" y="2033089"/>
            <a:ext cx="349006" cy="4154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Rectángulo redondeado"/>
          <p:cNvSpPr/>
          <p:nvPr/>
        </p:nvSpPr>
        <p:spPr>
          <a:xfrm>
            <a:off x="6975517" y="2564904"/>
            <a:ext cx="167622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dirty="0" smtClean="0">
                <a:solidFill>
                  <a:schemeClr val="tx1"/>
                </a:solidFill>
              </a:rPr>
              <a:t>DESINFECCION, FUMIGACIÓN,</a:t>
            </a:r>
          </a:p>
          <a:p>
            <a:pPr algn="ctr"/>
            <a:r>
              <a:rPr lang="es-EC" sz="1000" dirty="0" smtClean="0">
                <a:solidFill>
                  <a:schemeClr val="tx1"/>
                </a:solidFill>
              </a:rPr>
              <a:t>FORMALDEHIDO</a:t>
            </a:r>
            <a:endParaRPr lang="es-EC" sz="1000" dirty="0">
              <a:solidFill>
                <a:schemeClr val="tx1"/>
              </a:solidFill>
            </a:endParaRPr>
          </a:p>
        </p:txBody>
      </p:sp>
      <p:pic>
        <p:nvPicPr>
          <p:cNvPr id="12" name="Picture 7" descr="C:\Users\evillareal\Desktop\Edison V\fotos\descarg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9265" y="600496"/>
            <a:ext cx="1169808" cy="11242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C:\Users\evillareal\Desktop\Edison V\fotos\16-7-14-2-planta-de-incubacion---pollo-el-sitio-avicol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4848" y="4721212"/>
            <a:ext cx="1921792" cy="1109319"/>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6" name="Picture 2" descr="C:\Users\evillareal\Desktop\FOTOS TESIS\IMG_20180501_17003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5517" y="3717032"/>
            <a:ext cx="1402254" cy="24928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descr="C:\Users\evillareal\Desktop\FOTOS TESIS\INCUNACION\IMG-20200523-WA008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56849" y="1054079"/>
            <a:ext cx="1568773" cy="27889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9710867" y="857418"/>
            <a:ext cx="2062206" cy="369332"/>
          </a:xfrm>
          <a:prstGeom prst="rect">
            <a:avLst/>
          </a:prstGeom>
          <a:noFill/>
        </p:spPr>
        <p:txBody>
          <a:bodyPr wrap="square" rtlCol="0">
            <a:spAutoFit/>
          </a:bodyPr>
          <a:lstStyle/>
          <a:p>
            <a:r>
              <a:rPr lang="es-EC" dirty="0" smtClean="0"/>
              <a:t>INCUBABILIDAD</a:t>
            </a:r>
            <a:endParaRPr lang="es-EC" dirty="0"/>
          </a:p>
        </p:txBody>
      </p:sp>
      <p:sp>
        <p:nvSpPr>
          <p:cNvPr id="17" name="16 Flecha derecha"/>
          <p:cNvSpPr/>
          <p:nvPr/>
        </p:nvSpPr>
        <p:spPr>
          <a:xfrm>
            <a:off x="8676729" y="1162645"/>
            <a:ext cx="654923" cy="2299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CuadroTexto"/>
          <p:cNvSpPr txBox="1"/>
          <p:nvPr/>
        </p:nvSpPr>
        <p:spPr>
          <a:xfrm>
            <a:off x="4177649" y="4329053"/>
            <a:ext cx="1921792" cy="369332"/>
          </a:xfrm>
          <a:prstGeom prst="rect">
            <a:avLst/>
          </a:prstGeom>
          <a:noFill/>
        </p:spPr>
        <p:txBody>
          <a:bodyPr wrap="square" rtlCol="0">
            <a:spAutoFit/>
          </a:bodyPr>
          <a:lstStyle/>
          <a:p>
            <a:r>
              <a:rPr lang="es-EC" dirty="0" smtClean="0"/>
              <a:t>HIGIENE </a:t>
            </a:r>
            <a:endParaRPr lang="es-EC" dirty="0"/>
          </a:p>
        </p:txBody>
      </p:sp>
      <p:cxnSp>
        <p:nvCxnSpPr>
          <p:cNvPr id="18" name="17 Conector recto de flecha"/>
          <p:cNvCxnSpPr/>
          <p:nvPr/>
        </p:nvCxnSpPr>
        <p:spPr>
          <a:xfrm flipV="1">
            <a:off x="5776826" y="4424678"/>
            <a:ext cx="0" cy="2520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18 Rectángulo redondeado"/>
          <p:cNvSpPr/>
          <p:nvPr/>
        </p:nvSpPr>
        <p:spPr>
          <a:xfrm>
            <a:off x="3295904" y="1912822"/>
            <a:ext cx="2860736" cy="243516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Minimizar el número de bacterias, </a:t>
            </a:r>
          </a:p>
          <a:p>
            <a:pPr algn="ctr"/>
            <a:r>
              <a:rPr lang="es-EC" dirty="0" smtClean="0">
                <a:solidFill>
                  <a:schemeClr val="tx1"/>
                </a:solidFill>
              </a:rPr>
              <a:t>métodos mas utilizados: pulverización, frotamiento, </a:t>
            </a:r>
            <a:r>
              <a:rPr lang="es-EC" u="sng" dirty="0" smtClean="0">
                <a:solidFill>
                  <a:schemeClr val="tx1"/>
                </a:solidFill>
              </a:rPr>
              <a:t>fumigación</a:t>
            </a:r>
            <a:r>
              <a:rPr lang="es-EC" dirty="0" smtClean="0">
                <a:solidFill>
                  <a:schemeClr val="tx1"/>
                </a:solidFill>
              </a:rPr>
              <a:t> </a:t>
            </a:r>
            <a:endParaRPr lang="es-EC" dirty="0">
              <a:solidFill>
                <a:schemeClr val="tx1"/>
              </a:solidFill>
            </a:endParaRPr>
          </a:p>
        </p:txBody>
      </p:sp>
      <p:sp>
        <p:nvSpPr>
          <p:cNvPr id="22" name="Rectangle 2"/>
          <p:cNvSpPr>
            <a:spLocks noGrp="1" noRot="1" noChangeArrowheads="1"/>
          </p:cNvSpPr>
          <p:nvPr>
            <p:ph type="title"/>
          </p:nvPr>
        </p:nvSpPr>
        <p:spPr>
          <a:xfrm>
            <a:off x="239835" y="186043"/>
            <a:ext cx="6936684" cy="360041"/>
          </a:xfrm>
        </p:spPr>
        <p:txBody>
          <a:bodyPr/>
          <a:lstStyle/>
          <a:p>
            <a:pPr algn="just"/>
            <a:r>
              <a:rPr lang="es-EC" sz="2000" i="0" dirty="0">
                <a:solidFill>
                  <a:srgbClr val="0070C0"/>
                </a:solidFill>
                <a:latin typeface="Arial" pitchFamily="34" charset="0"/>
                <a:cs typeface="Arial" pitchFamily="34" charset="0"/>
              </a:rPr>
              <a:t>INTRODUCCIÓN</a:t>
            </a:r>
            <a:endParaRPr lang="es-ES" sz="2000" i="0" dirty="0">
              <a:solidFill>
                <a:srgbClr val="0070C0"/>
              </a:solidFill>
              <a:latin typeface="Arial" pitchFamily="34" charset="0"/>
              <a:cs typeface="Arial" pitchFamily="34" charset="0"/>
            </a:endParaRPr>
          </a:p>
        </p:txBody>
      </p:sp>
      <p:sp>
        <p:nvSpPr>
          <p:cNvPr id="21" name="20 Elipse"/>
          <p:cNvSpPr/>
          <p:nvPr/>
        </p:nvSpPr>
        <p:spPr>
          <a:xfrm>
            <a:off x="179785" y="4141266"/>
            <a:ext cx="1584176" cy="879723"/>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Incubación</a:t>
            </a:r>
            <a:endParaRPr lang="es-EC" sz="1400" dirty="0">
              <a:solidFill>
                <a:schemeClr val="tx1"/>
              </a:solidFill>
            </a:endParaRPr>
          </a:p>
        </p:txBody>
      </p:sp>
      <p:sp>
        <p:nvSpPr>
          <p:cNvPr id="25" name="24 Elipse"/>
          <p:cNvSpPr/>
          <p:nvPr/>
        </p:nvSpPr>
        <p:spPr>
          <a:xfrm>
            <a:off x="1915089" y="4141266"/>
            <a:ext cx="1584176" cy="879723"/>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Nacedora</a:t>
            </a:r>
            <a:endParaRPr lang="es-EC" sz="1400" dirty="0">
              <a:solidFill>
                <a:schemeClr val="tx1"/>
              </a:solidFill>
            </a:endParaRPr>
          </a:p>
        </p:txBody>
      </p:sp>
      <p:sp>
        <p:nvSpPr>
          <p:cNvPr id="26" name="25 Elipse"/>
          <p:cNvSpPr/>
          <p:nvPr/>
        </p:nvSpPr>
        <p:spPr>
          <a:xfrm>
            <a:off x="539825" y="5320140"/>
            <a:ext cx="2736304" cy="879723"/>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La mayoría la realizan antes de la incubación</a:t>
            </a:r>
            <a:endParaRPr lang="es-EC" sz="1400" dirty="0">
              <a:solidFill>
                <a:schemeClr val="tx1"/>
              </a:solidFill>
            </a:endParaRPr>
          </a:p>
        </p:txBody>
      </p:sp>
      <p:sp>
        <p:nvSpPr>
          <p:cNvPr id="27" name="26 Elipse"/>
          <p:cNvSpPr/>
          <p:nvPr/>
        </p:nvSpPr>
        <p:spPr>
          <a:xfrm>
            <a:off x="1115889" y="2695161"/>
            <a:ext cx="1584176" cy="879723"/>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Fumigación</a:t>
            </a:r>
            <a:endParaRPr lang="es-EC" sz="1400" dirty="0">
              <a:solidFill>
                <a:schemeClr val="tx1"/>
              </a:solidFill>
            </a:endParaRPr>
          </a:p>
        </p:txBody>
      </p:sp>
      <p:cxnSp>
        <p:nvCxnSpPr>
          <p:cNvPr id="24" name="23 Conector recto"/>
          <p:cNvCxnSpPr>
            <a:stCxn id="27" idx="4"/>
            <a:endCxn id="21" idx="0"/>
          </p:cNvCxnSpPr>
          <p:nvPr/>
        </p:nvCxnSpPr>
        <p:spPr>
          <a:xfrm flipH="1">
            <a:off x="971873" y="3574884"/>
            <a:ext cx="936104" cy="566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29 Conector recto"/>
          <p:cNvCxnSpPr>
            <a:stCxn id="27" idx="4"/>
            <a:endCxn id="25" idx="0"/>
          </p:cNvCxnSpPr>
          <p:nvPr/>
        </p:nvCxnSpPr>
        <p:spPr>
          <a:xfrm>
            <a:off x="1907977" y="3574884"/>
            <a:ext cx="799200" cy="566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32 Conector recto"/>
          <p:cNvCxnSpPr>
            <a:stCxn id="25" idx="4"/>
            <a:endCxn id="26" idx="0"/>
          </p:cNvCxnSpPr>
          <p:nvPr/>
        </p:nvCxnSpPr>
        <p:spPr>
          <a:xfrm flipH="1">
            <a:off x="1907977" y="5020989"/>
            <a:ext cx="799200" cy="2991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35 Conector recto"/>
          <p:cNvCxnSpPr>
            <a:stCxn id="26" idx="0"/>
            <a:endCxn id="21" idx="4"/>
          </p:cNvCxnSpPr>
          <p:nvPr/>
        </p:nvCxnSpPr>
        <p:spPr>
          <a:xfrm flipH="1" flipV="1">
            <a:off x="971873" y="5020989"/>
            <a:ext cx="936104" cy="299151"/>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2" descr="C:\Users\evillareal\Desktop\Nueva carpeta\FOTOS TESIS\image1.png"/>
          <p:cNvPicPr>
            <a:picLocks noChangeAspect="1" noChangeArrowheads="1"/>
          </p:cNvPicPr>
          <p:nvPr/>
        </p:nvPicPr>
        <p:blipFill rotWithShape="1">
          <a:blip r:embed="rId8">
            <a:extLst>
              <a:ext uri="{28A0092B-C50C-407E-A947-70E740481C1C}">
                <a14:useLocalDpi xmlns:a14="http://schemas.microsoft.com/office/drawing/2010/main" val="0"/>
              </a:ext>
            </a:extLst>
          </a:blip>
          <a:srcRect l="14006" t="56257" r="64873" b="1441"/>
          <a:stretch/>
        </p:blipFill>
        <p:spPr bwMode="auto">
          <a:xfrm>
            <a:off x="9822777" y="4187204"/>
            <a:ext cx="784386" cy="1588582"/>
          </a:xfrm>
          <a:prstGeom prst="rect">
            <a:avLst/>
          </a:prstGeom>
          <a:noFill/>
          <a:extLst>
            <a:ext uri="{909E8E84-426E-40DD-AFC4-6F175D3DCCD1}">
              <a14:hiddenFill xmlns:a14="http://schemas.microsoft.com/office/drawing/2010/main">
                <a:solidFill>
                  <a:srgbClr val="FFFFFF"/>
                </a:solidFill>
              </a14:hiddenFill>
            </a:ext>
          </a:extLst>
        </p:spPr>
      </p:pic>
      <p:sp>
        <p:nvSpPr>
          <p:cNvPr id="28" name="27 CuadroTexto"/>
          <p:cNvSpPr txBox="1"/>
          <p:nvPr/>
        </p:nvSpPr>
        <p:spPr>
          <a:xfrm>
            <a:off x="4234848" y="5840596"/>
            <a:ext cx="2306454" cy="369332"/>
          </a:xfrm>
          <a:prstGeom prst="rect">
            <a:avLst/>
          </a:prstGeom>
          <a:noFill/>
        </p:spPr>
        <p:txBody>
          <a:bodyPr wrap="square" rtlCol="0">
            <a:spAutoFit/>
          </a:bodyPr>
          <a:lstStyle/>
          <a:p>
            <a:r>
              <a:rPr lang="es-EC" dirty="0" smtClean="0"/>
              <a:t>ALTOS NIVELES </a:t>
            </a:r>
            <a:endParaRPr lang="es-EC" dirty="0"/>
          </a:p>
        </p:txBody>
      </p:sp>
      <p:sp>
        <p:nvSpPr>
          <p:cNvPr id="29" name="28 Flecha derecha"/>
          <p:cNvSpPr/>
          <p:nvPr/>
        </p:nvSpPr>
        <p:spPr>
          <a:xfrm rot="10800000">
            <a:off x="6213840" y="2845978"/>
            <a:ext cx="654923" cy="2299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786481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p:cNvSpPr>
            <a:spLocks noChangeArrowheads="1"/>
          </p:cNvSpPr>
          <p:nvPr/>
        </p:nvSpPr>
        <p:spPr bwMode="auto">
          <a:xfrm>
            <a:off x="0" y="3473"/>
            <a:ext cx="11880850" cy="977255"/>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lvl="2" algn="r"/>
            <a:r>
              <a:rPr lang="es-AR" sz="3200" b="1" dirty="0" smtClean="0">
                <a:latin typeface="Arial Black" panose="020B0A04020102020204" pitchFamily="34" charset="0"/>
                <a:cs typeface="Times New Roman" panose="02020603050405020304" pitchFamily="18" charset="0"/>
              </a:rPr>
              <a:t>Resultados y discusión</a:t>
            </a:r>
            <a:endParaRPr lang="es-ES" sz="3200" b="1" dirty="0">
              <a:latin typeface="Arial Black" panose="020B0A04020102020204" pitchFamily="34" charset="0"/>
              <a:cs typeface="Times New Roman" panose="02020603050405020304" pitchFamily="18" charset="0"/>
            </a:endParaRPr>
          </a:p>
        </p:txBody>
      </p:sp>
      <p:grpSp>
        <p:nvGrpSpPr>
          <p:cNvPr id="2" name="7 Grupo"/>
          <p:cNvGrpSpPr/>
          <p:nvPr/>
        </p:nvGrpSpPr>
        <p:grpSpPr>
          <a:xfrm>
            <a:off x="395810" y="1312277"/>
            <a:ext cx="10729191" cy="4492987"/>
            <a:chOff x="2832659" y="1205110"/>
            <a:chExt cx="2194046" cy="1606814"/>
          </a:xfrm>
          <a:gradFill flip="none" rotWithShape="1">
            <a:gsLst>
              <a:gs pos="0">
                <a:srgbClr val="3333CC">
                  <a:gamma/>
                  <a:tint val="0"/>
                  <a:invGamma/>
                </a:srgbClr>
              </a:gs>
              <a:gs pos="100000">
                <a:schemeClr val="accent6">
                  <a:lumMod val="75000"/>
                </a:schemeClr>
              </a:gs>
            </a:gsLst>
            <a:lin ang="8100000" scaled="1"/>
            <a:tileRect/>
          </a:gradFill>
          <a:scene3d>
            <a:camera prst="orthographicFront">
              <a:rot lat="0" lon="0" rev="0"/>
            </a:camera>
            <a:lightRig rig="soft" dir="t">
              <a:rot lat="0" lon="0" rev="0"/>
            </a:lightRig>
          </a:scene3d>
        </p:grpSpPr>
        <p:sp>
          <p:nvSpPr>
            <p:cNvPr id="9" name="8 Rectángulo redondeado"/>
            <p:cNvSpPr/>
            <p:nvPr/>
          </p:nvSpPr>
          <p:spPr>
            <a:xfrm>
              <a:off x="2832659" y="1205110"/>
              <a:ext cx="2194046" cy="1606814"/>
            </a:xfrm>
            <a:prstGeom prst="round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Rectángulo"/>
            <p:cNvSpPr/>
            <p:nvPr/>
          </p:nvSpPr>
          <p:spPr>
            <a:xfrm>
              <a:off x="2911097" y="1283548"/>
              <a:ext cx="2037170" cy="1449938"/>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2"/>
              <a:endParaRPr lang="es-EC" b="1" dirty="0" smtClean="0">
                <a:solidFill>
                  <a:schemeClr val="tx1"/>
                </a:solidFill>
              </a:endParaRPr>
            </a:p>
          </p:txBody>
        </p:sp>
      </p:grpSp>
      <p:sp>
        <p:nvSpPr>
          <p:cNvPr id="11" name="Rectángulo 16"/>
          <p:cNvSpPr/>
          <p:nvPr/>
        </p:nvSpPr>
        <p:spPr>
          <a:xfrm>
            <a:off x="1080894" y="899428"/>
            <a:ext cx="5275803" cy="369332"/>
          </a:xfrm>
          <a:prstGeom prst="rect">
            <a:avLst/>
          </a:prstGeom>
        </p:spPr>
        <p:txBody>
          <a:bodyPr wrap="none">
            <a:spAutoFit/>
          </a:bodyPr>
          <a:lstStyle/>
          <a:p>
            <a:r>
              <a:rPr lang="es-AR" b="1" dirty="0" smtClean="0"/>
              <a:t>Parámetros </a:t>
            </a:r>
            <a:r>
              <a:rPr lang="es-AR" b="1" dirty="0"/>
              <a:t>zootécnicos </a:t>
            </a:r>
            <a:r>
              <a:rPr lang="es-EC" b="1" dirty="0"/>
              <a:t>de la fase de engorde</a:t>
            </a:r>
          </a:p>
        </p:txBody>
      </p:sp>
      <p:sp>
        <p:nvSpPr>
          <p:cNvPr id="12" name="Rectángulo 16"/>
          <p:cNvSpPr/>
          <p:nvPr/>
        </p:nvSpPr>
        <p:spPr>
          <a:xfrm>
            <a:off x="779383" y="1511520"/>
            <a:ext cx="10057585" cy="369332"/>
          </a:xfrm>
          <a:prstGeom prst="rect">
            <a:avLst/>
          </a:prstGeom>
        </p:spPr>
        <p:txBody>
          <a:bodyPr wrap="square">
            <a:spAutoFit/>
          </a:bodyPr>
          <a:lstStyle/>
          <a:p>
            <a:endParaRPr lang="es-ES" dirty="0"/>
          </a:p>
        </p:txBody>
      </p:sp>
      <p:sp>
        <p:nvSpPr>
          <p:cNvPr id="5" name="4 Rectángulo"/>
          <p:cNvSpPr/>
          <p:nvPr/>
        </p:nvSpPr>
        <p:spPr>
          <a:xfrm>
            <a:off x="1259905" y="1403484"/>
            <a:ext cx="3595856" cy="369332"/>
          </a:xfrm>
          <a:prstGeom prst="rect">
            <a:avLst/>
          </a:prstGeom>
        </p:spPr>
        <p:txBody>
          <a:bodyPr wrap="none">
            <a:spAutoFit/>
          </a:bodyPr>
          <a:lstStyle/>
          <a:p>
            <a:r>
              <a:rPr lang="es-EC" i="1" dirty="0"/>
              <a:t>Fase de engorde </a:t>
            </a:r>
            <a:r>
              <a:rPr lang="es-EC" i="1" dirty="0" smtClean="0"/>
              <a:t>tercera </a:t>
            </a:r>
            <a:r>
              <a:rPr lang="es-EC" i="1" dirty="0"/>
              <a:t>semana</a:t>
            </a: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664859218"/>
              </p:ext>
            </p:extLst>
          </p:nvPr>
        </p:nvGraphicFramePr>
        <p:xfrm>
          <a:off x="779382" y="1880850"/>
          <a:ext cx="6169155" cy="3705084"/>
        </p:xfrm>
        <a:graphic>
          <a:graphicData uri="http://schemas.openxmlformats.org/drawingml/2006/table">
            <a:tbl>
              <a:tblPr firstRow="1" firstCol="1" bandRow="1">
                <a:tableStyleId>{5C22544A-7EE6-4342-B048-85BDC9FD1C3A}</a:tableStyleId>
              </a:tblPr>
              <a:tblGrid>
                <a:gridCol w="2558573"/>
                <a:gridCol w="812136"/>
                <a:gridCol w="812136"/>
                <a:gridCol w="812136"/>
                <a:gridCol w="1174174"/>
              </a:tblGrid>
              <a:tr h="436770">
                <a:tc gridSpan="5">
                  <a:txBody>
                    <a:bodyPr/>
                    <a:lstStyle/>
                    <a:p>
                      <a:pPr>
                        <a:lnSpc>
                          <a:spcPct val="115000"/>
                        </a:lnSpc>
                      </a:pPr>
                      <a:endParaRPr lang="es-ES" sz="1100" dirty="0">
                        <a:effectLst/>
                        <a:latin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59097">
                <a:tc>
                  <a:txBody>
                    <a:bodyPr/>
                    <a:lstStyle/>
                    <a:p>
                      <a:pPr>
                        <a:lnSpc>
                          <a:spcPct val="150000"/>
                        </a:lnSpc>
                        <a:spcAft>
                          <a:spcPts val="0"/>
                        </a:spcAft>
                      </a:pPr>
                      <a:r>
                        <a:rPr lang="es-EC" sz="1600" dirty="0">
                          <a:effectLst/>
                          <a:latin typeface="Times New Roman" panose="02020603050405020304" pitchFamily="18" charset="0"/>
                          <a:cs typeface="Times New Roman" panose="02020603050405020304" pitchFamily="18" charset="0"/>
                        </a:rPr>
                        <a:t>Parámetro</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T0</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T1</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T2</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dirty="0" err="1">
                          <a:effectLst/>
                          <a:latin typeface="Times New Roman" panose="02020603050405020304" pitchFamily="18" charset="0"/>
                          <a:cs typeface="Times New Roman" panose="02020603050405020304" pitchFamily="18" charset="0"/>
                        </a:rPr>
                        <a:t>Niv</a:t>
                      </a:r>
                      <a:r>
                        <a:rPr lang="es-EC" sz="1600" dirty="0">
                          <a:effectLst/>
                          <a:latin typeface="Times New Roman" panose="02020603050405020304" pitchFamily="18" charset="0"/>
                          <a:cs typeface="Times New Roman" panose="02020603050405020304" pitchFamily="18" charset="0"/>
                        </a:rPr>
                        <a:t>. </a:t>
                      </a:r>
                      <a:r>
                        <a:rPr lang="es-EC" sz="1600" dirty="0" err="1">
                          <a:effectLst/>
                          <a:latin typeface="Times New Roman" panose="02020603050405020304" pitchFamily="18" charset="0"/>
                          <a:cs typeface="Times New Roman" panose="02020603050405020304" pitchFamily="18" charset="0"/>
                        </a:rPr>
                        <a:t>Sign</a:t>
                      </a:r>
                      <a:r>
                        <a:rPr lang="es-EC" sz="1600" dirty="0">
                          <a:effectLst/>
                          <a:latin typeface="Times New Roman" panose="02020603050405020304" pitchFamily="18" charset="0"/>
                          <a:cs typeface="Times New Roman" panose="02020603050405020304" pitchFamily="18" charset="0"/>
                        </a:rPr>
                        <a:t>.</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448632">
                <a:tc>
                  <a:txBody>
                    <a:bodyPr/>
                    <a:lstStyle/>
                    <a:p>
                      <a:pPr>
                        <a:lnSpc>
                          <a:spcPct val="150000"/>
                        </a:lnSpc>
                        <a:spcAft>
                          <a:spcPts val="0"/>
                        </a:spcAft>
                      </a:pPr>
                      <a:r>
                        <a:rPr lang="es-EC" sz="1600" dirty="0">
                          <a:effectLst/>
                          <a:latin typeface="Times New Roman" panose="02020603050405020304" pitchFamily="18" charset="0"/>
                          <a:cs typeface="Times New Roman" panose="02020603050405020304" pitchFamily="18" charset="0"/>
                        </a:rPr>
                        <a:t>Peso 21 días, g.</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1073</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1104</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1096</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0,09</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448632">
                <a:tc>
                  <a:txBody>
                    <a:bodyPr/>
                    <a:lstStyle/>
                    <a:p>
                      <a:pPr>
                        <a:lnSpc>
                          <a:spcPct val="150000"/>
                        </a:lnSpc>
                        <a:spcAft>
                          <a:spcPts val="0"/>
                        </a:spcAft>
                      </a:pPr>
                      <a:r>
                        <a:rPr lang="es-EC" sz="1600" dirty="0">
                          <a:effectLst/>
                          <a:latin typeface="Times New Roman" panose="02020603050405020304" pitchFamily="18" charset="0"/>
                          <a:cs typeface="Times New Roman" panose="02020603050405020304" pitchFamily="18" charset="0"/>
                        </a:rPr>
                        <a:t>Consumo, g.</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1324</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1334</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1330</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0,84</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ctr"/>
                </a:tc>
              </a:tr>
              <a:tr h="448632">
                <a:tc>
                  <a:txBody>
                    <a:bodyPr/>
                    <a:lstStyle/>
                    <a:p>
                      <a:pPr>
                        <a:lnSpc>
                          <a:spcPct val="150000"/>
                        </a:lnSpc>
                        <a:spcAft>
                          <a:spcPts val="0"/>
                        </a:spcAft>
                      </a:pPr>
                      <a:r>
                        <a:rPr lang="es-EC" sz="1600" dirty="0">
                          <a:effectLst/>
                          <a:latin typeface="Times New Roman" panose="02020603050405020304" pitchFamily="18" charset="0"/>
                          <a:cs typeface="Times New Roman" panose="02020603050405020304" pitchFamily="18" charset="0"/>
                        </a:rPr>
                        <a:t>GDP, g.</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79</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81</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80</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0,19</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448632">
                <a:tc>
                  <a:txBody>
                    <a:bodyPr/>
                    <a:lstStyle/>
                    <a:p>
                      <a:pPr>
                        <a:lnSpc>
                          <a:spcPct val="150000"/>
                        </a:lnSpc>
                        <a:spcAft>
                          <a:spcPts val="0"/>
                        </a:spcAft>
                      </a:pPr>
                      <a:r>
                        <a:rPr lang="es-EC" sz="1600" dirty="0">
                          <a:effectLst/>
                          <a:latin typeface="Times New Roman" panose="02020603050405020304" pitchFamily="18" charset="0"/>
                          <a:cs typeface="Times New Roman" panose="02020603050405020304" pitchFamily="18" charset="0"/>
                        </a:rPr>
                        <a:t>C.A.</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1,29</a:t>
                      </a:r>
                      <a:r>
                        <a:rPr lang="es-EC" sz="1600" baseline="30000" dirty="0">
                          <a:effectLst/>
                          <a:latin typeface="Times New Roman" panose="02020603050405020304" pitchFamily="18" charset="0"/>
                          <a:cs typeface="Times New Roman" panose="02020603050405020304" pitchFamily="18" charset="0"/>
                        </a:rPr>
                        <a:t>a</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1,26</a:t>
                      </a:r>
                      <a:r>
                        <a:rPr lang="es-EC" sz="1600" baseline="30000" dirty="0">
                          <a:effectLst/>
                          <a:latin typeface="Times New Roman" panose="02020603050405020304" pitchFamily="18" charset="0"/>
                          <a:cs typeface="Times New Roman" panose="02020603050405020304" pitchFamily="18" charset="0"/>
                        </a:rPr>
                        <a:t>b</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1,27</a:t>
                      </a:r>
                      <a:r>
                        <a:rPr lang="es-EC" sz="1600" baseline="30000">
                          <a:effectLst/>
                          <a:latin typeface="Times New Roman" panose="02020603050405020304" pitchFamily="18" charset="0"/>
                          <a:cs typeface="Times New Roman" panose="02020603050405020304" pitchFamily="18" charset="0"/>
                        </a:rPr>
                        <a:t>ab</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0,03</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448632">
                <a:tc>
                  <a:txBody>
                    <a:bodyPr/>
                    <a:lstStyle/>
                    <a:p>
                      <a:pPr>
                        <a:lnSpc>
                          <a:spcPct val="150000"/>
                        </a:lnSpc>
                        <a:spcAft>
                          <a:spcPts val="0"/>
                        </a:spcAft>
                      </a:pPr>
                      <a:r>
                        <a:rPr lang="es-EC" sz="1600">
                          <a:effectLst/>
                          <a:latin typeface="Times New Roman" panose="02020603050405020304" pitchFamily="18" charset="0"/>
                          <a:cs typeface="Times New Roman" panose="02020603050405020304" pitchFamily="18" charset="0"/>
                        </a:rPr>
                        <a:t>Mortalidad %</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1,03</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1,86</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1,45</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0,49</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566057">
                <a:tc gridSpan="5">
                  <a:txBody>
                    <a:bodyPr/>
                    <a:lstStyle/>
                    <a:p>
                      <a:pPr algn="ctr">
                        <a:lnSpc>
                          <a:spcPct val="150000"/>
                        </a:lnSpc>
                        <a:spcAft>
                          <a:spcPts val="0"/>
                        </a:spcAft>
                      </a:pPr>
                      <a:r>
                        <a:rPr lang="es-EC" sz="2400" dirty="0">
                          <a:effectLst/>
                          <a:latin typeface="Times New Roman" panose="02020603050405020304" pitchFamily="18" charset="0"/>
                          <a:cs typeface="Times New Roman" panose="02020603050405020304" pitchFamily="18" charset="0"/>
                        </a:rPr>
                        <a:t> </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4" name="3 Rectángulo redondeado"/>
          <p:cNvSpPr/>
          <p:nvPr/>
        </p:nvSpPr>
        <p:spPr>
          <a:xfrm>
            <a:off x="8532713" y="1772816"/>
            <a:ext cx="2088232" cy="381311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600" dirty="0" smtClean="0">
                <a:solidFill>
                  <a:schemeClr val="tx1"/>
                </a:solidFill>
                <a:latin typeface="Times New Roman" panose="02020603050405020304" pitchFamily="18" charset="0"/>
                <a:cs typeface="Times New Roman" panose="02020603050405020304" pitchFamily="18" charset="0"/>
              </a:rPr>
              <a:t>Mantienen </a:t>
            </a:r>
            <a:r>
              <a:rPr lang="es-EC" sz="1600" dirty="0">
                <a:solidFill>
                  <a:schemeClr val="tx1"/>
                </a:solidFill>
                <a:latin typeface="Times New Roman" panose="02020603050405020304" pitchFamily="18" charset="0"/>
                <a:cs typeface="Times New Roman" panose="02020603050405020304" pitchFamily="18" charset="0"/>
              </a:rPr>
              <a:t>relación por (</a:t>
            </a:r>
            <a:r>
              <a:rPr lang="es-EC" sz="1600" dirty="0" err="1">
                <a:solidFill>
                  <a:schemeClr val="tx1"/>
                </a:solidFill>
                <a:latin typeface="Times New Roman" panose="02020603050405020304" pitchFamily="18" charset="0"/>
                <a:cs typeface="Times New Roman" panose="02020603050405020304" pitchFamily="18" charset="0"/>
              </a:rPr>
              <a:t>Cobb</a:t>
            </a:r>
            <a:r>
              <a:rPr lang="es-EC" sz="1600" dirty="0">
                <a:solidFill>
                  <a:schemeClr val="tx1"/>
                </a:solidFill>
                <a:latin typeface="Times New Roman" panose="02020603050405020304" pitchFamily="18" charset="0"/>
                <a:cs typeface="Times New Roman" panose="02020603050405020304" pitchFamily="18" charset="0"/>
              </a:rPr>
              <a:t>- </a:t>
            </a:r>
            <a:r>
              <a:rPr lang="es-EC" sz="1600" dirty="0" err="1">
                <a:solidFill>
                  <a:schemeClr val="tx1"/>
                </a:solidFill>
                <a:latin typeface="Times New Roman" panose="02020603050405020304" pitchFamily="18" charset="0"/>
                <a:cs typeface="Times New Roman" panose="02020603050405020304" pitchFamily="18" charset="0"/>
              </a:rPr>
              <a:t>Vantress</a:t>
            </a:r>
            <a:r>
              <a:rPr lang="es-EC" sz="1600" dirty="0">
                <a:solidFill>
                  <a:schemeClr val="tx1"/>
                </a:solidFill>
                <a:latin typeface="Times New Roman" panose="02020603050405020304" pitchFamily="18" charset="0"/>
                <a:cs typeface="Times New Roman" panose="02020603050405020304" pitchFamily="18" charset="0"/>
              </a:rPr>
              <a:t>, 2015) que la conversión alimenticia para la tercera semana recomienda obtener 1,264.</a:t>
            </a:r>
          </a:p>
          <a:p>
            <a:pPr algn="ctr"/>
            <a:endParaRPr lang="es-EC" dirty="0"/>
          </a:p>
        </p:txBody>
      </p:sp>
    </p:spTree>
    <p:extLst>
      <p:ext uri="{BB962C8B-B14F-4D97-AF65-F5344CB8AC3E}">
        <p14:creationId xmlns:p14="http://schemas.microsoft.com/office/powerpoint/2010/main" val="65141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p:cNvSpPr>
            <a:spLocks noChangeArrowheads="1"/>
          </p:cNvSpPr>
          <p:nvPr/>
        </p:nvSpPr>
        <p:spPr bwMode="auto">
          <a:xfrm>
            <a:off x="0" y="3473"/>
            <a:ext cx="11880850" cy="977255"/>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lvl="2" algn="r"/>
            <a:r>
              <a:rPr lang="es-AR" sz="3200" b="1" dirty="0" smtClean="0">
                <a:latin typeface="Arial Black" panose="020B0A04020102020204" pitchFamily="34" charset="0"/>
                <a:cs typeface="Times New Roman" panose="02020603050405020304" pitchFamily="18" charset="0"/>
              </a:rPr>
              <a:t>Resultados y discusión</a:t>
            </a:r>
            <a:endParaRPr lang="es-ES" sz="3200" b="1" dirty="0">
              <a:latin typeface="Arial Black" panose="020B0A04020102020204" pitchFamily="34" charset="0"/>
              <a:cs typeface="Times New Roman" panose="02020603050405020304" pitchFamily="18" charset="0"/>
            </a:endParaRPr>
          </a:p>
        </p:txBody>
      </p:sp>
      <p:grpSp>
        <p:nvGrpSpPr>
          <p:cNvPr id="2" name="7 Grupo"/>
          <p:cNvGrpSpPr/>
          <p:nvPr/>
        </p:nvGrpSpPr>
        <p:grpSpPr>
          <a:xfrm>
            <a:off x="395810" y="1312277"/>
            <a:ext cx="10729191" cy="4492987"/>
            <a:chOff x="2832659" y="1205110"/>
            <a:chExt cx="2194046" cy="1606814"/>
          </a:xfrm>
          <a:gradFill flip="none" rotWithShape="1">
            <a:gsLst>
              <a:gs pos="0">
                <a:srgbClr val="3333CC">
                  <a:gamma/>
                  <a:tint val="0"/>
                  <a:invGamma/>
                </a:srgbClr>
              </a:gs>
              <a:gs pos="100000">
                <a:schemeClr val="accent6">
                  <a:lumMod val="75000"/>
                </a:schemeClr>
              </a:gs>
            </a:gsLst>
            <a:lin ang="8100000" scaled="1"/>
            <a:tileRect/>
          </a:gradFill>
          <a:scene3d>
            <a:camera prst="orthographicFront">
              <a:rot lat="0" lon="0" rev="0"/>
            </a:camera>
            <a:lightRig rig="soft" dir="t">
              <a:rot lat="0" lon="0" rev="0"/>
            </a:lightRig>
          </a:scene3d>
        </p:grpSpPr>
        <p:sp>
          <p:nvSpPr>
            <p:cNvPr id="9" name="8 Rectángulo redondeado"/>
            <p:cNvSpPr/>
            <p:nvPr/>
          </p:nvSpPr>
          <p:spPr>
            <a:xfrm>
              <a:off x="2832659" y="1205110"/>
              <a:ext cx="2194046" cy="1606814"/>
            </a:xfrm>
            <a:prstGeom prst="round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Rectángulo"/>
            <p:cNvSpPr/>
            <p:nvPr/>
          </p:nvSpPr>
          <p:spPr>
            <a:xfrm>
              <a:off x="2911097" y="1283548"/>
              <a:ext cx="2037170" cy="1449938"/>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2"/>
              <a:endParaRPr lang="es-EC" b="1" dirty="0" smtClean="0">
                <a:solidFill>
                  <a:schemeClr val="tx1"/>
                </a:solidFill>
              </a:endParaRPr>
            </a:p>
          </p:txBody>
        </p:sp>
      </p:grpSp>
      <p:sp>
        <p:nvSpPr>
          <p:cNvPr id="11" name="Rectángulo 16"/>
          <p:cNvSpPr/>
          <p:nvPr/>
        </p:nvSpPr>
        <p:spPr>
          <a:xfrm>
            <a:off x="1080894" y="899428"/>
            <a:ext cx="5275803" cy="369332"/>
          </a:xfrm>
          <a:prstGeom prst="rect">
            <a:avLst/>
          </a:prstGeom>
        </p:spPr>
        <p:txBody>
          <a:bodyPr wrap="none">
            <a:spAutoFit/>
          </a:bodyPr>
          <a:lstStyle/>
          <a:p>
            <a:r>
              <a:rPr lang="es-AR" b="1" dirty="0" smtClean="0"/>
              <a:t>Parámetros </a:t>
            </a:r>
            <a:r>
              <a:rPr lang="es-AR" b="1" dirty="0"/>
              <a:t>zootécnicos </a:t>
            </a:r>
            <a:r>
              <a:rPr lang="es-EC" b="1" dirty="0"/>
              <a:t>de la fase de engorde</a:t>
            </a:r>
          </a:p>
        </p:txBody>
      </p:sp>
      <p:sp>
        <p:nvSpPr>
          <p:cNvPr id="12" name="Rectángulo 16"/>
          <p:cNvSpPr/>
          <p:nvPr/>
        </p:nvSpPr>
        <p:spPr>
          <a:xfrm>
            <a:off x="779383" y="1511520"/>
            <a:ext cx="10057585" cy="369332"/>
          </a:xfrm>
          <a:prstGeom prst="rect">
            <a:avLst/>
          </a:prstGeom>
        </p:spPr>
        <p:txBody>
          <a:bodyPr wrap="square">
            <a:spAutoFit/>
          </a:bodyPr>
          <a:lstStyle/>
          <a:p>
            <a:endParaRPr lang="es-ES" dirty="0"/>
          </a:p>
        </p:txBody>
      </p:sp>
      <p:sp>
        <p:nvSpPr>
          <p:cNvPr id="5" name="4 Rectángulo"/>
          <p:cNvSpPr/>
          <p:nvPr/>
        </p:nvSpPr>
        <p:spPr>
          <a:xfrm>
            <a:off x="1259905" y="1403484"/>
            <a:ext cx="3518912" cy="369332"/>
          </a:xfrm>
          <a:prstGeom prst="rect">
            <a:avLst/>
          </a:prstGeom>
        </p:spPr>
        <p:txBody>
          <a:bodyPr wrap="none">
            <a:spAutoFit/>
          </a:bodyPr>
          <a:lstStyle/>
          <a:p>
            <a:r>
              <a:rPr lang="es-EC" i="1" dirty="0"/>
              <a:t>Fase de engorde </a:t>
            </a:r>
            <a:r>
              <a:rPr lang="es-EC" i="1" dirty="0" smtClean="0"/>
              <a:t>cuarta </a:t>
            </a:r>
            <a:r>
              <a:rPr lang="es-EC" i="1" dirty="0"/>
              <a:t>semana</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803312104"/>
              </p:ext>
            </p:extLst>
          </p:nvPr>
        </p:nvGraphicFramePr>
        <p:xfrm>
          <a:off x="779383" y="1844824"/>
          <a:ext cx="6241162" cy="3748270"/>
        </p:xfrm>
        <a:graphic>
          <a:graphicData uri="http://schemas.openxmlformats.org/drawingml/2006/table">
            <a:tbl>
              <a:tblPr firstRow="1" firstCol="1" bandRow="1">
                <a:tableStyleId>{5C22544A-7EE6-4342-B048-85BDC9FD1C3A}</a:tableStyleId>
              </a:tblPr>
              <a:tblGrid>
                <a:gridCol w="2530079"/>
                <a:gridCol w="803551"/>
                <a:gridCol w="803551"/>
                <a:gridCol w="803551"/>
                <a:gridCol w="1300430"/>
              </a:tblGrid>
              <a:tr h="457090">
                <a:tc gridSpan="5">
                  <a:txBody>
                    <a:bodyPr/>
                    <a:lstStyle/>
                    <a:p>
                      <a:pPr>
                        <a:lnSpc>
                          <a:spcPct val="115000"/>
                        </a:lnSpc>
                      </a:pPr>
                      <a:endParaRPr lang="es-ES" sz="1100" dirty="0">
                        <a:effectLst/>
                        <a:latin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57090">
                <a:tc>
                  <a:txBody>
                    <a:bodyPr/>
                    <a:lstStyle/>
                    <a:p>
                      <a:pPr>
                        <a:lnSpc>
                          <a:spcPct val="150000"/>
                        </a:lnSpc>
                        <a:spcAft>
                          <a:spcPts val="0"/>
                        </a:spcAft>
                      </a:pPr>
                      <a:r>
                        <a:rPr lang="es-EC" sz="1600" dirty="0">
                          <a:effectLst/>
                          <a:latin typeface="Times New Roman" panose="02020603050405020304" pitchFamily="18" charset="0"/>
                          <a:cs typeface="Times New Roman" panose="02020603050405020304" pitchFamily="18" charset="0"/>
                        </a:rPr>
                        <a:t>Parámetro</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T0</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T1</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T2</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Niv. Sign.</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b"/>
                </a:tc>
              </a:tr>
              <a:tr h="457090">
                <a:tc>
                  <a:txBody>
                    <a:bodyPr/>
                    <a:lstStyle/>
                    <a:p>
                      <a:pPr>
                        <a:lnSpc>
                          <a:spcPct val="150000"/>
                        </a:lnSpc>
                        <a:spcAft>
                          <a:spcPts val="0"/>
                        </a:spcAft>
                      </a:pPr>
                      <a:r>
                        <a:rPr lang="es-EC" sz="1600" dirty="0">
                          <a:effectLst/>
                          <a:latin typeface="Times New Roman" panose="02020603050405020304" pitchFamily="18" charset="0"/>
                          <a:cs typeface="Times New Roman" panose="02020603050405020304" pitchFamily="18" charset="0"/>
                        </a:rPr>
                        <a:t>Peso 28 días, g.</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1813</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1836</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1817</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0,43</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b"/>
                </a:tc>
              </a:tr>
              <a:tr h="457090">
                <a:tc>
                  <a:txBody>
                    <a:bodyPr/>
                    <a:lstStyle/>
                    <a:p>
                      <a:pPr>
                        <a:lnSpc>
                          <a:spcPct val="150000"/>
                        </a:lnSpc>
                        <a:spcAft>
                          <a:spcPts val="0"/>
                        </a:spcAft>
                      </a:pPr>
                      <a:r>
                        <a:rPr lang="es-EC" sz="1600" dirty="0">
                          <a:effectLst/>
                          <a:latin typeface="Times New Roman" panose="02020603050405020304" pitchFamily="18" charset="0"/>
                          <a:cs typeface="Times New Roman" panose="02020603050405020304" pitchFamily="18" charset="0"/>
                        </a:rPr>
                        <a:t>Consumo, g.</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2476</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2483</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2457</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0,53</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ctr"/>
                </a:tc>
              </a:tr>
              <a:tr h="457090">
                <a:tc>
                  <a:txBody>
                    <a:bodyPr/>
                    <a:lstStyle/>
                    <a:p>
                      <a:pPr>
                        <a:lnSpc>
                          <a:spcPct val="150000"/>
                        </a:lnSpc>
                        <a:spcAft>
                          <a:spcPts val="0"/>
                        </a:spcAft>
                      </a:pPr>
                      <a:r>
                        <a:rPr lang="es-EC" sz="1600" dirty="0">
                          <a:effectLst/>
                          <a:latin typeface="Times New Roman" panose="02020603050405020304" pitchFamily="18" charset="0"/>
                          <a:cs typeface="Times New Roman" panose="02020603050405020304" pitchFamily="18" charset="0"/>
                        </a:rPr>
                        <a:t>GDP, g.</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106</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105</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103</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0,17</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457090">
                <a:tc>
                  <a:txBody>
                    <a:bodyPr/>
                    <a:lstStyle/>
                    <a:p>
                      <a:pPr>
                        <a:lnSpc>
                          <a:spcPct val="150000"/>
                        </a:lnSpc>
                        <a:spcAft>
                          <a:spcPts val="0"/>
                        </a:spcAft>
                      </a:pPr>
                      <a:r>
                        <a:rPr lang="es-EC" sz="1600">
                          <a:effectLst/>
                          <a:latin typeface="Times New Roman" panose="02020603050405020304" pitchFamily="18" charset="0"/>
                          <a:cs typeface="Times New Roman" panose="02020603050405020304" pitchFamily="18" charset="0"/>
                        </a:rPr>
                        <a:t>C.A.</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1,4</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1,39</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1,39</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0,24</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457090">
                <a:tc>
                  <a:txBody>
                    <a:bodyPr/>
                    <a:lstStyle/>
                    <a:p>
                      <a:pPr>
                        <a:lnSpc>
                          <a:spcPct val="150000"/>
                        </a:lnSpc>
                        <a:spcAft>
                          <a:spcPts val="0"/>
                        </a:spcAft>
                      </a:pPr>
                      <a:r>
                        <a:rPr lang="es-EC" sz="1600">
                          <a:effectLst/>
                          <a:latin typeface="Times New Roman" panose="02020603050405020304" pitchFamily="18" charset="0"/>
                          <a:cs typeface="Times New Roman" panose="02020603050405020304" pitchFamily="18" charset="0"/>
                        </a:rPr>
                        <a:t>Mortalidad %</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a:effectLst/>
                          <a:latin typeface="Times New Roman" panose="02020603050405020304" pitchFamily="18" charset="0"/>
                          <a:cs typeface="Times New Roman" panose="02020603050405020304" pitchFamily="18" charset="0"/>
                        </a:rPr>
                        <a:t>1,24</a:t>
                      </a:r>
                      <a:endParaRPr lang="es-ES" sz="24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2,48</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1,65</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0,22</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541479">
                <a:tc gridSpan="5">
                  <a:txBody>
                    <a:bodyPr/>
                    <a:lstStyle/>
                    <a:p>
                      <a:pPr algn="ctr">
                        <a:lnSpc>
                          <a:spcPct val="150000"/>
                        </a:lnSpc>
                        <a:spcAft>
                          <a:spcPts val="0"/>
                        </a:spcAft>
                      </a:pPr>
                      <a:r>
                        <a:rPr lang="es-EC" sz="2400" dirty="0">
                          <a:effectLst/>
                          <a:latin typeface="Times New Roman" panose="02020603050405020304" pitchFamily="18" charset="0"/>
                          <a:cs typeface="Times New Roman" panose="02020603050405020304" pitchFamily="18" charset="0"/>
                        </a:rPr>
                        <a:t> </a:t>
                      </a:r>
                      <a:endParaRPr lang="es-ES" sz="2400" dirty="0">
                        <a:effectLst/>
                        <a:latin typeface="Times New Roman" panose="02020603050405020304" pitchFamily="18" charset="0"/>
                        <a:ea typeface="Calibri"/>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13" name="12 Rectángulo redondeado"/>
          <p:cNvSpPr/>
          <p:nvPr/>
        </p:nvSpPr>
        <p:spPr>
          <a:xfrm>
            <a:off x="8532713" y="1772816"/>
            <a:ext cx="2088232" cy="381311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s-EC" sz="1600" dirty="0" smtClean="0">
                <a:solidFill>
                  <a:schemeClr val="tx1"/>
                </a:solidFill>
                <a:latin typeface="Times New Roman" panose="02020603050405020304" pitchFamily="18" charset="0"/>
                <a:cs typeface="Times New Roman" panose="02020603050405020304" pitchFamily="18" charset="0"/>
              </a:rPr>
              <a:t>Mejores </a:t>
            </a:r>
            <a:r>
              <a:rPr lang="es-EC" sz="1600" dirty="0">
                <a:solidFill>
                  <a:schemeClr val="tx1"/>
                </a:solidFill>
                <a:latin typeface="Times New Roman" panose="02020603050405020304" pitchFamily="18" charset="0"/>
                <a:cs typeface="Times New Roman" panose="02020603050405020304" pitchFamily="18" charset="0"/>
              </a:rPr>
              <a:t>a los recomendados por la línea (</a:t>
            </a:r>
            <a:r>
              <a:rPr lang="es-EC" sz="1600" dirty="0" err="1">
                <a:solidFill>
                  <a:schemeClr val="tx1"/>
                </a:solidFill>
                <a:latin typeface="Times New Roman" panose="02020603050405020304" pitchFamily="18" charset="0"/>
                <a:cs typeface="Times New Roman" panose="02020603050405020304" pitchFamily="18" charset="0"/>
              </a:rPr>
              <a:t>Cobb</a:t>
            </a:r>
            <a:r>
              <a:rPr lang="es-EC" sz="1600" dirty="0">
                <a:solidFill>
                  <a:schemeClr val="tx1"/>
                </a:solidFill>
                <a:latin typeface="Times New Roman" panose="02020603050405020304" pitchFamily="18" charset="0"/>
                <a:cs typeface="Times New Roman" panose="02020603050405020304" pitchFamily="18" charset="0"/>
              </a:rPr>
              <a:t>- </a:t>
            </a:r>
            <a:r>
              <a:rPr lang="es-EC" sz="1600" dirty="0" err="1">
                <a:solidFill>
                  <a:schemeClr val="tx1"/>
                </a:solidFill>
                <a:latin typeface="Times New Roman" panose="02020603050405020304" pitchFamily="18" charset="0"/>
                <a:cs typeface="Times New Roman" panose="02020603050405020304" pitchFamily="18" charset="0"/>
              </a:rPr>
              <a:t>Vantress</a:t>
            </a:r>
            <a:r>
              <a:rPr lang="es-EC" sz="1600" dirty="0">
                <a:solidFill>
                  <a:schemeClr val="tx1"/>
                </a:solidFill>
                <a:latin typeface="Times New Roman" panose="02020603050405020304" pitchFamily="18" charset="0"/>
                <a:cs typeface="Times New Roman" panose="02020603050405020304" pitchFamily="18" charset="0"/>
              </a:rPr>
              <a:t>, 2015) quienes a esta edad recomiendan un a C.A de 1,40 y un peso de 1524 g.</a:t>
            </a:r>
          </a:p>
          <a:p>
            <a:pPr algn="ctr"/>
            <a:endParaRPr lang="es-EC"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500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p:cNvSpPr>
            <a:spLocks noChangeArrowheads="1"/>
          </p:cNvSpPr>
          <p:nvPr/>
        </p:nvSpPr>
        <p:spPr bwMode="auto">
          <a:xfrm>
            <a:off x="0" y="3473"/>
            <a:ext cx="11880850" cy="977255"/>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lvl="2" algn="r"/>
            <a:r>
              <a:rPr lang="es-AR" sz="3200" b="1" dirty="0" smtClean="0">
                <a:latin typeface="Arial Black" panose="020B0A04020102020204" pitchFamily="34" charset="0"/>
                <a:cs typeface="Times New Roman" panose="02020603050405020304" pitchFamily="18" charset="0"/>
              </a:rPr>
              <a:t>Resultados y discusión</a:t>
            </a:r>
            <a:endParaRPr lang="es-ES" sz="3200" b="1" dirty="0">
              <a:latin typeface="Arial Black" panose="020B0A04020102020204" pitchFamily="34" charset="0"/>
              <a:cs typeface="Times New Roman" panose="02020603050405020304" pitchFamily="18" charset="0"/>
            </a:endParaRPr>
          </a:p>
        </p:txBody>
      </p:sp>
      <p:grpSp>
        <p:nvGrpSpPr>
          <p:cNvPr id="2" name="7 Grupo"/>
          <p:cNvGrpSpPr/>
          <p:nvPr/>
        </p:nvGrpSpPr>
        <p:grpSpPr>
          <a:xfrm>
            <a:off x="395810" y="1312277"/>
            <a:ext cx="10729191" cy="4492987"/>
            <a:chOff x="2832659" y="1205110"/>
            <a:chExt cx="2194046" cy="1606814"/>
          </a:xfrm>
          <a:gradFill flip="none" rotWithShape="1">
            <a:gsLst>
              <a:gs pos="0">
                <a:srgbClr val="3333CC">
                  <a:gamma/>
                  <a:tint val="0"/>
                  <a:invGamma/>
                </a:srgbClr>
              </a:gs>
              <a:gs pos="100000">
                <a:schemeClr val="accent6">
                  <a:lumMod val="75000"/>
                </a:schemeClr>
              </a:gs>
            </a:gsLst>
            <a:lin ang="8100000" scaled="1"/>
            <a:tileRect/>
          </a:gradFill>
          <a:scene3d>
            <a:camera prst="orthographicFront">
              <a:rot lat="0" lon="0" rev="0"/>
            </a:camera>
            <a:lightRig rig="soft" dir="t">
              <a:rot lat="0" lon="0" rev="0"/>
            </a:lightRig>
          </a:scene3d>
        </p:grpSpPr>
        <p:sp>
          <p:nvSpPr>
            <p:cNvPr id="9" name="8 Rectángulo redondeado"/>
            <p:cNvSpPr/>
            <p:nvPr/>
          </p:nvSpPr>
          <p:spPr>
            <a:xfrm>
              <a:off x="2832659" y="1205110"/>
              <a:ext cx="2194046" cy="1606814"/>
            </a:xfrm>
            <a:prstGeom prst="round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Rectángulo"/>
            <p:cNvSpPr/>
            <p:nvPr/>
          </p:nvSpPr>
          <p:spPr>
            <a:xfrm>
              <a:off x="2911097" y="1283548"/>
              <a:ext cx="2037170" cy="1449938"/>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2"/>
              <a:endParaRPr lang="es-EC" b="1" dirty="0" smtClean="0">
                <a:solidFill>
                  <a:schemeClr val="tx1"/>
                </a:solidFill>
              </a:endParaRPr>
            </a:p>
          </p:txBody>
        </p:sp>
      </p:grpSp>
      <p:sp>
        <p:nvSpPr>
          <p:cNvPr id="11" name="Rectángulo 16"/>
          <p:cNvSpPr/>
          <p:nvPr/>
        </p:nvSpPr>
        <p:spPr>
          <a:xfrm>
            <a:off x="1080894" y="899428"/>
            <a:ext cx="5275803" cy="369332"/>
          </a:xfrm>
          <a:prstGeom prst="rect">
            <a:avLst/>
          </a:prstGeom>
        </p:spPr>
        <p:txBody>
          <a:bodyPr wrap="none">
            <a:spAutoFit/>
          </a:bodyPr>
          <a:lstStyle/>
          <a:p>
            <a:r>
              <a:rPr lang="es-AR" b="1" dirty="0" smtClean="0"/>
              <a:t>Parámetros </a:t>
            </a:r>
            <a:r>
              <a:rPr lang="es-AR" b="1" dirty="0"/>
              <a:t>zootécnicos </a:t>
            </a:r>
            <a:r>
              <a:rPr lang="es-EC" b="1" dirty="0"/>
              <a:t>de la fase de engorde</a:t>
            </a:r>
          </a:p>
        </p:txBody>
      </p:sp>
      <p:sp>
        <p:nvSpPr>
          <p:cNvPr id="12" name="Rectángulo 16"/>
          <p:cNvSpPr/>
          <p:nvPr/>
        </p:nvSpPr>
        <p:spPr>
          <a:xfrm>
            <a:off x="779383" y="1511520"/>
            <a:ext cx="10057585" cy="369332"/>
          </a:xfrm>
          <a:prstGeom prst="rect">
            <a:avLst/>
          </a:prstGeom>
        </p:spPr>
        <p:txBody>
          <a:bodyPr wrap="square">
            <a:spAutoFit/>
          </a:bodyPr>
          <a:lstStyle/>
          <a:p>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2093821936"/>
              </p:ext>
            </p:extLst>
          </p:nvPr>
        </p:nvGraphicFramePr>
        <p:xfrm>
          <a:off x="779382" y="1880850"/>
          <a:ext cx="6097147" cy="3724602"/>
        </p:xfrm>
        <a:graphic>
          <a:graphicData uri="http://schemas.openxmlformats.org/drawingml/2006/table">
            <a:tbl>
              <a:tblPr firstRow="1" firstCol="1" bandRow="1">
                <a:tableStyleId>{5C22544A-7EE6-4342-B048-85BDC9FD1C3A}</a:tableStyleId>
              </a:tblPr>
              <a:tblGrid>
                <a:gridCol w="2474823"/>
                <a:gridCol w="785636"/>
                <a:gridCol w="785636"/>
                <a:gridCol w="785636"/>
                <a:gridCol w="1265416"/>
              </a:tblGrid>
              <a:tr h="440646">
                <a:tc gridSpan="5">
                  <a:txBody>
                    <a:bodyPr/>
                    <a:lstStyle/>
                    <a:p>
                      <a:pPr>
                        <a:lnSpc>
                          <a:spcPct val="115000"/>
                        </a:lnSpc>
                      </a:pPr>
                      <a:endParaRPr lang="es-ES" sz="1100" dirty="0">
                        <a:effectLst/>
                        <a:latin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40646">
                <a:tc>
                  <a:txBody>
                    <a:bodyPr/>
                    <a:lstStyle/>
                    <a:p>
                      <a:pPr>
                        <a:lnSpc>
                          <a:spcPct val="150000"/>
                        </a:lnSpc>
                        <a:spcAft>
                          <a:spcPts val="0"/>
                        </a:spcAft>
                      </a:pPr>
                      <a:r>
                        <a:rPr lang="es-EC" sz="1800" dirty="0">
                          <a:effectLst/>
                          <a:latin typeface="Times New Roman" panose="02020603050405020304" pitchFamily="18" charset="0"/>
                          <a:cs typeface="Times New Roman" panose="02020603050405020304" pitchFamily="18" charset="0"/>
                        </a:rPr>
                        <a:t>Parámetro</a:t>
                      </a:r>
                      <a:endParaRPr lang="es-ES" sz="2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T0</a:t>
                      </a:r>
                      <a:endParaRPr lang="es-ES" sz="2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T1</a:t>
                      </a:r>
                      <a:endParaRPr lang="es-ES" sz="2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T2</a:t>
                      </a:r>
                      <a:endParaRPr lang="es-ES" sz="2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dirty="0" err="1">
                          <a:effectLst/>
                          <a:latin typeface="Times New Roman" panose="02020603050405020304" pitchFamily="18" charset="0"/>
                          <a:cs typeface="Times New Roman" panose="02020603050405020304" pitchFamily="18" charset="0"/>
                        </a:rPr>
                        <a:t>Niv</a:t>
                      </a:r>
                      <a:r>
                        <a:rPr lang="es-EC" sz="1800" dirty="0">
                          <a:effectLst/>
                          <a:latin typeface="Times New Roman" panose="02020603050405020304" pitchFamily="18" charset="0"/>
                          <a:cs typeface="Times New Roman" panose="02020603050405020304" pitchFamily="18" charset="0"/>
                        </a:rPr>
                        <a:t>. </a:t>
                      </a:r>
                      <a:r>
                        <a:rPr lang="es-EC" sz="1800" dirty="0" err="1">
                          <a:effectLst/>
                          <a:latin typeface="Times New Roman" panose="02020603050405020304" pitchFamily="18" charset="0"/>
                          <a:cs typeface="Times New Roman" panose="02020603050405020304" pitchFamily="18" charset="0"/>
                        </a:rPr>
                        <a:t>Sign</a:t>
                      </a:r>
                      <a:r>
                        <a:rPr lang="es-EC" sz="1800" dirty="0">
                          <a:effectLst/>
                          <a:latin typeface="Times New Roman" panose="02020603050405020304" pitchFamily="18" charset="0"/>
                          <a:cs typeface="Times New Roman" panose="02020603050405020304" pitchFamily="18" charset="0"/>
                        </a:rPr>
                        <a:t>.</a:t>
                      </a:r>
                      <a:endParaRPr lang="es-ES" sz="28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440646">
                <a:tc>
                  <a:txBody>
                    <a:bodyPr/>
                    <a:lstStyle/>
                    <a:p>
                      <a:pPr>
                        <a:lnSpc>
                          <a:spcPct val="150000"/>
                        </a:lnSpc>
                        <a:spcAft>
                          <a:spcPts val="0"/>
                        </a:spcAft>
                      </a:pPr>
                      <a:r>
                        <a:rPr lang="es-EC" sz="1800" dirty="0">
                          <a:effectLst/>
                          <a:latin typeface="Times New Roman" panose="02020603050405020304" pitchFamily="18" charset="0"/>
                          <a:cs typeface="Times New Roman" panose="02020603050405020304" pitchFamily="18" charset="0"/>
                        </a:rPr>
                        <a:t>Peso 34 días, g.</a:t>
                      </a:r>
                      <a:endParaRPr lang="es-ES" sz="2800" dirty="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2489</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2512</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2500</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0,7</a:t>
                      </a:r>
                      <a:endParaRPr lang="es-ES" sz="28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440646">
                <a:tc>
                  <a:txBody>
                    <a:bodyPr/>
                    <a:lstStyle/>
                    <a:p>
                      <a:pPr>
                        <a:lnSpc>
                          <a:spcPct val="150000"/>
                        </a:lnSpc>
                        <a:spcAft>
                          <a:spcPts val="0"/>
                        </a:spcAft>
                      </a:pPr>
                      <a:r>
                        <a:rPr lang="es-EC" sz="1800" dirty="0">
                          <a:effectLst/>
                          <a:latin typeface="Times New Roman" panose="02020603050405020304" pitchFamily="18" charset="0"/>
                          <a:cs typeface="Times New Roman" panose="02020603050405020304" pitchFamily="18" charset="0"/>
                        </a:rPr>
                        <a:t>Consumo, g.</a:t>
                      </a:r>
                      <a:endParaRPr lang="es-ES" sz="2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3641</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3657</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3616</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0,5</a:t>
                      </a:r>
                      <a:endParaRPr lang="es-ES" sz="2800" dirty="0">
                        <a:effectLst/>
                        <a:latin typeface="Times New Roman" panose="02020603050405020304" pitchFamily="18" charset="0"/>
                        <a:ea typeface="Calibri"/>
                        <a:cs typeface="Times New Roman" panose="02020603050405020304" pitchFamily="18" charset="0"/>
                      </a:endParaRPr>
                    </a:p>
                  </a:txBody>
                  <a:tcPr marL="44450" marR="44450" marT="0" marB="0" anchor="ctr"/>
                </a:tc>
              </a:tr>
              <a:tr h="440646">
                <a:tc>
                  <a:txBody>
                    <a:bodyPr/>
                    <a:lstStyle/>
                    <a:p>
                      <a:pPr>
                        <a:lnSpc>
                          <a:spcPct val="150000"/>
                        </a:lnSpc>
                        <a:spcAft>
                          <a:spcPts val="0"/>
                        </a:spcAft>
                      </a:pPr>
                      <a:r>
                        <a:rPr lang="es-EC" sz="1800" dirty="0">
                          <a:effectLst/>
                          <a:latin typeface="Times New Roman" panose="02020603050405020304" pitchFamily="18" charset="0"/>
                          <a:cs typeface="Times New Roman" panose="02020603050405020304" pitchFamily="18" charset="0"/>
                        </a:rPr>
                        <a:t>GDP, g.</a:t>
                      </a:r>
                      <a:endParaRPr lang="es-ES" sz="2800" dirty="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113</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113</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114</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0,75</a:t>
                      </a:r>
                      <a:endParaRPr lang="es-ES" sz="28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440646">
                <a:tc>
                  <a:txBody>
                    <a:bodyPr/>
                    <a:lstStyle/>
                    <a:p>
                      <a:pPr>
                        <a:lnSpc>
                          <a:spcPct val="150000"/>
                        </a:lnSpc>
                        <a:spcAft>
                          <a:spcPts val="0"/>
                        </a:spcAft>
                      </a:pPr>
                      <a:r>
                        <a:rPr lang="es-EC" sz="1800">
                          <a:effectLst/>
                          <a:latin typeface="Times New Roman" panose="02020603050405020304" pitchFamily="18" charset="0"/>
                          <a:cs typeface="Times New Roman" panose="02020603050405020304" pitchFamily="18" charset="0"/>
                        </a:rPr>
                        <a:t>C.A.</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1,49</a:t>
                      </a:r>
                      <a:endParaRPr lang="es-ES" sz="2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1,48</a:t>
                      </a:r>
                      <a:endParaRPr lang="es-ES" sz="2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1,47</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0,3</a:t>
                      </a:r>
                      <a:endParaRPr lang="es-ES" sz="28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440646">
                <a:tc>
                  <a:txBody>
                    <a:bodyPr/>
                    <a:lstStyle/>
                    <a:p>
                      <a:pPr>
                        <a:lnSpc>
                          <a:spcPct val="150000"/>
                        </a:lnSpc>
                        <a:spcAft>
                          <a:spcPts val="0"/>
                        </a:spcAft>
                      </a:pPr>
                      <a:r>
                        <a:rPr lang="es-EC" sz="1800">
                          <a:effectLst/>
                          <a:latin typeface="Times New Roman" panose="02020603050405020304" pitchFamily="18" charset="0"/>
                          <a:cs typeface="Times New Roman" panose="02020603050405020304" pitchFamily="18" charset="0"/>
                        </a:rPr>
                        <a:t>Mortalidad %</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3,1</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3,51</a:t>
                      </a:r>
                      <a:endParaRPr lang="es-ES" sz="2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2,89</a:t>
                      </a:r>
                      <a:endParaRPr lang="es-ES" sz="2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0,83</a:t>
                      </a:r>
                      <a:endParaRPr lang="es-ES" sz="28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620565">
                <a:tc gridSpan="5">
                  <a:txBody>
                    <a:bodyPr/>
                    <a:lstStyle/>
                    <a:p>
                      <a:pPr algn="ctr">
                        <a:lnSpc>
                          <a:spcPct val="150000"/>
                        </a:lnSpc>
                        <a:spcAft>
                          <a:spcPts val="0"/>
                        </a:spcAft>
                      </a:pPr>
                      <a:r>
                        <a:rPr lang="es-EC" sz="2800" dirty="0">
                          <a:effectLst/>
                          <a:latin typeface="Times New Roman" panose="02020603050405020304" pitchFamily="18" charset="0"/>
                          <a:cs typeface="Times New Roman" panose="02020603050405020304" pitchFamily="18" charset="0"/>
                        </a:rPr>
                        <a:t> </a:t>
                      </a:r>
                      <a:endParaRPr lang="es-ES" sz="2800" dirty="0">
                        <a:effectLst/>
                        <a:latin typeface="Times New Roman" panose="02020603050405020304" pitchFamily="18" charset="0"/>
                        <a:ea typeface="Calibri"/>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14" name="13 Rectángulo"/>
          <p:cNvSpPr/>
          <p:nvPr/>
        </p:nvSpPr>
        <p:spPr>
          <a:xfrm>
            <a:off x="1259905" y="1403484"/>
            <a:ext cx="4660250" cy="369332"/>
          </a:xfrm>
          <a:prstGeom prst="rect">
            <a:avLst/>
          </a:prstGeom>
        </p:spPr>
        <p:txBody>
          <a:bodyPr wrap="none">
            <a:spAutoFit/>
          </a:bodyPr>
          <a:lstStyle/>
          <a:p>
            <a:r>
              <a:rPr lang="es-EC" i="1" dirty="0" smtClean="0"/>
              <a:t>Parámetros </a:t>
            </a:r>
            <a:r>
              <a:rPr lang="es-EC" i="1" dirty="0"/>
              <a:t>finales de la etapa de engorde</a:t>
            </a:r>
            <a:endParaRPr lang="es-ES" dirty="0"/>
          </a:p>
        </p:txBody>
      </p:sp>
      <p:sp>
        <p:nvSpPr>
          <p:cNvPr id="13" name="12 Rectángulo redondeado"/>
          <p:cNvSpPr/>
          <p:nvPr/>
        </p:nvSpPr>
        <p:spPr>
          <a:xfrm>
            <a:off x="8532713" y="1772816"/>
            <a:ext cx="2088232" cy="381311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s-EC" sz="1600" dirty="0">
                <a:solidFill>
                  <a:schemeClr val="tx1"/>
                </a:solidFill>
                <a:latin typeface="Times New Roman" panose="02020603050405020304" pitchFamily="18" charset="0"/>
                <a:cs typeface="Times New Roman" panose="02020603050405020304" pitchFamily="18" charset="0"/>
              </a:rPr>
              <a:t>(</a:t>
            </a:r>
            <a:r>
              <a:rPr lang="es-EC" sz="1600" dirty="0" err="1">
                <a:solidFill>
                  <a:schemeClr val="tx1"/>
                </a:solidFill>
                <a:latin typeface="Times New Roman" panose="02020603050405020304" pitchFamily="18" charset="0"/>
                <a:cs typeface="Times New Roman" panose="02020603050405020304" pitchFamily="18" charset="0"/>
              </a:rPr>
              <a:t>Cobb</a:t>
            </a:r>
            <a:r>
              <a:rPr lang="es-EC" sz="1600" dirty="0">
                <a:solidFill>
                  <a:schemeClr val="tx1"/>
                </a:solidFill>
                <a:latin typeface="Times New Roman" panose="02020603050405020304" pitchFamily="18" charset="0"/>
                <a:cs typeface="Times New Roman" panose="02020603050405020304" pitchFamily="18" charset="0"/>
              </a:rPr>
              <a:t>- </a:t>
            </a:r>
            <a:r>
              <a:rPr lang="es-EC" sz="1600" dirty="0" err="1">
                <a:solidFill>
                  <a:schemeClr val="tx1"/>
                </a:solidFill>
                <a:latin typeface="Times New Roman" panose="02020603050405020304" pitchFamily="18" charset="0"/>
                <a:cs typeface="Times New Roman" panose="02020603050405020304" pitchFamily="18" charset="0"/>
              </a:rPr>
              <a:t>Vantress</a:t>
            </a:r>
            <a:r>
              <a:rPr lang="es-EC" sz="1600" dirty="0">
                <a:solidFill>
                  <a:schemeClr val="tx1"/>
                </a:solidFill>
                <a:latin typeface="Times New Roman" panose="02020603050405020304" pitchFamily="18" charset="0"/>
                <a:cs typeface="Times New Roman" panose="02020603050405020304" pitchFamily="18" charset="0"/>
              </a:rPr>
              <a:t>, 2015)</a:t>
            </a:r>
            <a:r>
              <a:rPr lang="es-MX" sz="1600" dirty="0">
                <a:solidFill>
                  <a:schemeClr val="tx1"/>
                </a:solidFill>
                <a:latin typeface="Times New Roman" panose="02020603050405020304" pitchFamily="18" charset="0"/>
                <a:cs typeface="Times New Roman" panose="02020603050405020304" pitchFamily="18" charset="0"/>
              </a:rPr>
              <a:t> son muy favorables ya que </a:t>
            </a:r>
            <a:r>
              <a:rPr lang="es-MX" sz="1600" dirty="0" err="1">
                <a:solidFill>
                  <a:schemeClr val="tx1"/>
                </a:solidFill>
                <a:latin typeface="Times New Roman" panose="02020603050405020304" pitchFamily="18" charset="0"/>
                <a:cs typeface="Times New Roman" panose="02020603050405020304" pitchFamily="18" charset="0"/>
              </a:rPr>
              <a:t>Cobb</a:t>
            </a:r>
            <a:r>
              <a:rPr lang="es-MX" sz="1600" dirty="0">
                <a:solidFill>
                  <a:schemeClr val="tx1"/>
                </a:solidFill>
                <a:latin typeface="Times New Roman" panose="02020603050405020304" pitchFamily="18" charset="0"/>
                <a:cs typeface="Times New Roman" panose="02020603050405020304" pitchFamily="18" charset="0"/>
              </a:rPr>
              <a:t> recomienda un peso a los 34 días de 2092 g. </a:t>
            </a:r>
            <a:endParaRPr lang="es-EC"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4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p:cNvSpPr>
            <a:spLocks noChangeArrowheads="1"/>
          </p:cNvSpPr>
          <p:nvPr/>
        </p:nvSpPr>
        <p:spPr bwMode="auto">
          <a:xfrm>
            <a:off x="0" y="3473"/>
            <a:ext cx="11880850" cy="977255"/>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lvl="2" algn="r"/>
            <a:r>
              <a:rPr lang="es-AR" sz="3200" b="1" dirty="0" smtClean="0">
                <a:latin typeface="Arial Black" panose="020B0A04020102020204" pitchFamily="34" charset="0"/>
                <a:cs typeface="Times New Roman" panose="02020603050405020304" pitchFamily="18" charset="0"/>
              </a:rPr>
              <a:t>Resultados y discusión</a:t>
            </a:r>
            <a:endParaRPr lang="es-ES" sz="3200" b="1" dirty="0">
              <a:latin typeface="Arial Black" panose="020B0A04020102020204" pitchFamily="34" charset="0"/>
              <a:cs typeface="Times New Roman" panose="02020603050405020304" pitchFamily="18" charset="0"/>
            </a:endParaRPr>
          </a:p>
        </p:txBody>
      </p:sp>
      <p:grpSp>
        <p:nvGrpSpPr>
          <p:cNvPr id="2" name="7 Grupo"/>
          <p:cNvGrpSpPr/>
          <p:nvPr/>
        </p:nvGrpSpPr>
        <p:grpSpPr>
          <a:xfrm>
            <a:off x="395810" y="1312277"/>
            <a:ext cx="10729191" cy="4492987"/>
            <a:chOff x="2832659" y="1205110"/>
            <a:chExt cx="2194046" cy="1606814"/>
          </a:xfrm>
          <a:gradFill flip="none" rotWithShape="1">
            <a:gsLst>
              <a:gs pos="0">
                <a:srgbClr val="3333CC">
                  <a:gamma/>
                  <a:tint val="0"/>
                  <a:invGamma/>
                </a:srgbClr>
              </a:gs>
              <a:gs pos="100000">
                <a:schemeClr val="accent6">
                  <a:lumMod val="75000"/>
                </a:schemeClr>
              </a:gs>
            </a:gsLst>
            <a:lin ang="8100000" scaled="1"/>
            <a:tileRect/>
          </a:gradFill>
          <a:scene3d>
            <a:camera prst="orthographicFront">
              <a:rot lat="0" lon="0" rev="0"/>
            </a:camera>
            <a:lightRig rig="soft" dir="t">
              <a:rot lat="0" lon="0" rev="0"/>
            </a:lightRig>
          </a:scene3d>
        </p:grpSpPr>
        <p:sp>
          <p:nvSpPr>
            <p:cNvPr id="9" name="8 Rectángulo redondeado"/>
            <p:cNvSpPr/>
            <p:nvPr/>
          </p:nvSpPr>
          <p:spPr>
            <a:xfrm>
              <a:off x="2832659" y="1205110"/>
              <a:ext cx="2194046" cy="1606814"/>
            </a:xfrm>
            <a:prstGeom prst="round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Rectángulo"/>
            <p:cNvSpPr/>
            <p:nvPr/>
          </p:nvSpPr>
          <p:spPr>
            <a:xfrm>
              <a:off x="2911097" y="1283548"/>
              <a:ext cx="2037170" cy="1449938"/>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2"/>
              <a:endParaRPr lang="es-EC" b="1" dirty="0" smtClean="0">
                <a:solidFill>
                  <a:schemeClr val="tx1"/>
                </a:solidFill>
              </a:endParaRPr>
            </a:p>
          </p:txBody>
        </p:sp>
      </p:grpSp>
      <p:sp>
        <p:nvSpPr>
          <p:cNvPr id="11" name="Rectángulo 16"/>
          <p:cNvSpPr/>
          <p:nvPr/>
        </p:nvSpPr>
        <p:spPr>
          <a:xfrm>
            <a:off x="1080894" y="899428"/>
            <a:ext cx="3159839" cy="369332"/>
          </a:xfrm>
          <a:prstGeom prst="rect">
            <a:avLst/>
          </a:prstGeom>
        </p:spPr>
        <p:txBody>
          <a:bodyPr wrap="none">
            <a:spAutoFit/>
          </a:bodyPr>
          <a:lstStyle/>
          <a:p>
            <a:r>
              <a:rPr lang="es-ES" b="1" dirty="0" smtClean="0"/>
              <a:t>Indicador de Productividad</a:t>
            </a:r>
            <a:endParaRPr lang="es-EC" b="1" dirty="0"/>
          </a:p>
        </p:txBody>
      </p:sp>
      <p:sp>
        <p:nvSpPr>
          <p:cNvPr id="12" name="Rectángulo 16"/>
          <p:cNvSpPr/>
          <p:nvPr/>
        </p:nvSpPr>
        <p:spPr>
          <a:xfrm>
            <a:off x="779383" y="1511520"/>
            <a:ext cx="10057585" cy="369332"/>
          </a:xfrm>
          <a:prstGeom prst="rect">
            <a:avLst/>
          </a:prstGeom>
        </p:spPr>
        <p:txBody>
          <a:bodyPr wrap="square">
            <a:spAutoFit/>
          </a:bodyPr>
          <a:lstStyle/>
          <a:p>
            <a:endParaRPr lang="es-ES" dirty="0"/>
          </a:p>
        </p:txBody>
      </p:sp>
      <p:sp>
        <p:nvSpPr>
          <p:cNvPr id="5" name="4 Rectángulo"/>
          <p:cNvSpPr/>
          <p:nvPr/>
        </p:nvSpPr>
        <p:spPr>
          <a:xfrm>
            <a:off x="1259905" y="1403484"/>
            <a:ext cx="2659702" cy="369332"/>
          </a:xfrm>
          <a:prstGeom prst="rect">
            <a:avLst/>
          </a:prstGeom>
        </p:spPr>
        <p:txBody>
          <a:bodyPr wrap="none">
            <a:spAutoFit/>
          </a:bodyPr>
          <a:lstStyle/>
          <a:p>
            <a:r>
              <a:rPr lang="es-EC" i="1" dirty="0" smtClean="0"/>
              <a:t>Parámetros zootécnicos</a:t>
            </a: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1962555677"/>
              </p:ext>
            </p:extLst>
          </p:nvPr>
        </p:nvGraphicFramePr>
        <p:xfrm>
          <a:off x="779384" y="1880854"/>
          <a:ext cx="9697544" cy="3676004"/>
        </p:xfrm>
        <a:graphic>
          <a:graphicData uri="http://schemas.openxmlformats.org/drawingml/2006/table">
            <a:tbl>
              <a:tblPr firstRow="1" firstCol="1" bandRow="1">
                <a:tableStyleId>{5C22544A-7EE6-4342-B048-85BDC9FD1C3A}</a:tableStyleId>
              </a:tblPr>
              <a:tblGrid>
                <a:gridCol w="3499811"/>
                <a:gridCol w="1183591"/>
                <a:gridCol w="1183591"/>
                <a:gridCol w="1183591"/>
                <a:gridCol w="2646960"/>
              </a:tblGrid>
              <a:tr h="394382">
                <a:tc gridSpan="5">
                  <a:txBody>
                    <a:bodyPr/>
                    <a:lstStyle/>
                    <a:p>
                      <a:pPr>
                        <a:lnSpc>
                          <a:spcPct val="115000"/>
                        </a:lnSpc>
                      </a:pPr>
                      <a:endParaRPr lang="es-ES" sz="1100" dirty="0">
                        <a:effectLst/>
                        <a:latin typeface="Calibri"/>
                        <a:cs typeface="Times New Roman"/>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40257">
                <a:tc>
                  <a:txBody>
                    <a:bodyPr/>
                    <a:lstStyle/>
                    <a:p>
                      <a:pPr>
                        <a:lnSpc>
                          <a:spcPct val="150000"/>
                        </a:lnSpc>
                        <a:spcAft>
                          <a:spcPts val="0"/>
                        </a:spcAft>
                      </a:pPr>
                      <a:r>
                        <a:rPr lang="es-EC" sz="1800" smtClean="0">
                          <a:effectLst/>
                          <a:latin typeface="Times New Roman" panose="02020603050405020304" pitchFamily="18" charset="0"/>
                          <a:cs typeface="Times New Roman" panose="02020603050405020304" pitchFamily="18" charset="0"/>
                        </a:rPr>
                        <a:t>Parámetro</a:t>
                      </a:r>
                      <a:endParaRPr lang="es-ES" sz="2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T0</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T1</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T2</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Niv. Sign.</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b"/>
                </a:tc>
              </a:tr>
              <a:tr h="440257">
                <a:tc>
                  <a:txBody>
                    <a:bodyPr/>
                    <a:lstStyle/>
                    <a:p>
                      <a:pPr>
                        <a:lnSpc>
                          <a:spcPct val="150000"/>
                        </a:lnSpc>
                        <a:spcAft>
                          <a:spcPts val="0"/>
                        </a:spcAft>
                      </a:pPr>
                      <a:r>
                        <a:rPr lang="es-EC" sz="1800" dirty="0">
                          <a:effectLst/>
                          <a:latin typeface="Times New Roman" panose="02020603050405020304" pitchFamily="18" charset="0"/>
                          <a:cs typeface="Times New Roman" panose="02020603050405020304" pitchFamily="18" charset="0"/>
                        </a:rPr>
                        <a:t>FEE</a:t>
                      </a:r>
                      <a:endParaRPr lang="es-ES" sz="2800" dirty="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475</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475</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481</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0,7</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b"/>
                </a:tc>
              </a:tr>
              <a:tr h="440257">
                <a:tc>
                  <a:txBody>
                    <a:bodyPr/>
                    <a:lstStyle/>
                    <a:p>
                      <a:pPr>
                        <a:lnSpc>
                          <a:spcPct val="150000"/>
                        </a:lnSpc>
                        <a:spcAft>
                          <a:spcPts val="0"/>
                        </a:spcAft>
                      </a:pPr>
                      <a:r>
                        <a:rPr lang="es-EC" sz="1800" dirty="0">
                          <a:effectLst/>
                          <a:latin typeface="Times New Roman" panose="02020603050405020304" pitchFamily="18" charset="0"/>
                          <a:cs typeface="Times New Roman" panose="02020603050405020304" pitchFamily="18" charset="0"/>
                        </a:rPr>
                        <a:t>FEE Aj. 2,4</a:t>
                      </a:r>
                      <a:endParaRPr lang="es-ES" sz="2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481</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484</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488</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0,77</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ctr"/>
                </a:tc>
              </a:tr>
              <a:tr h="440257">
                <a:tc>
                  <a:txBody>
                    <a:bodyPr/>
                    <a:lstStyle/>
                    <a:p>
                      <a:pPr>
                        <a:lnSpc>
                          <a:spcPct val="150000"/>
                        </a:lnSpc>
                        <a:spcAft>
                          <a:spcPts val="0"/>
                        </a:spcAft>
                      </a:pPr>
                      <a:r>
                        <a:rPr lang="es-EC" sz="1800" dirty="0">
                          <a:effectLst/>
                          <a:latin typeface="Times New Roman" panose="02020603050405020304" pitchFamily="18" charset="0"/>
                          <a:cs typeface="Times New Roman" panose="02020603050405020304" pitchFamily="18" charset="0"/>
                        </a:rPr>
                        <a:t>C.A. Aj. 2,4</a:t>
                      </a:r>
                      <a:endParaRPr lang="es-ES" sz="2800" dirty="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1,47</a:t>
                      </a:r>
                      <a:endParaRPr lang="es-ES" sz="2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1,46</a:t>
                      </a:r>
                      <a:endParaRPr lang="es-ES" sz="2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1,45</a:t>
                      </a:r>
                      <a:endParaRPr lang="es-ES" sz="2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0,39</a:t>
                      </a:r>
                      <a:endParaRPr lang="es-ES" sz="28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440257">
                <a:tc>
                  <a:txBody>
                    <a:bodyPr/>
                    <a:lstStyle/>
                    <a:p>
                      <a:pPr>
                        <a:lnSpc>
                          <a:spcPct val="150000"/>
                        </a:lnSpc>
                        <a:spcAft>
                          <a:spcPts val="0"/>
                        </a:spcAft>
                      </a:pPr>
                      <a:r>
                        <a:rPr lang="es-EC" sz="1800">
                          <a:effectLst/>
                          <a:latin typeface="Times New Roman" panose="02020603050405020304" pitchFamily="18" charset="0"/>
                          <a:cs typeface="Times New Roman" panose="02020603050405020304" pitchFamily="18" charset="0"/>
                        </a:rPr>
                        <a:t>Costo Total $</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1186,00</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1193,22</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1181,88</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a:t>
                      </a:r>
                      <a:endParaRPr lang="es-ES" sz="28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440257">
                <a:tc>
                  <a:txBody>
                    <a:bodyPr/>
                    <a:lstStyle/>
                    <a:p>
                      <a:pPr>
                        <a:lnSpc>
                          <a:spcPct val="150000"/>
                        </a:lnSpc>
                        <a:spcAft>
                          <a:spcPts val="0"/>
                        </a:spcAft>
                      </a:pPr>
                      <a:r>
                        <a:rPr lang="es-EC" sz="1800">
                          <a:effectLst/>
                          <a:latin typeface="Times New Roman" panose="02020603050405020304" pitchFamily="18" charset="0"/>
                          <a:cs typeface="Times New Roman" panose="02020603050405020304" pitchFamily="18" charset="0"/>
                        </a:rPr>
                        <a:t>Costo x Kg $</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1,016</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1,017</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1,006</a:t>
                      </a:r>
                      <a:endParaRPr lang="es-ES" sz="2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800" dirty="0" smtClean="0">
                          <a:effectLst/>
                          <a:latin typeface="Times New Roman" panose="02020603050405020304" pitchFamily="18" charset="0"/>
                          <a:cs typeface="Times New Roman" panose="02020603050405020304" pitchFamily="18" charset="0"/>
                        </a:rPr>
                        <a:t>…..</a:t>
                      </a:r>
                      <a:endParaRPr lang="es-ES" sz="28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528446">
                <a:tc gridSpan="5">
                  <a:txBody>
                    <a:bodyPr/>
                    <a:lstStyle/>
                    <a:p>
                      <a:pPr algn="ctr">
                        <a:lnSpc>
                          <a:spcPct val="150000"/>
                        </a:lnSpc>
                        <a:spcAft>
                          <a:spcPts val="0"/>
                        </a:spcAft>
                      </a:pPr>
                      <a:r>
                        <a:rPr lang="es-EC" sz="2800" dirty="0">
                          <a:effectLst/>
                          <a:latin typeface="Times New Roman" panose="02020603050405020304" pitchFamily="18" charset="0"/>
                          <a:cs typeface="Times New Roman" panose="02020603050405020304" pitchFamily="18" charset="0"/>
                        </a:rPr>
                        <a:t> </a:t>
                      </a:r>
                      <a:endParaRPr lang="es-ES" sz="2800" dirty="0">
                        <a:effectLst/>
                        <a:latin typeface="Times New Roman" panose="02020603050405020304" pitchFamily="18" charset="0"/>
                        <a:ea typeface="Calibri"/>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Tree>
    <p:extLst>
      <p:ext uri="{BB962C8B-B14F-4D97-AF65-F5344CB8AC3E}">
        <p14:creationId xmlns:p14="http://schemas.microsoft.com/office/powerpoint/2010/main" val="52966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p:cNvSpPr>
            <a:spLocks noChangeArrowheads="1"/>
          </p:cNvSpPr>
          <p:nvPr/>
        </p:nvSpPr>
        <p:spPr bwMode="auto">
          <a:xfrm>
            <a:off x="0" y="3473"/>
            <a:ext cx="11880850" cy="977255"/>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lvl="2" algn="r"/>
            <a:r>
              <a:rPr lang="es-AR" sz="3200" b="1" dirty="0" smtClean="0">
                <a:latin typeface="Arial Black" panose="020B0A04020102020204" pitchFamily="34" charset="0"/>
                <a:cs typeface="Times New Roman" panose="02020603050405020304" pitchFamily="18" charset="0"/>
              </a:rPr>
              <a:t>Resultados y discusión</a:t>
            </a:r>
            <a:endParaRPr lang="es-ES" sz="3200" b="1" dirty="0">
              <a:latin typeface="Arial Black" panose="020B0A04020102020204" pitchFamily="34" charset="0"/>
              <a:cs typeface="Times New Roman" panose="02020603050405020304" pitchFamily="18" charset="0"/>
            </a:endParaRPr>
          </a:p>
        </p:txBody>
      </p:sp>
      <p:grpSp>
        <p:nvGrpSpPr>
          <p:cNvPr id="2" name="7 Grupo"/>
          <p:cNvGrpSpPr/>
          <p:nvPr/>
        </p:nvGrpSpPr>
        <p:grpSpPr>
          <a:xfrm>
            <a:off x="395810" y="980729"/>
            <a:ext cx="10729191" cy="5184576"/>
            <a:chOff x="2832659" y="1205110"/>
            <a:chExt cx="2194046" cy="1606814"/>
          </a:xfrm>
          <a:gradFill flip="none" rotWithShape="1">
            <a:gsLst>
              <a:gs pos="0">
                <a:srgbClr val="3333CC">
                  <a:gamma/>
                  <a:tint val="0"/>
                  <a:invGamma/>
                </a:srgbClr>
              </a:gs>
              <a:gs pos="100000">
                <a:schemeClr val="accent6">
                  <a:lumMod val="75000"/>
                </a:schemeClr>
              </a:gs>
            </a:gsLst>
            <a:lin ang="8100000" scaled="1"/>
            <a:tileRect/>
          </a:gradFill>
          <a:scene3d>
            <a:camera prst="orthographicFront">
              <a:rot lat="0" lon="0" rev="0"/>
            </a:camera>
            <a:lightRig rig="soft" dir="t">
              <a:rot lat="0" lon="0" rev="0"/>
            </a:lightRig>
          </a:scene3d>
        </p:grpSpPr>
        <p:sp>
          <p:nvSpPr>
            <p:cNvPr id="9" name="8 Rectángulo redondeado"/>
            <p:cNvSpPr/>
            <p:nvPr/>
          </p:nvSpPr>
          <p:spPr>
            <a:xfrm>
              <a:off x="2832659" y="1205110"/>
              <a:ext cx="2194046" cy="1606814"/>
            </a:xfrm>
            <a:prstGeom prst="round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Rectángulo"/>
            <p:cNvSpPr/>
            <p:nvPr/>
          </p:nvSpPr>
          <p:spPr>
            <a:xfrm>
              <a:off x="2911097" y="1283548"/>
              <a:ext cx="2037170" cy="1449938"/>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2"/>
              <a:endParaRPr lang="es-EC" b="1" dirty="0" smtClean="0">
                <a:solidFill>
                  <a:schemeClr val="tx1"/>
                </a:solidFill>
              </a:endParaRPr>
            </a:p>
          </p:txBody>
        </p:sp>
      </p:grpSp>
      <p:sp>
        <p:nvSpPr>
          <p:cNvPr id="11" name="Rectángulo 16"/>
          <p:cNvSpPr/>
          <p:nvPr/>
        </p:nvSpPr>
        <p:spPr>
          <a:xfrm>
            <a:off x="1080894" y="580658"/>
            <a:ext cx="6211957" cy="369332"/>
          </a:xfrm>
          <a:prstGeom prst="rect">
            <a:avLst/>
          </a:prstGeom>
        </p:spPr>
        <p:txBody>
          <a:bodyPr wrap="none">
            <a:spAutoFit/>
          </a:bodyPr>
          <a:lstStyle/>
          <a:p>
            <a:r>
              <a:rPr lang="es-ES" i="1" dirty="0"/>
              <a:t>Beneficio - costo del uso de diferentes diluciones de formol</a:t>
            </a:r>
            <a:endParaRPr lang="es-ES" b="1" dirty="0"/>
          </a:p>
        </p:txBody>
      </p:sp>
      <p:sp>
        <p:nvSpPr>
          <p:cNvPr id="12" name="Rectángulo 16"/>
          <p:cNvSpPr/>
          <p:nvPr/>
        </p:nvSpPr>
        <p:spPr>
          <a:xfrm>
            <a:off x="779383" y="1511520"/>
            <a:ext cx="10057585" cy="369332"/>
          </a:xfrm>
          <a:prstGeom prst="rect">
            <a:avLst/>
          </a:prstGeom>
        </p:spPr>
        <p:txBody>
          <a:bodyPr wrap="square">
            <a:spAutoFit/>
          </a:bodyPr>
          <a:lstStyle/>
          <a:p>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1969207334"/>
              </p:ext>
            </p:extLst>
          </p:nvPr>
        </p:nvGraphicFramePr>
        <p:xfrm>
          <a:off x="971873" y="1161817"/>
          <a:ext cx="9612061" cy="4912967"/>
        </p:xfrm>
        <a:graphic>
          <a:graphicData uri="http://schemas.openxmlformats.org/drawingml/2006/table">
            <a:tbl>
              <a:tblPr firstRow="1" firstCol="1" bandRow="1">
                <a:tableStyleId>{5C22544A-7EE6-4342-B048-85BDC9FD1C3A}</a:tableStyleId>
              </a:tblPr>
              <a:tblGrid>
                <a:gridCol w="4034277"/>
                <a:gridCol w="1925058"/>
                <a:gridCol w="1925058"/>
                <a:gridCol w="1727668"/>
              </a:tblGrid>
              <a:tr h="246300">
                <a:tc gridSpan="4">
                  <a:txBody>
                    <a:bodyPr/>
                    <a:lstStyle/>
                    <a:p>
                      <a:pPr>
                        <a:lnSpc>
                          <a:spcPct val="115000"/>
                        </a:lnSpc>
                      </a:pPr>
                      <a:endParaRPr lang="es-ES" sz="1100" dirty="0">
                        <a:effectLst/>
                        <a:latin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r>
              <a:tr h="246300">
                <a:tc>
                  <a:txBody>
                    <a:bodyPr/>
                    <a:lstStyle/>
                    <a:p>
                      <a:pPr>
                        <a:lnSpc>
                          <a:spcPct val="115000"/>
                        </a:lnSpc>
                        <a:spcAft>
                          <a:spcPts val="0"/>
                        </a:spcAft>
                      </a:pPr>
                      <a:r>
                        <a:rPr lang="es-EC" sz="1200" dirty="0">
                          <a:effectLst/>
                          <a:latin typeface="Times New Roman" panose="02020603050405020304" pitchFamily="18" charset="0"/>
                          <a:cs typeface="Times New Roman" panose="02020603050405020304" pitchFamily="18" charset="0"/>
                        </a:rPr>
                        <a:t> </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nSpc>
                          <a:spcPct val="115000"/>
                        </a:lnSpc>
                        <a:spcAft>
                          <a:spcPts val="0"/>
                        </a:spcAft>
                      </a:pPr>
                      <a:r>
                        <a:rPr lang="es-EC" sz="1200" dirty="0">
                          <a:effectLst/>
                          <a:latin typeface="Times New Roman" panose="02020603050405020304" pitchFamily="18" charset="0"/>
                          <a:cs typeface="Times New Roman" panose="02020603050405020304" pitchFamily="18" charset="0"/>
                        </a:rPr>
                        <a:t>T0</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nSpc>
                          <a:spcPct val="115000"/>
                        </a:lnSpc>
                        <a:spcAft>
                          <a:spcPts val="0"/>
                        </a:spcAft>
                      </a:pPr>
                      <a:r>
                        <a:rPr lang="es-EC" sz="1200" dirty="0">
                          <a:effectLst/>
                          <a:latin typeface="Times New Roman" panose="02020603050405020304" pitchFamily="18" charset="0"/>
                          <a:cs typeface="Times New Roman" panose="02020603050405020304" pitchFamily="18" charset="0"/>
                        </a:rPr>
                        <a:t>T1</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nSpc>
                          <a:spcPct val="115000"/>
                        </a:lnSpc>
                        <a:spcAft>
                          <a:spcPts val="0"/>
                        </a:spcAft>
                      </a:pPr>
                      <a:r>
                        <a:rPr lang="es-EC" sz="1200" dirty="0">
                          <a:effectLst/>
                          <a:latin typeface="Times New Roman" panose="02020603050405020304" pitchFamily="18" charset="0"/>
                          <a:cs typeface="Times New Roman" panose="02020603050405020304" pitchFamily="18" charset="0"/>
                        </a:rPr>
                        <a:t>T2</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258196">
                <a:tc>
                  <a:txBody>
                    <a:bodyPr/>
                    <a:lstStyle/>
                    <a:p>
                      <a:pPr>
                        <a:lnSpc>
                          <a:spcPct val="115000"/>
                        </a:lnSpc>
                        <a:spcAft>
                          <a:spcPts val="0"/>
                        </a:spcAft>
                      </a:pPr>
                      <a:r>
                        <a:rPr lang="es-EC" sz="1200" dirty="0">
                          <a:effectLst/>
                          <a:latin typeface="Times New Roman" panose="02020603050405020304" pitchFamily="18" charset="0"/>
                          <a:cs typeface="Times New Roman" panose="02020603050405020304" pitchFamily="18" charset="0"/>
                        </a:rPr>
                        <a:t>Número de aves</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484</a:t>
                      </a:r>
                      <a:endParaRPr lang="es-ES" sz="1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484</a:t>
                      </a:r>
                      <a:endParaRPr lang="es-ES" sz="1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484</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270791">
                <a:tc>
                  <a:txBody>
                    <a:bodyPr/>
                    <a:lstStyle/>
                    <a:p>
                      <a:pPr>
                        <a:lnSpc>
                          <a:spcPct val="115000"/>
                        </a:lnSpc>
                        <a:spcAft>
                          <a:spcPts val="0"/>
                        </a:spcAft>
                      </a:pPr>
                      <a:r>
                        <a:rPr lang="es-EC" sz="1200" dirty="0">
                          <a:effectLst/>
                          <a:latin typeface="Times New Roman" panose="02020603050405020304" pitchFamily="18" charset="0"/>
                          <a:cs typeface="Times New Roman" panose="02020603050405020304" pitchFamily="18" charset="0"/>
                        </a:rPr>
                        <a:t>Costo de pollito $</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301,532</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301,532</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301,532</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258196">
                <a:tc>
                  <a:txBody>
                    <a:bodyPr/>
                    <a:lstStyle/>
                    <a:p>
                      <a:pPr>
                        <a:lnSpc>
                          <a:spcPct val="115000"/>
                        </a:lnSpc>
                        <a:spcAft>
                          <a:spcPts val="0"/>
                        </a:spcAft>
                      </a:pPr>
                      <a:r>
                        <a:rPr lang="es-EC" sz="1200" dirty="0">
                          <a:effectLst/>
                          <a:latin typeface="Times New Roman" panose="02020603050405020304" pitchFamily="18" charset="0"/>
                          <a:cs typeface="Times New Roman" panose="02020603050405020304" pitchFamily="18" charset="0"/>
                        </a:rPr>
                        <a:t>Alimento</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nSpc>
                          <a:spcPct val="115000"/>
                        </a:lnSpc>
                      </a:pPr>
                      <a:endParaRPr lang="es-ES" sz="16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pPr>
                      <a:endParaRPr lang="es-ES" sz="16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pPr>
                      <a:endParaRPr lang="es-ES" sz="1600" dirty="0">
                        <a:effectLst/>
                        <a:latin typeface="Times New Roman" panose="02020603050405020304" pitchFamily="18" charset="0"/>
                        <a:cs typeface="Times New Roman" panose="02020603050405020304" pitchFamily="18" charset="0"/>
                      </a:endParaRPr>
                    </a:p>
                  </a:txBody>
                  <a:tcPr marL="44450" marR="44450" marT="0" marB="0" anchor="b"/>
                </a:tc>
              </a:tr>
              <a:tr h="258196">
                <a:tc>
                  <a:txBody>
                    <a:bodyPr/>
                    <a:lstStyle/>
                    <a:p>
                      <a:pPr>
                        <a:lnSpc>
                          <a:spcPct val="115000"/>
                        </a:lnSpc>
                        <a:spcAft>
                          <a:spcPts val="0"/>
                        </a:spcAft>
                      </a:pPr>
                      <a:r>
                        <a:rPr lang="es-EC" sz="1200" dirty="0">
                          <a:effectLst/>
                          <a:latin typeface="Times New Roman" panose="02020603050405020304" pitchFamily="18" charset="0"/>
                          <a:cs typeface="Times New Roman" panose="02020603050405020304" pitchFamily="18" charset="0"/>
                        </a:rPr>
                        <a:t>Engorde 0            $</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40,45</a:t>
                      </a:r>
                      <a:endParaRPr lang="es-ES" sz="1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40,45</a:t>
                      </a:r>
                      <a:endParaRPr lang="es-ES" sz="1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41,30</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258196">
                <a:tc>
                  <a:txBody>
                    <a:bodyPr/>
                    <a:lstStyle/>
                    <a:p>
                      <a:pPr>
                        <a:lnSpc>
                          <a:spcPct val="115000"/>
                        </a:lnSpc>
                        <a:spcAft>
                          <a:spcPts val="0"/>
                        </a:spcAft>
                      </a:pPr>
                      <a:r>
                        <a:rPr lang="es-EC" sz="1200" dirty="0">
                          <a:effectLst/>
                          <a:latin typeface="Times New Roman" panose="02020603050405020304" pitchFamily="18" charset="0"/>
                          <a:cs typeface="Times New Roman" panose="02020603050405020304" pitchFamily="18" charset="0"/>
                        </a:rPr>
                        <a:t>Engorde 1            $</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293,80</a:t>
                      </a:r>
                      <a:endParaRPr lang="es-ES" sz="1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296,29</a:t>
                      </a:r>
                      <a:endParaRPr lang="es-ES" sz="1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294,55</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258196">
                <a:tc>
                  <a:txBody>
                    <a:bodyPr/>
                    <a:lstStyle/>
                    <a:p>
                      <a:pPr>
                        <a:lnSpc>
                          <a:spcPct val="115000"/>
                        </a:lnSpc>
                        <a:spcAft>
                          <a:spcPts val="0"/>
                        </a:spcAft>
                      </a:pPr>
                      <a:r>
                        <a:rPr lang="es-EC" sz="1200" dirty="0">
                          <a:effectLst/>
                          <a:latin typeface="Times New Roman" panose="02020603050405020304" pitchFamily="18" charset="0"/>
                          <a:cs typeface="Times New Roman" panose="02020603050405020304" pitchFamily="18" charset="0"/>
                        </a:rPr>
                        <a:t>Engorde 2            $</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274,38</a:t>
                      </a:r>
                      <a:endParaRPr lang="es-ES" sz="1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273,66</a:t>
                      </a:r>
                      <a:endParaRPr lang="es-ES" sz="1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268,42</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258196">
                <a:tc>
                  <a:txBody>
                    <a:bodyPr/>
                    <a:lstStyle/>
                    <a:p>
                      <a:pPr>
                        <a:lnSpc>
                          <a:spcPct val="115000"/>
                        </a:lnSpc>
                        <a:spcAft>
                          <a:spcPts val="0"/>
                        </a:spcAft>
                      </a:pPr>
                      <a:r>
                        <a:rPr lang="es-EC" sz="1200">
                          <a:effectLst/>
                          <a:latin typeface="Times New Roman" panose="02020603050405020304" pitchFamily="18" charset="0"/>
                          <a:cs typeface="Times New Roman" panose="02020603050405020304" pitchFamily="18" charset="0"/>
                        </a:rPr>
                        <a:t>Engorde 4            $</a:t>
                      </a:r>
                      <a:endParaRPr lang="es-ES" sz="1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275,84</a:t>
                      </a:r>
                      <a:endParaRPr lang="es-ES" sz="1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277,97</a:t>
                      </a:r>
                      <a:endParaRPr lang="es-ES" sz="1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274,42</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246300">
                <a:tc>
                  <a:txBody>
                    <a:bodyPr/>
                    <a:lstStyle/>
                    <a:p>
                      <a:pPr>
                        <a:lnSpc>
                          <a:spcPct val="115000"/>
                        </a:lnSpc>
                        <a:spcAft>
                          <a:spcPts val="0"/>
                        </a:spcAft>
                      </a:pPr>
                      <a:r>
                        <a:rPr lang="es-EC" sz="1200" dirty="0">
                          <a:effectLst/>
                          <a:latin typeface="Times New Roman" panose="02020603050405020304" pitchFamily="18" charset="0"/>
                          <a:cs typeface="Times New Roman" panose="02020603050405020304" pitchFamily="18" charset="0"/>
                        </a:rPr>
                        <a:t>Formol                  $</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0</a:t>
                      </a:r>
                      <a:endParaRPr lang="es-ES" sz="1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3,312</a:t>
                      </a:r>
                      <a:endParaRPr lang="es-ES" sz="1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1,656</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246300">
                <a:tc>
                  <a:txBody>
                    <a:bodyPr/>
                    <a:lstStyle/>
                    <a:p>
                      <a:pPr>
                        <a:lnSpc>
                          <a:spcPct val="115000"/>
                        </a:lnSpc>
                      </a:pPr>
                      <a:endParaRPr lang="es-ES" sz="1600" dirty="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pPr>
                      <a:endParaRPr lang="es-ES" sz="16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pPr>
                      <a:endParaRPr lang="es-ES" sz="16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pPr>
                      <a:endParaRPr lang="es-ES" sz="1600" dirty="0">
                        <a:effectLst/>
                        <a:latin typeface="Times New Roman" panose="02020603050405020304" pitchFamily="18" charset="0"/>
                        <a:cs typeface="Times New Roman" panose="02020603050405020304" pitchFamily="18" charset="0"/>
                      </a:endParaRPr>
                    </a:p>
                  </a:txBody>
                  <a:tcPr marL="44450" marR="44450" marT="0" marB="0" anchor="b"/>
                </a:tc>
              </a:tr>
              <a:tr h="246300">
                <a:tc>
                  <a:txBody>
                    <a:bodyPr/>
                    <a:lstStyle/>
                    <a:p>
                      <a:pPr>
                        <a:lnSpc>
                          <a:spcPct val="115000"/>
                        </a:lnSpc>
                        <a:spcAft>
                          <a:spcPts val="0"/>
                        </a:spcAft>
                      </a:pPr>
                      <a:r>
                        <a:rPr lang="es-EC" sz="1200" dirty="0">
                          <a:effectLst/>
                          <a:latin typeface="Times New Roman" panose="02020603050405020304" pitchFamily="18" charset="0"/>
                          <a:cs typeface="Times New Roman" panose="02020603050405020304" pitchFamily="18" charset="0"/>
                        </a:rPr>
                        <a:t>Total                      $</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1186,00347</a:t>
                      </a:r>
                      <a:endParaRPr lang="es-ES" sz="1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1193,21966</a:t>
                      </a:r>
                      <a:endParaRPr lang="es-ES" sz="1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1181,8793</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246300">
                <a:tc>
                  <a:txBody>
                    <a:bodyPr/>
                    <a:lstStyle/>
                    <a:p>
                      <a:pPr>
                        <a:lnSpc>
                          <a:spcPct val="115000"/>
                        </a:lnSpc>
                        <a:spcAft>
                          <a:spcPts val="0"/>
                        </a:spcAft>
                      </a:pPr>
                      <a:r>
                        <a:rPr lang="es-EC" sz="1200" dirty="0">
                          <a:effectLst/>
                          <a:latin typeface="Times New Roman" panose="02020603050405020304" pitchFamily="18" charset="0"/>
                          <a:cs typeface="Times New Roman" panose="02020603050405020304" pitchFamily="18" charset="0"/>
                        </a:rPr>
                        <a:t>Peso Promedio    gr.</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2489</a:t>
                      </a:r>
                      <a:endParaRPr lang="es-ES" sz="18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2512</a:t>
                      </a:r>
                      <a:endParaRPr lang="es-ES" sz="18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2500</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ctr"/>
                </a:tc>
              </a:tr>
              <a:tr h="258196">
                <a:tc>
                  <a:txBody>
                    <a:bodyPr/>
                    <a:lstStyle/>
                    <a:p>
                      <a:pPr>
                        <a:lnSpc>
                          <a:spcPct val="115000"/>
                        </a:lnSpc>
                        <a:spcAft>
                          <a:spcPts val="0"/>
                        </a:spcAft>
                      </a:pPr>
                      <a:r>
                        <a:rPr lang="es-EC" sz="1200" dirty="0">
                          <a:effectLst/>
                          <a:latin typeface="Times New Roman" panose="02020603050405020304" pitchFamily="18" charset="0"/>
                          <a:cs typeface="Times New Roman" panose="02020603050405020304" pitchFamily="18" charset="0"/>
                        </a:rPr>
                        <a:t>Mortalidad</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3,1</a:t>
                      </a:r>
                      <a:endParaRPr lang="es-ES" sz="18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3,51</a:t>
                      </a:r>
                      <a:endParaRPr lang="es-ES" sz="18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2,89</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ctr"/>
                </a:tc>
              </a:tr>
              <a:tr h="246300">
                <a:tc>
                  <a:txBody>
                    <a:bodyPr/>
                    <a:lstStyle/>
                    <a:p>
                      <a:pPr>
                        <a:lnSpc>
                          <a:spcPct val="115000"/>
                        </a:lnSpc>
                        <a:spcAft>
                          <a:spcPts val="0"/>
                        </a:spcAft>
                      </a:pPr>
                      <a:r>
                        <a:rPr lang="es-EC" sz="1200" dirty="0">
                          <a:effectLst/>
                          <a:latin typeface="Times New Roman" panose="02020603050405020304" pitchFamily="18" charset="0"/>
                          <a:cs typeface="Times New Roman" panose="02020603050405020304" pitchFamily="18" charset="0"/>
                        </a:rPr>
                        <a:t>Número de aves muertas</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15</a:t>
                      </a:r>
                      <a:endParaRPr lang="es-ES" sz="18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17</a:t>
                      </a:r>
                      <a:endParaRPr lang="es-ES" sz="18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14</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ctr"/>
                </a:tc>
              </a:tr>
              <a:tr h="246300">
                <a:tc>
                  <a:txBody>
                    <a:bodyPr/>
                    <a:lstStyle/>
                    <a:p>
                      <a:pPr>
                        <a:lnSpc>
                          <a:spcPct val="115000"/>
                        </a:lnSpc>
                        <a:spcAft>
                          <a:spcPts val="0"/>
                        </a:spcAft>
                      </a:pPr>
                      <a:r>
                        <a:rPr lang="es-EC" sz="1200" dirty="0">
                          <a:effectLst/>
                          <a:latin typeface="Times New Roman" panose="02020603050405020304" pitchFamily="18" charset="0"/>
                          <a:cs typeface="Times New Roman" panose="02020603050405020304" pitchFamily="18" charset="0"/>
                        </a:rPr>
                        <a:t>Costo ave kg         $</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1,35</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1,35</a:t>
                      </a:r>
                      <a:endParaRPr lang="es-ES" sz="18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1,35</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ctr"/>
                </a:tc>
              </a:tr>
              <a:tr h="246300">
                <a:tc>
                  <a:txBody>
                    <a:bodyPr/>
                    <a:lstStyle/>
                    <a:p>
                      <a:pPr>
                        <a:lnSpc>
                          <a:spcPct val="115000"/>
                        </a:lnSpc>
                        <a:spcAft>
                          <a:spcPts val="0"/>
                        </a:spcAft>
                      </a:pPr>
                      <a:r>
                        <a:rPr lang="es-EC" sz="1200">
                          <a:effectLst/>
                          <a:latin typeface="Times New Roman" panose="02020603050405020304" pitchFamily="18" charset="0"/>
                          <a:cs typeface="Times New Roman" panose="02020603050405020304" pitchFamily="18" charset="0"/>
                        </a:rPr>
                        <a:t>Ingresos                 $</a:t>
                      </a:r>
                      <a:endParaRPr lang="es-ES" sz="1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1575,91</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1583,69</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1586,25</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246300">
                <a:tc>
                  <a:txBody>
                    <a:bodyPr/>
                    <a:lstStyle/>
                    <a:p>
                      <a:pPr>
                        <a:lnSpc>
                          <a:spcPct val="115000"/>
                        </a:lnSpc>
                        <a:spcAft>
                          <a:spcPts val="0"/>
                        </a:spcAft>
                      </a:pPr>
                      <a:r>
                        <a:rPr lang="es-EC" sz="1200">
                          <a:effectLst/>
                          <a:latin typeface="Times New Roman" panose="02020603050405020304" pitchFamily="18" charset="0"/>
                          <a:cs typeface="Times New Roman" panose="02020603050405020304" pitchFamily="18" charset="0"/>
                        </a:rPr>
                        <a:t>Beneficio /costo   $</a:t>
                      </a:r>
                      <a:endParaRPr lang="es-ES" sz="180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1,329</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1,327</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1,342</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r>
              <a:tr h="246300">
                <a:tc gridSpan="4">
                  <a:txBody>
                    <a:bodyPr/>
                    <a:lstStyle/>
                    <a:p>
                      <a:pPr algn="ctr">
                        <a:lnSpc>
                          <a:spcPct val="115000"/>
                        </a:lnSpc>
                        <a:spcAft>
                          <a:spcPts val="0"/>
                        </a:spcAft>
                      </a:pPr>
                      <a:r>
                        <a:rPr lang="es-EC" sz="1800" dirty="0">
                          <a:effectLst/>
                          <a:latin typeface="Times New Roman" panose="02020603050405020304" pitchFamily="18" charset="0"/>
                          <a:cs typeface="Times New Roman" panose="02020603050405020304" pitchFamily="18" charset="0"/>
                        </a:rPr>
                        <a:t> </a:t>
                      </a:r>
                      <a:endParaRPr lang="es-ES" sz="1800" dirty="0">
                        <a:effectLst/>
                        <a:latin typeface="Times New Roman" panose="02020603050405020304" pitchFamily="18" charset="0"/>
                        <a:ea typeface="Calibri"/>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Tree>
    <p:extLst>
      <p:ext uri="{BB962C8B-B14F-4D97-AF65-F5344CB8AC3E}">
        <p14:creationId xmlns:p14="http://schemas.microsoft.com/office/powerpoint/2010/main" val="246934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p:cNvSpPr>
            <a:spLocks noChangeArrowheads="1"/>
          </p:cNvSpPr>
          <p:nvPr/>
        </p:nvSpPr>
        <p:spPr bwMode="auto">
          <a:xfrm>
            <a:off x="0" y="3473"/>
            <a:ext cx="11880850" cy="977255"/>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lvl="2" algn="r"/>
            <a:r>
              <a:rPr lang="es-AR" sz="3200" b="1" dirty="0" smtClean="0">
                <a:latin typeface="Arial Black" panose="020B0A04020102020204" pitchFamily="34" charset="0"/>
                <a:cs typeface="Times New Roman" panose="02020603050405020304" pitchFamily="18" charset="0"/>
              </a:rPr>
              <a:t>Conclusiones y Recomendaciones</a:t>
            </a:r>
            <a:endParaRPr lang="es-ES" sz="3200" b="1" dirty="0">
              <a:latin typeface="Arial Black" panose="020B0A04020102020204" pitchFamily="34" charset="0"/>
              <a:cs typeface="Times New Roman" panose="02020603050405020304" pitchFamily="18" charset="0"/>
            </a:endParaRPr>
          </a:p>
        </p:txBody>
      </p:sp>
      <p:sp>
        <p:nvSpPr>
          <p:cNvPr id="11" name="Rectángulo 16"/>
          <p:cNvSpPr/>
          <p:nvPr/>
        </p:nvSpPr>
        <p:spPr>
          <a:xfrm>
            <a:off x="1080894" y="580658"/>
            <a:ext cx="1633781" cy="369332"/>
          </a:xfrm>
          <a:prstGeom prst="rect">
            <a:avLst/>
          </a:prstGeom>
        </p:spPr>
        <p:txBody>
          <a:bodyPr wrap="none">
            <a:spAutoFit/>
          </a:bodyPr>
          <a:lstStyle/>
          <a:p>
            <a:r>
              <a:rPr lang="es-ES" i="1" dirty="0" smtClean="0"/>
              <a:t>Conclusiones.</a:t>
            </a:r>
            <a:endParaRPr lang="es-ES" b="1" dirty="0"/>
          </a:p>
        </p:txBody>
      </p:sp>
      <p:sp>
        <p:nvSpPr>
          <p:cNvPr id="12" name="Rectángulo 16"/>
          <p:cNvSpPr/>
          <p:nvPr/>
        </p:nvSpPr>
        <p:spPr>
          <a:xfrm>
            <a:off x="779383" y="1511520"/>
            <a:ext cx="10057585" cy="369332"/>
          </a:xfrm>
          <a:prstGeom prst="rect">
            <a:avLst/>
          </a:prstGeom>
        </p:spPr>
        <p:txBody>
          <a:bodyPr wrap="square">
            <a:spAutoFit/>
          </a:bodyPr>
          <a:lstStyle/>
          <a:p>
            <a:endParaRPr lang="es-ES" dirty="0"/>
          </a:p>
        </p:txBody>
      </p:sp>
      <p:sp>
        <p:nvSpPr>
          <p:cNvPr id="53" name="52 Rectángulo"/>
          <p:cNvSpPr/>
          <p:nvPr/>
        </p:nvSpPr>
        <p:spPr>
          <a:xfrm>
            <a:off x="611833" y="1412776"/>
            <a:ext cx="10801200" cy="4524315"/>
          </a:xfrm>
          <a:prstGeom prst="rect">
            <a:avLst/>
          </a:prstGeom>
        </p:spPr>
        <p:txBody>
          <a:bodyPr wrap="square">
            <a:spAutoFit/>
          </a:bodyPr>
          <a:lstStyle/>
          <a:p>
            <a:pPr marL="285750" lvl="0" indent="-285750">
              <a:buFont typeface="Arial" panose="020B0604020202020204" pitchFamily="34" charset="0"/>
              <a:buChar char="•"/>
            </a:pPr>
            <a:r>
              <a:rPr lang="es-AR" dirty="0">
                <a:latin typeface="Times New Roman" panose="02020603050405020304" pitchFamily="18" charset="0"/>
                <a:cs typeface="Times New Roman" panose="02020603050405020304" pitchFamily="18" charset="0"/>
              </a:rPr>
              <a:t>El uso de formol como desinfectante en nacedoras tiene un efecto positivo para disminuir la cantidad mesófilos, no así en el caso de las levaduras y hongos donde no se pudo ver una disminución considerable al comparar el ambiente de la nacedora antes y después de la aplicación de formol.</a:t>
            </a:r>
            <a:endParaRPr lang="es-EC"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AR" dirty="0">
                <a:latin typeface="Times New Roman" panose="02020603050405020304" pitchFamily="18" charset="0"/>
                <a:cs typeface="Times New Roman" panose="02020603050405020304" pitchFamily="18" charset="0"/>
              </a:rPr>
              <a:t>Al observar la mortalidad acumulada a los 34 días del proceso de engorde, en el que se obtuvieron valores similares estadísticamente  podemos concluir que el estatus sanitario del pollo bebe fue similar en los tres tratamientos. </a:t>
            </a:r>
            <a:endParaRPr lang="es-EC"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AR" dirty="0">
                <a:latin typeface="Times New Roman" panose="02020603050405020304" pitchFamily="18" charset="0"/>
                <a:cs typeface="Times New Roman" panose="02020603050405020304" pitchFamily="18" charset="0"/>
              </a:rPr>
              <a:t>Los dos tratamientos en los que se aplicó el formol como desinfectante de nacedora presentaron mejores ganancias de peso diario lo que se traduce en mayor peso de faena por lo que se consiguió un mayor beneficio económico.</a:t>
            </a:r>
            <a:endParaRPr lang="es-EC"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AR" dirty="0">
                <a:latin typeface="Times New Roman" panose="02020603050405020304" pitchFamily="18" charset="0"/>
                <a:cs typeface="Times New Roman" panose="02020603050405020304" pitchFamily="18" charset="0"/>
              </a:rPr>
              <a:t>Los parámetros de incubación no se vieron afectados por el uso de formol puro y diluido a excepción de la variable descarte de pollo bebe que presenta diferencias significativas en el tratamiento de formol puro, ya que es el tratamiento con mayor número de huevos explotados a la transferencia. Sin embargo, consideramos que el uso de formol puro en este tratamiento ayudo a que estos pollos tengan un normal desempeño en el proceso de engorde.</a:t>
            </a:r>
            <a:endParaRPr lang="es-EC"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AR" dirty="0">
                <a:latin typeface="Times New Roman" panose="02020603050405020304" pitchFamily="18" charset="0"/>
                <a:cs typeface="Times New Roman" panose="02020603050405020304" pitchFamily="18" charset="0"/>
              </a:rPr>
              <a:t>El tratamiento que tiene mejor beneficio costo es el tratamiento T2 que corresponde al uso de formol diluido ya que es el que tuvo el mayor peso final.</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97229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p:cNvSpPr>
            <a:spLocks noChangeArrowheads="1"/>
          </p:cNvSpPr>
          <p:nvPr/>
        </p:nvSpPr>
        <p:spPr bwMode="auto">
          <a:xfrm>
            <a:off x="0" y="3473"/>
            <a:ext cx="11880850" cy="977255"/>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lvl="2" algn="r"/>
            <a:r>
              <a:rPr lang="es-AR" sz="3200" b="1" dirty="0" smtClean="0">
                <a:latin typeface="Arial Black" panose="020B0A04020102020204" pitchFamily="34" charset="0"/>
                <a:cs typeface="Times New Roman" panose="02020603050405020304" pitchFamily="18" charset="0"/>
              </a:rPr>
              <a:t>Conclusiones y Recomendaciones</a:t>
            </a:r>
            <a:endParaRPr lang="es-ES" sz="3200" b="1" dirty="0">
              <a:latin typeface="Arial Black" panose="020B0A04020102020204" pitchFamily="34" charset="0"/>
              <a:cs typeface="Times New Roman" panose="02020603050405020304" pitchFamily="18" charset="0"/>
            </a:endParaRPr>
          </a:p>
        </p:txBody>
      </p:sp>
      <p:sp>
        <p:nvSpPr>
          <p:cNvPr id="11" name="Rectángulo 16"/>
          <p:cNvSpPr/>
          <p:nvPr/>
        </p:nvSpPr>
        <p:spPr>
          <a:xfrm>
            <a:off x="1080894" y="580658"/>
            <a:ext cx="2095445" cy="369332"/>
          </a:xfrm>
          <a:prstGeom prst="rect">
            <a:avLst/>
          </a:prstGeom>
        </p:spPr>
        <p:txBody>
          <a:bodyPr wrap="none">
            <a:spAutoFit/>
          </a:bodyPr>
          <a:lstStyle/>
          <a:p>
            <a:r>
              <a:rPr lang="es-ES" i="1" dirty="0" smtClean="0"/>
              <a:t>Recomendaciones</a:t>
            </a:r>
            <a:endParaRPr lang="es-ES" b="1" dirty="0"/>
          </a:p>
        </p:txBody>
      </p:sp>
      <p:sp>
        <p:nvSpPr>
          <p:cNvPr id="12" name="Rectángulo 16"/>
          <p:cNvSpPr/>
          <p:nvPr/>
        </p:nvSpPr>
        <p:spPr>
          <a:xfrm>
            <a:off x="779383" y="1511520"/>
            <a:ext cx="10057585" cy="369332"/>
          </a:xfrm>
          <a:prstGeom prst="rect">
            <a:avLst/>
          </a:prstGeom>
        </p:spPr>
        <p:txBody>
          <a:bodyPr wrap="square">
            <a:spAutoFit/>
          </a:bodyPr>
          <a:lstStyle/>
          <a:p>
            <a:endParaRPr lang="es-ES" dirty="0"/>
          </a:p>
        </p:txBody>
      </p:sp>
      <p:sp>
        <p:nvSpPr>
          <p:cNvPr id="3" name="2 Rectángulo"/>
          <p:cNvSpPr/>
          <p:nvPr/>
        </p:nvSpPr>
        <p:spPr>
          <a:xfrm>
            <a:off x="515265" y="1052736"/>
            <a:ext cx="10969776" cy="4801314"/>
          </a:xfrm>
          <a:prstGeom prst="rect">
            <a:avLst/>
          </a:prstGeom>
        </p:spPr>
        <p:txBody>
          <a:bodyPr wrap="square">
            <a:spAutoFit/>
          </a:bodyPr>
          <a:lstStyle/>
          <a:p>
            <a:pPr marL="285750" lvl="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Usar como mecanismo de desinfección de ambiente de nacedoras de pollos una mezcla de formol con agua en proporciones iguales ya que en comparación con el uso de formol puro no presenta ninguna ventaja; además esta dilución facilita la parte operativa del uso del formol por el personal de la planta de incubación</a:t>
            </a:r>
            <a:r>
              <a:rPr lang="es-ES" dirty="0" smtClean="0">
                <a:latin typeface="Times New Roman" panose="02020603050405020304" pitchFamily="18" charset="0"/>
                <a:cs typeface="Times New Roman" panose="02020603050405020304" pitchFamily="18" charset="0"/>
              </a:rPr>
              <a:t>.</a:t>
            </a:r>
          </a:p>
          <a:p>
            <a:pPr lvl="0"/>
            <a:endParaRPr lang="es-EC"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Tener la consideración que cuando se usa formol como desinfectante en nacedoras los sistemas de ventilación de las maquinas no pueden fallar ya que se corre el riesgo de intoxicar a los pollos bebe y producir mortalidad</a:t>
            </a:r>
            <a:r>
              <a:rPr lang="es-ES" dirty="0" smtClean="0">
                <a:latin typeface="Times New Roman" panose="02020603050405020304" pitchFamily="18" charset="0"/>
                <a:cs typeface="Times New Roman" panose="02020603050405020304" pitchFamily="18" charset="0"/>
              </a:rPr>
              <a:t>.</a:t>
            </a:r>
          </a:p>
          <a:p>
            <a:pPr lvl="0"/>
            <a:endParaRPr lang="es-EC"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Evaluar el uso de formol con un sistema de dosificación continuo durante el nacimiento de los pollos a diferencia del procedimiento que se utilizó en esta investigación de colocar el volumen total de formol en una sola aplicación</a:t>
            </a:r>
            <a:r>
              <a:rPr lang="es-ES" dirty="0" smtClean="0">
                <a:latin typeface="Times New Roman" panose="02020603050405020304" pitchFamily="18" charset="0"/>
                <a:cs typeface="Times New Roman" panose="02020603050405020304" pitchFamily="18" charset="0"/>
              </a:rPr>
              <a:t>.</a:t>
            </a:r>
          </a:p>
          <a:p>
            <a:pPr lvl="0"/>
            <a:endParaRPr lang="es-EC"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Relacionar el uso de formol con posibles daños en las mucosas del pollo bebe y como impactan estos daños en la aplicación de vacunas vivas por espray. </a:t>
            </a:r>
            <a:endParaRPr lang="es-ES" dirty="0" smtClean="0">
              <a:latin typeface="Times New Roman" panose="02020603050405020304" pitchFamily="18" charset="0"/>
              <a:cs typeface="Times New Roman" panose="02020603050405020304" pitchFamily="18" charset="0"/>
            </a:endParaRPr>
          </a:p>
          <a:p>
            <a:pPr lvl="0"/>
            <a:endParaRPr lang="es-EC"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Considerar el uso de formol desde el momento de la transferencia hasta el inicio de la ventana de nacimiento para lograr el máximo efecto desinfectante antes que se incremente la velocidad de ventilación en nacedoras para controlar la temperatura ambiental.</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2130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p:cNvSpPr>
            <a:spLocks noChangeArrowheads="1"/>
          </p:cNvSpPr>
          <p:nvPr/>
        </p:nvSpPr>
        <p:spPr bwMode="auto">
          <a:xfrm>
            <a:off x="0" y="3473"/>
            <a:ext cx="11880850" cy="977255"/>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algn="r" eaLnBrk="1" fontAlgn="auto" hangingPunct="1">
              <a:spcBef>
                <a:spcPts val="0"/>
              </a:spcBef>
              <a:spcAft>
                <a:spcPts val="0"/>
              </a:spcAft>
              <a:defRPr/>
            </a:pPr>
            <a:r>
              <a:rPr lang="es-EC" sz="3200" b="1" dirty="0" smtClean="0">
                <a:latin typeface="Arial Black" panose="020B0A04020102020204" pitchFamily="34" charset="0"/>
                <a:cs typeface="Times New Roman" panose="02020603050405020304" pitchFamily="18" charset="0"/>
              </a:rPr>
              <a:t>Objetivos</a:t>
            </a:r>
            <a:endParaRPr lang="es-EC" sz="3200" b="1" dirty="0">
              <a:latin typeface="Arial Black" panose="020B0A04020102020204" pitchFamily="34"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1616573642"/>
              </p:ext>
            </p:extLst>
          </p:nvPr>
        </p:nvGraphicFramePr>
        <p:xfrm>
          <a:off x="372512" y="1332179"/>
          <a:ext cx="11184537" cy="4977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76586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p:cNvSpPr>
            <a:spLocks noChangeArrowheads="1"/>
          </p:cNvSpPr>
          <p:nvPr/>
        </p:nvSpPr>
        <p:spPr bwMode="auto">
          <a:xfrm>
            <a:off x="0" y="3473"/>
            <a:ext cx="11880850" cy="977255"/>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algn="r" eaLnBrk="1" fontAlgn="auto" hangingPunct="1">
              <a:spcBef>
                <a:spcPts val="0"/>
              </a:spcBef>
              <a:spcAft>
                <a:spcPts val="0"/>
              </a:spcAft>
              <a:defRPr/>
            </a:pPr>
            <a:r>
              <a:rPr lang="es-EC" sz="3200" b="1" dirty="0" smtClean="0">
                <a:latin typeface="Arial Black" panose="020B0A04020102020204" pitchFamily="34" charset="0"/>
                <a:cs typeface="Times New Roman" panose="02020603050405020304" pitchFamily="18" charset="0"/>
              </a:rPr>
              <a:t>MATERIALES Y METODOS</a:t>
            </a:r>
            <a:endParaRPr lang="es-EC" sz="3200" b="1" dirty="0">
              <a:latin typeface="Arial Black" panose="020B0A04020102020204" pitchFamily="34" charset="0"/>
              <a:cs typeface="Times New Roman" panose="02020603050405020304" pitchFamily="18" charset="0"/>
            </a:endParaRPr>
          </a:p>
        </p:txBody>
      </p:sp>
      <p:sp>
        <p:nvSpPr>
          <p:cNvPr id="4" name="CuadroTexto 11"/>
          <p:cNvSpPr txBox="1"/>
          <p:nvPr/>
        </p:nvSpPr>
        <p:spPr>
          <a:xfrm>
            <a:off x="611833" y="908720"/>
            <a:ext cx="4176464" cy="400110"/>
          </a:xfrm>
          <a:prstGeom prst="rect">
            <a:avLst/>
          </a:prstGeom>
          <a:noFill/>
        </p:spPr>
        <p:txBody>
          <a:bodyPr wrap="square" rtlCol="0">
            <a:spAutoFit/>
          </a:bodyPr>
          <a:lstStyle/>
          <a:p>
            <a:pPr marL="285750" indent="-285750">
              <a:buFont typeface="Wingdings" panose="05000000000000000000" pitchFamily="2" charset="2"/>
              <a:buChar char="q"/>
            </a:pPr>
            <a:r>
              <a:rPr lang="es-EC" sz="2000" b="1" dirty="0">
                <a:latin typeface="Arial" panose="020B0604020202020204" pitchFamily="34" charset="0"/>
                <a:cs typeface="Arial" panose="020B0604020202020204" pitchFamily="34" charset="0"/>
              </a:rPr>
              <a:t>Ubicación </a:t>
            </a:r>
            <a:r>
              <a:rPr lang="es-EC" sz="2000" b="1" dirty="0" smtClean="0">
                <a:latin typeface="Arial" panose="020B0604020202020204" pitchFamily="34" charset="0"/>
                <a:cs typeface="Arial" panose="020B0604020202020204" pitchFamily="34" charset="0"/>
              </a:rPr>
              <a:t>de la Investigación</a:t>
            </a:r>
            <a:endParaRPr lang="es-EC" sz="2000" b="1" dirty="0">
              <a:latin typeface="Arial" panose="020B0604020202020204" pitchFamily="34" charset="0"/>
              <a:cs typeface="Arial" panose="020B0604020202020204" pitchFamily="34" charset="0"/>
            </a:endParaRPr>
          </a:p>
        </p:txBody>
      </p:sp>
      <p:sp>
        <p:nvSpPr>
          <p:cNvPr id="5" name="Rectángulo 3"/>
          <p:cNvSpPr/>
          <p:nvPr/>
        </p:nvSpPr>
        <p:spPr>
          <a:xfrm>
            <a:off x="611833" y="1412776"/>
            <a:ext cx="10801200" cy="2877711"/>
          </a:xfrm>
          <a:prstGeom prst="rect">
            <a:avLst/>
          </a:prstGeom>
        </p:spPr>
        <p:txBody>
          <a:bodyPr wrap="square">
            <a:spAutoFit/>
          </a:bodyPr>
          <a:lstStyle/>
          <a:p>
            <a:r>
              <a:rPr lang="es-EC" dirty="0" smtClean="0"/>
              <a:t>INCUBADORA  AVEPICA			 	 GRANJA DE ENGORDE ZARACAY</a:t>
            </a:r>
          </a:p>
          <a:p>
            <a:endParaRPr lang="es-MX" dirty="0">
              <a:latin typeface="Arial" panose="020B0604020202020204" pitchFamily="34" charset="0"/>
              <a:cs typeface="Arial" panose="020B0604020202020204" pitchFamily="34" charset="0"/>
            </a:endParaRPr>
          </a:p>
          <a:p>
            <a:r>
              <a:rPr lang="es-EC" dirty="0">
                <a:latin typeface="Arial" panose="020B0604020202020204" pitchFamily="34" charset="0"/>
                <a:cs typeface="Arial" panose="020B0604020202020204" pitchFamily="34" charset="0"/>
              </a:rPr>
              <a:t>Provincia: 	</a:t>
            </a:r>
            <a:r>
              <a:rPr lang="es-EC" dirty="0" smtClean="0"/>
              <a:t> Sto. Domingo de los </a:t>
            </a:r>
            <a:r>
              <a:rPr lang="es-EC" dirty="0" err="1" smtClean="0"/>
              <a:t>Tsachilas</a:t>
            </a:r>
            <a:r>
              <a:rPr lang="es-EC" dirty="0" smtClean="0"/>
              <a:t> </a:t>
            </a:r>
            <a:r>
              <a:rPr lang="es-EC" dirty="0" smtClean="0">
                <a:latin typeface="Arial" panose="020B0604020202020204" pitchFamily="34" charset="0"/>
                <a:cs typeface="Arial" panose="020B0604020202020204" pitchFamily="34" charset="0"/>
              </a:rPr>
              <a:t>	 Provincia: </a:t>
            </a:r>
            <a:r>
              <a:rPr lang="es-EC" dirty="0" smtClean="0"/>
              <a:t> Sto. Domingo de los </a:t>
            </a:r>
            <a:r>
              <a:rPr lang="es-EC" dirty="0" err="1" smtClean="0"/>
              <a:t>Tsachilas</a:t>
            </a:r>
            <a:r>
              <a:rPr lang="es-EC" dirty="0" smtClean="0"/>
              <a:t> </a:t>
            </a:r>
            <a:endParaRPr lang="es-MX" dirty="0">
              <a:latin typeface="Arial" panose="020B0604020202020204" pitchFamily="34" charset="0"/>
              <a:cs typeface="Arial" panose="020B0604020202020204" pitchFamily="34" charset="0"/>
            </a:endParaRPr>
          </a:p>
          <a:p>
            <a:r>
              <a:rPr lang="es-EC" dirty="0">
                <a:latin typeface="Arial" panose="020B0604020202020204" pitchFamily="34" charset="0"/>
                <a:cs typeface="Arial" panose="020B0604020202020204" pitchFamily="34" charset="0"/>
              </a:rPr>
              <a:t>Cantón:		</a:t>
            </a:r>
            <a:r>
              <a:rPr lang="es-EC" dirty="0" smtClean="0"/>
              <a:t> Sto. Domingo de los </a:t>
            </a:r>
            <a:r>
              <a:rPr lang="es-EC" dirty="0" err="1" smtClean="0"/>
              <a:t>Tsachilas</a:t>
            </a:r>
            <a:r>
              <a:rPr lang="es-EC" dirty="0" smtClean="0"/>
              <a:t> </a:t>
            </a:r>
            <a:r>
              <a:rPr lang="es-EC" dirty="0" smtClean="0">
                <a:latin typeface="Arial" panose="020B0604020202020204" pitchFamily="34" charset="0"/>
                <a:cs typeface="Arial" panose="020B0604020202020204" pitchFamily="34" charset="0"/>
              </a:rPr>
              <a:t>	Cantón:	    </a:t>
            </a:r>
            <a:r>
              <a:rPr lang="es-EC" dirty="0" smtClean="0"/>
              <a:t>Sto. Domingo de los </a:t>
            </a:r>
            <a:r>
              <a:rPr lang="es-EC" dirty="0" err="1" smtClean="0"/>
              <a:t>Tsachilas</a:t>
            </a:r>
            <a:r>
              <a:rPr lang="es-EC" dirty="0" smtClean="0"/>
              <a:t> </a:t>
            </a:r>
            <a:r>
              <a:rPr lang="es-EC" dirty="0" smtClean="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r>
              <a:rPr lang="es-EC" dirty="0">
                <a:latin typeface="Arial" panose="020B0604020202020204" pitchFamily="34" charset="0"/>
                <a:cs typeface="Arial" panose="020B0604020202020204" pitchFamily="34" charset="0"/>
              </a:rPr>
              <a:t>Parroquia:	</a:t>
            </a:r>
            <a:r>
              <a:rPr lang="es-EC" dirty="0" err="1" smtClean="0">
                <a:latin typeface="Arial" panose="020B0604020202020204" pitchFamily="34" charset="0"/>
                <a:cs typeface="Arial" panose="020B0604020202020204" pitchFamily="34" charset="0"/>
              </a:rPr>
              <a:t>Chiguilpe</a:t>
            </a:r>
            <a:r>
              <a:rPr lang="es-EC" dirty="0" smtClean="0">
                <a:latin typeface="Arial" panose="020B0604020202020204" pitchFamily="34" charset="0"/>
                <a:cs typeface="Arial" panose="020B0604020202020204" pitchFamily="34" charset="0"/>
              </a:rPr>
              <a:t>, </a:t>
            </a:r>
            <a:r>
              <a:rPr lang="es-EC" dirty="0" err="1" smtClean="0">
                <a:latin typeface="Arial" panose="020B0604020202020204" pitchFamily="34" charset="0"/>
                <a:cs typeface="Arial" panose="020B0604020202020204" pitchFamily="34" charset="0"/>
              </a:rPr>
              <a:t>Bomboli</a:t>
            </a:r>
            <a:r>
              <a:rPr lang="es-EC" dirty="0" smtClean="0">
                <a:latin typeface="Arial" panose="020B0604020202020204" pitchFamily="34" charset="0"/>
                <a:cs typeface="Arial" panose="020B0604020202020204" pitchFamily="34" charset="0"/>
              </a:rPr>
              <a:t>		 </a:t>
            </a:r>
            <a:r>
              <a:rPr lang="es-EC" dirty="0" err="1" smtClean="0">
                <a:latin typeface="Arial" panose="020B0604020202020204" pitchFamily="34" charset="0"/>
                <a:cs typeface="Arial" panose="020B0604020202020204" pitchFamily="34" charset="0"/>
              </a:rPr>
              <a:t>Direccion</a:t>
            </a:r>
            <a:r>
              <a:rPr lang="es-EC" dirty="0" smtClean="0">
                <a:latin typeface="Arial" panose="020B0604020202020204" pitchFamily="34" charset="0"/>
                <a:cs typeface="Arial" panose="020B0604020202020204" pitchFamily="34" charset="0"/>
              </a:rPr>
              <a:t>: </a:t>
            </a:r>
            <a:r>
              <a:rPr lang="es-EC" dirty="0" smtClean="0"/>
              <a:t> Km 16 vía  la Concordia</a:t>
            </a:r>
            <a:endParaRPr lang="es-MX" dirty="0">
              <a:latin typeface="Arial" panose="020B0604020202020204" pitchFamily="34" charset="0"/>
              <a:cs typeface="Arial" panose="020B0604020202020204" pitchFamily="34" charset="0"/>
            </a:endParaRPr>
          </a:p>
          <a:p>
            <a:r>
              <a:rPr lang="es-EC" dirty="0">
                <a:latin typeface="Arial" panose="020B0604020202020204" pitchFamily="34" charset="0"/>
                <a:cs typeface="Arial" panose="020B0604020202020204" pitchFamily="34" charset="0"/>
              </a:rPr>
              <a:t>Altitud: 		</a:t>
            </a:r>
            <a:r>
              <a:rPr lang="es-EC" dirty="0" smtClean="0">
                <a:latin typeface="Arial" panose="020B0604020202020204" pitchFamily="34" charset="0"/>
                <a:cs typeface="Arial" panose="020B0604020202020204" pitchFamily="34" charset="0"/>
              </a:rPr>
              <a:t>568 </a:t>
            </a:r>
            <a:r>
              <a:rPr lang="es-EC" dirty="0">
                <a:latin typeface="Arial" panose="020B0604020202020204" pitchFamily="34" charset="0"/>
                <a:cs typeface="Arial" panose="020B0604020202020204" pitchFamily="34" charset="0"/>
              </a:rPr>
              <a:t>m.s.n.m</a:t>
            </a:r>
            <a:r>
              <a:rPr lang="es-EC" dirty="0" smtClean="0">
                <a:latin typeface="Arial" panose="020B0604020202020204" pitchFamily="34" charset="0"/>
                <a:cs typeface="Arial" panose="020B0604020202020204" pitchFamily="34" charset="0"/>
              </a:rPr>
              <a:t>.		 	Altitud:        523 m.s.n.m.          </a:t>
            </a:r>
            <a:endParaRPr lang="es-MX" dirty="0">
              <a:latin typeface="Arial" panose="020B0604020202020204" pitchFamily="34" charset="0"/>
              <a:cs typeface="Arial" panose="020B0604020202020204" pitchFamily="34" charset="0"/>
            </a:endParaRPr>
          </a:p>
          <a:p>
            <a:r>
              <a:rPr lang="es-EC" dirty="0">
                <a:latin typeface="Arial" panose="020B0604020202020204" pitchFamily="34" charset="0"/>
                <a:cs typeface="Arial" panose="020B0604020202020204" pitchFamily="34" charset="0"/>
              </a:rPr>
              <a:t>Latitud:		</a:t>
            </a:r>
            <a:r>
              <a:rPr lang="es-EC" dirty="0" smtClean="0">
                <a:latin typeface="Arial" panose="020B0604020202020204" pitchFamily="34" charset="0"/>
                <a:cs typeface="Arial" panose="020B0604020202020204" pitchFamily="34" charset="0"/>
              </a:rPr>
              <a:t>-0.263693”			 Latitud       -0.170066 </a:t>
            </a:r>
            <a:endParaRPr lang="es-MX" dirty="0">
              <a:latin typeface="Arial" panose="020B0604020202020204" pitchFamily="34" charset="0"/>
              <a:cs typeface="Arial" panose="020B0604020202020204" pitchFamily="34" charset="0"/>
            </a:endParaRPr>
          </a:p>
          <a:p>
            <a:r>
              <a:rPr lang="es-EC" dirty="0">
                <a:latin typeface="Arial" panose="020B0604020202020204" pitchFamily="34" charset="0"/>
                <a:cs typeface="Arial" panose="020B0604020202020204" pitchFamily="34" charset="0"/>
              </a:rPr>
              <a:t>Longitud:	</a:t>
            </a:r>
            <a:r>
              <a:rPr lang="es-EC" dirty="0" smtClean="0">
                <a:latin typeface="Arial" panose="020B0604020202020204" pitchFamily="34" charset="0"/>
                <a:cs typeface="Arial" panose="020B0604020202020204" pitchFamily="34" charset="0"/>
              </a:rPr>
              <a:t>-79.133281”			 Longitud:    -79.203113</a:t>
            </a:r>
            <a:endParaRPr lang="es-MX" dirty="0">
              <a:latin typeface="Arial" panose="020B0604020202020204" pitchFamily="34" charset="0"/>
              <a:cs typeface="Arial" panose="020B0604020202020204" pitchFamily="34" charset="0"/>
            </a:endParaRPr>
          </a:p>
          <a:p>
            <a:r>
              <a:rPr lang="es-EC" dirty="0" err="1" smtClean="0">
                <a:latin typeface="Arial" panose="020B0604020202020204" pitchFamily="34" charset="0"/>
                <a:cs typeface="Arial" panose="020B0604020202020204" pitchFamily="34" charset="0"/>
              </a:rPr>
              <a:t>Temp</a:t>
            </a:r>
            <a:r>
              <a:rPr lang="es-EC" dirty="0" smtClean="0">
                <a:latin typeface="Arial" panose="020B0604020202020204" pitchFamily="34" charset="0"/>
                <a:cs typeface="Arial" panose="020B0604020202020204" pitchFamily="34" charset="0"/>
              </a:rPr>
              <a:t>. </a:t>
            </a:r>
            <a:r>
              <a:rPr lang="es-EC" dirty="0">
                <a:latin typeface="Arial" panose="020B0604020202020204" pitchFamily="34" charset="0"/>
                <a:cs typeface="Arial" panose="020B0604020202020204" pitchFamily="34" charset="0"/>
              </a:rPr>
              <a:t>Media: 	</a:t>
            </a:r>
            <a:r>
              <a:rPr lang="es-EC" dirty="0" smtClean="0">
                <a:latin typeface="Arial" panose="020B0604020202020204" pitchFamily="34" charset="0"/>
                <a:cs typeface="Arial" panose="020B0604020202020204" pitchFamily="34" charset="0"/>
              </a:rPr>
              <a:t>23,5 °C 				</a:t>
            </a:r>
            <a:r>
              <a:rPr lang="es-EC" dirty="0" err="1" smtClean="0">
                <a:latin typeface="Arial" panose="020B0604020202020204" pitchFamily="34" charset="0"/>
                <a:cs typeface="Arial" panose="020B0604020202020204" pitchFamily="34" charset="0"/>
              </a:rPr>
              <a:t>Temp</a:t>
            </a:r>
            <a:r>
              <a:rPr lang="es-EC" dirty="0" smtClean="0">
                <a:latin typeface="Arial" panose="020B0604020202020204" pitchFamily="34" charset="0"/>
                <a:cs typeface="Arial" panose="020B0604020202020204" pitchFamily="34" charset="0"/>
              </a:rPr>
              <a:t>. Media: 23.5 °C</a:t>
            </a:r>
            <a:endParaRPr lang="es-MX" dirty="0">
              <a:latin typeface="Arial" panose="020B0604020202020204" pitchFamily="34" charset="0"/>
              <a:cs typeface="Arial" panose="020B0604020202020204" pitchFamily="34" charset="0"/>
            </a:endParaRPr>
          </a:p>
          <a:p>
            <a:pPr indent="252095" algn="just">
              <a:spcAft>
                <a:spcPts val="0"/>
              </a:spcAft>
            </a:pPr>
            <a:endParaRPr lang="es-MX" sz="1900" dirty="0">
              <a:latin typeface="Calibri" panose="020F0502020204030204" pitchFamily="34" charset="0"/>
              <a:cs typeface="Calibri" panose="020F0502020204030204" pitchFamily="34" charset="0"/>
            </a:endParaRPr>
          </a:p>
        </p:txBody>
      </p:sp>
      <p:pic>
        <p:nvPicPr>
          <p:cNvPr id="78849" name="Picture 1"/>
          <p:cNvPicPr>
            <a:picLocks noChangeAspect="1" noChangeArrowheads="1"/>
          </p:cNvPicPr>
          <p:nvPr/>
        </p:nvPicPr>
        <p:blipFill>
          <a:blip r:embed="rId2" cstate="print"/>
          <a:srcRect/>
          <a:stretch>
            <a:fillRect/>
          </a:stretch>
        </p:blipFill>
        <p:spPr bwMode="auto">
          <a:xfrm>
            <a:off x="899865" y="4077072"/>
            <a:ext cx="2752334" cy="1872208"/>
          </a:xfrm>
          <a:prstGeom prst="rect">
            <a:avLst/>
          </a:prstGeom>
          <a:noFill/>
          <a:ln w="9525">
            <a:noFill/>
            <a:miter lim="800000"/>
            <a:headEnd/>
            <a:tailEnd/>
          </a:ln>
        </p:spPr>
      </p:pic>
      <p:pic>
        <p:nvPicPr>
          <p:cNvPr id="78852" name="Picture 4"/>
          <p:cNvPicPr>
            <a:picLocks noChangeAspect="1" noChangeArrowheads="1"/>
          </p:cNvPicPr>
          <p:nvPr/>
        </p:nvPicPr>
        <p:blipFill>
          <a:blip r:embed="rId3" cstate="print"/>
          <a:srcRect/>
          <a:stretch>
            <a:fillRect/>
          </a:stretch>
        </p:blipFill>
        <p:spPr bwMode="auto">
          <a:xfrm>
            <a:off x="6228457" y="4077072"/>
            <a:ext cx="3318533" cy="1911102"/>
          </a:xfrm>
          <a:prstGeom prst="rect">
            <a:avLst/>
          </a:prstGeom>
          <a:noFill/>
          <a:ln w="9525">
            <a:noFill/>
            <a:miter lim="800000"/>
            <a:headEnd/>
            <a:tailEnd/>
          </a:ln>
        </p:spPr>
      </p:pic>
    </p:spTree>
    <p:extLst>
      <p:ext uri="{BB962C8B-B14F-4D97-AF65-F5344CB8AC3E}">
        <p14:creationId xmlns:p14="http://schemas.microsoft.com/office/powerpoint/2010/main" val="232765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000"/>
                                        <p:tgtEl>
                                          <p:spTgt spid="5"/>
                                        </p:tgtEl>
                                      </p:cBhvr>
                                    </p:animEffect>
                                    <p:anim calcmode="lin" valueType="num">
                                      <p:cBhvr>
                                        <p:cTn id="10" dur="1000" fill="hold"/>
                                        <p:tgtEl>
                                          <p:spTgt spid="5"/>
                                        </p:tgtEl>
                                        <p:attrNameLst>
                                          <p:attrName>ppt_x</p:attrName>
                                        </p:attrNameLst>
                                      </p:cBhvr>
                                      <p:tavLst>
                                        <p:tav tm="0">
                                          <p:val>
                                            <p:strVal val="#ppt_x"/>
                                          </p:val>
                                        </p:tav>
                                        <p:tav tm="100000">
                                          <p:val>
                                            <p:strVal val="#ppt_x"/>
                                          </p:val>
                                        </p:tav>
                                      </p:tavLst>
                                    </p:anim>
                                    <p:anim calcmode="lin" valueType="num">
                                      <p:cBhvr>
                                        <p:cTn id="11" dur="1000" fill="hold"/>
                                        <p:tgtEl>
                                          <p:spTgt spid="5"/>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78849"/>
                                        </p:tgtEl>
                                        <p:attrNameLst>
                                          <p:attrName>style.visibility</p:attrName>
                                        </p:attrNameLst>
                                      </p:cBhvr>
                                      <p:to>
                                        <p:strVal val="visible"/>
                                      </p:to>
                                    </p:set>
                                    <p:animEffect transition="in" filter="fade">
                                      <p:cBhvr>
                                        <p:cTn id="14" dur="1000"/>
                                        <p:tgtEl>
                                          <p:spTgt spid="78849"/>
                                        </p:tgtEl>
                                      </p:cBhvr>
                                    </p:animEffect>
                                    <p:anim calcmode="lin" valueType="num">
                                      <p:cBhvr>
                                        <p:cTn id="15" dur="1000" fill="hold"/>
                                        <p:tgtEl>
                                          <p:spTgt spid="78849"/>
                                        </p:tgtEl>
                                        <p:attrNameLst>
                                          <p:attrName>ppt_x</p:attrName>
                                        </p:attrNameLst>
                                      </p:cBhvr>
                                      <p:tavLst>
                                        <p:tav tm="0">
                                          <p:val>
                                            <p:strVal val="#ppt_x"/>
                                          </p:val>
                                        </p:tav>
                                        <p:tav tm="100000">
                                          <p:val>
                                            <p:strVal val="#ppt_x"/>
                                          </p:val>
                                        </p:tav>
                                      </p:tavLst>
                                    </p:anim>
                                    <p:anim calcmode="lin" valueType="num">
                                      <p:cBhvr>
                                        <p:cTn id="16" dur="1000" fill="hold"/>
                                        <p:tgtEl>
                                          <p:spTgt spid="7884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8852"/>
                                        </p:tgtEl>
                                        <p:attrNameLst>
                                          <p:attrName>style.visibility</p:attrName>
                                        </p:attrNameLst>
                                      </p:cBhvr>
                                      <p:to>
                                        <p:strVal val="visible"/>
                                      </p:to>
                                    </p:set>
                                    <p:animEffect transition="in" filter="fade">
                                      <p:cBhvr>
                                        <p:cTn id="19" dur="1000"/>
                                        <p:tgtEl>
                                          <p:spTgt spid="78852"/>
                                        </p:tgtEl>
                                      </p:cBhvr>
                                    </p:animEffect>
                                    <p:anim calcmode="lin" valueType="num">
                                      <p:cBhvr>
                                        <p:cTn id="20" dur="1000" fill="hold"/>
                                        <p:tgtEl>
                                          <p:spTgt spid="78852"/>
                                        </p:tgtEl>
                                        <p:attrNameLst>
                                          <p:attrName>ppt_x</p:attrName>
                                        </p:attrNameLst>
                                      </p:cBhvr>
                                      <p:tavLst>
                                        <p:tav tm="0">
                                          <p:val>
                                            <p:strVal val="#ppt_x"/>
                                          </p:val>
                                        </p:tav>
                                        <p:tav tm="100000">
                                          <p:val>
                                            <p:strVal val="#ppt_x"/>
                                          </p:val>
                                        </p:tav>
                                      </p:tavLst>
                                    </p:anim>
                                    <p:anim calcmode="lin" valueType="num">
                                      <p:cBhvr>
                                        <p:cTn id="21"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p:cNvSpPr>
            <a:spLocks noChangeArrowheads="1"/>
          </p:cNvSpPr>
          <p:nvPr/>
        </p:nvSpPr>
        <p:spPr bwMode="auto">
          <a:xfrm>
            <a:off x="0" y="3473"/>
            <a:ext cx="11880850" cy="977255"/>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algn="r" eaLnBrk="1" fontAlgn="auto" hangingPunct="1">
              <a:spcBef>
                <a:spcPts val="0"/>
              </a:spcBef>
              <a:spcAft>
                <a:spcPts val="0"/>
              </a:spcAft>
              <a:defRPr/>
            </a:pPr>
            <a:r>
              <a:rPr lang="es-EC" sz="3200" b="1" dirty="0" smtClean="0">
                <a:latin typeface="Arial Black" panose="020B0A04020102020204" pitchFamily="34" charset="0"/>
                <a:cs typeface="Times New Roman" panose="02020603050405020304" pitchFamily="18" charset="0"/>
              </a:rPr>
              <a:t>MATERIALES Y METODOS</a:t>
            </a:r>
            <a:endParaRPr lang="es-EC" sz="3200" b="1" dirty="0">
              <a:latin typeface="Arial Black" panose="020B0A04020102020204" pitchFamily="34" charset="0"/>
              <a:cs typeface="Times New Roman" panose="02020603050405020304" pitchFamily="18" charset="0"/>
            </a:endParaRPr>
          </a:p>
        </p:txBody>
      </p:sp>
      <p:sp>
        <p:nvSpPr>
          <p:cNvPr id="7" name="Rectángulo 16"/>
          <p:cNvSpPr/>
          <p:nvPr/>
        </p:nvSpPr>
        <p:spPr>
          <a:xfrm>
            <a:off x="1115889" y="980728"/>
            <a:ext cx="4576894" cy="369332"/>
          </a:xfrm>
          <a:prstGeom prst="rect">
            <a:avLst/>
          </a:prstGeom>
        </p:spPr>
        <p:txBody>
          <a:bodyPr wrap="none">
            <a:spAutoFit/>
          </a:bodyPr>
          <a:lstStyle/>
          <a:p>
            <a:pPr marL="285750" indent="-285750">
              <a:buFont typeface="Wingdings" panose="05000000000000000000" pitchFamily="2" charset="2"/>
              <a:buChar char="q"/>
            </a:pPr>
            <a:r>
              <a:rPr lang="es-EC" b="1" dirty="0" smtClean="0">
                <a:latin typeface="Arial" panose="020B0604020202020204" pitchFamily="34" charset="0"/>
                <a:cs typeface="Arial" panose="020B0604020202020204" pitchFamily="34" charset="0"/>
              </a:rPr>
              <a:t>Infraestructura, materiales, y equipos</a:t>
            </a:r>
            <a:endParaRPr lang="es-EC" b="1" dirty="0">
              <a:latin typeface="Arial" panose="020B0604020202020204" pitchFamily="34" charset="0"/>
              <a:cs typeface="Arial" panose="020B0604020202020204" pitchFamily="34" charset="0"/>
            </a:endParaRPr>
          </a:p>
        </p:txBody>
      </p:sp>
      <p:grpSp>
        <p:nvGrpSpPr>
          <p:cNvPr id="8" name="7 Grupo"/>
          <p:cNvGrpSpPr/>
          <p:nvPr/>
        </p:nvGrpSpPr>
        <p:grpSpPr>
          <a:xfrm>
            <a:off x="2556049" y="1556792"/>
            <a:ext cx="6048399" cy="4176464"/>
            <a:chOff x="2832659" y="1205110"/>
            <a:chExt cx="2194046" cy="1606814"/>
          </a:xfrm>
          <a:gradFill flip="none" rotWithShape="1">
            <a:gsLst>
              <a:gs pos="0">
                <a:srgbClr val="3333CC">
                  <a:gamma/>
                  <a:tint val="0"/>
                  <a:invGamma/>
                </a:srgbClr>
              </a:gs>
              <a:gs pos="100000">
                <a:schemeClr val="accent6">
                  <a:lumMod val="75000"/>
                </a:schemeClr>
              </a:gs>
            </a:gsLst>
            <a:lin ang="8100000" scaled="1"/>
            <a:tileRect/>
          </a:gradFill>
          <a:scene3d>
            <a:camera prst="orthographicFront">
              <a:rot lat="0" lon="0" rev="0"/>
            </a:camera>
            <a:lightRig rig="soft" dir="t">
              <a:rot lat="0" lon="0" rev="0"/>
            </a:lightRig>
          </a:scene3d>
        </p:grpSpPr>
        <p:sp>
          <p:nvSpPr>
            <p:cNvPr id="9" name="8 Rectángulo redondeado"/>
            <p:cNvSpPr/>
            <p:nvPr/>
          </p:nvSpPr>
          <p:spPr>
            <a:xfrm>
              <a:off x="2832659" y="1205110"/>
              <a:ext cx="2194046" cy="1606814"/>
            </a:xfrm>
            <a:prstGeom prst="round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Rectángulo"/>
            <p:cNvSpPr/>
            <p:nvPr/>
          </p:nvSpPr>
          <p:spPr>
            <a:xfrm>
              <a:off x="2911097" y="1283548"/>
              <a:ext cx="2037170" cy="1449938"/>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just" eaLnBrk="0" hangingPunct="0">
                <a:buFontTx/>
                <a:buChar char="•"/>
              </a:pPr>
              <a:r>
                <a:rPr lang="es-ES" sz="1600" dirty="0" smtClean="0">
                  <a:solidFill>
                    <a:schemeClr val="tx1"/>
                  </a:solidFill>
                  <a:latin typeface="Arial" pitchFamily="34" charset="0"/>
                  <a:ea typeface="Times New Roman" pitchFamily="18" charset="0"/>
                  <a:cs typeface="Arial" pitchFamily="34" charset="0"/>
                </a:rPr>
                <a:t>4860 huevos de reproductoras </a:t>
              </a:r>
              <a:r>
                <a:rPr lang="es-ES" sz="1600" dirty="0" err="1" smtClean="0">
                  <a:solidFill>
                    <a:schemeClr val="tx1"/>
                  </a:solidFill>
                  <a:latin typeface="Arial" pitchFamily="34" charset="0"/>
                  <a:ea typeface="Times New Roman" pitchFamily="18" charset="0"/>
                  <a:cs typeface="Arial" pitchFamily="34" charset="0"/>
                </a:rPr>
                <a:t>Cobb</a:t>
              </a:r>
              <a:r>
                <a:rPr lang="es-ES" sz="1600" dirty="0" smtClean="0">
                  <a:solidFill>
                    <a:schemeClr val="tx1"/>
                  </a:solidFill>
                  <a:latin typeface="Arial" pitchFamily="34" charset="0"/>
                  <a:ea typeface="Times New Roman" pitchFamily="18" charset="0"/>
                  <a:cs typeface="Arial" pitchFamily="34" charset="0"/>
                </a:rPr>
                <a:t> SF </a:t>
              </a:r>
            </a:p>
            <a:p>
              <a:pPr lvl="0" algn="just" eaLnBrk="0" hangingPunct="0">
                <a:buFontTx/>
                <a:buChar char="•"/>
              </a:pPr>
              <a:r>
                <a:rPr lang="es-ES" sz="1600" dirty="0" smtClean="0">
                  <a:solidFill>
                    <a:schemeClr val="tx1"/>
                  </a:solidFill>
                  <a:latin typeface="Arial" pitchFamily="34" charset="0"/>
                  <a:ea typeface="Times New Roman" pitchFamily="18" charset="0"/>
                  <a:cs typeface="Arial" pitchFamily="34" charset="0"/>
                </a:rPr>
                <a:t>Cubetas de incubación</a:t>
              </a:r>
              <a:endParaRPr lang="es-EC" sz="1050" dirty="0" smtClean="0">
                <a:solidFill>
                  <a:schemeClr val="tx1"/>
                </a:solidFill>
                <a:latin typeface="Arial" pitchFamily="34" charset="0"/>
                <a:cs typeface="Arial" pitchFamily="34" charset="0"/>
              </a:endParaRPr>
            </a:p>
            <a:p>
              <a:pPr lvl="0" algn="just" eaLnBrk="0" hangingPunct="0">
                <a:buFontTx/>
                <a:buChar char="•"/>
              </a:pPr>
              <a:r>
                <a:rPr lang="es-ES" sz="1600" dirty="0" smtClean="0">
                  <a:solidFill>
                    <a:schemeClr val="tx1"/>
                  </a:solidFill>
                  <a:latin typeface="Arial" pitchFamily="34" charset="0"/>
                  <a:ea typeface="Times New Roman" pitchFamily="18" charset="0"/>
                  <a:cs typeface="Arial" pitchFamily="34" charset="0"/>
                </a:rPr>
                <a:t>Linterna</a:t>
              </a:r>
              <a:endParaRPr lang="es-EC" sz="1050" dirty="0" smtClean="0">
                <a:solidFill>
                  <a:schemeClr val="tx1"/>
                </a:solidFill>
                <a:latin typeface="Arial" pitchFamily="34" charset="0"/>
                <a:cs typeface="Arial" pitchFamily="34" charset="0"/>
              </a:endParaRPr>
            </a:p>
            <a:p>
              <a:pPr lvl="0" algn="just" eaLnBrk="0" hangingPunct="0">
                <a:buFontTx/>
                <a:buChar char="•"/>
              </a:pPr>
              <a:r>
                <a:rPr lang="es-ES" sz="1600" dirty="0" smtClean="0">
                  <a:solidFill>
                    <a:schemeClr val="tx1"/>
                  </a:solidFill>
                  <a:latin typeface="Arial" pitchFamily="34" charset="0"/>
                  <a:ea typeface="Times New Roman" pitchFamily="18" charset="0"/>
                  <a:cs typeface="Arial" pitchFamily="34" charset="0"/>
                </a:rPr>
                <a:t>Incubadora </a:t>
              </a:r>
              <a:r>
                <a:rPr lang="es-ES" sz="1600" dirty="0" err="1" smtClean="0">
                  <a:solidFill>
                    <a:schemeClr val="tx1"/>
                  </a:solidFill>
                  <a:latin typeface="Arial" pitchFamily="34" charset="0"/>
                  <a:ea typeface="Times New Roman" pitchFamily="18" charset="0"/>
                  <a:cs typeface="Arial" pitchFamily="34" charset="0"/>
                </a:rPr>
                <a:t>Chick</a:t>
              </a:r>
              <a:r>
                <a:rPr lang="es-ES" sz="1600" dirty="0" smtClean="0">
                  <a:solidFill>
                    <a:schemeClr val="tx1"/>
                  </a:solidFill>
                  <a:latin typeface="Arial" pitchFamily="34" charset="0"/>
                  <a:ea typeface="Times New Roman" pitchFamily="18" charset="0"/>
                  <a:cs typeface="Arial" pitchFamily="34" charset="0"/>
                </a:rPr>
                <a:t> </a:t>
              </a:r>
              <a:r>
                <a:rPr lang="es-ES" sz="1600" dirty="0" err="1" smtClean="0">
                  <a:solidFill>
                    <a:schemeClr val="tx1"/>
                  </a:solidFill>
                  <a:latin typeface="Arial" pitchFamily="34" charset="0"/>
                  <a:ea typeface="Times New Roman" pitchFamily="18" charset="0"/>
                  <a:cs typeface="Arial" pitchFamily="34" charset="0"/>
                </a:rPr>
                <a:t>Master</a:t>
              </a:r>
              <a:r>
                <a:rPr lang="es-ES" sz="1600" dirty="0" smtClean="0">
                  <a:solidFill>
                    <a:schemeClr val="tx1"/>
                  </a:solidFill>
                  <a:latin typeface="Arial" pitchFamily="34" charset="0"/>
                  <a:ea typeface="Times New Roman" pitchFamily="18" charset="0"/>
                  <a:cs typeface="Arial" pitchFamily="34" charset="0"/>
                </a:rPr>
                <a:t> etapa única</a:t>
              </a:r>
              <a:endParaRPr lang="es-EC" sz="1050" dirty="0" smtClean="0">
                <a:solidFill>
                  <a:schemeClr val="tx1"/>
                </a:solidFill>
                <a:latin typeface="Arial" pitchFamily="34" charset="0"/>
                <a:cs typeface="Arial" pitchFamily="34" charset="0"/>
              </a:endParaRPr>
            </a:p>
            <a:p>
              <a:pPr lvl="0" algn="just" eaLnBrk="0" hangingPunct="0">
                <a:buFontTx/>
                <a:buChar char="•"/>
              </a:pPr>
              <a:r>
                <a:rPr lang="es-ES" sz="1600" dirty="0" smtClean="0">
                  <a:solidFill>
                    <a:schemeClr val="tx1"/>
                  </a:solidFill>
                  <a:latin typeface="Arial" pitchFamily="34" charset="0"/>
                  <a:ea typeface="Times New Roman" pitchFamily="18" charset="0"/>
                  <a:cs typeface="Arial" pitchFamily="34" charset="0"/>
                </a:rPr>
                <a:t>Bandejas de nacedora</a:t>
              </a:r>
              <a:endParaRPr lang="es-EC" sz="1050" dirty="0" smtClean="0">
                <a:solidFill>
                  <a:schemeClr val="tx1"/>
                </a:solidFill>
                <a:latin typeface="Arial" pitchFamily="34" charset="0"/>
                <a:cs typeface="Arial" pitchFamily="34" charset="0"/>
              </a:endParaRPr>
            </a:p>
            <a:p>
              <a:pPr lvl="0" algn="just" eaLnBrk="0" hangingPunct="0">
                <a:buFontTx/>
                <a:buChar char="•"/>
              </a:pPr>
              <a:r>
                <a:rPr lang="es-ES" sz="1600" dirty="0" smtClean="0">
                  <a:solidFill>
                    <a:schemeClr val="tx1"/>
                  </a:solidFill>
                  <a:latin typeface="Arial" pitchFamily="34" charset="0"/>
                  <a:ea typeface="Times New Roman" pitchFamily="18" charset="0"/>
                  <a:cs typeface="Arial" pitchFamily="34" charset="0"/>
                </a:rPr>
                <a:t>Cajas plásticas de pollito bebe</a:t>
              </a:r>
              <a:endParaRPr lang="es-EC" sz="1050" dirty="0" smtClean="0">
                <a:solidFill>
                  <a:schemeClr val="tx1"/>
                </a:solidFill>
                <a:latin typeface="Arial" pitchFamily="34" charset="0"/>
                <a:cs typeface="Arial" pitchFamily="34" charset="0"/>
              </a:endParaRPr>
            </a:p>
            <a:p>
              <a:pPr lvl="0" algn="just" eaLnBrk="0" hangingPunct="0">
                <a:buFontTx/>
                <a:buChar char="•"/>
              </a:pPr>
              <a:r>
                <a:rPr lang="es-ES" sz="1600" dirty="0" smtClean="0">
                  <a:solidFill>
                    <a:schemeClr val="tx1"/>
                  </a:solidFill>
                  <a:latin typeface="Arial" pitchFamily="34" charset="0"/>
                  <a:ea typeface="Times New Roman" pitchFamily="18" charset="0"/>
                  <a:cs typeface="Arial" pitchFamily="34" charset="0"/>
                </a:rPr>
                <a:t>726 pollitos machos y 726 pollitos hembra de línea </a:t>
              </a:r>
              <a:r>
                <a:rPr lang="es-ES" sz="1600" dirty="0" err="1" smtClean="0">
                  <a:solidFill>
                    <a:schemeClr val="tx1"/>
                  </a:solidFill>
                  <a:latin typeface="Arial" pitchFamily="34" charset="0"/>
                  <a:ea typeface="Times New Roman" pitchFamily="18" charset="0"/>
                  <a:cs typeface="Arial" pitchFamily="34" charset="0"/>
                </a:rPr>
                <a:t>Cobb</a:t>
              </a:r>
              <a:r>
                <a:rPr lang="es-ES" sz="1600" dirty="0" smtClean="0">
                  <a:solidFill>
                    <a:schemeClr val="tx1"/>
                  </a:solidFill>
                  <a:latin typeface="Arial" pitchFamily="34" charset="0"/>
                  <a:ea typeface="Times New Roman" pitchFamily="18" charset="0"/>
                  <a:cs typeface="Arial" pitchFamily="34" charset="0"/>
                </a:rPr>
                <a:t> SF</a:t>
              </a:r>
              <a:endParaRPr lang="es-EC" sz="1050" dirty="0" smtClean="0">
                <a:solidFill>
                  <a:schemeClr val="tx1"/>
                </a:solidFill>
                <a:latin typeface="Arial" pitchFamily="34" charset="0"/>
                <a:cs typeface="Arial" pitchFamily="34" charset="0"/>
              </a:endParaRPr>
            </a:p>
            <a:p>
              <a:pPr lvl="0" algn="just" eaLnBrk="0" hangingPunct="0">
                <a:buFontTx/>
                <a:buChar char="•"/>
              </a:pPr>
              <a:r>
                <a:rPr lang="es-ES" sz="1600" dirty="0" smtClean="0">
                  <a:solidFill>
                    <a:schemeClr val="tx1"/>
                  </a:solidFill>
                  <a:latin typeface="Arial" pitchFamily="34" charset="0"/>
                  <a:ea typeface="Times New Roman" pitchFamily="18" charset="0"/>
                  <a:cs typeface="Arial" pitchFamily="34" charset="0"/>
                </a:rPr>
                <a:t>Alimento balanceado según etapa de crecimiento</a:t>
              </a:r>
              <a:endParaRPr lang="es-EC" sz="1050" dirty="0" smtClean="0">
                <a:solidFill>
                  <a:schemeClr val="tx1"/>
                </a:solidFill>
                <a:latin typeface="Arial" pitchFamily="34" charset="0"/>
                <a:cs typeface="Arial" pitchFamily="34" charset="0"/>
              </a:endParaRPr>
            </a:p>
            <a:p>
              <a:pPr lvl="0" algn="just" eaLnBrk="0" hangingPunct="0">
                <a:buFontTx/>
                <a:buChar char="•"/>
              </a:pPr>
              <a:r>
                <a:rPr lang="es-ES" sz="1600" dirty="0" smtClean="0">
                  <a:solidFill>
                    <a:schemeClr val="tx1"/>
                  </a:solidFill>
                  <a:latin typeface="Arial" pitchFamily="34" charset="0"/>
                  <a:ea typeface="Times New Roman" pitchFamily="18" charset="0"/>
                  <a:cs typeface="Arial" pitchFamily="34" charset="0"/>
                </a:rPr>
                <a:t>Bebederos tipo </a:t>
              </a:r>
              <a:r>
                <a:rPr lang="es-ES" sz="1600" dirty="0" err="1" smtClean="0">
                  <a:solidFill>
                    <a:schemeClr val="tx1"/>
                  </a:solidFill>
                  <a:latin typeface="Arial" pitchFamily="34" charset="0"/>
                  <a:ea typeface="Times New Roman" pitchFamily="18" charset="0"/>
                  <a:cs typeface="Arial" pitchFamily="34" charset="0"/>
                </a:rPr>
                <a:t>niple</a:t>
              </a:r>
              <a:endParaRPr lang="es-EC" sz="1050" dirty="0" smtClean="0">
                <a:solidFill>
                  <a:schemeClr val="tx1"/>
                </a:solidFill>
                <a:latin typeface="Arial" pitchFamily="34" charset="0"/>
                <a:cs typeface="Arial" pitchFamily="34" charset="0"/>
              </a:endParaRPr>
            </a:p>
            <a:p>
              <a:pPr lvl="0" algn="just" eaLnBrk="0" hangingPunct="0">
                <a:buFontTx/>
                <a:buChar char="•"/>
              </a:pPr>
              <a:r>
                <a:rPr lang="es-ES" sz="1600" dirty="0" smtClean="0">
                  <a:solidFill>
                    <a:schemeClr val="tx1"/>
                  </a:solidFill>
                  <a:latin typeface="Arial" pitchFamily="34" charset="0"/>
                  <a:ea typeface="Times New Roman" pitchFamily="18" charset="0"/>
                  <a:cs typeface="Arial" pitchFamily="34" charset="0"/>
                </a:rPr>
                <a:t>Bandejas de recepción</a:t>
              </a:r>
              <a:endParaRPr lang="es-EC" sz="1050" dirty="0" smtClean="0">
                <a:solidFill>
                  <a:schemeClr val="tx1"/>
                </a:solidFill>
                <a:latin typeface="Arial" pitchFamily="34" charset="0"/>
                <a:cs typeface="Arial" pitchFamily="34" charset="0"/>
              </a:endParaRPr>
            </a:p>
          </p:txBody>
        </p:sp>
      </p:grpSp>
      <p:pic>
        <p:nvPicPr>
          <p:cNvPr id="1026" name="Picture 2" descr="C:\Users\evillareal\Desktop\FOTOS TESIS\IMG_20180501_1749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0745" y="1350060"/>
            <a:ext cx="997209" cy="177281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descr="C:\Users\evillareal\Desktop\FOTOS TESIS\IMG_20180501_1700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0945" y="1337424"/>
            <a:ext cx="990102" cy="17601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C:\Users\evillareal\Desktop\FOTOS TESIS\IMG_20180501_1752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19349" y="3413182"/>
            <a:ext cx="2206418" cy="1241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9" name="Picture 5" descr="C:\Users\evillareal\Desktop\FOTOS TESIS\IMG_20180620_08084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93912" y="4790242"/>
            <a:ext cx="2206416" cy="12411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1" name="Picture 7" descr="C:\Users\evillareal\Desktop\FOTOS TESIS\descarg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464" y="1988840"/>
            <a:ext cx="1466850" cy="7810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C:\Users\evillareal\Desktop\FOTOS TESIS\IMG-20180530-WA002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5588" y="3426792"/>
            <a:ext cx="1437624" cy="19168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2765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p:cNvSpPr>
            <a:spLocks noChangeArrowheads="1"/>
          </p:cNvSpPr>
          <p:nvPr/>
        </p:nvSpPr>
        <p:spPr bwMode="auto">
          <a:xfrm>
            <a:off x="0" y="3473"/>
            <a:ext cx="11880850" cy="977255"/>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algn="r" eaLnBrk="1" fontAlgn="auto" hangingPunct="1">
              <a:spcBef>
                <a:spcPts val="0"/>
              </a:spcBef>
              <a:spcAft>
                <a:spcPts val="0"/>
              </a:spcAft>
              <a:defRPr/>
            </a:pPr>
            <a:r>
              <a:rPr lang="es-EC" sz="3200" b="1" dirty="0" smtClean="0">
                <a:latin typeface="Arial Black" panose="020B0A04020102020204" pitchFamily="34" charset="0"/>
                <a:cs typeface="Times New Roman" panose="02020603050405020304" pitchFamily="18" charset="0"/>
              </a:rPr>
              <a:t>MATERIALES Y METODOS</a:t>
            </a:r>
            <a:endParaRPr lang="es-EC" sz="3200" b="1" dirty="0">
              <a:latin typeface="Arial Black" panose="020B0A04020102020204" pitchFamily="34" charset="0"/>
              <a:cs typeface="Times New Roman" panose="02020603050405020304" pitchFamily="18" charset="0"/>
            </a:endParaRPr>
          </a:p>
        </p:txBody>
      </p:sp>
      <p:sp>
        <p:nvSpPr>
          <p:cNvPr id="7" name="Rectángulo 16"/>
          <p:cNvSpPr/>
          <p:nvPr/>
        </p:nvSpPr>
        <p:spPr>
          <a:xfrm>
            <a:off x="1115889" y="836712"/>
            <a:ext cx="3371436" cy="369332"/>
          </a:xfrm>
          <a:prstGeom prst="rect">
            <a:avLst/>
          </a:prstGeom>
        </p:spPr>
        <p:txBody>
          <a:bodyPr wrap="none">
            <a:spAutoFit/>
          </a:bodyPr>
          <a:lstStyle/>
          <a:p>
            <a:pPr marL="285750" indent="-285750">
              <a:buFont typeface="Wingdings" panose="05000000000000000000" pitchFamily="2" charset="2"/>
              <a:buChar char="q"/>
            </a:pPr>
            <a:r>
              <a:rPr lang="es-EC" b="1" dirty="0">
                <a:latin typeface="Arial" panose="020B0604020202020204" pitchFamily="34" charset="0"/>
                <a:cs typeface="Arial" panose="020B0604020202020204" pitchFamily="34" charset="0"/>
              </a:rPr>
              <a:t>Infraestructura y equipos  </a:t>
            </a:r>
          </a:p>
        </p:txBody>
      </p:sp>
      <p:grpSp>
        <p:nvGrpSpPr>
          <p:cNvPr id="2" name="7 Grupo"/>
          <p:cNvGrpSpPr/>
          <p:nvPr/>
        </p:nvGrpSpPr>
        <p:grpSpPr>
          <a:xfrm>
            <a:off x="539825" y="1268760"/>
            <a:ext cx="6264696" cy="4680520"/>
            <a:chOff x="2832659" y="1205110"/>
            <a:chExt cx="2194046" cy="1606814"/>
          </a:xfrm>
          <a:gradFill flip="none" rotWithShape="1">
            <a:gsLst>
              <a:gs pos="0">
                <a:srgbClr val="3333CC">
                  <a:gamma/>
                  <a:tint val="0"/>
                  <a:invGamma/>
                </a:srgbClr>
              </a:gs>
              <a:gs pos="100000">
                <a:schemeClr val="accent6">
                  <a:lumMod val="75000"/>
                </a:schemeClr>
              </a:gs>
            </a:gsLst>
            <a:lin ang="8100000" scaled="1"/>
            <a:tileRect/>
          </a:gradFill>
          <a:scene3d>
            <a:camera prst="orthographicFront">
              <a:rot lat="0" lon="0" rev="0"/>
            </a:camera>
            <a:lightRig rig="soft" dir="t">
              <a:rot lat="0" lon="0" rev="0"/>
            </a:lightRig>
          </a:scene3d>
        </p:grpSpPr>
        <p:sp>
          <p:nvSpPr>
            <p:cNvPr id="9" name="8 Rectángulo redondeado"/>
            <p:cNvSpPr/>
            <p:nvPr/>
          </p:nvSpPr>
          <p:spPr>
            <a:xfrm>
              <a:off x="2832659" y="1205110"/>
              <a:ext cx="2194046" cy="1606814"/>
            </a:xfrm>
            <a:prstGeom prst="round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Rectángulo"/>
            <p:cNvSpPr/>
            <p:nvPr/>
          </p:nvSpPr>
          <p:spPr>
            <a:xfrm>
              <a:off x="2911097" y="1283548"/>
              <a:ext cx="2037170" cy="1449938"/>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just" eaLnBrk="0" hangingPunct="0">
                <a:buFontTx/>
                <a:buChar char="•"/>
              </a:pPr>
              <a:r>
                <a:rPr lang="es-ES" sz="1600" dirty="0" smtClean="0">
                  <a:solidFill>
                    <a:schemeClr val="tx1"/>
                  </a:solidFill>
                  <a:latin typeface="Arial" pitchFamily="34" charset="0"/>
                  <a:ea typeface="Times New Roman" pitchFamily="18" charset="0"/>
                  <a:cs typeface="Arial" pitchFamily="34" charset="0"/>
                </a:rPr>
                <a:t>Comedero tipo tolva</a:t>
              </a:r>
              <a:endParaRPr lang="es-EC" sz="1050" dirty="0" smtClean="0">
                <a:solidFill>
                  <a:schemeClr val="tx1"/>
                </a:solidFill>
                <a:latin typeface="Arial" pitchFamily="34" charset="0"/>
                <a:cs typeface="Arial" pitchFamily="34" charset="0"/>
              </a:endParaRPr>
            </a:p>
            <a:p>
              <a:pPr lvl="0" algn="just" eaLnBrk="0" hangingPunct="0">
                <a:buFontTx/>
                <a:buChar char="•"/>
              </a:pPr>
              <a:r>
                <a:rPr lang="es-ES" sz="1600" dirty="0" smtClean="0">
                  <a:solidFill>
                    <a:schemeClr val="tx1"/>
                  </a:solidFill>
                  <a:latin typeface="Arial" pitchFamily="34" charset="0"/>
                  <a:ea typeface="Times New Roman" pitchFamily="18" charset="0"/>
                  <a:cs typeface="Arial" pitchFamily="34" charset="0"/>
                </a:rPr>
                <a:t>Fundas de polietileno</a:t>
              </a:r>
              <a:endParaRPr lang="es-EC" sz="1050" dirty="0" smtClean="0">
                <a:solidFill>
                  <a:schemeClr val="tx1"/>
                </a:solidFill>
                <a:latin typeface="Arial" pitchFamily="34" charset="0"/>
                <a:cs typeface="Arial" pitchFamily="34" charset="0"/>
              </a:endParaRPr>
            </a:p>
            <a:p>
              <a:pPr lvl="0" algn="just" eaLnBrk="0" hangingPunct="0">
                <a:buFontTx/>
                <a:buChar char="•"/>
              </a:pPr>
              <a:r>
                <a:rPr lang="es-ES" sz="1600" dirty="0" smtClean="0">
                  <a:solidFill>
                    <a:schemeClr val="tx1"/>
                  </a:solidFill>
                  <a:latin typeface="Arial" pitchFamily="34" charset="0"/>
                  <a:ea typeface="Times New Roman" pitchFamily="18" charset="0"/>
                  <a:cs typeface="Arial" pitchFamily="34" charset="0"/>
                </a:rPr>
                <a:t>Criadoras a gas</a:t>
              </a:r>
              <a:endParaRPr lang="es-EC" sz="1050" dirty="0" smtClean="0">
                <a:solidFill>
                  <a:schemeClr val="tx1"/>
                </a:solidFill>
                <a:latin typeface="Arial" pitchFamily="34" charset="0"/>
                <a:cs typeface="Arial" pitchFamily="34" charset="0"/>
              </a:endParaRPr>
            </a:p>
            <a:p>
              <a:pPr lvl="0" algn="just" eaLnBrk="0" hangingPunct="0">
                <a:buFontTx/>
                <a:buChar char="•"/>
              </a:pPr>
              <a:r>
                <a:rPr lang="es-ES" sz="1600" dirty="0" smtClean="0">
                  <a:solidFill>
                    <a:schemeClr val="tx1"/>
                  </a:solidFill>
                  <a:latin typeface="Arial" pitchFamily="34" charset="0"/>
                  <a:ea typeface="Times New Roman" pitchFamily="18" charset="0"/>
                  <a:cs typeface="Arial" pitchFamily="34" charset="0"/>
                </a:rPr>
                <a:t>Galpón experimental tipo </a:t>
              </a:r>
              <a:r>
                <a:rPr lang="es-ES" sz="1600" dirty="0" err="1" smtClean="0">
                  <a:solidFill>
                    <a:schemeClr val="tx1"/>
                  </a:solidFill>
                  <a:latin typeface="Arial" pitchFamily="34" charset="0"/>
                  <a:ea typeface="Times New Roman" pitchFamily="18" charset="0"/>
                  <a:cs typeface="Arial" pitchFamily="34" charset="0"/>
                </a:rPr>
                <a:t>tunel</a:t>
              </a:r>
              <a:endParaRPr lang="es-EC" sz="1050" dirty="0" smtClean="0">
                <a:solidFill>
                  <a:schemeClr val="tx1"/>
                </a:solidFill>
                <a:latin typeface="Arial" pitchFamily="34" charset="0"/>
                <a:cs typeface="Arial" pitchFamily="34" charset="0"/>
              </a:endParaRPr>
            </a:p>
            <a:p>
              <a:pPr lvl="0" algn="just" eaLnBrk="0" hangingPunct="0">
                <a:buFontTx/>
                <a:buChar char="•"/>
              </a:pPr>
              <a:r>
                <a:rPr lang="es-ES" sz="1600" dirty="0" smtClean="0">
                  <a:solidFill>
                    <a:schemeClr val="tx1"/>
                  </a:solidFill>
                  <a:latin typeface="Arial" pitchFamily="34" charset="0"/>
                  <a:ea typeface="Times New Roman" pitchFamily="18" charset="0"/>
                  <a:cs typeface="Arial" pitchFamily="34" charset="0"/>
                </a:rPr>
                <a:t>Marcadores</a:t>
              </a:r>
              <a:endParaRPr lang="es-EC" sz="1050" dirty="0" smtClean="0">
                <a:solidFill>
                  <a:schemeClr val="tx1"/>
                </a:solidFill>
                <a:latin typeface="Arial" pitchFamily="34" charset="0"/>
                <a:cs typeface="Arial" pitchFamily="34" charset="0"/>
              </a:endParaRPr>
            </a:p>
            <a:p>
              <a:pPr lvl="0" algn="just" eaLnBrk="0" hangingPunct="0">
                <a:buFontTx/>
                <a:buChar char="•"/>
              </a:pPr>
              <a:r>
                <a:rPr lang="es-ES" sz="1600" dirty="0" smtClean="0">
                  <a:solidFill>
                    <a:schemeClr val="tx1"/>
                  </a:solidFill>
                  <a:latin typeface="Arial" pitchFamily="34" charset="0"/>
                  <a:ea typeface="Times New Roman" pitchFamily="18" charset="0"/>
                  <a:cs typeface="Arial" pitchFamily="34" charset="0"/>
                </a:rPr>
                <a:t>Registros</a:t>
              </a:r>
              <a:endParaRPr lang="es-EC" sz="1050" dirty="0" smtClean="0">
                <a:solidFill>
                  <a:schemeClr val="tx1"/>
                </a:solidFill>
                <a:latin typeface="Arial" pitchFamily="34" charset="0"/>
                <a:cs typeface="Arial" pitchFamily="34" charset="0"/>
              </a:endParaRPr>
            </a:p>
            <a:p>
              <a:pPr lvl="0" algn="just" eaLnBrk="0" hangingPunct="0">
                <a:buFontTx/>
                <a:buChar char="•"/>
              </a:pPr>
              <a:r>
                <a:rPr lang="es-ES" sz="1600" dirty="0" smtClean="0">
                  <a:solidFill>
                    <a:schemeClr val="tx1"/>
                  </a:solidFill>
                  <a:latin typeface="Arial" pitchFamily="34" charset="0"/>
                  <a:ea typeface="Times New Roman" pitchFamily="18" charset="0"/>
                  <a:cs typeface="Arial" pitchFamily="34" charset="0"/>
                </a:rPr>
                <a:t>Termómetro laser</a:t>
              </a:r>
              <a:endParaRPr lang="es-EC" sz="1050" dirty="0" smtClean="0">
                <a:solidFill>
                  <a:schemeClr val="tx1"/>
                </a:solidFill>
                <a:latin typeface="Arial" pitchFamily="34" charset="0"/>
                <a:cs typeface="Arial" pitchFamily="34" charset="0"/>
              </a:endParaRPr>
            </a:p>
            <a:p>
              <a:pPr lvl="0" algn="just" eaLnBrk="0" hangingPunct="0">
                <a:buFontTx/>
                <a:buChar char="•"/>
              </a:pPr>
              <a:r>
                <a:rPr lang="es-ES" sz="1600" dirty="0" smtClean="0">
                  <a:solidFill>
                    <a:schemeClr val="tx1"/>
                  </a:solidFill>
                  <a:latin typeface="Arial" pitchFamily="34" charset="0"/>
                  <a:ea typeface="Times New Roman" pitchFamily="18" charset="0"/>
                  <a:cs typeface="Arial" pitchFamily="34" charset="0"/>
                </a:rPr>
                <a:t> Vacunas( vectorizada </a:t>
              </a:r>
              <a:r>
                <a:rPr lang="es-ES" sz="1600" dirty="0" err="1" smtClean="0">
                  <a:solidFill>
                    <a:schemeClr val="tx1"/>
                  </a:solidFill>
                  <a:latin typeface="Arial" pitchFamily="34" charset="0"/>
                  <a:ea typeface="Times New Roman" pitchFamily="18" charset="0"/>
                  <a:cs typeface="Arial" pitchFamily="34" charset="0"/>
                </a:rPr>
                <a:t>marek-gumboro</a:t>
              </a:r>
              <a:r>
                <a:rPr lang="es-ES" sz="1600" dirty="0" smtClean="0">
                  <a:solidFill>
                    <a:schemeClr val="tx1"/>
                  </a:solidFill>
                  <a:latin typeface="Arial" pitchFamily="34" charset="0"/>
                  <a:ea typeface="Times New Roman" pitchFamily="18" charset="0"/>
                  <a:cs typeface="Arial" pitchFamily="34" charset="0"/>
                </a:rPr>
                <a:t>, Newcastle, Bronquitis)</a:t>
              </a:r>
              <a:endParaRPr lang="es-EC" sz="1050" dirty="0" smtClean="0">
                <a:solidFill>
                  <a:schemeClr val="tx1"/>
                </a:solidFill>
                <a:latin typeface="Arial" pitchFamily="34" charset="0"/>
                <a:cs typeface="Arial" pitchFamily="34" charset="0"/>
              </a:endParaRPr>
            </a:p>
            <a:p>
              <a:pPr lvl="0" algn="just" eaLnBrk="0" hangingPunct="0">
                <a:buFontTx/>
                <a:buChar char="•"/>
              </a:pPr>
              <a:r>
                <a:rPr lang="es-ES" sz="1600" dirty="0" smtClean="0">
                  <a:solidFill>
                    <a:schemeClr val="tx1"/>
                  </a:solidFill>
                  <a:latin typeface="Arial" pitchFamily="34" charset="0"/>
                  <a:ea typeface="Times New Roman" pitchFamily="18" charset="0"/>
                  <a:cs typeface="Arial" pitchFamily="34" charset="0"/>
                </a:rPr>
                <a:t>Tijeras</a:t>
              </a:r>
              <a:endParaRPr lang="es-EC" sz="1050" dirty="0" smtClean="0">
                <a:solidFill>
                  <a:schemeClr val="tx1"/>
                </a:solidFill>
                <a:latin typeface="Arial" pitchFamily="34" charset="0"/>
                <a:cs typeface="Arial" pitchFamily="34" charset="0"/>
              </a:endParaRPr>
            </a:p>
            <a:p>
              <a:pPr lvl="0" algn="just" eaLnBrk="0" hangingPunct="0">
                <a:buFontTx/>
                <a:buChar char="•"/>
              </a:pPr>
              <a:r>
                <a:rPr lang="es-ES" sz="1600" dirty="0" smtClean="0">
                  <a:solidFill>
                    <a:schemeClr val="tx1"/>
                  </a:solidFill>
                  <a:latin typeface="Arial" pitchFamily="34" charset="0"/>
                  <a:ea typeface="Times New Roman" pitchFamily="18" charset="0"/>
                  <a:cs typeface="Arial" pitchFamily="34" charset="0"/>
                </a:rPr>
                <a:t>Vehículo</a:t>
              </a:r>
              <a:endParaRPr lang="es-EC" sz="1050" dirty="0" smtClean="0">
                <a:solidFill>
                  <a:schemeClr val="tx1"/>
                </a:solidFill>
                <a:latin typeface="Arial" pitchFamily="34" charset="0"/>
                <a:cs typeface="Arial" pitchFamily="34" charset="0"/>
              </a:endParaRPr>
            </a:p>
            <a:p>
              <a:pPr lvl="0" algn="just" eaLnBrk="0" hangingPunct="0">
                <a:buFontTx/>
                <a:buChar char="•"/>
              </a:pPr>
              <a:r>
                <a:rPr lang="es-ES" sz="1600" dirty="0" smtClean="0">
                  <a:solidFill>
                    <a:schemeClr val="tx1"/>
                  </a:solidFill>
                  <a:latin typeface="Arial" pitchFamily="34" charset="0"/>
                  <a:ea typeface="Times New Roman" pitchFamily="18" charset="0"/>
                  <a:cs typeface="Arial" pitchFamily="34" charset="0"/>
                </a:rPr>
                <a:t>Divisiones de metal y malla plástica,</a:t>
              </a:r>
              <a:endParaRPr lang="es-EC" sz="1050" dirty="0" smtClean="0">
                <a:solidFill>
                  <a:schemeClr val="tx1"/>
                </a:solidFill>
                <a:latin typeface="Arial" pitchFamily="34" charset="0"/>
                <a:cs typeface="Arial" pitchFamily="34" charset="0"/>
              </a:endParaRPr>
            </a:p>
            <a:p>
              <a:pPr lvl="0" algn="just" eaLnBrk="0" hangingPunct="0">
                <a:buFontTx/>
                <a:buChar char="•"/>
              </a:pPr>
              <a:r>
                <a:rPr lang="es-ES" sz="1600" dirty="0" smtClean="0">
                  <a:solidFill>
                    <a:schemeClr val="tx1"/>
                  </a:solidFill>
                  <a:latin typeface="Arial" pitchFamily="34" charset="0"/>
                  <a:ea typeface="Times New Roman" pitchFamily="18" charset="0"/>
                  <a:cs typeface="Arial" pitchFamily="34" charset="0"/>
                </a:rPr>
                <a:t>Gaveta.</a:t>
              </a:r>
              <a:endParaRPr lang="es-EC" sz="1050" dirty="0" smtClean="0">
                <a:solidFill>
                  <a:schemeClr val="tx1"/>
                </a:solidFill>
                <a:latin typeface="Arial" pitchFamily="34" charset="0"/>
                <a:cs typeface="Arial" pitchFamily="34" charset="0"/>
              </a:endParaRPr>
            </a:p>
            <a:p>
              <a:pPr lvl="0" algn="just" eaLnBrk="0" hangingPunct="0">
                <a:buFontTx/>
                <a:buChar char="•"/>
              </a:pPr>
              <a:r>
                <a:rPr lang="es-ES" sz="1600" dirty="0" smtClean="0">
                  <a:solidFill>
                    <a:schemeClr val="tx1"/>
                  </a:solidFill>
                  <a:latin typeface="Arial" pitchFamily="34" charset="0"/>
                  <a:ea typeface="Times New Roman" pitchFamily="18" charset="0"/>
                  <a:cs typeface="Arial" pitchFamily="34" charset="0"/>
                </a:rPr>
                <a:t>Cajas </a:t>
              </a:r>
              <a:r>
                <a:rPr lang="es-ES" sz="1600" dirty="0" err="1" smtClean="0">
                  <a:solidFill>
                    <a:schemeClr val="tx1"/>
                  </a:solidFill>
                  <a:latin typeface="Arial" pitchFamily="34" charset="0"/>
                  <a:ea typeface="Times New Roman" pitchFamily="18" charset="0"/>
                  <a:cs typeface="Arial" pitchFamily="34" charset="0"/>
                </a:rPr>
                <a:t>Petri</a:t>
              </a:r>
              <a:r>
                <a:rPr lang="es-ES" sz="1600" dirty="0" smtClean="0">
                  <a:solidFill>
                    <a:schemeClr val="tx1"/>
                  </a:solidFill>
                  <a:latin typeface="Arial" pitchFamily="34" charset="0"/>
                  <a:ea typeface="Times New Roman" pitchFamily="18" charset="0"/>
                  <a:cs typeface="Arial" pitchFamily="34" charset="0"/>
                </a:rPr>
                <a:t>. </a:t>
              </a:r>
              <a:endParaRPr lang="es-ES" sz="1600" dirty="0" smtClean="0">
                <a:solidFill>
                  <a:schemeClr val="tx1"/>
                </a:solidFill>
                <a:latin typeface="Arial" pitchFamily="34" charset="0"/>
                <a:cs typeface="Arial" pitchFamily="34" charset="0"/>
              </a:endParaRPr>
            </a:p>
          </p:txBody>
        </p:sp>
      </p:grpSp>
      <p:pic>
        <p:nvPicPr>
          <p:cNvPr id="3074" name="Picture 2" descr="C:\Users\evillareal\Desktop\FOTOS TESIS\IMG-20180530-WA00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689" y="1700808"/>
            <a:ext cx="2160240" cy="162018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evillareal\Desktop\FOTOS TESIS\IMG-20180530-WA00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7098" y="3575739"/>
            <a:ext cx="1779662" cy="23728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evillareal\Desktop\FOTOS TESIS\IMG-20180530-WA00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5859" y="3587740"/>
            <a:ext cx="1761660"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65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p:cNvSpPr>
            <a:spLocks noChangeArrowheads="1"/>
          </p:cNvSpPr>
          <p:nvPr/>
        </p:nvSpPr>
        <p:spPr bwMode="auto">
          <a:xfrm>
            <a:off x="0" y="3473"/>
            <a:ext cx="11880850" cy="977255"/>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algn="r" eaLnBrk="1" fontAlgn="auto" hangingPunct="1">
              <a:spcBef>
                <a:spcPts val="0"/>
              </a:spcBef>
              <a:spcAft>
                <a:spcPts val="0"/>
              </a:spcAft>
              <a:defRPr/>
            </a:pPr>
            <a:r>
              <a:rPr lang="es-EC" sz="3200" b="1" dirty="0" smtClean="0">
                <a:latin typeface="Arial Black" panose="020B0A04020102020204" pitchFamily="34" charset="0"/>
                <a:cs typeface="Times New Roman" panose="02020603050405020304" pitchFamily="18" charset="0"/>
              </a:rPr>
              <a:t>MATERIALES Y METODOS</a:t>
            </a:r>
            <a:endParaRPr lang="es-EC" sz="3200" b="1" dirty="0">
              <a:latin typeface="Arial Black" panose="020B0A04020102020204" pitchFamily="34" charset="0"/>
              <a:cs typeface="Times New Roman" panose="02020603050405020304" pitchFamily="18" charset="0"/>
            </a:endParaRPr>
          </a:p>
        </p:txBody>
      </p:sp>
      <p:sp>
        <p:nvSpPr>
          <p:cNvPr id="7" name="Rectángulo 16"/>
          <p:cNvSpPr/>
          <p:nvPr/>
        </p:nvSpPr>
        <p:spPr>
          <a:xfrm>
            <a:off x="1115889" y="836712"/>
            <a:ext cx="1511952" cy="369332"/>
          </a:xfrm>
          <a:prstGeom prst="rect">
            <a:avLst/>
          </a:prstGeom>
        </p:spPr>
        <p:txBody>
          <a:bodyPr wrap="none">
            <a:spAutoFit/>
          </a:bodyPr>
          <a:lstStyle/>
          <a:p>
            <a:pPr marL="285750" indent="-285750">
              <a:buFont typeface="Wingdings" panose="05000000000000000000" pitchFamily="2" charset="2"/>
              <a:buChar char="q"/>
            </a:pPr>
            <a:r>
              <a:rPr lang="es-EC" b="1" dirty="0" smtClean="0">
                <a:latin typeface="Arial" panose="020B0604020202020204" pitchFamily="34" charset="0"/>
                <a:cs typeface="Arial" panose="020B0604020202020204" pitchFamily="34" charset="0"/>
              </a:rPr>
              <a:t>Equipos  </a:t>
            </a:r>
            <a:endParaRPr lang="es-EC" b="1" dirty="0">
              <a:latin typeface="Arial" panose="020B0604020202020204" pitchFamily="34" charset="0"/>
              <a:cs typeface="Arial" panose="020B0604020202020204" pitchFamily="34" charset="0"/>
            </a:endParaRPr>
          </a:p>
        </p:txBody>
      </p:sp>
      <p:grpSp>
        <p:nvGrpSpPr>
          <p:cNvPr id="2" name="7 Grupo"/>
          <p:cNvGrpSpPr/>
          <p:nvPr/>
        </p:nvGrpSpPr>
        <p:grpSpPr>
          <a:xfrm>
            <a:off x="539825" y="1268760"/>
            <a:ext cx="3168352" cy="4680520"/>
            <a:chOff x="2832659" y="1205110"/>
            <a:chExt cx="2194046" cy="1606814"/>
          </a:xfrm>
          <a:gradFill flip="none" rotWithShape="1">
            <a:gsLst>
              <a:gs pos="0">
                <a:srgbClr val="3333CC">
                  <a:gamma/>
                  <a:tint val="0"/>
                  <a:invGamma/>
                </a:srgbClr>
              </a:gs>
              <a:gs pos="100000">
                <a:schemeClr val="accent6">
                  <a:lumMod val="75000"/>
                </a:schemeClr>
              </a:gs>
            </a:gsLst>
            <a:lin ang="8100000" scaled="1"/>
            <a:tileRect/>
          </a:gradFill>
          <a:scene3d>
            <a:camera prst="orthographicFront">
              <a:rot lat="0" lon="0" rev="0"/>
            </a:camera>
            <a:lightRig rig="soft" dir="t">
              <a:rot lat="0" lon="0" rev="0"/>
            </a:lightRig>
          </a:scene3d>
        </p:grpSpPr>
        <p:sp>
          <p:nvSpPr>
            <p:cNvPr id="9" name="8 Rectángulo redondeado"/>
            <p:cNvSpPr/>
            <p:nvPr/>
          </p:nvSpPr>
          <p:spPr>
            <a:xfrm>
              <a:off x="2832659" y="1205110"/>
              <a:ext cx="2194046" cy="1606814"/>
            </a:xfrm>
            <a:prstGeom prst="round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Rectángulo"/>
            <p:cNvSpPr/>
            <p:nvPr/>
          </p:nvSpPr>
          <p:spPr>
            <a:xfrm>
              <a:off x="2911097" y="1283548"/>
              <a:ext cx="2037170" cy="1449938"/>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buFont typeface="Arial" pitchFamily="34" charset="0"/>
                <a:buChar char="•"/>
              </a:pPr>
              <a:r>
                <a:rPr lang="es-ES" sz="2000" dirty="0" smtClean="0">
                  <a:solidFill>
                    <a:schemeClr val="tx1"/>
                  </a:solidFill>
                  <a:latin typeface="Arial" pitchFamily="34" charset="0"/>
                  <a:cs typeface="Arial" pitchFamily="34" charset="0"/>
                </a:rPr>
                <a:t>Balanza Cas-PB</a:t>
              </a:r>
              <a:endParaRPr lang="es-EC" sz="2000" dirty="0" smtClean="0">
                <a:solidFill>
                  <a:schemeClr val="tx1"/>
                </a:solidFill>
                <a:latin typeface="Arial" pitchFamily="34" charset="0"/>
                <a:cs typeface="Arial" pitchFamily="34" charset="0"/>
              </a:endParaRPr>
            </a:p>
            <a:p>
              <a:pPr lvl="0">
                <a:buFont typeface="Arial" pitchFamily="34" charset="0"/>
                <a:buChar char="•"/>
              </a:pPr>
              <a:r>
                <a:rPr lang="es-ES" sz="2000" dirty="0" smtClean="0">
                  <a:solidFill>
                    <a:schemeClr val="tx1"/>
                  </a:solidFill>
                  <a:latin typeface="Arial" pitchFamily="34" charset="0"/>
                  <a:cs typeface="Arial" pitchFamily="34" charset="0"/>
                </a:rPr>
                <a:t>Ovoscopio</a:t>
              </a:r>
              <a:endParaRPr lang="es-EC" sz="2000" dirty="0" smtClean="0">
                <a:solidFill>
                  <a:schemeClr val="tx1"/>
                </a:solidFill>
                <a:latin typeface="Arial" pitchFamily="34" charset="0"/>
                <a:cs typeface="Arial" pitchFamily="34" charset="0"/>
              </a:endParaRPr>
            </a:p>
            <a:p>
              <a:pPr lvl="0">
                <a:buFont typeface="Arial" pitchFamily="34" charset="0"/>
                <a:buChar char="•"/>
              </a:pPr>
              <a:r>
                <a:rPr lang="es-ES" sz="2000" dirty="0" smtClean="0">
                  <a:solidFill>
                    <a:schemeClr val="tx1"/>
                  </a:solidFill>
                  <a:latin typeface="Arial" pitchFamily="34" charset="0"/>
                  <a:cs typeface="Arial" pitchFamily="34" charset="0"/>
                </a:rPr>
                <a:t>Computador </a:t>
              </a:r>
              <a:endParaRPr lang="es-EC" sz="2000" dirty="0" smtClean="0">
                <a:solidFill>
                  <a:schemeClr val="tx1"/>
                </a:solidFill>
                <a:latin typeface="Arial" pitchFamily="34" charset="0"/>
                <a:cs typeface="Arial" pitchFamily="34" charset="0"/>
              </a:endParaRPr>
            </a:p>
            <a:p>
              <a:pPr lvl="0">
                <a:buFont typeface="Arial" pitchFamily="34" charset="0"/>
                <a:buChar char="•"/>
              </a:pPr>
              <a:r>
                <a:rPr lang="es-ES" sz="2000" dirty="0" smtClean="0">
                  <a:solidFill>
                    <a:schemeClr val="tx1"/>
                  </a:solidFill>
                  <a:latin typeface="Arial" pitchFamily="34" charset="0"/>
                  <a:cs typeface="Arial" pitchFamily="34" charset="0"/>
                </a:rPr>
                <a:t>Air Test</a:t>
              </a:r>
              <a:endParaRPr lang="es-EC" sz="2000" dirty="0" smtClean="0">
                <a:solidFill>
                  <a:schemeClr val="tx1"/>
                </a:solidFill>
                <a:latin typeface="Arial" pitchFamily="34" charset="0"/>
                <a:cs typeface="Arial" pitchFamily="34" charset="0"/>
              </a:endParaRPr>
            </a:p>
            <a:p>
              <a:pPr lvl="0">
                <a:buFont typeface="Arial" pitchFamily="34" charset="0"/>
                <a:buChar char="•"/>
              </a:pPr>
              <a:r>
                <a:rPr lang="es-ES" sz="2000" dirty="0" smtClean="0">
                  <a:solidFill>
                    <a:schemeClr val="tx1"/>
                  </a:solidFill>
                  <a:latin typeface="Arial" pitchFamily="34" charset="0"/>
                  <a:cs typeface="Arial" pitchFamily="34" charset="0"/>
                </a:rPr>
                <a:t>Equipo de disección</a:t>
              </a:r>
              <a:endParaRPr lang="es-EC" sz="2000" dirty="0" smtClean="0">
                <a:solidFill>
                  <a:schemeClr val="tx1"/>
                </a:solidFill>
                <a:latin typeface="Arial" pitchFamily="34" charset="0"/>
                <a:cs typeface="Arial" pitchFamily="34" charset="0"/>
              </a:endParaRPr>
            </a:p>
            <a:p>
              <a:pPr>
                <a:buFont typeface="Arial" pitchFamily="34" charset="0"/>
                <a:buChar char="•"/>
              </a:pPr>
              <a:r>
                <a:rPr lang="es-EC" sz="2000" dirty="0" smtClean="0">
                  <a:solidFill>
                    <a:schemeClr val="tx1"/>
                  </a:solidFill>
                  <a:latin typeface="Arial" pitchFamily="34" charset="0"/>
                  <a:cs typeface="Arial" pitchFamily="34" charset="0"/>
                </a:rPr>
                <a:t>Cámara fotográfica</a:t>
              </a:r>
              <a:r>
                <a:rPr lang="es-ES" sz="2400" dirty="0" smtClean="0">
                  <a:solidFill>
                    <a:schemeClr val="tx1"/>
                  </a:solidFill>
                  <a:latin typeface="Arial" pitchFamily="34" charset="0"/>
                  <a:ea typeface="Times New Roman" pitchFamily="18" charset="0"/>
                  <a:cs typeface="Arial" pitchFamily="34" charset="0"/>
                </a:rPr>
                <a:t>. </a:t>
              </a:r>
              <a:endParaRPr lang="es-ES" sz="2400" dirty="0" smtClean="0">
                <a:solidFill>
                  <a:schemeClr val="tx1"/>
                </a:solidFill>
                <a:latin typeface="Arial" pitchFamily="34" charset="0"/>
                <a:cs typeface="Arial" pitchFamily="34" charset="0"/>
              </a:endParaRPr>
            </a:p>
          </p:txBody>
        </p:sp>
      </p:grpSp>
      <p:pic>
        <p:nvPicPr>
          <p:cNvPr id="2050" name="Picture 2" descr="C:\Users\evillareal\Desktop\FOTOS TESIS\IMG_20180702_1503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377" y="1412776"/>
            <a:ext cx="3124112" cy="17573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Picture 6" descr="C:\Users\evillareal\Desktop\FOTOS TESIS\IMG_20180606_1059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209361" y="3436434"/>
            <a:ext cx="1423412" cy="253051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evillareal\Desktop\FOTOS TESIS\IMG_20180501_1508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5120" y="3436433"/>
            <a:ext cx="1390272" cy="24715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evillareal\Desktop\FOTOS TESIS\descarga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6769" y="1322239"/>
            <a:ext cx="2466975" cy="1847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3" name="Picture 5" descr="C:\Users\evillareal\Desktop\FOTOS TESIS\descarga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0433" y="376490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65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7">
            <a:extLst>
              <a:ext uri="{FF2B5EF4-FFF2-40B4-BE49-F238E27FC236}">
                <a16:creationId xmlns="" xmlns:a16="http://schemas.microsoft.com/office/drawing/2014/main" id="{2B56F239-11A2-4B42-AD9D-4AA670350DDE}"/>
              </a:ext>
            </a:extLst>
          </p:cNvPr>
          <p:cNvSpPr>
            <a:spLocks noChangeArrowheads="1"/>
          </p:cNvSpPr>
          <p:nvPr/>
        </p:nvSpPr>
        <p:spPr bwMode="auto">
          <a:xfrm>
            <a:off x="4517439" y="3473"/>
            <a:ext cx="7354132" cy="1192642"/>
          </a:xfrm>
          <a:prstGeom prst="rect">
            <a:avLst/>
          </a:prstGeom>
          <a:gradFill rotWithShape="0">
            <a:gsLst>
              <a:gs pos="0">
                <a:srgbClr val="3333CC">
                  <a:gamma/>
                  <a:tint val="0"/>
                  <a:invGamma/>
                </a:srgbClr>
              </a:gs>
              <a:gs pos="100000">
                <a:schemeClr val="accent6">
                  <a:lumMod val="75000"/>
                </a:schemeClr>
              </a:gs>
            </a:gsLst>
            <a:lin ang="0" scaled="1"/>
          </a:gradFill>
          <a:ln>
            <a:noFill/>
          </a:ln>
          <a:effectLst/>
        </p:spPr>
        <p:txBody>
          <a:bodyPr wrap="none" anchor="ctr"/>
          <a:lstStyle/>
          <a:p>
            <a:pPr algn="r" eaLnBrk="1" fontAlgn="auto" hangingPunct="1">
              <a:spcBef>
                <a:spcPts val="0"/>
              </a:spcBef>
              <a:spcAft>
                <a:spcPts val="0"/>
              </a:spcAft>
              <a:defRPr/>
            </a:pPr>
            <a:r>
              <a:rPr lang="es-EC" sz="3200" b="1" dirty="0">
                <a:latin typeface="Arial Black" panose="020B0A04020102020204" pitchFamily="34" charset="0"/>
                <a:cs typeface="Times New Roman" panose="02020603050405020304" pitchFamily="18" charset="0"/>
              </a:rPr>
              <a:t>MATERIALES Y </a:t>
            </a:r>
            <a:r>
              <a:rPr lang="es-EC" sz="3200" b="1" dirty="0" smtClean="0">
                <a:latin typeface="Arial Black" panose="020B0A04020102020204" pitchFamily="34" charset="0"/>
                <a:cs typeface="Times New Roman" panose="02020603050405020304" pitchFamily="18" charset="0"/>
              </a:rPr>
              <a:t>METODOS</a:t>
            </a:r>
            <a:endParaRPr lang="es-EC" sz="3200" b="1" dirty="0">
              <a:latin typeface="Arial Black" panose="020B0A04020102020204" pitchFamily="34" charset="0"/>
              <a:cs typeface="Times New Roman" panose="02020603050405020304" pitchFamily="18" charset="0"/>
            </a:endParaRPr>
          </a:p>
        </p:txBody>
      </p:sp>
      <p:sp>
        <p:nvSpPr>
          <p:cNvPr id="4" name="Rectángulo 3"/>
          <p:cNvSpPr/>
          <p:nvPr/>
        </p:nvSpPr>
        <p:spPr>
          <a:xfrm>
            <a:off x="179728" y="1335206"/>
            <a:ext cx="9258837" cy="523220"/>
          </a:xfrm>
          <a:prstGeom prst="rect">
            <a:avLst/>
          </a:prstGeom>
        </p:spPr>
        <p:txBody>
          <a:bodyPr wrap="none">
            <a:spAutoFit/>
          </a:bodyPr>
          <a:lstStyle/>
          <a:p>
            <a:pPr lvl="2"/>
            <a:r>
              <a:rPr lang="es-AR" sz="2800" b="1" dirty="0" smtClean="0">
                <a:latin typeface="Arial" pitchFamily="34" charset="0"/>
                <a:cs typeface="Arial" pitchFamily="34" charset="0"/>
              </a:rPr>
              <a:t>Unidades Experimentales (etapa de incubación)</a:t>
            </a:r>
            <a:endParaRPr lang="es-EC" sz="2800" b="1" dirty="0">
              <a:latin typeface="Arial" pitchFamily="34" charset="0"/>
              <a:cs typeface="Arial" pitchFamily="34" charset="0"/>
            </a:endParaRPr>
          </a:p>
        </p:txBody>
      </p:sp>
      <p:graphicFrame>
        <p:nvGraphicFramePr>
          <p:cNvPr id="5" name="2 Diagrama"/>
          <p:cNvGraphicFramePr/>
          <p:nvPr>
            <p:extLst>
              <p:ext uri="{D42A27DB-BD31-4B8C-83A1-F6EECF244321}">
                <p14:modId xmlns:p14="http://schemas.microsoft.com/office/powerpoint/2010/main" val="3718376128"/>
              </p:ext>
            </p:extLst>
          </p:nvPr>
        </p:nvGraphicFramePr>
        <p:xfrm>
          <a:off x="107777" y="1900409"/>
          <a:ext cx="8086728" cy="3781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C:\Users\evillareal\Desktop\FOTOS TESIS\IMG_20180501_17495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20745" y="1700808"/>
            <a:ext cx="2936925"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373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31124</TotalTime>
  <Words>3726</Words>
  <Application>Microsoft Office PowerPoint</Application>
  <PresentationFormat>Personalizado</PresentationFormat>
  <Paragraphs>884</Paragraphs>
  <Slides>36</Slides>
  <Notes>30</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Flujo</vt:lpstr>
      <vt:lpstr>Presentación de PowerPoint</vt:lpstr>
      <vt:lpstr>INTRODUCCIÓN</vt:lpstr>
      <vt:lpstr>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Siomary</cp:lastModifiedBy>
  <cp:revision>585</cp:revision>
  <dcterms:created xsi:type="dcterms:W3CDTF">2008-02-13T16:07:44Z</dcterms:created>
  <dcterms:modified xsi:type="dcterms:W3CDTF">2020-12-01T17:53:41Z</dcterms:modified>
</cp:coreProperties>
</file>