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42"/>
  </p:notesMasterIdLst>
  <p:sldIdLst>
    <p:sldId id="257" r:id="rId3"/>
    <p:sldId id="378" r:id="rId4"/>
    <p:sldId id="344" r:id="rId5"/>
    <p:sldId id="330" r:id="rId6"/>
    <p:sldId id="346" r:id="rId7"/>
    <p:sldId id="393" r:id="rId8"/>
    <p:sldId id="399" r:id="rId9"/>
    <p:sldId id="395" r:id="rId10"/>
    <p:sldId id="400" r:id="rId11"/>
    <p:sldId id="394" r:id="rId12"/>
    <p:sldId id="349" r:id="rId13"/>
    <p:sldId id="350" r:id="rId14"/>
    <p:sldId id="401" r:id="rId15"/>
    <p:sldId id="402" r:id="rId16"/>
    <p:sldId id="390" r:id="rId17"/>
    <p:sldId id="398" r:id="rId18"/>
    <p:sldId id="364" r:id="rId19"/>
    <p:sldId id="365" r:id="rId20"/>
    <p:sldId id="259" r:id="rId21"/>
    <p:sldId id="367" r:id="rId22"/>
    <p:sldId id="368" r:id="rId23"/>
    <p:sldId id="369" r:id="rId24"/>
    <p:sldId id="370" r:id="rId25"/>
    <p:sldId id="371" r:id="rId26"/>
    <p:sldId id="372" r:id="rId27"/>
    <p:sldId id="373" r:id="rId28"/>
    <p:sldId id="374" r:id="rId29"/>
    <p:sldId id="376" r:id="rId30"/>
    <p:sldId id="377" r:id="rId31"/>
    <p:sldId id="392" r:id="rId32"/>
    <p:sldId id="403" r:id="rId33"/>
    <p:sldId id="404" r:id="rId34"/>
    <p:sldId id="341" r:id="rId35"/>
    <p:sldId id="391" r:id="rId36"/>
    <p:sldId id="386" r:id="rId37"/>
    <p:sldId id="387" r:id="rId38"/>
    <p:sldId id="388" r:id="rId39"/>
    <p:sldId id="389" r:id="rId40"/>
    <p:sldId id="397" r:id="rId41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omara Troya Santillán" initials="GTS" lastIdx="12" clrIdx="0">
    <p:extLst>
      <p:ext uri="{19B8F6BF-5375-455C-9EA6-DF929625EA0E}">
        <p15:presenceInfo xmlns:p15="http://schemas.microsoft.com/office/powerpoint/2012/main" userId="0ffc2027a06ea4f8" providerId="Windows Live"/>
      </p:ext>
    </p:extLst>
  </p:cmAuthor>
  <p:cmAuthor id="2" name="IVONNE" initials="I" lastIdx="6" clrIdx="1">
    <p:extLst>
      <p:ext uri="{19B8F6BF-5375-455C-9EA6-DF929625EA0E}">
        <p15:presenceInfo xmlns:p15="http://schemas.microsoft.com/office/powerpoint/2012/main" userId="IVON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3399"/>
    <a:srgbClr val="660066"/>
    <a:srgbClr val="FF9933"/>
    <a:srgbClr val="000000"/>
    <a:srgbClr val="00CC66"/>
    <a:srgbClr val="006699"/>
    <a:srgbClr val="F6C90A"/>
    <a:srgbClr val="FFCC99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BD5389-8839-4CE0-8F23-8E221958C5B5}" v="1" dt="2020-11-04T19:25:10.5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tiago Castro" userId="636b31d1629584e2" providerId="LiveId" clId="{4A67A39F-612C-47ED-9172-4B72467B8A6A}"/>
    <pc:docChg chg="custSel modSld">
      <pc:chgData name="Santiago Castro" userId="636b31d1629584e2" providerId="LiveId" clId="{4A67A39F-612C-47ED-9172-4B72467B8A6A}" dt="2020-10-03T23:30:09.205" v="6" actId="27309"/>
      <pc:docMkLst>
        <pc:docMk/>
      </pc:docMkLst>
      <pc:sldChg chg="addSp modSp mod">
        <pc:chgData name="Santiago Castro" userId="636b31d1629584e2" providerId="LiveId" clId="{4A67A39F-612C-47ED-9172-4B72467B8A6A}" dt="2020-10-03T23:30:09.205" v="6" actId="27309"/>
        <pc:sldMkLst>
          <pc:docMk/>
          <pc:sldMk cId="2735119033" sldId="259"/>
        </pc:sldMkLst>
        <pc:graphicFrameChg chg="add modGraphic">
          <ac:chgData name="Santiago Castro" userId="636b31d1629584e2" providerId="LiveId" clId="{4A67A39F-612C-47ED-9172-4B72467B8A6A}" dt="2020-10-03T23:30:09.205" v="6" actId="27309"/>
          <ac:graphicFrameMkLst>
            <pc:docMk/>
            <pc:sldMk cId="2735119033" sldId="259"/>
            <ac:graphicFrameMk id="6" creationId="{4C82D85C-AF08-457E-B143-C00F7BAC4666}"/>
          </ac:graphicFrameMkLst>
        </pc:graphicFrameChg>
      </pc:sldChg>
      <pc:sldChg chg="addSp delSp modSp mod">
        <pc:chgData name="Santiago Castro" userId="636b31d1629584e2" providerId="LiveId" clId="{4A67A39F-612C-47ED-9172-4B72467B8A6A}" dt="2020-09-16T11:42:56.960" v="3"/>
        <pc:sldMkLst>
          <pc:docMk/>
          <pc:sldMk cId="1384355302" sldId="341"/>
        </pc:sldMkLst>
        <pc:spChg chg="del">
          <ac:chgData name="Santiago Castro" userId="636b31d1629584e2" providerId="LiveId" clId="{4A67A39F-612C-47ED-9172-4B72467B8A6A}" dt="2020-09-16T11:42:13.817" v="0" actId="21"/>
          <ac:spMkLst>
            <pc:docMk/>
            <pc:sldMk cId="1384355302" sldId="341"/>
            <ac:spMk id="4" creationId="{00000000-0000-0000-0000-000000000000}"/>
          </ac:spMkLst>
        </pc:spChg>
        <pc:picChg chg="add mod">
          <ac:chgData name="Santiago Castro" userId="636b31d1629584e2" providerId="LiveId" clId="{4A67A39F-612C-47ED-9172-4B72467B8A6A}" dt="2020-09-16T11:42:56.960" v="3"/>
          <ac:picMkLst>
            <pc:docMk/>
            <pc:sldMk cId="1384355302" sldId="341"/>
            <ac:picMk id="5" creationId="{3ECF554B-430E-4F54-8249-C8F69F3949C6}"/>
          </ac:picMkLst>
        </pc:picChg>
      </pc:sldChg>
      <pc:sldChg chg="modSp mod">
        <pc:chgData name="Santiago Castro" userId="636b31d1629584e2" providerId="LiveId" clId="{4A67A39F-612C-47ED-9172-4B72467B8A6A}" dt="2020-09-16T11:49:12.031" v="5"/>
        <pc:sldMkLst>
          <pc:docMk/>
          <pc:sldMk cId="3385523460" sldId="391"/>
        </pc:sldMkLst>
        <pc:picChg chg="mod">
          <ac:chgData name="Santiago Castro" userId="636b31d1629584e2" providerId="LiveId" clId="{4A67A39F-612C-47ED-9172-4B72467B8A6A}" dt="2020-09-16T11:49:12.031" v="5"/>
          <ac:picMkLst>
            <pc:docMk/>
            <pc:sldMk cId="3385523460" sldId="391"/>
            <ac:picMk id="10" creationId="{FC3A7A72-4391-40E1-8562-48A7CD71BE01}"/>
          </ac:picMkLst>
        </pc:picChg>
      </pc:sldChg>
    </pc:docChg>
  </pc:docChgLst>
  <pc:docChgLst>
    <pc:chgData name="Santiago Castro" userId="636b31d1629584e2" providerId="LiveId" clId="{93BD5389-8839-4CE0-8F23-8E221958C5B5}"/>
    <pc:docChg chg="addSld delSld modSld">
      <pc:chgData name="Santiago Castro" userId="636b31d1629584e2" providerId="LiveId" clId="{93BD5389-8839-4CE0-8F23-8E221958C5B5}" dt="2020-11-04T19:25:17.809" v="1" actId="2696"/>
      <pc:docMkLst>
        <pc:docMk/>
      </pc:docMkLst>
      <pc:sldChg chg="add">
        <pc:chgData name="Santiago Castro" userId="636b31d1629584e2" providerId="LiveId" clId="{93BD5389-8839-4CE0-8F23-8E221958C5B5}" dt="2020-11-04T19:25:10.517" v="0"/>
        <pc:sldMkLst>
          <pc:docMk/>
          <pc:sldMk cId="2775502905" sldId="257"/>
        </pc:sldMkLst>
      </pc:sldChg>
      <pc:sldChg chg="del">
        <pc:chgData name="Santiago Castro" userId="636b31d1629584e2" providerId="LiveId" clId="{93BD5389-8839-4CE0-8F23-8E221958C5B5}" dt="2020-11-04T19:25:17.809" v="1" actId="2696"/>
        <pc:sldMkLst>
          <pc:docMk/>
          <pc:sldMk cId="3146509286" sldId="385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ces.gob.ec/" TargetMode="Externa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ces.gob.ec/" TargetMode="External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C554D0-AE58-4CFA-B22F-E790A8CF90F3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513FE990-B9D4-4BA6-9A0F-88DC1B38C1C6}">
      <dgm:prSet phldrT="[Texto]"/>
      <dgm:spPr/>
      <dgm:t>
        <a:bodyPr/>
        <a:lstStyle/>
        <a:p>
          <a:pPr algn="ctr"/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Tema</a:t>
          </a:r>
          <a:r>
            <a:rPr lang="es-ES" b="1" dirty="0"/>
            <a:t>   </a:t>
          </a:r>
        </a:p>
      </dgm:t>
    </dgm:pt>
    <dgm:pt modelId="{0B749639-93CF-4462-8EB6-8E6A07E51280}" type="parTrans" cxnId="{28AEBDB1-31A8-4DB2-AA56-BABF28ADA7C3}">
      <dgm:prSet/>
      <dgm:spPr/>
      <dgm:t>
        <a:bodyPr/>
        <a:lstStyle/>
        <a:p>
          <a:endParaRPr lang="es-EC"/>
        </a:p>
      </dgm:t>
    </dgm:pt>
    <dgm:pt modelId="{15039FD1-1F95-46A5-B4BD-054DCAEED59B}" type="sibTrans" cxnId="{28AEBDB1-31A8-4DB2-AA56-BABF28ADA7C3}">
      <dgm:prSet/>
      <dgm:spPr/>
      <dgm:t>
        <a:bodyPr/>
        <a:lstStyle/>
        <a:p>
          <a:endParaRPr lang="es-EC"/>
        </a:p>
      </dgm:t>
    </dgm:pt>
    <dgm:pt modelId="{CBCE3DDB-0C8C-4B9C-86F1-595901ED1339}">
      <dgm:prSet phldrT="[Texto]"/>
      <dgm:spPr/>
      <dgm:t>
        <a:bodyPr/>
        <a:lstStyle/>
        <a:p>
          <a:pPr algn="ctr"/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Capítulo 1   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2C955D-0D12-4563-8AFD-A138664282D5}" type="parTrans" cxnId="{7E596A97-6BCA-491E-BB89-4D6654C128C0}">
      <dgm:prSet/>
      <dgm:spPr/>
      <dgm:t>
        <a:bodyPr/>
        <a:lstStyle/>
        <a:p>
          <a:endParaRPr lang="es-EC"/>
        </a:p>
      </dgm:t>
    </dgm:pt>
    <dgm:pt modelId="{79CA13A1-4C9A-47BD-B26F-A8BCEC0BDFF7}" type="sibTrans" cxnId="{7E596A97-6BCA-491E-BB89-4D6654C128C0}">
      <dgm:prSet/>
      <dgm:spPr/>
      <dgm:t>
        <a:bodyPr/>
        <a:lstStyle/>
        <a:p>
          <a:endParaRPr lang="es-EC"/>
        </a:p>
      </dgm:t>
    </dgm:pt>
    <dgm:pt modelId="{79751877-C99C-4FB7-AE37-A5088709F1D1}">
      <dgm:prSet phldrT="[Texto]" custT="1"/>
      <dgm:spPr/>
      <dgm:t>
        <a:bodyPr/>
        <a:lstStyle/>
        <a:p>
          <a:pPr algn="ctr"/>
          <a:r>
            <a:rPr lang="es-EC" sz="2900" b="0" i="0" dirty="0">
              <a:latin typeface="Arial" panose="020B0604020202020204" pitchFamily="34" charset="0"/>
              <a:cs typeface="Arial" panose="020B0604020202020204" pitchFamily="34" charset="0"/>
            </a:rPr>
            <a:t>Capítulo 2  </a:t>
          </a:r>
        </a:p>
      </dgm:t>
    </dgm:pt>
    <dgm:pt modelId="{770B9DBF-924A-4EC4-B970-6C7A675D4EF8}" type="parTrans" cxnId="{42CA4B2D-D854-4141-8362-6635BB3F639E}">
      <dgm:prSet/>
      <dgm:spPr/>
      <dgm:t>
        <a:bodyPr/>
        <a:lstStyle/>
        <a:p>
          <a:endParaRPr lang="es-EC"/>
        </a:p>
      </dgm:t>
    </dgm:pt>
    <dgm:pt modelId="{706706A4-8C86-487C-B5DF-024E6DDDCF0E}" type="sibTrans" cxnId="{42CA4B2D-D854-4141-8362-6635BB3F639E}">
      <dgm:prSet/>
      <dgm:spPr/>
      <dgm:t>
        <a:bodyPr/>
        <a:lstStyle/>
        <a:p>
          <a:endParaRPr lang="es-EC"/>
        </a:p>
      </dgm:t>
    </dgm:pt>
    <dgm:pt modelId="{70286F6A-E09F-457D-8533-4A49A2532D79}" type="pres">
      <dgm:prSet presAssocID="{B9C554D0-AE58-4CFA-B22F-E790A8CF90F3}" presName="rootnode" presStyleCnt="0">
        <dgm:presLayoutVars>
          <dgm:chMax/>
          <dgm:chPref/>
          <dgm:dir/>
          <dgm:animLvl val="lvl"/>
        </dgm:presLayoutVars>
      </dgm:prSet>
      <dgm:spPr/>
    </dgm:pt>
    <dgm:pt modelId="{2802BFC7-DC3B-487B-9E63-BBEADA9A17DE}" type="pres">
      <dgm:prSet presAssocID="{513FE990-B9D4-4BA6-9A0F-88DC1B38C1C6}" presName="composite" presStyleCnt="0"/>
      <dgm:spPr/>
    </dgm:pt>
    <dgm:pt modelId="{5204D28A-02D7-417B-90AB-EDBE9F311A01}" type="pres">
      <dgm:prSet presAssocID="{513FE990-B9D4-4BA6-9A0F-88DC1B38C1C6}" presName="LShape" presStyleLbl="alignNode1" presStyleIdx="0" presStyleCnt="5" custLinFactNeighborY="0"/>
      <dgm:spPr>
        <a:solidFill>
          <a:schemeClr val="accent1">
            <a:lumMod val="50000"/>
          </a:schemeClr>
        </a:solidFill>
      </dgm:spPr>
    </dgm:pt>
    <dgm:pt modelId="{500D0207-547E-4E89-8281-8C325037DEE6}" type="pres">
      <dgm:prSet presAssocID="{513FE990-B9D4-4BA6-9A0F-88DC1B38C1C6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3B949BF-E428-46DC-81B5-3BFE8F773E28}" type="pres">
      <dgm:prSet presAssocID="{513FE990-B9D4-4BA6-9A0F-88DC1B38C1C6}" presName="Triangle" presStyleLbl="alignNode1" presStyleIdx="1" presStyleCnt="5"/>
      <dgm:spPr/>
    </dgm:pt>
    <dgm:pt modelId="{61175CDB-A1A9-4D68-83D7-F019788AB63B}" type="pres">
      <dgm:prSet presAssocID="{15039FD1-1F95-46A5-B4BD-054DCAEED59B}" presName="sibTrans" presStyleCnt="0"/>
      <dgm:spPr/>
    </dgm:pt>
    <dgm:pt modelId="{A65A4EF3-8E67-4915-A6A2-446E55169733}" type="pres">
      <dgm:prSet presAssocID="{15039FD1-1F95-46A5-B4BD-054DCAEED59B}" presName="space" presStyleCnt="0"/>
      <dgm:spPr/>
    </dgm:pt>
    <dgm:pt modelId="{0FC6C83E-A129-4A9D-9B37-A6C7D23B2E36}" type="pres">
      <dgm:prSet presAssocID="{CBCE3DDB-0C8C-4B9C-86F1-595901ED1339}" presName="composite" presStyleCnt="0"/>
      <dgm:spPr/>
    </dgm:pt>
    <dgm:pt modelId="{48ECEE57-DBC6-42F8-830B-D5F10518D24A}" type="pres">
      <dgm:prSet presAssocID="{CBCE3DDB-0C8C-4B9C-86F1-595901ED1339}" presName="LShape" presStyleLbl="alignNode1" presStyleIdx="2" presStyleCnt="5"/>
      <dgm:spPr>
        <a:solidFill>
          <a:srgbClr val="FF9900"/>
        </a:solidFill>
      </dgm:spPr>
    </dgm:pt>
    <dgm:pt modelId="{FB3242F0-9317-4764-ACD9-D2EB984CA552}" type="pres">
      <dgm:prSet presAssocID="{CBCE3DDB-0C8C-4B9C-86F1-595901ED1339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3CD94877-67A9-4888-8AE0-A15343EBF25D}" type="pres">
      <dgm:prSet presAssocID="{CBCE3DDB-0C8C-4B9C-86F1-595901ED1339}" presName="Triangle" presStyleLbl="alignNode1" presStyleIdx="3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6B8F1EE-7A8D-4B93-8599-301DF9F4BB57}" type="pres">
      <dgm:prSet presAssocID="{79CA13A1-4C9A-47BD-B26F-A8BCEC0BDFF7}" presName="sibTrans" presStyleCnt="0"/>
      <dgm:spPr/>
    </dgm:pt>
    <dgm:pt modelId="{DE09D625-96D0-47EB-A032-997E904BB63E}" type="pres">
      <dgm:prSet presAssocID="{79CA13A1-4C9A-47BD-B26F-A8BCEC0BDFF7}" presName="space" presStyleCnt="0"/>
      <dgm:spPr/>
    </dgm:pt>
    <dgm:pt modelId="{A9A30836-9777-4BDD-BD00-465CCE1A9458}" type="pres">
      <dgm:prSet presAssocID="{79751877-C99C-4FB7-AE37-A5088709F1D1}" presName="composite" presStyleCnt="0"/>
      <dgm:spPr/>
    </dgm:pt>
    <dgm:pt modelId="{E5B5F727-BD8A-431C-BF46-BF5366AF8875}" type="pres">
      <dgm:prSet presAssocID="{79751877-C99C-4FB7-AE37-A5088709F1D1}" presName="LShape" presStyleLbl="alignNode1" presStyleIdx="4" presStyleCnt="5" custScaleX="111184" custScaleY="114752"/>
      <dgm:spPr>
        <a:solidFill>
          <a:srgbClr val="660066"/>
        </a:solidFill>
      </dgm:spPr>
    </dgm:pt>
    <dgm:pt modelId="{8EDE2036-D10E-437F-A91A-206FBDDCAD7F}" type="pres">
      <dgm:prSet presAssocID="{79751877-C99C-4FB7-AE37-A5088709F1D1}" presName="ParentText" presStyleLbl="revTx" presStyleIdx="2" presStyleCnt="3" custScaleX="105859" custLinFactNeighborX="-7479" custLinFactNeighborY="-3620">
        <dgm:presLayoutVars>
          <dgm:chMax val="0"/>
          <dgm:chPref val="0"/>
          <dgm:bulletEnabled val="1"/>
        </dgm:presLayoutVars>
      </dgm:prSet>
      <dgm:spPr/>
    </dgm:pt>
  </dgm:ptLst>
  <dgm:cxnLst>
    <dgm:cxn modelId="{42CA4B2D-D854-4141-8362-6635BB3F639E}" srcId="{B9C554D0-AE58-4CFA-B22F-E790A8CF90F3}" destId="{79751877-C99C-4FB7-AE37-A5088709F1D1}" srcOrd="2" destOrd="0" parTransId="{770B9DBF-924A-4EC4-B970-6C7A675D4EF8}" sibTransId="{706706A4-8C86-487C-B5DF-024E6DDDCF0E}"/>
    <dgm:cxn modelId="{B66EA977-6FA3-4ACF-A407-61F0DB0E3CD6}" type="presOf" srcId="{79751877-C99C-4FB7-AE37-A5088709F1D1}" destId="{8EDE2036-D10E-437F-A91A-206FBDDCAD7F}" srcOrd="0" destOrd="0" presId="urn:microsoft.com/office/officeart/2009/3/layout/StepUpProcess"/>
    <dgm:cxn modelId="{1895A482-EB5D-44BC-AEC1-402D1DD9D535}" type="presOf" srcId="{513FE990-B9D4-4BA6-9A0F-88DC1B38C1C6}" destId="{500D0207-547E-4E89-8281-8C325037DEE6}" srcOrd="0" destOrd="0" presId="urn:microsoft.com/office/officeart/2009/3/layout/StepUpProcess"/>
    <dgm:cxn modelId="{7E596A97-6BCA-491E-BB89-4D6654C128C0}" srcId="{B9C554D0-AE58-4CFA-B22F-E790A8CF90F3}" destId="{CBCE3DDB-0C8C-4B9C-86F1-595901ED1339}" srcOrd="1" destOrd="0" parTransId="{A52C955D-0D12-4563-8AFD-A138664282D5}" sibTransId="{79CA13A1-4C9A-47BD-B26F-A8BCEC0BDFF7}"/>
    <dgm:cxn modelId="{40397BA5-0458-4CDD-9C46-22F2C8F7EACC}" type="presOf" srcId="{B9C554D0-AE58-4CFA-B22F-E790A8CF90F3}" destId="{70286F6A-E09F-457D-8533-4A49A2532D79}" srcOrd="0" destOrd="0" presId="urn:microsoft.com/office/officeart/2009/3/layout/StepUpProcess"/>
    <dgm:cxn modelId="{28AEBDB1-31A8-4DB2-AA56-BABF28ADA7C3}" srcId="{B9C554D0-AE58-4CFA-B22F-E790A8CF90F3}" destId="{513FE990-B9D4-4BA6-9A0F-88DC1B38C1C6}" srcOrd="0" destOrd="0" parTransId="{0B749639-93CF-4462-8EB6-8E6A07E51280}" sibTransId="{15039FD1-1F95-46A5-B4BD-054DCAEED59B}"/>
    <dgm:cxn modelId="{BD0379D8-60EA-4209-AC42-4EA33F757146}" type="presOf" srcId="{CBCE3DDB-0C8C-4B9C-86F1-595901ED1339}" destId="{FB3242F0-9317-4764-ACD9-D2EB984CA552}" srcOrd="0" destOrd="0" presId="urn:microsoft.com/office/officeart/2009/3/layout/StepUpProcess"/>
    <dgm:cxn modelId="{615337A5-A36E-4ACB-BA9A-93A719ED3A44}" type="presParOf" srcId="{70286F6A-E09F-457D-8533-4A49A2532D79}" destId="{2802BFC7-DC3B-487B-9E63-BBEADA9A17DE}" srcOrd="0" destOrd="0" presId="urn:microsoft.com/office/officeart/2009/3/layout/StepUpProcess"/>
    <dgm:cxn modelId="{84E414EE-BAAF-478C-A09F-3B255F770F3C}" type="presParOf" srcId="{2802BFC7-DC3B-487B-9E63-BBEADA9A17DE}" destId="{5204D28A-02D7-417B-90AB-EDBE9F311A01}" srcOrd="0" destOrd="0" presId="urn:microsoft.com/office/officeart/2009/3/layout/StepUpProcess"/>
    <dgm:cxn modelId="{0E6B0535-B117-404C-8507-09E103073043}" type="presParOf" srcId="{2802BFC7-DC3B-487B-9E63-BBEADA9A17DE}" destId="{500D0207-547E-4E89-8281-8C325037DEE6}" srcOrd="1" destOrd="0" presId="urn:microsoft.com/office/officeart/2009/3/layout/StepUpProcess"/>
    <dgm:cxn modelId="{E66AFB94-EA18-41F7-BC11-74119738FB13}" type="presParOf" srcId="{2802BFC7-DC3B-487B-9E63-BBEADA9A17DE}" destId="{B3B949BF-E428-46DC-81B5-3BFE8F773E28}" srcOrd="2" destOrd="0" presId="urn:microsoft.com/office/officeart/2009/3/layout/StepUpProcess"/>
    <dgm:cxn modelId="{B6428681-0242-4C03-8317-F27A303F9482}" type="presParOf" srcId="{70286F6A-E09F-457D-8533-4A49A2532D79}" destId="{61175CDB-A1A9-4D68-83D7-F019788AB63B}" srcOrd="1" destOrd="0" presId="urn:microsoft.com/office/officeart/2009/3/layout/StepUpProcess"/>
    <dgm:cxn modelId="{6FD66AB6-2907-4EBF-B288-5E249900CD38}" type="presParOf" srcId="{61175CDB-A1A9-4D68-83D7-F019788AB63B}" destId="{A65A4EF3-8E67-4915-A6A2-446E55169733}" srcOrd="0" destOrd="0" presId="urn:microsoft.com/office/officeart/2009/3/layout/StepUpProcess"/>
    <dgm:cxn modelId="{A600ED5D-60A7-4BFC-A76D-5D8069034929}" type="presParOf" srcId="{70286F6A-E09F-457D-8533-4A49A2532D79}" destId="{0FC6C83E-A129-4A9D-9B37-A6C7D23B2E36}" srcOrd="2" destOrd="0" presId="urn:microsoft.com/office/officeart/2009/3/layout/StepUpProcess"/>
    <dgm:cxn modelId="{F129AFF5-79E8-49C7-B0FA-A8F2A82D12F3}" type="presParOf" srcId="{0FC6C83E-A129-4A9D-9B37-A6C7D23B2E36}" destId="{48ECEE57-DBC6-42F8-830B-D5F10518D24A}" srcOrd="0" destOrd="0" presId="urn:microsoft.com/office/officeart/2009/3/layout/StepUpProcess"/>
    <dgm:cxn modelId="{785C0037-C0F8-4837-AFDF-B973D1EE8DD5}" type="presParOf" srcId="{0FC6C83E-A129-4A9D-9B37-A6C7D23B2E36}" destId="{FB3242F0-9317-4764-ACD9-D2EB984CA552}" srcOrd="1" destOrd="0" presId="urn:microsoft.com/office/officeart/2009/3/layout/StepUpProcess"/>
    <dgm:cxn modelId="{2EE35E41-B0F4-457B-B8CF-68AB36CF76E7}" type="presParOf" srcId="{0FC6C83E-A129-4A9D-9B37-A6C7D23B2E36}" destId="{3CD94877-67A9-4888-8AE0-A15343EBF25D}" srcOrd="2" destOrd="0" presId="urn:microsoft.com/office/officeart/2009/3/layout/StepUpProcess"/>
    <dgm:cxn modelId="{7149F577-F212-4166-8E0C-B81375B550B6}" type="presParOf" srcId="{70286F6A-E09F-457D-8533-4A49A2532D79}" destId="{C6B8F1EE-7A8D-4B93-8599-301DF9F4BB57}" srcOrd="3" destOrd="0" presId="urn:microsoft.com/office/officeart/2009/3/layout/StepUpProcess"/>
    <dgm:cxn modelId="{557A59F7-FF5A-4D52-97C2-7191627FBDB9}" type="presParOf" srcId="{C6B8F1EE-7A8D-4B93-8599-301DF9F4BB57}" destId="{DE09D625-96D0-47EB-A032-997E904BB63E}" srcOrd="0" destOrd="0" presId="urn:microsoft.com/office/officeart/2009/3/layout/StepUpProcess"/>
    <dgm:cxn modelId="{B0EF345B-64B4-456A-83A7-CCAEA10DDFF8}" type="presParOf" srcId="{70286F6A-E09F-457D-8533-4A49A2532D79}" destId="{A9A30836-9777-4BDD-BD00-465CCE1A9458}" srcOrd="4" destOrd="0" presId="urn:microsoft.com/office/officeart/2009/3/layout/StepUpProcess"/>
    <dgm:cxn modelId="{00C34B58-27BA-42A3-A6DB-40CA1276C8A2}" type="presParOf" srcId="{A9A30836-9777-4BDD-BD00-465CCE1A9458}" destId="{E5B5F727-BD8A-431C-BF46-BF5366AF8875}" srcOrd="0" destOrd="0" presId="urn:microsoft.com/office/officeart/2009/3/layout/StepUpProcess"/>
    <dgm:cxn modelId="{83F4A09C-C72E-4710-88FE-D969F7E6B7DE}" type="presParOf" srcId="{A9A30836-9777-4BDD-BD00-465CCE1A9458}" destId="{8EDE2036-D10E-437F-A91A-206FBDDCAD7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CE0EAC8-715D-4950-85D2-17D2F49EBD19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54702C7-E4F3-4D45-97C3-1D37505CAFEB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EC" sz="1600" b="1" dirty="0"/>
            <a:t>Graduados</a:t>
          </a:r>
        </a:p>
        <a:p>
          <a:r>
            <a:rPr lang="es-EC" sz="1600" b="1" dirty="0"/>
            <a:t>Muestreo probabilístico de tipo aleatorio simple </a:t>
          </a:r>
        </a:p>
        <a:p>
          <a:r>
            <a:rPr lang="es-EC" sz="1600" b="1" dirty="0"/>
            <a:t>Universo:	307 </a:t>
          </a:r>
        </a:p>
        <a:p>
          <a:r>
            <a:rPr lang="es-EC" sz="1600" b="1" dirty="0"/>
            <a:t>Muestra:	 137</a:t>
          </a:r>
        </a:p>
        <a:p>
          <a:r>
            <a:rPr lang="es-EC" sz="1600" b="1" dirty="0"/>
            <a:t>Compuesto:	Graduados  período 2016 - 2019</a:t>
          </a:r>
        </a:p>
      </dgm:t>
    </dgm:pt>
    <dgm:pt modelId="{9ACBA7F1-08EF-4BA8-8321-91ECFE7747AA}" type="parTrans" cxnId="{3E6D6E01-49B7-47AD-AE1D-30EE9EDAE552}">
      <dgm:prSet/>
      <dgm:spPr/>
      <dgm:t>
        <a:bodyPr/>
        <a:lstStyle/>
        <a:p>
          <a:endParaRPr lang="es-EC"/>
        </a:p>
      </dgm:t>
    </dgm:pt>
    <dgm:pt modelId="{F5D53C13-A002-4631-A1A7-5A0B8B93E43A}" type="sibTrans" cxnId="{3E6D6E01-49B7-47AD-AE1D-30EE9EDAE552}">
      <dgm:prSet/>
      <dgm:spPr>
        <a:noFill/>
        <a:ln>
          <a:noFill/>
        </a:ln>
      </dgm:spPr>
      <dgm:t>
        <a:bodyPr/>
        <a:lstStyle/>
        <a:p>
          <a:endParaRPr lang="es-EC"/>
        </a:p>
      </dgm:t>
    </dgm:pt>
    <dgm:pt modelId="{2236CB8C-FA44-46DD-859F-B8887BCF792F}">
      <dgm:prSet phldrT="[Texto]" custT="1"/>
      <dgm:spPr>
        <a:solidFill>
          <a:srgbClr val="FF9900"/>
        </a:solidFill>
      </dgm:spPr>
      <dgm:t>
        <a:bodyPr/>
        <a:lstStyle/>
        <a:p>
          <a:r>
            <a:rPr lang="es-EC" sz="1600" b="1" dirty="0"/>
            <a:t>Empleadores</a:t>
          </a:r>
        </a:p>
        <a:p>
          <a:r>
            <a:rPr lang="es-EC" sz="1600" b="1" dirty="0"/>
            <a:t>Muestreo aleatorio simple. </a:t>
          </a:r>
        </a:p>
        <a:p>
          <a:r>
            <a:rPr lang="es-EC" sz="1600" b="1" dirty="0"/>
            <a:t>Universo :	14.045</a:t>
          </a:r>
        </a:p>
        <a:p>
          <a:r>
            <a:rPr lang="es-EC" sz="1600" b="1" dirty="0"/>
            <a:t>Muestra:	246</a:t>
          </a:r>
        </a:p>
      </dgm:t>
    </dgm:pt>
    <dgm:pt modelId="{F64ED78F-165B-466D-BEA5-5FB49D3DF580}" type="parTrans" cxnId="{91E253BB-5306-4213-B0BD-64C5E293280B}">
      <dgm:prSet/>
      <dgm:spPr/>
      <dgm:t>
        <a:bodyPr/>
        <a:lstStyle/>
        <a:p>
          <a:endParaRPr lang="es-EC"/>
        </a:p>
      </dgm:t>
    </dgm:pt>
    <dgm:pt modelId="{43AB1E86-854D-4631-B65D-1F5F303D1492}" type="sibTrans" cxnId="{91E253BB-5306-4213-B0BD-64C5E293280B}">
      <dgm:prSet/>
      <dgm:spPr>
        <a:solidFill>
          <a:schemeClr val="bg1"/>
        </a:solidFill>
      </dgm:spPr>
      <dgm:t>
        <a:bodyPr/>
        <a:lstStyle/>
        <a:p>
          <a:endParaRPr lang="es-EC"/>
        </a:p>
      </dgm:t>
    </dgm:pt>
    <dgm:pt modelId="{6C7C74D6-5B81-4721-9B39-827FC1DF1DEE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EC" sz="1600" b="1" dirty="0"/>
            <a:t>Estudiantes</a:t>
          </a:r>
        </a:p>
        <a:p>
          <a:r>
            <a:rPr lang="es-EC" sz="1600" b="1" dirty="0"/>
            <a:t>Muestreo no probabilístico intencional</a:t>
          </a:r>
        </a:p>
        <a:p>
          <a:r>
            <a:rPr lang="es-EC" sz="1600" b="1" dirty="0"/>
            <a:t>Universo y Muestra :	65 estudiantes</a:t>
          </a:r>
        </a:p>
        <a:p>
          <a:r>
            <a:rPr lang="es-EC" sz="1600" b="1" dirty="0"/>
            <a:t> Compuesto:	Estudiantes de 8vo y 9no</a:t>
          </a:r>
        </a:p>
      </dgm:t>
    </dgm:pt>
    <dgm:pt modelId="{73AF992E-D84D-454A-9FDE-56D2C8FA2C71}" type="parTrans" cxnId="{81BF9575-3AEF-43A6-A368-819A376EEC02}">
      <dgm:prSet/>
      <dgm:spPr/>
      <dgm:t>
        <a:bodyPr/>
        <a:lstStyle/>
        <a:p>
          <a:endParaRPr lang="es-EC"/>
        </a:p>
      </dgm:t>
    </dgm:pt>
    <dgm:pt modelId="{0D542AA6-5BEB-4446-A9C6-B72780AEC1B0}" type="sibTrans" cxnId="{81BF9575-3AEF-43A6-A368-819A376EEC02}">
      <dgm:prSet/>
      <dgm:spPr>
        <a:noFill/>
      </dgm:spPr>
      <dgm:t>
        <a:bodyPr/>
        <a:lstStyle/>
        <a:p>
          <a:endParaRPr lang="es-EC"/>
        </a:p>
      </dgm:t>
    </dgm:pt>
    <dgm:pt modelId="{7DEC0515-162D-4FFF-A4EF-B07AAA5C7CDC}">
      <dgm:prSet phldrT="[Texto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s-EC" sz="1600" b="1" dirty="0"/>
            <a:t>Académicos</a:t>
          </a:r>
        </a:p>
        <a:p>
          <a:r>
            <a:rPr lang="es-EC" sz="1600" b="1" dirty="0"/>
            <a:t>Muestreo no probabilístico de tipo intencional.</a:t>
          </a:r>
        </a:p>
        <a:p>
          <a:r>
            <a:rPr lang="es-EC" sz="1600" b="1" dirty="0"/>
            <a:t>El universo y Muestra:	 16 profesores</a:t>
          </a:r>
        </a:p>
      </dgm:t>
    </dgm:pt>
    <dgm:pt modelId="{9895E281-67EB-4172-980A-C95D8251622A}" type="parTrans" cxnId="{66F860DB-2375-4BF6-BF6D-BC572A1995A8}">
      <dgm:prSet/>
      <dgm:spPr/>
      <dgm:t>
        <a:bodyPr/>
        <a:lstStyle/>
        <a:p>
          <a:endParaRPr lang="es-EC"/>
        </a:p>
      </dgm:t>
    </dgm:pt>
    <dgm:pt modelId="{60E948C1-12E2-40BC-A4F6-A08C458778EB}" type="sibTrans" cxnId="{66F860DB-2375-4BF6-BF6D-BC572A1995A8}">
      <dgm:prSet/>
      <dgm:spPr>
        <a:noFill/>
      </dgm:spPr>
      <dgm:t>
        <a:bodyPr/>
        <a:lstStyle/>
        <a:p>
          <a:endParaRPr lang="es-EC"/>
        </a:p>
      </dgm:t>
    </dgm:pt>
    <dgm:pt modelId="{9F40F42F-6ED1-481E-BAA3-2C720A71E883}" type="pres">
      <dgm:prSet presAssocID="{9CE0EAC8-715D-4950-85D2-17D2F49EBD19}" presName="Name0" presStyleCnt="0">
        <dgm:presLayoutVars>
          <dgm:chMax val="7"/>
          <dgm:chPref val="7"/>
          <dgm:dir/>
        </dgm:presLayoutVars>
      </dgm:prSet>
      <dgm:spPr/>
    </dgm:pt>
    <dgm:pt modelId="{4C7827AD-245D-4285-AA8D-DD4ACDFD4EF3}" type="pres">
      <dgm:prSet presAssocID="{9CE0EAC8-715D-4950-85D2-17D2F49EBD19}" presName="dot1" presStyleLbl="alignNode1" presStyleIdx="0" presStyleCnt="13"/>
      <dgm:spPr/>
    </dgm:pt>
    <dgm:pt modelId="{77678719-B332-43EB-A6F2-D72B3B14F292}" type="pres">
      <dgm:prSet presAssocID="{9CE0EAC8-715D-4950-85D2-17D2F49EBD19}" presName="dot2" presStyleLbl="alignNode1" presStyleIdx="1" presStyleCnt="13"/>
      <dgm:spPr/>
    </dgm:pt>
    <dgm:pt modelId="{478D9F50-66BD-44D5-B1B7-0D42C7FDE616}" type="pres">
      <dgm:prSet presAssocID="{9CE0EAC8-715D-4950-85D2-17D2F49EBD19}" presName="dot3" presStyleLbl="alignNode1" presStyleIdx="2" presStyleCnt="13"/>
      <dgm:spPr/>
    </dgm:pt>
    <dgm:pt modelId="{D3BD554F-A39E-4C91-A3A7-C0B67D944481}" type="pres">
      <dgm:prSet presAssocID="{9CE0EAC8-715D-4950-85D2-17D2F49EBD19}" presName="dot4" presStyleLbl="alignNode1" presStyleIdx="3" presStyleCnt="13"/>
      <dgm:spPr/>
    </dgm:pt>
    <dgm:pt modelId="{23716542-C0E1-420B-A0AF-30BC842BF19B}" type="pres">
      <dgm:prSet presAssocID="{9CE0EAC8-715D-4950-85D2-17D2F49EBD19}" presName="dot5" presStyleLbl="alignNode1" presStyleIdx="4" presStyleCnt="13"/>
      <dgm:spPr/>
    </dgm:pt>
    <dgm:pt modelId="{D44E712E-83E1-4732-BB56-04156149EC39}" type="pres">
      <dgm:prSet presAssocID="{9CE0EAC8-715D-4950-85D2-17D2F49EBD19}" presName="dot6" presStyleLbl="alignNode1" presStyleIdx="5" presStyleCnt="13"/>
      <dgm:spPr/>
    </dgm:pt>
    <dgm:pt modelId="{17112E2A-D2B4-4337-BC91-1D050A4885DC}" type="pres">
      <dgm:prSet presAssocID="{9CE0EAC8-715D-4950-85D2-17D2F49EBD19}" presName="dotArrow1" presStyleLbl="alignNode1" presStyleIdx="6" presStyleCnt="13"/>
      <dgm:spPr/>
    </dgm:pt>
    <dgm:pt modelId="{33D6CE75-3DCB-415B-8E9B-F559373B1359}" type="pres">
      <dgm:prSet presAssocID="{9CE0EAC8-715D-4950-85D2-17D2F49EBD19}" presName="dotArrow2" presStyleLbl="alignNode1" presStyleIdx="7" presStyleCnt="13"/>
      <dgm:spPr/>
    </dgm:pt>
    <dgm:pt modelId="{301C735E-8560-4BDB-BF6F-3D8E645558A9}" type="pres">
      <dgm:prSet presAssocID="{9CE0EAC8-715D-4950-85D2-17D2F49EBD19}" presName="dotArrow3" presStyleLbl="alignNode1" presStyleIdx="8" presStyleCnt="13"/>
      <dgm:spPr/>
    </dgm:pt>
    <dgm:pt modelId="{1C8CE224-D480-4C8F-AAED-879DD344CB1A}" type="pres">
      <dgm:prSet presAssocID="{9CE0EAC8-715D-4950-85D2-17D2F49EBD19}" presName="dotArrow4" presStyleLbl="alignNode1" presStyleIdx="9" presStyleCnt="13"/>
      <dgm:spPr/>
    </dgm:pt>
    <dgm:pt modelId="{E82F4814-F734-4885-93A3-55DBC42917B7}" type="pres">
      <dgm:prSet presAssocID="{9CE0EAC8-715D-4950-85D2-17D2F49EBD19}" presName="dotArrow5" presStyleLbl="alignNode1" presStyleIdx="10" presStyleCnt="13"/>
      <dgm:spPr/>
    </dgm:pt>
    <dgm:pt modelId="{1C3F5D4B-B4A3-42AF-8295-D14382B62B6C}" type="pres">
      <dgm:prSet presAssocID="{9CE0EAC8-715D-4950-85D2-17D2F49EBD19}" presName="dotArrow6" presStyleLbl="alignNode1" presStyleIdx="11" presStyleCnt="13"/>
      <dgm:spPr/>
    </dgm:pt>
    <dgm:pt modelId="{7CD0A71E-4B4A-4A63-B263-4CD78651004B}" type="pres">
      <dgm:prSet presAssocID="{9CE0EAC8-715D-4950-85D2-17D2F49EBD19}" presName="dotArrow7" presStyleLbl="alignNode1" presStyleIdx="12" presStyleCnt="13"/>
      <dgm:spPr/>
    </dgm:pt>
    <dgm:pt modelId="{442B681C-3F07-42B3-8F05-A68D645C5226}" type="pres">
      <dgm:prSet presAssocID="{D54702C7-E4F3-4D45-97C3-1D37505CAFEB}" presName="parTx1" presStyleLbl="node1" presStyleIdx="0" presStyleCnt="4" custScaleX="289530" custScaleY="431648" custLinFactY="87880" custLinFactNeighborX="-87037" custLinFactNeighborY="100000"/>
      <dgm:spPr/>
    </dgm:pt>
    <dgm:pt modelId="{168BD769-AD19-4212-AC52-BA81AB9002A6}" type="pres">
      <dgm:prSet presAssocID="{F5D53C13-A002-4631-A1A7-5A0B8B93E43A}" presName="picture1" presStyleCnt="0"/>
      <dgm:spPr/>
    </dgm:pt>
    <dgm:pt modelId="{0D5D1015-8FB7-4ACC-B960-E8E09FCD777F}" type="pres">
      <dgm:prSet presAssocID="{F5D53C13-A002-4631-A1A7-5A0B8B93E43A}" presName="imageRepeatNode" presStyleLbl="fgImgPlace1" presStyleIdx="0" presStyleCnt="4"/>
      <dgm:spPr/>
    </dgm:pt>
    <dgm:pt modelId="{CADEE4B1-3BD9-4C65-880D-411D1D595CE1}" type="pres">
      <dgm:prSet presAssocID="{6C7C74D6-5B81-4721-9B39-827FC1DF1DEE}" presName="parTx2" presStyleLbl="node1" presStyleIdx="1" presStyleCnt="4" custScaleX="267659" custScaleY="365493" custLinFactX="6254" custLinFactY="26355" custLinFactNeighborX="100000" custLinFactNeighborY="100000"/>
      <dgm:spPr/>
    </dgm:pt>
    <dgm:pt modelId="{FF0EF381-C822-45AF-B8EA-A7C4479B1BB2}" type="pres">
      <dgm:prSet presAssocID="{0D542AA6-5BEB-4446-A9C6-B72780AEC1B0}" presName="picture2" presStyleCnt="0"/>
      <dgm:spPr/>
    </dgm:pt>
    <dgm:pt modelId="{AE5AB32C-6A1C-40DB-94D4-7410B0BF1B1A}" type="pres">
      <dgm:prSet presAssocID="{0D542AA6-5BEB-4446-A9C6-B72780AEC1B0}" presName="imageRepeatNode" presStyleLbl="fgImgPlace1" presStyleIdx="1" presStyleCnt="4"/>
      <dgm:spPr/>
    </dgm:pt>
    <dgm:pt modelId="{422CED1A-7A55-4DAD-98A6-6611BCD7D2C7}" type="pres">
      <dgm:prSet presAssocID="{7DEC0515-162D-4FFF-A4EF-B07AAA5C7CDC}" presName="parTx3" presStyleLbl="node1" presStyleIdx="2" presStyleCnt="4" custScaleX="256556" custScaleY="372440" custLinFactX="38346" custLinFactNeighborX="100000" custLinFactNeighborY="-79611"/>
      <dgm:spPr/>
    </dgm:pt>
    <dgm:pt modelId="{C64B6399-A45C-4794-9E56-FC0DB7986EA6}" type="pres">
      <dgm:prSet presAssocID="{60E948C1-12E2-40BC-A4F6-A08C458778EB}" presName="picture3" presStyleCnt="0"/>
      <dgm:spPr/>
    </dgm:pt>
    <dgm:pt modelId="{4D8259CD-2589-485C-B6BE-6C00D8B72D0E}" type="pres">
      <dgm:prSet presAssocID="{60E948C1-12E2-40BC-A4F6-A08C458778EB}" presName="imageRepeatNode" presStyleLbl="fgImgPlace1" presStyleIdx="2" presStyleCnt="4"/>
      <dgm:spPr/>
    </dgm:pt>
    <dgm:pt modelId="{AB52BB7F-AFFD-4ACA-BA68-5EFA50CAECEA}" type="pres">
      <dgm:prSet presAssocID="{2236CB8C-FA44-46DD-859F-B8887BCF792F}" presName="parTx4" presStyleLbl="node1" presStyleIdx="3" presStyleCnt="4" custScaleX="250748" custScaleY="303714" custLinFactX="81046" custLinFactY="-100000" custLinFactNeighborX="100000" custLinFactNeighborY="-114197"/>
      <dgm:spPr/>
    </dgm:pt>
    <dgm:pt modelId="{CD4AA542-6D7D-427D-B6F9-118C0A395597}" type="pres">
      <dgm:prSet presAssocID="{43AB1E86-854D-4631-B65D-1F5F303D1492}" presName="picture4" presStyleCnt="0"/>
      <dgm:spPr/>
    </dgm:pt>
    <dgm:pt modelId="{D00F6B92-EDC8-4A2A-8386-004142495003}" type="pres">
      <dgm:prSet presAssocID="{43AB1E86-854D-4631-B65D-1F5F303D1492}" presName="imageRepeatNode" presStyleLbl="fgImgPlace1" presStyleIdx="3" presStyleCnt="4"/>
      <dgm:spPr/>
    </dgm:pt>
  </dgm:ptLst>
  <dgm:cxnLst>
    <dgm:cxn modelId="{3E6D6E01-49B7-47AD-AE1D-30EE9EDAE552}" srcId="{9CE0EAC8-715D-4950-85D2-17D2F49EBD19}" destId="{D54702C7-E4F3-4D45-97C3-1D37505CAFEB}" srcOrd="0" destOrd="0" parTransId="{9ACBA7F1-08EF-4BA8-8321-91ECFE7747AA}" sibTransId="{F5D53C13-A002-4631-A1A7-5A0B8B93E43A}"/>
    <dgm:cxn modelId="{50BC0011-DC1E-4FA0-9484-14A2D530460C}" type="presOf" srcId="{D54702C7-E4F3-4D45-97C3-1D37505CAFEB}" destId="{442B681C-3F07-42B3-8F05-A68D645C5226}" srcOrd="0" destOrd="0" presId="urn:microsoft.com/office/officeart/2008/layout/AscendingPictureAccentProcess"/>
    <dgm:cxn modelId="{48B1AD3A-086C-42B1-953D-96464694EBF5}" type="presOf" srcId="{9CE0EAC8-715D-4950-85D2-17D2F49EBD19}" destId="{9F40F42F-6ED1-481E-BAA3-2C720A71E883}" srcOrd="0" destOrd="0" presId="urn:microsoft.com/office/officeart/2008/layout/AscendingPictureAccentProcess"/>
    <dgm:cxn modelId="{5B8CF244-DF51-4F79-A6A5-60B0E8E459B3}" type="presOf" srcId="{2236CB8C-FA44-46DD-859F-B8887BCF792F}" destId="{AB52BB7F-AFFD-4ACA-BA68-5EFA50CAECEA}" srcOrd="0" destOrd="0" presId="urn:microsoft.com/office/officeart/2008/layout/AscendingPictureAccentProcess"/>
    <dgm:cxn modelId="{81BF9575-3AEF-43A6-A368-819A376EEC02}" srcId="{9CE0EAC8-715D-4950-85D2-17D2F49EBD19}" destId="{6C7C74D6-5B81-4721-9B39-827FC1DF1DEE}" srcOrd="1" destOrd="0" parTransId="{73AF992E-D84D-454A-9FDE-56D2C8FA2C71}" sibTransId="{0D542AA6-5BEB-4446-A9C6-B72780AEC1B0}"/>
    <dgm:cxn modelId="{82257D7F-A480-4506-BA76-68B978116A89}" type="presOf" srcId="{0D542AA6-5BEB-4446-A9C6-B72780AEC1B0}" destId="{AE5AB32C-6A1C-40DB-94D4-7410B0BF1B1A}" srcOrd="0" destOrd="0" presId="urn:microsoft.com/office/officeart/2008/layout/AscendingPictureAccentProcess"/>
    <dgm:cxn modelId="{B4F6089A-8D28-4227-895A-F748ACC94AB7}" type="presOf" srcId="{7DEC0515-162D-4FFF-A4EF-B07AAA5C7CDC}" destId="{422CED1A-7A55-4DAD-98A6-6611BCD7D2C7}" srcOrd="0" destOrd="0" presId="urn:microsoft.com/office/officeart/2008/layout/AscendingPictureAccentProcess"/>
    <dgm:cxn modelId="{46145AA9-AD00-4AF7-A478-57AA435B530F}" type="presOf" srcId="{F5D53C13-A002-4631-A1A7-5A0B8B93E43A}" destId="{0D5D1015-8FB7-4ACC-B960-E8E09FCD777F}" srcOrd="0" destOrd="0" presId="urn:microsoft.com/office/officeart/2008/layout/AscendingPictureAccentProcess"/>
    <dgm:cxn modelId="{22DDBEB3-94A8-4068-B5A1-C74E97EBFE45}" type="presOf" srcId="{60E948C1-12E2-40BC-A4F6-A08C458778EB}" destId="{4D8259CD-2589-485C-B6BE-6C00D8B72D0E}" srcOrd="0" destOrd="0" presId="urn:microsoft.com/office/officeart/2008/layout/AscendingPictureAccentProcess"/>
    <dgm:cxn modelId="{91E253BB-5306-4213-B0BD-64C5E293280B}" srcId="{9CE0EAC8-715D-4950-85D2-17D2F49EBD19}" destId="{2236CB8C-FA44-46DD-859F-B8887BCF792F}" srcOrd="3" destOrd="0" parTransId="{F64ED78F-165B-466D-BEA5-5FB49D3DF580}" sibTransId="{43AB1E86-854D-4631-B65D-1F5F303D1492}"/>
    <dgm:cxn modelId="{1FB4D9C4-2EAB-47D0-A36A-A0EBEC59DA21}" type="presOf" srcId="{6C7C74D6-5B81-4721-9B39-827FC1DF1DEE}" destId="{CADEE4B1-3BD9-4C65-880D-411D1D595CE1}" srcOrd="0" destOrd="0" presId="urn:microsoft.com/office/officeart/2008/layout/AscendingPictureAccentProcess"/>
    <dgm:cxn modelId="{5989D2C6-8B6C-41D9-8A89-2E682327249C}" type="presOf" srcId="{43AB1E86-854D-4631-B65D-1F5F303D1492}" destId="{D00F6B92-EDC8-4A2A-8386-004142495003}" srcOrd="0" destOrd="0" presId="urn:microsoft.com/office/officeart/2008/layout/AscendingPictureAccentProcess"/>
    <dgm:cxn modelId="{66F860DB-2375-4BF6-BF6D-BC572A1995A8}" srcId="{9CE0EAC8-715D-4950-85D2-17D2F49EBD19}" destId="{7DEC0515-162D-4FFF-A4EF-B07AAA5C7CDC}" srcOrd="2" destOrd="0" parTransId="{9895E281-67EB-4172-980A-C95D8251622A}" sibTransId="{60E948C1-12E2-40BC-A4F6-A08C458778EB}"/>
    <dgm:cxn modelId="{0E54CD6A-A1B3-42B1-938A-E1C3549A985F}" type="presParOf" srcId="{9F40F42F-6ED1-481E-BAA3-2C720A71E883}" destId="{4C7827AD-245D-4285-AA8D-DD4ACDFD4EF3}" srcOrd="0" destOrd="0" presId="urn:microsoft.com/office/officeart/2008/layout/AscendingPictureAccentProcess"/>
    <dgm:cxn modelId="{17E38EB4-6FAB-4B8D-82C0-DE8CC0996A98}" type="presParOf" srcId="{9F40F42F-6ED1-481E-BAA3-2C720A71E883}" destId="{77678719-B332-43EB-A6F2-D72B3B14F292}" srcOrd="1" destOrd="0" presId="urn:microsoft.com/office/officeart/2008/layout/AscendingPictureAccentProcess"/>
    <dgm:cxn modelId="{FA093DF2-6397-44FD-AA9C-50A39AF28DD0}" type="presParOf" srcId="{9F40F42F-6ED1-481E-BAA3-2C720A71E883}" destId="{478D9F50-66BD-44D5-B1B7-0D42C7FDE616}" srcOrd="2" destOrd="0" presId="urn:microsoft.com/office/officeart/2008/layout/AscendingPictureAccentProcess"/>
    <dgm:cxn modelId="{F1B2C99F-B0C6-4493-9C99-8C697E3BF444}" type="presParOf" srcId="{9F40F42F-6ED1-481E-BAA3-2C720A71E883}" destId="{D3BD554F-A39E-4C91-A3A7-C0B67D944481}" srcOrd="3" destOrd="0" presId="urn:microsoft.com/office/officeart/2008/layout/AscendingPictureAccentProcess"/>
    <dgm:cxn modelId="{C82B9A77-D991-4548-9E96-B938B32E70A7}" type="presParOf" srcId="{9F40F42F-6ED1-481E-BAA3-2C720A71E883}" destId="{23716542-C0E1-420B-A0AF-30BC842BF19B}" srcOrd="4" destOrd="0" presId="urn:microsoft.com/office/officeart/2008/layout/AscendingPictureAccentProcess"/>
    <dgm:cxn modelId="{8F31978C-C2E1-4D9A-8A38-DE9237569969}" type="presParOf" srcId="{9F40F42F-6ED1-481E-BAA3-2C720A71E883}" destId="{D44E712E-83E1-4732-BB56-04156149EC39}" srcOrd="5" destOrd="0" presId="urn:microsoft.com/office/officeart/2008/layout/AscendingPictureAccentProcess"/>
    <dgm:cxn modelId="{455DDF5D-690F-4CCF-BC97-5805268F949B}" type="presParOf" srcId="{9F40F42F-6ED1-481E-BAA3-2C720A71E883}" destId="{17112E2A-D2B4-4337-BC91-1D050A4885DC}" srcOrd="6" destOrd="0" presId="urn:microsoft.com/office/officeart/2008/layout/AscendingPictureAccentProcess"/>
    <dgm:cxn modelId="{41F576F1-43B3-432A-972B-C5CCE5C63A75}" type="presParOf" srcId="{9F40F42F-6ED1-481E-BAA3-2C720A71E883}" destId="{33D6CE75-3DCB-415B-8E9B-F559373B1359}" srcOrd="7" destOrd="0" presId="urn:microsoft.com/office/officeart/2008/layout/AscendingPictureAccentProcess"/>
    <dgm:cxn modelId="{AEE13D56-B0B1-491C-BD22-45782796305C}" type="presParOf" srcId="{9F40F42F-6ED1-481E-BAA3-2C720A71E883}" destId="{301C735E-8560-4BDB-BF6F-3D8E645558A9}" srcOrd="8" destOrd="0" presId="urn:microsoft.com/office/officeart/2008/layout/AscendingPictureAccentProcess"/>
    <dgm:cxn modelId="{43205CEF-1C76-44F3-A0DA-EFE403E929E7}" type="presParOf" srcId="{9F40F42F-6ED1-481E-BAA3-2C720A71E883}" destId="{1C8CE224-D480-4C8F-AAED-879DD344CB1A}" srcOrd="9" destOrd="0" presId="urn:microsoft.com/office/officeart/2008/layout/AscendingPictureAccentProcess"/>
    <dgm:cxn modelId="{4932B9EE-291F-467A-893A-110D5CEA7000}" type="presParOf" srcId="{9F40F42F-6ED1-481E-BAA3-2C720A71E883}" destId="{E82F4814-F734-4885-93A3-55DBC42917B7}" srcOrd="10" destOrd="0" presId="urn:microsoft.com/office/officeart/2008/layout/AscendingPictureAccentProcess"/>
    <dgm:cxn modelId="{9B67489D-0071-4C44-AA9C-F002F3D8B606}" type="presParOf" srcId="{9F40F42F-6ED1-481E-BAA3-2C720A71E883}" destId="{1C3F5D4B-B4A3-42AF-8295-D14382B62B6C}" srcOrd="11" destOrd="0" presId="urn:microsoft.com/office/officeart/2008/layout/AscendingPictureAccentProcess"/>
    <dgm:cxn modelId="{540C0029-8DED-4B05-BF34-EF408647E034}" type="presParOf" srcId="{9F40F42F-6ED1-481E-BAA3-2C720A71E883}" destId="{7CD0A71E-4B4A-4A63-B263-4CD78651004B}" srcOrd="12" destOrd="0" presId="urn:microsoft.com/office/officeart/2008/layout/AscendingPictureAccentProcess"/>
    <dgm:cxn modelId="{F4122B41-4B72-49D9-A402-0AC684A107D5}" type="presParOf" srcId="{9F40F42F-6ED1-481E-BAA3-2C720A71E883}" destId="{442B681C-3F07-42B3-8F05-A68D645C5226}" srcOrd="13" destOrd="0" presId="urn:microsoft.com/office/officeart/2008/layout/AscendingPictureAccentProcess"/>
    <dgm:cxn modelId="{977AFA76-BB35-405E-B4AF-C4A9E52D8991}" type="presParOf" srcId="{9F40F42F-6ED1-481E-BAA3-2C720A71E883}" destId="{168BD769-AD19-4212-AC52-BA81AB9002A6}" srcOrd="14" destOrd="0" presId="urn:microsoft.com/office/officeart/2008/layout/AscendingPictureAccentProcess"/>
    <dgm:cxn modelId="{52C237C3-C167-4A51-A65F-79CCBA752180}" type="presParOf" srcId="{168BD769-AD19-4212-AC52-BA81AB9002A6}" destId="{0D5D1015-8FB7-4ACC-B960-E8E09FCD777F}" srcOrd="0" destOrd="0" presId="urn:microsoft.com/office/officeart/2008/layout/AscendingPictureAccentProcess"/>
    <dgm:cxn modelId="{39EE73D1-EDA8-4475-AD1D-F17D9B69C356}" type="presParOf" srcId="{9F40F42F-6ED1-481E-BAA3-2C720A71E883}" destId="{CADEE4B1-3BD9-4C65-880D-411D1D595CE1}" srcOrd="15" destOrd="0" presId="urn:microsoft.com/office/officeart/2008/layout/AscendingPictureAccentProcess"/>
    <dgm:cxn modelId="{951380D5-06F2-4CD0-A315-626B854E9C30}" type="presParOf" srcId="{9F40F42F-6ED1-481E-BAA3-2C720A71E883}" destId="{FF0EF381-C822-45AF-B8EA-A7C4479B1BB2}" srcOrd="16" destOrd="0" presId="urn:microsoft.com/office/officeart/2008/layout/AscendingPictureAccentProcess"/>
    <dgm:cxn modelId="{0FD1F78E-9986-4DC6-83E2-F80546A4558E}" type="presParOf" srcId="{FF0EF381-C822-45AF-B8EA-A7C4479B1BB2}" destId="{AE5AB32C-6A1C-40DB-94D4-7410B0BF1B1A}" srcOrd="0" destOrd="0" presId="urn:microsoft.com/office/officeart/2008/layout/AscendingPictureAccentProcess"/>
    <dgm:cxn modelId="{1ACB41CC-DB04-480D-A918-0996BB977360}" type="presParOf" srcId="{9F40F42F-6ED1-481E-BAA3-2C720A71E883}" destId="{422CED1A-7A55-4DAD-98A6-6611BCD7D2C7}" srcOrd="17" destOrd="0" presId="urn:microsoft.com/office/officeart/2008/layout/AscendingPictureAccentProcess"/>
    <dgm:cxn modelId="{A98652CC-2B58-42D6-835B-5374DAFC1893}" type="presParOf" srcId="{9F40F42F-6ED1-481E-BAA3-2C720A71E883}" destId="{C64B6399-A45C-4794-9E56-FC0DB7986EA6}" srcOrd="18" destOrd="0" presId="urn:microsoft.com/office/officeart/2008/layout/AscendingPictureAccentProcess"/>
    <dgm:cxn modelId="{5E7B796E-8180-48A4-8A9F-300C79B99B59}" type="presParOf" srcId="{C64B6399-A45C-4794-9E56-FC0DB7986EA6}" destId="{4D8259CD-2589-485C-B6BE-6C00D8B72D0E}" srcOrd="0" destOrd="0" presId="urn:microsoft.com/office/officeart/2008/layout/AscendingPictureAccentProcess"/>
    <dgm:cxn modelId="{99E897FC-B1F2-4295-B2C6-2DD3F1E8BDB9}" type="presParOf" srcId="{9F40F42F-6ED1-481E-BAA3-2C720A71E883}" destId="{AB52BB7F-AFFD-4ACA-BA68-5EFA50CAECEA}" srcOrd="19" destOrd="0" presId="urn:microsoft.com/office/officeart/2008/layout/AscendingPictureAccentProcess"/>
    <dgm:cxn modelId="{D2831A4D-6749-44EC-9FE3-415C1621EF3B}" type="presParOf" srcId="{9F40F42F-6ED1-481E-BAA3-2C720A71E883}" destId="{CD4AA542-6D7D-427D-B6F9-118C0A395597}" srcOrd="20" destOrd="0" presId="urn:microsoft.com/office/officeart/2008/layout/AscendingPictureAccentProcess"/>
    <dgm:cxn modelId="{64C83A85-87AC-403E-A5F7-3FD501466649}" type="presParOf" srcId="{CD4AA542-6D7D-427D-B6F9-118C0A395597}" destId="{D00F6B92-EDC8-4A2A-8386-004142495003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30BDCA6-1237-4F6B-A4C4-90B6CE92FDA8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8F12A4DF-7B5C-4A1A-912C-7D848C4761C5}">
      <dgm:prSet phldrT="[Texto]"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es-EC" sz="1600" b="1" dirty="0"/>
            <a:t>Programas carreras :</a:t>
          </a:r>
        </a:p>
      </dgm:t>
    </dgm:pt>
    <dgm:pt modelId="{B412C5C5-9115-4F86-B531-FC8C29CEA15D}" type="parTrans" cxnId="{9587800A-1CCF-4B61-A864-C9A1060B6CFD}">
      <dgm:prSet/>
      <dgm:spPr/>
      <dgm:t>
        <a:bodyPr/>
        <a:lstStyle/>
        <a:p>
          <a:endParaRPr lang="es-EC"/>
        </a:p>
      </dgm:t>
    </dgm:pt>
    <dgm:pt modelId="{3E5134F1-8D1C-4077-9318-05F1F0DF8FBF}" type="sibTrans" cxnId="{9587800A-1CCF-4B61-A864-C9A1060B6CFD}">
      <dgm:prSet/>
      <dgm:spPr>
        <a:noFill/>
      </dgm:spPr>
      <dgm:t>
        <a:bodyPr/>
        <a:lstStyle/>
        <a:p>
          <a:endParaRPr lang="es-EC"/>
        </a:p>
      </dgm:t>
    </dgm:pt>
    <dgm:pt modelId="{EE528685-595F-4C80-B589-68E8CA042ADE}">
      <dgm:prSet phldrT="[Texto]" custT="1"/>
      <dgm:spPr/>
      <dgm:t>
        <a:bodyPr/>
        <a:lstStyle/>
        <a:p>
          <a:r>
            <a:rPr lang="es-EC" sz="1600" b="1" dirty="0"/>
            <a:t>1. Turismo</a:t>
          </a:r>
        </a:p>
        <a:p>
          <a:r>
            <a:rPr lang="es-EC" sz="1600" b="1" dirty="0"/>
            <a:t>2.. Hotelería</a:t>
          </a:r>
        </a:p>
        <a:p>
          <a:r>
            <a:rPr lang="es-EC" sz="1600" b="1" dirty="0"/>
            <a:t>3. Gastronomía </a:t>
          </a:r>
        </a:p>
      </dgm:t>
    </dgm:pt>
    <dgm:pt modelId="{08E0943F-C3DD-44F3-8CC6-FA45C7399011}" type="parTrans" cxnId="{DE3A3EA0-9EC1-4156-AF42-2CAFBE69AEF8}">
      <dgm:prSet/>
      <dgm:spPr/>
      <dgm:t>
        <a:bodyPr/>
        <a:lstStyle/>
        <a:p>
          <a:endParaRPr lang="es-EC"/>
        </a:p>
      </dgm:t>
    </dgm:pt>
    <dgm:pt modelId="{12AEBACC-893D-4AEF-AD66-EDC5A9336CD2}" type="sibTrans" cxnId="{DE3A3EA0-9EC1-4156-AF42-2CAFBE69AEF8}">
      <dgm:prSet/>
      <dgm:spPr/>
      <dgm:t>
        <a:bodyPr/>
        <a:lstStyle/>
        <a:p>
          <a:endParaRPr lang="es-EC"/>
        </a:p>
      </dgm:t>
    </dgm:pt>
    <dgm:pt modelId="{7067DA4C-EA6A-4169-9B2E-59E3072FF2B3}">
      <dgm:prSet phldrT="[Texto]" custT="1"/>
      <dgm:spPr>
        <a:solidFill>
          <a:srgbClr val="FF9900"/>
        </a:solidFill>
      </dgm:spPr>
      <dgm:t>
        <a:bodyPr/>
        <a:lstStyle/>
        <a:p>
          <a:r>
            <a:rPr lang="es-EC" sz="1800" b="1" dirty="0"/>
            <a:t>-</a:t>
          </a:r>
          <a:r>
            <a:rPr lang="es-EC" sz="1600" b="1" dirty="0"/>
            <a:t>España</a:t>
          </a:r>
        </a:p>
        <a:p>
          <a:r>
            <a:rPr lang="es-EC" sz="1800" b="1" dirty="0"/>
            <a:t>-</a:t>
          </a:r>
          <a:r>
            <a:rPr lang="es-EC" sz="1600" b="1" dirty="0"/>
            <a:t>Argentina, </a:t>
          </a:r>
        </a:p>
        <a:p>
          <a:r>
            <a:rPr lang="es-EC" sz="1600" b="1" dirty="0"/>
            <a:t>-Colombia</a:t>
          </a:r>
        </a:p>
        <a:p>
          <a:r>
            <a:rPr lang="es-EC" sz="1600" b="1" dirty="0"/>
            <a:t>-Perú </a:t>
          </a:r>
        </a:p>
      </dgm:t>
    </dgm:pt>
    <dgm:pt modelId="{B2A0E86C-E52E-44AB-9752-DA65435A4CE7}" type="parTrans" cxnId="{34652E09-2A8B-4E23-923B-68582147139D}">
      <dgm:prSet/>
      <dgm:spPr/>
      <dgm:t>
        <a:bodyPr/>
        <a:lstStyle/>
        <a:p>
          <a:endParaRPr lang="es-EC"/>
        </a:p>
      </dgm:t>
    </dgm:pt>
    <dgm:pt modelId="{AA6E4946-7C74-4D8E-AA72-C8170328543C}" type="sibTrans" cxnId="{34652E09-2A8B-4E23-923B-68582147139D}">
      <dgm:prSet/>
      <dgm:spPr>
        <a:noFill/>
        <a:ln>
          <a:noFill/>
        </a:ln>
      </dgm:spPr>
      <dgm:t>
        <a:bodyPr/>
        <a:lstStyle/>
        <a:p>
          <a:endParaRPr lang="es-EC"/>
        </a:p>
      </dgm:t>
    </dgm:pt>
    <dgm:pt modelId="{00A1AA26-5AEF-409A-935B-3CC2F9BDD106}">
      <dgm:prSet phldrT="[Texto]" custT="1"/>
      <dgm:spPr/>
      <dgm:t>
        <a:bodyPr/>
        <a:lstStyle/>
        <a:p>
          <a:r>
            <a:rPr lang="es-EC" sz="2000" dirty="0"/>
            <a:t>Universidades </a:t>
          </a:r>
        </a:p>
        <a:p>
          <a:r>
            <a:rPr lang="es-EC" sz="2000" dirty="0"/>
            <a:t>de</a:t>
          </a:r>
          <a:r>
            <a:rPr lang="es-EC" sz="2500" dirty="0"/>
            <a:t>: </a:t>
          </a:r>
        </a:p>
      </dgm:t>
    </dgm:pt>
    <dgm:pt modelId="{9989B0D9-CB42-43E8-810F-FA86CF270C3D}" type="parTrans" cxnId="{2B9DFD64-3245-4E71-B4F2-772892E7A45D}">
      <dgm:prSet/>
      <dgm:spPr/>
      <dgm:t>
        <a:bodyPr/>
        <a:lstStyle/>
        <a:p>
          <a:endParaRPr lang="es-EC"/>
        </a:p>
      </dgm:t>
    </dgm:pt>
    <dgm:pt modelId="{F45691AC-7329-4AE0-8E6D-8182F95697CB}" type="sibTrans" cxnId="{2B9DFD64-3245-4E71-B4F2-772892E7A45D}">
      <dgm:prSet/>
      <dgm:spPr/>
      <dgm:t>
        <a:bodyPr/>
        <a:lstStyle/>
        <a:p>
          <a:endParaRPr lang="es-EC"/>
        </a:p>
      </dgm:t>
    </dgm:pt>
    <dgm:pt modelId="{25EE9E57-03B1-413A-9A7A-B93018EEA20F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EC" sz="1800" b="1" dirty="0"/>
            <a:t>VENTAJA COMPETITIVA</a:t>
          </a:r>
        </a:p>
      </dgm:t>
    </dgm:pt>
    <dgm:pt modelId="{0C388E81-DB73-447A-A733-FE239B8601C6}" type="parTrans" cxnId="{E617F520-4FE6-40DF-8A9D-0E266E37A491}">
      <dgm:prSet/>
      <dgm:spPr/>
      <dgm:t>
        <a:bodyPr/>
        <a:lstStyle/>
        <a:p>
          <a:endParaRPr lang="es-EC"/>
        </a:p>
      </dgm:t>
    </dgm:pt>
    <dgm:pt modelId="{337BFF52-4CA3-40C3-A1DE-FE5A786992DB}" type="sibTrans" cxnId="{E617F520-4FE6-40DF-8A9D-0E266E37A491}">
      <dgm:prSet/>
      <dgm:spPr>
        <a:noFill/>
        <a:ln>
          <a:noFill/>
        </a:ln>
      </dgm:spPr>
      <dgm:t>
        <a:bodyPr/>
        <a:lstStyle/>
        <a:p>
          <a:endParaRPr lang="es-EC"/>
        </a:p>
      </dgm:t>
    </dgm:pt>
    <dgm:pt modelId="{232037F6-228C-4E1C-B37B-9518A137D660}">
      <dgm:prSet phldrT="[Texto]" custT="1"/>
      <dgm:spPr/>
      <dgm:t>
        <a:bodyPr/>
        <a:lstStyle/>
        <a:p>
          <a:r>
            <a:rPr lang="es-EC" sz="2000" b="1" dirty="0"/>
            <a:t>POSGRADO </a:t>
          </a:r>
        </a:p>
        <a:p>
          <a:r>
            <a:rPr lang="es-EC" sz="2000" b="1" dirty="0"/>
            <a:t>UNIFICADO</a:t>
          </a:r>
        </a:p>
      </dgm:t>
    </dgm:pt>
    <dgm:pt modelId="{A30FE6B0-3C78-45EA-9115-4D6E96952CBA}" type="parTrans" cxnId="{A79250EB-FB31-4BA4-B2EE-CF894EB9B3DB}">
      <dgm:prSet/>
      <dgm:spPr/>
      <dgm:t>
        <a:bodyPr/>
        <a:lstStyle/>
        <a:p>
          <a:endParaRPr lang="es-EC"/>
        </a:p>
      </dgm:t>
    </dgm:pt>
    <dgm:pt modelId="{4E774A45-FFFC-47DA-A1C2-E6BF6C46BE23}" type="sibTrans" cxnId="{A79250EB-FB31-4BA4-B2EE-CF894EB9B3DB}">
      <dgm:prSet/>
      <dgm:spPr/>
      <dgm:t>
        <a:bodyPr/>
        <a:lstStyle/>
        <a:p>
          <a:endParaRPr lang="es-EC"/>
        </a:p>
      </dgm:t>
    </dgm:pt>
    <dgm:pt modelId="{EBB13AEC-E5B7-4978-837D-9A50969DCB87}" type="pres">
      <dgm:prSet presAssocID="{B30BDCA6-1237-4F6B-A4C4-90B6CE92FDA8}" presName="Name0" presStyleCnt="0">
        <dgm:presLayoutVars>
          <dgm:chMax/>
          <dgm:chPref/>
          <dgm:dir/>
          <dgm:animLvl val="lvl"/>
        </dgm:presLayoutVars>
      </dgm:prSet>
      <dgm:spPr/>
    </dgm:pt>
    <dgm:pt modelId="{024246F2-8138-45AA-981C-2EFD7638A908}" type="pres">
      <dgm:prSet presAssocID="{8F12A4DF-7B5C-4A1A-912C-7D848C4761C5}" presName="composite" presStyleCnt="0"/>
      <dgm:spPr/>
    </dgm:pt>
    <dgm:pt modelId="{CE1F84EC-B875-47C8-B6BB-E81FDFBBF695}" type="pres">
      <dgm:prSet presAssocID="{8F12A4DF-7B5C-4A1A-912C-7D848C4761C5}" presName="Parent1" presStyleLbl="node1" presStyleIdx="0" presStyleCnt="6" custLinFactNeighborX="1551" custLinFactNeighborY="-9493">
        <dgm:presLayoutVars>
          <dgm:chMax val="1"/>
          <dgm:chPref val="1"/>
          <dgm:bulletEnabled val="1"/>
        </dgm:presLayoutVars>
      </dgm:prSet>
      <dgm:spPr/>
    </dgm:pt>
    <dgm:pt modelId="{14AE0B59-8E11-4164-9D8D-8A97C24C8F9C}" type="pres">
      <dgm:prSet presAssocID="{8F12A4DF-7B5C-4A1A-912C-7D848C4761C5}" presName="Childtext1" presStyleLbl="revTx" presStyleIdx="0" presStyleCnt="3" custScaleX="90787" custLinFactNeighborX="-3507" custLinFactNeighborY="-18325">
        <dgm:presLayoutVars>
          <dgm:chMax val="0"/>
          <dgm:chPref val="0"/>
          <dgm:bulletEnabled val="1"/>
        </dgm:presLayoutVars>
      </dgm:prSet>
      <dgm:spPr/>
    </dgm:pt>
    <dgm:pt modelId="{9AAA1ED5-9E79-48B1-9959-3F361ED0F807}" type="pres">
      <dgm:prSet presAssocID="{8F12A4DF-7B5C-4A1A-912C-7D848C4761C5}" presName="BalanceSpacing" presStyleCnt="0"/>
      <dgm:spPr/>
    </dgm:pt>
    <dgm:pt modelId="{A70739D3-C6EA-44B1-9F4C-7ABED9E1A329}" type="pres">
      <dgm:prSet presAssocID="{8F12A4DF-7B5C-4A1A-912C-7D848C4761C5}" presName="BalanceSpacing1" presStyleCnt="0"/>
      <dgm:spPr/>
    </dgm:pt>
    <dgm:pt modelId="{2AEBE53E-579D-4A55-AEA1-8FFD31B01EAB}" type="pres">
      <dgm:prSet presAssocID="{3E5134F1-8D1C-4077-9318-05F1F0DF8FBF}" presName="Accent1Text" presStyleLbl="node1" presStyleIdx="1" presStyleCnt="6" custLinFactNeighborY="0"/>
      <dgm:spPr/>
    </dgm:pt>
    <dgm:pt modelId="{FCFEAB05-8016-4635-B24D-1F52F31248FC}" type="pres">
      <dgm:prSet presAssocID="{3E5134F1-8D1C-4077-9318-05F1F0DF8FBF}" presName="spaceBetweenRectangles" presStyleCnt="0"/>
      <dgm:spPr/>
    </dgm:pt>
    <dgm:pt modelId="{AAE33466-BA94-4B73-9BFE-9DFA7FBBB09B}" type="pres">
      <dgm:prSet presAssocID="{7067DA4C-EA6A-4169-9B2E-59E3072FF2B3}" presName="composite" presStyleCnt="0"/>
      <dgm:spPr/>
    </dgm:pt>
    <dgm:pt modelId="{C9428BA2-E4AB-4488-B351-60435EB06194}" type="pres">
      <dgm:prSet presAssocID="{7067DA4C-EA6A-4169-9B2E-59E3072FF2B3}" presName="Parent1" presStyleLbl="node1" presStyleIdx="2" presStyleCnt="6" custLinFactX="27206" custLinFactNeighborX="100000" custLinFactNeighborY="-15494">
        <dgm:presLayoutVars>
          <dgm:chMax val="1"/>
          <dgm:chPref val="1"/>
          <dgm:bulletEnabled val="1"/>
        </dgm:presLayoutVars>
      </dgm:prSet>
      <dgm:spPr/>
    </dgm:pt>
    <dgm:pt modelId="{74827B70-40FC-469D-A77B-F16139D9923B}" type="pres">
      <dgm:prSet presAssocID="{7067DA4C-EA6A-4169-9B2E-59E3072FF2B3}" presName="Childtext1" presStyleLbl="revTx" presStyleIdx="1" presStyleCnt="3" custLinFactX="6095" custLinFactNeighborX="100000" custLinFactNeighborY="-26099">
        <dgm:presLayoutVars>
          <dgm:chMax val="0"/>
          <dgm:chPref val="0"/>
          <dgm:bulletEnabled val="1"/>
        </dgm:presLayoutVars>
      </dgm:prSet>
      <dgm:spPr/>
    </dgm:pt>
    <dgm:pt modelId="{D2E50AC8-BC78-4623-95AF-489355934DB5}" type="pres">
      <dgm:prSet presAssocID="{7067DA4C-EA6A-4169-9B2E-59E3072FF2B3}" presName="BalanceSpacing" presStyleCnt="0"/>
      <dgm:spPr/>
    </dgm:pt>
    <dgm:pt modelId="{6E59AC8C-DEEC-4287-94FC-BF265FD032FF}" type="pres">
      <dgm:prSet presAssocID="{7067DA4C-EA6A-4169-9B2E-59E3072FF2B3}" presName="BalanceSpacing1" presStyleCnt="0"/>
      <dgm:spPr/>
    </dgm:pt>
    <dgm:pt modelId="{EA7D5A1C-B166-49D1-B503-B10A28167061}" type="pres">
      <dgm:prSet presAssocID="{AA6E4946-7C74-4D8E-AA72-C8170328543C}" presName="Accent1Text" presStyleLbl="node1" presStyleIdx="3" presStyleCnt="6"/>
      <dgm:spPr/>
    </dgm:pt>
    <dgm:pt modelId="{9BCF07AA-F886-4470-B25E-FFE44759D501}" type="pres">
      <dgm:prSet presAssocID="{AA6E4946-7C74-4D8E-AA72-C8170328543C}" presName="spaceBetweenRectangles" presStyleCnt="0"/>
      <dgm:spPr/>
    </dgm:pt>
    <dgm:pt modelId="{E2B47CA5-AFE9-4337-8E05-76D73130A27D}" type="pres">
      <dgm:prSet presAssocID="{25EE9E57-03B1-413A-9A7A-B93018EEA20F}" presName="composite" presStyleCnt="0"/>
      <dgm:spPr/>
    </dgm:pt>
    <dgm:pt modelId="{4353D99A-25E6-4DB6-9A71-B5F680E15763}" type="pres">
      <dgm:prSet presAssocID="{25EE9E57-03B1-413A-9A7A-B93018EEA20F}" presName="Parent1" presStyleLbl="node1" presStyleIdx="4" presStyleCnt="6" custScaleX="159002" custLinFactNeighborX="-16036" custLinFactNeighborY="-20540">
        <dgm:presLayoutVars>
          <dgm:chMax val="1"/>
          <dgm:chPref val="1"/>
          <dgm:bulletEnabled val="1"/>
        </dgm:presLayoutVars>
      </dgm:prSet>
      <dgm:spPr/>
    </dgm:pt>
    <dgm:pt modelId="{650EFD86-C30E-4227-BA09-7CBAABE7F231}" type="pres">
      <dgm:prSet presAssocID="{25EE9E57-03B1-413A-9A7A-B93018EEA20F}" presName="Childtext1" presStyleLbl="revTx" presStyleIdx="2" presStyleCnt="3" custScaleX="93431" custLinFactNeighborX="1983" custLinFactNeighborY="-26450">
        <dgm:presLayoutVars>
          <dgm:chMax val="0"/>
          <dgm:chPref val="0"/>
          <dgm:bulletEnabled val="1"/>
        </dgm:presLayoutVars>
      </dgm:prSet>
      <dgm:spPr/>
    </dgm:pt>
    <dgm:pt modelId="{2BD7BF9A-936F-4370-BD71-F091880394C7}" type="pres">
      <dgm:prSet presAssocID="{25EE9E57-03B1-413A-9A7A-B93018EEA20F}" presName="BalanceSpacing" presStyleCnt="0"/>
      <dgm:spPr/>
    </dgm:pt>
    <dgm:pt modelId="{357167C7-5257-4506-ACD0-635E36AA36CC}" type="pres">
      <dgm:prSet presAssocID="{25EE9E57-03B1-413A-9A7A-B93018EEA20F}" presName="BalanceSpacing1" presStyleCnt="0"/>
      <dgm:spPr/>
    </dgm:pt>
    <dgm:pt modelId="{80007B3E-B106-4746-83A4-CBE1604CF516}" type="pres">
      <dgm:prSet presAssocID="{337BFF52-4CA3-40C3-A1DE-FE5A786992DB}" presName="Accent1Text" presStyleLbl="node1" presStyleIdx="5" presStyleCnt="6"/>
      <dgm:spPr/>
    </dgm:pt>
  </dgm:ptLst>
  <dgm:cxnLst>
    <dgm:cxn modelId="{34652E09-2A8B-4E23-923B-68582147139D}" srcId="{B30BDCA6-1237-4F6B-A4C4-90B6CE92FDA8}" destId="{7067DA4C-EA6A-4169-9B2E-59E3072FF2B3}" srcOrd="1" destOrd="0" parTransId="{B2A0E86C-E52E-44AB-9752-DA65435A4CE7}" sibTransId="{AA6E4946-7C74-4D8E-AA72-C8170328543C}"/>
    <dgm:cxn modelId="{9587800A-1CCF-4B61-A864-C9A1060B6CFD}" srcId="{B30BDCA6-1237-4F6B-A4C4-90B6CE92FDA8}" destId="{8F12A4DF-7B5C-4A1A-912C-7D848C4761C5}" srcOrd="0" destOrd="0" parTransId="{B412C5C5-9115-4F86-B531-FC8C29CEA15D}" sibTransId="{3E5134F1-8D1C-4077-9318-05F1F0DF8FBF}"/>
    <dgm:cxn modelId="{F334FC0E-7E61-4961-A6DF-73E40295F9C9}" type="presOf" srcId="{25EE9E57-03B1-413A-9A7A-B93018EEA20F}" destId="{4353D99A-25E6-4DB6-9A71-B5F680E15763}" srcOrd="0" destOrd="0" presId="urn:microsoft.com/office/officeart/2008/layout/AlternatingHexagons"/>
    <dgm:cxn modelId="{E617F520-4FE6-40DF-8A9D-0E266E37A491}" srcId="{B30BDCA6-1237-4F6B-A4C4-90B6CE92FDA8}" destId="{25EE9E57-03B1-413A-9A7A-B93018EEA20F}" srcOrd="2" destOrd="0" parTransId="{0C388E81-DB73-447A-A733-FE239B8601C6}" sibTransId="{337BFF52-4CA3-40C3-A1DE-FE5A786992DB}"/>
    <dgm:cxn modelId="{195D6228-1133-480B-9F8C-EAC9664148FB}" type="presOf" srcId="{232037F6-228C-4E1C-B37B-9518A137D660}" destId="{650EFD86-C30E-4227-BA09-7CBAABE7F231}" srcOrd="0" destOrd="0" presId="urn:microsoft.com/office/officeart/2008/layout/AlternatingHexagons"/>
    <dgm:cxn modelId="{13335A40-911A-4DBD-9F1B-D71DA8FC94FE}" type="presOf" srcId="{B30BDCA6-1237-4F6B-A4C4-90B6CE92FDA8}" destId="{EBB13AEC-E5B7-4978-837D-9A50969DCB87}" srcOrd="0" destOrd="0" presId="urn:microsoft.com/office/officeart/2008/layout/AlternatingHexagons"/>
    <dgm:cxn modelId="{2B9DFD64-3245-4E71-B4F2-772892E7A45D}" srcId="{7067DA4C-EA6A-4169-9B2E-59E3072FF2B3}" destId="{00A1AA26-5AEF-409A-935B-3CC2F9BDD106}" srcOrd="0" destOrd="0" parTransId="{9989B0D9-CB42-43E8-810F-FA86CF270C3D}" sibTransId="{F45691AC-7329-4AE0-8E6D-8182F95697CB}"/>
    <dgm:cxn modelId="{B05E2556-3A9B-425F-858E-DF3A36B67F4F}" type="presOf" srcId="{337BFF52-4CA3-40C3-A1DE-FE5A786992DB}" destId="{80007B3E-B106-4746-83A4-CBE1604CF516}" srcOrd="0" destOrd="0" presId="urn:microsoft.com/office/officeart/2008/layout/AlternatingHexagons"/>
    <dgm:cxn modelId="{D2958179-E6E6-416F-8D09-39DFAF5BFB13}" type="presOf" srcId="{AA6E4946-7C74-4D8E-AA72-C8170328543C}" destId="{EA7D5A1C-B166-49D1-B503-B10A28167061}" srcOrd="0" destOrd="0" presId="urn:microsoft.com/office/officeart/2008/layout/AlternatingHexagons"/>
    <dgm:cxn modelId="{A12E0986-C54C-46B1-8A72-491C8ADCC679}" type="presOf" srcId="{00A1AA26-5AEF-409A-935B-3CC2F9BDD106}" destId="{74827B70-40FC-469D-A77B-F16139D9923B}" srcOrd="0" destOrd="0" presId="urn:microsoft.com/office/officeart/2008/layout/AlternatingHexagons"/>
    <dgm:cxn modelId="{DE3A3EA0-9EC1-4156-AF42-2CAFBE69AEF8}" srcId="{8F12A4DF-7B5C-4A1A-912C-7D848C4761C5}" destId="{EE528685-595F-4C80-B589-68E8CA042ADE}" srcOrd="0" destOrd="0" parTransId="{08E0943F-C3DD-44F3-8CC6-FA45C7399011}" sibTransId="{12AEBACC-893D-4AEF-AD66-EDC5A9336CD2}"/>
    <dgm:cxn modelId="{0F1189BD-8E00-452E-AC51-347ADF0261CD}" type="presOf" srcId="{EE528685-595F-4C80-B589-68E8CA042ADE}" destId="{14AE0B59-8E11-4164-9D8D-8A97C24C8F9C}" srcOrd="0" destOrd="0" presId="urn:microsoft.com/office/officeart/2008/layout/AlternatingHexagons"/>
    <dgm:cxn modelId="{D207ECDB-C76D-429A-8947-D47D6F0C8E5D}" type="presOf" srcId="{3E5134F1-8D1C-4077-9318-05F1F0DF8FBF}" destId="{2AEBE53E-579D-4A55-AEA1-8FFD31B01EAB}" srcOrd="0" destOrd="0" presId="urn:microsoft.com/office/officeart/2008/layout/AlternatingHexagons"/>
    <dgm:cxn modelId="{B8A1D1E2-8357-48A6-858E-F6683679F5E1}" type="presOf" srcId="{7067DA4C-EA6A-4169-9B2E-59E3072FF2B3}" destId="{C9428BA2-E4AB-4488-B351-60435EB06194}" srcOrd="0" destOrd="0" presId="urn:microsoft.com/office/officeart/2008/layout/AlternatingHexagons"/>
    <dgm:cxn modelId="{A79250EB-FB31-4BA4-B2EE-CF894EB9B3DB}" srcId="{25EE9E57-03B1-413A-9A7A-B93018EEA20F}" destId="{232037F6-228C-4E1C-B37B-9518A137D660}" srcOrd="0" destOrd="0" parTransId="{A30FE6B0-3C78-45EA-9115-4D6E96952CBA}" sibTransId="{4E774A45-FFFC-47DA-A1C2-E6BF6C46BE23}"/>
    <dgm:cxn modelId="{6332D1EE-2EC6-44D4-A4DC-02025BE87E6E}" type="presOf" srcId="{8F12A4DF-7B5C-4A1A-912C-7D848C4761C5}" destId="{CE1F84EC-B875-47C8-B6BB-E81FDFBBF695}" srcOrd="0" destOrd="0" presId="urn:microsoft.com/office/officeart/2008/layout/AlternatingHexagons"/>
    <dgm:cxn modelId="{415EC626-0B5D-49EE-9836-88AC4C1696F2}" type="presParOf" srcId="{EBB13AEC-E5B7-4978-837D-9A50969DCB87}" destId="{024246F2-8138-45AA-981C-2EFD7638A908}" srcOrd="0" destOrd="0" presId="urn:microsoft.com/office/officeart/2008/layout/AlternatingHexagons"/>
    <dgm:cxn modelId="{DC64662E-3CAD-4967-A5C0-02A361899C48}" type="presParOf" srcId="{024246F2-8138-45AA-981C-2EFD7638A908}" destId="{CE1F84EC-B875-47C8-B6BB-E81FDFBBF695}" srcOrd="0" destOrd="0" presId="urn:microsoft.com/office/officeart/2008/layout/AlternatingHexagons"/>
    <dgm:cxn modelId="{1929DA83-448F-4222-BFCE-E2A23CFA23CA}" type="presParOf" srcId="{024246F2-8138-45AA-981C-2EFD7638A908}" destId="{14AE0B59-8E11-4164-9D8D-8A97C24C8F9C}" srcOrd="1" destOrd="0" presId="urn:microsoft.com/office/officeart/2008/layout/AlternatingHexagons"/>
    <dgm:cxn modelId="{291C965A-BDD9-411D-B6D4-1AD4D51BC250}" type="presParOf" srcId="{024246F2-8138-45AA-981C-2EFD7638A908}" destId="{9AAA1ED5-9E79-48B1-9959-3F361ED0F807}" srcOrd="2" destOrd="0" presId="urn:microsoft.com/office/officeart/2008/layout/AlternatingHexagons"/>
    <dgm:cxn modelId="{57A55EAC-F365-43B7-939C-363AB3F1D0D6}" type="presParOf" srcId="{024246F2-8138-45AA-981C-2EFD7638A908}" destId="{A70739D3-C6EA-44B1-9F4C-7ABED9E1A329}" srcOrd="3" destOrd="0" presId="urn:microsoft.com/office/officeart/2008/layout/AlternatingHexagons"/>
    <dgm:cxn modelId="{4FE5C4CB-E748-451E-B3E8-06902C0D6097}" type="presParOf" srcId="{024246F2-8138-45AA-981C-2EFD7638A908}" destId="{2AEBE53E-579D-4A55-AEA1-8FFD31B01EAB}" srcOrd="4" destOrd="0" presId="urn:microsoft.com/office/officeart/2008/layout/AlternatingHexagons"/>
    <dgm:cxn modelId="{02A5FF8D-62B1-4C50-B2DF-2B184F4BB0DF}" type="presParOf" srcId="{EBB13AEC-E5B7-4978-837D-9A50969DCB87}" destId="{FCFEAB05-8016-4635-B24D-1F52F31248FC}" srcOrd="1" destOrd="0" presId="urn:microsoft.com/office/officeart/2008/layout/AlternatingHexagons"/>
    <dgm:cxn modelId="{976398B5-B515-42BC-B613-8F022D065ACF}" type="presParOf" srcId="{EBB13AEC-E5B7-4978-837D-9A50969DCB87}" destId="{AAE33466-BA94-4B73-9BFE-9DFA7FBBB09B}" srcOrd="2" destOrd="0" presId="urn:microsoft.com/office/officeart/2008/layout/AlternatingHexagons"/>
    <dgm:cxn modelId="{B00EDC37-C9E3-4BE0-B8A1-F3F4F7942097}" type="presParOf" srcId="{AAE33466-BA94-4B73-9BFE-9DFA7FBBB09B}" destId="{C9428BA2-E4AB-4488-B351-60435EB06194}" srcOrd="0" destOrd="0" presId="urn:microsoft.com/office/officeart/2008/layout/AlternatingHexagons"/>
    <dgm:cxn modelId="{4FF63B29-55AB-4305-AA6F-2D0A81C559F0}" type="presParOf" srcId="{AAE33466-BA94-4B73-9BFE-9DFA7FBBB09B}" destId="{74827B70-40FC-469D-A77B-F16139D9923B}" srcOrd="1" destOrd="0" presId="urn:microsoft.com/office/officeart/2008/layout/AlternatingHexagons"/>
    <dgm:cxn modelId="{E8D26108-67C7-4F3A-9586-E2A12ADCDAD2}" type="presParOf" srcId="{AAE33466-BA94-4B73-9BFE-9DFA7FBBB09B}" destId="{D2E50AC8-BC78-4623-95AF-489355934DB5}" srcOrd="2" destOrd="0" presId="urn:microsoft.com/office/officeart/2008/layout/AlternatingHexagons"/>
    <dgm:cxn modelId="{5CF84527-AF22-441F-8B9C-A1D6477610F4}" type="presParOf" srcId="{AAE33466-BA94-4B73-9BFE-9DFA7FBBB09B}" destId="{6E59AC8C-DEEC-4287-94FC-BF265FD032FF}" srcOrd="3" destOrd="0" presId="urn:microsoft.com/office/officeart/2008/layout/AlternatingHexagons"/>
    <dgm:cxn modelId="{02299BA6-73DF-498E-B7CC-61CDEC12A264}" type="presParOf" srcId="{AAE33466-BA94-4B73-9BFE-9DFA7FBBB09B}" destId="{EA7D5A1C-B166-49D1-B503-B10A28167061}" srcOrd="4" destOrd="0" presId="urn:microsoft.com/office/officeart/2008/layout/AlternatingHexagons"/>
    <dgm:cxn modelId="{ACFE3CD8-31C6-4C1C-AB28-BAD753A478CD}" type="presParOf" srcId="{EBB13AEC-E5B7-4978-837D-9A50969DCB87}" destId="{9BCF07AA-F886-4470-B25E-FFE44759D501}" srcOrd="3" destOrd="0" presId="urn:microsoft.com/office/officeart/2008/layout/AlternatingHexagons"/>
    <dgm:cxn modelId="{B1C13CBC-390B-4898-8364-4CF5B44C9AF5}" type="presParOf" srcId="{EBB13AEC-E5B7-4978-837D-9A50969DCB87}" destId="{E2B47CA5-AFE9-4337-8E05-76D73130A27D}" srcOrd="4" destOrd="0" presId="urn:microsoft.com/office/officeart/2008/layout/AlternatingHexagons"/>
    <dgm:cxn modelId="{0EE704C7-203B-494E-BB2A-28F3213D8A13}" type="presParOf" srcId="{E2B47CA5-AFE9-4337-8E05-76D73130A27D}" destId="{4353D99A-25E6-4DB6-9A71-B5F680E15763}" srcOrd="0" destOrd="0" presId="urn:microsoft.com/office/officeart/2008/layout/AlternatingHexagons"/>
    <dgm:cxn modelId="{2699B331-4F19-4907-9D43-CDFD0518EE62}" type="presParOf" srcId="{E2B47CA5-AFE9-4337-8E05-76D73130A27D}" destId="{650EFD86-C30E-4227-BA09-7CBAABE7F231}" srcOrd="1" destOrd="0" presId="urn:microsoft.com/office/officeart/2008/layout/AlternatingHexagons"/>
    <dgm:cxn modelId="{1E158B5A-EC03-4539-83D8-4AA8535CD6DD}" type="presParOf" srcId="{E2B47CA5-AFE9-4337-8E05-76D73130A27D}" destId="{2BD7BF9A-936F-4370-BD71-F091880394C7}" srcOrd="2" destOrd="0" presId="urn:microsoft.com/office/officeart/2008/layout/AlternatingHexagons"/>
    <dgm:cxn modelId="{C3EA77E9-5E9A-4C2C-A0FC-E768B1E8ED6C}" type="presParOf" srcId="{E2B47CA5-AFE9-4337-8E05-76D73130A27D}" destId="{357167C7-5257-4506-ACD0-635E36AA36CC}" srcOrd="3" destOrd="0" presId="urn:microsoft.com/office/officeart/2008/layout/AlternatingHexagons"/>
    <dgm:cxn modelId="{A6667C8B-6A38-4997-A5B8-486D4A92C85C}" type="presParOf" srcId="{E2B47CA5-AFE9-4337-8E05-76D73130A27D}" destId="{80007B3E-B106-4746-83A4-CBE1604CF51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70216CF-7794-4052-B4D2-48DBD61BF80B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71382775-7241-4F2C-B25D-BD253263FD32}">
      <dgm:prSet phldrT="[Texto]"/>
      <dgm:spPr>
        <a:solidFill>
          <a:srgbClr val="7030A0"/>
        </a:solidFill>
      </dgm:spPr>
      <dgm:t>
        <a:bodyPr/>
        <a:lstStyle/>
        <a:p>
          <a:r>
            <a:rPr lang="es-EC" b="1" dirty="0">
              <a:solidFill>
                <a:schemeClr val="bg1"/>
              </a:solidFill>
            </a:rPr>
            <a:t>La teoría de necesidades de Maslow, Aportando a las necesidades Sociales  </a:t>
          </a:r>
        </a:p>
      </dgm:t>
    </dgm:pt>
    <dgm:pt modelId="{921F6D19-3F55-4B14-ABE6-9955CD2855A6}" type="parTrans" cxnId="{40DF70A6-3B13-4DF0-88A4-7459494450B6}">
      <dgm:prSet/>
      <dgm:spPr/>
      <dgm:t>
        <a:bodyPr/>
        <a:lstStyle/>
        <a:p>
          <a:endParaRPr lang="es-EC"/>
        </a:p>
      </dgm:t>
    </dgm:pt>
    <dgm:pt modelId="{8A2B218B-E602-4A7B-938D-2D0495B5611D}" type="sibTrans" cxnId="{40DF70A6-3B13-4DF0-88A4-7459494450B6}">
      <dgm:prSet/>
      <dgm:spPr/>
      <dgm:t>
        <a:bodyPr/>
        <a:lstStyle/>
        <a:p>
          <a:endParaRPr lang="es-EC"/>
        </a:p>
      </dgm:t>
    </dgm:pt>
    <dgm:pt modelId="{00B1F2E5-931C-447B-A022-CD9C451B4A68}">
      <dgm:prSet phldrT="[Texto]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es-EC" b="1" dirty="0">
              <a:solidFill>
                <a:schemeClr val="bg1"/>
              </a:solidFill>
            </a:rPr>
            <a:t>La legalidad por normas establecidas por el CES </a:t>
          </a:r>
          <a:r>
            <a:rPr lang="es-EC" b="0" i="0" dirty="0">
              <a:solidFill>
                <a:schemeClr val="tx1"/>
              </a:solidFill>
              <a:hlinkClick xmlns:r="http://schemas.openxmlformats.org/officeDocument/2006/relationships" r:id="rId1"/>
            </a:rPr>
            <a:t>Consejo de Educación Superior</a:t>
          </a:r>
        </a:p>
      </dgm:t>
    </dgm:pt>
    <dgm:pt modelId="{3EDA369C-881D-4E95-992A-219E62C75EA5}" type="parTrans" cxnId="{46514B2F-9166-4388-A4D1-0BDA06BA8193}">
      <dgm:prSet/>
      <dgm:spPr/>
      <dgm:t>
        <a:bodyPr/>
        <a:lstStyle/>
        <a:p>
          <a:endParaRPr lang="es-EC"/>
        </a:p>
      </dgm:t>
    </dgm:pt>
    <dgm:pt modelId="{16F2D3AA-4662-4742-A16B-5B5B0500CA95}" type="sibTrans" cxnId="{46514B2F-9166-4388-A4D1-0BDA06BA8193}">
      <dgm:prSet/>
      <dgm:spPr/>
      <dgm:t>
        <a:bodyPr/>
        <a:lstStyle/>
        <a:p>
          <a:endParaRPr lang="es-EC"/>
        </a:p>
      </dgm:t>
    </dgm:pt>
    <dgm:pt modelId="{8BA65FDF-35BE-4D88-B02A-AD1E725B1840}">
      <dgm:prSet phldrT="[Texto]"/>
      <dgm:spPr>
        <a:solidFill>
          <a:srgbClr val="FF9933"/>
        </a:solidFill>
      </dgm:spPr>
      <dgm:t>
        <a:bodyPr/>
        <a:lstStyle/>
        <a:p>
          <a:r>
            <a:rPr lang="es-EC" b="1" dirty="0">
              <a:solidFill>
                <a:schemeClr val="bg1"/>
              </a:solidFill>
            </a:rPr>
            <a:t>Las Tendencias Globales en el Sector Turismo, Aportando innovación y contenido competitivo</a:t>
          </a:r>
        </a:p>
      </dgm:t>
    </dgm:pt>
    <dgm:pt modelId="{69807916-26B8-4E2B-8740-99A17CF9F93F}" type="parTrans" cxnId="{63490AA2-BF9C-4F6B-BB4F-3EF2EDEF8E34}">
      <dgm:prSet/>
      <dgm:spPr/>
      <dgm:t>
        <a:bodyPr/>
        <a:lstStyle/>
        <a:p>
          <a:endParaRPr lang="es-EC"/>
        </a:p>
      </dgm:t>
    </dgm:pt>
    <dgm:pt modelId="{082FA3E0-4174-47BF-BB35-809421A95595}" type="sibTrans" cxnId="{63490AA2-BF9C-4F6B-BB4F-3EF2EDEF8E34}">
      <dgm:prSet/>
      <dgm:spPr/>
      <dgm:t>
        <a:bodyPr/>
        <a:lstStyle/>
        <a:p>
          <a:endParaRPr lang="es-EC"/>
        </a:p>
      </dgm:t>
    </dgm:pt>
    <dgm:pt modelId="{45C7DF0F-96A6-489A-A268-D476BB6F9994}" type="pres">
      <dgm:prSet presAssocID="{970216CF-7794-4052-B4D2-48DBD61BF80B}" presName="Name0" presStyleCnt="0">
        <dgm:presLayoutVars>
          <dgm:chMax val="7"/>
          <dgm:chPref val="7"/>
          <dgm:dir/>
        </dgm:presLayoutVars>
      </dgm:prSet>
      <dgm:spPr/>
    </dgm:pt>
    <dgm:pt modelId="{7D540E76-DA2C-48CE-A8A0-D97EC3930226}" type="pres">
      <dgm:prSet presAssocID="{970216CF-7794-4052-B4D2-48DBD61BF80B}" presName="Name1" presStyleCnt="0"/>
      <dgm:spPr/>
    </dgm:pt>
    <dgm:pt modelId="{D67F610C-BA86-4F45-AAA3-D9B2B52E21C8}" type="pres">
      <dgm:prSet presAssocID="{970216CF-7794-4052-B4D2-48DBD61BF80B}" presName="cycle" presStyleCnt="0"/>
      <dgm:spPr/>
    </dgm:pt>
    <dgm:pt modelId="{333581B5-E6A1-4685-B654-8FA70640AA02}" type="pres">
      <dgm:prSet presAssocID="{970216CF-7794-4052-B4D2-48DBD61BF80B}" presName="srcNode" presStyleLbl="node1" presStyleIdx="0" presStyleCnt="3"/>
      <dgm:spPr/>
    </dgm:pt>
    <dgm:pt modelId="{9A87C504-2E5A-4913-8EC4-68EBDB369579}" type="pres">
      <dgm:prSet presAssocID="{970216CF-7794-4052-B4D2-48DBD61BF80B}" presName="conn" presStyleLbl="parChTrans1D2" presStyleIdx="0" presStyleCnt="1"/>
      <dgm:spPr/>
    </dgm:pt>
    <dgm:pt modelId="{F8C73EA9-6708-49CF-AD4A-23DC1DA3C818}" type="pres">
      <dgm:prSet presAssocID="{970216CF-7794-4052-B4D2-48DBD61BF80B}" presName="extraNode" presStyleLbl="node1" presStyleIdx="0" presStyleCnt="3"/>
      <dgm:spPr/>
    </dgm:pt>
    <dgm:pt modelId="{33D2FB85-C0F8-4118-8EB2-2A4E7BDFC45A}" type="pres">
      <dgm:prSet presAssocID="{970216CF-7794-4052-B4D2-48DBD61BF80B}" presName="dstNode" presStyleLbl="node1" presStyleIdx="0" presStyleCnt="3"/>
      <dgm:spPr/>
    </dgm:pt>
    <dgm:pt modelId="{DBC2E9B1-A412-4E9B-A5AD-DBF99EB65ADB}" type="pres">
      <dgm:prSet presAssocID="{71382775-7241-4F2C-B25D-BD253263FD32}" presName="text_1" presStyleLbl="node1" presStyleIdx="0" presStyleCnt="3">
        <dgm:presLayoutVars>
          <dgm:bulletEnabled val="1"/>
        </dgm:presLayoutVars>
      </dgm:prSet>
      <dgm:spPr/>
    </dgm:pt>
    <dgm:pt modelId="{2870F9B1-BE6F-4236-B418-5E8B63CED765}" type="pres">
      <dgm:prSet presAssocID="{71382775-7241-4F2C-B25D-BD253263FD32}" presName="accent_1" presStyleCnt="0"/>
      <dgm:spPr/>
    </dgm:pt>
    <dgm:pt modelId="{6D6FF679-44E0-4F00-842F-02AACF5F244E}" type="pres">
      <dgm:prSet presAssocID="{71382775-7241-4F2C-B25D-BD253263FD32}" presName="accentRepeatNode" presStyleLbl="solidFgAcc1" presStyleIdx="0" presStyleCnt="3"/>
      <dgm:spPr/>
    </dgm:pt>
    <dgm:pt modelId="{21B2EC7A-1522-405E-AB13-0CDA24086C88}" type="pres">
      <dgm:prSet presAssocID="{00B1F2E5-931C-447B-A022-CD9C451B4A68}" presName="text_2" presStyleLbl="node1" presStyleIdx="1" presStyleCnt="3">
        <dgm:presLayoutVars>
          <dgm:bulletEnabled val="1"/>
        </dgm:presLayoutVars>
      </dgm:prSet>
      <dgm:spPr/>
    </dgm:pt>
    <dgm:pt modelId="{CA95D4C6-9F81-4AF5-9707-CF202D225B91}" type="pres">
      <dgm:prSet presAssocID="{00B1F2E5-931C-447B-A022-CD9C451B4A68}" presName="accent_2" presStyleCnt="0"/>
      <dgm:spPr/>
    </dgm:pt>
    <dgm:pt modelId="{5CA32D0F-E09D-4A2A-B848-6AEE6E02994C}" type="pres">
      <dgm:prSet presAssocID="{00B1F2E5-931C-447B-A022-CD9C451B4A68}" presName="accentRepeatNode" presStyleLbl="solidFgAcc1" presStyleIdx="1" presStyleCnt="3"/>
      <dgm:spPr/>
    </dgm:pt>
    <dgm:pt modelId="{D45CDEF2-1029-47C4-8702-2E4527CE5BEC}" type="pres">
      <dgm:prSet presAssocID="{8BA65FDF-35BE-4D88-B02A-AD1E725B1840}" presName="text_3" presStyleLbl="node1" presStyleIdx="2" presStyleCnt="3">
        <dgm:presLayoutVars>
          <dgm:bulletEnabled val="1"/>
        </dgm:presLayoutVars>
      </dgm:prSet>
      <dgm:spPr/>
    </dgm:pt>
    <dgm:pt modelId="{6DA1059C-451A-4991-8A06-93A8168203B3}" type="pres">
      <dgm:prSet presAssocID="{8BA65FDF-35BE-4D88-B02A-AD1E725B1840}" presName="accent_3" presStyleCnt="0"/>
      <dgm:spPr/>
    </dgm:pt>
    <dgm:pt modelId="{780D10F7-74C8-4FA9-9E55-8BAA88C91CDF}" type="pres">
      <dgm:prSet presAssocID="{8BA65FDF-35BE-4D88-B02A-AD1E725B1840}" presName="accentRepeatNode" presStyleLbl="solidFgAcc1" presStyleIdx="2" presStyleCnt="3"/>
      <dgm:spPr/>
    </dgm:pt>
  </dgm:ptLst>
  <dgm:cxnLst>
    <dgm:cxn modelId="{46514B2F-9166-4388-A4D1-0BDA06BA8193}" srcId="{970216CF-7794-4052-B4D2-48DBD61BF80B}" destId="{00B1F2E5-931C-447B-A022-CD9C451B4A68}" srcOrd="1" destOrd="0" parTransId="{3EDA369C-881D-4E95-992A-219E62C75EA5}" sibTransId="{16F2D3AA-4662-4742-A16B-5B5B0500CA95}"/>
    <dgm:cxn modelId="{B1953E4D-A904-46E7-97CB-64FF8E7B9E66}" type="presOf" srcId="{970216CF-7794-4052-B4D2-48DBD61BF80B}" destId="{45C7DF0F-96A6-489A-A268-D476BB6F9994}" srcOrd="0" destOrd="0" presId="urn:microsoft.com/office/officeart/2008/layout/VerticalCurvedList"/>
    <dgm:cxn modelId="{B600C08C-B504-4B36-B092-BEF43D58FD32}" type="presOf" srcId="{00B1F2E5-931C-447B-A022-CD9C451B4A68}" destId="{21B2EC7A-1522-405E-AB13-0CDA24086C88}" srcOrd="0" destOrd="0" presId="urn:microsoft.com/office/officeart/2008/layout/VerticalCurvedList"/>
    <dgm:cxn modelId="{63490AA2-BF9C-4F6B-BB4F-3EF2EDEF8E34}" srcId="{970216CF-7794-4052-B4D2-48DBD61BF80B}" destId="{8BA65FDF-35BE-4D88-B02A-AD1E725B1840}" srcOrd="2" destOrd="0" parTransId="{69807916-26B8-4E2B-8740-99A17CF9F93F}" sibTransId="{082FA3E0-4174-47BF-BB35-809421A95595}"/>
    <dgm:cxn modelId="{40DF70A6-3B13-4DF0-88A4-7459494450B6}" srcId="{970216CF-7794-4052-B4D2-48DBD61BF80B}" destId="{71382775-7241-4F2C-B25D-BD253263FD32}" srcOrd="0" destOrd="0" parTransId="{921F6D19-3F55-4B14-ABE6-9955CD2855A6}" sibTransId="{8A2B218B-E602-4A7B-938D-2D0495B5611D}"/>
    <dgm:cxn modelId="{3055B7C9-0FF9-4244-A6F9-3D0B000987F5}" type="presOf" srcId="{8BA65FDF-35BE-4D88-B02A-AD1E725B1840}" destId="{D45CDEF2-1029-47C4-8702-2E4527CE5BEC}" srcOrd="0" destOrd="0" presId="urn:microsoft.com/office/officeart/2008/layout/VerticalCurvedList"/>
    <dgm:cxn modelId="{01930ED3-65D3-4372-8FD5-FDC8916604BC}" type="presOf" srcId="{8A2B218B-E602-4A7B-938D-2D0495B5611D}" destId="{9A87C504-2E5A-4913-8EC4-68EBDB369579}" srcOrd="0" destOrd="0" presId="urn:microsoft.com/office/officeart/2008/layout/VerticalCurvedList"/>
    <dgm:cxn modelId="{94E464E9-2979-418C-A794-DC95E1D448FF}" type="presOf" srcId="{71382775-7241-4F2C-B25D-BD253263FD32}" destId="{DBC2E9B1-A412-4E9B-A5AD-DBF99EB65ADB}" srcOrd="0" destOrd="0" presId="urn:microsoft.com/office/officeart/2008/layout/VerticalCurvedList"/>
    <dgm:cxn modelId="{B2BCF01A-570E-477A-A38D-BC636C45008A}" type="presParOf" srcId="{45C7DF0F-96A6-489A-A268-D476BB6F9994}" destId="{7D540E76-DA2C-48CE-A8A0-D97EC3930226}" srcOrd="0" destOrd="0" presId="urn:microsoft.com/office/officeart/2008/layout/VerticalCurvedList"/>
    <dgm:cxn modelId="{263F4C3E-29DD-4317-8D81-1D3C54DDCE28}" type="presParOf" srcId="{7D540E76-DA2C-48CE-A8A0-D97EC3930226}" destId="{D67F610C-BA86-4F45-AAA3-D9B2B52E21C8}" srcOrd="0" destOrd="0" presId="urn:microsoft.com/office/officeart/2008/layout/VerticalCurvedList"/>
    <dgm:cxn modelId="{CADB30E5-C4CC-4A39-895B-3EDAE9DC0F90}" type="presParOf" srcId="{D67F610C-BA86-4F45-AAA3-D9B2B52E21C8}" destId="{333581B5-E6A1-4685-B654-8FA70640AA02}" srcOrd="0" destOrd="0" presId="urn:microsoft.com/office/officeart/2008/layout/VerticalCurvedList"/>
    <dgm:cxn modelId="{62CDC45B-7635-4D63-BDE3-028B30695075}" type="presParOf" srcId="{D67F610C-BA86-4F45-AAA3-D9B2B52E21C8}" destId="{9A87C504-2E5A-4913-8EC4-68EBDB369579}" srcOrd="1" destOrd="0" presId="urn:microsoft.com/office/officeart/2008/layout/VerticalCurvedList"/>
    <dgm:cxn modelId="{4B45FCF3-214D-4B05-9408-D8F3504D3AB6}" type="presParOf" srcId="{D67F610C-BA86-4F45-AAA3-D9B2B52E21C8}" destId="{F8C73EA9-6708-49CF-AD4A-23DC1DA3C818}" srcOrd="2" destOrd="0" presId="urn:microsoft.com/office/officeart/2008/layout/VerticalCurvedList"/>
    <dgm:cxn modelId="{8F136B8B-9E9F-4A4D-BA4F-571638122993}" type="presParOf" srcId="{D67F610C-BA86-4F45-AAA3-D9B2B52E21C8}" destId="{33D2FB85-C0F8-4118-8EB2-2A4E7BDFC45A}" srcOrd="3" destOrd="0" presId="urn:microsoft.com/office/officeart/2008/layout/VerticalCurvedList"/>
    <dgm:cxn modelId="{37CBDC14-AC57-4D3E-B2F4-4EADB80853F1}" type="presParOf" srcId="{7D540E76-DA2C-48CE-A8A0-D97EC3930226}" destId="{DBC2E9B1-A412-4E9B-A5AD-DBF99EB65ADB}" srcOrd="1" destOrd="0" presId="urn:microsoft.com/office/officeart/2008/layout/VerticalCurvedList"/>
    <dgm:cxn modelId="{1233E85D-68A6-4A2F-9C4D-4081C3015F24}" type="presParOf" srcId="{7D540E76-DA2C-48CE-A8A0-D97EC3930226}" destId="{2870F9B1-BE6F-4236-B418-5E8B63CED765}" srcOrd="2" destOrd="0" presId="urn:microsoft.com/office/officeart/2008/layout/VerticalCurvedList"/>
    <dgm:cxn modelId="{B99AF197-9856-43D4-BA6F-E95795B12340}" type="presParOf" srcId="{2870F9B1-BE6F-4236-B418-5E8B63CED765}" destId="{6D6FF679-44E0-4F00-842F-02AACF5F244E}" srcOrd="0" destOrd="0" presId="urn:microsoft.com/office/officeart/2008/layout/VerticalCurvedList"/>
    <dgm:cxn modelId="{B5190F9E-93A2-4F57-B5FD-43EE6881DA9A}" type="presParOf" srcId="{7D540E76-DA2C-48CE-A8A0-D97EC3930226}" destId="{21B2EC7A-1522-405E-AB13-0CDA24086C88}" srcOrd="3" destOrd="0" presId="urn:microsoft.com/office/officeart/2008/layout/VerticalCurvedList"/>
    <dgm:cxn modelId="{7CCA57E1-ADEF-40BB-89F5-9C12E90F7F1C}" type="presParOf" srcId="{7D540E76-DA2C-48CE-A8A0-D97EC3930226}" destId="{CA95D4C6-9F81-4AF5-9707-CF202D225B91}" srcOrd="4" destOrd="0" presId="urn:microsoft.com/office/officeart/2008/layout/VerticalCurvedList"/>
    <dgm:cxn modelId="{0A2D8ACC-D85A-44D5-85D7-3604CDABAF32}" type="presParOf" srcId="{CA95D4C6-9F81-4AF5-9707-CF202D225B91}" destId="{5CA32D0F-E09D-4A2A-B848-6AEE6E02994C}" srcOrd="0" destOrd="0" presId="urn:microsoft.com/office/officeart/2008/layout/VerticalCurvedList"/>
    <dgm:cxn modelId="{951D8E52-4C5E-4515-AC46-9C0C009AA1FF}" type="presParOf" srcId="{7D540E76-DA2C-48CE-A8A0-D97EC3930226}" destId="{D45CDEF2-1029-47C4-8702-2E4527CE5BEC}" srcOrd="5" destOrd="0" presId="urn:microsoft.com/office/officeart/2008/layout/VerticalCurvedList"/>
    <dgm:cxn modelId="{EAE54B15-9DB2-4378-B01A-D1CBFE97A9F7}" type="presParOf" srcId="{7D540E76-DA2C-48CE-A8A0-D97EC3930226}" destId="{6DA1059C-451A-4991-8A06-93A8168203B3}" srcOrd="6" destOrd="0" presId="urn:microsoft.com/office/officeart/2008/layout/VerticalCurvedList"/>
    <dgm:cxn modelId="{78272C38-FF7A-4EAA-9D32-4844F67F5267}" type="presParOf" srcId="{6DA1059C-451A-4991-8A06-93A8168203B3}" destId="{780D10F7-74C8-4FA9-9E55-8BAA88C91CD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E804A83-90A2-4980-A0C8-A425D1B28027}" type="doc">
      <dgm:prSet loTypeId="urn:microsoft.com/office/officeart/2008/layout/SquareAccentLis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C"/>
        </a:p>
      </dgm:t>
    </dgm:pt>
    <dgm:pt modelId="{335DB80F-8B29-4788-B0A2-F18C0BA64872}">
      <dgm:prSet phldrT="[Texto]" custT="1"/>
      <dgm:spPr/>
      <dgm:t>
        <a:bodyPr/>
        <a:lstStyle/>
        <a:p>
          <a:r>
            <a:rPr lang="es-EC" sz="1800" dirty="0"/>
            <a:t>Turismo como necesidad básica</a:t>
          </a:r>
        </a:p>
      </dgm:t>
    </dgm:pt>
    <dgm:pt modelId="{886B57BA-15CC-4F86-8846-F0DC01F28F54}" type="parTrans" cxnId="{A00826C3-7066-4B08-BFC1-250A2BDC366A}">
      <dgm:prSet/>
      <dgm:spPr/>
      <dgm:t>
        <a:bodyPr/>
        <a:lstStyle/>
        <a:p>
          <a:endParaRPr lang="es-EC"/>
        </a:p>
      </dgm:t>
    </dgm:pt>
    <dgm:pt modelId="{601E749D-5D20-4540-B623-122CA042325E}" type="sibTrans" cxnId="{A00826C3-7066-4B08-BFC1-250A2BDC366A}">
      <dgm:prSet/>
      <dgm:spPr/>
      <dgm:t>
        <a:bodyPr/>
        <a:lstStyle/>
        <a:p>
          <a:endParaRPr lang="es-EC"/>
        </a:p>
      </dgm:t>
    </dgm:pt>
    <dgm:pt modelId="{490F5DEF-A176-42F6-9F23-488708857984}">
      <dgm:prSet phldrT="[Texto]" custT="1"/>
      <dgm:spPr/>
      <dgm:t>
        <a:bodyPr/>
        <a:lstStyle/>
        <a:p>
          <a:r>
            <a:rPr lang="es-EC" sz="1800" dirty="0"/>
            <a:t>Empleabilidad</a:t>
          </a:r>
        </a:p>
      </dgm:t>
    </dgm:pt>
    <dgm:pt modelId="{783536FB-8752-4811-9084-CC65B339E0F4}" type="parTrans" cxnId="{21FA990A-0774-4467-949A-A59474507EF6}">
      <dgm:prSet/>
      <dgm:spPr/>
      <dgm:t>
        <a:bodyPr/>
        <a:lstStyle/>
        <a:p>
          <a:endParaRPr lang="es-EC"/>
        </a:p>
      </dgm:t>
    </dgm:pt>
    <dgm:pt modelId="{297F0622-8DE4-400D-8230-D329EEFD2F9D}" type="sibTrans" cxnId="{21FA990A-0774-4467-949A-A59474507EF6}">
      <dgm:prSet/>
      <dgm:spPr/>
      <dgm:t>
        <a:bodyPr/>
        <a:lstStyle/>
        <a:p>
          <a:endParaRPr lang="es-EC"/>
        </a:p>
      </dgm:t>
    </dgm:pt>
    <dgm:pt modelId="{C754DA49-B89D-408B-B8AA-7C990AE0E2DD}">
      <dgm:prSet phldrT="[Texto]" custT="1"/>
      <dgm:spPr/>
      <dgm:t>
        <a:bodyPr/>
        <a:lstStyle/>
        <a:p>
          <a:r>
            <a:rPr lang="es-EC" sz="1800" dirty="0"/>
            <a:t>Desarrollo profesional – Cargo Gerencial</a:t>
          </a:r>
        </a:p>
      </dgm:t>
    </dgm:pt>
    <dgm:pt modelId="{BC289136-D215-4096-A24E-73532B2890FC}" type="parTrans" cxnId="{DB0D9065-0D77-48A6-B2AE-4154B6CFD31B}">
      <dgm:prSet/>
      <dgm:spPr/>
      <dgm:t>
        <a:bodyPr/>
        <a:lstStyle/>
        <a:p>
          <a:endParaRPr lang="es-EC"/>
        </a:p>
      </dgm:t>
    </dgm:pt>
    <dgm:pt modelId="{0035F8B7-33FD-4012-9AAB-EC76A829EBFA}" type="sibTrans" cxnId="{DB0D9065-0D77-48A6-B2AE-4154B6CFD31B}">
      <dgm:prSet/>
      <dgm:spPr/>
      <dgm:t>
        <a:bodyPr/>
        <a:lstStyle/>
        <a:p>
          <a:endParaRPr lang="es-EC"/>
        </a:p>
      </dgm:t>
    </dgm:pt>
    <dgm:pt modelId="{9F7C4A49-66E4-4EAF-8759-B227B8070FEB}">
      <dgm:prSet phldrT="[Texto]" custT="1"/>
      <dgm:spPr/>
      <dgm:t>
        <a:bodyPr/>
        <a:lstStyle/>
        <a:p>
          <a:r>
            <a:rPr lang="es-EC" sz="1800" dirty="0"/>
            <a:t>3% más 2019	      477.382 plazas – trabajo		       A y B y Alojamiento</a:t>
          </a:r>
        </a:p>
      </dgm:t>
    </dgm:pt>
    <dgm:pt modelId="{CFA4BF40-07C3-410C-8EC7-4DDFD9E2C551}" type="parTrans" cxnId="{E278B8CB-57B5-40BC-ABF7-05E81B0517C1}">
      <dgm:prSet/>
      <dgm:spPr/>
      <dgm:t>
        <a:bodyPr/>
        <a:lstStyle/>
        <a:p>
          <a:endParaRPr lang="es-EC"/>
        </a:p>
      </dgm:t>
    </dgm:pt>
    <dgm:pt modelId="{77BBF963-3DCB-44AD-B032-1D4A7BB3B974}" type="sibTrans" cxnId="{E278B8CB-57B5-40BC-ABF7-05E81B0517C1}">
      <dgm:prSet/>
      <dgm:spPr/>
      <dgm:t>
        <a:bodyPr/>
        <a:lstStyle/>
        <a:p>
          <a:endParaRPr lang="es-EC"/>
        </a:p>
      </dgm:t>
    </dgm:pt>
    <dgm:pt modelId="{16485377-1D83-4519-96A7-C53859B4F5C3}">
      <dgm:prSet phldrT="[Texto]" custT="1"/>
      <dgm:spPr/>
      <dgm:t>
        <a:bodyPr/>
        <a:lstStyle/>
        <a:p>
          <a:r>
            <a:rPr lang="es-EC" sz="1800" dirty="0"/>
            <a:t>907	Establecimientos</a:t>
          </a:r>
          <a:r>
            <a:rPr lang="es-EC" sz="1800" baseline="0" dirty="0"/>
            <a:t> turísticos</a:t>
          </a:r>
        </a:p>
      </dgm:t>
    </dgm:pt>
    <dgm:pt modelId="{D4B84FFA-C91E-4277-96F8-FEA2A4A86938}" type="parTrans" cxnId="{FE4D332E-2D54-4253-853E-BB05BB31AB94}">
      <dgm:prSet/>
      <dgm:spPr/>
      <dgm:t>
        <a:bodyPr/>
        <a:lstStyle/>
        <a:p>
          <a:endParaRPr lang="es-EC"/>
        </a:p>
      </dgm:t>
    </dgm:pt>
    <dgm:pt modelId="{1C12FB28-B15A-4FB8-A73E-65AA2809FE9D}" type="sibTrans" cxnId="{FE4D332E-2D54-4253-853E-BB05BB31AB94}">
      <dgm:prSet/>
      <dgm:spPr/>
      <dgm:t>
        <a:bodyPr/>
        <a:lstStyle/>
        <a:p>
          <a:endParaRPr lang="es-EC"/>
        </a:p>
      </dgm:t>
    </dgm:pt>
    <dgm:pt modelId="{25419D18-F4BE-4A39-99E0-0DCDB4EAD0B0}">
      <dgm:prSet phldrT="[Texto]" custT="1"/>
      <dgm:spPr/>
      <dgm:t>
        <a:bodyPr/>
        <a:lstStyle/>
        <a:p>
          <a:r>
            <a:rPr lang="es-EC" sz="1800" dirty="0"/>
            <a:t>Habilidades	Capacidades	Pertenencia </a:t>
          </a:r>
        </a:p>
      </dgm:t>
    </dgm:pt>
    <dgm:pt modelId="{12693A01-9D2C-403C-BBD3-2E33A9AD781B}" type="parTrans" cxnId="{7246CFC4-0D1B-43D1-97B9-77E61D1AD3D7}">
      <dgm:prSet/>
      <dgm:spPr/>
      <dgm:t>
        <a:bodyPr/>
        <a:lstStyle/>
        <a:p>
          <a:endParaRPr lang="es-EC"/>
        </a:p>
      </dgm:t>
    </dgm:pt>
    <dgm:pt modelId="{3469172B-74A0-4050-B98C-D698B8170D23}" type="sibTrans" cxnId="{7246CFC4-0D1B-43D1-97B9-77E61D1AD3D7}">
      <dgm:prSet/>
      <dgm:spPr/>
      <dgm:t>
        <a:bodyPr/>
        <a:lstStyle/>
        <a:p>
          <a:endParaRPr lang="es-EC"/>
        </a:p>
      </dgm:t>
    </dgm:pt>
    <dgm:pt modelId="{725BCF42-5BA0-414F-97B8-34A43CB5139F}">
      <dgm:prSet phldrT="[Texto]" custT="1"/>
      <dgm:spPr/>
      <dgm:t>
        <a:bodyPr/>
        <a:lstStyle/>
        <a:p>
          <a:r>
            <a:rPr lang="es-EC" sz="1400" dirty="0"/>
            <a:t>           </a:t>
          </a:r>
        </a:p>
      </dgm:t>
    </dgm:pt>
    <dgm:pt modelId="{A8CA6CDA-3CF2-47B5-9A60-474B0CC76128}" type="sibTrans" cxnId="{59409143-2CA1-4D8F-B8D9-4883E6474580}">
      <dgm:prSet/>
      <dgm:spPr/>
      <dgm:t>
        <a:bodyPr/>
        <a:lstStyle/>
        <a:p>
          <a:endParaRPr lang="es-EC"/>
        </a:p>
      </dgm:t>
    </dgm:pt>
    <dgm:pt modelId="{7F15C54D-C781-4A27-9EEC-1703BC1C55C8}" type="parTrans" cxnId="{59409143-2CA1-4D8F-B8D9-4883E6474580}">
      <dgm:prSet/>
      <dgm:spPr/>
      <dgm:t>
        <a:bodyPr/>
        <a:lstStyle/>
        <a:p>
          <a:endParaRPr lang="es-EC"/>
        </a:p>
      </dgm:t>
    </dgm:pt>
    <dgm:pt modelId="{90B388FF-2395-4353-9E89-D584EA8356E5}">
      <dgm:prSet phldrT="[Texto]" custT="1"/>
      <dgm:spPr/>
      <dgm:t>
        <a:bodyPr/>
        <a:lstStyle/>
        <a:p>
          <a:r>
            <a:rPr lang="es-EC" sz="6500" dirty="0"/>
            <a:t>      </a:t>
          </a:r>
          <a:endParaRPr lang="es-EC" sz="800" dirty="0"/>
        </a:p>
      </dgm:t>
    </dgm:pt>
    <dgm:pt modelId="{92479F8D-3B12-4A6E-B495-4D969504FB15}" type="sibTrans" cxnId="{A76C4582-AFE3-4E9D-ADA4-63DCAF3F1195}">
      <dgm:prSet/>
      <dgm:spPr/>
      <dgm:t>
        <a:bodyPr/>
        <a:lstStyle/>
        <a:p>
          <a:endParaRPr lang="es-EC"/>
        </a:p>
      </dgm:t>
    </dgm:pt>
    <dgm:pt modelId="{A8951DC3-CED9-4398-8D67-F952271F128E}" type="parTrans" cxnId="{A76C4582-AFE3-4E9D-ADA4-63DCAF3F1195}">
      <dgm:prSet/>
      <dgm:spPr/>
      <dgm:t>
        <a:bodyPr/>
        <a:lstStyle/>
        <a:p>
          <a:endParaRPr lang="es-EC"/>
        </a:p>
      </dgm:t>
    </dgm:pt>
    <dgm:pt modelId="{FF060E22-06D8-4119-958D-7EA8F310DACC}">
      <dgm:prSet phldrT="[Texto]" custT="1"/>
      <dgm:spPr/>
      <dgm:t>
        <a:bodyPr/>
        <a:lstStyle/>
        <a:p>
          <a:r>
            <a:rPr lang="es-EC" sz="1800" dirty="0"/>
            <a:t>Necesidades sociales de conocimiento y competencia de los empleadores </a:t>
          </a:r>
        </a:p>
      </dgm:t>
    </dgm:pt>
    <dgm:pt modelId="{2C61F9B1-D030-4A0D-A7AD-59E0F13D7B82}" type="parTrans" cxnId="{7BF1A7E8-50EB-4101-AE34-545770037DEA}">
      <dgm:prSet/>
      <dgm:spPr/>
      <dgm:t>
        <a:bodyPr/>
        <a:lstStyle/>
        <a:p>
          <a:endParaRPr lang="es-EC"/>
        </a:p>
      </dgm:t>
    </dgm:pt>
    <dgm:pt modelId="{AD4F37ED-72CE-4CF7-866D-6C1D86D88DF7}" type="sibTrans" cxnId="{7BF1A7E8-50EB-4101-AE34-545770037DEA}">
      <dgm:prSet/>
      <dgm:spPr/>
      <dgm:t>
        <a:bodyPr/>
        <a:lstStyle/>
        <a:p>
          <a:endParaRPr lang="es-EC"/>
        </a:p>
      </dgm:t>
    </dgm:pt>
    <dgm:pt modelId="{EF18EE90-8529-485E-B2B5-5A14E9509144}">
      <dgm:prSet phldrT="[Texto]" custT="1"/>
      <dgm:spPr/>
      <dgm:t>
        <a:bodyPr/>
        <a:lstStyle/>
        <a:p>
          <a:r>
            <a:rPr lang="es-EC" sz="1800" dirty="0"/>
            <a:t>76,1%	Experiencia 	2,2% Nivel-estudios</a:t>
          </a:r>
        </a:p>
        <a:p>
          <a:r>
            <a:rPr lang="es-EC" sz="1800" dirty="0"/>
            <a:t>21,8%	Competencias</a:t>
          </a:r>
        </a:p>
      </dgm:t>
    </dgm:pt>
    <dgm:pt modelId="{B81CC6F2-AE8A-49EE-90F9-7852D18177AD}" type="parTrans" cxnId="{8BBC8E9B-8AEE-43BC-8D07-9A974538E70E}">
      <dgm:prSet/>
      <dgm:spPr/>
      <dgm:t>
        <a:bodyPr/>
        <a:lstStyle/>
        <a:p>
          <a:endParaRPr lang="es-EC"/>
        </a:p>
      </dgm:t>
    </dgm:pt>
    <dgm:pt modelId="{7BB68863-35E4-4C1F-A42B-635906416175}" type="sibTrans" cxnId="{8BBC8E9B-8AEE-43BC-8D07-9A974538E70E}">
      <dgm:prSet/>
      <dgm:spPr/>
      <dgm:t>
        <a:bodyPr/>
        <a:lstStyle/>
        <a:p>
          <a:endParaRPr lang="es-EC"/>
        </a:p>
      </dgm:t>
    </dgm:pt>
    <dgm:pt modelId="{AF0E3CA7-57AB-4338-B389-5F4731B64C10}" type="pres">
      <dgm:prSet presAssocID="{8E804A83-90A2-4980-A0C8-A425D1B28027}" presName="layout" presStyleCnt="0">
        <dgm:presLayoutVars>
          <dgm:chMax/>
          <dgm:chPref/>
          <dgm:dir/>
          <dgm:resizeHandles/>
        </dgm:presLayoutVars>
      </dgm:prSet>
      <dgm:spPr/>
    </dgm:pt>
    <dgm:pt modelId="{713771D4-861A-491F-8FDB-C1B941D3ECB8}" type="pres">
      <dgm:prSet presAssocID="{90B388FF-2395-4353-9E89-D584EA8356E5}" presName="root" presStyleCnt="0">
        <dgm:presLayoutVars>
          <dgm:chMax/>
          <dgm:chPref/>
        </dgm:presLayoutVars>
      </dgm:prSet>
      <dgm:spPr/>
    </dgm:pt>
    <dgm:pt modelId="{134DA99F-3A82-4C18-AA8D-8CF753C62DBA}" type="pres">
      <dgm:prSet presAssocID="{90B388FF-2395-4353-9E89-D584EA8356E5}" presName="rootComposite" presStyleCnt="0">
        <dgm:presLayoutVars/>
      </dgm:prSet>
      <dgm:spPr/>
    </dgm:pt>
    <dgm:pt modelId="{6A7CAB85-A12E-4DEE-90FB-F3309B0F4DD6}" type="pres">
      <dgm:prSet presAssocID="{90B388FF-2395-4353-9E89-D584EA8356E5}" presName="ParentAccent" presStyleLbl="alignNode1" presStyleIdx="0" presStyleCnt="2" custLinFactNeighborX="924" custLinFactNeighborY="3928"/>
      <dgm:spPr>
        <a:solidFill>
          <a:srgbClr val="660066"/>
        </a:solidFill>
      </dgm:spPr>
    </dgm:pt>
    <dgm:pt modelId="{4B944C83-8B83-4704-8130-7497E91219D2}" type="pres">
      <dgm:prSet presAssocID="{90B388FF-2395-4353-9E89-D584EA8356E5}" presName="ParentSmallAccent" presStyleLbl="fgAcc1" presStyleIdx="0" presStyleCnt="2"/>
      <dgm:spPr/>
    </dgm:pt>
    <dgm:pt modelId="{6C998DF2-D5FC-4CF6-919C-041690525242}" type="pres">
      <dgm:prSet presAssocID="{90B388FF-2395-4353-9E89-D584EA8356E5}" presName="Parent" presStyleLbl="revTx" presStyleIdx="0" presStyleCnt="10">
        <dgm:presLayoutVars>
          <dgm:chMax/>
          <dgm:chPref val="4"/>
          <dgm:bulletEnabled val="1"/>
        </dgm:presLayoutVars>
      </dgm:prSet>
      <dgm:spPr/>
    </dgm:pt>
    <dgm:pt modelId="{F23CFCE5-22BF-42A1-A106-9793FD45240D}" type="pres">
      <dgm:prSet presAssocID="{90B388FF-2395-4353-9E89-D584EA8356E5}" presName="childShape" presStyleCnt="0">
        <dgm:presLayoutVars>
          <dgm:chMax val="0"/>
          <dgm:chPref val="0"/>
        </dgm:presLayoutVars>
      </dgm:prSet>
      <dgm:spPr/>
    </dgm:pt>
    <dgm:pt modelId="{A5AFF162-0DEC-4245-885F-4C6B6DF30EBF}" type="pres">
      <dgm:prSet presAssocID="{335DB80F-8B29-4788-B0A2-F18C0BA64872}" presName="childComposite" presStyleCnt="0">
        <dgm:presLayoutVars>
          <dgm:chMax val="0"/>
          <dgm:chPref val="0"/>
        </dgm:presLayoutVars>
      </dgm:prSet>
      <dgm:spPr/>
    </dgm:pt>
    <dgm:pt modelId="{10BF1857-A6CA-40E9-AEDE-DD4F8AC8578A}" type="pres">
      <dgm:prSet presAssocID="{335DB80F-8B29-4788-B0A2-F18C0BA64872}" presName="ChildAccent" presStyleLbl="solidFgAcc1" presStyleIdx="0" presStyleCnt="8"/>
      <dgm:spPr/>
    </dgm:pt>
    <dgm:pt modelId="{5D537C1A-9DF1-43C4-9637-B86CFC75A678}" type="pres">
      <dgm:prSet presAssocID="{335DB80F-8B29-4788-B0A2-F18C0BA64872}" presName="Child" presStyleLbl="revTx" presStyleIdx="1" presStyleCnt="10">
        <dgm:presLayoutVars>
          <dgm:chMax val="0"/>
          <dgm:chPref val="0"/>
          <dgm:bulletEnabled val="1"/>
        </dgm:presLayoutVars>
      </dgm:prSet>
      <dgm:spPr/>
    </dgm:pt>
    <dgm:pt modelId="{8606F29C-767E-4769-91C2-75D1FCEAA875}" type="pres">
      <dgm:prSet presAssocID="{490F5DEF-A176-42F6-9F23-488708857984}" presName="childComposite" presStyleCnt="0">
        <dgm:presLayoutVars>
          <dgm:chMax val="0"/>
          <dgm:chPref val="0"/>
        </dgm:presLayoutVars>
      </dgm:prSet>
      <dgm:spPr/>
    </dgm:pt>
    <dgm:pt modelId="{0836D8F4-48A7-4C1D-B333-39B5AA048C06}" type="pres">
      <dgm:prSet presAssocID="{490F5DEF-A176-42F6-9F23-488708857984}" presName="ChildAccent" presStyleLbl="solidFgAcc1" presStyleIdx="1" presStyleCnt="8"/>
      <dgm:spPr/>
    </dgm:pt>
    <dgm:pt modelId="{3C0032F7-B86C-405D-8904-215C2FB46B45}" type="pres">
      <dgm:prSet presAssocID="{490F5DEF-A176-42F6-9F23-488708857984}" presName="Child" presStyleLbl="revTx" presStyleIdx="2" presStyleCnt="10">
        <dgm:presLayoutVars>
          <dgm:chMax val="0"/>
          <dgm:chPref val="0"/>
          <dgm:bulletEnabled val="1"/>
        </dgm:presLayoutVars>
      </dgm:prSet>
      <dgm:spPr/>
    </dgm:pt>
    <dgm:pt modelId="{C36D6434-144E-48F8-9C12-234F4FD100C4}" type="pres">
      <dgm:prSet presAssocID="{C754DA49-B89D-408B-B8AA-7C990AE0E2DD}" presName="childComposite" presStyleCnt="0">
        <dgm:presLayoutVars>
          <dgm:chMax val="0"/>
          <dgm:chPref val="0"/>
        </dgm:presLayoutVars>
      </dgm:prSet>
      <dgm:spPr/>
    </dgm:pt>
    <dgm:pt modelId="{88CA860B-2D90-4713-8F7D-9246EF12094F}" type="pres">
      <dgm:prSet presAssocID="{C754DA49-B89D-408B-B8AA-7C990AE0E2DD}" presName="ChildAccent" presStyleLbl="solidFgAcc1" presStyleIdx="2" presStyleCnt="8"/>
      <dgm:spPr/>
    </dgm:pt>
    <dgm:pt modelId="{680C4098-B71E-4227-BBB1-E6BAD61E46EE}" type="pres">
      <dgm:prSet presAssocID="{C754DA49-B89D-408B-B8AA-7C990AE0E2DD}" presName="Child" presStyleLbl="revTx" presStyleIdx="3" presStyleCnt="10">
        <dgm:presLayoutVars>
          <dgm:chMax val="0"/>
          <dgm:chPref val="0"/>
          <dgm:bulletEnabled val="1"/>
        </dgm:presLayoutVars>
      </dgm:prSet>
      <dgm:spPr/>
    </dgm:pt>
    <dgm:pt modelId="{69564040-E36E-489B-83C6-E65A6F0CF319}" type="pres">
      <dgm:prSet presAssocID="{FF060E22-06D8-4119-958D-7EA8F310DACC}" presName="childComposite" presStyleCnt="0">
        <dgm:presLayoutVars>
          <dgm:chMax val="0"/>
          <dgm:chPref val="0"/>
        </dgm:presLayoutVars>
      </dgm:prSet>
      <dgm:spPr/>
    </dgm:pt>
    <dgm:pt modelId="{6131EA87-0117-4BCD-8726-97E82E709EB0}" type="pres">
      <dgm:prSet presAssocID="{FF060E22-06D8-4119-958D-7EA8F310DACC}" presName="ChildAccent" presStyleLbl="solidFgAcc1" presStyleIdx="3" presStyleCnt="8"/>
      <dgm:spPr/>
    </dgm:pt>
    <dgm:pt modelId="{FCEFEE50-8184-430F-A430-68AD56027B38}" type="pres">
      <dgm:prSet presAssocID="{FF060E22-06D8-4119-958D-7EA8F310DACC}" presName="Child" presStyleLbl="revTx" presStyleIdx="4" presStyleCnt="10">
        <dgm:presLayoutVars>
          <dgm:chMax val="0"/>
          <dgm:chPref val="0"/>
          <dgm:bulletEnabled val="1"/>
        </dgm:presLayoutVars>
      </dgm:prSet>
      <dgm:spPr/>
    </dgm:pt>
    <dgm:pt modelId="{7BA18BE1-9014-4E9F-90F9-92D21BB4CC86}" type="pres">
      <dgm:prSet presAssocID="{725BCF42-5BA0-414F-97B8-34A43CB5139F}" presName="root" presStyleCnt="0">
        <dgm:presLayoutVars>
          <dgm:chMax/>
          <dgm:chPref/>
        </dgm:presLayoutVars>
      </dgm:prSet>
      <dgm:spPr/>
    </dgm:pt>
    <dgm:pt modelId="{B885DC05-DF61-45FA-9195-6318469D5D82}" type="pres">
      <dgm:prSet presAssocID="{725BCF42-5BA0-414F-97B8-34A43CB5139F}" presName="rootComposite" presStyleCnt="0">
        <dgm:presLayoutVars/>
      </dgm:prSet>
      <dgm:spPr/>
    </dgm:pt>
    <dgm:pt modelId="{1E03334F-B4F9-49BA-ABB4-21CF6BCD81BB}" type="pres">
      <dgm:prSet presAssocID="{725BCF42-5BA0-414F-97B8-34A43CB5139F}" presName="ParentAccent" presStyleLbl="alignNode1" presStyleIdx="1" presStyleCnt="2"/>
      <dgm:spPr>
        <a:solidFill>
          <a:srgbClr val="FF9933"/>
        </a:solidFill>
      </dgm:spPr>
    </dgm:pt>
    <dgm:pt modelId="{1E119492-62D6-4DEA-ACF3-E002BF3D13CB}" type="pres">
      <dgm:prSet presAssocID="{725BCF42-5BA0-414F-97B8-34A43CB5139F}" presName="ParentSmallAccent" presStyleLbl="fgAcc1" presStyleIdx="1" presStyleCnt="2"/>
      <dgm:spPr/>
    </dgm:pt>
    <dgm:pt modelId="{63C2D511-73FF-4317-9A9A-1F3201A41487}" type="pres">
      <dgm:prSet presAssocID="{725BCF42-5BA0-414F-97B8-34A43CB5139F}" presName="Parent" presStyleLbl="revTx" presStyleIdx="5" presStyleCnt="10">
        <dgm:presLayoutVars>
          <dgm:chMax/>
          <dgm:chPref val="4"/>
          <dgm:bulletEnabled val="1"/>
        </dgm:presLayoutVars>
      </dgm:prSet>
      <dgm:spPr/>
    </dgm:pt>
    <dgm:pt modelId="{1861541D-4863-4AC0-8FF8-B7ED51338239}" type="pres">
      <dgm:prSet presAssocID="{725BCF42-5BA0-414F-97B8-34A43CB5139F}" presName="childShape" presStyleCnt="0">
        <dgm:presLayoutVars>
          <dgm:chMax val="0"/>
          <dgm:chPref val="0"/>
        </dgm:presLayoutVars>
      </dgm:prSet>
      <dgm:spPr/>
    </dgm:pt>
    <dgm:pt modelId="{3EF31035-F6A7-4BB9-94EC-1FFDC6B17173}" type="pres">
      <dgm:prSet presAssocID="{9F7C4A49-66E4-4EAF-8759-B227B8070FEB}" presName="childComposite" presStyleCnt="0">
        <dgm:presLayoutVars>
          <dgm:chMax val="0"/>
          <dgm:chPref val="0"/>
        </dgm:presLayoutVars>
      </dgm:prSet>
      <dgm:spPr/>
    </dgm:pt>
    <dgm:pt modelId="{3F712A56-F341-4D2D-A6D7-A8A5ECC87553}" type="pres">
      <dgm:prSet presAssocID="{9F7C4A49-66E4-4EAF-8759-B227B8070FEB}" presName="ChildAccent" presStyleLbl="solidFgAcc1" presStyleIdx="4" presStyleCnt="8"/>
      <dgm:spPr/>
    </dgm:pt>
    <dgm:pt modelId="{3F928029-5597-4FF8-BDE1-B75DA28C40FD}" type="pres">
      <dgm:prSet presAssocID="{9F7C4A49-66E4-4EAF-8759-B227B8070FEB}" presName="Child" presStyleLbl="revTx" presStyleIdx="6" presStyleCnt="10">
        <dgm:presLayoutVars>
          <dgm:chMax val="0"/>
          <dgm:chPref val="0"/>
          <dgm:bulletEnabled val="1"/>
        </dgm:presLayoutVars>
      </dgm:prSet>
      <dgm:spPr/>
    </dgm:pt>
    <dgm:pt modelId="{62B3E0B9-04EA-487E-A046-4C8F27B93EAB}" type="pres">
      <dgm:prSet presAssocID="{16485377-1D83-4519-96A7-C53859B4F5C3}" presName="childComposite" presStyleCnt="0">
        <dgm:presLayoutVars>
          <dgm:chMax val="0"/>
          <dgm:chPref val="0"/>
        </dgm:presLayoutVars>
      </dgm:prSet>
      <dgm:spPr/>
    </dgm:pt>
    <dgm:pt modelId="{09398CC2-1DF8-44DF-94A6-89DEF9202646}" type="pres">
      <dgm:prSet presAssocID="{16485377-1D83-4519-96A7-C53859B4F5C3}" presName="ChildAccent" presStyleLbl="solidFgAcc1" presStyleIdx="5" presStyleCnt="8"/>
      <dgm:spPr/>
    </dgm:pt>
    <dgm:pt modelId="{7513E778-FFDE-4F68-B09E-C28990102BED}" type="pres">
      <dgm:prSet presAssocID="{16485377-1D83-4519-96A7-C53859B4F5C3}" presName="Child" presStyleLbl="revTx" presStyleIdx="7" presStyleCnt="10">
        <dgm:presLayoutVars>
          <dgm:chMax val="0"/>
          <dgm:chPref val="0"/>
          <dgm:bulletEnabled val="1"/>
        </dgm:presLayoutVars>
      </dgm:prSet>
      <dgm:spPr/>
    </dgm:pt>
    <dgm:pt modelId="{187C7DFD-6D69-48EB-B8C2-A18CC6823D22}" type="pres">
      <dgm:prSet presAssocID="{25419D18-F4BE-4A39-99E0-0DCDB4EAD0B0}" presName="childComposite" presStyleCnt="0">
        <dgm:presLayoutVars>
          <dgm:chMax val="0"/>
          <dgm:chPref val="0"/>
        </dgm:presLayoutVars>
      </dgm:prSet>
      <dgm:spPr/>
    </dgm:pt>
    <dgm:pt modelId="{2C9CD9F2-94B4-45C3-8E4B-0515F2104242}" type="pres">
      <dgm:prSet presAssocID="{25419D18-F4BE-4A39-99E0-0DCDB4EAD0B0}" presName="ChildAccent" presStyleLbl="solidFgAcc1" presStyleIdx="6" presStyleCnt="8"/>
      <dgm:spPr/>
    </dgm:pt>
    <dgm:pt modelId="{348EF07A-BEA0-49FD-BBFA-6B8D4517A9AF}" type="pres">
      <dgm:prSet presAssocID="{25419D18-F4BE-4A39-99E0-0DCDB4EAD0B0}" presName="Child" presStyleLbl="revTx" presStyleIdx="8" presStyleCnt="10">
        <dgm:presLayoutVars>
          <dgm:chMax val="0"/>
          <dgm:chPref val="0"/>
          <dgm:bulletEnabled val="1"/>
        </dgm:presLayoutVars>
      </dgm:prSet>
      <dgm:spPr/>
    </dgm:pt>
    <dgm:pt modelId="{0B8BF947-6847-407C-8184-C0F9FBBBF7B9}" type="pres">
      <dgm:prSet presAssocID="{EF18EE90-8529-485E-B2B5-5A14E9509144}" presName="childComposite" presStyleCnt="0">
        <dgm:presLayoutVars>
          <dgm:chMax val="0"/>
          <dgm:chPref val="0"/>
        </dgm:presLayoutVars>
      </dgm:prSet>
      <dgm:spPr/>
    </dgm:pt>
    <dgm:pt modelId="{01591DD7-E89C-4627-8B7A-07D5DFAF9277}" type="pres">
      <dgm:prSet presAssocID="{EF18EE90-8529-485E-B2B5-5A14E9509144}" presName="ChildAccent" presStyleLbl="solidFgAcc1" presStyleIdx="7" presStyleCnt="8"/>
      <dgm:spPr/>
    </dgm:pt>
    <dgm:pt modelId="{0B9E8825-4647-4AB6-B926-2401A04E869F}" type="pres">
      <dgm:prSet presAssocID="{EF18EE90-8529-485E-B2B5-5A14E9509144}" presName="Child" presStyleLbl="revTx" presStyleIdx="9" presStyleCnt="10">
        <dgm:presLayoutVars>
          <dgm:chMax val="0"/>
          <dgm:chPref val="0"/>
          <dgm:bulletEnabled val="1"/>
        </dgm:presLayoutVars>
      </dgm:prSet>
      <dgm:spPr/>
    </dgm:pt>
  </dgm:ptLst>
  <dgm:cxnLst>
    <dgm:cxn modelId="{BB77B604-EA4C-43EF-B0BA-6925B5BC823B}" type="presOf" srcId="{9F7C4A49-66E4-4EAF-8759-B227B8070FEB}" destId="{3F928029-5597-4FF8-BDE1-B75DA28C40FD}" srcOrd="0" destOrd="0" presId="urn:microsoft.com/office/officeart/2008/layout/SquareAccentList"/>
    <dgm:cxn modelId="{21FA990A-0774-4467-949A-A59474507EF6}" srcId="{90B388FF-2395-4353-9E89-D584EA8356E5}" destId="{490F5DEF-A176-42F6-9F23-488708857984}" srcOrd="1" destOrd="0" parTransId="{783536FB-8752-4811-9084-CC65B339E0F4}" sibTransId="{297F0622-8DE4-400D-8230-D329EEFD2F9D}"/>
    <dgm:cxn modelId="{FE4D332E-2D54-4253-853E-BB05BB31AB94}" srcId="{725BCF42-5BA0-414F-97B8-34A43CB5139F}" destId="{16485377-1D83-4519-96A7-C53859B4F5C3}" srcOrd="1" destOrd="0" parTransId="{D4B84FFA-C91E-4277-96F8-FEA2A4A86938}" sibTransId="{1C12FB28-B15A-4FB8-A73E-65AA2809FE9D}"/>
    <dgm:cxn modelId="{FEF99B35-24B0-4BB8-8D09-5A73B0F907B7}" type="presOf" srcId="{490F5DEF-A176-42F6-9F23-488708857984}" destId="{3C0032F7-B86C-405D-8904-215C2FB46B45}" srcOrd="0" destOrd="0" presId="urn:microsoft.com/office/officeart/2008/layout/SquareAccentList"/>
    <dgm:cxn modelId="{34B5AE41-7D6C-4FA3-BBEA-4E5E2A547FBC}" type="presOf" srcId="{8E804A83-90A2-4980-A0C8-A425D1B28027}" destId="{AF0E3CA7-57AB-4338-B389-5F4731B64C10}" srcOrd="0" destOrd="0" presId="urn:microsoft.com/office/officeart/2008/layout/SquareAccentList"/>
    <dgm:cxn modelId="{59409143-2CA1-4D8F-B8D9-4883E6474580}" srcId="{8E804A83-90A2-4980-A0C8-A425D1B28027}" destId="{725BCF42-5BA0-414F-97B8-34A43CB5139F}" srcOrd="1" destOrd="0" parTransId="{7F15C54D-C781-4A27-9EEC-1703BC1C55C8}" sibTransId="{A8CA6CDA-3CF2-47B5-9A60-474B0CC76128}"/>
    <dgm:cxn modelId="{DB0D9065-0D77-48A6-B2AE-4154B6CFD31B}" srcId="{90B388FF-2395-4353-9E89-D584EA8356E5}" destId="{C754DA49-B89D-408B-B8AA-7C990AE0E2DD}" srcOrd="2" destOrd="0" parTransId="{BC289136-D215-4096-A24E-73532B2890FC}" sibTransId="{0035F8B7-33FD-4012-9AAB-EC76A829EBFA}"/>
    <dgm:cxn modelId="{76ED9777-CE71-4D7F-B3DA-F457D50B990C}" type="presOf" srcId="{EF18EE90-8529-485E-B2B5-5A14E9509144}" destId="{0B9E8825-4647-4AB6-B926-2401A04E869F}" srcOrd="0" destOrd="0" presId="urn:microsoft.com/office/officeart/2008/layout/SquareAccentList"/>
    <dgm:cxn modelId="{A76C4582-AFE3-4E9D-ADA4-63DCAF3F1195}" srcId="{8E804A83-90A2-4980-A0C8-A425D1B28027}" destId="{90B388FF-2395-4353-9E89-D584EA8356E5}" srcOrd="0" destOrd="0" parTransId="{A8951DC3-CED9-4398-8D67-F952271F128E}" sibTransId="{92479F8D-3B12-4A6E-B495-4D969504FB15}"/>
    <dgm:cxn modelId="{8BBC8E9B-8AEE-43BC-8D07-9A974538E70E}" srcId="{725BCF42-5BA0-414F-97B8-34A43CB5139F}" destId="{EF18EE90-8529-485E-B2B5-5A14E9509144}" srcOrd="3" destOrd="0" parTransId="{B81CC6F2-AE8A-49EE-90F9-7852D18177AD}" sibTransId="{7BB68863-35E4-4C1F-A42B-635906416175}"/>
    <dgm:cxn modelId="{E136AA9C-9DEA-48FF-A4E7-880D58FB3AE2}" type="presOf" srcId="{FF060E22-06D8-4119-958D-7EA8F310DACC}" destId="{FCEFEE50-8184-430F-A430-68AD56027B38}" srcOrd="0" destOrd="0" presId="urn:microsoft.com/office/officeart/2008/layout/SquareAccentList"/>
    <dgm:cxn modelId="{19AF5AB1-4390-4F5B-AEDB-27DDC13B917A}" type="presOf" srcId="{725BCF42-5BA0-414F-97B8-34A43CB5139F}" destId="{63C2D511-73FF-4317-9A9A-1F3201A41487}" srcOrd="0" destOrd="0" presId="urn:microsoft.com/office/officeart/2008/layout/SquareAccentList"/>
    <dgm:cxn modelId="{A00826C3-7066-4B08-BFC1-250A2BDC366A}" srcId="{90B388FF-2395-4353-9E89-D584EA8356E5}" destId="{335DB80F-8B29-4788-B0A2-F18C0BA64872}" srcOrd="0" destOrd="0" parTransId="{886B57BA-15CC-4F86-8846-F0DC01F28F54}" sibTransId="{601E749D-5D20-4540-B623-122CA042325E}"/>
    <dgm:cxn modelId="{C4A21AC4-E500-4050-B1AB-286F2FC65A2D}" type="presOf" srcId="{C754DA49-B89D-408B-B8AA-7C990AE0E2DD}" destId="{680C4098-B71E-4227-BBB1-E6BAD61E46EE}" srcOrd="0" destOrd="0" presId="urn:microsoft.com/office/officeart/2008/layout/SquareAccentList"/>
    <dgm:cxn modelId="{7246CFC4-0D1B-43D1-97B9-77E61D1AD3D7}" srcId="{725BCF42-5BA0-414F-97B8-34A43CB5139F}" destId="{25419D18-F4BE-4A39-99E0-0DCDB4EAD0B0}" srcOrd="2" destOrd="0" parTransId="{12693A01-9D2C-403C-BBD3-2E33A9AD781B}" sibTransId="{3469172B-74A0-4050-B98C-D698B8170D23}"/>
    <dgm:cxn modelId="{E278B8CB-57B5-40BC-ABF7-05E81B0517C1}" srcId="{725BCF42-5BA0-414F-97B8-34A43CB5139F}" destId="{9F7C4A49-66E4-4EAF-8759-B227B8070FEB}" srcOrd="0" destOrd="0" parTransId="{CFA4BF40-07C3-410C-8EC7-4DDFD9E2C551}" sibTransId="{77BBF963-3DCB-44AD-B032-1D4A7BB3B974}"/>
    <dgm:cxn modelId="{D19570DF-9559-4491-B574-F3CFA2622B2B}" type="presOf" srcId="{16485377-1D83-4519-96A7-C53859B4F5C3}" destId="{7513E778-FFDE-4F68-B09E-C28990102BED}" srcOrd="0" destOrd="0" presId="urn:microsoft.com/office/officeart/2008/layout/SquareAccentList"/>
    <dgm:cxn modelId="{7BF1A7E8-50EB-4101-AE34-545770037DEA}" srcId="{90B388FF-2395-4353-9E89-D584EA8356E5}" destId="{FF060E22-06D8-4119-958D-7EA8F310DACC}" srcOrd="3" destOrd="0" parTransId="{2C61F9B1-D030-4A0D-A7AD-59E0F13D7B82}" sibTransId="{AD4F37ED-72CE-4CF7-866D-6C1D86D88DF7}"/>
    <dgm:cxn modelId="{BD9AE2E8-47C8-4989-8525-04DC6C5204ED}" type="presOf" srcId="{335DB80F-8B29-4788-B0A2-F18C0BA64872}" destId="{5D537C1A-9DF1-43C4-9637-B86CFC75A678}" srcOrd="0" destOrd="0" presId="urn:microsoft.com/office/officeart/2008/layout/SquareAccentList"/>
    <dgm:cxn modelId="{9B43EFED-7CDB-49C4-867B-C07D8E330813}" type="presOf" srcId="{90B388FF-2395-4353-9E89-D584EA8356E5}" destId="{6C998DF2-D5FC-4CF6-919C-041690525242}" srcOrd="0" destOrd="0" presId="urn:microsoft.com/office/officeart/2008/layout/SquareAccentList"/>
    <dgm:cxn modelId="{49D30DEE-ECB3-4ACC-AAFE-63D2945149A5}" type="presOf" srcId="{25419D18-F4BE-4A39-99E0-0DCDB4EAD0B0}" destId="{348EF07A-BEA0-49FD-BBFA-6B8D4517A9AF}" srcOrd="0" destOrd="0" presId="urn:microsoft.com/office/officeart/2008/layout/SquareAccentList"/>
    <dgm:cxn modelId="{098F33CA-5AD9-4E18-942E-F3CEC7C9B38E}" type="presParOf" srcId="{AF0E3CA7-57AB-4338-B389-5F4731B64C10}" destId="{713771D4-861A-491F-8FDB-C1B941D3ECB8}" srcOrd="0" destOrd="0" presId="urn:microsoft.com/office/officeart/2008/layout/SquareAccentList"/>
    <dgm:cxn modelId="{7844BDDD-B05E-4230-8FB8-3756EFA9A07E}" type="presParOf" srcId="{713771D4-861A-491F-8FDB-C1B941D3ECB8}" destId="{134DA99F-3A82-4C18-AA8D-8CF753C62DBA}" srcOrd="0" destOrd="0" presId="urn:microsoft.com/office/officeart/2008/layout/SquareAccentList"/>
    <dgm:cxn modelId="{F193AF11-012B-41C9-B697-07D374BEB5E5}" type="presParOf" srcId="{134DA99F-3A82-4C18-AA8D-8CF753C62DBA}" destId="{6A7CAB85-A12E-4DEE-90FB-F3309B0F4DD6}" srcOrd="0" destOrd="0" presId="urn:microsoft.com/office/officeart/2008/layout/SquareAccentList"/>
    <dgm:cxn modelId="{721C10CD-ECBB-4283-8B04-E5778543F292}" type="presParOf" srcId="{134DA99F-3A82-4C18-AA8D-8CF753C62DBA}" destId="{4B944C83-8B83-4704-8130-7497E91219D2}" srcOrd="1" destOrd="0" presId="urn:microsoft.com/office/officeart/2008/layout/SquareAccentList"/>
    <dgm:cxn modelId="{8357812A-F07F-44CF-A07C-7FB45D2BA495}" type="presParOf" srcId="{134DA99F-3A82-4C18-AA8D-8CF753C62DBA}" destId="{6C998DF2-D5FC-4CF6-919C-041690525242}" srcOrd="2" destOrd="0" presId="urn:microsoft.com/office/officeart/2008/layout/SquareAccentList"/>
    <dgm:cxn modelId="{6FD7AF04-CF52-493C-BACB-9645BF95A539}" type="presParOf" srcId="{713771D4-861A-491F-8FDB-C1B941D3ECB8}" destId="{F23CFCE5-22BF-42A1-A106-9793FD45240D}" srcOrd="1" destOrd="0" presId="urn:microsoft.com/office/officeart/2008/layout/SquareAccentList"/>
    <dgm:cxn modelId="{5BBD62F6-7F79-4F9F-AE1E-E8F0776DA200}" type="presParOf" srcId="{F23CFCE5-22BF-42A1-A106-9793FD45240D}" destId="{A5AFF162-0DEC-4245-885F-4C6B6DF30EBF}" srcOrd="0" destOrd="0" presId="urn:microsoft.com/office/officeart/2008/layout/SquareAccentList"/>
    <dgm:cxn modelId="{C1EF247B-3BB3-4149-86D6-6ACA19AC1248}" type="presParOf" srcId="{A5AFF162-0DEC-4245-885F-4C6B6DF30EBF}" destId="{10BF1857-A6CA-40E9-AEDE-DD4F8AC8578A}" srcOrd="0" destOrd="0" presId="urn:microsoft.com/office/officeart/2008/layout/SquareAccentList"/>
    <dgm:cxn modelId="{86E0BE52-C05C-408C-929B-6E7FB79C531B}" type="presParOf" srcId="{A5AFF162-0DEC-4245-885F-4C6B6DF30EBF}" destId="{5D537C1A-9DF1-43C4-9637-B86CFC75A678}" srcOrd="1" destOrd="0" presId="urn:microsoft.com/office/officeart/2008/layout/SquareAccentList"/>
    <dgm:cxn modelId="{701C1618-4846-4A7F-92D9-2FDE52BD5657}" type="presParOf" srcId="{F23CFCE5-22BF-42A1-A106-9793FD45240D}" destId="{8606F29C-767E-4769-91C2-75D1FCEAA875}" srcOrd="1" destOrd="0" presId="urn:microsoft.com/office/officeart/2008/layout/SquareAccentList"/>
    <dgm:cxn modelId="{D5E079AA-03DA-44D6-B9D6-561BE88A4428}" type="presParOf" srcId="{8606F29C-767E-4769-91C2-75D1FCEAA875}" destId="{0836D8F4-48A7-4C1D-B333-39B5AA048C06}" srcOrd="0" destOrd="0" presId="urn:microsoft.com/office/officeart/2008/layout/SquareAccentList"/>
    <dgm:cxn modelId="{8D289C7D-3CB7-4049-8375-F3A005EA0E32}" type="presParOf" srcId="{8606F29C-767E-4769-91C2-75D1FCEAA875}" destId="{3C0032F7-B86C-405D-8904-215C2FB46B45}" srcOrd="1" destOrd="0" presId="urn:microsoft.com/office/officeart/2008/layout/SquareAccentList"/>
    <dgm:cxn modelId="{A24A4653-0696-4819-96BE-FDBF7B3AF1C5}" type="presParOf" srcId="{F23CFCE5-22BF-42A1-A106-9793FD45240D}" destId="{C36D6434-144E-48F8-9C12-234F4FD100C4}" srcOrd="2" destOrd="0" presId="urn:microsoft.com/office/officeart/2008/layout/SquareAccentList"/>
    <dgm:cxn modelId="{5B2984A5-E16D-48B6-A3E8-E1906C906F51}" type="presParOf" srcId="{C36D6434-144E-48F8-9C12-234F4FD100C4}" destId="{88CA860B-2D90-4713-8F7D-9246EF12094F}" srcOrd="0" destOrd="0" presId="urn:microsoft.com/office/officeart/2008/layout/SquareAccentList"/>
    <dgm:cxn modelId="{F0863ACA-527C-40B0-A263-2FEBB440C973}" type="presParOf" srcId="{C36D6434-144E-48F8-9C12-234F4FD100C4}" destId="{680C4098-B71E-4227-BBB1-E6BAD61E46EE}" srcOrd="1" destOrd="0" presId="urn:microsoft.com/office/officeart/2008/layout/SquareAccentList"/>
    <dgm:cxn modelId="{CC154907-F4A5-464B-A556-B3A74E213001}" type="presParOf" srcId="{F23CFCE5-22BF-42A1-A106-9793FD45240D}" destId="{69564040-E36E-489B-83C6-E65A6F0CF319}" srcOrd="3" destOrd="0" presId="urn:microsoft.com/office/officeart/2008/layout/SquareAccentList"/>
    <dgm:cxn modelId="{5D432972-BE9B-40C6-AEBF-01A3A9AC5308}" type="presParOf" srcId="{69564040-E36E-489B-83C6-E65A6F0CF319}" destId="{6131EA87-0117-4BCD-8726-97E82E709EB0}" srcOrd="0" destOrd="0" presId="urn:microsoft.com/office/officeart/2008/layout/SquareAccentList"/>
    <dgm:cxn modelId="{2BB3ACDA-07C7-4905-BFCD-DEF6416A9D4D}" type="presParOf" srcId="{69564040-E36E-489B-83C6-E65A6F0CF319}" destId="{FCEFEE50-8184-430F-A430-68AD56027B38}" srcOrd="1" destOrd="0" presId="urn:microsoft.com/office/officeart/2008/layout/SquareAccentList"/>
    <dgm:cxn modelId="{35F2EBD9-0BC0-4E4B-B040-433F6E0320DD}" type="presParOf" srcId="{AF0E3CA7-57AB-4338-B389-5F4731B64C10}" destId="{7BA18BE1-9014-4E9F-90F9-92D21BB4CC86}" srcOrd="1" destOrd="0" presId="urn:microsoft.com/office/officeart/2008/layout/SquareAccentList"/>
    <dgm:cxn modelId="{07D96F59-8F56-4438-8AD6-CE47117F6777}" type="presParOf" srcId="{7BA18BE1-9014-4E9F-90F9-92D21BB4CC86}" destId="{B885DC05-DF61-45FA-9195-6318469D5D82}" srcOrd="0" destOrd="0" presId="urn:microsoft.com/office/officeart/2008/layout/SquareAccentList"/>
    <dgm:cxn modelId="{CD9D3169-C6A0-40B5-844E-B1CB444955CE}" type="presParOf" srcId="{B885DC05-DF61-45FA-9195-6318469D5D82}" destId="{1E03334F-B4F9-49BA-ABB4-21CF6BCD81BB}" srcOrd="0" destOrd="0" presId="urn:microsoft.com/office/officeart/2008/layout/SquareAccentList"/>
    <dgm:cxn modelId="{04118A43-235B-4C02-898E-487638F2F1D4}" type="presParOf" srcId="{B885DC05-DF61-45FA-9195-6318469D5D82}" destId="{1E119492-62D6-4DEA-ACF3-E002BF3D13CB}" srcOrd="1" destOrd="0" presId="urn:microsoft.com/office/officeart/2008/layout/SquareAccentList"/>
    <dgm:cxn modelId="{C4DA596A-0038-4B36-A4B2-E4206EE910F7}" type="presParOf" srcId="{B885DC05-DF61-45FA-9195-6318469D5D82}" destId="{63C2D511-73FF-4317-9A9A-1F3201A41487}" srcOrd="2" destOrd="0" presId="urn:microsoft.com/office/officeart/2008/layout/SquareAccentList"/>
    <dgm:cxn modelId="{B6AD88D5-5E0E-4651-ACAB-3C3DF7609BFF}" type="presParOf" srcId="{7BA18BE1-9014-4E9F-90F9-92D21BB4CC86}" destId="{1861541D-4863-4AC0-8FF8-B7ED51338239}" srcOrd="1" destOrd="0" presId="urn:microsoft.com/office/officeart/2008/layout/SquareAccentList"/>
    <dgm:cxn modelId="{5E0A2E26-3E5A-4A03-86F9-0F6A1ED986B3}" type="presParOf" srcId="{1861541D-4863-4AC0-8FF8-B7ED51338239}" destId="{3EF31035-F6A7-4BB9-94EC-1FFDC6B17173}" srcOrd="0" destOrd="0" presId="urn:microsoft.com/office/officeart/2008/layout/SquareAccentList"/>
    <dgm:cxn modelId="{9CF8F161-0E72-40E3-9306-D3445DB86F9C}" type="presParOf" srcId="{3EF31035-F6A7-4BB9-94EC-1FFDC6B17173}" destId="{3F712A56-F341-4D2D-A6D7-A8A5ECC87553}" srcOrd="0" destOrd="0" presId="urn:microsoft.com/office/officeart/2008/layout/SquareAccentList"/>
    <dgm:cxn modelId="{A22EA625-7F15-4897-8731-DD6958AF0CA0}" type="presParOf" srcId="{3EF31035-F6A7-4BB9-94EC-1FFDC6B17173}" destId="{3F928029-5597-4FF8-BDE1-B75DA28C40FD}" srcOrd="1" destOrd="0" presId="urn:microsoft.com/office/officeart/2008/layout/SquareAccentList"/>
    <dgm:cxn modelId="{9B5D9A09-F0F7-4694-8B9F-07FB64D4F7DF}" type="presParOf" srcId="{1861541D-4863-4AC0-8FF8-B7ED51338239}" destId="{62B3E0B9-04EA-487E-A046-4C8F27B93EAB}" srcOrd="1" destOrd="0" presId="urn:microsoft.com/office/officeart/2008/layout/SquareAccentList"/>
    <dgm:cxn modelId="{72DE93F2-30B7-42F5-87D4-D8B98796D3AD}" type="presParOf" srcId="{62B3E0B9-04EA-487E-A046-4C8F27B93EAB}" destId="{09398CC2-1DF8-44DF-94A6-89DEF9202646}" srcOrd="0" destOrd="0" presId="urn:microsoft.com/office/officeart/2008/layout/SquareAccentList"/>
    <dgm:cxn modelId="{9BBC6783-738E-480B-8E9E-ED43376B05A2}" type="presParOf" srcId="{62B3E0B9-04EA-487E-A046-4C8F27B93EAB}" destId="{7513E778-FFDE-4F68-B09E-C28990102BED}" srcOrd="1" destOrd="0" presId="urn:microsoft.com/office/officeart/2008/layout/SquareAccentList"/>
    <dgm:cxn modelId="{99F5CE21-ED9B-45D5-84C0-797961BEAB08}" type="presParOf" srcId="{1861541D-4863-4AC0-8FF8-B7ED51338239}" destId="{187C7DFD-6D69-48EB-B8C2-A18CC6823D22}" srcOrd="2" destOrd="0" presId="urn:microsoft.com/office/officeart/2008/layout/SquareAccentList"/>
    <dgm:cxn modelId="{0AF7BD4A-D385-4FB3-B36D-09EA4D91BDDF}" type="presParOf" srcId="{187C7DFD-6D69-48EB-B8C2-A18CC6823D22}" destId="{2C9CD9F2-94B4-45C3-8E4B-0515F2104242}" srcOrd="0" destOrd="0" presId="urn:microsoft.com/office/officeart/2008/layout/SquareAccentList"/>
    <dgm:cxn modelId="{516B7994-3908-48CF-BCDF-9C50295141C7}" type="presParOf" srcId="{187C7DFD-6D69-48EB-B8C2-A18CC6823D22}" destId="{348EF07A-BEA0-49FD-BBFA-6B8D4517A9AF}" srcOrd="1" destOrd="0" presId="urn:microsoft.com/office/officeart/2008/layout/SquareAccentList"/>
    <dgm:cxn modelId="{F52B847B-365F-4B0A-A598-620AD712E26D}" type="presParOf" srcId="{1861541D-4863-4AC0-8FF8-B7ED51338239}" destId="{0B8BF947-6847-407C-8184-C0F9FBBBF7B9}" srcOrd="3" destOrd="0" presId="urn:microsoft.com/office/officeart/2008/layout/SquareAccentList"/>
    <dgm:cxn modelId="{465E5536-0893-42A7-9FE2-817FDE1CBF79}" type="presParOf" srcId="{0B8BF947-6847-407C-8184-C0F9FBBBF7B9}" destId="{01591DD7-E89C-4627-8B7A-07D5DFAF9277}" srcOrd="0" destOrd="0" presId="urn:microsoft.com/office/officeart/2008/layout/SquareAccentList"/>
    <dgm:cxn modelId="{1884C7FC-BDC9-426A-9DCC-2DDF2EE23A7B}" type="presParOf" srcId="{0B8BF947-6847-407C-8184-C0F9FBBBF7B9}" destId="{0B9E8825-4647-4AB6-B926-2401A04E869F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E804A83-90A2-4980-A0C8-A425D1B28027}" type="doc">
      <dgm:prSet loTypeId="urn:microsoft.com/office/officeart/2008/layout/SquareAccentLis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C"/>
        </a:p>
      </dgm:t>
    </dgm:pt>
    <dgm:pt modelId="{335DB80F-8B29-4788-B0A2-F18C0BA64872}">
      <dgm:prSet phldrT="[Texto]" custT="1"/>
      <dgm:spPr/>
      <dgm:t>
        <a:bodyPr/>
        <a:lstStyle/>
        <a:p>
          <a:r>
            <a:rPr lang="es-ES" sz="1800" dirty="0">
              <a:latin typeface="+mn-lt"/>
            </a:rPr>
            <a:t>Mecanismos necesarios dirigidos a promover el estudio, desarrollo e incremento del auto-concepto académico</a:t>
          </a:r>
          <a:endParaRPr lang="es-EC" sz="1800" dirty="0">
            <a:latin typeface="+mn-lt"/>
          </a:endParaRPr>
        </a:p>
      </dgm:t>
    </dgm:pt>
    <dgm:pt modelId="{886B57BA-15CC-4F86-8846-F0DC01F28F54}" type="parTrans" cxnId="{A00826C3-7066-4B08-BFC1-250A2BDC366A}">
      <dgm:prSet/>
      <dgm:spPr/>
      <dgm:t>
        <a:bodyPr/>
        <a:lstStyle/>
        <a:p>
          <a:endParaRPr lang="es-EC"/>
        </a:p>
      </dgm:t>
    </dgm:pt>
    <dgm:pt modelId="{601E749D-5D20-4540-B623-122CA042325E}" type="sibTrans" cxnId="{A00826C3-7066-4B08-BFC1-250A2BDC366A}">
      <dgm:prSet/>
      <dgm:spPr/>
      <dgm:t>
        <a:bodyPr/>
        <a:lstStyle/>
        <a:p>
          <a:endParaRPr lang="es-EC"/>
        </a:p>
      </dgm:t>
    </dgm:pt>
    <dgm:pt modelId="{490F5DEF-A176-42F6-9F23-488708857984}">
      <dgm:prSet phldrT="[Texto]" custT="1"/>
      <dgm:spPr/>
      <dgm:t>
        <a:bodyPr/>
        <a:lstStyle/>
        <a:p>
          <a:r>
            <a:rPr lang="es-EC" sz="1800" dirty="0"/>
            <a:t>Necesidad de estima – Nivel Académico</a:t>
          </a:r>
        </a:p>
        <a:p>
          <a:r>
            <a:rPr lang="es-EC" sz="1800" dirty="0"/>
            <a:t>Necesidad de seguridad</a:t>
          </a:r>
        </a:p>
      </dgm:t>
    </dgm:pt>
    <dgm:pt modelId="{783536FB-8752-4811-9084-CC65B339E0F4}" type="parTrans" cxnId="{21FA990A-0774-4467-949A-A59474507EF6}">
      <dgm:prSet/>
      <dgm:spPr/>
      <dgm:t>
        <a:bodyPr/>
        <a:lstStyle/>
        <a:p>
          <a:endParaRPr lang="es-EC"/>
        </a:p>
      </dgm:t>
    </dgm:pt>
    <dgm:pt modelId="{297F0622-8DE4-400D-8230-D329EEFD2F9D}" type="sibTrans" cxnId="{21FA990A-0774-4467-949A-A59474507EF6}">
      <dgm:prSet/>
      <dgm:spPr/>
      <dgm:t>
        <a:bodyPr/>
        <a:lstStyle/>
        <a:p>
          <a:endParaRPr lang="es-EC"/>
        </a:p>
      </dgm:t>
    </dgm:pt>
    <dgm:pt modelId="{C754DA49-B89D-408B-B8AA-7C990AE0E2DD}">
      <dgm:prSet phldrT="[Texto]" custT="1"/>
      <dgm:spPr/>
      <dgm:t>
        <a:bodyPr/>
        <a:lstStyle/>
        <a:p>
          <a:r>
            <a:rPr lang="es-EC" sz="1800" dirty="0"/>
            <a:t>Competencias tecnológicas  -  TIC´s</a:t>
          </a:r>
        </a:p>
      </dgm:t>
    </dgm:pt>
    <dgm:pt modelId="{BC289136-D215-4096-A24E-73532B2890FC}" type="parTrans" cxnId="{DB0D9065-0D77-48A6-B2AE-4154B6CFD31B}">
      <dgm:prSet/>
      <dgm:spPr/>
      <dgm:t>
        <a:bodyPr/>
        <a:lstStyle/>
        <a:p>
          <a:endParaRPr lang="es-EC"/>
        </a:p>
      </dgm:t>
    </dgm:pt>
    <dgm:pt modelId="{0035F8B7-33FD-4012-9AAB-EC76A829EBFA}" type="sibTrans" cxnId="{DB0D9065-0D77-48A6-B2AE-4154B6CFD31B}">
      <dgm:prSet/>
      <dgm:spPr/>
      <dgm:t>
        <a:bodyPr/>
        <a:lstStyle/>
        <a:p>
          <a:endParaRPr lang="es-EC"/>
        </a:p>
      </dgm:t>
    </dgm:pt>
    <dgm:pt modelId="{9F7C4A49-66E4-4EAF-8759-B227B8070FEB}">
      <dgm:prSet phldrT="[Texto]" custT="1"/>
      <dgm:spPr/>
      <dgm:t>
        <a:bodyPr/>
        <a:lstStyle/>
        <a:p>
          <a:r>
            <a:rPr lang="es-EC" sz="1800" dirty="0"/>
            <a:t>Analizar necesidades y motivaciones</a:t>
          </a:r>
        </a:p>
        <a:p>
          <a:r>
            <a:rPr lang="es-EC" sz="1400" dirty="0"/>
            <a:t>Comprendiendo:	Conducta de los turistas</a:t>
          </a:r>
        </a:p>
        <a:p>
          <a:r>
            <a:rPr lang="es-EC" sz="1400" dirty="0"/>
            <a:t>Para 			Satisfacer necesidades-Clientes</a:t>
          </a:r>
        </a:p>
      </dgm:t>
    </dgm:pt>
    <dgm:pt modelId="{CFA4BF40-07C3-410C-8EC7-4DDFD9E2C551}" type="parTrans" cxnId="{E278B8CB-57B5-40BC-ABF7-05E81B0517C1}">
      <dgm:prSet/>
      <dgm:spPr/>
      <dgm:t>
        <a:bodyPr/>
        <a:lstStyle/>
        <a:p>
          <a:endParaRPr lang="es-EC"/>
        </a:p>
      </dgm:t>
    </dgm:pt>
    <dgm:pt modelId="{77BBF963-3DCB-44AD-B032-1D4A7BB3B974}" type="sibTrans" cxnId="{E278B8CB-57B5-40BC-ABF7-05E81B0517C1}">
      <dgm:prSet/>
      <dgm:spPr/>
      <dgm:t>
        <a:bodyPr/>
        <a:lstStyle/>
        <a:p>
          <a:endParaRPr lang="es-EC"/>
        </a:p>
      </dgm:t>
    </dgm:pt>
    <dgm:pt modelId="{16485377-1D83-4519-96A7-C53859B4F5C3}">
      <dgm:prSet phldrT="[Texto]" custT="1"/>
      <dgm:spPr/>
      <dgm:t>
        <a:bodyPr/>
        <a:lstStyle/>
        <a:p>
          <a:r>
            <a:rPr lang="es-EC" sz="1800" baseline="0" dirty="0"/>
            <a:t>Preparación Académica integral</a:t>
          </a:r>
        </a:p>
        <a:p>
          <a:r>
            <a:rPr lang="es-EC" sz="1400" baseline="0" dirty="0"/>
            <a:t>Inserción Laboral		- Entornos virtuales </a:t>
          </a:r>
        </a:p>
      </dgm:t>
    </dgm:pt>
    <dgm:pt modelId="{D4B84FFA-C91E-4277-96F8-FEA2A4A86938}" type="parTrans" cxnId="{FE4D332E-2D54-4253-853E-BB05BB31AB94}">
      <dgm:prSet/>
      <dgm:spPr/>
      <dgm:t>
        <a:bodyPr/>
        <a:lstStyle/>
        <a:p>
          <a:endParaRPr lang="es-EC"/>
        </a:p>
      </dgm:t>
    </dgm:pt>
    <dgm:pt modelId="{1C12FB28-B15A-4FB8-A73E-65AA2809FE9D}" type="sibTrans" cxnId="{FE4D332E-2D54-4253-853E-BB05BB31AB94}">
      <dgm:prSet/>
      <dgm:spPr/>
      <dgm:t>
        <a:bodyPr/>
        <a:lstStyle/>
        <a:p>
          <a:endParaRPr lang="es-EC"/>
        </a:p>
      </dgm:t>
    </dgm:pt>
    <dgm:pt modelId="{25419D18-F4BE-4A39-99E0-0DCDB4EAD0B0}">
      <dgm:prSet phldrT="[Texto]" custT="1"/>
      <dgm:spPr/>
      <dgm:t>
        <a:bodyPr/>
        <a:lstStyle/>
        <a:p>
          <a:r>
            <a:rPr lang="es-EC" sz="1800" dirty="0"/>
            <a:t>100% Aceptabilidad:	Herramienta 				Oportunidad</a:t>
          </a:r>
        </a:p>
      </dgm:t>
    </dgm:pt>
    <dgm:pt modelId="{12693A01-9D2C-403C-BBD3-2E33A9AD781B}" type="parTrans" cxnId="{7246CFC4-0D1B-43D1-97B9-77E61D1AD3D7}">
      <dgm:prSet/>
      <dgm:spPr/>
      <dgm:t>
        <a:bodyPr/>
        <a:lstStyle/>
        <a:p>
          <a:endParaRPr lang="es-EC"/>
        </a:p>
      </dgm:t>
    </dgm:pt>
    <dgm:pt modelId="{3469172B-74A0-4050-B98C-D698B8170D23}" type="sibTrans" cxnId="{7246CFC4-0D1B-43D1-97B9-77E61D1AD3D7}">
      <dgm:prSet/>
      <dgm:spPr/>
      <dgm:t>
        <a:bodyPr/>
        <a:lstStyle/>
        <a:p>
          <a:endParaRPr lang="es-EC"/>
        </a:p>
      </dgm:t>
    </dgm:pt>
    <dgm:pt modelId="{725BCF42-5BA0-414F-97B8-34A43CB5139F}">
      <dgm:prSet phldrT="[Texto]" custT="1"/>
      <dgm:spPr/>
      <dgm:t>
        <a:bodyPr/>
        <a:lstStyle/>
        <a:p>
          <a:r>
            <a:rPr lang="es-EC" sz="6500" dirty="0"/>
            <a:t>           </a:t>
          </a:r>
          <a:endParaRPr lang="es-EC" sz="800" dirty="0"/>
        </a:p>
      </dgm:t>
    </dgm:pt>
    <dgm:pt modelId="{A8CA6CDA-3CF2-47B5-9A60-474B0CC76128}" type="sibTrans" cxnId="{59409143-2CA1-4D8F-B8D9-4883E6474580}">
      <dgm:prSet/>
      <dgm:spPr/>
      <dgm:t>
        <a:bodyPr/>
        <a:lstStyle/>
        <a:p>
          <a:endParaRPr lang="es-EC"/>
        </a:p>
      </dgm:t>
    </dgm:pt>
    <dgm:pt modelId="{7F15C54D-C781-4A27-9EEC-1703BC1C55C8}" type="parTrans" cxnId="{59409143-2CA1-4D8F-B8D9-4883E6474580}">
      <dgm:prSet/>
      <dgm:spPr/>
      <dgm:t>
        <a:bodyPr/>
        <a:lstStyle/>
        <a:p>
          <a:endParaRPr lang="es-EC"/>
        </a:p>
      </dgm:t>
    </dgm:pt>
    <dgm:pt modelId="{90B388FF-2395-4353-9E89-D584EA8356E5}">
      <dgm:prSet phldrT="[Texto]" custT="1"/>
      <dgm:spPr/>
      <dgm:t>
        <a:bodyPr/>
        <a:lstStyle/>
        <a:p>
          <a:r>
            <a:rPr lang="es-EC" sz="6500" dirty="0"/>
            <a:t>      </a:t>
          </a:r>
          <a:endParaRPr lang="es-EC" sz="800" dirty="0"/>
        </a:p>
      </dgm:t>
    </dgm:pt>
    <dgm:pt modelId="{92479F8D-3B12-4A6E-B495-4D969504FB15}" type="sibTrans" cxnId="{A76C4582-AFE3-4E9D-ADA4-63DCAF3F1195}">
      <dgm:prSet/>
      <dgm:spPr/>
      <dgm:t>
        <a:bodyPr/>
        <a:lstStyle/>
        <a:p>
          <a:endParaRPr lang="es-EC"/>
        </a:p>
      </dgm:t>
    </dgm:pt>
    <dgm:pt modelId="{A8951DC3-CED9-4398-8D67-F952271F128E}" type="parTrans" cxnId="{A76C4582-AFE3-4E9D-ADA4-63DCAF3F1195}">
      <dgm:prSet/>
      <dgm:spPr/>
      <dgm:t>
        <a:bodyPr/>
        <a:lstStyle/>
        <a:p>
          <a:endParaRPr lang="es-EC"/>
        </a:p>
      </dgm:t>
    </dgm:pt>
    <dgm:pt modelId="{FF060E22-06D8-4119-958D-7EA8F310DACC}">
      <dgm:prSet phldrT="[Texto]" custT="1"/>
      <dgm:spPr/>
      <dgm:t>
        <a:bodyPr/>
        <a:lstStyle/>
        <a:p>
          <a:r>
            <a:rPr lang="es-EC" sz="1800" dirty="0"/>
            <a:t>Índice de inserción Labora – Necesidad de pertinencia </a:t>
          </a:r>
        </a:p>
      </dgm:t>
    </dgm:pt>
    <dgm:pt modelId="{2C61F9B1-D030-4A0D-A7AD-59E0F13D7B82}" type="parTrans" cxnId="{7BF1A7E8-50EB-4101-AE34-545770037DEA}">
      <dgm:prSet/>
      <dgm:spPr/>
      <dgm:t>
        <a:bodyPr/>
        <a:lstStyle/>
        <a:p>
          <a:endParaRPr lang="es-EC"/>
        </a:p>
      </dgm:t>
    </dgm:pt>
    <dgm:pt modelId="{AD4F37ED-72CE-4CF7-866D-6C1D86D88DF7}" type="sibTrans" cxnId="{7BF1A7E8-50EB-4101-AE34-545770037DEA}">
      <dgm:prSet/>
      <dgm:spPr/>
      <dgm:t>
        <a:bodyPr/>
        <a:lstStyle/>
        <a:p>
          <a:endParaRPr lang="es-EC"/>
        </a:p>
      </dgm:t>
    </dgm:pt>
    <dgm:pt modelId="{EF18EE90-8529-485E-B2B5-5A14E9509144}">
      <dgm:prSet phldrT="[Texto]" custT="1"/>
      <dgm:spPr/>
      <dgm:t>
        <a:bodyPr/>
        <a:lstStyle/>
        <a:p>
          <a:r>
            <a:rPr lang="es-EC" sz="1800" dirty="0"/>
            <a:t>Reestructuración de programas curriculares:</a:t>
          </a:r>
          <a:r>
            <a:rPr lang="es-EC" sz="1400" dirty="0"/>
            <a:t> Pertinentes</a:t>
          </a:r>
        </a:p>
        <a:p>
          <a:r>
            <a:rPr lang="es-EC" sz="1400" dirty="0"/>
            <a:t>Talento Humano – Agregue valor competitivo a la empresa </a:t>
          </a:r>
        </a:p>
      </dgm:t>
    </dgm:pt>
    <dgm:pt modelId="{B81CC6F2-AE8A-49EE-90F9-7852D18177AD}" type="parTrans" cxnId="{8BBC8E9B-8AEE-43BC-8D07-9A974538E70E}">
      <dgm:prSet/>
      <dgm:spPr/>
      <dgm:t>
        <a:bodyPr/>
        <a:lstStyle/>
        <a:p>
          <a:endParaRPr lang="es-EC"/>
        </a:p>
      </dgm:t>
    </dgm:pt>
    <dgm:pt modelId="{7BB68863-35E4-4C1F-A42B-635906416175}" type="sibTrans" cxnId="{8BBC8E9B-8AEE-43BC-8D07-9A974538E70E}">
      <dgm:prSet/>
      <dgm:spPr/>
      <dgm:t>
        <a:bodyPr/>
        <a:lstStyle/>
        <a:p>
          <a:endParaRPr lang="es-EC"/>
        </a:p>
      </dgm:t>
    </dgm:pt>
    <dgm:pt modelId="{AF0E3CA7-57AB-4338-B389-5F4731B64C10}" type="pres">
      <dgm:prSet presAssocID="{8E804A83-90A2-4980-A0C8-A425D1B28027}" presName="layout" presStyleCnt="0">
        <dgm:presLayoutVars>
          <dgm:chMax/>
          <dgm:chPref/>
          <dgm:dir/>
          <dgm:resizeHandles/>
        </dgm:presLayoutVars>
      </dgm:prSet>
      <dgm:spPr/>
    </dgm:pt>
    <dgm:pt modelId="{713771D4-861A-491F-8FDB-C1B941D3ECB8}" type="pres">
      <dgm:prSet presAssocID="{90B388FF-2395-4353-9E89-D584EA8356E5}" presName="root" presStyleCnt="0">
        <dgm:presLayoutVars>
          <dgm:chMax/>
          <dgm:chPref/>
        </dgm:presLayoutVars>
      </dgm:prSet>
      <dgm:spPr/>
    </dgm:pt>
    <dgm:pt modelId="{134DA99F-3A82-4C18-AA8D-8CF753C62DBA}" type="pres">
      <dgm:prSet presAssocID="{90B388FF-2395-4353-9E89-D584EA8356E5}" presName="rootComposite" presStyleCnt="0">
        <dgm:presLayoutVars/>
      </dgm:prSet>
      <dgm:spPr/>
    </dgm:pt>
    <dgm:pt modelId="{6A7CAB85-A12E-4DEE-90FB-F3309B0F4DD6}" type="pres">
      <dgm:prSet presAssocID="{90B388FF-2395-4353-9E89-D584EA8356E5}" presName="ParentAccent" presStyleLbl="alignNode1" presStyleIdx="0" presStyleCnt="2" custLinFactNeighborX="924" custLinFactNeighborY="3928"/>
      <dgm:spPr>
        <a:solidFill>
          <a:srgbClr val="CC3399"/>
        </a:solidFill>
      </dgm:spPr>
    </dgm:pt>
    <dgm:pt modelId="{4B944C83-8B83-4704-8130-7497E91219D2}" type="pres">
      <dgm:prSet presAssocID="{90B388FF-2395-4353-9E89-D584EA8356E5}" presName="ParentSmallAccent" presStyleLbl="fgAcc1" presStyleIdx="0" presStyleCnt="2"/>
      <dgm:spPr/>
    </dgm:pt>
    <dgm:pt modelId="{6C998DF2-D5FC-4CF6-919C-041690525242}" type="pres">
      <dgm:prSet presAssocID="{90B388FF-2395-4353-9E89-D584EA8356E5}" presName="Parent" presStyleLbl="revTx" presStyleIdx="0" presStyleCnt="10">
        <dgm:presLayoutVars>
          <dgm:chMax/>
          <dgm:chPref val="4"/>
          <dgm:bulletEnabled val="1"/>
        </dgm:presLayoutVars>
      </dgm:prSet>
      <dgm:spPr/>
    </dgm:pt>
    <dgm:pt modelId="{F23CFCE5-22BF-42A1-A106-9793FD45240D}" type="pres">
      <dgm:prSet presAssocID="{90B388FF-2395-4353-9E89-D584EA8356E5}" presName="childShape" presStyleCnt="0">
        <dgm:presLayoutVars>
          <dgm:chMax val="0"/>
          <dgm:chPref val="0"/>
        </dgm:presLayoutVars>
      </dgm:prSet>
      <dgm:spPr/>
    </dgm:pt>
    <dgm:pt modelId="{A5AFF162-0DEC-4245-885F-4C6B6DF30EBF}" type="pres">
      <dgm:prSet presAssocID="{335DB80F-8B29-4788-B0A2-F18C0BA64872}" presName="childComposite" presStyleCnt="0">
        <dgm:presLayoutVars>
          <dgm:chMax val="0"/>
          <dgm:chPref val="0"/>
        </dgm:presLayoutVars>
      </dgm:prSet>
      <dgm:spPr/>
    </dgm:pt>
    <dgm:pt modelId="{10BF1857-A6CA-40E9-AEDE-DD4F8AC8578A}" type="pres">
      <dgm:prSet presAssocID="{335DB80F-8B29-4788-B0A2-F18C0BA64872}" presName="ChildAccent" presStyleLbl="solidFgAcc1" presStyleIdx="0" presStyleCnt="8"/>
      <dgm:spPr/>
    </dgm:pt>
    <dgm:pt modelId="{5D537C1A-9DF1-43C4-9637-B86CFC75A678}" type="pres">
      <dgm:prSet presAssocID="{335DB80F-8B29-4788-B0A2-F18C0BA64872}" presName="Child" presStyleLbl="revTx" presStyleIdx="1" presStyleCnt="10">
        <dgm:presLayoutVars>
          <dgm:chMax val="0"/>
          <dgm:chPref val="0"/>
          <dgm:bulletEnabled val="1"/>
        </dgm:presLayoutVars>
      </dgm:prSet>
      <dgm:spPr/>
    </dgm:pt>
    <dgm:pt modelId="{8606F29C-767E-4769-91C2-75D1FCEAA875}" type="pres">
      <dgm:prSet presAssocID="{490F5DEF-A176-42F6-9F23-488708857984}" presName="childComposite" presStyleCnt="0">
        <dgm:presLayoutVars>
          <dgm:chMax val="0"/>
          <dgm:chPref val="0"/>
        </dgm:presLayoutVars>
      </dgm:prSet>
      <dgm:spPr/>
    </dgm:pt>
    <dgm:pt modelId="{0836D8F4-48A7-4C1D-B333-39B5AA048C06}" type="pres">
      <dgm:prSet presAssocID="{490F5DEF-A176-42F6-9F23-488708857984}" presName="ChildAccent" presStyleLbl="solidFgAcc1" presStyleIdx="1" presStyleCnt="8"/>
      <dgm:spPr/>
    </dgm:pt>
    <dgm:pt modelId="{3C0032F7-B86C-405D-8904-215C2FB46B45}" type="pres">
      <dgm:prSet presAssocID="{490F5DEF-A176-42F6-9F23-488708857984}" presName="Child" presStyleLbl="revTx" presStyleIdx="2" presStyleCnt="10">
        <dgm:presLayoutVars>
          <dgm:chMax val="0"/>
          <dgm:chPref val="0"/>
          <dgm:bulletEnabled val="1"/>
        </dgm:presLayoutVars>
      </dgm:prSet>
      <dgm:spPr/>
    </dgm:pt>
    <dgm:pt modelId="{C36D6434-144E-48F8-9C12-234F4FD100C4}" type="pres">
      <dgm:prSet presAssocID="{C754DA49-B89D-408B-B8AA-7C990AE0E2DD}" presName="childComposite" presStyleCnt="0">
        <dgm:presLayoutVars>
          <dgm:chMax val="0"/>
          <dgm:chPref val="0"/>
        </dgm:presLayoutVars>
      </dgm:prSet>
      <dgm:spPr/>
    </dgm:pt>
    <dgm:pt modelId="{88CA860B-2D90-4713-8F7D-9246EF12094F}" type="pres">
      <dgm:prSet presAssocID="{C754DA49-B89D-408B-B8AA-7C990AE0E2DD}" presName="ChildAccent" presStyleLbl="solidFgAcc1" presStyleIdx="2" presStyleCnt="8"/>
      <dgm:spPr/>
    </dgm:pt>
    <dgm:pt modelId="{680C4098-B71E-4227-BBB1-E6BAD61E46EE}" type="pres">
      <dgm:prSet presAssocID="{C754DA49-B89D-408B-B8AA-7C990AE0E2DD}" presName="Child" presStyleLbl="revTx" presStyleIdx="3" presStyleCnt="10">
        <dgm:presLayoutVars>
          <dgm:chMax val="0"/>
          <dgm:chPref val="0"/>
          <dgm:bulletEnabled val="1"/>
        </dgm:presLayoutVars>
      </dgm:prSet>
      <dgm:spPr/>
    </dgm:pt>
    <dgm:pt modelId="{69564040-E36E-489B-83C6-E65A6F0CF319}" type="pres">
      <dgm:prSet presAssocID="{FF060E22-06D8-4119-958D-7EA8F310DACC}" presName="childComposite" presStyleCnt="0">
        <dgm:presLayoutVars>
          <dgm:chMax val="0"/>
          <dgm:chPref val="0"/>
        </dgm:presLayoutVars>
      </dgm:prSet>
      <dgm:spPr/>
    </dgm:pt>
    <dgm:pt modelId="{6131EA87-0117-4BCD-8726-97E82E709EB0}" type="pres">
      <dgm:prSet presAssocID="{FF060E22-06D8-4119-958D-7EA8F310DACC}" presName="ChildAccent" presStyleLbl="solidFgAcc1" presStyleIdx="3" presStyleCnt="8"/>
      <dgm:spPr/>
    </dgm:pt>
    <dgm:pt modelId="{FCEFEE50-8184-430F-A430-68AD56027B38}" type="pres">
      <dgm:prSet presAssocID="{FF060E22-06D8-4119-958D-7EA8F310DACC}" presName="Child" presStyleLbl="revTx" presStyleIdx="4" presStyleCnt="10">
        <dgm:presLayoutVars>
          <dgm:chMax val="0"/>
          <dgm:chPref val="0"/>
          <dgm:bulletEnabled val="1"/>
        </dgm:presLayoutVars>
      </dgm:prSet>
      <dgm:spPr/>
    </dgm:pt>
    <dgm:pt modelId="{7BA18BE1-9014-4E9F-90F9-92D21BB4CC86}" type="pres">
      <dgm:prSet presAssocID="{725BCF42-5BA0-414F-97B8-34A43CB5139F}" presName="root" presStyleCnt="0">
        <dgm:presLayoutVars>
          <dgm:chMax/>
          <dgm:chPref/>
        </dgm:presLayoutVars>
      </dgm:prSet>
      <dgm:spPr/>
    </dgm:pt>
    <dgm:pt modelId="{B885DC05-DF61-45FA-9195-6318469D5D82}" type="pres">
      <dgm:prSet presAssocID="{725BCF42-5BA0-414F-97B8-34A43CB5139F}" presName="rootComposite" presStyleCnt="0">
        <dgm:presLayoutVars/>
      </dgm:prSet>
      <dgm:spPr/>
    </dgm:pt>
    <dgm:pt modelId="{1E03334F-B4F9-49BA-ABB4-21CF6BCD81BB}" type="pres">
      <dgm:prSet presAssocID="{725BCF42-5BA0-414F-97B8-34A43CB5139F}" presName="ParentAccent" presStyleLbl="alignNode1" presStyleIdx="1" presStyleCnt="2"/>
      <dgm:spPr>
        <a:solidFill>
          <a:srgbClr val="0070C0"/>
        </a:solidFill>
      </dgm:spPr>
    </dgm:pt>
    <dgm:pt modelId="{1E119492-62D6-4DEA-ACF3-E002BF3D13CB}" type="pres">
      <dgm:prSet presAssocID="{725BCF42-5BA0-414F-97B8-34A43CB5139F}" presName="ParentSmallAccent" presStyleLbl="fgAcc1" presStyleIdx="1" presStyleCnt="2"/>
      <dgm:spPr/>
    </dgm:pt>
    <dgm:pt modelId="{63C2D511-73FF-4317-9A9A-1F3201A41487}" type="pres">
      <dgm:prSet presAssocID="{725BCF42-5BA0-414F-97B8-34A43CB5139F}" presName="Parent" presStyleLbl="revTx" presStyleIdx="5" presStyleCnt="10">
        <dgm:presLayoutVars>
          <dgm:chMax/>
          <dgm:chPref val="4"/>
          <dgm:bulletEnabled val="1"/>
        </dgm:presLayoutVars>
      </dgm:prSet>
      <dgm:spPr/>
    </dgm:pt>
    <dgm:pt modelId="{1861541D-4863-4AC0-8FF8-B7ED51338239}" type="pres">
      <dgm:prSet presAssocID="{725BCF42-5BA0-414F-97B8-34A43CB5139F}" presName="childShape" presStyleCnt="0">
        <dgm:presLayoutVars>
          <dgm:chMax val="0"/>
          <dgm:chPref val="0"/>
        </dgm:presLayoutVars>
      </dgm:prSet>
      <dgm:spPr/>
    </dgm:pt>
    <dgm:pt modelId="{3EF31035-F6A7-4BB9-94EC-1FFDC6B17173}" type="pres">
      <dgm:prSet presAssocID="{9F7C4A49-66E4-4EAF-8759-B227B8070FEB}" presName="childComposite" presStyleCnt="0">
        <dgm:presLayoutVars>
          <dgm:chMax val="0"/>
          <dgm:chPref val="0"/>
        </dgm:presLayoutVars>
      </dgm:prSet>
      <dgm:spPr/>
    </dgm:pt>
    <dgm:pt modelId="{3F712A56-F341-4D2D-A6D7-A8A5ECC87553}" type="pres">
      <dgm:prSet presAssocID="{9F7C4A49-66E4-4EAF-8759-B227B8070FEB}" presName="ChildAccent" presStyleLbl="solidFgAcc1" presStyleIdx="4" presStyleCnt="8"/>
      <dgm:spPr/>
    </dgm:pt>
    <dgm:pt modelId="{3F928029-5597-4FF8-BDE1-B75DA28C40FD}" type="pres">
      <dgm:prSet presAssocID="{9F7C4A49-66E4-4EAF-8759-B227B8070FEB}" presName="Child" presStyleLbl="revTx" presStyleIdx="6" presStyleCnt="10">
        <dgm:presLayoutVars>
          <dgm:chMax val="0"/>
          <dgm:chPref val="0"/>
          <dgm:bulletEnabled val="1"/>
        </dgm:presLayoutVars>
      </dgm:prSet>
      <dgm:spPr/>
    </dgm:pt>
    <dgm:pt modelId="{62B3E0B9-04EA-487E-A046-4C8F27B93EAB}" type="pres">
      <dgm:prSet presAssocID="{16485377-1D83-4519-96A7-C53859B4F5C3}" presName="childComposite" presStyleCnt="0">
        <dgm:presLayoutVars>
          <dgm:chMax val="0"/>
          <dgm:chPref val="0"/>
        </dgm:presLayoutVars>
      </dgm:prSet>
      <dgm:spPr/>
    </dgm:pt>
    <dgm:pt modelId="{09398CC2-1DF8-44DF-94A6-89DEF9202646}" type="pres">
      <dgm:prSet presAssocID="{16485377-1D83-4519-96A7-C53859B4F5C3}" presName="ChildAccent" presStyleLbl="solidFgAcc1" presStyleIdx="5" presStyleCnt="8"/>
      <dgm:spPr/>
    </dgm:pt>
    <dgm:pt modelId="{7513E778-FFDE-4F68-B09E-C28990102BED}" type="pres">
      <dgm:prSet presAssocID="{16485377-1D83-4519-96A7-C53859B4F5C3}" presName="Child" presStyleLbl="revTx" presStyleIdx="7" presStyleCnt="10" custLinFactNeighborY="7676">
        <dgm:presLayoutVars>
          <dgm:chMax val="0"/>
          <dgm:chPref val="0"/>
          <dgm:bulletEnabled val="1"/>
        </dgm:presLayoutVars>
      </dgm:prSet>
      <dgm:spPr/>
    </dgm:pt>
    <dgm:pt modelId="{187C7DFD-6D69-48EB-B8C2-A18CC6823D22}" type="pres">
      <dgm:prSet presAssocID="{25419D18-F4BE-4A39-99E0-0DCDB4EAD0B0}" presName="childComposite" presStyleCnt="0">
        <dgm:presLayoutVars>
          <dgm:chMax val="0"/>
          <dgm:chPref val="0"/>
        </dgm:presLayoutVars>
      </dgm:prSet>
      <dgm:spPr/>
    </dgm:pt>
    <dgm:pt modelId="{2C9CD9F2-94B4-45C3-8E4B-0515F2104242}" type="pres">
      <dgm:prSet presAssocID="{25419D18-F4BE-4A39-99E0-0DCDB4EAD0B0}" presName="ChildAccent" presStyleLbl="solidFgAcc1" presStyleIdx="6" presStyleCnt="8"/>
      <dgm:spPr/>
    </dgm:pt>
    <dgm:pt modelId="{348EF07A-BEA0-49FD-BBFA-6B8D4517A9AF}" type="pres">
      <dgm:prSet presAssocID="{25419D18-F4BE-4A39-99E0-0DCDB4EAD0B0}" presName="Child" presStyleLbl="revTx" presStyleIdx="8" presStyleCnt="10">
        <dgm:presLayoutVars>
          <dgm:chMax val="0"/>
          <dgm:chPref val="0"/>
          <dgm:bulletEnabled val="1"/>
        </dgm:presLayoutVars>
      </dgm:prSet>
      <dgm:spPr/>
    </dgm:pt>
    <dgm:pt modelId="{0B8BF947-6847-407C-8184-C0F9FBBBF7B9}" type="pres">
      <dgm:prSet presAssocID="{EF18EE90-8529-485E-B2B5-5A14E9509144}" presName="childComposite" presStyleCnt="0">
        <dgm:presLayoutVars>
          <dgm:chMax val="0"/>
          <dgm:chPref val="0"/>
        </dgm:presLayoutVars>
      </dgm:prSet>
      <dgm:spPr/>
    </dgm:pt>
    <dgm:pt modelId="{01591DD7-E89C-4627-8B7A-07D5DFAF9277}" type="pres">
      <dgm:prSet presAssocID="{EF18EE90-8529-485E-B2B5-5A14E9509144}" presName="ChildAccent" presStyleLbl="solidFgAcc1" presStyleIdx="7" presStyleCnt="8"/>
      <dgm:spPr/>
    </dgm:pt>
    <dgm:pt modelId="{0B9E8825-4647-4AB6-B926-2401A04E869F}" type="pres">
      <dgm:prSet presAssocID="{EF18EE90-8529-485E-B2B5-5A14E9509144}" presName="Child" presStyleLbl="revTx" presStyleIdx="9" presStyleCnt="10">
        <dgm:presLayoutVars>
          <dgm:chMax val="0"/>
          <dgm:chPref val="0"/>
          <dgm:bulletEnabled val="1"/>
        </dgm:presLayoutVars>
      </dgm:prSet>
      <dgm:spPr/>
    </dgm:pt>
  </dgm:ptLst>
  <dgm:cxnLst>
    <dgm:cxn modelId="{21FA990A-0774-4467-949A-A59474507EF6}" srcId="{90B388FF-2395-4353-9E89-D584EA8356E5}" destId="{490F5DEF-A176-42F6-9F23-488708857984}" srcOrd="1" destOrd="0" parTransId="{783536FB-8752-4811-9084-CC65B339E0F4}" sibTransId="{297F0622-8DE4-400D-8230-D329EEFD2F9D}"/>
    <dgm:cxn modelId="{2E62E10D-6701-4714-A678-11CFBAA840B1}" type="presOf" srcId="{9F7C4A49-66E4-4EAF-8759-B227B8070FEB}" destId="{3F928029-5597-4FF8-BDE1-B75DA28C40FD}" srcOrd="0" destOrd="0" presId="urn:microsoft.com/office/officeart/2008/layout/SquareAccentList"/>
    <dgm:cxn modelId="{C3DCAB1C-1C4C-426C-B255-A5501F7AD59A}" type="presOf" srcId="{725BCF42-5BA0-414F-97B8-34A43CB5139F}" destId="{63C2D511-73FF-4317-9A9A-1F3201A41487}" srcOrd="0" destOrd="0" presId="urn:microsoft.com/office/officeart/2008/layout/SquareAccentList"/>
    <dgm:cxn modelId="{A090B11C-AA9B-4FB1-8E54-A4F6691A643D}" type="presOf" srcId="{EF18EE90-8529-485E-B2B5-5A14E9509144}" destId="{0B9E8825-4647-4AB6-B926-2401A04E869F}" srcOrd="0" destOrd="0" presId="urn:microsoft.com/office/officeart/2008/layout/SquareAccentList"/>
    <dgm:cxn modelId="{FE4D332E-2D54-4253-853E-BB05BB31AB94}" srcId="{725BCF42-5BA0-414F-97B8-34A43CB5139F}" destId="{16485377-1D83-4519-96A7-C53859B4F5C3}" srcOrd="1" destOrd="0" parTransId="{D4B84FFA-C91E-4277-96F8-FEA2A4A86938}" sibTransId="{1C12FB28-B15A-4FB8-A73E-65AA2809FE9D}"/>
    <dgm:cxn modelId="{59409143-2CA1-4D8F-B8D9-4883E6474580}" srcId="{8E804A83-90A2-4980-A0C8-A425D1B28027}" destId="{725BCF42-5BA0-414F-97B8-34A43CB5139F}" srcOrd="1" destOrd="0" parTransId="{7F15C54D-C781-4A27-9EEC-1703BC1C55C8}" sibTransId="{A8CA6CDA-3CF2-47B5-9A60-474B0CC76128}"/>
    <dgm:cxn modelId="{DB0D9065-0D77-48A6-B2AE-4154B6CFD31B}" srcId="{90B388FF-2395-4353-9E89-D584EA8356E5}" destId="{C754DA49-B89D-408B-B8AA-7C990AE0E2DD}" srcOrd="2" destOrd="0" parTransId="{BC289136-D215-4096-A24E-73532B2890FC}" sibTransId="{0035F8B7-33FD-4012-9AAB-EC76A829EBFA}"/>
    <dgm:cxn modelId="{11A8AF6D-7844-48F0-99A9-B8CBB35B2D80}" type="presOf" srcId="{490F5DEF-A176-42F6-9F23-488708857984}" destId="{3C0032F7-B86C-405D-8904-215C2FB46B45}" srcOrd="0" destOrd="0" presId="urn:microsoft.com/office/officeart/2008/layout/SquareAccentList"/>
    <dgm:cxn modelId="{8340E256-94D5-4604-86EA-1C9AAC96BD99}" type="presOf" srcId="{C754DA49-B89D-408B-B8AA-7C990AE0E2DD}" destId="{680C4098-B71E-4227-BBB1-E6BAD61E46EE}" srcOrd="0" destOrd="0" presId="urn:microsoft.com/office/officeart/2008/layout/SquareAccentList"/>
    <dgm:cxn modelId="{01DE1E7D-53C7-43D6-8D81-542794C16538}" type="presOf" srcId="{16485377-1D83-4519-96A7-C53859B4F5C3}" destId="{7513E778-FFDE-4F68-B09E-C28990102BED}" srcOrd="0" destOrd="0" presId="urn:microsoft.com/office/officeart/2008/layout/SquareAccentList"/>
    <dgm:cxn modelId="{A76C4582-AFE3-4E9D-ADA4-63DCAF3F1195}" srcId="{8E804A83-90A2-4980-A0C8-A425D1B28027}" destId="{90B388FF-2395-4353-9E89-D584EA8356E5}" srcOrd="0" destOrd="0" parTransId="{A8951DC3-CED9-4398-8D67-F952271F128E}" sibTransId="{92479F8D-3B12-4A6E-B495-4D969504FB15}"/>
    <dgm:cxn modelId="{3808AE87-74DA-45F4-8ACC-5BB4E7635DAC}" type="presOf" srcId="{90B388FF-2395-4353-9E89-D584EA8356E5}" destId="{6C998DF2-D5FC-4CF6-919C-041690525242}" srcOrd="0" destOrd="0" presId="urn:microsoft.com/office/officeart/2008/layout/SquareAccentList"/>
    <dgm:cxn modelId="{8BBC8E9B-8AEE-43BC-8D07-9A974538E70E}" srcId="{725BCF42-5BA0-414F-97B8-34A43CB5139F}" destId="{EF18EE90-8529-485E-B2B5-5A14E9509144}" srcOrd="3" destOrd="0" parTransId="{B81CC6F2-AE8A-49EE-90F9-7852D18177AD}" sibTransId="{7BB68863-35E4-4C1F-A42B-635906416175}"/>
    <dgm:cxn modelId="{A72F76AA-FE50-4594-936B-8CFECFA6DDE5}" type="presOf" srcId="{FF060E22-06D8-4119-958D-7EA8F310DACC}" destId="{FCEFEE50-8184-430F-A430-68AD56027B38}" srcOrd="0" destOrd="0" presId="urn:microsoft.com/office/officeart/2008/layout/SquareAccentList"/>
    <dgm:cxn modelId="{A00826C3-7066-4B08-BFC1-250A2BDC366A}" srcId="{90B388FF-2395-4353-9E89-D584EA8356E5}" destId="{335DB80F-8B29-4788-B0A2-F18C0BA64872}" srcOrd="0" destOrd="0" parTransId="{886B57BA-15CC-4F86-8846-F0DC01F28F54}" sibTransId="{601E749D-5D20-4540-B623-122CA042325E}"/>
    <dgm:cxn modelId="{7246CFC4-0D1B-43D1-97B9-77E61D1AD3D7}" srcId="{725BCF42-5BA0-414F-97B8-34A43CB5139F}" destId="{25419D18-F4BE-4A39-99E0-0DCDB4EAD0B0}" srcOrd="2" destOrd="0" parTransId="{12693A01-9D2C-403C-BBD3-2E33A9AD781B}" sibTransId="{3469172B-74A0-4050-B98C-D698B8170D23}"/>
    <dgm:cxn modelId="{3709F4C7-CDE1-4630-B789-BE3006EFFF98}" type="presOf" srcId="{8E804A83-90A2-4980-A0C8-A425D1B28027}" destId="{AF0E3CA7-57AB-4338-B389-5F4731B64C10}" srcOrd="0" destOrd="0" presId="urn:microsoft.com/office/officeart/2008/layout/SquareAccentList"/>
    <dgm:cxn modelId="{E278B8CB-57B5-40BC-ABF7-05E81B0517C1}" srcId="{725BCF42-5BA0-414F-97B8-34A43CB5139F}" destId="{9F7C4A49-66E4-4EAF-8759-B227B8070FEB}" srcOrd="0" destOrd="0" parTransId="{CFA4BF40-07C3-410C-8EC7-4DDFD9E2C551}" sibTransId="{77BBF963-3DCB-44AD-B032-1D4A7BB3B974}"/>
    <dgm:cxn modelId="{96002FD2-D3B7-4439-A770-20D3EB6D3E45}" type="presOf" srcId="{25419D18-F4BE-4A39-99E0-0DCDB4EAD0B0}" destId="{348EF07A-BEA0-49FD-BBFA-6B8D4517A9AF}" srcOrd="0" destOrd="0" presId="urn:microsoft.com/office/officeart/2008/layout/SquareAccentList"/>
    <dgm:cxn modelId="{B5CBA7DB-F9C6-425D-AA77-F712277E3D7B}" type="presOf" srcId="{335DB80F-8B29-4788-B0A2-F18C0BA64872}" destId="{5D537C1A-9DF1-43C4-9637-B86CFC75A678}" srcOrd="0" destOrd="0" presId="urn:microsoft.com/office/officeart/2008/layout/SquareAccentList"/>
    <dgm:cxn modelId="{7BF1A7E8-50EB-4101-AE34-545770037DEA}" srcId="{90B388FF-2395-4353-9E89-D584EA8356E5}" destId="{FF060E22-06D8-4119-958D-7EA8F310DACC}" srcOrd="3" destOrd="0" parTransId="{2C61F9B1-D030-4A0D-A7AD-59E0F13D7B82}" sibTransId="{AD4F37ED-72CE-4CF7-866D-6C1D86D88DF7}"/>
    <dgm:cxn modelId="{9389629D-EB97-4AFF-981A-5B9CE786BCEE}" type="presParOf" srcId="{AF0E3CA7-57AB-4338-B389-5F4731B64C10}" destId="{713771D4-861A-491F-8FDB-C1B941D3ECB8}" srcOrd="0" destOrd="0" presId="urn:microsoft.com/office/officeart/2008/layout/SquareAccentList"/>
    <dgm:cxn modelId="{9475ECD6-7F90-4620-9423-04A491D52912}" type="presParOf" srcId="{713771D4-861A-491F-8FDB-C1B941D3ECB8}" destId="{134DA99F-3A82-4C18-AA8D-8CF753C62DBA}" srcOrd="0" destOrd="0" presId="urn:microsoft.com/office/officeart/2008/layout/SquareAccentList"/>
    <dgm:cxn modelId="{90237D9B-95DA-436B-9303-2637151D1519}" type="presParOf" srcId="{134DA99F-3A82-4C18-AA8D-8CF753C62DBA}" destId="{6A7CAB85-A12E-4DEE-90FB-F3309B0F4DD6}" srcOrd="0" destOrd="0" presId="urn:microsoft.com/office/officeart/2008/layout/SquareAccentList"/>
    <dgm:cxn modelId="{56D2CD60-F832-49AA-B3C1-961C8137219B}" type="presParOf" srcId="{134DA99F-3A82-4C18-AA8D-8CF753C62DBA}" destId="{4B944C83-8B83-4704-8130-7497E91219D2}" srcOrd="1" destOrd="0" presId="urn:microsoft.com/office/officeart/2008/layout/SquareAccentList"/>
    <dgm:cxn modelId="{B5EF3780-92BF-46EC-AD4D-B952C2BC66EB}" type="presParOf" srcId="{134DA99F-3A82-4C18-AA8D-8CF753C62DBA}" destId="{6C998DF2-D5FC-4CF6-919C-041690525242}" srcOrd="2" destOrd="0" presId="urn:microsoft.com/office/officeart/2008/layout/SquareAccentList"/>
    <dgm:cxn modelId="{C9D28944-5631-4B63-92AD-6872AB30BBBF}" type="presParOf" srcId="{713771D4-861A-491F-8FDB-C1B941D3ECB8}" destId="{F23CFCE5-22BF-42A1-A106-9793FD45240D}" srcOrd="1" destOrd="0" presId="urn:microsoft.com/office/officeart/2008/layout/SquareAccentList"/>
    <dgm:cxn modelId="{F84D8F1C-7BFC-449C-BA0C-2DB9FFC0DFD3}" type="presParOf" srcId="{F23CFCE5-22BF-42A1-A106-9793FD45240D}" destId="{A5AFF162-0DEC-4245-885F-4C6B6DF30EBF}" srcOrd="0" destOrd="0" presId="urn:microsoft.com/office/officeart/2008/layout/SquareAccentList"/>
    <dgm:cxn modelId="{F4A37712-BE7B-4DE7-871E-0FB8B69F0DE7}" type="presParOf" srcId="{A5AFF162-0DEC-4245-885F-4C6B6DF30EBF}" destId="{10BF1857-A6CA-40E9-AEDE-DD4F8AC8578A}" srcOrd="0" destOrd="0" presId="urn:microsoft.com/office/officeart/2008/layout/SquareAccentList"/>
    <dgm:cxn modelId="{ED4F2531-1E5E-4F19-AE64-8AE436BC6EAC}" type="presParOf" srcId="{A5AFF162-0DEC-4245-885F-4C6B6DF30EBF}" destId="{5D537C1A-9DF1-43C4-9637-B86CFC75A678}" srcOrd="1" destOrd="0" presId="urn:microsoft.com/office/officeart/2008/layout/SquareAccentList"/>
    <dgm:cxn modelId="{A2A95DF8-7AF9-473D-8FFA-C99C25FCF48E}" type="presParOf" srcId="{F23CFCE5-22BF-42A1-A106-9793FD45240D}" destId="{8606F29C-767E-4769-91C2-75D1FCEAA875}" srcOrd="1" destOrd="0" presId="urn:microsoft.com/office/officeart/2008/layout/SquareAccentList"/>
    <dgm:cxn modelId="{E9064D95-717A-44F3-B713-E2EB56C920ED}" type="presParOf" srcId="{8606F29C-767E-4769-91C2-75D1FCEAA875}" destId="{0836D8F4-48A7-4C1D-B333-39B5AA048C06}" srcOrd="0" destOrd="0" presId="urn:microsoft.com/office/officeart/2008/layout/SquareAccentList"/>
    <dgm:cxn modelId="{A2371B99-260D-4E51-BD54-1DF77D28416D}" type="presParOf" srcId="{8606F29C-767E-4769-91C2-75D1FCEAA875}" destId="{3C0032F7-B86C-405D-8904-215C2FB46B45}" srcOrd="1" destOrd="0" presId="urn:microsoft.com/office/officeart/2008/layout/SquareAccentList"/>
    <dgm:cxn modelId="{23748B66-31F8-4477-A0D1-80966CA8D894}" type="presParOf" srcId="{F23CFCE5-22BF-42A1-A106-9793FD45240D}" destId="{C36D6434-144E-48F8-9C12-234F4FD100C4}" srcOrd="2" destOrd="0" presId="urn:microsoft.com/office/officeart/2008/layout/SquareAccentList"/>
    <dgm:cxn modelId="{6BED1E00-8161-4982-A9C8-0FF16DF85E44}" type="presParOf" srcId="{C36D6434-144E-48F8-9C12-234F4FD100C4}" destId="{88CA860B-2D90-4713-8F7D-9246EF12094F}" srcOrd="0" destOrd="0" presId="urn:microsoft.com/office/officeart/2008/layout/SquareAccentList"/>
    <dgm:cxn modelId="{55411104-3408-4EAB-8288-B25BF69BA54B}" type="presParOf" srcId="{C36D6434-144E-48F8-9C12-234F4FD100C4}" destId="{680C4098-B71E-4227-BBB1-E6BAD61E46EE}" srcOrd="1" destOrd="0" presId="urn:microsoft.com/office/officeart/2008/layout/SquareAccentList"/>
    <dgm:cxn modelId="{CA5BDAF6-6E50-4227-B87A-0C1013537A38}" type="presParOf" srcId="{F23CFCE5-22BF-42A1-A106-9793FD45240D}" destId="{69564040-E36E-489B-83C6-E65A6F0CF319}" srcOrd="3" destOrd="0" presId="urn:microsoft.com/office/officeart/2008/layout/SquareAccentList"/>
    <dgm:cxn modelId="{7072BFA5-3480-4E6A-80F7-0FF65B121CB3}" type="presParOf" srcId="{69564040-E36E-489B-83C6-E65A6F0CF319}" destId="{6131EA87-0117-4BCD-8726-97E82E709EB0}" srcOrd="0" destOrd="0" presId="urn:microsoft.com/office/officeart/2008/layout/SquareAccentList"/>
    <dgm:cxn modelId="{FAE5E9C4-BF3A-4590-94E2-EEAE3827E73C}" type="presParOf" srcId="{69564040-E36E-489B-83C6-E65A6F0CF319}" destId="{FCEFEE50-8184-430F-A430-68AD56027B38}" srcOrd="1" destOrd="0" presId="urn:microsoft.com/office/officeart/2008/layout/SquareAccentList"/>
    <dgm:cxn modelId="{6004476B-2DF7-4980-AE8E-0A015BEB11D8}" type="presParOf" srcId="{AF0E3CA7-57AB-4338-B389-5F4731B64C10}" destId="{7BA18BE1-9014-4E9F-90F9-92D21BB4CC86}" srcOrd="1" destOrd="0" presId="urn:microsoft.com/office/officeart/2008/layout/SquareAccentList"/>
    <dgm:cxn modelId="{7A430398-0B1D-4ECD-AB5F-F47B8B127575}" type="presParOf" srcId="{7BA18BE1-9014-4E9F-90F9-92D21BB4CC86}" destId="{B885DC05-DF61-45FA-9195-6318469D5D82}" srcOrd="0" destOrd="0" presId="urn:microsoft.com/office/officeart/2008/layout/SquareAccentList"/>
    <dgm:cxn modelId="{0D337737-D13E-4C2F-B5F2-03EA471E21AF}" type="presParOf" srcId="{B885DC05-DF61-45FA-9195-6318469D5D82}" destId="{1E03334F-B4F9-49BA-ABB4-21CF6BCD81BB}" srcOrd="0" destOrd="0" presId="urn:microsoft.com/office/officeart/2008/layout/SquareAccentList"/>
    <dgm:cxn modelId="{CB3C42DF-DB0A-455C-AAA8-FBBAF6340798}" type="presParOf" srcId="{B885DC05-DF61-45FA-9195-6318469D5D82}" destId="{1E119492-62D6-4DEA-ACF3-E002BF3D13CB}" srcOrd="1" destOrd="0" presId="urn:microsoft.com/office/officeart/2008/layout/SquareAccentList"/>
    <dgm:cxn modelId="{CF778C1F-D7D1-4F80-A5DA-CB2AD4F40ED3}" type="presParOf" srcId="{B885DC05-DF61-45FA-9195-6318469D5D82}" destId="{63C2D511-73FF-4317-9A9A-1F3201A41487}" srcOrd="2" destOrd="0" presId="urn:microsoft.com/office/officeart/2008/layout/SquareAccentList"/>
    <dgm:cxn modelId="{A07A5D36-668E-4C2E-8E92-602FC12780D9}" type="presParOf" srcId="{7BA18BE1-9014-4E9F-90F9-92D21BB4CC86}" destId="{1861541D-4863-4AC0-8FF8-B7ED51338239}" srcOrd="1" destOrd="0" presId="urn:microsoft.com/office/officeart/2008/layout/SquareAccentList"/>
    <dgm:cxn modelId="{84940CA0-8C67-4284-BA35-D29740D0DE6D}" type="presParOf" srcId="{1861541D-4863-4AC0-8FF8-B7ED51338239}" destId="{3EF31035-F6A7-4BB9-94EC-1FFDC6B17173}" srcOrd="0" destOrd="0" presId="urn:microsoft.com/office/officeart/2008/layout/SquareAccentList"/>
    <dgm:cxn modelId="{DD788294-4A6A-4ABC-944E-A562845B4157}" type="presParOf" srcId="{3EF31035-F6A7-4BB9-94EC-1FFDC6B17173}" destId="{3F712A56-F341-4D2D-A6D7-A8A5ECC87553}" srcOrd="0" destOrd="0" presId="urn:microsoft.com/office/officeart/2008/layout/SquareAccentList"/>
    <dgm:cxn modelId="{7DA85106-B769-4F40-BDAA-D9E0FD46CE2D}" type="presParOf" srcId="{3EF31035-F6A7-4BB9-94EC-1FFDC6B17173}" destId="{3F928029-5597-4FF8-BDE1-B75DA28C40FD}" srcOrd="1" destOrd="0" presId="urn:microsoft.com/office/officeart/2008/layout/SquareAccentList"/>
    <dgm:cxn modelId="{0983055E-9E21-4035-812D-F499B06EEA84}" type="presParOf" srcId="{1861541D-4863-4AC0-8FF8-B7ED51338239}" destId="{62B3E0B9-04EA-487E-A046-4C8F27B93EAB}" srcOrd="1" destOrd="0" presId="urn:microsoft.com/office/officeart/2008/layout/SquareAccentList"/>
    <dgm:cxn modelId="{94923EE2-2B5B-4B96-976A-973477EE0D19}" type="presParOf" srcId="{62B3E0B9-04EA-487E-A046-4C8F27B93EAB}" destId="{09398CC2-1DF8-44DF-94A6-89DEF9202646}" srcOrd="0" destOrd="0" presId="urn:microsoft.com/office/officeart/2008/layout/SquareAccentList"/>
    <dgm:cxn modelId="{C7470C48-AE43-461A-B1C9-657C9E76F23B}" type="presParOf" srcId="{62B3E0B9-04EA-487E-A046-4C8F27B93EAB}" destId="{7513E778-FFDE-4F68-B09E-C28990102BED}" srcOrd="1" destOrd="0" presId="urn:microsoft.com/office/officeart/2008/layout/SquareAccentList"/>
    <dgm:cxn modelId="{0D49D4DD-A33E-4ABF-9FF1-4725032C5389}" type="presParOf" srcId="{1861541D-4863-4AC0-8FF8-B7ED51338239}" destId="{187C7DFD-6D69-48EB-B8C2-A18CC6823D22}" srcOrd="2" destOrd="0" presId="urn:microsoft.com/office/officeart/2008/layout/SquareAccentList"/>
    <dgm:cxn modelId="{68B0D0AF-CEAD-4FF6-A515-D57809291199}" type="presParOf" srcId="{187C7DFD-6D69-48EB-B8C2-A18CC6823D22}" destId="{2C9CD9F2-94B4-45C3-8E4B-0515F2104242}" srcOrd="0" destOrd="0" presId="urn:microsoft.com/office/officeart/2008/layout/SquareAccentList"/>
    <dgm:cxn modelId="{E4A59970-6A99-4D60-A0C7-FB8A8D62D938}" type="presParOf" srcId="{187C7DFD-6D69-48EB-B8C2-A18CC6823D22}" destId="{348EF07A-BEA0-49FD-BBFA-6B8D4517A9AF}" srcOrd="1" destOrd="0" presId="urn:microsoft.com/office/officeart/2008/layout/SquareAccentList"/>
    <dgm:cxn modelId="{35E395E3-56F6-4FFA-8824-00863EFFDE67}" type="presParOf" srcId="{1861541D-4863-4AC0-8FF8-B7ED51338239}" destId="{0B8BF947-6847-407C-8184-C0F9FBBBF7B9}" srcOrd="3" destOrd="0" presId="urn:microsoft.com/office/officeart/2008/layout/SquareAccentList"/>
    <dgm:cxn modelId="{391C1850-8089-4B1B-91D4-CAD71CEB1714}" type="presParOf" srcId="{0B8BF947-6847-407C-8184-C0F9FBBBF7B9}" destId="{01591DD7-E89C-4627-8B7A-07D5DFAF9277}" srcOrd="0" destOrd="0" presId="urn:microsoft.com/office/officeart/2008/layout/SquareAccentList"/>
    <dgm:cxn modelId="{C679C4FF-4EAD-4480-911F-D12B2F8C3BFA}" type="presParOf" srcId="{0B8BF947-6847-407C-8184-C0F9FBBBF7B9}" destId="{0B9E8825-4647-4AB6-B926-2401A04E869F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E804A83-90A2-4980-A0C8-A425D1B28027}" type="doc">
      <dgm:prSet loTypeId="urn:microsoft.com/office/officeart/2008/layout/SquareAccentLis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C"/>
        </a:p>
      </dgm:t>
    </dgm:pt>
    <dgm:pt modelId="{335DB80F-8B29-4788-B0A2-F18C0BA64872}">
      <dgm:prSet phldrT="[Texto]" custT="1"/>
      <dgm:spPr/>
      <dgm:t>
        <a:bodyPr/>
        <a:lstStyle/>
        <a:p>
          <a:r>
            <a:rPr lang="es-EC" sz="1400" dirty="0"/>
            <a:t>Seguridad de empleo es una necesidad social primaria</a:t>
          </a:r>
        </a:p>
      </dgm:t>
    </dgm:pt>
    <dgm:pt modelId="{886B57BA-15CC-4F86-8846-F0DC01F28F54}" type="parTrans" cxnId="{A00826C3-7066-4B08-BFC1-250A2BDC366A}">
      <dgm:prSet/>
      <dgm:spPr/>
      <dgm:t>
        <a:bodyPr/>
        <a:lstStyle/>
        <a:p>
          <a:endParaRPr lang="es-EC"/>
        </a:p>
      </dgm:t>
    </dgm:pt>
    <dgm:pt modelId="{601E749D-5D20-4540-B623-122CA042325E}" type="sibTrans" cxnId="{A00826C3-7066-4B08-BFC1-250A2BDC366A}">
      <dgm:prSet/>
      <dgm:spPr/>
      <dgm:t>
        <a:bodyPr/>
        <a:lstStyle/>
        <a:p>
          <a:endParaRPr lang="es-EC"/>
        </a:p>
      </dgm:t>
    </dgm:pt>
    <dgm:pt modelId="{490F5DEF-A176-42F6-9F23-488708857984}">
      <dgm:prSet phldrT="[Texto]" custT="1"/>
      <dgm:spPr/>
      <dgm:t>
        <a:bodyPr/>
        <a:lstStyle/>
        <a:p>
          <a:endParaRPr lang="es-EC" sz="1400" dirty="0"/>
        </a:p>
      </dgm:t>
    </dgm:pt>
    <dgm:pt modelId="{783536FB-8752-4811-9084-CC65B339E0F4}" type="parTrans" cxnId="{21FA990A-0774-4467-949A-A59474507EF6}">
      <dgm:prSet/>
      <dgm:spPr/>
      <dgm:t>
        <a:bodyPr/>
        <a:lstStyle/>
        <a:p>
          <a:endParaRPr lang="es-EC"/>
        </a:p>
      </dgm:t>
    </dgm:pt>
    <dgm:pt modelId="{297F0622-8DE4-400D-8230-D329EEFD2F9D}" type="sibTrans" cxnId="{21FA990A-0774-4467-949A-A59474507EF6}">
      <dgm:prSet/>
      <dgm:spPr/>
      <dgm:t>
        <a:bodyPr/>
        <a:lstStyle/>
        <a:p>
          <a:endParaRPr lang="es-EC"/>
        </a:p>
      </dgm:t>
    </dgm:pt>
    <dgm:pt modelId="{C754DA49-B89D-408B-B8AA-7C990AE0E2DD}">
      <dgm:prSet phldrT="[Texto]" custT="1"/>
      <dgm:spPr/>
      <dgm:t>
        <a:bodyPr/>
        <a:lstStyle/>
        <a:p>
          <a:r>
            <a:rPr lang="es-EC" sz="1400" dirty="0"/>
            <a:t>Relación significativa entre la oferta y la demanda </a:t>
          </a:r>
        </a:p>
      </dgm:t>
    </dgm:pt>
    <dgm:pt modelId="{BC289136-D215-4096-A24E-73532B2890FC}" type="parTrans" cxnId="{DB0D9065-0D77-48A6-B2AE-4154B6CFD31B}">
      <dgm:prSet/>
      <dgm:spPr/>
      <dgm:t>
        <a:bodyPr/>
        <a:lstStyle/>
        <a:p>
          <a:endParaRPr lang="es-EC"/>
        </a:p>
      </dgm:t>
    </dgm:pt>
    <dgm:pt modelId="{0035F8B7-33FD-4012-9AAB-EC76A829EBFA}" type="sibTrans" cxnId="{DB0D9065-0D77-48A6-B2AE-4154B6CFD31B}">
      <dgm:prSet/>
      <dgm:spPr/>
      <dgm:t>
        <a:bodyPr/>
        <a:lstStyle/>
        <a:p>
          <a:endParaRPr lang="es-EC"/>
        </a:p>
      </dgm:t>
    </dgm:pt>
    <dgm:pt modelId="{90B388FF-2395-4353-9E89-D584EA8356E5}">
      <dgm:prSet phldrT="[Texto]" custT="1"/>
      <dgm:spPr/>
      <dgm:t>
        <a:bodyPr/>
        <a:lstStyle/>
        <a:p>
          <a:r>
            <a:rPr lang="es-EC" sz="6500" dirty="0"/>
            <a:t>      </a:t>
          </a:r>
          <a:endParaRPr lang="es-EC" sz="800" dirty="0"/>
        </a:p>
      </dgm:t>
    </dgm:pt>
    <dgm:pt modelId="{92479F8D-3B12-4A6E-B495-4D969504FB15}" type="sibTrans" cxnId="{A76C4582-AFE3-4E9D-ADA4-63DCAF3F1195}">
      <dgm:prSet/>
      <dgm:spPr/>
      <dgm:t>
        <a:bodyPr/>
        <a:lstStyle/>
        <a:p>
          <a:endParaRPr lang="es-EC"/>
        </a:p>
      </dgm:t>
    </dgm:pt>
    <dgm:pt modelId="{A8951DC3-CED9-4398-8D67-F952271F128E}" type="parTrans" cxnId="{A76C4582-AFE3-4E9D-ADA4-63DCAF3F1195}">
      <dgm:prSet/>
      <dgm:spPr/>
      <dgm:t>
        <a:bodyPr/>
        <a:lstStyle/>
        <a:p>
          <a:endParaRPr lang="es-EC"/>
        </a:p>
      </dgm:t>
    </dgm:pt>
    <dgm:pt modelId="{E2202EDE-DBD6-454A-9227-9CC0C7F481C4}">
      <dgm:prSet phldrT="[Texto]" custT="1"/>
      <dgm:spPr/>
      <dgm:t>
        <a:bodyPr/>
        <a:lstStyle/>
        <a:p>
          <a:r>
            <a:rPr lang="es-EC" sz="1400" dirty="0"/>
            <a:t>Un mayor nivel de ingresos</a:t>
          </a:r>
        </a:p>
      </dgm:t>
    </dgm:pt>
    <dgm:pt modelId="{60542672-0363-4047-B740-05F246BAC028}" type="parTrans" cxnId="{C522931A-462B-4195-8BCD-AF55E1246E1C}">
      <dgm:prSet/>
      <dgm:spPr/>
      <dgm:t>
        <a:bodyPr/>
        <a:lstStyle/>
        <a:p>
          <a:endParaRPr lang="es-EC"/>
        </a:p>
      </dgm:t>
    </dgm:pt>
    <dgm:pt modelId="{CA615F20-3908-4458-BBCD-97EDE6A38084}" type="sibTrans" cxnId="{C522931A-462B-4195-8BCD-AF55E1246E1C}">
      <dgm:prSet/>
      <dgm:spPr/>
      <dgm:t>
        <a:bodyPr/>
        <a:lstStyle/>
        <a:p>
          <a:endParaRPr lang="es-EC"/>
        </a:p>
      </dgm:t>
    </dgm:pt>
    <dgm:pt modelId="{4AA9290E-5BD2-4F6E-8904-ECF75B4B4562}">
      <dgm:prSet phldrT="[Texto]" custT="1"/>
      <dgm:spPr/>
      <dgm:t>
        <a:bodyPr/>
        <a:lstStyle/>
        <a:p>
          <a:r>
            <a:rPr lang="es-EC" sz="1400" dirty="0"/>
            <a:t>Un mayor nivel de conocimientos</a:t>
          </a:r>
        </a:p>
      </dgm:t>
    </dgm:pt>
    <dgm:pt modelId="{8082E5A1-FDA4-4448-9306-402CE8B435CA}" type="parTrans" cxnId="{FE191F88-FE19-4E7C-9F18-7A97AA9C09D9}">
      <dgm:prSet/>
      <dgm:spPr/>
      <dgm:t>
        <a:bodyPr/>
        <a:lstStyle/>
        <a:p>
          <a:endParaRPr lang="es-EC"/>
        </a:p>
      </dgm:t>
    </dgm:pt>
    <dgm:pt modelId="{0A0F5195-380F-42B7-A2C6-B4181E861298}" type="sibTrans" cxnId="{FE191F88-FE19-4E7C-9F18-7A97AA9C09D9}">
      <dgm:prSet/>
      <dgm:spPr/>
      <dgm:t>
        <a:bodyPr/>
        <a:lstStyle/>
        <a:p>
          <a:endParaRPr lang="es-EC"/>
        </a:p>
      </dgm:t>
    </dgm:pt>
    <dgm:pt modelId="{E43B48EE-8407-4338-88A5-2949D3C4A336}">
      <dgm:prSet phldrT="[Texto]" custT="1"/>
      <dgm:spPr/>
      <dgm:t>
        <a:bodyPr/>
        <a:lstStyle/>
        <a:p>
          <a:r>
            <a:rPr lang="es-EC" sz="1400" dirty="0"/>
            <a:t>Dirigir asertivamente una empresa y sus empleados</a:t>
          </a:r>
        </a:p>
      </dgm:t>
    </dgm:pt>
    <dgm:pt modelId="{2E970BAE-53B9-4F31-9532-39D3B76BCB0E}" type="parTrans" cxnId="{4FFE16BB-69BD-470B-B8FC-F21E30CE98FB}">
      <dgm:prSet/>
      <dgm:spPr/>
      <dgm:t>
        <a:bodyPr/>
        <a:lstStyle/>
        <a:p>
          <a:endParaRPr lang="es-EC"/>
        </a:p>
      </dgm:t>
    </dgm:pt>
    <dgm:pt modelId="{E9C986E4-63C6-4E42-8934-C75A84FA7165}" type="sibTrans" cxnId="{4FFE16BB-69BD-470B-B8FC-F21E30CE98FB}">
      <dgm:prSet/>
      <dgm:spPr/>
      <dgm:t>
        <a:bodyPr/>
        <a:lstStyle/>
        <a:p>
          <a:endParaRPr lang="es-EC"/>
        </a:p>
      </dgm:t>
    </dgm:pt>
    <dgm:pt modelId="{C72E6939-D47B-4D10-B37F-D3591C9C57BF}">
      <dgm:prSet phldrT="[Texto]" custT="1"/>
      <dgm:spPr/>
      <dgm:t>
        <a:bodyPr/>
        <a:lstStyle/>
        <a:p>
          <a:r>
            <a:rPr lang="es-EC" sz="1400" dirty="0"/>
            <a:t>No se alcanza a satisfacer las necesidades del mercado laboral por el crecimiento del numero de plazas y la disminución de la oferta </a:t>
          </a:r>
        </a:p>
      </dgm:t>
    </dgm:pt>
    <dgm:pt modelId="{6EACE303-0B36-4F15-A57C-43FC5567F794}" type="parTrans" cxnId="{5810F465-0B84-42DA-975A-19A9BDF7880F}">
      <dgm:prSet/>
      <dgm:spPr/>
      <dgm:t>
        <a:bodyPr/>
        <a:lstStyle/>
        <a:p>
          <a:endParaRPr lang="es-EC"/>
        </a:p>
      </dgm:t>
    </dgm:pt>
    <dgm:pt modelId="{81F68EC0-0ECF-4893-8A98-65B49E645B4C}" type="sibTrans" cxnId="{5810F465-0B84-42DA-975A-19A9BDF7880F}">
      <dgm:prSet/>
      <dgm:spPr/>
      <dgm:t>
        <a:bodyPr/>
        <a:lstStyle/>
        <a:p>
          <a:endParaRPr lang="es-EC"/>
        </a:p>
      </dgm:t>
    </dgm:pt>
    <dgm:pt modelId="{9F7C4A49-66E4-4EAF-8759-B227B8070FEB}">
      <dgm:prSet phldrT="[Texto]" custT="1"/>
      <dgm:spPr/>
      <dgm:t>
        <a:bodyPr/>
        <a:lstStyle/>
        <a:p>
          <a:r>
            <a:rPr lang="es-EC" sz="1400" dirty="0"/>
            <a:t>Oferta académica </a:t>
          </a:r>
        </a:p>
      </dgm:t>
    </dgm:pt>
    <dgm:pt modelId="{77BBF963-3DCB-44AD-B032-1D4A7BB3B974}" type="sibTrans" cxnId="{E278B8CB-57B5-40BC-ABF7-05E81B0517C1}">
      <dgm:prSet/>
      <dgm:spPr/>
      <dgm:t>
        <a:bodyPr/>
        <a:lstStyle/>
        <a:p>
          <a:endParaRPr lang="es-EC"/>
        </a:p>
      </dgm:t>
    </dgm:pt>
    <dgm:pt modelId="{CFA4BF40-07C3-410C-8EC7-4DDFD9E2C551}" type="parTrans" cxnId="{E278B8CB-57B5-40BC-ABF7-05E81B0517C1}">
      <dgm:prSet/>
      <dgm:spPr/>
      <dgm:t>
        <a:bodyPr/>
        <a:lstStyle/>
        <a:p>
          <a:endParaRPr lang="es-EC"/>
        </a:p>
      </dgm:t>
    </dgm:pt>
    <dgm:pt modelId="{5BB70426-D876-45C5-81EF-949966A149A8}">
      <dgm:prSet phldrT="[Texto]" custT="1"/>
      <dgm:spPr/>
      <dgm:t>
        <a:bodyPr/>
        <a:lstStyle/>
        <a:p>
          <a:r>
            <a:rPr lang="es-EC" sz="1400" dirty="0"/>
            <a:t>No existe una que articule a los sectores turístico, hotelero y gastronómico</a:t>
          </a:r>
        </a:p>
      </dgm:t>
    </dgm:pt>
    <dgm:pt modelId="{1B478314-3BAE-468E-81B7-723C308DD61F}" type="parTrans" cxnId="{31A4F21B-FA10-466B-96D1-CB9D80795E63}">
      <dgm:prSet/>
      <dgm:spPr/>
      <dgm:t>
        <a:bodyPr/>
        <a:lstStyle/>
        <a:p>
          <a:endParaRPr lang="es-EC"/>
        </a:p>
      </dgm:t>
    </dgm:pt>
    <dgm:pt modelId="{22726D58-E6CE-4698-B890-66617363ADB6}" type="sibTrans" cxnId="{31A4F21B-FA10-466B-96D1-CB9D80795E63}">
      <dgm:prSet/>
      <dgm:spPr/>
      <dgm:t>
        <a:bodyPr/>
        <a:lstStyle/>
        <a:p>
          <a:endParaRPr lang="es-EC"/>
        </a:p>
      </dgm:t>
    </dgm:pt>
    <dgm:pt modelId="{847772FF-6E2F-41F1-8EA9-C6F60C6079B9}">
      <dgm:prSet phldrT="[Texto]" custT="1"/>
      <dgm:spPr/>
      <dgm:t>
        <a:bodyPr/>
        <a:lstStyle/>
        <a:p>
          <a:r>
            <a:rPr lang="es-EC" sz="1400" dirty="0"/>
            <a:t>Exigencias de conocimientos y competencias deben ser integradas</a:t>
          </a:r>
        </a:p>
      </dgm:t>
    </dgm:pt>
    <dgm:pt modelId="{9339E3E6-BEAB-4E01-B256-153F320C30A7}" type="parTrans" cxnId="{2E937C49-54E0-448D-8897-B48711EFD7B0}">
      <dgm:prSet/>
      <dgm:spPr/>
      <dgm:t>
        <a:bodyPr/>
        <a:lstStyle/>
        <a:p>
          <a:endParaRPr lang="es-EC"/>
        </a:p>
      </dgm:t>
    </dgm:pt>
    <dgm:pt modelId="{57291D69-2D8F-487A-88E2-DD86DD6C9A26}" type="sibTrans" cxnId="{2E937C49-54E0-448D-8897-B48711EFD7B0}">
      <dgm:prSet/>
      <dgm:spPr/>
      <dgm:t>
        <a:bodyPr/>
        <a:lstStyle/>
        <a:p>
          <a:endParaRPr lang="es-EC"/>
        </a:p>
      </dgm:t>
    </dgm:pt>
    <dgm:pt modelId="{FA643B63-B783-44F3-80F7-76B2CD3EB3D6}">
      <dgm:prSet phldrT="[Texto]" custT="1"/>
      <dgm:spPr/>
      <dgm:t>
        <a:bodyPr/>
        <a:lstStyle/>
        <a:p>
          <a:r>
            <a:rPr lang="es-EC" sz="1400" dirty="0"/>
            <a:t>Objetivos de aprendizaje </a:t>
          </a:r>
        </a:p>
      </dgm:t>
    </dgm:pt>
    <dgm:pt modelId="{ECEFA8A5-BB0D-430D-A2C4-7123294E0730}" type="parTrans" cxnId="{0F885162-CBDC-4844-A43D-4D22693F7BA2}">
      <dgm:prSet/>
      <dgm:spPr/>
      <dgm:t>
        <a:bodyPr/>
        <a:lstStyle/>
        <a:p>
          <a:endParaRPr lang="es-EC"/>
        </a:p>
      </dgm:t>
    </dgm:pt>
    <dgm:pt modelId="{F51D7769-53A9-42DD-AFAF-6BE03CEE1792}" type="sibTrans" cxnId="{0F885162-CBDC-4844-A43D-4D22693F7BA2}">
      <dgm:prSet/>
      <dgm:spPr/>
      <dgm:t>
        <a:bodyPr/>
        <a:lstStyle/>
        <a:p>
          <a:endParaRPr lang="es-EC"/>
        </a:p>
      </dgm:t>
    </dgm:pt>
    <dgm:pt modelId="{683C9C39-57D1-4403-91AA-B2482C01F8B3}">
      <dgm:prSet phldrT="[Texto]" custT="1"/>
      <dgm:spPr/>
      <dgm:t>
        <a:bodyPr/>
        <a:lstStyle/>
        <a:p>
          <a:r>
            <a:rPr lang="es-EC" sz="1400" dirty="0"/>
            <a:t>Solucionar los problemas del entorno laboral.</a:t>
          </a:r>
        </a:p>
      </dgm:t>
    </dgm:pt>
    <dgm:pt modelId="{47D918BA-9F6B-452B-BC28-8CE0B220648F}" type="parTrans" cxnId="{55E4E7EC-D51C-4937-9050-D90841C9A665}">
      <dgm:prSet/>
      <dgm:spPr/>
      <dgm:t>
        <a:bodyPr/>
        <a:lstStyle/>
        <a:p>
          <a:endParaRPr lang="es-EC"/>
        </a:p>
      </dgm:t>
    </dgm:pt>
    <dgm:pt modelId="{E8E6B494-0E4A-42EB-8310-315337D079E8}" type="sibTrans" cxnId="{55E4E7EC-D51C-4937-9050-D90841C9A665}">
      <dgm:prSet/>
      <dgm:spPr/>
      <dgm:t>
        <a:bodyPr/>
        <a:lstStyle/>
        <a:p>
          <a:endParaRPr lang="es-EC"/>
        </a:p>
      </dgm:t>
    </dgm:pt>
    <dgm:pt modelId="{725BCF42-5BA0-414F-97B8-34A43CB5139F}">
      <dgm:prSet phldrT="[Texto]" custT="1"/>
      <dgm:spPr/>
      <dgm:t>
        <a:bodyPr/>
        <a:lstStyle/>
        <a:p>
          <a:r>
            <a:rPr lang="es-EC" sz="1400" dirty="0"/>
            <a:t>       </a:t>
          </a:r>
        </a:p>
      </dgm:t>
    </dgm:pt>
    <dgm:pt modelId="{A8CA6CDA-3CF2-47B5-9A60-474B0CC76128}" type="sibTrans" cxnId="{59409143-2CA1-4D8F-B8D9-4883E6474580}">
      <dgm:prSet/>
      <dgm:spPr/>
      <dgm:t>
        <a:bodyPr/>
        <a:lstStyle/>
        <a:p>
          <a:endParaRPr lang="es-EC"/>
        </a:p>
      </dgm:t>
    </dgm:pt>
    <dgm:pt modelId="{7F15C54D-C781-4A27-9EEC-1703BC1C55C8}" type="parTrans" cxnId="{59409143-2CA1-4D8F-B8D9-4883E6474580}">
      <dgm:prSet/>
      <dgm:spPr/>
      <dgm:t>
        <a:bodyPr/>
        <a:lstStyle/>
        <a:p>
          <a:endParaRPr lang="es-EC"/>
        </a:p>
      </dgm:t>
    </dgm:pt>
    <dgm:pt modelId="{E8BE8CA9-B1C2-412E-94DF-EF6FC4EF105A}">
      <dgm:prSet phldrT="[Texto]" custT="1"/>
      <dgm:spPr/>
      <dgm:t>
        <a:bodyPr/>
        <a:lstStyle/>
        <a:p>
          <a:endParaRPr lang="es-EC" sz="1400" dirty="0"/>
        </a:p>
      </dgm:t>
    </dgm:pt>
    <dgm:pt modelId="{189FBB44-EF3A-4DBD-8877-5DE681201F1D}" type="parTrans" cxnId="{E02BB105-E334-469F-A4A1-AAFA4FE15B07}">
      <dgm:prSet/>
      <dgm:spPr/>
      <dgm:t>
        <a:bodyPr/>
        <a:lstStyle/>
        <a:p>
          <a:endParaRPr lang="es-EC"/>
        </a:p>
      </dgm:t>
    </dgm:pt>
    <dgm:pt modelId="{5DFA6CF1-F5FC-4826-AB87-B1214B3497D5}" type="sibTrans" cxnId="{E02BB105-E334-469F-A4A1-AAFA4FE15B07}">
      <dgm:prSet/>
      <dgm:spPr/>
      <dgm:t>
        <a:bodyPr/>
        <a:lstStyle/>
        <a:p>
          <a:endParaRPr lang="es-EC"/>
        </a:p>
      </dgm:t>
    </dgm:pt>
    <dgm:pt modelId="{AF0E3CA7-57AB-4338-B389-5F4731B64C10}" type="pres">
      <dgm:prSet presAssocID="{8E804A83-90A2-4980-A0C8-A425D1B28027}" presName="layout" presStyleCnt="0">
        <dgm:presLayoutVars>
          <dgm:chMax/>
          <dgm:chPref/>
          <dgm:dir/>
          <dgm:resizeHandles/>
        </dgm:presLayoutVars>
      </dgm:prSet>
      <dgm:spPr/>
    </dgm:pt>
    <dgm:pt modelId="{713771D4-861A-491F-8FDB-C1B941D3ECB8}" type="pres">
      <dgm:prSet presAssocID="{90B388FF-2395-4353-9E89-D584EA8356E5}" presName="root" presStyleCnt="0">
        <dgm:presLayoutVars>
          <dgm:chMax/>
          <dgm:chPref/>
        </dgm:presLayoutVars>
      </dgm:prSet>
      <dgm:spPr/>
    </dgm:pt>
    <dgm:pt modelId="{134DA99F-3A82-4C18-AA8D-8CF753C62DBA}" type="pres">
      <dgm:prSet presAssocID="{90B388FF-2395-4353-9E89-D584EA8356E5}" presName="rootComposite" presStyleCnt="0">
        <dgm:presLayoutVars/>
      </dgm:prSet>
      <dgm:spPr/>
    </dgm:pt>
    <dgm:pt modelId="{6A7CAB85-A12E-4DEE-90FB-F3309B0F4DD6}" type="pres">
      <dgm:prSet presAssocID="{90B388FF-2395-4353-9E89-D584EA8356E5}" presName="ParentAccent" presStyleLbl="alignNode1" presStyleIdx="0" presStyleCnt="2" custLinFactNeighborX="924" custLinFactNeighborY="3928"/>
      <dgm:spPr>
        <a:solidFill>
          <a:srgbClr val="660066"/>
        </a:solidFill>
      </dgm:spPr>
    </dgm:pt>
    <dgm:pt modelId="{4B944C83-8B83-4704-8130-7497E91219D2}" type="pres">
      <dgm:prSet presAssocID="{90B388FF-2395-4353-9E89-D584EA8356E5}" presName="ParentSmallAccent" presStyleLbl="fgAcc1" presStyleIdx="0" presStyleCnt="2"/>
      <dgm:spPr/>
    </dgm:pt>
    <dgm:pt modelId="{6C998DF2-D5FC-4CF6-919C-041690525242}" type="pres">
      <dgm:prSet presAssocID="{90B388FF-2395-4353-9E89-D584EA8356E5}" presName="Parent" presStyleLbl="revTx" presStyleIdx="0" presStyleCnt="8">
        <dgm:presLayoutVars>
          <dgm:chMax/>
          <dgm:chPref val="4"/>
          <dgm:bulletEnabled val="1"/>
        </dgm:presLayoutVars>
      </dgm:prSet>
      <dgm:spPr/>
    </dgm:pt>
    <dgm:pt modelId="{F23CFCE5-22BF-42A1-A106-9793FD45240D}" type="pres">
      <dgm:prSet presAssocID="{90B388FF-2395-4353-9E89-D584EA8356E5}" presName="childShape" presStyleCnt="0">
        <dgm:presLayoutVars>
          <dgm:chMax val="0"/>
          <dgm:chPref val="0"/>
        </dgm:presLayoutVars>
      </dgm:prSet>
      <dgm:spPr/>
    </dgm:pt>
    <dgm:pt modelId="{A5AFF162-0DEC-4245-885F-4C6B6DF30EBF}" type="pres">
      <dgm:prSet presAssocID="{335DB80F-8B29-4788-B0A2-F18C0BA64872}" presName="childComposite" presStyleCnt="0">
        <dgm:presLayoutVars>
          <dgm:chMax val="0"/>
          <dgm:chPref val="0"/>
        </dgm:presLayoutVars>
      </dgm:prSet>
      <dgm:spPr/>
    </dgm:pt>
    <dgm:pt modelId="{10BF1857-A6CA-40E9-AEDE-DD4F8AC8578A}" type="pres">
      <dgm:prSet presAssocID="{335DB80F-8B29-4788-B0A2-F18C0BA64872}" presName="ChildAccent" presStyleLbl="solidFgAcc1" presStyleIdx="0" presStyleCnt="6" custLinFactNeighborX="13897" custLinFactNeighborY="-93805"/>
      <dgm:spPr>
        <a:noFill/>
      </dgm:spPr>
    </dgm:pt>
    <dgm:pt modelId="{5D537C1A-9DF1-43C4-9637-B86CFC75A678}" type="pres">
      <dgm:prSet presAssocID="{335DB80F-8B29-4788-B0A2-F18C0BA64872}" presName="Child" presStyleLbl="revTx" presStyleIdx="1" presStyleCnt="8" custLinFactNeighborX="1377" custLinFactNeighborY="-10111">
        <dgm:presLayoutVars>
          <dgm:chMax val="0"/>
          <dgm:chPref val="0"/>
          <dgm:bulletEnabled val="1"/>
        </dgm:presLayoutVars>
      </dgm:prSet>
      <dgm:spPr/>
    </dgm:pt>
    <dgm:pt modelId="{8606F29C-767E-4769-91C2-75D1FCEAA875}" type="pres">
      <dgm:prSet presAssocID="{490F5DEF-A176-42F6-9F23-488708857984}" presName="childComposite" presStyleCnt="0">
        <dgm:presLayoutVars>
          <dgm:chMax val="0"/>
          <dgm:chPref val="0"/>
        </dgm:presLayoutVars>
      </dgm:prSet>
      <dgm:spPr/>
    </dgm:pt>
    <dgm:pt modelId="{0836D8F4-48A7-4C1D-B333-39B5AA048C06}" type="pres">
      <dgm:prSet presAssocID="{490F5DEF-A176-42F6-9F23-488708857984}" presName="ChildAccent" presStyleLbl="solidFgAcc1" presStyleIdx="1" presStyleCnt="6"/>
      <dgm:spPr/>
    </dgm:pt>
    <dgm:pt modelId="{3C0032F7-B86C-405D-8904-215C2FB46B45}" type="pres">
      <dgm:prSet presAssocID="{490F5DEF-A176-42F6-9F23-488708857984}" presName="Child" presStyleLbl="revTx" presStyleIdx="2" presStyleCnt="8" custLinFactNeighborX="1278" custLinFactNeighborY="34459">
        <dgm:presLayoutVars>
          <dgm:chMax val="0"/>
          <dgm:chPref val="0"/>
          <dgm:bulletEnabled val="1"/>
        </dgm:presLayoutVars>
      </dgm:prSet>
      <dgm:spPr/>
    </dgm:pt>
    <dgm:pt modelId="{C36D6434-144E-48F8-9C12-234F4FD100C4}" type="pres">
      <dgm:prSet presAssocID="{C754DA49-B89D-408B-B8AA-7C990AE0E2DD}" presName="childComposite" presStyleCnt="0">
        <dgm:presLayoutVars>
          <dgm:chMax val="0"/>
          <dgm:chPref val="0"/>
        </dgm:presLayoutVars>
      </dgm:prSet>
      <dgm:spPr/>
    </dgm:pt>
    <dgm:pt modelId="{88CA860B-2D90-4713-8F7D-9246EF12094F}" type="pres">
      <dgm:prSet presAssocID="{C754DA49-B89D-408B-B8AA-7C990AE0E2DD}" presName="ChildAccent" presStyleLbl="solidFgAcc1" presStyleIdx="2" presStyleCnt="6" custLinFactNeighborY="87713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</dgm:pt>
    <dgm:pt modelId="{680C4098-B71E-4227-BBB1-E6BAD61E46EE}" type="pres">
      <dgm:prSet presAssocID="{C754DA49-B89D-408B-B8AA-7C990AE0E2DD}" presName="Child" presStyleLbl="revTx" presStyleIdx="3" presStyleCnt="8" custLinFactX="13086" custLinFactNeighborX="100000" custLinFactNeighborY="-48624">
        <dgm:presLayoutVars>
          <dgm:chMax val="0"/>
          <dgm:chPref val="0"/>
          <dgm:bulletEnabled val="1"/>
        </dgm:presLayoutVars>
      </dgm:prSet>
      <dgm:spPr/>
    </dgm:pt>
    <dgm:pt modelId="{8F74C57F-C700-4969-8F34-B27843DFD54E}" type="pres">
      <dgm:prSet presAssocID="{C72E6939-D47B-4D10-B37F-D3591C9C57BF}" presName="childComposite" presStyleCnt="0">
        <dgm:presLayoutVars>
          <dgm:chMax val="0"/>
          <dgm:chPref val="0"/>
        </dgm:presLayoutVars>
      </dgm:prSet>
      <dgm:spPr/>
    </dgm:pt>
    <dgm:pt modelId="{942AA7E6-A4E0-47BB-B520-111204401199}" type="pres">
      <dgm:prSet presAssocID="{C72E6939-D47B-4D10-B37F-D3591C9C57BF}" presName="ChildAccent" presStyleLbl="solidFgAcc1" presStyleIdx="3" presStyleCnt="6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</dgm:pt>
    <dgm:pt modelId="{1E616853-50DF-44A0-991A-5518352DC822}" type="pres">
      <dgm:prSet presAssocID="{C72E6939-D47B-4D10-B37F-D3591C9C57BF}" presName="Child" presStyleLbl="revTx" presStyleIdx="4" presStyleCnt="8" custLinFactY="-88407" custLinFactNeighborX="2245" custLinFactNeighborY="-100000">
        <dgm:presLayoutVars>
          <dgm:chMax val="0"/>
          <dgm:chPref val="0"/>
          <dgm:bulletEnabled val="1"/>
        </dgm:presLayoutVars>
      </dgm:prSet>
      <dgm:spPr/>
    </dgm:pt>
    <dgm:pt modelId="{7BA18BE1-9014-4E9F-90F9-92D21BB4CC86}" type="pres">
      <dgm:prSet presAssocID="{725BCF42-5BA0-414F-97B8-34A43CB5139F}" presName="root" presStyleCnt="0">
        <dgm:presLayoutVars>
          <dgm:chMax/>
          <dgm:chPref/>
        </dgm:presLayoutVars>
      </dgm:prSet>
      <dgm:spPr/>
    </dgm:pt>
    <dgm:pt modelId="{B885DC05-DF61-45FA-9195-6318469D5D82}" type="pres">
      <dgm:prSet presAssocID="{725BCF42-5BA0-414F-97B8-34A43CB5139F}" presName="rootComposite" presStyleCnt="0">
        <dgm:presLayoutVars/>
      </dgm:prSet>
      <dgm:spPr/>
    </dgm:pt>
    <dgm:pt modelId="{1E03334F-B4F9-49BA-ABB4-21CF6BCD81BB}" type="pres">
      <dgm:prSet presAssocID="{725BCF42-5BA0-414F-97B8-34A43CB5139F}" presName="ParentAccent" presStyleLbl="alignNode1" presStyleIdx="1" presStyleCnt="2"/>
      <dgm:spPr>
        <a:solidFill>
          <a:srgbClr val="FF9933"/>
        </a:solidFill>
      </dgm:spPr>
    </dgm:pt>
    <dgm:pt modelId="{1E119492-62D6-4DEA-ACF3-E002BF3D13CB}" type="pres">
      <dgm:prSet presAssocID="{725BCF42-5BA0-414F-97B8-34A43CB5139F}" presName="ParentSmallAccent" presStyleLbl="fgAcc1" presStyleIdx="1" presStyleCnt="2"/>
      <dgm:spPr/>
    </dgm:pt>
    <dgm:pt modelId="{63C2D511-73FF-4317-9A9A-1F3201A41487}" type="pres">
      <dgm:prSet presAssocID="{725BCF42-5BA0-414F-97B8-34A43CB5139F}" presName="Parent" presStyleLbl="revTx" presStyleIdx="5" presStyleCnt="8" custLinFactNeighborX="-248" custLinFactNeighborY="11646">
        <dgm:presLayoutVars>
          <dgm:chMax/>
          <dgm:chPref val="4"/>
          <dgm:bulletEnabled val="1"/>
        </dgm:presLayoutVars>
      </dgm:prSet>
      <dgm:spPr/>
    </dgm:pt>
    <dgm:pt modelId="{1861541D-4863-4AC0-8FF8-B7ED51338239}" type="pres">
      <dgm:prSet presAssocID="{725BCF42-5BA0-414F-97B8-34A43CB5139F}" presName="childShape" presStyleCnt="0">
        <dgm:presLayoutVars>
          <dgm:chMax val="0"/>
          <dgm:chPref val="0"/>
        </dgm:presLayoutVars>
      </dgm:prSet>
      <dgm:spPr/>
    </dgm:pt>
    <dgm:pt modelId="{2339B8C5-8BE5-4287-B7C5-3B840F3E1F93}" type="pres">
      <dgm:prSet presAssocID="{E8BE8CA9-B1C2-412E-94DF-EF6FC4EF105A}" presName="childComposite" presStyleCnt="0">
        <dgm:presLayoutVars>
          <dgm:chMax val="0"/>
          <dgm:chPref val="0"/>
        </dgm:presLayoutVars>
      </dgm:prSet>
      <dgm:spPr/>
    </dgm:pt>
    <dgm:pt modelId="{F0820F20-7A75-4962-9B1C-B2058DF594A6}" type="pres">
      <dgm:prSet presAssocID="{E8BE8CA9-B1C2-412E-94DF-EF6FC4EF105A}" presName="ChildAccent" presStyleLbl="solidFgAcc1" presStyleIdx="4" presStyleCnt="6" custLinFactY="-17165" custLinFactNeighborX="-8643" custLinFactNeighborY="-100000"/>
      <dgm:spPr/>
    </dgm:pt>
    <dgm:pt modelId="{EBF1C067-9609-4158-B3DA-49CDF60BACE6}" type="pres">
      <dgm:prSet presAssocID="{E8BE8CA9-B1C2-412E-94DF-EF6FC4EF105A}" presName="Child" presStyleLbl="revTx" presStyleIdx="6" presStyleCnt="8" custLinFactNeighborX="-158" custLinFactNeighborY="13045">
        <dgm:presLayoutVars>
          <dgm:chMax val="0"/>
          <dgm:chPref val="0"/>
          <dgm:bulletEnabled val="1"/>
        </dgm:presLayoutVars>
      </dgm:prSet>
      <dgm:spPr/>
    </dgm:pt>
    <dgm:pt modelId="{3EF31035-F6A7-4BB9-94EC-1FFDC6B17173}" type="pres">
      <dgm:prSet presAssocID="{9F7C4A49-66E4-4EAF-8759-B227B8070FEB}" presName="childComposite" presStyleCnt="0">
        <dgm:presLayoutVars>
          <dgm:chMax val="0"/>
          <dgm:chPref val="0"/>
        </dgm:presLayoutVars>
      </dgm:prSet>
      <dgm:spPr/>
    </dgm:pt>
    <dgm:pt modelId="{3F712A56-F341-4D2D-A6D7-A8A5ECC87553}" type="pres">
      <dgm:prSet presAssocID="{9F7C4A49-66E4-4EAF-8759-B227B8070FEB}" presName="ChildAccent" presStyleLbl="solidFgAcc1" presStyleIdx="5" presStyleCnt="6" custLinFactY="30340" custLinFactNeighborX="-8643" custLinFactNeighborY="100000"/>
      <dgm:spPr/>
    </dgm:pt>
    <dgm:pt modelId="{3F928029-5597-4FF8-BDE1-B75DA28C40FD}" type="pres">
      <dgm:prSet presAssocID="{9F7C4A49-66E4-4EAF-8759-B227B8070FEB}" presName="Child" presStyleLbl="revTx" presStyleIdx="7" presStyleCnt="8" custLinFactNeighborX="367" custLinFactNeighborY="-88824">
        <dgm:presLayoutVars>
          <dgm:chMax val="0"/>
          <dgm:chPref val="0"/>
          <dgm:bulletEnabled val="1"/>
        </dgm:presLayoutVars>
      </dgm:prSet>
      <dgm:spPr/>
    </dgm:pt>
  </dgm:ptLst>
  <dgm:cxnLst>
    <dgm:cxn modelId="{E02BB105-E334-469F-A4A1-AAFA4FE15B07}" srcId="{725BCF42-5BA0-414F-97B8-34A43CB5139F}" destId="{E8BE8CA9-B1C2-412E-94DF-EF6FC4EF105A}" srcOrd="0" destOrd="0" parTransId="{189FBB44-EF3A-4DBD-8877-5DE681201F1D}" sibTransId="{5DFA6CF1-F5FC-4826-AB87-B1214B3497D5}"/>
    <dgm:cxn modelId="{21FA990A-0774-4467-949A-A59474507EF6}" srcId="{90B388FF-2395-4353-9E89-D584EA8356E5}" destId="{490F5DEF-A176-42F6-9F23-488708857984}" srcOrd="1" destOrd="0" parTransId="{783536FB-8752-4811-9084-CC65B339E0F4}" sibTransId="{297F0622-8DE4-400D-8230-D329EEFD2F9D}"/>
    <dgm:cxn modelId="{114A2E0B-8A7F-4C4C-B6FE-5D791458FB64}" type="presOf" srcId="{5BB70426-D876-45C5-81EF-949966A149A8}" destId="{3F928029-5597-4FF8-BDE1-B75DA28C40FD}" srcOrd="0" destOrd="1" presId="urn:microsoft.com/office/officeart/2008/layout/SquareAccentList"/>
    <dgm:cxn modelId="{574EB711-172B-494C-B6D7-0A49D8C32DD4}" type="presOf" srcId="{C72E6939-D47B-4D10-B37F-D3591C9C57BF}" destId="{1E616853-50DF-44A0-991A-5518352DC822}" srcOrd="0" destOrd="0" presId="urn:microsoft.com/office/officeart/2008/layout/SquareAccentList"/>
    <dgm:cxn modelId="{5FED6516-B2D2-4D8E-AFFD-6CDC85C44B71}" type="presOf" srcId="{FA643B63-B783-44F3-80F7-76B2CD3EB3D6}" destId="{3F928029-5597-4FF8-BDE1-B75DA28C40FD}" srcOrd="0" destOrd="3" presId="urn:microsoft.com/office/officeart/2008/layout/SquareAccentList"/>
    <dgm:cxn modelId="{C522931A-462B-4195-8BCD-AF55E1246E1C}" srcId="{335DB80F-8B29-4788-B0A2-F18C0BA64872}" destId="{E2202EDE-DBD6-454A-9227-9CC0C7F481C4}" srcOrd="0" destOrd="0" parTransId="{60542672-0363-4047-B740-05F246BAC028}" sibTransId="{CA615F20-3908-4458-BBCD-97EDE6A38084}"/>
    <dgm:cxn modelId="{31A4F21B-FA10-466B-96D1-CB9D80795E63}" srcId="{9F7C4A49-66E4-4EAF-8759-B227B8070FEB}" destId="{5BB70426-D876-45C5-81EF-949966A149A8}" srcOrd="0" destOrd="0" parTransId="{1B478314-3BAE-468E-81B7-723C308DD61F}" sibTransId="{22726D58-E6CE-4698-B890-66617363ADB6}"/>
    <dgm:cxn modelId="{FEF99B35-24B0-4BB8-8D09-5A73B0F907B7}" type="presOf" srcId="{490F5DEF-A176-42F6-9F23-488708857984}" destId="{3C0032F7-B86C-405D-8904-215C2FB46B45}" srcOrd="0" destOrd="0" presId="urn:microsoft.com/office/officeart/2008/layout/SquareAccentList"/>
    <dgm:cxn modelId="{34B5AE41-7D6C-4FA3-BBEA-4E5E2A547FBC}" type="presOf" srcId="{8E804A83-90A2-4980-A0C8-A425D1B28027}" destId="{AF0E3CA7-57AB-4338-B389-5F4731B64C10}" srcOrd="0" destOrd="0" presId="urn:microsoft.com/office/officeart/2008/layout/SquareAccentList"/>
    <dgm:cxn modelId="{0F885162-CBDC-4844-A43D-4D22693F7BA2}" srcId="{9F7C4A49-66E4-4EAF-8759-B227B8070FEB}" destId="{FA643B63-B783-44F3-80F7-76B2CD3EB3D6}" srcOrd="2" destOrd="0" parTransId="{ECEFA8A5-BB0D-430D-A2C4-7123294E0730}" sibTransId="{F51D7769-53A9-42DD-AFAF-6BE03CEE1792}"/>
    <dgm:cxn modelId="{59409143-2CA1-4D8F-B8D9-4883E6474580}" srcId="{8E804A83-90A2-4980-A0C8-A425D1B28027}" destId="{725BCF42-5BA0-414F-97B8-34A43CB5139F}" srcOrd="1" destOrd="0" parTransId="{7F15C54D-C781-4A27-9EEC-1703BC1C55C8}" sibTransId="{A8CA6CDA-3CF2-47B5-9A60-474B0CC76128}"/>
    <dgm:cxn modelId="{DB0D9065-0D77-48A6-B2AE-4154B6CFD31B}" srcId="{90B388FF-2395-4353-9E89-D584EA8356E5}" destId="{C754DA49-B89D-408B-B8AA-7C990AE0E2DD}" srcOrd="2" destOrd="0" parTransId="{BC289136-D215-4096-A24E-73532B2890FC}" sibTransId="{0035F8B7-33FD-4012-9AAB-EC76A829EBFA}"/>
    <dgm:cxn modelId="{5810F465-0B84-42DA-975A-19A9BDF7880F}" srcId="{90B388FF-2395-4353-9E89-D584EA8356E5}" destId="{C72E6939-D47B-4D10-B37F-D3591C9C57BF}" srcOrd="3" destOrd="0" parTransId="{6EACE303-0B36-4F15-A57C-43FC5567F794}" sibTransId="{81F68EC0-0ECF-4893-8A98-65B49E645B4C}"/>
    <dgm:cxn modelId="{21E2CE48-2B06-405C-AD34-DEC883C038B5}" type="presOf" srcId="{E2202EDE-DBD6-454A-9227-9CC0C7F481C4}" destId="{5D537C1A-9DF1-43C4-9637-B86CFC75A678}" srcOrd="0" destOrd="1" presId="urn:microsoft.com/office/officeart/2008/layout/SquareAccentList"/>
    <dgm:cxn modelId="{2E937C49-54E0-448D-8897-B48711EFD7B0}" srcId="{9F7C4A49-66E4-4EAF-8759-B227B8070FEB}" destId="{847772FF-6E2F-41F1-8EA9-C6F60C6079B9}" srcOrd="1" destOrd="0" parTransId="{9339E3E6-BEAB-4E01-B256-153F320C30A7}" sibTransId="{57291D69-2D8F-487A-88E2-DD86DD6C9A26}"/>
    <dgm:cxn modelId="{A76C4582-AFE3-4E9D-ADA4-63DCAF3F1195}" srcId="{8E804A83-90A2-4980-A0C8-A425D1B28027}" destId="{90B388FF-2395-4353-9E89-D584EA8356E5}" srcOrd="0" destOrd="0" parTransId="{A8951DC3-CED9-4398-8D67-F952271F128E}" sibTransId="{92479F8D-3B12-4A6E-B495-4D969504FB15}"/>
    <dgm:cxn modelId="{FE191F88-FE19-4E7C-9F18-7A97AA9C09D9}" srcId="{335DB80F-8B29-4788-B0A2-F18C0BA64872}" destId="{4AA9290E-5BD2-4F6E-8904-ECF75B4B4562}" srcOrd="1" destOrd="0" parTransId="{8082E5A1-FDA4-4448-9306-402CE8B435CA}" sibTransId="{0A0F5195-380F-42B7-A2C6-B4181E861298}"/>
    <dgm:cxn modelId="{C6682F96-0063-49F3-BCAD-D0439D7093F2}" type="presOf" srcId="{847772FF-6E2F-41F1-8EA9-C6F60C6079B9}" destId="{3F928029-5597-4FF8-BDE1-B75DA28C40FD}" srcOrd="0" destOrd="2" presId="urn:microsoft.com/office/officeart/2008/layout/SquareAccentList"/>
    <dgm:cxn modelId="{40ED139F-1ED9-4492-B943-7DB2C7E8FB80}" type="presOf" srcId="{E8BE8CA9-B1C2-412E-94DF-EF6FC4EF105A}" destId="{EBF1C067-9609-4158-B3DA-49CDF60BACE6}" srcOrd="0" destOrd="0" presId="urn:microsoft.com/office/officeart/2008/layout/SquareAccentList"/>
    <dgm:cxn modelId="{C2EF11AD-D762-4195-B871-C26A6418C397}" type="presOf" srcId="{683C9C39-57D1-4403-91AA-B2482C01F8B3}" destId="{3F928029-5597-4FF8-BDE1-B75DA28C40FD}" srcOrd="0" destOrd="4" presId="urn:microsoft.com/office/officeart/2008/layout/SquareAccentList"/>
    <dgm:cxn modelId="{19AF5AB1-4390-4F5B-AEDB-27DDC13B917A}" type="presOf" srcId="{725BCF42-5BA0-414F-97B8-34A43CB5139F}" destId="{63C2D511-73FF-4317-9A9A-1F3201A41487}" srcOrd="0" destOrd="0" presId="urn:microsoft.com/office/officeart/2008/layout/SquareAccentList"/>
    <dgm:cxn modelId="{4FFE16BB-69BD-470B-B8FC-F21E30CE98FB}" srcId="{335DB80F-8B29-4788-B0A2-F18C0BA64872}" destId="{E43B48EE-8407-4338-88A5-2949D3C4A336}" srcOrd="2" destOrd="0" parTransId="{2E970BAE-53B9-4F31-9532-39D3B76BCB0E}" sibTransId="{E9C986E4-63C6-4E42-8934-C75A84FA7165}"/>
    <dgm:cxn modelId="{A00826C3-7066-4B08-BFC1-250A2BDC366A}" srcId="{90B388FF-2395-4353-9E89-D584EA8356E5}" destId="{335DB80F-8B29-4788-B0A2-F18C0BA64872}" srcOrd="0" destOrd="0" parTransId="{886B57BA-15CC-4F86-8846-F0DC01F28F54}" sibTransId="{601E749D-5D20-4540-B623-122CA042325E}"/>
    <dgm:cxn modelId="{C4A21AC4-E500-4050-B1AB-286F2FC65A2D}" type="presOf" srcId="{C754DA49-B89D-408B-B8AA-7C990AE0E2DD}" destId="{680C4098-B71E-4227-BBB1-E6BAD61E46EE}" srcOrd="0" destOrd="0" presId="urn:microsoft.com/office/officeart/2008/layout/SquareAccentList"/>
    <dgm:cxn modelId="{E278B8CB-57B5-40BC-ABF7-05E81B0517C1}" srcId="{725BCF42-5BA0-414F-97B8-34A43CB5139F}" destId="{9F7C4A49-66E4-4EAF-8759-B227B8070FEB}" srcOrd="1" destOrd="0" parTransId="{CFA4BF40-07C3-410C-8EC7-4DDFD9E2C551}" sibTransId="{77BBF963-3DCB-44AD-B032-1D4A7BB3B974}"/>
    <dgm:cxn modelId="{9BE7C3DB-D8FA-488E-BCD7-C434F2235E9D}" type="presOf" srcId="{4AA9290E-5BD2-4F6E-8904-ECF75B4B4562}" destId="{5D537C1A-9DF1-43C4-9637-B86CFC75A678}" srcOrd="0" destOrd="2" presId="urn:microsoft.com/office/officeart/2008/layout/SquareAccentList"/>
    <dgm:cxn modelId="{BD9AE2E8-47C8-4989-8525-04DC6C5204ED}" type="presOf" srcId="{335DB80F-8B29-4788-B0A2-F18C0BA64872}" destId="{5D537C1A-9DF1-43C4-9637-B86CFC75A678}" srcOrd="0" destOrd="0" presId="urn:microsoft.com/office/officeart/2008/layout/SquareAccentList"/>
    <dgm:cxn modelId="{84CAF4EB-9840-45A2-BED2-C0B9E1E00749}" type="presOf" srcId="{E43B48EE-8407-4338-88A5-2949D3C4A336}" destId="{5D537C1A-9DF1-43C4-9637-B86CFC75A678}" srcOrd="0" destOrd="3" presId="urn:microsoft.com/office/officeart/2008/layout/SquareAccentList"/>
    <dgm:cxn modelId="{55E4E7EC-D51C-4937-9050-D90841C9A665}" srcId="{9F7C4A49-66E4-4EAF-8759-B227B8070FEB}" destId="{683C9C39-57D1-4403-91AA-B2482C01F8B3}" srcOrd="3" destOrd="0" parTransId="{47D918BA-9F6B-452B-BC28-8CE0B220648F}" sibTransId="{E8E6B494-0E4A-42EB-8310-315337D079E8}"/>
    <dgm:cxn modelId="{9B43EFED-7CDB-49C4-867B-C07D8E330813}" type="presOf" srcId="{90B388FF-2395-4353-9E89-D584EA8356E5}" destId="{6C998DF2-D5FC-4CF6-919C-041690525242}" srcOrd="0" destOrd="0" presId="urn:microsoft.com/office/officeart/2008/layout/SquareAccentList"/>
    <dgm:cxn modelId="{EA51D4EE-924D-49E2-8A07-EF696DD17277}" type="presOf" srcId="{9F7C4A49-66E4-4EAF-8759-B227B8070FEB}" destId="{3F928029-5597-4FF8-BDE1-B75DA28C40FD}" srcOrd="0" destOrd="0" presId="urn:microsoft.com/office/officeart/2008/layout/SquareAccentList"/>
    <dgm:cxn modelId="{098F33CA-5AD9-4E18-942E-F3CEC7C9B38E}" type="presParOf" srcId="{AF0E3CA7-57AB-4338-B389-5F4731B64C10}" destId="{713771D4-861A-491F-8FDB-C1B941D3ECB8}" srcOrd="0" destOrd="0" presId="urn:microsoft.com/office/officeart/2008/layout/SquareAccentList"/>
    <dgm:cxn modelId="{7844BDDD-B05E-4230-8FB8-3756EFA9A07E}" type="presParOf" srcId="{713771D4-861A-491F-8FDB-C1B941D3ECB8}" destId="{134DA99F-3A82-4C18-AA8D-8CF753C62DBA}" srcOrd="0" destOrd="0" presId="urn:microsoft.com/office/officeart/2008/layout/SquareAccentList"/>
    <dgm:cxn modelId="{F193AF11-012B-41C9-B697-07D374BEB5E5}" type="presParOf" srcId="{134DA99F-3A82-4C18-AA8D-8CF753C62DBA}" destId="{6A7CAB85-A12E-4DEE-90FB-F3309B0F4DD6}" srcOrd="0" destOrd="0" presId="urn:microsoft.com/office/officeart/2008/layout/SquareAccentList"/>
    <dgm:cxn modelId="{721C10CD-ECBB-4283-8B04-E5778543F292}" type="presParOf" srcId="{134DA99F-3A82-4C18-AA8D-8CF753C62DBA}" destId="{4B944C83-8B83-4704-8130-7497E91219D2}" srcOrd="1" destOrd="0" presId="urn:microsoft.com/office/officeart/2008/layout/SquareAccentList"/>
    <dgm:cxn modelId="{8357812A-F07F-44CF-A07C-7FB45D2BA495}" type="presParOf" srcId="{134DA99F-3A82-4C18-AA8D-8CF753C62DBA}" destId="{6C998DF2-D5FC-4CF6-919C-041690525242}" srcOrd="2" destOrd="0" presId="urn:microsoft.com/office/officeart/2008/layout/SquareAccentList"/>
    <dgm:cxn modelId="{6FD7AF04-CF52-493C-BACB-9645BF95A539}" type="presParOf" srcId="{713771D4-861A-491F-8FDB-C1B941D3ECB8}" destId="{F23CFCE5-22BF-42A1-A106-9793FD45240D}" srcOrd="1" destOrd="0" presId="urn:microsoft.com/office/officeart/2008/layout/SquareAccentList"/>
    <dgm:cxn modelId="{5BBD62F6-7F79-4F9F-AE1E-E8F0776DA200}" type="presParOf" srcId="{F23CFCE5-22BF-42A1-A106-9793FD45240D}" destId="{A5AFF162-0DEC-4245-885F-4C6B6DF30EBF}" srcOrd="0" destOrd="0" presId="urn:microsoft.com/office/officeart/2008/layout/SquareAccentList"/>
    <dgm:cxn modelId="{C1EF247B-3BB3-4149-86D6-6ACA19AC1248}" type="presParOf" srcId="{A5AFF162-0DEC-4245-885F-4C6B6DF30EBF}" destId="{10BF1857-A6CA-40E9-AEDE-DD4F8AC8578A}" srcOrd="0" destOrd="0" presId="urn:microsoft.com/office/officeart/2008/layout/SquareAccentList"/>
    <dgm:cxn modelId="{86E0BE52-C05C-408C-929B-6E7FB79C531B}" type="presParOf" srcId="{A5AFF162-0DEC-4245-885F-4C6B6DF30EBF}" destId="{5D537C1A-9DF1-43C4-9637-B86CFC75A678}" srcOrd="1" destOrd="0" presId="urn:microsoft.com/office/officeart/2008/layout/SquareAccentList"/>
    <dgm:cxn modelId="{701C1618-4846-4A7F-92D9-2FDE52BD5657}" type="presParOf" srcId="{F23CFCE5-22BF-42A1-A106-9793FD45240D}" destId="{8606F29C-767E-4769-91C2-75D1FCEAA875}" srcOrd="1" destOrd="0" presId="urn:microsoft.com/office/officeart/2008/layout/SquareAccentList"/>
    <dgm:cxn modelId="{D5E079AA-03DA-44D6-B9D6-561BE88A4428}" type="presParOf" srcId="{8606F29C-767E-4769-91C2-75D1FCEAA875}" destId="{0836D8F4-48A7-4C1D-B333-39B5AA048C06}" srcOrd="0" destOrd="0" presId="urn:microsoft.com/office/officeart/2008/layout/SquareAccentList"/>
    <dgm:cxn modelId="{8D289C7D-3CB7-4049-8375-F3A005EA0E32}" type="presParOf" srcId="{8606F29C-767E-4769-91C2-75D1FCEAA875}" destId="{3C0032F7-B86C-405D-8904-215C2FB46B45}" srcOrd="1" destOrd="0" presId="urn:microsoft.com/office/officeart/2008/layout/SquareAccentList"/>
    <dgm:cxn modelId="{A24A4653-0696-4819-96BE-FDBF7B3AF1C5}" type="presParOf" srcId="{F23CFCE5-22BF-42A1-A106-9793FD45240D}" destId="{C36D6434-144E-48F8-9C12-234F4FD100C4}" srcOrd="2" destOrd="0" presId="urn:microsoft.com/office/officeart/2008/layout/SquareAccentList"/>
    <dgm:cxn modelId="{5B2984A5-E16D-48B6-A3E8-E1906C906F51}" type="presParOf" srcId="{C36D6434-144E-48F8-9C12-234F4FD100C4}" destId="{88CA860B-2D90-4713-8F7D-9246EF12094F}" srcOrd="0" destOrd="0" presId="urn:microsoft.com/office/officeart/2008/layout/SquareAccentList"/>
    <dgm:cxn modelId="{F0863ACA-527C-40B0-A263-2FEBB440C973}" type="presParOf" srcId="{C36D6434-144E-48F8-9C12-234F4FD100C4}" destId="{680C4098-B71E-4227-BBB1-E6BAD61E46EE}" srcOrd="1" destOrd="0" presId="urn:microsoft.com/office/officeart/2008/layout/SquareAccentList"/>
    <dgm:cxn modelId="{76CAD245-530D-4852-9D5F-23113A4A09D4}" type="presParOf" srcId="{F23CFCE5-22BF-42A1-A106-9793FD45240D}" destId="{8F74C57F-C700-4969-8F34-B27843DFD54E}" srcOrd="3" destOrd="0" presId="urn:microsoft.com/office/officeart/2008/layout/SquareAccentList"/>
    <dgm:cxn modelId="{F139E7D6-464B-4243-8BE9-74910CD4C561}" type="presParOf" srcId="{8F74C57F-C700-4969-8F34-B27843DFD54E}" destId="{942AA7E6-A4E0-47BB-B520-111204401199}" srcOrd="0" destOrd="0" presId="urn:microsoft.com/office/officeart/2008/layout/SquareAccentList"/>
    <dgm:cxn modelId="{054B7544-1F94-4CBF-83AC-95FCF0574D15}" type="presParOf" srcId="{8F74C57F-C700-4969-8F34-B27843DFD54E}" destId="{1E616853-50DF-44A0-991A-5518352DC822}" srcOrd="1" destOrd="0" presId="urn:microsoft.com/office/officeart/2008/layout/SquareAccentList"/>
    <dgm:cxn modelId="{35F2EBD9-0BC0-4E4B-B040-433F6E0320DD}" type="presParOf" srcId="{AF0E3CA7-57AB-4338-B389-5F4731B64C10}" destId="{7BA18BE1-9014-4E9F-90F9-92D21BB4CC86}" srcOrd="1" destOrd="0" presId="urn:microsoft.com/office/officeart/2008/layout/SquareAccentList"/>
    <dgm:cxn modelId="{07D96F59-8F56-4438-8AD6-CE47117F6777}" type="presParOf" srcId="{7BA18BE1-9014-4E9F-90F9-92D21BB4CC86}" destId="{B885DC05-DF61-45FA-9195-6318469D5D82}" srcOrd="0" destOrd="0" presId="urn:microsoft.com/office/officeart/2008/layout/SquareAccentList"/>
    <dgm:cxn modelId="{CD9D3169-C6A0-40B5-844E-B1CB444955CE}" type="presParOf" srcId="{B885DC05-DF61-45FA-9195-6318469D5D82}" destId="{1E03334F-B4F9-49BA-ABB4-21CF6BCD81BB}" srcOrd="0" destOrd="0" presId="urn:microsoft.com/office/officeart/2008/layout/SquareAccentList"/>
    <dgm:cxn modelId="{04118A43-235B-4C02-898E-487638F2F1D4}" type="presParOf" srcId="{B885DC05-DF61-45FA-9195-6318469D5D82}" destId="{1E119492-62D6-4DEA-ACF3-E002BF3D13CB}" srcOrd="1" destOrd="0" presId="urn:microsoft.com/office/officeart/2008/layout/SquareAccentList"/>
    <dgm:cxn modelId="{C4DA596A-0038-4B36-A4B2-E4206EE910F7}" type="presParOf" srcId="{B885DC05-DF61-45FA-9195-6318469D5D82}" destId="{63C2D511-73FF-4317-9A9A-1F3201A41487}" srcOrd="2" destOrd="0" presId="urn:microsoft.com/office/officeart/2008/layout/SquareAccentList"/>
    <dgm:cxn modelId="{B6AD88D5-5E0E-4651-ACAB-3C3DF7609BFF}" type="presParOf" srcId="{7BA18BE1-9014-4E9F-90F9-92D21BB4CC86}" destId="{1861541D-4863-4AC0-8FF8-B7ED51338239}" srcOrd="1" destOrd="0" presId="urn:microsoft.com/office/officeart/2008/layout/SquareAccentList"/>
    <dgm:cxn modelId="{80418FF1-39E3-4284-916F-460F65D24913}" type="presParOf" srcId="{1861541D-4863-4AC0-8FF8-B7ED51338239}" destId="{2339B8C5-8BE5-4287-B7C5-3B840F3E1F93}" srcOrd="0" destOrd="0" presId="urn:microsoft.com/office/officeart/2008/layout/SquareAccentList"/>
    <dgm:cxn modelId="{E55DBAA2-E95B-4AC1-AF35-F4BCFB3D65DC}" type="presParOf" srcId="{2339B8C5-8BE5-4287-B7C5-3B840F3E1F93}" destId="{F0820F20-7A75-4962-9B1C-B2058DF594A6}" srcOrd="0" destOrd="0" presId="urn:microsoft.com/office/officeart/2008/layout/SquareAccentList"/>
    <dgm:cxn modelId="{EDDA0E92-0DE8-4AF1-BE9F-B366B3FAEAE2}" type="presParOf" srcId="{2339B8C5-8BE5-4287-B7C5-3B840F3E1F93}" destId="{EBF1C067-9609-4158-B3DA-49CDF60BACE6}" srcOrd="1" destOrd="0" presId="urn:microsoft.com/office/officeart/2008/layout/SquareAccentList"/>
    <dgm:cxn modelId="{AA6AA3E0-9307-41FC-89DB-D49B5B6F6684}" type="presParOf" srcId="{1861541D-4863-4AC0-8FF8-B7ED51338239}" destId="{3EF31035-F6A7-4BB9-94EC-1FFDC6B17173}" srcOrd="1" destOrd="0" presId="urn:microsoft.com/office/officeart/2008/layout/SquareAccentList"/>
    <dgm:cxn modelId="{EE5EAC95-C9F4-4B7C-A5BF-B960697DEE22}" type="presParOf" srcId="{3EF31035-F6A7-4BB9-94EC-1FFDC6B17173}" destId="{3F712A56-F341-4D2D-A6D7-A8A5ECC87553}" srcOrd="0" destOrd="0" presId="urn:microsoft.com/office/officeart/2008/layout/SquareAccentList"/>
    <dgm:cxn modelId="{285364C5-F433-4D42-B439-3EEC7F17DFAE}" type="presParOf" srcId="{3EF31035-F6A7-4BB9-94EC-1FFDC6B17173}" destId="{3F928029-5597-4FF8-BDE1-B75DA28C40FD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E804A83-90A2-4980-A0C8-A425D1B28027}" type="doc">
      <dgm:prSet loTypeId="urn:microsoft.com/office/officeart/2008/layout/SquareAccentLis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C"/>
        </a:p>
      </dgm:t>
    </dgm:pt>
    <dgm:pt modelId="{490F5DEF-A176-42F6-9F23-488708857984}">
      <dgm:prSet phldrT="[Texto]" custT="1"/>
      <dgm:spPr/>
      <dgm:t>
        <a:bodyPr/>
        <a:lstStyle/>
        <a:p>
          <a:r>
            <a:rPr lang="es-EC" sz="1400" dirty="0"/>
            <a:t>Las IES deben realizar estudios permanentes sobre la demanda de profesionales en el mercado laboral del Ecuador especialmente en el sector Turístico, Gastronómico, y Hotelero, </a:t>
          </a:r>
        </a:p>
      </dgm:t>
    </dgm:pt>
    <dgm:pt modelId="{783536FB-8752-4811-9084-CC65B339E0F4}" type="parTrans" cxnId="{21FA990A-0774-4467-949A-A59474507EF6}">
      <dgm:prSet/>
      <dgm:spPr/>
      <dgm:t>
        <a:bodyPr/>
        <a:lstStyle/>
        <a:p>
          <a:endParaRPr lang="es-EC"/>
        </a:p>
      </dgm:t>
    </dgm:pt>
    <dgm:pt modelId="{297F0622-8DE4-400D-8230-D329EEFD2F9D}" type="sibTrans" cxnId="{21FA990A-0774-4467-949A-A59474507EF6}">
      <dgm:prSet/>
      <dgm:spPr/>
      <dgm:t>
        <a:bodyPr/>
        <a:lstStyle/>
        <a:p>
          <a:endParaRPr lang="es-EC"/>
        </a:p>
      </dgm:t>
    </dgm:pt>
    <dgm:pt modelId="{9F7C4A49-66E4-4EAF-8759-B227B8070FEB}">
      <dgm:prSet phldrT="[Texto]" custT="1"/>
      <dgm:spPr/>
      <dgm:t>
        <a:bodyPr/>
        <a:lstStyle/>
        <a:p>
          <a:r>
            <a:rPr lang="es-EC" sz="1400" dirty="0"/>
            <a:t>Incrementar a la oferta de la Universidad de las Fuerzas Armadas (ESPE) esta nueva malla curricular para la Maestría en Gestión y Planificación Turística, Gastronómica y Hotelera</a:t>
          </a:r>
        </a:p>
      </dgm:t>
    </dgm:pt>
    <dgm:pt modelId="{CFA4BF40-07C3-410C-8EC7-4DDFD9E2C551}" type="parTrans" cxnId="{E278B8CB-57B5-40BC-ABF7-05E81B0517C1}">
      <dgm:prSet/>
      <dgm:spPr/>
      <dgm:t>
        <a:bodyPr/>
        <a:lstStyle/>
        <a:p>
          <a:endParaRPr lang="es-EC"/>
        </a:p>
      </dgm:t>
    </dgm:pt>
    <dgm:pt modelId="{77BBF963-3DCB-44AD-B032-1D4A7BB3B974}" type="sibTrans" cxnId="{E278B8CB-57B5-40BC-ABF7-05E81B0517C1}">
      <dgm:prSet/>
      <dgm:spPr/>
      <dgm:t>
        <a:bodyPr/>
        <a:lstStyle/>
        <a:p>
          <a:endParaRPr lang="es-EC"/>
        </a:p>
      </dgm:t>
    </dgm:pt>
    <dgm:pt modelId="{16485377-1D83-4519-96A7-C53859B4F5C3}">
      <dgm:prSet phldrT="[Texto]" custT="1"/>
      <dgm:spPr/>
      <dgm:t>
        <a:bodyPr/>
        <a:lstStyle/>
        <a:p>
          <a:r>
            <a:rPr lang="es-EC" sz="1400" dirty="0"/>
            <a:t>Impacto en la demanda de una nueva oferta académica de cuarto nivel post pandemia se debe considerar el nivel socio económico de los beneficiarios</a:t>
          </a:r>
          <a:endParaRPr lang="es-EC" sz="1400" baseline="0" dirty="0"/>
        </a:p>
      </dgm:t>
    </dgm:pt>
    <dgm:pt modelId="{D4B84FFA-C91E-4277-96F8-FEA2A4A86938}" type="parTrans" cxnId="{FE4D332E-2D54-4253-853E-BB05BB31AB94}">
      <dgm:prSet/>
      <dgm:spPr/>
      <dgm:t>
        <a:bodyPr/>
        <a:lstStyle/>
        <a:p>
          <a:endParaRPr lang="es-EC"/>
        </a:p>
      </dgm:t>
    </dgm:pt>
    <dgm:pt modelId="{1C12FB28-B15A-4FB8-A73E-65AA2809FE9D}" type="sibTrans" cxnId="{FE4D332E-2D54-4253-853E-BB05BB31AB94}">
      <dgm:prSet/>
      <dgm:spPr/>
      <dgm:t>
        <a:bodyPr/>
        <a:lstStyle/>
        <a:p>
          <a:endParaRPr lang="es-EC"/>
        </a:p>
      </dgm:t>
    </dgm:pt>
    <dgm:pt modelId="{725BCF42-5BA0-414F-97B8-34A43CB5139F}">
      <dgm:prSet phldrT="[Texto]" custT="1"/>
      <dgm:spPr/>
      <dgm:t>
        <a:bodyPr/>
        <a:lstStyle/>
        <a:p>
          <a:r>
            <a:rPr lang="es-EC" sz="1400" dirty="0"/>
            <a:t>           </a:t>
          </a:r>
        </a:p>
      </dgm:t>
    </dgm:pt>
    <dgm:pt modelId="{A8CA6CDA-3CF2-47B5-9A60-474B0CC76128}" type="sibTrans" cxnId="{59409143-2CA1-4D8F-B8D9-4883E6474580}">
      <dgm:prSet/>
      <dgm:spPr/>
      <dgm:t>
        <a:bodyPr/>
        <a:lstStyle/>
        <a:p>
          <a:endParaRPr lang="es-EC"/>
        </a:p>
      </dgm:t>
    </dgm:pt>
    <dgm:pt modelId="{7F15C54D-C781-4A27-9EEC-1703BC1C55C8}" type="parTrans" cxnId="{59409143-2CA1-4D8F-B8D9-4883E6474580}">
      <dgm:prSet/>
      <dgm:spPr/>
      <dgm:t>
        <a:bodyPr/>
        <a:lstStyle/>
        <a:p>
          <a:endParaRPr lang="es-EC"/>
        </a:p>
      </dgm:t>
    </dgm:pt>
    <dgm:pt modelId="{90B388FF-2395-4353-9E89-D584EA8356E5}">
      <dgm:prSet phldrT="[Texto]" custT="1"/>
      <dgm:spPr/>
      <dgm:t>
        <a:bodyPr/>
        <a:lstStyle/>
        <a:p>
          <a:r>
            <a:rPr lang="es-EC" sz="6500" dirty="0"/>
            <a:t>      </a:t>
          </a:r>
          <a:endParaRPr lang="es-EC" sz="800" dirty="0"/>
        </a:p>
      </dgm:t>
    </dgm:pt>
    <dgm:pt modelId="{92479F8D-3B12-4A6E-B495-4D969504FB15}" type="sibTrans" cxnId="{A76C4582-AFE3-4E9D-ADA4-63DCAF3F1195}">
      <dgm:prSet/>
      <dgm:spPr/>
      <dgm:t>
        <a:bodyPr/>
        <a:lstStyle/>
        <a:p>
          <a:endParaRPr lang="es-EC"/>
        </a:p>
      </dgm:t>
    </dgm:pt>
    <dgm:pt modelId="{A8951DC3-CED9-4398-8D67-F952271F128E}" type="parTrans" cxnId="{A76C4582-AFE3-4E9D-ADA4-63DCAF3F1195}">
      <dgm:prSet/>
      <dgm:spPr/>
      <dgm:t>
        <a:bodyPr/>
        <a:lstStyle/>
        <a:p>
          <a:endParaRPr lang="es-EC"/>
        </a:p>
      </dgm:t>
    </dgm:pt>
    <dgm:pt modelId="{C6F36FAA-5CE2-4DB0-85B9-49C7B42F87FF}">
      <dgm:prSet phldrT="[Texto]" custT="1"/>
      <dgm:spPr/>
      <dgm:t>
        <a:bodyPr/>
        <a:lstStyle/>
        <a:p>
          <a:r>
            <a:rPr lang="es-EC" sz="1400" dirty="0"/>
            <a:t>Permitirá a las instituciones tener un amplio conocimiento y enfocarse en los reajustes en los sílabos de  las carreras que deberían ofertar</a:t>
          </a:r>
        </a:p>
      </dgm:t>
    </dgm:pt>
    <dgm:pt modelId="{AB55E048-90D2-46E9-96C3-3D09B86F7206}" type="parTrans" cxnId="{1752B5CF-BCF3-4F19-9D17-2DD82126AC9F}">
      <dgm:prSet/>
      <dgm:spPr/>
      <dgm:t>
        <a:bodyPr/>
        <a:lstStyle/>
        <a:p>
          <a:endParaRPr lang="es-EC"/>
        </a:p>
      </dgm:t>
    </dgm:pt>
    <dgm:pt modelId="{BC5F1601-A465-45BD-8398-C9754D65AAE4}" type="sibTrans" cxnId="{1752B5CF-BCF3-4F19-9D17-2DD82126AC9F}">
      <dgm:prSet/>
      <dgm:spPr/>
      <dgm:t>
        <a:bodyPr/>
        <a:lstStyle/>
        <a:p>
          <a:endParaRPr lang="es-EC"/>
        </a:p>
      </dgm:t>
    </dgm:pt>
    <dgm:pt modelId="{0951B5D7-392B-4F59-AC81-CC50DFB19A39}">
      <dgm:prSet phldrT="[Texto]" custT="1"/>
      <dgm:spPr/>
      <dgm:t>
        <a:bodyPr/>
        <a:lstStyle/>
        <a:p>
          <a:r>
            <a:rPr lang="es-EC" sz="1400" dirty="0"/>
            <a:t>Garantizara a sus estudiantes mayores oportunidades de empleabilidad, y fortalecer todas aquellas necesidades primarias relacionadas, con seguridad de empleo, de ingresos, y nuevas tendencias.</a:t>
          </a:r>
        </a:p>
      </dgm:t>
    </dgm:pt>
    <dgm:pt modelId="{66DA8BA4-2BED-4316-BCF0-AD8C00ED006E}" type="parTrans" cxnId="{FADD0FF7-A0DE-47CA-873E-98C2BD283B51}">
      <dgm:prSet/>
      <dgm:spPr/>
      <dgm:t>
        <a:bodyPr/>
        <a:lstStyle/>
        <a:p>
          <a:endParaRPr lang="es-EC"/>
        </a:p>
      </dgm:t>
    </dgm:pt>
    <dgm:pt modelId="{32258BE6-DA7C-42F6-B8E8-A722C8BA26F1}" type="sibTrans" cxnId="{FADD0FF7-A0DE-47CA-873E-98C2BD283B51}">
      <dgm:prSet/>
      <dgm:spPr/>
      <dgm:t>
        <a:bodyPr/>
        <a:lstStyle/>
        <a:p>
          <a:endParaRPr lang="es-EC"/>
        </a:p>
      </dgm:t>
    </dgm:pt>
    <dgm:pt modelId="{351D76F3-F515-4213-AC5C-A71E3F86E907}">
      <dgm:prSet phldrT="[Texto]" custT="1"/>
      <dgm:spPr/>
      <dgm:t>
        <a:bodyPr/>
        <a:lstStyle/>
        <a:p>
          <a:r>
            <a:rPr lang="es-EC" sz="1400" dirty="0"/>
            <a:t>Asignaturas que evidencien las tendencias, sean reconocidas y acreditadas como un programa carrera de calidad en el nivel de posgrado, </a:t>
          </a:r>
        </a:p>
      </dgm:t>
    </dgm:pt>
    <dgm:pt modelId="{653C411C-3F41-4656-83A7-B5EE1CEDC777}" type="parTrans" cxnId="{6AF9F968-ED45-4558-8716-06F8CCBAB62F}">
      <dgm:prSet/>
      <dgm:spPr/>
      <dgm:t>
        <a:bodyPr/>
        <a:lstStyle/>
        <a:p>
          <a:endParaRPr lang="es-EC"/>
        </a:p>
      </dgm:t>
    </dgm:pt>
    <dgm:pt modelId="{B932BA91-B0E9-439F-B669-E80674562676}" type="sibTrans" cxnId="{6AF9F968-ED45-4558-8716-06F8CCBAB62F}">
      <dgm:prSet/>
      <dgm:spPr/>
      <dgm:t>
        <a:bodyPr/>
        <a:lstStyle/>
        <a:p>
          <a:endParaRPr lang="es-EC"/>
        </a:p>
      </dgm:t>
    </dgm:pt>
    <dgm:pt modelId="{66F44E9D-52A8-44FF-9242-2696FE148925}">
      <dgm:prSet phldrT="[Texto]" custT="1"/>
      <dgm:spPr/>
      <dgm:t>
        <a:bodyPr/>
        <a:lstStyle/>
        <a:p>
          <a:r>
            <a:rPr lang="es-EC" sz="1400" dirty="0"/>
            <a:t>Lideres para el desarrollo social y que puedan ser aplicadas al manejo operativo de las áreas con elementos de innovación y ventajas estratégicas</a:t>
          </a:r>
        </a:p>
      </dgm:t>
    </dgm:pt>
    <dgm:pt modelId="{E42C8B15-4FAF-4A12-BA87-4E012777A9D9}" type="parTrans" cxnId="{E9C1FB27-6579-49D2-8889-9971A0B7A666}">
      <dgm:prSet/>
      <dgm:spPr/>
      <dgm:t>
        <a:bodyPr/>
        <a:lstStyle/>
        <a:p>
          <a:endParaRPr lang="es-EC"/>
        </a:p>
      </dgm:t>
    </dgm:pt>
    <dgm:pt modelId="{4B98D263-9F7C-4E39-8A8C-2EAB894EC0D8}" type="sibTrans" cxnId="{E9C1FB27-6579-49D2-8889-9971A0B7A666}">
      <dgm:prSet/>
      <dgm:spPr/>
      <dgm:t>
        <a:bodyPr/>
        <a:lstStyle/>
        <a:p>
          <a:endParaRPr lang="es-EC"/>
        </a:p>
      </dgm:t>
    </dgm:pt>
    <dgm:pt modelId="{DE059FC8-BEBD-4DF8-97CB-AF728898072D}">
      <dgm:prSet phldrT="[Texto]" custT="1"/>
      <dgm:spPr/>
      <dgm:t>
        <a:bodyPr/>
        <a:lstStyle/>
        <a:p>
          <a:r>
            <a:rPr lang="es-EC" sz="1400" dirty="0"/>
            <a:t>Que sirvan de ayuda para responder a las necesidades sociales primarias que requieren los empleadores de los futuros profesionales.</a:t>
          </a:r>
        </a:p>
      </dgm:t>
    </dgm:pt>
    <dgm:pt modelId="{C2B964D9-D91B-4DF1-BAE0-C567244D2A88}" type="parTrans" cxnId="{1998E522-DBBE-44E9-AF35-5679DC185280}">
      <dgm:prSet/>
      <dgm:spPr/>
      <dgm:t>
        <a:bodyPr/>
        <a:lstStyle/>
        <a:p>
          <a:endParaRPr lang="es-EC"/>
        </a:p>
      </dgm:t>
    </dgm:pt>
    <dgm:pt modelId="{85961F9A-00C2-4374-8242-732D6DEEB505}" type="sibTrans" cxnId="{1998E522-DBBE-44E9-AF35-5679DC185280}">
      <dgm:prSet/>
      <dgm:spPr/>
      <dgm:t>
        <a:bodyPr/>
        <a:lstStyle/>
        <a:p>
          <a:endParaRPr lang="es-EC"/>
        </a:p>
      </dgm:t>
    </dgm:pt>
    <dgm:pt modelId="{5349137A-9C0C-4691-BAD9-317A202224C1}">
      <dgm:prSet phldrT="[Texto]" custT="1"/>
      <dgm:spPr/>
      <dgm:t>
        <a:bodyPr/>
        <a:lstStyle/>
        <a:p>
          <a:r>
            <a:rPr lang="es-EC" sz="1400" dirty="0"/>
            <a:t>Accesibilidad en costos, tiempo, y modalidad de estudios, utilizando entornos virtuales para llegar a la excelencia académica.</a:t>
          </a:r>
          <a:endParaRPr lang="es-EC" sz="1400" baseline="0" dirty="0"/>
        </a:p>
      </dgm:t>
    </dgm:pt>
    <dgm:pt modelId="{551D5A89-00F8-48B7-BEC6-4339FF2882BE}" type="parTrans" cxnId="{251562F1-7020-4FD1-8A82-7AD9E113ABB6}">
      <dgm:prSet/>
      <dgm:spPr/>
      <dgm:t>
        <a:bodyPr/>
        <a:lstStyle/>
        <a:p>
          <a:endParaRPr lang="es-EC"/>
        </a:p>
      </dgm:t>
    </dgm:pt>
    <dgm:pt modelId="{EF2B0728-BA4A-411F-BCEF-83A1B5EF28DE}" type="sibTrans" cxnId="{251562F1-7020-4FD1-8A82-7AD9E113ABB6}">
      <dgm:prSet/>
      <dgm:spPr/>
      <dgm:t>
        <a:bodyPr/>
        <a:lstStyle/>
        <a:p>
          <a:endParaRPr lang="es-EC"/>
        </a:p>
      </dgm:t>
    </dgm:pt>
    <dgm:pt modelId="{AF0E3CA7-57AB-4338-B389-5F4731B64C10}" type="pres">
      <dgm:prSet presAssocID="{8E804A83-90A2-4980-A0C8-A425D1B28027}" presName="layout" presStyleCnt="0">
        <dgm:presLayoutVars>
          <dgm:chMax/>
          <dgm:chPref/>
          <dgm:dir/>
          <dgm:resizeHandles/>
        </dgm:presLayoutVars>
      </dgm:prSet>
      <dgm:spPr/>
    </dgm:pt>
    <dgm:pt modelId="{713771D4-861A-491F-8FDB-C1B941D3ECB8}" type="pres">
      <dgm:prSet presAssocID="{90B388FF-2395-4353-9E89-D584EA8356E5}" presName="root" presStyleCnt="0">
        <dgm:presLayoutVars>
          <dgm:chMax/>
          <dgm:chPref/>
        </dgm:presLayoutVars>
      </dgm:prSet>
      <dgm:spPr/>
    </dgm:pt>
    <dgm:pt modelId="{134DA99F-3A82-4C18-AA8D-8CF753C62DBA}" type="pres">
      <dgm:prSet presAssocID="{90B388FF-2395-4353-9E89-D584EA8356E5}" presName="rootComposite" presStyleCnt="0">
        <dgm:presLayoutVars/>
      </dgm:prSet>
      <dgm:spPr/>
    </dgm:pt>
    <dgm:pt modelId="{6A7CAB85-A12E-4DEE-90FB-F3309B0F4DD6}" type="pres">
      <dgm:prSet presAssocID="{90B388FF-2395-4353-9E89-D584EA8356E5}" presName="ParentAccent" presStyleLbl="alignNode1" presStyleIdx="0" presStyleCnt="2" custLinFactNeighborX="1358" custLinFactNeighborY="-72005"/>
      <dgm:spPr>
        <a:solidFill>
          <a:srgbClr val="CC3399"/>
        </a:solidFill>
      </dgm:spPr>
    </dgm:pt>
    <dgm:pt modelId="{4B944C83-8B83-4704-8130-7497E91219D2}" type="pres">
      <dgm:prSet presAssocID="{90B388FF-2395-4353-9E89-D584EA8356E5}" presName="ParentSmallAccent" presStyleLbl="fgAcc1" presStyleIdx="0" presStyleCnt="2"/>
      <dgm:spPr/>
    </dgm:pt>
    <dgm:pt modelId="{6C998DF2-D5FC-4CF6-919C-041690525242}" type="pres">
      <dgm:prSet presAssocID="{90B388FF-2395-4353-9E89-D584EA8356E5}" presName="Parent" presStyleLbl="revTx" presStyleIdx="0" presStyleCnt="5">
        <dgm:presLayoutVars>
          <dgm:chMax/>
          <dgm:chPref val="4"/>
          <dgm:bulletEnabled val="1"/>
        </dgm:presLayoutVars>
      </dgm:prSet>
      <dgm:spPr/>
    </dgm:pt>
    <dgm:pt modelId="{F23CFCE5-22BF-42A1-A106-9793FD45240D}" type="pres">
      <dgm:prSet presAssocID="{90B388FF-2395-4353-9E89-D584EA8356E5}" presName="childShape" presStyleCnt="0">
        <dgm:presLayoutVars>
          <dgm:chMax val="0"/>
          <dgm:chPref val="0"/>
        </dgm:presLayoutVars>
      </dgm:prSet>
      <dgm:spPr/>
    </dgm:pt>
    <dgm:pt modelId="{8606F29C-767E-4769-91C2-75D1FCEAA875}" type="pres">
      <dgm:prSet presAssocID="{490F5DEF-A176-42F6-9F23-488708857984}" presName="childComposite" presStyleCnt="0">
        <dgm:presLayoutVars>
          <dgm:chMax val="0"/>
          <dgm:chPref val="0"/>
        </dgm:presLayoutVars>
      </dgm:prSet>
      <dgm:spPr/>
    </dgm:pt>
    <dgm:pt modelId="{0836D8F4-48A7-4C1D-B333-39B5AA048C06}" type="pres">
      <dgm:prSet presAssocID="{490F5DEF-A176-42F6-9F23-488708857984}" presName="ChildAccent" presStyleLbl="solidFgAcc1" presStyleIdx="0" presStyleCnt="3" custScaleX="9158" custScaleY="9158"/>
      <dgm:spPr>
        <a:ln>
          <a:noFill/>
        </a:ln>
      </dgm:spPr>
    </dgm:pt>
    <dgm:pt modelId="{3C0032F7-B86C-405D-8904-215C2FB46B45}" type="pres">
      <dgm:prSet presAssocID="{490F5DEF-A176-42F6-9F23-488708857984}" presName="Child" presStyleLbl="revTx" presStyleIdx="1" presStyleCnt="5" custLinFactNeighborX="3848" custLinFactNeighborY="7354">
        <dgm:presLayoutVars>
          <dgm:chMax val="0"/>
          <dgm:chPref val="0"/>
          <dgm:bulletEnabled val="1"/>
        </dgm:presLayoutVars>
      </dgm:prSet>
      <dgm:spPr/>
    </dgm:pt>
    <dgm:pt modelId="{7BA18BE1-9014-4E9F-90F9-92D21BB4CC86}" type="pres">
      <dgm:prSet presAssocID="{725BCF42-5BA0-414F-97B8-34A43CB5139F}" presName="root" presStyleCnt="0">
        <dgm:presLayoutVars>
          <dgm:chMax/>
          <dgm:chPref/>
        </dgm:presLayoutVars>
      </dgm:prSet>
      <dgm:spPr/>
    </dgm:pt>
    <dgm:pt modelId="{B885DC05-DF61-45FA-9195-6318469D5D82}" type="pres">
      <dgm:prSet presAssocID="{725BCF42-5BA0-414F-97B8-34A43CB5139F}" presName="rootComposite" presStyleCnt="0">
        <dgm:presLayoutVars/>
      </dgm:prSet>
      <dgm:spPr/>
    </dgm:pt>
    <dgm:pt modelId="{1E03334F-B4F9-49BA-ABB4-21CF6BCD81BB}" type="pres">
      <dgm:prSet presAssocID="{725BCF42-5BA0-414F-97B8-34A43CB5139F}" presName="ParentAccent" presStyleLbl="alignNode1" presStyleIdx="1" presStyleCnt="2" custLinFactNeighborX="-800" custLinFactNeighborY="-73672"/>
      <dgm:spPr>
        <a:solidFill>
          <a:srgbClr val="0070C0"/>
        </a:solidFill>
      </dgm:spPr>
    </dgm:pt>
    <dgm:pt modelId="{1E119492-62D6-4DEA-ACF3-E002BF3D13CB}" type="pres">
      <dgm:prSet presAssocID="{725BCF42-5BA0-414F-97B8-34A43CB5139F}" presName="ParentSmallAccent" presStyleLbl="fgAcc1" presStyleIdx="1" presStyleCnt="2"/>
      <dgm:spPr/>
    </dgm:pt>
    <dgm:pt modelId="{63C2D511-73FF-4317-9A9A-1F3201A41487}" type="pres">
      <dgm:prSet presAssocID="{725BCF42-5BA0-414F-97B8-34A43CB5139F}" presName="Parent" presStyleLbl="revTx" presStyleIdx="2" presStyleCnt="5">
        <dgm:presLayoutVars>
          <dgm:chMax/>
          <dgm:chPref val="4"/>
          <dgm:bulletEnabled val="1"/>
        </dgm:presLayoutVars>
      </dgm:prSet>
      <dgm:spPr/>
    </dgm:pt>
    <dgm:pt modelId="{1861541D-4863-4AC0-8FF8-B7ED51338239}" type="pres">
      <dgm:prSet presAssocID="{725BCF42-5BA0-414F-97B8-34A43CB5139F}" presName="childShape" presStyleCnt="0">
        <dgm:presLayoutVars>
          <dgm:chMax val="0"/>
          <dgm:chPref val="0"/>
        </dgm:presLayoutVars>
      </dgm:prSet>
      <dgm:spPr/>
    </dgm:pt>
    <dgm:pt modelId="{3EF31035-F6A7-4BB9-94EC-1FFDC6B17173}" type="pres">
      <dgm:prSet presAssocID="{9F7C4A49-66E4-4EAF-8759-B227B8070FEB}" presName="childComposite" presStyleCnt="0">
        <dgm:presLayoutVars>
          <dgm:chMax val="0"/>
          <dgm:chPref val="0"/>
        </dgm:presLayoutVars>
      </dgm:prSet>
      <dgm:spPr/>
    </dgm:pt>
    <dgm:pt modelId="{3F712A56-F341-4D2D-A6D7-A8A5ECC87553}" type="pres">
      <dgm:prSet presAssocID="{9F7C4A49-66E4-4EAF-8759-B227B8070FEB}" presName="ChildAccent" presStyleLbl="solidFgAcc1" presStyleIdx="1" presStyleCnt="3"/>
      <dgm:spPr>
        <a:ln>
          <a:noFill/>
        </a:ln>
      </dgm:spPr>
    </dgm:pt>
    <dgm:pt modelId="{3F928029-5597-4FF8-BDE1-B75DA28C40FD}" type="pres">
      <dgm:prSet presAssocID="{9F7C4A49-66E4-4EAF-8759-B227B8070FEB}" presName="Child" presStyleLbl="revTx" presStyleIdx="3" presStyleCnt="5" custLinFactNeighborY="34215">
        <dgm:presLayoutVars>
          <dgm:chMax val="0"/>
          <dgm:chPref val="0"/>
          <dgm:bulletEnabled val="1"/>
        </dgm:presLayoutVars>
      </dgm:prSet>
      <dgm:spPr/>
    </dgm:pt>
    <dgm:pt modelId="{62B3E0B9-04EA-487E-A046-4C8F27B93EAB}" type="pres">
      <dgm:prSet presAssocID="{16485377-1D83-4519-96A7-C53859B4F5C3}" presName="childComposite" presStyleCnt="0">
        <dgm:presLayoutVars>
          <dgm:chMax val="0"/>
          <dgm:chPref val="0"/>
        </dgm:presLayoutVars>
      </dgm:prSet>
      <dgm:spPr/>
    </dgm:pt>
    <dgm:pt modelId="{09398CC2-1DF8-44DF-94A6-89DEF9202646}" type="pres">
      <dgm:prSet presAssocID="{16485377-1D83-4519-96A7-C53859B4F5C3}" presName="ChildAccent" presStyleLbl="solidFgAcc1" presStyleIdx="2" presStyleCnt="3" custScaleY="99823" custLinFactX="-400000" custLinFactY="100000" custLinFactNeighborX="-421893" custLinFactNeighborY="159912"/>
      <dgm:spPr/>
    </dgm:pt>
    <dgm:pt modelId="{7513E778-FFDE-4F68-B09E-C28990102BED}" type="pres">
      <dgm:prSet presAssocID="{16485377-1D83-4519-96A7-C53859B4F5C3}" presName="Child" presStyleLbl="revTx" presStyleIdx="4" presStyleCnt="5" custLinFactY="74300" custLinFactNeighborX="-62863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21FA990A-0774-4467-949A-A59474507EF6}" srcId="{90B388FF-2395-4353-9E89-D584EA8356E5}" destId="{490F5DEF-A176-42F6-9F23-488708857984}" srcOrd="0" destOrd="0" parTransId="{783536FB-8752-4811-9084-CC65B339E0F4}" sibTransId="{297F0622-8DE4-400D-8230-D329EEFD2F9D}"/>
    <dgm:cxn modelId="{2E62E10D-6701-4714-A678-11CFBAA840B1}" type="presOf" srcId="{9F7C4A49-66E4-4EAF-8759-B227B8070FEB}" destId="{3F928029-5597-4FF8-BDE1-B75DA28C40FD}" srcOrd="0" destOrd="0" presId="urn:microsoft.com/office/officeart/2008/layout/SquareAccentList"/>
    <dgm:cxn modelId="{C3DCAB1C-1C4C-426C-B255-A5501F7AD59A}" type="presOf" srcId="{725BCF42-5BA0-414F-97B8-34A43CB5139F}" destId="{63C2D511-73FF-4317-9A9A-1F3201A41487}" srcOrd="0" destOrd="0" presId="urn:microsoft.com/office/officeart/2008/layout/SquareAccentList"/>
    <dgm:cxn modelId="{1998E522-DBBE-44E9-AF35-5679DC185280}" srcId="{9F7C4A49-66E4-4EAF-8759-B227B8070FEB}" destId="{DE059FC8-BEBD-4DF8-97CB-AF728898072D}" srcOrd="2" destOrd="0" parTransId="{C2B964D9-D91B-4DF1-BAE0-C567244D2A88}" sibTransId="{85961F9A-00C2-4374-8242-732D6DEEB505}"/>
    <dgm:cxn modelId="{107ABC26-DEDD-4B9E-B7BC-8239DC2AD49E}" type="presOf" srcId="{DE059FC8-BEBD-4DF8-97CB-AF728898072D}" destId="{3F928029-5597-4FF8-BDE1-B75DA28C40FD}" srcOrd="0" destOrd="3" presId="urn:microsoft.com/office/officeart/2008/layout/SquareAccentList"/>
    <dgm:cxn modelId="{E9C1FB27-6579-49D2-8889-9971A0B7A666}" srcId="{9F7C4A49-66E4-4EAF-8759-B227B8070FEB}" destId="{66F44E9D-52A8-44FF-9242-2696FE148925}" srcOrd="1" destOrd="0" parTransId="{E42C8B15-4FAF-4A12-BA87-4E012777A9D9}" sibTransId="{4B98D263-9F7C-4E39-8A8C-2EAB894EC0D8}"/>
    <dgm:cxn modelId="{FE4D332E-2D54-4253-853E-BB05BB31AB94}" srcId="{725BCF42-5BA0-414F-97B8-34A43CB5139F}" destId="{16485377-1D83-4519-96A7-C53859B4F5C3}" srcOrd="1" destOrd="0" parTransId="{D4B84FFA-C91E-4277-96F8-FEA2A4A86938}" sibTransId="{1C12FB28-B15A-4FB8-A73E-65AA2809FE9D}"/>
    <dgm:cxn modelId="{59409143-2CA1-4D8F-B8D9-4883E6474580}" srcId="{8E804A83-90A2-4980-A0C8-A425D1B28027}" destId="{725BCF42-5BA0-414F-97B8-34A43CB5139F}" srcOrd="1" destOrd="0" parTransId="{7F15C54D-C781-4A27-9EEC-1703BC1C55C8}" sibTransId="{A8CA6CDA-3CF2-47B5-9A60-474B0CC76128}"/>
    <dgm:cxn modelId="{6AF9F968-ED45-4558-8716-06F8CCBAB62F}" srcId="{9F7C4A49-66E4-4EAF-8759-B227B8070FEB}" destId="{351D76F3-F515-4213-AC5C-A71E3F86E907}" srcOrd="0" destOrd="0" parTransId="{653C411C-3F41-4656-83A7-B5EE1CEDC777}" sibTransId="{B932BA91-B0E9-439F-B669-E80674562676}"/>
    <dgm:cxn modelId="{11A8AF6D-7844-48F0-99A9-B8CBB35B2D80}" type="presOf" srcId="{490F5DEF-A176-42F6-9F23-488708857984}" destId="{3C0032F7-B86C-405D-8904-215C2FB46B45}" srcOrd="0" destOrd="0" presId="urn:microsoft.com/office/officeart/2008/layout/SquareAccentList"/>
    <dgm:cxn modelId="{EE015E57-33E0-4B65-89E3-9F283E5684A5}" type="presOf" srcId="{5349137A-9C0C-4691-BAD9-317A202224C1}" destId="{7513E778-FFDE-4F68-B09E-C28990102BED}" srcOrd="0" destOrd="1" presId="urn:microsoft.com/office/officeart/2008/layout/SquareAccentList"/>
    <dgm:cxn modelId="{01DE1E7D-53C7-43D6-8D81-542794C16538}" type="presOf" srcId="{16485377-1D83-4519-96A7-C53859B4F5C3}" destId="{7513E778-FFDE-4F68-B09E-C28990102BED}" srcOrd="0" destOrd="0" presId="urn:microsoft.com/office/officeart/2008/layout/SquareAccentList"/>
    <dgm:cxn modelId="{A76C4582-AFE3-4E9D-ADA4-63DCAF3F1195}" srcId="{8E804A83-90A2-4980-A0C8-A425D1B28027}" destId="{90B388FF-2395-4353-9E89-D584EA8356E5}" srcOrd="0" destOrd="0" parTransId="{A8951DC3-CED9-4398-8D67-F952271F128E}" sibTransId="{92479F8D-3B12-4A6E-B495-4D969504FB15}"/>
    <dgm:cxn modelId="{3808AE87-74DA-45F4-8ACC-5BB4E7635DAC}" type="presOf" srcId="{90B388FF-2395-4353-9E89-D584EA8356E5}" destId="{6C998DF2-D5FC-4CF6-919C-041690525242}" srcOrd="0" destOrd="0" presId="urn:microsoft.com/office/officeart/2008/layout/SquareAccentList"/>
    <dgm:cxn modelId="{FCC84391-A599-4321-A821-EAF86F2A9173}" type="presOf" srcId="{C6F36FAA-5CE2-4DB0-85B9-49C7B42F87FF}" destId="{3C0032F7-B86C-405D-8904-215C2FB46B45}" srcOrd="0" destOrd="1" presId="urn:microsoft.com/office/officeart/2008/layout/SquareAccentList"/>
    <dgm:cxn modelId="{2584E3C1-7AED-4E5D-B70B-A7D960BC6196}" type="presOf" srcId="{351D76F3-F515-4213-AC5C-A71E3F86E907}" destId="{3F928029-5597-4FF8-BDE1-B75DA28C40FD}" srcOrd="0" destOrd="1" presId="urn:microsoft.com/office/officeart/2008/layout/SquareAccentList"/>
    <dgm:cxn modelId="{3709F4C7-CDE1-4630-B789-BE3006EFFF98}" type="presOf" srcId="{8E804A83-90A2-4980-A0C8-A425D1B28027}" destId="{AF0E3CA7-57AB-4338-B389-5F4731B64C10}" srcOrd="0" destOrd="0" presId="urn:microsoft.com/office/officeart/2008/layout/SquareAccentList"/>
    <dgm:cxn modelId="{E278B8CB-57B5-40BC-ABF7-05E81B0517C1}" srcId="{725BCF42-5BA0-414F-97B8-34A43CB5139F}" destId="{9F7C4A49-66E4-4EAF-8759-B227B8070FEB}" srcOrd="0" destOrd="0" parTransId="{CFA4BF40-07C3-410C-8EC7-4DDFD9E2C551}" sibTransId="{77BBF963-3DCB-44AD-B032-1D4A7BB3B974}"/>
    <dgm:cxn modelId="{1752B5CF-BCF3-4F19-9D17-2DD82126AC9F}" srcId="{490F5DEF-A176-42F6-9F23-488708857984}" destId="{C6F36FAA-5CE2-4DB0-85B9-49C7B42F87FF}" srcOrd="0" destOrd="0" parTransId="{AB55E048-90D2-46E9-96C3-3D09B86F7206}" sibTransId="{BC5F1601-A465-45BD-8398-C9754D65AAE4}"/>
    <dgm:cxn modelId="{BFF54AD1-F550-4A9F-ABAB-453AA84DF188}" type="presOf" srcId="{0951B5D7-392B-4F59-AC81-CC50DFB19A39}" destId="{3C0032F7-B86C-405D-8904-215C2FB46B45}" srcOrd="0" destOrd="2" presId="urn:microsoft.com/office/officeart/2008/layout/SquareAccentList"/>
    <dgm:cxn modelId="{865CCED1-FB0D-4B81-9B04-1A9762F33FBF}" type="presOf" srcId="{66F44E9D-52A8-44FF-9242-2696FE148925}" destId="{3F928029-5597-4FF8-BDE1-B75DA28C40FD}" srcOrd="0" destOrd="2" presId="urn:microsoft.com/office/officeart/2008/layout/SquareAccentList"/>
    <dgm:cxn modelId="{251562F1-7020-4FD1-8A82-7AD9E113ABB6}" srcId="{16485377-1D83-4519-96A7-C53859B4F5C3}" destId="{5349137A-9C0C-4691-BAD9-317A202224C1}" srcOrd="0" destOrd="0" parTransId="{551D5A89-00F8-48B7-BEC6-4339FF2882BE}" sibTransId="{EF2B0728-BA4A-411F-BCEF-83A1B5EF28DE}"/>
    <dgm:cxn modelId="{FADD0FF7-A0DE-47CA-873E-98C2BD283B51}" srcId="{490F5DEF-A176-42F6-9F23-488708857984}" destId="{0951B5D7-392B-4F59-AC81-CC50DFB19A39}" srcOrd="1" destOrd="0" parTransId="{66DA8BA4-2BED-4316-BCF0-AD8C00ED006E}" sibTransId="{32258BE6-DA7C-42F6-B8E8-A722C8BA26F1}"/>
    <dgm:cxn modelId="{9389629D-EB97-4AFF-981A-5B9CE786BCEE}" type="presParOf" srcId="{AF0E3CA7-57AB-4338-B389-5F4731B64C10}" destId="{713771D4-861A-491F-8FDB-C1B941D3ECB8}" srcOrd="0" destOrd="0" presId="urn:microsoft.com/office/officeart/2008/layout/SquareAccentList"/>
    <dgm:cxn modelId="{9475ECD6-7F90-4620-9423-04A491D52912}" type="presParOf" srcId="{713771D4-861A-491F-8FDB-C1B941D3ECB8}" destId="{134DA99F-3A82-4C18-AA8D-8CF753C62DBA}" srcOrd="0" destOrd="0" presId="urn:microsoft.com/office/officeart/2008/layout/SquareAccentList"/>
    <dgm:cxn modelId="{90237D9B-95DA-436B-9303-2637151D1519}" type="presParOf" srcId="{134DA99F-3A82-4C18-AA8D-8CF753C62DBA}" destId="{6A7CAB85-A12E-4DEE-90FB-F3309B0F4DD6}" srcOrd="0" destOrd="0" presId="urn:microsoft.com/office/officeart/2008/layout/SquareAccentList"/>
    <dgm:cxn modelId="{56D2CD60-F832-49AA-B3C1-961C8137219B}" type="presParOf" srcId="{134DA99F-3A82-4C18-AA8D-8CF753C62DBA}" destId="{4B944C83-8B83-4704-8130-7497E91219D2}" srcOrd="1" destOrd="0" presId="urn:microsoft.com/office/officeart/2008/layout/SquareAccentList"/>
    <dgm:cxn modelId="{B5EF3780-92BF-46EC-AD4D-B952C2BC66EB}" type="presParOf" srcId="{134DA99F-3A82-4C18-AA8D-8CF753C62DBA}" destId="{6C998DF2-D5FC-4CF6-919C-041690525242}" srcOrd="2" destOrd="0" presId="urn:microsoft.com/office/officeart/2008/layout/SquareAccentList"/>
    <dgm:cxn modelId="{C9D28944-5631-4B63-92AD-6872AB30BBBF}" type="presParOf" srcId="{713771D4-861A-491F-8FDB-C1B941D3ECB8}" destId="{F23CFCE5-22BF-42A1-A106-9793FD45240D}" srcOrd="1" destOrd="0" presId="urn:microsoft.com/office/officeart/2008/layout/SquareAccentList"/>
    <dgm:cxn modelId="{A2A95DF8-7AF9-473D-8FFA-C99C25FCF48E}" type="presParOf" srcId="{F23CFCE5-22BF-42A1-A106-9793FD45240D}" destId="{8606F29C-767E-4769-91C2-75D1FCEAA875}" srcOrd="0" destOrd="0" presId="urn:microsoft.com/office/officeart/2008/layout/SquareAccentList"/>
    <dgm:cxn modelId="{E9064D95-717A-44F3-B713-E2EB56C920ED}" type="presParOf" srcId="{8606F29C-767E-4769-91C2-75D1FCEAA875}" destId="{0836D8F4-48A7-4C1D-B333-39B5AA048C06}" srcOrd="0" destOrd="0" presId="urn:microsoft.com/office/officeart/2008/layout/SquareAccentList"/>
    <dgm:cxn modelId="{A2371B99-260D-4E51-BD54-1DF77D28416D}" type="presParOf" srcId="{8606F29C-767E-4769-91C2-75D1FCEAA875}" destId="{3C0032F7-B86C-405D-8904-215C2FB46B45}" srcOrd="1" destOrd="0" presId="urn:microsoft.com/office/officeart/2008/layout/SquareAccentList"/>
    <dgm:cxn modelId="{6004476B-2DF7-4980-AE8E-0A015BEB11D8}" type="presParOf" srcId="{AF0E3CA7-57AB-4338-B389-5F4731B64C10}" destId="{7BA18BE1-9014-4E9F-90F9-92D21BB4CC86}" srcOrd="1" destOrd="0" presId="urn:microsoft.com/office/officeart/2008/layout/SquareAccentList"/>
    <dgm:cxn modelId="{7A430398-0B1D-4ECD-AB5F-F47B8B127575}" type="presParOf" srcId="{7BA18BE1-9014-4E9F-90F9-92D21BB4CC86}" destId="{B885DC05-DF61-45FA-9195-6318469D5D82}" srcOrd="0" destOrd="0" presId="urn:microsoft.com/office/officeart/2008/layout/SquareAccentList"/>
    <dgm:cxn modelId="{0D337737-D13E-4C2F-B5F2-03EA471E21AF}" type="presParOf" srcId="{B885DC05-DF61-45FA-9195-6318469D5D82}" destId="{1E03334F-B4F9-49BA-ABB4-21CF6BCD81BB}" srcOrd="0" destOrd="0" presId="urn:microsoft.com/office/officeart/2008/layout/SquareAccentList"/>
    <dgm:cxn modelId="{CB3C42DF-DB0A-455C-AAA8-FBBAF6340798}" type="presParOf" srcId="{B885DC05-DF61-45FA-9195-6318469D5D82}" destId="{1E119492-62D6-4DEA-ACF3-E002BF3D13CB}" srcOrd="1" destOrd="0" presId="urn:microsoft.com/office/officeart/2008/layout/SquareAccentList"/>
    <dgm:cxn modelId="{CF778C1F-D7D1-4F80-A5DA-CB2AD4F40ED3}" type="presParOf" srcId="{B885DC05-DF61-45FA-9195-6318469D5D82}" destId="{63C2D511-73FF-4317-9A9A-1F3201A41487}" srcOrd="2" destOrd="0" presId="urn:microsoft.com/office/officeart/2008/layout/SquareAccentList"/>
    <dgm:cxn modelId="{A07A5D36-668E-4C2E-8E92-602FC12780D9}" type="presParOf" srcId="{7BA18BE1-9014-4E9F-90F9-92D21BB4CC86}" destId="{1861541D-4863-4AC0-8FF8-B7ED51338239}" srcOrd="1" destOrd="0" presId="urn:microsoft.com/office/officeart/2008/layout/SquareAccentList"/>
    <dgm:cxn modelId="{84940CA0-8C67-4284-BA35-D29740D0DE6D}" type="presParOf" srcId="{1861541D-4863-4AC0-8FF8-B7ED51338239}" destId="{3EF31035-F6A7-4BB9-94EC-1FFDC6B17173}" srcOrd="0" destOrd="0" presId="urn:microsoft.com/office/officeart/2008/layout/SquareAccentList"/>
    <dgm:cxn modelId="{DD788294-4A6A-4ABC-944E-A562845B4157}" type="presParOf" srcId="{3EF31035-F6A7-4BB9-94EC-1FFDC6B17173}" destId="{3F712A56-F341-4D2D-A6D7-A8A5ECC87553}" srcOrd="0" destOrd="0" presId="urn:microsoft.com/office/officeart/2008/layout/SquareAccentList"/>
    <dgm:cxn modelId="{7DA85106-B769-4F40-BDAA-D9E0FD46CE2D}" type="presParOf" srcId="{3EF31035-F6A7-4BB9-94EC-1FFDC6B17173}" destId="{3F928029-5597-4FF8-BDE1-B75DA28C40FD}" srcOrd="1" destOrd="0" presId="urn:microsoft.com/office/officeart/2008/layout/SquareAccentList"/>
    <dgm:cxn modelId="{0983055E-9E21-4035-812D-F499B06EEA84}" type="presParOf" srcId="{1861541D-4863-4AC0-8FF8-B7ED51338239}" destId="{62B3E0B9-04EA-487E-A046-4C8F27B93EAB}" srcOrd="1" destOrd="0" presId="urn:microsoft.com/office/officeart/2008/layout/SquareAccentList"/>
    <dgm:cxn modelId="{94923EE2-2B5B-4B96-976A-973477EE0D19}" type="presParOf" srcId="{62B3E0B9-04EA-487E-A046-4C8F27B93EAB}" destId="{09398CC2-1DF8-44DF-94A6-89DEF9202646}" srcOrd="0" destOrd="0" presId="urn:microsoft.com/office/officeart/2008/layout/SquareAccentList"/>
    <dgm:cxn modelId="{C7470C48-AE43-461A-B1C9-657C9E76F23B}" type="presParOf" srcId="{62B3E0B9-04EA-487E-A046-4C8F27B93EAB}" destId="{7513E778-FFDE-4F68-B09E-C28990102BED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C554D0-AE58-4CFA-B22F-E790A8CF90F3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513FE990-B9D4-4BA6-9A0F-88DC1B38C1C6}">
      <dgm:prSet phldrT="[Texto]" custT="1"/>
      <dgm:spPr/>
      <dgm:t>
        <a:bodyPr/>
        <a:lstStyle/>
        <a:p>
          <a:pPr algn="ctr"/>
          <a:r>
            <a:rPr lang="es-ES" sz="2900" b="0" dirty="0">
              <a:latin typeface="Arial" panose="020B0604020202020204" pitchFamily="34" charset="0"/>
              <a:cs typeface="Arial" panose="020B0604020202020204" pitchFamily="34" charset="0"/>
            </a:rPr>
            <a:t>Capítulo 3  </a:t>
          </a:r>
        </a:p>
      </dgm:t>
    </dgm:pt>
    <dgm:pt modelId="{0B749639-93CF-4462-8EB6-8E6A07E51280}" type="parTrans" cxnId="{28AEBDB1-31A8-4DB2-AA56-BABF28ADA7C3}">
      <dgm:prSet/>
      <dgm:spPr/>
      <dgm:t>
        <a:bodyPr/>
        <a:lstStyle/>
        <a:p>
          <a:endParaRPr lang="es-EC"/>
        </a:p>
      </dgm:t>
    </dgm:pt>
    <dgm:pt modelId="{15039FD1-1F95-46A5-B4BD-054DCAEED59B}" type="sibTrans" cxnId="{28AEBDB1-31A8-4DB2-AA56-BABF28ADA7C3}">
      <dgm:prSet/>
      <dgm:spPr/>
      <dgm:t>
        <a:bodyPr/>
        <a:lstStyle/>
        <a:p>
          <a:endParaRPr lang="es-EC"/>
        </a:p>
      </dgm:t>
    </dgm:pt>
    <dgm:pt modelId="{CBCE3DDB-0C8C-4B9C-86F1-595901ED1339}">
      <dgm:prSet phldrT="[Texto]" custT="1"/>
      <dgm:spPr/>
      <dgm:t>
        <a:bodyPr/>
        <a:lstStyle/>
        <a:p>
          <a:pPr algn="ctr"/>
          <a:r>
            <a:rPr lang="es-ES" sz="2900" dirty="0">
              <a:latin typeface="Arial" panose="020B0604020202020204" pitchFamily="34" charset="0"/>
              <a:cs typeface="Arial" panose="020B0604020202020204" pitchFamily="34" charset="0"/>
            </a:rPr>
            <a:t>Capítulo 4</a:t>
          </a:r>
          <a:r>
            <a:rPr lang="es-ES" sz="2700" dirty="0"/>
            <a:t> </a:t>
          </a:r>
          <a:r>
            <a:rPr lang="es-ES" sz="1800" dirty="0"/>
            <a:t> </a:t>
          </a:r>
          <a:endParaRPr lang="es-EC" sz="1800" dirty="0"/>
        </a:p>
      </dgm:t>
    </dgm:pt>
    <dgm:pt modelId="{A52C955D-0D12-4563-8AFD-A138664282D5}" type="parTrans" cxnId="{7E596A97-6BCA-491E-BB89-4D6654C128C0}">
      <dgm:prSet/>
      <dgm:spPr/>
      <dgm:t>
        <a:bodyPr/>
        <a:lstStyle/>
        <a:p>
          <a:endParaRPr lang="es-EC"/>
        </a:p>
      </dgm:t>
    </dgm:pt>
    <dgm:pt modelId="{79CA13A1-4C9A-47BD-B26F-A8BCEC0BDFF7}" type="sibTrans" cxnId="{7E596A97-6BCA-491E-BB89-4D6654C128C0}">
      <dgm:prSet/>
      <dgm:spPr/>
      <dgm:t>
        <a:bodyPr/>
        <a:lstStyle/>
        <a:p>
          <a:endParaRPr lang="es-EC"/>
        </a:p>
      </dgm:t>
    </dgm:pt>
    <dgm:pt modelId="{79751877-C99C-4FB7-AE37-A5088709F1D1}">
      <dgm:prSet phldrT="[Texto]" custT="1"/>
      <dgm:spPr/>
      <dgm:t>
        <a:bodyPr/>
        <a:lstStyle/>
        <a:p>
          <a:pPr algn="ctr"/>
          <a:r>
            <a:rPr lang="es-EC" sz="2900" b="0" i="0" dirty="0">
              <a:latin typeface="Arial" panose="020B0604020202020204" pitchFamily="34" charset="0"/>
              <a:cs typeface="Arial" panose="020B0604020202020204" pitchFamily="34" charset="0"/>
            </a:rPr>
            <a:t>Brochure</a:t>
          </a:r>
          <a:r>
            <a:rPr lang="es-EC" sz="2600" b="0" i="0" dirty="0"/>
            <a:t>  </a:t>
          </a:r>
        </a:p>
      </dgm:t>
    </dgm:pt>
    <dgm:pt modelId="{770B9DBF-924A-4EC4-B970-6C7A675D4EF8}" type="parTrans" cxnId="{42CA4B2D-D854-4141-8362-6635BB3F639E}">
      <dgm:prSet/>
      <dgm:spPr/>
      <dgm:t>
        <a:bodyPr/>
        <a:lstStyle/>
        <a:p>
          <a:endParaRPr lang="es-EC"/>
        </a:p>
      </dgm:t>
    </dgm:pt>
    <dgm:pt modelId="{706706A4-8C86-487C-B5DF-024E6DDDCF0E}" type="sibTrans" cxnId="{42CA4B2D-D854-4141-8362-6635BB3F639E}">
      <dgm:prSet/>
      <dgm:spPr/>
      <dgm:t>
        <a:bodyPr/>
        <a:lstStyle/>
        <a:p>
          <a:endParaRPr lang="es-EC"/>
        </a:p>
      </dgm:t>
    </dgm:pt>
    <dgm:pt modelId="{70286F6A-E09F-457D-8533-4A49A2532D79}" type="pres">
      <dgm:prSet presAssocID="{B9C554D0-AE58-4CFA-B22F-E790A8CF90F3}" presName="rootnode" presStyleCnt="0">
        <dgm:presLayoutVars>
          <dgm:chMax/>
          <dgm:chPref/>
          <dgm:dir/>
          <dgm:animLvl val="lvl"/>
        </dgm:presLayoutVars>
      </dgm:prSet>
      <dgm:spPr/>
    </dgm:pt>
    <dgm:pt modelId="{2802BFC7-DC3B-487B-9E63-BBEADA9A17DE}" type="pres">
      <dgm:prSet presAssocID="{513FE990-B9D4-4BA6-9A0F-88DC1B38C1C6}" presName="composite" presStyleCnt="0"/>
      <dgm:spPr/>
    </dgm:pt>
    <dgm:pt modelId="{5204D28A-02D7-417B-90AB-EDBE9F311A01}" type="pres">
      <dgm:prSet presAssocID="{513FE990-B9D4-4BA6-9A0F-88DC1B38C1C6}" presName="LShape" presStyleLbl="alignNode1" presStyleIdx="0" presStyleCnt="5"/>
      <dgm:spPr>
        <a:solidFill>
          <a:srgbClr val="CC3399"/>
        </a:solidFill>
      </dgm:spPr>
    </dgm:pt>
    <dgm:pt modelId="{500D0207-547E-4E89-8281-8C325037DEE6}" type="pres">
      <dgm:prSet presAssocID="{513FE990-B9D4-4BA6-9A0F-88DC1B38C1C6}" presName="ParentText" presStyleLbl="revTx" presStyleIdx="0" presStyleCnt="3" custScaleX="121855" custLinFactNeighborX="2688" custLinFactNeighborY="-3308">
        <dgm:presLayoutVars>
          <dgm:chMax val="0"/>
          <dgm:chPref val="0"/>
          <dgm:bulletEnabled val="1"/>
        </dgm:presLayoutVars>
      </dgm:prSet>
      <dgm:spPr/>
    </dgm:pt>
    <dgm:pt modelId="{B3B949BF-E428-46DC-81B5-3BFE8F773E28}" type="pres">
      <dgm:prSet presAssocID="{513FE990-B9D4-4BA6-9A0F-88DC1B38C1C6}" presName="Triangle" presStyleLbl="alignNode1" presStyleIdx="1" presStyleCnt="5"/>
      <dgm:spPr/>
    </dgm:pt>
    <dgm:pt modelId="{61175CDB-A1A9-4D68-83D7-F019788AB63B}" type="pres">
      <dgm:prSet presAssocID="{15039FD1-1F95-46A5-B4BD-054DCAEED59B}" presName="sibTrans" presStyleCnt="0"/>
      <dgm:spPr/>
    </dgm:pt>
    <dgm:pt modelId="{A65A4EF3-8E67-4915-A6A2-446E55169733}" type="pres">
      <dgm:prSet presAssocID="{15039FD1-1F95-46A5-B4BD-054DCAEED59B}" presName="space" presStyleCnt="0"/>
      <dgm:spPr/>
    </dgm:pt>
    <dgm:pt modelId="{0FC6C83E-A129-4A9D-9B37-A6C7D23B2E36}" type="pres">
      <dgm:prSet presAssocID="{CBCE3DDB-0C8C-4B9C-86F1-595901ED1339}" presName="composite" presStyleCnt="0"/>
      <dgm:spPr/>
    </dgm:pt>
    <dgm:pt modelId="{48ECEE57-DBC6-42F8-830B-D5F10518D24A}" type="pres">
      <dgm:prSet presAssocID="{CBCE3DDB-0C8C-4B9C-86F1-595901ED1339}" presName="LShape" presStyleLbl="alignNode1" presStyleIdx="2" presStyleCnt="5" custLinFactNeighborX="-4103" custLinFactNeighborY="-3277"/>
      <dgm:spPr>
        <a:solidFill>
          <a:schemeClr val="accent6">
            <a:lumMod val="75000"/>
          </a:schemeClr>
        </a:solidFill>
      </dgm:spPr>
    </dgm:pt>
    <dgm:pt modelId="{FB3242F0-9317-4764-ACD9-D2EB984CA552}" type="pres">
      <dgm:prSet presAssocID="{CBCE3DDB-0C8C-4B9C-86F1-595901ED1339}" presName="ParentText" presStyleLbl="revTx" presStyleIdx="1" presStyleCnt="3" custScaleX="119701" custLinFactNeighborX="-4169" custLinFactNeighborY="-7368">
        <dgm:presLayoutVars>
          <dgm:chMax val="0"/>
          <dgm:chPref val="0"/>
          <dgm:bulletEnabled val="1"/>
        </dgm:presLayoutVars>
      </dgm:prSet>
      <dgm:spPr/>
    </dgm:pt>
    <dgm:pt modelId="{3CD94877-67A9-4888-8AE0-A15343EBF25D}" type="pres">
      <dgm:prSet presAssocID="{CBCE3DDB-0C8C-4B9C-86F1-595901ED1339}" presName="Triangle" presStyleLbl="alignNode1" presStyleIdx="3" presStyleCnt="5"/>
      <dgm:spPr/>
    </dgm:pt>
    <dgm:pt modelId="{C6B8F1EE-7A8D-4B93-8599-301DF9F4BB57}" type="pres">
      <dgm:prSet presAssocID="{79CA13A1-4C9A-47BD-B26F-A8BCEC0BDFF7}" presName="sibTrans" presStyleCnt="0"/>
      <dgm:spPr/>
    </dgm:pt>
    <dgm:pt modelId="{DE09D625-96D0-47EB-A032-997E904BB63E}" type="pres">
      <dgm:prSet presAssocID="{79CA13A1-4C9A-47BD-B26F-A8BCEC0BDFF7}" presName="space" presStyleCnt="0"/>
      <dgm:spPr/>
    </dgm:pt>
    <dgm:pt modelId="{A9A30836-9777-4BDD-BD00-465CCE1A9458}" type="pres">
      <dgm:prSet presAssocID="{79751877-C99C-4FB7-AE37-A5088709F1D1}" presName="composite" presStyleCnt="0"/>
      <dgm:spPr/>
    </dgm:pt>
    <dgm:pt modelId="{E5B5F727-BD8A-431C-BF46-BF5366AF8875}" type="pres">
      <dgm:prSet presAssocID="{79751877-C99C-4FB7-AE37-A5088709F1D1}" presName="LShape" presStyleLbl="alignNode1" presStyleIdx="4" presStyleCnt="5" custScaleX="111184" custScaleY="114752" custLinFactNeighborX="-15056" custLinFactNeighborY="10235"/>
      <dgm:spPr>
        <a:solidFill>
          <a:srgbClr val="00B050"/>
        </a:solidFill>
      </dgm:spPr>
    </dgm:pt>
    <dgm:pt modelId="{8EDE2036-D10E-437F-A91A-206FBDDCAD7F}" type="pres">
      <dgm:prSet presAssocID="{79751877-C99C-4FB7-AE37-A5088709F1D1}" presName="ParentText" presStyleLbl="revTx" presStyleIdx="2" presStyleCnt="3" custScaleX="111783" custLinFactNeighborX="-15095" custLinFactNeighborY="3015">
        <dgm:presLayoutVars>
          <dgm:chMax val="0"/>
          <dgm:chPref val="0"/>
          <dgm:bulletEnabled val="1"/>
        </dgm:presLayoutVars>
      </dgm:prSet>
      <dgm:spPr/>
    </dgm:pt>
  </dgm:ptLst>
  <dgm:cxnLst>
    <dgm:cxn modelId="{42CA4B2D-D854-4141-8362-6635BB3F639E}" srcId="{B9C554D0-AE58-4CFA-B22F-E790A8CF90F3}" destId="{79751877-C99C-4FB7-AE37-A5088709F1D1}" srcOrd="2" destOrd="0" parTransId="{770B9DBF-924A-4EC4-B970-6C7A675D4EF8}" sibTransId="{706706A4-8C86-487C-B5DF-024E6DDDCF0E}"/>
    <dgm:cxn modelId="{9857264C-B954-4DDA-9E1F-7CE3A1A88EA8}" type="presOf" srcId="{CBCE3DDB-0C8C-4B9C-86F1-595901ED1339}" destId="{FB3242F0-9317-4764-ACD9-D2EB984CA552}" srcOrd="0" destOrd="0" presId="urn:microsoft.com/office/officeart/2009/3/layout/StepUpProcess"/>
    <dgm:cxn modelId="{56335A90-6C2D-42B4-8C4B-1E596912B93B}" type="presOf" srcId="{513FE990-B9D4-4BA6-9A0F-88DC1B38C1C6}" destId="{500D0207-547E-4E89-8281-8C325037DEE6}" srcOrd="0" destOrd="0" presId="urn:microsoft.com/office/officeart/2009/3/layout/StepUpProcess"/>
    <dgm:cxn modelId="{4F270491-7163-4D3B-88FE-414F3983A00C}" type="presOf" srcId="{B9C554D0-AE58-4CFA-B22F-E790A8CF90F3}" destId="{70286F6A-E09F-457D-8533-4A49A2532D79}" srcOrd="0" destOrd="0" presId="urn:microsoft.com/office/officeart/2009/3/layout/StepUpProcess"/>
    <dgm:cxn modelId="{7E596A97-6BCA-491E-BB89-4D6654C128C0}" srcId="{B9C554D0-AE58-4CFA-B22F-E790A8CF90F3}" destId="{CBCE3DDB-0C8C-4B9C-86F1-595901ED1339}" srcOrd="1" destOrd="0" parTransId="{A52C955D-0D12-4563-8AFD-A138664282D5}" sibTransId="{79CA13A1-4C9A-47BD-B26F-A8BCEC0BDFF7}"/>
    <dgm:cxn modelId="{28AEBDB1-31A8-4DB2-AA56-BABF28ADA7C3}" srcId="{B9C554D0-AE58-4CFA-B22F-E790A8CF90F3}" destId="{513FE990-B9D4-4BA6-9A0F-88DC1B38C1C6}" srcOrd="0" destOrd="0" parTransId="{0B749639-93CF-4462-8EB6-8E6A07E51280}" sibTransId="{15039FD1-1F95-46A5-B4BD-054DCAEED59B}"/>
    <dgm:cxn modelId="{1BA5EEF5-8544-412B-8E23-3142B8B98B5A}" type="presOf" srcId="{79751877-C99C-4FB7-AE37-A5088709F1D1}" destId="{8EDE2036-D10E-437F-A91A-206FBDDCAD7F}" srcOrd="0" destOrd="0" presId="urn:microsoft.com/office/officeart/2009/3/layout/StepUpProcess"/>
    <dgm:cxn modelId="{7FDA1E1E-0B7C-4BFC-B054-59D3BBBD822A}" type="presParOf" srcId="{70286F6A-E09F-457D-8533-4A49A2532D79}" destId="{2802BFC7-DC3B-487B-9E63-BBEADA9A17DE}" srcOrd="0" destOrd="0" presId="urn:microsoft.com/office/officeart/2009/3/layout/StepUpProcess"/>
    <dgm:cxn modelId="{B7391F0D-C947-4F92-8BA6-4E49026AE1DE}" type="presParOf" srcId="{2802BFC7-DC3B-487B-9E63-BBEADA9A17DE}" destId="{5204D28A-02D7-417B-90AB-EDBE9F311A01}" srcOrd="0" destOrd="0" presId="urn:microsoft.com/office/officeart/2009/3/layout/StepUpProcess"/>
    <dgm:cxn modelId="{6F2FF868-80BA-4C83-A038-936CB13FA764}" type="presParOf" srcId="{2802BFC7-DC3B-487B-9E63-BBEADA9A17DE}" destId="{500D0207-547E-4E89-8281-8C325037DEE6}" srcOrd="1" destOrd="0" presId="urn:microsoft.com/office/officeart/2009/3/layout/StepUpProcess"/>
    <dgm:cxn modelId="{96B56477-1A45-47C8-879A-292D377E43EA}" type="presParOf" srcId="{2802BFC7-DC3B-487B-9E63-BBEADA9A17DE}" destId="{B3B949BF-E428-46DC-81B5-3BFE8F773E28}" srcOrd="2" destOrd="0" presId="urn:microsoft.com/office/officeart/2009/3/layout/StepUpProcess"/>
    <dgm:cxn modelId="{B0C524CD-8B3E-4AD3-B8B9-F3926B3E404C}" type="presParOf" srcId="{70286F6A-E09F-457D-8533-4A49A2532D79}" destId="{61175CDB-A1A9-4D68-83D7-F019788AB63B}" srcOrd="1" destOrd="0" presId="urn:microsoft.com/office/officeart/2009/3/layout/StepUpProcess"/>
    <dgm:cxn modelId="{F1CB318C-E6A8-4C4B-B71F-120DF05F09E9}" type="presParOf" srcId="{61175CDB-A1A9-4D68-83D7-F019788AB63B}" destId="{A65A4EF3-8E67-4915-A6A2-446E55169733}" srcOrd="0" destOrd="0" presId="urn:microsoft.com/office/officeart/2009/3/layout/StepUpProcess"/>
    <dgm:cxn modelId="{2882A3B7-C70A-485E-8391-E03BB4009D22}" type="presParOf" srcId="{70286F6A-E09F-457D-8533-4A49A2532D79}" destId="{0FC6C83E-A129-4A9D-9B37-A6C7D23B2E36}" srcOrd="2" destOrd="0" presId="urn:microsoft.com/office/officeart/2009/3/layout/StepUpProcess"/>
    <dgm:cxn modelId="{59F57088-ACC0-4A54-BA39-AA4542FFA6F7}" type="presParOf" srcId="{0FC6C83E-A129-4A9D-9B37-A6C7D23B2E36}" destId="{48ECEE57-DBC6-42F8-830B-D5F10518D24A}" srcOrd="0" destOrd="0" presId="urn:microsoft.com/office/officeart/2009/3/layout/StepUpProcess"/>
    <dgm:cxn modelId="{1CF8C8CE-8FC6-44D7-808D-41205F4E2A94}" type="presParOf" srcId="{0FC6C83E-A129-4A9D-9B37-A6C7D23B2E36}" destId="{FB3242F0-9317-4764-ACD9-D2EB984CA552}" srcOrd="1" destOrd="0" presId="urn:microsoft.com/office/officeart/2009/3/layout/StepUpProcess"/>
    <dgm:cxn modelId="{73935244-41F0-4E08-948F-D0E107534FD5}" type="presParOf" srcId="{0FC6C83E-A129-4A9D-9B37-A6C7D23B2E36}" destId="{3CD94877-67A9-4888-8AE0-A15343EBF25D}" srcOrd="2" destOrd="0" presId="urn:microsoft.com/office/officeart/2009/3/layout/StepUpProcess"/>
    <dgm:cxn modelId="{9244B54E-78C4-468B-A880-94E1163DF2B4}" type="presParOf" srcId="{70286F6A-E09F-457D-8533-4A49A2532D79}" destId="{C6B8F1EE-7A8D-4B93-8599-301DF9F4BB57}" srcOrd="3" destOrd="0" presId="urn:microsoft.com/office/officeart/2009/3/layout/StepUpProcess"/>
    <dgm:cxn modelId="{6F33ADC9-E537-4DC3-B84E-87FFE9DD608F}" type="presParOf" srcId="{C6B8F1EE-7A8D-4B93-8599-301DF9F4BB57}" destId="{DE09D625-96D0-47EB-A032-997E904BB63E}" srcOrd="0" destOrd="0" presId="urn:microsoft.com/office/officeart/2009/3/layout/StepUpProcess"/>
    <dgm:cxn modelId="{4007C79C-750B-44D8-8033-99AE45E6329D}" type="presParOf" srcId="{70286F6A-E09F-457D-8533-4A49A2532D79}" destId="{A9A30836-9777-4BDD-BD00-465CCE1A9458}" srcOrd="4" destOrd="0" presId="urn:microsoft.com/office/officeart/2009/3/layout/StepUpProcess"/>
    <dgm:cxn modelId="{5336B9A0-1946-4C0E-892E-B3009609768C}" type="presParOf" srcId="{A9A30836-9777-4BDD-BD00-465CCE1A9458}" destId="{E5B5F727-BD8A-431C-BF46-BF5366AF8875}" srcOrd="0" destOrd="0" presId="urn:microsoft.com/office/officeart/2009/3/layout/StepUpProcess"/>
    <dgm:cxn modelId="{C53D5799-5BA2-4E07-B085-4B3DDB192FE0}" type="presParOf" srcId="{A9A30836-9777-4BDD-BD00-465CCE1A9458}" destId="{8EDE2036-D10E-437F-A91A-206FBDDCAD7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FF096B-90D7-4B92-981F-6E1C30864545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C103DF1A-94A5-4B77-BF76-97C1DDC536A8}">
      <dgm:prSet phldrT="[Texto]"/>
      <dgm:spPr/>
      <dgm:t>
        <a:bodyPr/>
        <a:lstStyle/>
        <a:p>
          <a:r>
            <a:rPr lang="es-EC" dirty="0"/>
            <a:t>Cifras y Datos Actualizados</a:t>
          </a:r>
        </a:p>
      </dgm:t>
    </dgm:pt>
    <dgm:pt modelId="{5D1885EC-DD79-4A6C-8E78-A858687C5719}" type="parTrans" cxnId="{14AE51BD-3503-47ED-B920-A88798EB72A0}">
      <dgm:prSet/>
      <dgm:spPr/>
      <dgm:t>
        <a:bodyPr/>
        <a:lstStyle/>
        <a:p>
          <a:endParaRPr lang="es-EC"/>
        </a:p>
      </dgm:t>
    </dgm:pt>
    <dgm:pt modelId="{0408E0AA-3F09-452B-A330-111672F809A8}" type="sibTrans" cxnId="{14AE51BD-3503-47ED-B920-A88798EB72A0}">
      <dgm:prSet/>
      <dgm:spPr/>
      <dgm:t>
        <a:bodyPr/>
        <a:lstStyle/>
        <a:p>
          <a:endParaRPr lang="es-EC"/>
        </a:p>
      </dgm:t>
    </dgm:pt>
    <dgm:pt modelId="{72DAAD77-A448-4370-B73B-65A81504CA25}">
      <dgm:prSet phldrT="[Texto]"/>
      <dgm:spPr>
        <a:solidFill>
          <a:srgbClr val="FF9900"/>
        </a:solidFill>
      </dgm:spPr>
      <dgm:t>
        <a:bodyPr/>
        <a:lstStyle/>
        <a:p>
          <a:r>
            <a:rPr lang="es-EC" dirty="0"/>
            <a:t> Empleabilidad </a:t>
          </a:r>
        </a:p>
        <a:p>
          <a:r>
            <a:rPr lang="es-EC" dirty="0"/>
            <a:t>Profesionales</a:t>
          </a:r>
        </a:p>
      </dgm:t>
    </dgm:pt>
    <dgm:pt modelId="{BB6455A8-7990-4722-ADFC-9EF295F329E6}" type="parTrans" cxnId="{057F348D-6D1C-4B18-A603-8208B864C015}">
      <dgm:prSet/>
      <dgm:spPr/>
      <dgm:t>
        <a:bodyPr/>
        <a:lstStyle/>
        <a:p>
          <a:endParaRPr lang="es-EC"/>
        </a:p>
      </dgm:t>
    </dgm:pt>
    <dgm:pt modelId="{FA69CF70-B592-45EF-B075-D786DA4982F0}" type="sibTrans" cxnId="{057F348D-6D1C-4B18-A603-8208B864C015}">
      <dgm:prSet/>
      <dgm:spPr/>
      <dgm:t>
        <a:bodyPr/>
        <a:lstStyle/>
        <a:p>
          <a:endParaRPr lang="es-EC"/>
        </a:p>
      </dgm:t>
    </dgm:pt>
    <dgm:pt modelId="{1DB1AB9B-D25A-484B-9A9A-09657AD155E2}">
      <dgm:prSet phldrT="[Texto]"/>
      <dgm:spPr>
        <a:solidFill>
          <a:srgbClr val="00B050"/>
        </a:solidFill>
      </dgm:spPr>
      <dgm:t>
        <a:bodyPr/>
        <a:lstStyle/>
        <a:p>
          <a:r>
            <a:rPr lang="es-EC" dirty="0"/>
            <a:t>¿Cuál es el nivel de Inserción Laboral? </a:t>
          </a:r>
        </a:p>
      </dgm:t>
    </dgm:pt>
    <dgm:pt modelId="{6737AB48-F079-4E04-ADDF-20DFDB08CB21}" type="parTrans" cxnId="{616E4C62-28AD-4FFC-91B9-6EEF7AB55609}">
      <dgm:prSet/>
      <dgm:spPr/>
      <dgm:t>
        <a:bodyPr/>
        <a:lstStyle/>
        <a:p>
          <a:endParaRPr lang="es-EC"/>
        </a:p>
      </dgm:t>
    </dgm:pt>
    <dgm:pt modelId="{C2572445-B1E0-487A-8443-2F63E289C72F}" type="sibTrans" cxnId="{616E4C62-28AD-4FFC-91B9-6EEF7AB55609}">
      <dgm:prSet/>
      <dgm:spPr/>
      <dgm:t>
        <a:bodyPr/>
        <a:lstStyle/>
        <a:p>
          <a:endParaRPr lang="es-EC"/>
        </a:p>
      </dgm:t>
    </dgm:pt>
    <dgm:pt modelId="{C1415BEF-DB90-4C6E-AEB8-DF496C793105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C" dirty="0"/>
            <a:t>Demanda</a:t>
          </a:r>
        </a:p>
        <a:p>
          <a:r>
            <a:rPr lang="es-EC" dirty="0"/>
            <a:t>Empresarios </a:t>
          </a:r>
        </a:p>
      </dgm:t>
    </dgm:pt>
    <dgm:pt modelId="{30E43C66-9D00-423A-B530-DB20333ABFD7}" type="parTrans" cxnId="{25856A14-C26A-4165-BFFE-714FC29DBD68}">
      <dgm:prSet/>
      <dgm:spPr/>
      <dgm:t>
        <a:bodyPr/>
        <a:lstStyle/>
        <a:p>
          <a:endParaRPr lang="es-EC"/>
        </a:p>
      </dgm:t>
    </dgm:pt>
    <dgm:pt modelId="{782C8EC6-E4D4-4F24-9EAF-EC571EE4BE9C}" type="sibTrans" cxnId="{25856A14-C26A-4165-BFFE-714FC29DBD68}">
      <dgm:prSet/>
      <dgm:spPr/>
      <dgm:t>
        <a:bodyPr/>
        <a:lstStyle/>
        <a:p>
          <a:endParaRPr lang="es-EC"/>
        </a:p>
      </dgm:t>
    </dgm:pt>
    <dgm:pt modelId="{B3E17229-7E8D-455C-9420-3A27256AC0ED}">
      <dgm:prSet phldrT="[Texto]"/>
      <dgm:spPr>
        <a:solidFill>
          <a:srgbClr val="7030A0"/>
        </a:solidFill>
      </dgm:spPr>
      <dgm:t>
        <a:bodyPr/>
        <a:lstStyle/>
        <a:p>
          <a:r>
            <a:rPr lang="es-EC" dirty="0"/>
            <a:t>¿Qué requisitos, capacidades y competencias implica su demanda laboral?</a:t>
          </a:r>
        </a:p>
      </dgm:t>
    </dgm:pt>
    <dgm:pt modelId="{C38138BE-99DB-4484-9ECF-AB6E1A1A0F2B}" type="parTrans" cxnId="{97FB206C-25F8-4552-AD39-1A3AC0C2D148}">
      <dgm:prSet/>
      <dgm:spPr/>
      <dgm:t>
        <a:bodyPr/>
        <a:lstStyle/>
        <a:p>
          <a:endParaRPr lang="es-EC"/>
        </a:p>
      </dgm:t>
    </dgm:pt>
    <dgm:pt modelId="{8E83DDDF-4097-4F1F-B89D-4022781CA026}" type="sibTrans" cxnId="{97FB206C-25F8-4552-AD39-1A3AC0C2D148}">
      <dgm:prSet/>
      <dgm:spPr/>
      <dgm:t>
        <a:bodyPr/>
        <a:lstStyle/>
        <a:p>
          <a:endParaRPr lang="es-EC"/>
        </a:p>
      </dgm:t>
    </dgm:pt>
    <dgm:pt modelId="{6C1255E4-8801-49D9-8529-385205C7F50E}" type="pres">
      <dgm:prSet presAssocID="{A3FF096B-90D7-4B92-981F-6E1C30864545}" presName="diagram" presStyleCnt="0">
        <dgm:presLayoutVars>
          <dgm:dir/>
          <dgm:resizeHandles val="exact"/>
        </dgm:presLayoutVars>
      </dgm:prSet>
      <dgm:spPr/>
    </dgm:pt>
    <dgm:pt modelId="{A1A6697B-0965-40B6-B897-D3DFB226FCFD}" type="pres">
      <dgm:prSet presAssocID="{C103DF1A-94A5-4B77-BF76-97C1DDC536A8}" presName="node" presStyleLbl="node1" presStyleIdx="0" presStyleCnt="5">
        <dgm:presLayoutVars>
          <dgm:bulletEnabled val="1"/>
        </dgm:presLayoutVars>
      </dgm:prSet>
      <dgm:spPr/>
    </dgm:pt>
    <dgm:pt modelId="{9978E85C-6591-40C4-981A-367200D88667}" type="pres">
      <dgm:prSet presAssocID="{0408E0AA-3F09-452B-A330-111672F809A8}" presName="sibTrans" presStyleCnt="0"/>
      <dgm:spPr/>
    </dgm:pt>
    <dgm:pt modelId="{D863808B-F723-475D-B941-565ED296BDD2}" type="pres">
      <dgm:prSet presAssocID="{72DAAD77-A448-4370-B73B-65A81504CA25}" presName="node" presStyleLbl="node1" presStyleIdx="1" presStyleCnt="5">
        <dgm:presLayoutVars>
          <dgm:bulletEnabled val="1"/>
        </dgm:presLayoutVars>
      </dgm:prSet>
      <dgm:spPr/>
    </dgm:pt>
    <dgm:pt modelId="{DF8C2015-8A32-4645-8BCB-D749C6B51778}" type="pres">
      <dgm:prSet presAssocID="{FA69CF70-B592-45EF-B075-D786DA4982F0}" presName="sibTrans" presStyleCnt="0"/>
      <dgm:spPr/>
    </dgm:pt>
    <dgm:pt modelId="{C230AB7B-1040-4D4B-B3EC-A0286822FF72}" type="pres">
      <dgm:prSet presAssocID="{1DB1AB9B-D25A-484B-9A9A-09657AD155E2}" presName="node" presStyleLbl="node1" presStyleIdx="2" presStyleCnt="5">
        <dgm:presLayoutVars>
          <dgm:bulletEnabled val="1"/>
        </dgm:presLayoutVars>
      </dgm:prSet>
      <dgm:spPr/>
    </dgm:pt>
    <dgm:pt modelId="{C64B584B-87F6-47DD-9931-F08CC0671E9C}" type="pres">
      <dgm:prSet presAssocID="{C2572445-B1E0-487A-8443-2F63E289C72F}" presName="sibTrans" presStyleCnt="0"/>
      <dgm:spPr/>
    </dgm:pt>
    <dgm:pt modelId="{0FDCEF26-5C2A-40DC-985E-A97F0816A19E}" type="pres">
      <dgm:prSet presAssocID="{C1415BEF-DB90-4C6E-AEB8-DF496C793105}" presName="node" presStyleLbl="node1" presStyleIdx="3" presStyleCnt="5" custLinFactNeighborX="9067" custLinFactNeighborY="-889">
        <dgm:presLayoutVars>
          <dgm:bulletEnabled val="1"/>
        </dgm:presLayoutVars>
      </dgm:prSet>
      <dgm:spPr/>
    </dgm:pt>
    <dgm:pt modelId="{A9FDE727-30DA-4AAB-B9B5-4EDD97CA531C}" type="pres">
      <dgm:prSet presAssocID="{782C8EC6-E4D4-4F24-9EAF-EC571EE4BE9C}" presName="sibTrans" presStyleCnt="0"/>
      <dgm:spPr/>
    </dgm:pt>
    <dgm:pt modelId="{BA92394F-8658-4B05-ABA1-82D75BEF001A}" type="pres">
      <dgm:prSet presAssocID="{B3E17229-7E8D-455C-9420-3A27256AC0ED}" presName="node" presStyleLbl="node1" presStyleIdx="4" presStyleCnt="5" custLinFactNeighborX="15467">
        <dgm:presLayoutVars>
          <dgm:bulletEnabled val="1"/>
        </dgm:presLayoutVars>
      </dgm:prSet>
      <dgm:spPr/>
    </dgm:pt>
  </dgm:ptLst>
  <dgm:cxnLst>
    <dgm:cxn modelId="{25856A14-C26A-4165-BFFE-714FC29DBD68}" srcId="{A3FF096B-90D7-4B92-981F-6E1C30864545}" destId="{C1415BEF-DB90-4C6E-AEB8-DF496C793105}" srcOrd="3" destOrd="0" parTransId="{30E43C66-9D00-423A-B530-DB20333ABFD7}" sibTransId="{782C8EC6-E4D4-4F24-9EAF-EC571EE4BE9C}"/>
    <dgm:cxn modelId="{B0852D1D-47F8-4BA8-B728-B40798866D02}" type="presOf" srcId="{C103DF1A-94A5-4B77-BF76-97C1DDC536A8}" destId="{A1A6697B-0965-40B6-B897-D3DFB226FCFD}" srcOrd="0" destOrd="0" presId="urn:microsoft.com/office/officeart/2005/8/layout/default"/>
    <dgm:cxn modelId="{616E4C62-28AD-4FFC-91B9-6EEF7AB55609}" srcId="{A3FF096B-90D7-4B92-981F-6E1C30864545}" destId="{1DB1AB9B-D25A-484B-9A9A-09657AD155E2}" srcOrd="2" destOrd="0" parTransId="{6737AB48-F079-4E04-ADDF-20DFDB08CB21}" sibTransId="{C2572445-B1E0-487A-8443-2F63E289C72F}"/>
    <dgm:cxn modelId="{78507E6B-0CA6-49E8-8689-BF8AF8E8943C}" type="presOf" srcId="{72DAAD77-A448-4370-B73B-65A81504CA25}" destId="{D863808B-F723-475D-B941-565ED296BDD2}" srcOrd="0" destOrd="0" presId="urn:microsoft.com/office/officeart/2005/8/layout/default"/>
    <dgm:cxn modelId="{97FB206C-25F8-4552-AD39-1A3AC0C2D148}" srcId="{A3FF096B-90D7-4B92-981F-6E1C30864545}" destId="{B3E17229-7E8D-455C-9420-3A27256AC0ED}" srcOrd="4" destOrd="0" parTransId="{C38138BE-99DB-4484-9ECF-AB6E1A1A0F2B}" sibTransId="{8E83DDDF-4097-4F1F-B89D-4022781CA026}"/>
    <dgm:cxn modelId="{70E8377F-B21C-4F74-A290-523C53DD22BC}" type="presOf" srcId="{C1415BEF-DB90-4C6E-AEB8-DF496C793105}" destId="{0FDCEF26-5C2A-40DC-985E-A97F0816A19E}" srcOrd="0" destOrd="0" presId="urn:microsoft.com/office/officeart/2005/8/layout/default"/>
    <dgm:cxn modelId="{057F348D-6D1C-4B18-A603-8208B864C015}" srcId="{A3FF096B-90D7-4B92-981F-6E1C30864545}" destId="{72DAAD77-A448-4370-B73B-65A81504CA25}" srcOrd="1" destOrd="0" parTransId="{BB6455A8-7990-4722-ADFC-9EF295F329E6}" sibTransId="{FA69CF70-B592-45EF-B075-D786DA4982F0}"/>
    <dgm:cxn modelId="{1A147896-D940-467B-A18F-C20E982F78B6}" type="presOf" srcId="{B3E17229-7E8D-455C-9420-3A27256AC0ED}" destId="{BA92394F-8658-4B05-ABA1-82D75BEF001A}" srcOrd="0" destOrd="0" presId="urn:microsoft.com/office/officeart/2005/8/layout/default"/>
    <dgm:cxn modelId="{ADD971B4-BC5E-49B8-9B49-2D99F4AC4CC2}" type="presOf" srcId="{1DB1AB9B-D25A-484B-9A9A-09657AD155E2}" destId="{C230AB7B-1040-4D4B-B3EC-A0286822FF72}" srcOrd="0" destOrd="0" presId="urn:microsoft.com/office/officeart/2005/8/layout/default"/>
    <dgm:cxn modelId="{14AE51BD-3503-47ED-B920-A88798EB72A0}" srcId="{A3FF096B-90D7-4B92-981F-6E1C30864545}" destId="{C103DF1A-94A5-4B77-BF76-97C1DDC536A8}" srcOrd="0" destOrd="0" parTransId="{5D1885EC-DD79-4A6C-8E78-A858687C5719}" sibTransId="{0408E0AA-3F09-452B-A330-111672F809A8}"/>
    <dgm:cxn modelId="{D710D3E6-1789-4E28-A807-B083F7F90916}" type="presOf" srcId="{A3FF096B-90D7-4B92-981F-6E1C30864545}" destId="{6C1255E4-8801-49D9-8529-385205C7F50E}" srcOrd="0" destOrd="0" presId="urn:microsoft.com/office/officeart/2005/8/layout/default"/>
    <dgm:cxn modelId="{DF5CAF43-72FB-425C-8D9B-1B39A13B2AC1}" type="presParOf" srcId="{6C1255E4-8801-49D9-8529-385205C7F50E}" destId="{A1A6697B-0965-40B6-B897-D3DFB226FCFD}" srcOrd="0" destOrd="0" presId="urn:microsoft.com/office/officeart/2005/8/layout/default"/>
    <dgm:cxn modelId="{A4A6EF99-CDC8-455C-B45B-9135EE4FAD2D}" type="presParOf" srcId="{6C1255E4-8801-49D9-8529-385205C7F50E}" destId="{9978E85C-6591-40C4-981A-367200D88667}" srcOrd="1" destOrd="0" presId="urn:microsoft.com/office/officeart/2005/8/layout/default"/>
    <dgm:cxn modelId="{E4A3F520-D50B-46CF-B2D2-2BFAF38D51EB}" type="presParOf" srcId="{6C1255E4-8801-49D9-8529-385205C7F50E}" destId="{D863808B-F723-475D-B941-565ED296BDD2}" srcOrd="2" destOrd="0" presId="urn:microsoft.com/office/officeart/2005/8/layout/default"/>
    <dgm:cxn modelId="{A3CA5A09-F6F7-49F5-BB40-7910FEB9C3D5}" type="presParOf" srcId="{6C1255E4-8801-49D9-8529-385205C7F50E}" destId="{DF8C2015-8A32-4645-8BCB-D749C6B51778}" srcOrd="3" destOrd="0" presId="urn:microsoft.com/office/officeart/2005/8/layout/default"/>
    <dgm:cxn modelId="{401C5AE7-8BBF-4ADA-92DE-C30F784284C2}" type="presParOf" srcId="{6C1255E4-8801-49D9-8529-385205C7F50E}" destId="{C230AB7B-1040-4D4B-B3EC-A0286822FF72}" srcOrd="4" destOrd="0" presId="urn:microsoft.com/office/officeart/2005/8/layout/default"/>
    <dgm:cxn modelId="{95428070-8AAA-46C5-BF27-BAF75ADA203D}" type="presParOf" srcId="{6C1255E4-8801-49D9-8529-385205C7F50E}" destId="{C64B584B-87F6-47DD-9931-F08CC0671E9C}" srcOrd="5" destOrd="0" presId="urn:microsoft.com/office/officeart/2005/8/layout/default"/>
    <dgm:cxn modelId="{CFEEFC8D-8554-4C04-BBF8-505DD9710266}" type="presParOf" srcId="{6C1255E4-8801-49D9-8529-385205C7F50E}" destId="{0FDCEF26-5C2A-40DC-985E-A97F0816A19E}" srcOrd="6" destOrd="0" presId="urn:microsoft.com/office/officeart/2005/8/layout/default"/>
    <dgm:cxn modelId="{D0AC863B-7292-4196-862D-A26E5ACBC4FB}" type="presParOf" srcId="{6C1255E4-8801-49D9-8529-385205C7F50E}" destId="{A9FDE727-30DA-4AAB-B9B5-4EDD97CA531C}" srcOrd="7" destOrd="0" presId="urn:microsoft.com/office/officeart/2005/8/layout/default"/>
    <dgm:cxn modelId="{CF0B93D4-B594-401B-B64E-7A693F3B845E}" type="presParOf" srcId="{6C1255E4-8801-49D9-8529-385205C7F50E}" destId="{BA92394F-8658-4B05-ABA1-82D75BEF001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E8FF12-7698-40F5-B301-CC5F3E305AF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E14AE92-D6F8-4F11-BFCB-E1F47C645349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ES" sz="1800" dirty="0"/>
            <a:t>Determinar el estudio y la necesidad social, demanda y empleabilidad para el sector turismo en la provincia de Pichincha</a:t>
          </a:r>
          <a:endParaRPr lang="es-EC" sz="1800" dirty="0"/>
        </a:p>
      </dgm:t>
    </dgm:pt>
    <dgm:pt modelId="{547B4087-3D6F-412A-BD83-21E7D00853D2}" type="parTrans" cxnId="{3338C425-2530-4C22-B9FC-3745E3400591}">
      <dgm:prSet/>
      <dgm:spPr/>
      <dgm:t>
        <a:bodyPr/>
        <a:lstStyle/>
        <a:p>
          <a:endParaRPr lang="es-EC"/>
        </a:p>
      </dgm:t>
    </dgm:pt>
    <dgm:pt modelId="{7853588E-1E20-49AE-B927-820FFF0178DD}" type="sibTrans" cxnId="{3338C425-2530-4C22-B9FC-3745E3400591}">
      <dgm:prSet/>
      <dgm:spPr/>
      <dgm:t>
        <a:bodyPr/>
        <a:lstStyle/>
        <a:p>
          <a:endParaRPr lang="es-EC"/>
        </a:p>
      </dgm:t>
    </dgm:pt>
    <dgm:pt modelId="{A86228BE-53B2-49DD-803E-777F91315EFB}">
      <dgm:prSet phldrT="[Texto]" custT="1"/>
      <dgm:spPr>
        <a:solidFill>
          <a:srgbClr val="0070C0"/>
        </a:solidFill>
      </dgm:spPr>
      <dgm:t>
        <a:bodyPr/>
        <a:lstStyle/>
        <a:p>
          <a:pPr rtl="0"/>
          <a:r>
            <a:rPr lang="es-ES" sz="1800" dirty="0"/>
            <a:t>Investigar las necesidades sociales de la población, organizaciones públicas y privadas del sector turismo, para conocer la demanda y empleabilidad en la provincia de Pichincha</a:t>
          </a:r>
          <a:endParaRPr lang="es-EC" sz="1800" dirty="0"/>
        </a:p>
      </dgm:t>
    </dgm:pt>
    <dgm:pt modelId="{B84642AA-8573-4B81-A5E0-E62DCB03CD60}" type="parTrans" cxnId="{D0BE82A8-E4B0-49ED-A59E-F5A35C2B35FE}">
      <dgm:prSet/>
      <dgm:spPr/>
      <dgm:t>
        <a:bodyPr/>
        <a:lstStyle/>
        <a:p>
          <a:endParaRPr lang="es-EC"/>
        </a:p>
      </dgm:t>
    </dgm:pt>
    <dgm:pt modelId="{E991F009-F60E-4148-8833-731D1FEA7376}" type="sibTrans" cxnId="{D0BE82A8-E4B0-49ED-A59E-F5A35C2B35FE}">
      <dgm:prSet/>
      <dgm:spPr/>
      <dgm:t>
        <a:bodyPr/>
        <a:lstStyle/>
        <a:p>
          <a:endParaRPr lang="es-EC"/>
        </a:p>
      </dgm:t>
    </dgm:pt>
    <dgm:pt modelId="{FA426B51-AEB4-49F6-A855-EAF2B9A8075A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 rtl="0"/>
          <a:r>
            <a:rPr lang="es-ES" sz="1800" dirty="0"/>
            <a:t>Identificar las percepciones requerimientos, motivaciones e intereses de los involucrados en el sector turismo</a:t>
          </a:r>
          <a:endParaRPr lang="es-EC" sz="1800" dirty="0"/>
        </a:p>
      </dgm:t>
    </dgm:pt>
    <dgm:pt modelId="{E45C6231-2676-4348-9416-F163E5518762}" type="parTrans" cxnId="{2F7BEA97-F0AE-47CE-B2BC-285ECEE98D70}">
      <dgm:prSet/>
      <dgm:spPr/>
      <dgm:t>
        <a:bodyPr/>
        <a:lstStyle/>
        <a:p>
          <a:endParaRPr lang="es-EC"/>
        </a:p>
      </dgm:t>
    </dgm:pt>
    <dgm:pt modelId="{AC10B04E-E8E4-4598-8D4C-ADD335A2779C}" type="sibTrans" cxnId="{2F7BEA97-F0AE-47CE-B2BC-285ECEE98D70}">
      <dgm:prSet/>
      <dgm:spPr/>
      <dgm:t>
        <a:bodyPr/>
        <a:lstStyle/>
        <a:p>
          <a:endParaRPr lang="es-EC"/>
        </a:p>
      </dgm:t>
    </dgm:pt>
    <dgm:pt modelId="{30FCDF30-F69A-4867-84FA-3C19E4BAA285}">
      <dgm:prSet phldrT="[Texto]" custT="1"/>
      <dgm:spPr>
        <a:solidFill>
          <a:srgbClr val="7030A0"/>
        </a:solidFill>
      </dgm:spPr>
      <dgm:t>
        <a:bodyPr/>
        <a:lstStyle/>
        <a:p>
          <a:pPr rtl="0"/>
          <a:r>
            <a:rPr lang="es-ES" sz="1800" dirty="0"/>
            <a:t>Caracterizar la situación laboral de los profesionales campo amplio del turismo que labora en la provincia de Pichincha</a:t>
          </a:r>
          <a:endParaRPr lang="es-EC" sz="1800" dirty="0"/>
        </a:p>
      </dgm:t>
    </dgm:pt>
    <dgm:pt modelId="{66E02104-876A-45C5-8394-92FF8FC2D483}" type="parTrans" cxnId="{59D8E49C-A509-4FB0-A0A5-28AE2A8E9042}">
      <dgm:prSet/>
      <dgm:spPr/>
      <dgm:t>
        <a:bodyPr/>
        <a:lstStyle/>
        <a:p>
          <a:endParaRPr lang="es-EC"/>
        </a:p>
      </dgm:t>
    </dgm:pt>
    <dgm:pt modelId="{1F42505D-A4CB-4012-8181-A1EFA70B87A3}" type="sibTrans" cxnId="{59D8E49C-A509-4FB0-A0A5-28AE2A8E9042}">
      <dgm:prSet/>
      <dgm:spPr/>
      <dgm:t>
        <a:bodyPr/>
        <a:lstStyle/>
        <a:p>
          <a:endParaRPr lang="es-EC"/>
        </a:p>
      </dgm:t>
    </dgm:pt>
    <dgm:pt modelId="{058B7927-BDFD-4672-9884-197E3C8EE905}" type="pres">
      <dgm:prSet presAssocID="{3CE8FF12-7698-40F5-B301-CC5F3E305AF4}" presName="linear" presStyleCnt="0">
        <dgm:presLayoutVars>
          <dgm:dir/>
          <dgm:animLvl val="lvl"/>
          <dgm:resizeHandles val="exact"/>
        </dgm:presLayoutVars>
      </dgm:prSet>
      <dgm:spPr/>
    </dgm:pt>
    <dgm:pt modelId="{A20C8926-C7B9-4DCF-848D-99D3BE3402B5}" type="pres">
      <dgm:prSet presAssocID="{DE14AE92-D6F8-4F11-BFCB-E1F47C645349}" presName="parentLin" presStyleCnt="0"/>
      <dgm:spPr/>
    </dgm:pt>
    <dgm:pt modelId="{BC4CCB16-7853-4A78-ACBD-740FFB436185}" type="pres">
      <dgm:prSet presAssocID="{DE14AE92-D6F8-4F11-BFCB-E1F47C645349}" presName="parentLeftMargin" presStyleLbl="node1" presStyleIdx="0" presStyleCnt="4"/>
      <dgm:spPr/>
    </dgm:pt>
    <dgm:pt modelId="{C5F4D531-7B20-4A9B-B2AA-6819A0620312}" type="pres">
      <dgm:prSet presAssocID="{DE14AE92-D6F8-4F11-BFCB-E1F47C645349}" presName="parentText" presStyleLbl="node1" presStyleIdx="0" presStyleCnt="4" custScaleX="108266" custScaleY="280429">
        <dgm:presLayoutVars>
          <dgm:chMax val="0"/>
          <dgm:bulletEnabled val="1"/>
        </dgm:presLayoutVars>
      </dgm:prSet>
      <dgm:spPr/>
    </dgm:pt>
    <dgm:pt modelId="{73F24141-E124-4EAF-9A1B-E6515C79AA9A}" type="pres">
      <dgm:prSet presAssocID="{DE14AE92-D6F8-4F11-BFCB-E1F47C645349}" presName="negativeSpace" presStyleCnt="0"/>
      <dgm:spPr/>
    </dgm:pt>
    <dgm:pt modelId="{CB899A86-7062-4F1C-A6CA-0B891E823D17}" type="pres">
      <dgm:prSet presAssocID="{DE14AE92-D6F8-4F11-BFCB-E1F47C645349}" presName="childText" presStyleLbl="conFgAcc1" presStyleIdx="0" presStyleCnt="4">
        <dgm:presLayoutVars>
          <dgm:bulletEnabled val="1"/>
        </dgm:presLayoutVars>
      </dgm:prSet>
      <dgm:spPr/>
    </dgm:pt>
    <dgm:pt modelId="{D539C093-1030-421D-9FBE-15051738EA24}" type="pres">
      <dgm:prSet presAssocID="{7853588E-1E20-49AE-B927-820FFF0178DD}" presName="spaceBetweenRectangles" presStyleCnt="0"/>
      <dgm:spPr/>
    </dgm:pt>
    <dgm:pt modelId="{29F48E65-2DD4-4337-AD77-92471B3BC5A0}" type="pres">
      <dgm:prSet presAssocID="{A86228BE-53B2-49DD-803E-777F91315EFB}" presName="parentLin" presStyleCnt="0"/>
      <dgm:spPr/>
    </dgm:pt>
    <dgm:pt modelId="{868727EB-37E5-41EE-B27C-52213FAA01B1}" type="pres">
      <dgm:prSet presAssocID="{A86228BE-53B2-49DD-803E-777F91315EFB}" presName="parentLeftMargin" presStyleLbl="node1" presStyleIdx="0" presStyleCnt="4"/>
      <dgm:spPr/>
    </dgm:pt>
    <dgm:pt modelId="{A46F310A-BB7A-4349-98A4-D963AAB59CDA}" type="pres">
      <dgm:prSet presAssocID="{A86228BE-53B2-49DD-803E-777F91315EFB}" presName="parentText" presStyleLbl="node1" presStyleIdx="1" presStyleCnt="4" custScaleX="108888" custScaleY="336576">
        <dgm:presLayoutVars>
          <dgm:chMax val="0"/>
          <dgm:bulletEnabled val="1"/>
        </dgm:presLayoutVars>
      </dgm:prSet>
      <dgm:spPr/>
    </dgm:pt>
    <dgm:pt modelId="{C7AFCC96-8CEF-45A2-9EFC-BEC8FB371D12}" type="pres">
      <dgm:prSet presAssocID="{A86228BE-53B2-49DD-803E-777F91315EFB}" presName="negativeSpace" presStyleCnt="0"/>
      <dgm:spPr/>
    </dgm:pt>
    <dgm:pt modelId="{F3EB51ED-C0F8-4F30-8361-020B3421E2D8}" type="pres">
      <dgm:prSet presAssocID="{A86228BE-53B2-49DD-803E-777F91315EFB}" presName="childText" presStyleLbl="conFgAcc1" presStyleIdx="1" presStyleCnt="4">
        <dgm:presLayoutVars>
          <dgm:bulletEnabled val="1"/>
        </dgm:presLayoutVars>
      </dgm:prSet>
      <dgm:spPr/>
    </dgm:pt>
    <dgm:pt modelId="{9498ED19-D309-48CB-AA1D-E76FCB29A8D7}" type="pres">
      <dgm:prSet presAssocID="{E991F009-F60E-4148-8833-731D1FEA7376}" presName="spaceBetweenRectangles" presStyleCnt="0"/>
      <dgm:spPr/>
    </dgm:pt>
    <dgm:pt modelId="{AEB63A54-FE2C-45E9-BB8D-C463BCD15CD6}" type="pres">
      <dgm:prSet presAssocID="{FA426B51-AEB4-49F6-A855-EAF2B9A8075A}" presName="parentLin" presStyleCnt="0"/>
      <dgm:spPr/>
    </dgm:pt>
    <dgm:pt modelId="{5041E008-6CF6-4331-970D-BEB2C2778D69}" type="pres">
      <dgm:prSet presAssocID="{FA426B51-AEB4-49F6-A855-EAF2B9A8075A}" presName="parentLeftMargin" presStyleLbl="node1" presStyleIdx="1" presStyleCnt="4"/>
      <dgm:spPr/>
    </dgm:pt>
    <dgm:pt modelId="{BE059320-BD42-4D97-AF05-DCBD7DDCEA2C}" type="pres">
      <dgm:prSet presAssocID="{FA426B51-AEB4-49F6-A855-EAF2B9A8075A}" presName="parentText" presStyleLbl="node1" presStyleIdx="2" presStyleCnt="4" custScaleX="105783" custScaleY="297972">
        <dgm:presLayoutVars>
          <dgm:chMax val="0"/>
          <dgm:bulletEnabled val="1"/>
        </dgm:presLayoutVars>
      </dgm:prSet>
      <dgm:spPr/>
    </dgm:pt>
    <dgm:pt modelId="{9CA65456-BD46-4849-8542-FB0E62106094}" type="pres">
      <dgm:prSet presAssocID="{FA426B51-AEB4-49F6-A855-EAF2B9A8075A}" presName="negativeSpace" presStyleCnt="0"/>
      <dgm:spPr/>
    </dgm:pt>
    <dgm:pt modelId="{4F7C289C-4955-4CE9-98F2-198D7D9E0FB8}" type="pres">
      <dgm:prSet presAssocID="{FA426B51-AEB4-49F6-A855-EAF2B9A8075A}" presName="childText" presStyleLbl="conFgAcc1" presStyleIdx="2" presStyleCnt="4">
        <dgm:presLayoutVars>
          <dgm:bulletEnabled val="1"/>
        </dgm:presLayoutVars>
      </dgm:prSet>
      <dgm:spPr/>
    </dgm:pt>
    <dgm:pt modelId="{872E3F03-A141-4452-BD5F-3143A7505308}" type="pres">
      <dgm:prSet presAssocID="{AC10B04E-E8E4-4598-8D4C-ADD335A2779C}" presName="spaceBetweenRectangles" presStyleCnt="0"/>
      <dgm:spPr/>
    </dgm:pt>
    <dgm:pt modelId="{3DBD4BAE-26DE-4D7D-B979-DFCC14826BCA}" type="pres">
      <dgm:prSet presAssocID="{30FCDF30-F69A-4867-84FA-3C19E4BAA285}" presName="parentLin" presStyleCnt="0"/>
      <dgm:spPr/>
    </dgm:pt>
    <dgm:pt modelId="{EC90AA3A-0440-4F61-9A4A-CA1B9D99CE0F}" type="pres">
      <dgm:prSet presAssocID="{30FCDF30-F69A-4867-84FA-3C19E4BAA285}" presName="parentLeftMargin" presStyleLbl="node1" presStyleIdx="2" presStyleCnt="4"/>
      <dgm:spPr/>
    </dgm:pt>
    <dgm:pt modelId="{E1433748-179E-47A5-BA09-8F296AF342E1}" type="pres">
      <dgm:prSet presAssocID="{30FCDF30-F69A-4867-84FA-3C19E4BAA285}" presName="parentText" presStyleLbl="node1" presStyleIdx="3" presStyleCnt="4" custScaleX="108889" custScaleY="279597">
        <dgm:presLayoutVars>
          <dgm:chMax val="0"/>
          <dgm:bulletEnabled val="1"/>
        </dgm:presLayoutVars>
      </dgm:prSet>
      <dgm:spPr/>
    </dgm:pt>
    <dgm:pt modelId="{3C9BC4AF-3F94-40FD-9BFA-3DCA992E9860}" type="pres">
      <dgm:prSet presAssocID="{30FCDF30-F69A-4867-84FA-3C19E4BAA285}" presName="negativeSpace" presStyleCnt="0"/>
      <dgm:spPr/>
    </dgm:pt>
    <dgm:pt modelId="{974577D9-5D61-4FD4-B753-9090CE3E4C38}" type="pres">
      <dgm:prSet presAssocID="{30FCDF30-F69A-4867-84FA-3C19E4BAA285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338C425-2530-4C22-B9FC-3745E3400591}" srcId="{3CE8FF12-7698-40F5-B301-CC5F3E305AF4}" destId="{DE14AE92-D6F8-4F11-BFCB-E1F47C645349}" srcOrd="0" destOrd="0" parTransId="{547B4087-3D6F-412A-BD83-21E7D00853D2}" sibTransId="{7853588E-1E20-49AE-B927-820FFF0178DD}"/>
    <dgm:cxn modelId="{29F7B93E-A935-43DF-950A-12461CA98576}" type="presOf" srcId="{A86228BE-53B2-49DD-803E-777F91315EFB}" destId="{868727EB-37E5-41EE-B27C-52213FAA01B1}" srcOrd="0" destOrd="0" presId="urn:microsoft.com/office/officeart/2005/8/layout/list1"/>
    <dgm:cxn modelId="{37B74A79-B3CA-4C38-A968-B99EA7A2E516}" type="presOf" srcId="{3CE8FF12-7698-40F5-B301-CC5F3E305AF4}" destId="{058B7927-BDFD-4672-9884-197E3C8EE905}" srcOrd="0" destOrd="0" presId="urn:microsoft.com/office/officeart/2005/8/layout/list1"/>
    <dgm:cxn modelId="{E5363B82-81B4-4E0A-89F6-6E0EBA94703D}" type="presOf" srcId="{DE14AE92-D6F8-4F11-BFCB-E1F47C645349}" destId="{BC4CCB16-7853-4A78-ACBD-740FFB436185}" srcOrd="0" destOrd="0" presId="urn:microsoft.com/office/officeart/2005/8/layout/list1"/>
    <dgm:cxn modelId="{09685883-6ED7-4714-BAC6-FE6373DE27D1}" type="presOf" srcId="{A86228BE-53B2-49DD-803E-777F91315EFB}" destId="{A46F310A-BB7A-4349-98A4-D963AAB59CDA}" srcOrd="1" destOrd="0" presId="urn:microsoft.com/office/officeart/2005/8/layout/list1"/>
    <dgm:cxn modelId="{640E0F85-2ABC-46C2-B940-0D68C6AF06FB}" type="presOf" srcId="{30FCDF30-F69A-4867-84FA-3C19E4BAA285}" destId="{EC90AA3A-0440-4F61-9A4A-CA1B9D99CE0F}" srcOrd="0" destOrd="0" presId="urn:microsoft.com/office/officeart/2005/8/layout/list1"/>
    <dgm:cxn modelId="{8FB99293-65DC-4D84-A679-C63BADD373B3}" type="presOf" srcId="{DE14AE92-D6F8-4F11-BFCB-E1F47C645349}" destId="{C5F4D531-7B20-4A9B-B2AA-6819A0620312}" srcOrd="1" destOrd="0" presId="urn:microsoft.com/office/officeart/2005/8/layout/list1"/>
    <dgm:cxn modelId="{2F7BEA97-F0AE-47CE-B2BC-285ECEE98D70}" srcId="{3CE8FF12-7698-40F5-B301-CC5F3E305AF4}" destId="{FA426B51-AEB4-49F6-A855-EAF2B9A8075A}" srcOrd="2" destOrd="0" parTransId="{E45C6231-2676-4348-9416-F163E5518762}" sibTransId="{AC10B04E-E8E4-4598-8D4C-ADD335A2779C}"/>
    <dgm:cxn modelId="{C457F498-2C6B-4A61-A80A-323D094667D4}" type="presOf" srcId="{30FCDF30-F69A-4867-84FA-3C19E4BAA285}" destId="{E1433748-179E-47A5-BA09-8F296AF342E1}" srcOrd="1" destOrd="0" presId="urn:microsoft.com/office/officeart/2005/8/layout/list1"/>
    <dgm:cxn modelId="{B464579B-8108-4639-A992-155743CDCD63}" type="presOf" srcId="{FA426B51-AEB4-49F6-A855-EAF2B9A8075A}" destId="{BE059320-BD42-4D97-AF05-DCBD7DDCEA2C}" srcOrd="1" destOrd="0" presId="urn:microsoft.com/office/officeart/2005/8/layout/list1"/>
    <dgm:cxn modelId="{59D8E49C-A509-4FB0-A0A5-28AE2A8E9042}" srcId="{3CE8FF12-7698-40F5-B301-CC5F3E305AF4}" destId="{30FCDF30-F69A-4867-84FA-3C19E4BAA285}" srcOrd="3" destOrd="0" parTransId="{66E02104-876A-45C5-8394-92FF8FC2D483}" sibTransId="{1F42505D-A4CB-4012-8181-A1EFA70B87A3}"/>
    <dgm:cxn modelId="{D0BE82A8-E4B0-49ED-A59E-F5A35C2B35FE}" srcId="{3CE8FF12-7698-40F5-B301-CC5F3E305AF4}" destId="{A86228BE-53B2-49DD-803E-777F91315EFB}" srcOrd="1" destOrd="0" parTransId="{B84642AA-8573-4B81-A5E0-E62DCB03CD60}" sibTransId="{E991F009-F60E-4148-8833-731D1FEA7376}"/>
    <dgm:cxn modelId="{F6D7B1AB-23A8-4206-9C96-BB1F5E75E59D}" type="presOf" srcId="{FA426B51-AEB4-49F6-A855-EAF2B9A8075A}" destId="{5041E008-6CF6-4331-970D-BEB2C2778D69}" srcOrd="0" destOrd="0" presId="urn:microsoft.com/office/officeart/2005/8/layout/list1"/>
    <dgm:cxn modelId="{E3B1BA41-3797-42D8-B5EC-2CB42D7AC17E}" type="presParOf" srcId="{058B7927-BDFD-4672-9884-197E3C8EE905}" destId="{A20C8926-C7B9-4DCF-848D-99D3BE3402B5}" srcOrd="0" destOrd="0" presId="urn:microsoft.com/office/officeart/2005/8/layout/list1"/>
    <dgm:cxn modelId="{D6C73083-3293-4B9A-9EDD-F684DD9CB639}" type="presParOf" srcId="{A20C8926-C7B9-4DCF-848D-99D3BE3402B5}" destId="{BC4CCB16-7853-4A78-ACBD-740FFB436185}" srcOrd="0" destOrd="0" presId="urn:microsoft.com/office/officeart/2005/8/layout/list1"/>
    <dgm:cxn modelId="{D4B46808-44A0-4334-8FF2-8CE637DEEBCF}" type="presParOf" srcId="{A20C8926-C7B9-4DCF-848D-99D3BE3402B5}" destId="{C5F4D531-7B20-4A9B-B2AA-6819A0620312}" srcOrd="1" destOrd="0" presId="urn:microsoft.com/office/officeart/2005/8/layout/list1"/>
    <dgm:cxn modelId="{4C93AD05-7F69-4FF7-AED7-2D19267508B2}" type="presParOf" srcId="{058B7927-BDFD-4672-9884-197E3C8EE905}" destId="{73F24141-E124-4EAF-9A1B-E6515C79AA9A}" srcOrd="1" destOrd="0" presId="urn:microsoft.com/office/officeart/2005/8/layout/list1"/>
    <dgm:cxn modelId="{C4B34D9E-A80B-44C7-BEC3-6195886519FD}" type="presParOf" srcId="{058B7927-BDFD-4672-9884-197E3C8EE905}" destId="{CB899A86-7062-4F1C-A6CA-0B891E823D17}" srcOrd="2" destOrd="0" presId="urn:microsoft.com/office/officeart/2005/8/layout/list1"/>
    <dgm:cxn modelId="{D2DEDC18-5208-4859-A4C3-392E065AC2D1}" type="presParOf" srcId="{058B7927-BDFD-4672-9884-197E3C8EE905}" destId="{D539C093-1030-421D-9FBE-15051738EA24}" srcOrd="3" destOrd="0" presId="urn:microsoft.com/office/officeart/2005/8/layout/list1"/>
    <dgm:cxn modelId="{1D5AEA69-ABA8-4D9A-9BCD-D9C765715E32}" type="presParOf" srcId="{058B7927-BDFD-4672-9884-197E3C8EE905}" destId="{29F48E65-2DD4-4337-AD77-92471B3BC5A0}" srcOrd="4" destOrd="0" presId="urn:microsoft.com/office/officeart/2005/8/layout/list1"/>
    <dgm:cxn modelId="{5B312E5A-F588-41A1-9A18-5AB4F9202EBC}" type="presParOf" srcId="{29F48E65-2DD4-4337-AD77-92471B3BC5A0}" destId="{868727EB-37E5-41EE-B27C-52213FAA01B1}" srcOrd="0" destOrd="0" presId="urn:microsoft.com/office/officeart/2005/8/layout/list1"/>
    <dgm:cxn modelId="{9B7DBD2C-B92A-48A6-9632-3A5BEF1B4DF3}" type="presParOf" srcId="{29F48E65-2DD4-4337-AD77-92471B3BC5A0}" destId="{A46F310A-BB7A-4349-98A4-D963AAB59CDA}" srcOrd="1" destOrd="0" presId="urn:microsoft.com/office/officeart/2005/8/layout/list1"/>
    <dgm:cxn modelId="{94641B97-3C8F-4B28-A535-68DB3D868B38}" type="presParOf" srcId="{058B7927-BDFD-4672-9884-197E3C8EE905}" destId="{C7AFCC96-8CEF-45A2-9EFC-BEC8FB371D12}" srcOrd="5" destOrd="0" presId="urn:microsoft.com/office/officeart/2005/8/layout/list1"/>
    <dgm:cxn modelId="{63AE6CB2-AF61-4AE9-BEFE-4EB37AB1E537}" type="presParOf" srcId="{058B7927-BDFD-4672-9884-197E3C8EE905}" destId="{F3EB51ED-C0F8-4F30-8361-020B3421E2D8}" srcOrd="6" destOrd="0" presId="urn:microsoft.com/office/officeart/2005/8/layout/list1"/>
    <dgm:cxn modelId="{0CB9D7D3-072B-42D0-93BF-5CE7AE1E5A21}" type="presParOf" srcId="{058B7927-BDFD-4672-9884-197E3C8EE905}" destId="{9498ED19-D309-48CB-AA1D-E76FCB29A8D7}" srcOrd="7" destOrd="0" presId="urn:microsoft.com/office/officeart/2005/8/layout/list1"/>
    <dgm:cxn modelId="{2783DD90-7AD6-4083-A266-E548F8CE4197}" type="presParOf" srcId="{058B7927-BDFD-4672-9884-197E3C8EE905}" destId="{AEB63A54-FE2C-45E9-BB8D-C463BCD15CD6}" srcOrd="8" destOrd="0" presId="urn:microsoft.com/office/officeart/2005/8/layout/list1"/>
    <dgm:cxn modelId="{E246A869-91BE-48DC-8430-4168EE3E3B8F}" type="presParOf" srcId="{AEB63A54-FE2C-45E9-BB8D-C463BCD15CD6}" destId="{5041E008-6CF6-4331-970D-BEB2C2778D69}" srcOrd="0" destOrd="0" presId="urn:microsoft.com/office/officeart/2005/8/layout/list1"/>
    <dgm:cxn modelId="{C13BCEA4-54A1-42E4-846D-14884AFC096E}" type="presParOf" srcId="{AEB63A54-FE2C-45E9-BB8D-C463BCD15CD6}" destId="{BE059320-BD42-4D97-AF05-DCBD7DDCEA2C}" srcOrd="1" destOrd="0" presId="urn:microsoft.com/office/officeart/2005/8/layout/list1"/>
    <dgm:cxn modelId="{6BE2470C-1101-4ADF-8312-C57BCFFD0B0D}" type="presParOf" srcId="{058B7927-BDFD-4672-9884-197E3C8EE905}" destId="{9CA65456-BD46-4849-8542-FB0E62106094}" srcOrd="9" destOrd="0" presId="urn:microsoft.com/office/officeart/2005/8/layout/list1"/>
    <dgm:cxn modelId="{76946460-7954-47D3-9FC9-8658949E1D61}" type="presParOf" srcId="{058B7927-BDFD-4672-9884-197E3C8EE905}" destId="{4F7C289C-4955-4CE9-98F2-198D7D9E0FB8}" srcOrd="10" destOrd="0" presId="urn:microsoft.com/office/officeart/2005/8/layout/list1"/>
    <dgm:cxn modelId="{C51260CB-0A90-4DA7-83F1-CF7CAFD9BEE4}" type="presParOf" srcId="{058B7927-BDFD-4672-9884-197E3C8EE905}" destId="{872E3F03-A141-4452-BD5F-3143A7505308}" srcOrd="11" destOrd="0" presId="urn:microsoft.com/office/officeart/2005/8/layout/list1"/>
    <dgm:cxn modelId="{538849E1-08B6-4DCA-B151-5807138AD9FE}" type="presParOf" srcId="{058B7927-BDFD-4672-9884-197E3C8EE905}" destId="{3DBD4BAE-26DE-4D7D-B979-DFCC14826BCA}" srcOrd="12" destOrd="0" presId="urn:microsoft.com/office/officeart/2005/8/layout/list1"/>
    <dgm:cxn modelId="{74E4BF7B-A653-4E1A-8540-8B55BAC5EA2B}" type="presParOf" srcId="{3DBD4BAE-26DE-4D7D-B979-DFCC14826BCA}" destId="{EC90AA3A-0440-4F61-9A4A-CA1B9D99CE0F}" srcOrd="0" destOrd="0" presId="urn:microsoft.com/office/officeart/2005/8/layout/list1"/>
    <dgm:cxn modelId="{4305BEB3-F96D-45FF-B5DE-92D72C190AA0}" type="presParOf" srcId="{3DBD4BAE-26DE-4D7D-B979-DFCC14826BCA}" destId="{E1433748-179E-47A5-BA09-8F296AF342E1}" srcOrd="1" destOrd="0" presId="urn:microsoft.com/office/officeart/2005/8/layout/list1"/>
    <dgm:cxn modelId="{E9A43157-6A59-430A-8666-7BA97ED56F6F}" type="presParOf" srcId="{058B7927-BDFD-4672-9884-197E3C8EE905}" destId="{3C9BC4AF-3F94-40FD-9BFA-3DCA992E9860}" srcOrd="13" destOrd="0" presId="urn:microsoft.com/office/officeart/2005/8/layout/list1"/>
    <dgm:cxn modelId="{3298F25B-94FB-4429-A46D-8FCEF881EF1A}" type="presParOf" srcId="{058B7927-BDFD-4672-9884-197E3C8EE905}" destId="{974577D9-5D61-4FD4-B753-9090CE3E4C3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C554D0-AE58-4CFA-B22F-E790A8CF90F3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513FE990-B9D4-4BA6-9A0F-88DC1B38C1C6}">
      <dgm:prSet phldrT="[Texto]" custT="1"/>
      <dgm:spPr/>
      <dgm:t>
        <a:bodyPr/>
        <a:lstStyle/>
        <a:p>
          <a:pPr algn="ctr"/>
          <a:r>
            <a:rPr lang="es-EC" sz="1600" dirty="0"/>
            <a:t>- Plan Nacional de Turismo 2030</a:t>
          </a:r>
        </a:p>
        <a:p>
          <a:pPr algn="ctr"/>
          <a:r>
            <a:rPr lang="es-EC" sz="1600" dirty="0"/>
            <a:t>-Plan Nacional de Desarrollo 2017-2021</a:t>
          </a:r>
          <a:r>
            <a:rPr lang="es-ES" sz="1600" b="0" dirty="0"/>
            <a:t>  </a:t>
          </a:r>
        </a:p>
      </dgm:t>
    </dgm:pt>
    <dgm:pt modelId="{0B749639-93CF-4462-8EB6-8E6A07E51280}" type="parTrans" cxnId="{28AEBDB1-31A8-4DB2-AA56-BABF28ADA7C3}">
      <dgm:prSet/>
      <dgm:spPr/>
      <dgm:t>
        <a:bodyPr/>
        <a:lstStyle/>
        <a:p>
          <a:endParaRPr lang="es-EC"/>
        </a:p>
      </dgm:t>
    </dgm:pt>
    <dgm:pt modelId="{15039FD1-1F95-46A5-B4BD-054DCAEED59B}" type="sibTrans" cxnId="{28AEBDB1-31A8-4DB2-AA56-BABF28ADA7C3}">
      <dgm:prSet/>
      <dgm:spPr/>
      <dgm:t>
        <a:bodyPr/>
        <a:lstStyle/>
        <a:p>
          <a:endParaRPr lang="es-EC"/>
        </a:p>
      </dgm:t>
    </dgm:pt>
    <dgm:pt modelId="{CBCE3DDB-0C8C-4B9C-86F1-595901ED1339}">
      <dgm:prSet phldrT="[Texto]" custT="1"/>
      <dgm:spPr/>
      <dgm:t>
        <a:bodyPr/>
        <a:lstStyle/>
        <a:p>
          <a:pPr algn="ctr"/>
          <a:r>
            <a:rPr lang="es-EC" sz="1600" dirty="0"/>
            <a:t>Transformación de la Matriz Productiva</a:t>
          </a:r>
          <a:r>
            <a:rPr lang="es-ES" sz="1600" dirty="0"/>
            <a:t>  </a:t>
          </a:r>
          <a:endParaRPr lang="es-EC" sz="1600" dirty="0"/>
        </a:p>
      </dgm:t>
    </dgm:pt>
    <dgm:pt modelId="{A52C955D-0D12-4563-8AFD-A138664282D5}" type="parTrans" cxnId="{7E596A97-6BCA-491E-BB89-4D6654C128C0}">
      <dgm:prSet/>
      <dgm:spPr/>
      <dgm:t>
        <a:bodyPr/>
        <a:lstStyle/>
        <a:p>
          <a:endParaRPr lang="es-EC"/>
        </a:p>
      </dgm:t>
    </dgm:pt>
    <dgm:pt modelId="{79CA13A1-4C9A-47BD-B26F-A8BCEC0BDFF7}" type="sibTrans" cxnId="{7E596A97-6BCA-491E-BB89-4D6654C128C0}">
      <dgm:prSet/>
      <dgm:spPr/>
      <dgm:t>
        <a:bodyPr/>
        <a:lstStyle/>
        <a:p>
          <a:endParaRPr lang="es-EC"/>
        </a:p>
      </dgm:t>
    </dgm:pt>
    <dgm:pt modelId="{79751877-C99C-4FB7-AE37-A5088709F1D1}">
      <dgm:prSet phldrT="[Texto]" custT="1"/>
      <dgm:spPr/>
      <dgm:t>
        <a:bodyPr/>
        <a:lstStyle/>
        <a:p>
          <a:pPr algn="ctr"/>
          <a:r>
            <a:rPr lang="es-EC" sz="1600" dirty="0"/>
            <a:t>Agenda Zonal Zona 2 y Zona 9</a:t>
          </a:r>
          <a:r>
            <a:rPr lang="es-EC" sz="1600" b="0" i="0" dirty="0"/>
            <a:t>  </a:t>
          </a:r>
        </a:p>
      </dgm:t>
    </dgm:pt>
    <dgm:pt modelId="{770B9DBF-924A-4EC4-B970-6C7A675D4EF8}" type="parTrans" cxnId="{42CA4B2D-D854-4141-8362-6635BB3F639E}">
      <dgm:prSet/>
      <dgm:spPr/>
      <dgm:t>
        <a:bodyPr/>
        <a:lstStyle/>
        <a:p>
          <a:endParaRPr lang="es-EC"/>
        </a:p>
      </dgm:t>
    </dgm:pt>
    <dgm:pt modelId="{706706A4-8C86-487C-B5DF-024E6DDDCF0E}" type="sibTrans" cxnId="{42CA4B2D-D854-4141-8362-6635BB3F639E}">
      <dgm:prSet/>
      <dgm:spPr/>
      <dgm:t>
        <a:bodyPr/>
        <a:lstStyle/>
        <a:p>
          <a:endParaRPr lang="es-EC"/>
        </a:p>
      </dgm:t>
    </dgm:pt>
    <dgm:pt modelId="{70286F6A-E09F-457D-8533-4A49A2532D79}" type="pres">
      <dgm:prSet presAssocID="{B9C554D0-AE58-4CFA-B22F-E790A8CF90F3}" presName="rootnode" presStyleCnt="0">
        <dgm:presLayoutVars>
          <dgm:chMax/>
          <dgm:chPref/>
          <dgm:dir/>
          <dgm:animLvl val="lvl"/>
        </dgm:presLayoutVars>
      </dgm:prSet>
      <dgm:spPr/>
    </dgm:pt>
    <dgm:pt modelId="{2802BFC7-DC3B-487B-9E63-BBEADA9A17DE}" type="pres">
      <dgm:prSet presAssocID="{513FE990-B9D4-4BA6-9A0F-88DC1B38C1C6}" presName="composite" presStyleCnt="0"/>
      <dgm:spPr/>
    </dgm:pt>
    <dgm:pt modelId="{5204D28A-02D7-417B-90AB-EDBE9F311A01}" type="pres">
      <dgm:prSet presAssocID="{513FE990-B9D4-4BA6-9A0F-88DC1B38C1C6}" presName="LShape" presStyleLbl="alignNode1" presStyleIdx="0" presStyleCnt="5" custLinFactNeighborY="0"/>
      <dgm:spPr>
        <a:solidFill>
          <a:schemeClr val="accent1">
            <a:lumMod val="50000"/>
          </a:schemeClr>
        </a:solidFill>
      </dgm:spPr>
    </dgm:pt>
    <dgm:pt modelId="{500D0207-547E-4E89-8281-8C325037DEE6}" type="pres">
      <dgm:prSet presAssocID="{513FE990-B9D4-4BA6-9A0F-88DC1B38C1C6}" presName="ParentText" presStyleLbl="revTx" presStyleIdx="0" presStyleCnt="3" custLinFactNeighborX="-745" custLinFactNeighborY="-2380">
        <dgm:presLayoutVars>
          <dgm:chMax val="0"/>
          <dgm:chPref val="0"/>
          <dgm:bulletEnabled val="1"/>
        </dgm:presLayoutVars>
      </dgm:prSet>
      <dgm:spPr/>
    </dgm:pt>
    <dgm:pt modelId="{B3B949BF-E428-46DC-81B5-3BFE8F773E28}" type="pres">
      <dgm:prSet presAssocID="{513FE990-B9D4-4BA6-9A0F-88DC1B38C1C6}" presName="Triangle" presStyleLbl="alignNode1" presStyleIdx="1" presStyleCnt="5"/>
      <dgm:spPr>
        <a:solidFill>
          <a:schemeClr val="bg2">
            <a:lumMod val="25000"/>
          </a:schemeClr>
        </a:solidFill>
        <a:ln>
          <a:noFill/>
        </a:ln>
      </dgm:spPr>
    </dgm:pt>
    <dgm:pt modelId="{61175CDB-A1A9-4D68-83D7-F019788AB63B}" type="pres">
      <dgm:prSet presAssocID="{15039FD1-1F95-46A5-B4BD-054DCAEED59B}" presName="sibTrans" presStyleCnt="0"/>
      <dgm:spPr/>
    </dgm:pt>
    <dgm:pt modelId="{A65A4EF3-8E67-4915-A6A2-446E55169733}" type="pres">
      <dgm:prSet presAssocID="{15039FD1-1F95-46A5-B4BD-054DCAEED59B}" presName="space" presStyleCnt="0"/>
      <dgm:spPr/>
    </dgm:pt>
    <dgm:pt modelId="{0FC6C83E-A129-4A9D-9B37-A6C7D23B2E36}" type="pres">
      <dgm:prSet presAssocID="{CBCE3DDB-0C8C-4B9C-86F1-595901ED1339}" presName="composite" presStyleCnt="0"/>
      <dgm:spPr/>
    </dgm:pt>
    <dgm:pt modelId="{48ECEE57-DBC6-42F8-830B-D5F10518D24A}" type="pres">
      <dgm:prSet presAssocID="{CBCE3DDB-0C8C-4B9C-86F1-595901ED1339}" presName="LShape" presStyleLbl="alignNode1" presStyleIdx="2" presStyleCnt="5"/>
      <dgm:spPr>
        <a:solidFill>
          <a:srgbClr val="FF9900"/>
        </a:solidFill>
        <a:ln>
          <a:noFill/>
        </a:ln>
      </dgm:spPr>
    </dgm:pt>
    <dgm:pt modelId="{FB3242F0-9317-4764-ACD9-D2EB984CA552}" type="pres">
      <dgm:prSet presAssocID="{CBCE3DDB-0C8C-4B9C-86F1-595901ED1339}" presName="ParentText" presStyleLbl="revTx" presStyleIdx="1" presStyleCnt="3" custScaleX="116474" custScaleY="142426" custLinFactNeighborX="2167" custLinFactNeighborY="22875">
        <dgm:presLayoutVars>
          <dgm:chMax val="0"/>
          <dgm:chPref val="0"/>
          <dgm:bulletEnabled val="1"/>
        </dgm:presLayoutVars>
      </dgm:prSet>
      <dgm:spPr/>
    </dgm:pt>
    <dgm:pt modelId="{3CD94877-67A9-4888-8AE0-A15343EBF25D}" type="pres">
      <dgm:prSet presAssocID="{CBCE3DDB-0C8C-4B9C-86F1-595901ED1339}" presName="Triangle" presStyleLbl="alignNode1" presStyleIdx="3" presStyleCnt="5" custLinFactX="400000" custLinFactY="-55792" custLinFactNeighborX="404223" custLinFactNeighborY="-100000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C6B8F1EE-7A8D-4B93-8599-301DF9F4BB57}" type="pres">
      <dgm:prSet presAssocID="{79CA13A1-4C9A-47BD-B26F-A8BCEC0BDFF7}" presName="sibTrans" presStyleCnt="0"/>
      <dgm:spPr/>
    </dgm:pt>
    <dgm:pt modelId="{DE09D625-96D0-47EB-A032-997E904BB63E}" type="pres">
      <dgm:prSet presAssocID="{79CA13A1-4C9A-47BD-B26F-A8BCEC0BDFF7}" presName="space" presStyleCnt="0"/>
      <dgm:spPr/>
    </dgm:pt>
    <dgm:pt modelId="{A9A30836-9777-4BDD-BD00-465CCE1A9458}" type="pres">
      <dgm:prSet presAssocID="{79751877-C99C-4FB7-AE37-A5088709F1D1}" presName="composite" presStyleCnt="0"/>
      <dgm:spPr/>
    </dgm:pt>
    <dgm:pt modelId="{E5B5F727-BD8A-431C-BF46-BF5366AF8875}" type="pres">
      <dgm:prSet presAssocID="{79751877-C99C-4FB7-AE37-A5088709F1D1}" presName="LShape" presStyleLbl="alignNode1" presStyleIdx="4" presStyleCnt="5" custScaleX="111184" custScaleY="114752" custLinFactNeighborX="24" custLinFactNeighborY="0"/>
      <dgm:spPr>
        <a:solidFill>
          <a:srgbClr val="660066"/>
        </a:solidFill>
      </dgm:spPr>
    </dgm:pt>
    <dgm:pt modelId="{8EDE2036-D10E-437F-A91A-206FBDDCAD7F}" type="pres">
      <dgm:prSet presAssocID="{79751877-C99C-4FB7-AE37-A5088709F1D1}" presName="ParentText" presStyleLbl="revTx" presStyleIdx="2" presStyleCnt="3" custScaleX="105859" custLinFactNeighborX="-3454" custLinFactNeighborY="428">
        <dgm:presLayoutVars>
          <dgm:chMax val="0"/>
          <dgm:chPref val="0"/>
          <dgm:bulletEnabled val="1"/>
        </dgm:presLayoutVars>
      </dgm:prSet>
      <dgm:spPr/>
    </dgm:pt>
  </dgm:ptLst>
  <dgm:cxnLst>
    <dgm:cxn modelId="{48BD9F0D-5FA4-43FC-989B-63AD1EA9A9C1}" type="presOf" srcId="{B9C554D0-AE58-4CFA-B22F-E790A8CF90F3}" destId="{70286F6A-E09F-457D-8533-4A49A2532D79}" srcOrd="0" destOrd="0" presId="urn:microsoft.com/office/officeart/2009/3/layout/StepUpProcess"/>
    <dgm:cxn modelId="{642D512B-18EF-49CB-96E5-E865648D6372}" type="presOf" srcId="{CBCE3DDB-0C8C-4B9C-86F1-595901ED1339}" destId="{FB3242F0-9317-4764-ACD9-D2EB984CA552}" srcOrd="0" destOrd="0" presId="urn:microsoft.com/office/officeart/2009/3/layout/StepUpProcess"/>
    <dgm:cxn modelId="{42CA4B2D-D854-4141-8362-6635BB3F639E}" srcId="{B9C554D0-AE58-4CFA-B22F-E790A8CF90F3}" destId="{79751877-C99C-4FB7-AE37-A5088709F1D1}" srcOrd="2" destOrd="0" parTransId="{770B9DBF-924A-4EC4-B970-6C7A675D4EF8}" sibTransId="{706706A4-8C86-487C-B5DF-024E6DDDCF0E}"/>
    <dgm:cxn modelId="{A9DEE542-398D-4A6D-9E9E-869FA53916C2}" type="presOf" srcId="{513FE990-B9D4-4BA6-9A0F-88DC1B38C1C6}" destId="{500D0207-547E-4E89-8281-8C325037DEE6}" srcOrd="0" destOrd="0" presId="urn:microsoft.com/office/officeart/2009/3/layout/StepUpProcess"/>
    <dgm:cxn modelId="{7E596A97-6BCA-491E-BB89-4D6654C128C0}" srcId="{B9C554D0-AE58-4CFA-B22F-E790A8CF90F3}" destId="{CBCE3DDB-0C8C-4B9C-86F1-595901ED1339}" srcOrd="1" destOrd="0" parTransId="{A52C955D-0D12-4563-8AFD-A138664282D5}" sibTransId="{79CA13A1-4C9A-47BD-B26F-A8BCEC0BDFF7}"/>
    <dgm:cxn modelId="{F720EDAA-940F-4154-BF4B-3CC7D55AE0B7}" type="presOf" srcId="{79751877-C99C-4FB7-AE37-A5088709F1D1}" destId="{8EDE2036-D10E-437F-A91A-206FBDDCAD7F}" srcOrd="0" destOrd="0" presId="urn:microsoft.com/office/officeart/2009/3/layout/StepUpProcess"/>
    <dgm:cxn modelId="{28AEBDB1-31A8-4DB2-AA56-BABF28ADA7C3}" srcId="{B9C554D0-AE58-4CFA-B22F-E790A8CF90F3}" destId="{513FE990-B9D4-4BA6-9A0F-88DC1B38C1C6}" srcOrd="0" destOrd="0" parTransId="{0B749639-93CF-4462-8EB6-8E6A07E51280}" sibTransId="{15039FD1-1F95-46A5-B4BD-054DCAEED59B}"/>
    <dgm:cxn modelId="{063CF1A6-59E5-4583-BE0E-EB629938603D}" type="presParOf" srcId="{70286F6A-E09F-457D-8533-4A49A2532D79}" destId="{2802BFC7-DC3B-487B-9E63-BBEADA9A17DE}" srcOrd="0" destOrd="0" presId="urn:microsoft.com/office/officeart/2009/3/layout/StepUpProcess"/>
    <dgm:cxn modelId="{9D6CEA84-6B14-4D5C-A0DE-C06F76EB9FED}" type="presParOf" srcId="{2802BFC7-DC3B-487B-9E63-BBEADA9A17DE}" destId="{5204D28A-02D7-417B-90AB-EDBE9F311A01}" srcOrd="0" destOrd="0" presId="urn:microsoft.com/office/officeart/2009/3/layout/StepUpProcess"/>
    <dgm:cxn modelId="{3DBB8E59-37BD-4D35-9DEE-6C665F29AB38}" type="presParOf" srcId="{2802BFC7-DC3B-487B-9E63-BBEADA9A17DE}" destId="{500D0207-547E-4E89-8281-8C325037DEE6}" srcOrd="1" destOrd="0" presId="urn:microsoft.com/office/officeart/2009/3/layout/StepUpProcess"/>
    <dgm:cxn modelId="{36639A1E-F6A7-475B-8EE6-21EE872D45E3}" type="presParOf" srcId="{2802BFC7-DC3B-487B-9E63-BBEADA9A17DE}" destId="{B3B949BF-E428-46DC-81B5-3BFE8F773E28}" srcOrd="2" destOrd="0" presId="urn:microsoft.com/office/officeart/2009/3/layout/StepUpProcess"/>
    <dgm:cxn modelId="{1B9F26CD-E38E-4276-8370-30200D951DC5}" type="presParOf" srcId="{70286F6A-E09F-457D-8533-4A49A2532D79}" destId="{61175CDB-A1A9-4D68-83D7-F019788AB63B}" srcOrd="1" destOrd="0" presId="urn:microsoft.com/office/officeart/2009/3/layout/StepUpProcess"/>
    <dgm:cxn modelId="{15F27F5B-D0DB-491B-92A8-7E3A6E84E529}" type="presParOf" srcId="{61175CDB-A1A9-4D68-83D7-F019788AB63B}" destId="{A65A4EF3-8E67-4915-A6A2-446E55169733}" srcOrd="0" destOrd="0" presId="urn:microsoft.com/office/officeart/2009/3/layout/StepUpProcess"/>
    <dgm:cxn modelId="{208290BA-4C0B-44B1-8753-7ABDD5A661F1}" type="presParOf" srcId="{70286F6A-E09F-457D-8533-4A49A2532D79}" destId="{0FC6C83E-A129-4A9D-9B37-A6C7D23B2E36}" srcOrd="2" destOrd="0" presId="urn:microsoft.com/office/officeart/2009/3/layout/StepUpProcess"/>
    <dgm:cxn modelId="{DA77BC95-F043-45C7-A782-5D27515052D6}" type="presParOf" srcId="{0FC6C83E-A129-4A9D-9B37-A6C7D23B2E36}" destId="{48ECEE57-DBC6-42F8-830B-D5F10518D24A}" srcOrd="0" destOrd="0" presId="urn:microsoft.com/office/officeart/2009/3/layout/StepUpProcess"/>
    <dgm:cxn modelId="{85B09523-B417-4ED1-84C3-928023F7BBE2}" type="presParOf" srcId="{0FC6C83E-A129-4A9D-9B37-A6C7D23B2E36}" destId="{FB3242F0-9317-4764-ACD9-D2EB984CA552}" srcOrd="1" destOrd="0" presId="urn:microsoft.com/office/officeart/2009/3/layout/StepUpProcess"/>
    <dgm:cxn modelId="{B2E27FD6-13F6-4250-B6DC-7CC34ABC53EE}" type="presParOf" srcId="{0FC6C83E-A129-4A9D-9B37-A6C7D23B2E36}" destId="{3CD94877-67A9-4888-8AE0-A15343EBF25D}" srcOrd="2" destOrd="0" presId="urn:microsoft.com/office/officeart/2009/3/layout/StepUpProcess"/>
    <dgm:cxn modelId="{F773DCF1-5E3F-4DDB-9B1A-614C80C70FA3}" type="presParOf" srcId="{70286F6A-E09F-457D-8533-4A49A2532D79}" destId="{C6B8F1EE-7A8D-4B93-8599-301DF9F4BB57}" srcOrd="3" destOrd="0" presId="urn:microsoft.com/office/officeart/2009/3/layout/StepUpProcess"/>
    <dgm:cxn modelId="{8732E002-3793-41B2-9737-F6A6C956195E}" type="presParOf" srcId="{C6B8F1EE-7A8D-4B93-8599-301DF9F4BB57}" destId="{DE09D625-96D0-47EB-A032-997E904BB63E}" srcOrd="0" destOrd="0" presId="urn:microsoft.com/office/officeart/2009/3/layout/StepUpProcess"/>
    <dgm:cxn modelId="{92F1303C-AB31-4EE4-87FE-585D5A9E4C61}" type="presParOf" srcId="{70286F6A-E09F-457D-8533-4A49A2532D79}" destId="{A9A30836-9777-4BDD-BD00-465CCE1A9458}" srcOrd="4" destOrd="0" presId="urn:microsoft.com/office/officeart/2009/3/layout/StepUpProcess"/>
    <dgm:cxn modelId="{2BEC65CD-05EF-4E67-81AD-E846D3EF637E}" type="presParOf" srcId="{A9A30836-9777-4BDD-BD00-465CCE1A9458}" destId="{E5B5F727-BD8A-431C-BF46-BF5366AF8875}" srcOrd="0" destOrd="0" presId="urn:microsoft.com/office/officeart/2009/3/layout/StepUpProcess"/>
    <dgm:cxn modelId="{7CDB4954-0C88-4CE3-95AF-61FE22B3CCC3}" type="presParOf" srcId="{A9A30836-9777-4BDD-BD00-465CCE1A9458}" destId="{8EDE2036-D10E-437F-A91A-206FBDDCAD7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9C554D0-AE58-4CFA-B22F-E790A8CF90F3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513FE990-B9D4-4BA6-9A0F-88DC1B38C1C6}">
      <dgm:prSet phldrT="[Texto]" custT="1"/>
      <dgm:spPr/>
      <dgm:t>
        <a:bodyPr/>
        <a:lstStyle/>
        <a:p>
          <a:pPr algn="ctr"/>
          <a:r>
            <a:rPr lang="es-EC" sz="1600" dirty="0"/>
            <a:t>Estudio de Brechas Turísticas</a:t>
          </a:r>
          <a:r>
            <a:rPr lang="es-ES" sz="1600" b="0" dirty="0"/>
            <a:t> </a:t>
          </a:r>
        </a:p>
      </dgm:t>
    </dgm:pt>
    <dgm:pt modelId="{0B749639-93CF-4462-8EB6-8E6A07E51280}" type="parTrans" cxnId="{28AEBDB1-31A8-4DB2-AA56-BABF28ADA7C3}">
      <dgm:prSet/>
      <dgm:spPr/>
      <dgm:t>
        <a:bodyPr/>
        <a:lstStyle/>
        <a:p>
          <a:endParaRPr lang="es-EC"/>
        </a:p>
      </dgm:t>
    </dgm:pt>
    <dgm:pt modelId="{15039FD1-1F95-46A5-B4BD-054DCAEED59B}" type="sibTrans" cxnId="{28AEBDB1-31A8-4DB2-AA56-BABF28ADA7C3}">
      <dgm:prSet/>
      <dgm:spPr/>
      <dgm:t>
        <a:bodyPr/>
        <a:lstStyle/>
        <a:p>
          <a:endParaRPr lang="es-EC"/>
        </a:p>
      </dgm:t>
    </dgm:pt>
    <dgm:pt modelId="{CBCE3DDB-0C8C-4B9C-86F1-595901ED1339}">
      <dgm:prSet phldrT="[Texto]" custT="1"/>
      <dgm:spPr/>
      <dgm:t>
        <a:bodyPr/>
        <a:lstStyle/>
        <a:p>
          <a:pPr algn="ctr"/>
          <a:r>
            <a:rPr lang="es-EC" sz="1600" dirty="0"/>
            <a:t>ENEMDU</a:t>
          </a:r>
        </a:p>
        <a:p>
          <a:pPr algn="ctr"/>
          <a:r>
            <a:rPr lang="es-EC" sz="1600" b="0" dirty="0"/>
            <a:t>SIISE </a:t>
          </a:r>
        </a:p>
        <a:p>
          <a:pPr algn="ctr"/>
          <a:endParaRPr lang="es-ES" sz="1600" b="0" dirty="0"/>
        </a:p>
        <a:p>
          <a:pPr algn="ctr"/>
          <a:endParaRPr lang="es-EC" sz="1800" dirty="0"/>
        </a:p>
      </dgm:t>
    </dgm:pt>
    <dgm:pt modelId="{A52C955D-0D12-4563-8AFD-A138664282D5}" type="parTrans" cxnId="{7E596A97-6BCA-491E-BB89-4D6654C128C0}">
      <dgm:prSet/>
      <dgm:spPr/>
      <dgm:t>
        <a:bodyPr/>
        <a:lstStyle/>
        <a:p>
          <a:endParaRPr lang="es-EC"/>
        </a:p>
      </dgm:t>
    </dgm:pt>
    <dgm:pt modelId="{79CA13A1-4C9A-47BD-B26F-A8BCEC0BDFF7}" type="sibTrans" cxnId="{7E596A97-6BCA-491E-BB89-4D6654C128C0}">
      <dgm:prSet/>
      <dgm:spPr/>
      <dgm:t>
        <a:bodyPr/>
        <a:lstStyle/>
        <a:p>
          <a:endParaRPr lang="es-EC"/>
        </a:p>
      </dgm:t>
    </dgm:pt>
    <dgm:pt modelId="{79751877-C99C-4FB7-AE37-A5088709F1D1}">
      <dgm:prSet phldrT="[Texto]" custT="1"/>
      <dgm:spPr/>
      <dgm:t>
        <a:bodyPr/>
        <a:lstStyle/>
        <a:p>
          <a:pPr algn="ctr"/>
          <a:r>
            <a:rPr lang="es-EC" sz="1600" dirty="0"/>
            <a:t>CNC </a:t>
          </a:r>
        </a:p>
        <a:p>
          <a:pPr algn="ctr"/>
          <a:r>
            <a:rPr lang="es-EC" sz="1600" dirty="0"/>
            <a:t>Propone el fortalecimiento de O y D turística</a:t>
          </a:r>
        </a:p>
        <a:p>
          <a:pPr algn="ctr"/>
          <a:r>
            <a:rPr lang="es-EC" sz="1600" dirty="0"/>
            <a:t>Articula el sector turístico y patrimonio</a:t>
          </a:r>
        </a:p>
        <a:p>
          <a:pPr algn="ctr"/>
          <a:r>
            <a:rPr lang="es-EC" sz="1600" dirty="0"/>
            <a:t>Gestiona actividades Turísticas</a:t>
          </a:r>
        </a:p>
      </dgm:t>
    </dgm:pt>
    <dgm:pt modelId="{770B9DBF-924A-4EC4-B970-6C7A675D4EF8}" type="parTrans" cxnId="{42CA4B2D-D854-4141-8362-6635BB3F639E}">
      <dgm:prSet/>
      <dgm:spPr/>
      <dgm:t>
        <a:bodyPr/>
        <a:lstStyle/>
        <a:p>
          <a:endParaRPr lang="es-EC"/>
        </a:p>
      </dgm:t>
    </dgm:pt>
    <dgm:pt modelId="{706706A4-8C86-487C-B5DF-024E6DDDCF0E}" type="sibTrans" cxnId="{42CA4B2D-D854-4141-8362-6635BB3F639E}">
      <dgm:prSet/>
      <dgm:spPr/>
      <dgm:t>
        <a:bodyPr/>
        <a:lstStyle/>
        <a:p>
          <a:endParaRPr lang="es-EC"/>
        </a:p>
      </dgm:t>
    </dgm:pt>
    <dgm:pt modelId="{70286F6A-E09F-457D-8533-4A49A2532D79}" type="pres">
      <dgm:prSet presAssocID="{B9C554D0-AE58-4CFA-B22F-E790A8CF90F3}" presName="rootnode" presStyleCnt="0">
        <dgm:presLayoutVars>
          <dgm:chMax/>
          <dgm:chPref/>
          <dgm:dir/>
          <dgm:animLvl val="lvl"/>
        </dgm:presLayoutVars>
      </dgm:prSet>
      <dgm:spPr/>
    </dgm:pt>
    <dgm:pt modelId="{2802BFC7-DC3B-487B-9E63-BBEADA9A17DE}" type="pres">
      <dgm:prSet presAssocID="{513FE990-B9D4-4BA6-9A0F-88DC1B38C1C6}" presName="composite" presStyleCnt="0"/>
      <dgm:spPr/>
    </dgm:pt>
    <dgm:pt modelId="{5204D28A-02D7-417B-90AB-EDBE9F311A01}" type="pres">
      <dgm:prSet presAssocID="{513FE990-B9D4-4BA6-9A0F-88DC1B38C1C6}" presName="LShape" presStyleLbl="alignNode1" presStyleIdx="0" presStyleCnt="5" custLinFactY="-43765" custLinFactNeighborX="-27211" custLinFactNeighborY="-100000"/>
      <dgm:spPr>
        <a:solidFill>
          <a:srgbClr val="CC3399"/>
        </a:solidFill>
      </dgm:spPr>
    </dgm:pt>
    <dgm:pt modelId="{500D0207-547E-4E89-8281-8C325037DEE6}" type="pres">
      <dgm:prSet presAssocID="{513FE990-B9D4-4BA6-9A0F-88DC1B38C1C6}" presName="ParentText" presStyleLbl="revTx" presStyleIdx="0" presStyleCnt="3" custScaleX="102604" custLinFactY="-6163" custLinFactNeighborX="-32231" custLinFactNeighborY="-100000">
        <dgm:presLayoutVars>
          <dgm:chMax val="0"/>
          <dgm:chPref val="0"/>
          <dgm:bulletEnabled val="1"/>
        </dgm:presLayoutVars>
      </dgm:prSet>
      <dgm:spPr/>
    </dgm:pt>
    <dgm:pt modelId="{B3B949BF-E428-46DC-81B5-3BFE8F773E28}" type="pres">
      <dgm:prSet presAssocID="{513FE990-B9D4-4BA6-9A0F-88DC1B38C1C6}" presName="Triangle" presStyleLbl="alignNode1" presStyleIdx="1" presStyleCnt="5" custLinFactX="-59744" custLinFactY="-212586" custLinFactNeighborX="-100000" custLinFactNeighborY="-300000"/>
      <dgm:spPr>
        <a:solidFill>
          <a:schemeClr val="tx1"/>
        </a:solidFill>
        <a:ln>
          <a:noFill/>
        </a:ln>
      </dgm:spPr>
    </dgm:pt>
    <dgm:pt modelId="{61175CDB-A1A9-4D68-83D7-F019788AB63B}" type="pres">
      <dgm:prSet presAssocID="{15039FD1-1F95-46A5-B4BD-054DCAEED59B}" presName="sibTrans" presStyleCnt="0"/>
      <dgm:spPr/>
    </dgm:pt>
    <dgm:pt modelId="{A65A4EF3-8E67-4915-A6A2-446E55169733}" type="pres">
      <dgm:prSet presAssocID="{15039FD1-1F95-46A5-B4BD-054DCAEED59B}" presName="space" presStyleCnt="0"/>
      <dgm:spPr/>
    </dgm:pt>
    <dgm:pt modelId="{0FC6C83E-A129-4A9D-9B37-A6C7D23B2E36}" type="pres">
      <dgm:prSet presAssocID="{CBCE3DDB-0C8C-4B9C-86F1-595901ED1339}" presName="composite" presStyleCnt="0"/>
      <dgm:spPr/>
    </dgm:pt>
    <dgm:pt modelId="{48ECEE57-DBC6-42F8-830B-D5F10518D24A}" type="pres">
      <dgm:prSet presAssocID="{CBCE3DDB-0C8C-4B9C-86F1-595901ED1339}" presName="LShape" presStyleLbl="alignNode1" presStyleIdx="2" presStyleCnt="5" custLinFactY="-66964" custLinFactNeighborX="-21152" custLinFactNeighborY="-100000"/>
      <dgm:spPr>
        <a:solidFill>
          <a:schemeClr val="accent6">
            <a:lumMod val="75000"/>
          </a:schemeClr>
        </a:solidFill>
      </dgm:spPr>
    </dgm:pt>
    <dgm:pt modelId="{FB3242F0-9317-4764-ACD9-D2EB984CA552}" type="pres">
      <dgm:prSet presAssocID="{CBCE3DDB-0C8C-4B9C-86F1-595901ED1339}" presName="ParentText" presStyleLbl="revTx" presStyleIdx="1" presStyleCnt="3" custScaleX="119701" custLinFactY="-24267" custLinFactNeighborX="-24865" custLinFactNeighborY="-100000">
        <dgm:presLayoutVars>
          <dgm:chMax val="0"/>
          <dgm:chPref val="0"/>
          <dgm:bulletEnabled val="1"/>
        </dgm:presLayoutVars>
      </dgm:prSet>
      <dgm:spPr/>
    </dgm:pt>
    <dgm:pt modelId="{3CD94877-67A9-4888-8AE0-A15343EBF25D}" type="pres">
      <dgm:prSet presAssocID="{CBCE3DDB-0C8C-4B9C-86F1-595901ED1339}" presName="Triangle" presStyleLbl="alignNode1" presStyleIdx="3" presStyleCnt="5" custLinFactX="-61877" custLinFactY="-300000" custLinFactNeighborX="-100000" custLinFactNeighborY="-304032"/>
      <dgm:spPr>
        <a:solidFill>
          <a:schemeClr val="bg2">
            <a:lumMod val="50000"/>
          </a:schemeClr>
        </a:solidFill>
        <a:ln>
          <a:noFill/>
        </a:ln>
      </dgm:spPr>
    </dgm:pt>
    <dgm:pt modelId="{C6B8F1EE-7A8D-4B93-8599-301DF9F4BB57}" type="pres">
      <dgm:prSet presAssocID="{79CA13A1-4C9A-47BD-B26F-A8BCEC0BDFF7}" presName="sibTrans" presStyleCnt="0"/>
      <dgm:spPr/>
    </dgm:pt>
    <dgm:pt modelId="{DE09D625-96D0-47EB-A032-997E904BB63E}" type="pres">
      <dgm:prSet presAssocID="{79CA13A1-4C9A-47BD-B26F-A8BCEC0BDFF7}" presName="space" presStyleCnt="0"/>
      <dgm:spPr/>
    </dgm:pt>
    <dgm:pt modelId="{A9A30836-9777-4BDD-BD00-465CCE1A9458}" type="pres">
      <dgm:prSet presAssocID="{79751877-C99C-4FB7-AE37-A5088709F1D1}" presName="composite" presStyleCnt="0"/>
      <dgm:spPr/>
    </dgm:pt>
    <dgm:pt modelId="{E5B5F727-BD8A-431C-BF46-BF5366AF8875}" type="pres">
      <dgm:prSet presAssocID="{79751877-C99C-4FB7-AE37-A5088709F1D1}" presName="LShape" presStyleLbl="alignNode1" presStyleIdx="4" presStyleCnt="5" custScaleX="111184" custScaleY="114752" custLinFactY="-2714" custLinFactNeighborX="-21795" custLinFactNeighborY="-100000"/>
      <dgm:spPr>
        <a:solidFill>
          <a:srgbClr val="00B050"/>
        </a:solidFill>
      </dgm:spPr>
    </dgm:pt>
    <dgm:pt modelId="{8EDE2036-D10E-437F-A91A-206FBDDCAD7F}" type="pres">
      <dgm:prSet presAssocID="{79751877-C99C-4FB7-AE37-A5088709F1D1}" presName="ParentText" presStyleLbl="revTx" presStyleIdx="2" presStyleCnt="3" custScaleX="111783" custScaleY="392379" custLinFactNeighborX="-20361" custLinFactNeighborY="84376">
        <dgm:presLayoutVars>
          <dgm:chMax val="0"/>
          <dgm:chPref val="0"/>
          <dgm:bulletEnabled val="1"/>
        </dgm:presLayoutVars>
      </dgm:prSet>
      <dgm:spPr/>
    </dgm:pt>
  </dgm:ptLst>
  <dgm:cxnLst>
    <dgm:cxn modelId="{42CA4B2D-D854-4141-8362-6635BB3F639E}" srcId="{B9C554D0-AE58-4CFA-B22F-E790A8CF90F3}" destId="{79751877-C99C-4FB7-AE37-A5088709F1D1}" srcOrd="2" destOrd="0" parTransId="{770B9DBF-924A-4EC4-B970-6C7A675D4EF8}" sibTransId="{706706A4-8C86-487C-B5DF-024E6DDDCF0E}"/>
    <dgm:cxn modelId="{7E596A97-6BCA-491E-BB89-4D6654C128C0}" srcId="{B9C554D0-AE58-4CFA-B22F-E790A8CF90F3}" destId="{CBCE3DDB-0C8C-4B9C-86F1-595901ED1339}" srcOrd="1" destOrd="0" parTransId="{A52C955D-0D12-4563-8AFD-A138664282D5}" sibTransId="{79CA13A1-4C9A-47BD-B26F-A8BCEC0BDFF7}"/>
    <dgm:cxn modelId="{93B8B6AD-0B14-4E65-8847-601528AD2581}" type="presOf" srcId="{513FE990-B9D4-4BA6-9A0F-88DC1B38C1C6}" destId="{500D0207-547E-4E89-8281-8C325037DEE6}" srcOrd="0" destOrd="0" presId="urn:microsoft.com/office/officeart/2009/3/layout/StepUpProcess"/>
    <dgm:cxn modelId="{28AEBDB1-31A8-4DB2-AA56-BABF28ADA7C3}" srcId="{B9C554D0-AE58-4CFA-B22F-E790A8CF90F3}" destId="{513FE990-B9D4-4BA6-9A0F-88DC1B38C1C6}" srcOrd="0" destOrd="0" parTransId="{0B749639-93CF-4462-8EB6-8E6A07E51280}" sibTransId="{15039FD1-1F95-46A5-B4BD-054DCAEED59B}"/>
    <dgm:cxn modelId="{8F31BECA-E175-468B-9509-3CDC528CF230}" type="presOf" srcId="{CBCE3DDB-0C8C-4B9C-86F1-595901ED1339}" destId="{FB3242F0-9317-4764-ACD9-D2EB984CA552}" srcOrd="0" destOrd="0" presId="urn:microsoft.com/office/officeart/2009/3/layout/StepUpProcess"/>
    <dgm:cxn modelId="{8180F9ED-A18E-4F95-ADC3-98F3E716BFF2}" type="presOf" srcId="{B9C554D0-AE58-4CFA-B22F-E790A8CF90F3}" destId="{70286F6A-E09F-457D-8533-4A49A2532D79}" srcOrd="0" destOrd="0" presId="urn:microsoft.com/office/officeart/2009/3/layout/StepUpProcess"/>
    <dgm:cxn modelId="{1A812FF2-280F-4E49-BB2E-40C1701FB44A}" type="presOf" srcId="{79751877-C99C-4FB7-AE37-A5088709F1D1}" destId="{8EDE2036-D10E-437F-A91A-206FBDDCAD7F}" srcOrd="0" destOrd="0" presId="urn:microsoft.com/office/officeart/2009/3/layout/StepUpProcess"/>
    <dgm:cxn modelId="{BA4E3D94-13D2-4523-9D08-450BD5BE9E8B}" type="presParOf" srcId="{70286F6A-E09F-457D-8533-4A49A2532D79}" destId="{2802BFC7-DC3B-487B-9E63-BBEADA9A17DE}" srcOrd="0" destOrd="0" presId="urn:microsoft.com/office/officeart/2009/3/layout/StepUpProcess"/>
    <dgm:cxn modelId="{F93687ED-9BEB-4C0B-92C0-F59CFE48F38E}" type="presParOf" srcId="{2802BFC7-DC3B-487B-9E63-BBEADA9A17DE}" destId="{5204D28A-02D7-417B-90AB-EDBE9F311A01}" srcOrd="0" destOrd="0" presId="urn:microsoft.com/office/officeart/2009/3/layout/StepUpProcess"/>
    <dgm:cxn modelId="{B1BD0057-BA0D-493E-9046-82DF26090C09}" type="presParOf" srcId="{2802BFC7-DC3B-487B-9E63-BBEADA9A17DE}" destId="{500D0207-547E-4E89-8281-8C325037DEE6}" srcOrd="1" destOrd="0" presId="urn:microsoft.com/office/officeart/2009/3/layout/StepUpProcess"/>
    <dgm:cxn modelId="{652B3ECA-AB94-462C-B685-A81F23C5C498}" type="presParOf" srcId="{2802BFC7-DC3B-487B-9E63-BBEADA9A17DE}" destId="{B3B949BF-E428-46DC-81B5-3BFE8F773E28}" srcOrd="2" destOrd="0" presId="urn:microsoft.com/office/officeart/2009/3/layout/StepUpProcess"/>
    <dgm:cxn modelId="{3E9C85AF-D6FE-4809-B490-2F4906B37FF1}" type="presParOf" srcId="{70286F6A-E09F-457D-8533-4A49A2532D79}" destId="{61175CDB-A1A9-4D68-83D7-F019788AB63B}" srcOrd="1" destOrd="0" presId="urn:microsoft.com/office/officeart/2009/3/layout/StepUpProcess"/>
    <dgm:cxn modelId="{FC4A3118-F289-4D52-A58D-8A0AE776B088}" type="presParOf" srcId="{61175CDB-A1A9-4D68-83D7-F019788AB63B}" destId="{A65A4EF3-8E67-4915-A6A2-446E55169733}" srcOrd="0" destOrd="0" presId="urn:microsoft.com/office/officeart/2009/3/layout/StepUpProcess"/>
    <dgm:cxn modelId="{A2B96540-2422-4ADA-BF28-4C246EFB21F4}" type="presParOf" srcId="{70286F6A-E09F-457D-8533-4A49A2532D79}" destId="{0FC6C83E-A129-4A9D-9B37-A6C7D23B2E36}" srcOrd="2" destOrd="0" presId="urn:microsoft.com/office/officeart/2009/3/layout/StepUpProcess"/>
    <dgm:cxn modelId="{11DA03CA-8584-4C43-A178-1594CDD9F589}" type="presParOf" srcId="{0FC6C83E-A129-4A9D-9B37-A6C7D23B2E36}" destId="{48ECEE57-DBC6-42F8-830B-D5F10518D24A}" srcOrd="0" destOrd="0" presId="urn:microsoft.com/office/officeart/2009/3/layout/StepUpProcess"/>
    <dgm:cxn modelId="{51612E0D-9A97-4CD0-872F-D3D39DB133DB}" type="presParOf" srcId="{0FC6C83E-A129-4A9D-9B37-A6C7D23B2E36}" destId="{FB3242F0-9317-4764-ACD9-D2EB984CA552}" srcOrd="1" destOrd="0" presId="urn:microsoft.com/office/officeart/2009/3/layout/StepUpProcess"/>
    <dgm:cxn modelId="{485408AB-EE7E-46C0-9EB9-42289A001F82}" type="presParOf" srcId="{0FC6C83E-A129-4A9D-9B37-A6C7D23B2E36}" destId="{3CD94877-67A9-4888-8AE0-A15343EBF25D}" srcOrd="2" destOrd="0" presId="urn:microsoft.com/office/officeart/2009/3/layout/StepUpProcess"/>
    <dgm:cxn modelId="{139E1BFF-C5FF-4DAA-8CFF-6279D960DF9F}" type="presParOf" srcId="{70286F6A-E09F-457D-8533-4A49A2532D79}" destId="{C6B8F1EE-7A8D-4B93-8599-301DF9F4BB57}" srcOrd="3" destOrd="0" presId="urn:microsoft.com/office/officeart/2009/3/layout/StepUpProcess"/>
    <dgm:cxn modelId="{F286CE36-F2B8-4706-930D-8DC487332AC4}" type="presParOf" srcId="{C6B8F1EE-7A8D-4B93-8599-301DF9F4BB57}" destId="{DE09D625-96D0-47EB-A032-997E904BB63E}" srcOrd="0" destOrd="0" presId="urn:microsoft.com/office/officeart/2009/3/layout/StepUpProcess"/>
    <dgm:cxn modelId="{66771EAB-964B-42C5-ACE2-4C002FA06135}" type="presParOf" srcId="{70286F6A-E09F-457D-8533-4A49A2532D79}" destId="{A9A30836-9777-4BDD-BD00-465CCE1A9458}" srcOrd="4" destOrd="0" presId="urn:microsoft.com/office/officeart/2009/3/layout/StepUpProcess"/>
    <dgm:cxn modelId="{0D797777-94FD-4C6D-B0BE-18546A3CE60F}" type="presParOf" srcId="{A9A30836-9777-4BDD-BD00-465CCE1A9458}" destId="{E5B5F727-BD8A-431C-BF46-BF5366AF8875}" srcOrd="0" destOrd="0" presId="urn:microsoft.com/office/officeart/2009/3/layout/StepUpProcess"/>
    <dgm:cxn modelId="{F62B4DC0-5623-419A-B226-460AABF3C4F9}" type="presParOf" srcId="{A9A30836-9777-4BDD-BD00-465CCE1A9458}" destId="{8EDE2036-D10E-437F-A91A-206FBDDCAD7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DA6AE1B-21F5-492C-B0D3-8BB460A546A5}" type="doc">
      <dgm:prSet loTypeId="urn:microsoft.com/office/officeart/2008/layout/AlternatingHexagons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5A9F9592-5091-4DDE-A2B7-09211D804F9C}">
      <dgm:prSet phldrT="[Texto]" custT="1"/>
      <dgm:spPr>
        <a:solidFill>
          <a:srgbClr val="0070C0"/>
        </a:solidFill>
      </dgm:spPr>
      <dgm:t>
        <a:bodyPr/>
        <a:lstStyle/>
        <a:p>
          <a:pPr algn="ctr"/>
          <a:r>
            <a:rPr lang="es-EC" sz="2400" b="1" dirty="0"/>
            <a:t>Indicadores de Empleabilidad</a:t>
          </a:r>
        </a:p>
      </dgm:t>
    </dgm:pt>
    <dgm:pt modelId="{BE0BEAD5-2E22-49C0-8A02-4849F2AA7486}" type="parTrans" cxnId="{D43EDE47-A703-426C-AE4A-1EF0E1ADEEC8}">
      <dgm:prSet/>
      <dgm:spPr/>
      <dgm:t>
        <a:bodyPr/>
        <a:lstStyle/>
        <a:p>
          <a:endParaRPr lang="es-EC"/>
        </a:p>
      </dgm:t>
    </dgm:pt>
    <dgm:pt modelId="{DF62F3D1-EB87-4CA4-B7E0-06F087E4B752}" type="sibTrans" cxnId="{D43EDE47-A703-426C-AE4A-1EF0E1ADEEC8}">
      <dgm:prSet/>
      <dgm:spPr>
        <a:solidFill>
          <a:srgbClr val="FF9900"/>
        </a:solidFill>
      </dgm:spPr>
      <dgm:t>
        <a:bodyPr/>
        <a:lstStyle/>
        <a:p>
          <a:endParaRPr lang="es-EC"/>
        </a:p>
      </dgm:t>
    </dgm:pt>
    <dgm:pt modelId="{51BA8129-AB38-40AB-97F8-464B118B03FD}">
      <dgm:prSet phldrT="[Texto]"/>
      <dgm:spPr>
        <a:solidFill>
          <a:srgbClr val="7030A0"/>
        </a:solidFill>
      </dgm:spPr>
      <dgm:t>
        <a:bodyPr/>
        <a:lstStyle/>
        <a:p>
          <a:r>
            <a:rPr lang="es-EC" b="1" dirty="0">
              <a:solidFill>
                <a:schemeClr val="bg1"/>
              </a:solidFill>
            </a:rPr>
            <a:t>Cualitativo</a:t>
          </a:r>
        </a:p>
        <a:p>
          <a:r>
            <a:rPr lang="es-EC" b="1" dirty="0">
              <a:solidFill>
                <a:schemeClr val="bg1"/>
              </a:solidFill>
            </a:rPr>
            <a:t>Cuantitativo</a:t>
          </a:r>
          <a:endParaRPr lang="es-EC" dirty="0"/>
        </a:p>
      </dgm:t>
    </dgm:pt>
    <dgm:pt modelId="{82BC0340-C927-45B5-BDCB-E2FCE1F6A66B}" type="parTrans" cxnId="{BF01D298-2CE9-41FF-877A-5B2E8AB27F45}">
      <dgm:prSet/>
      <dgm:spPr/>
      <dgm:t>
        <a:bodyPr/>
        <a:lstStyle/>
        <a:p>
          <a:endParaRPr lang="es-EC"/>
        </a:p>
      </dgm:t>
    </dgm:pt>
    <dgm:pt modelId="{D8D232DD-0527-49BC-B017-5CE2EE543A95}" type="sibTrans" cxnId="{BF01D298-2CE9-41FF-877A-5B2E8AB27F45}">
      <dgm:prSet/>
      <dgm:spPr>
        <a:solidFill>
          <a:srgbClr val="00B050"/>
        </a:solidFill>
      </dgm:spPr>
      <dgm:t>
        <a:bodyPr/>
        <a:lstStyle/>
        <a:p>
          <a:r>
            <a:rPr lang="es-EC" b="1" dirty="0">
              <a:solidFill>
                <a:schemeClr val="bg1"/>
              </a:solidFill>
            </a:rPr>
            <a:t>Enfoque metodológico mixto</a:t>
          </a:r>
          <a:endParaRPr lang="es-EC" dirty="0"/>
        </a:p>
      </dgm:t>
    </dgm:pt>
    <dgm:pt modelId="{561165B7-E8AE-4F93-8233-C957C768A83F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EC" sz="2400" b="1" dirty="0"/>
            <a:t>Variables Actitudinales</a:t>
          </a:r>
        </a:p>
      </dgm:t>
    </dgm:pt>
    <dgm:pt modelId="{FB6D7B07-1E5C-4D80-B35F-AE7EC993386D}" type="sibTrans" cxnId="{6879130F-A10D-4161-97BD-BF3F4A1AC953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s-EC"/>
        </a:p>
      </dgm:t>
    </dgm:pt>
    <dgm:pt modelId="{7A021FB7-F98C-4C2C-9300-1F1CDB994B24}" type="parTrans" cxnId="{6879130F-A10D-4161-97BD-BF3F4A1AC953}">
      <dgm:prSet/>
      <dgm:spPr/>
      <dgm:t>
        <a:bodyPr/>
        <a:lstStyle/>
        <a:p>
          <a:endParaRPr lang="es-EC"/>
        </a:p>
      </dgm:t>
    </dgm:pt>
    <dgm:pt modelId="{697424C5-E9BB-49BF-885D-C70E39554E1C}" type="pres">
      <dgm:prSet presAssocID="{0DA6AE1B-21F5-492C-B0D3-8BB460A546A5}" presName="Name0" presStyleCnt="0">
        <dgm:presLayoutVars>
          <dgm:chMax/>
          <dgm:chPref/>
          <dgm:dir/>
          <dgm:animLvl val="lvl"/>
        </dgm:presLayoutVars>
      </dgm:prSet>
      <dgm:spPr/>
    </dgm:pt>
    <dgm:pt modelId="{89DA4928-8500-42FF-BF6A-B6AE7E9839AA}" type="pres">
      <dgm:prSet presAssocID="{5A9F9592-5091-4DDE-A2B7-09211D804F9C}" presName="composite" presStyleCnt="0"/>
      <dgm:spPr/>
    </dgm:pt>
    <dgm:pt modelId="{358C7641-3372-4E8E-9EDA-A57E65D9D24D}" type="pres">
      <dgm:prSet presAssocID="{5A9F9592-5091-4DDE-A2B7-09211D804F9C}" presName="Parent1" presStyleLbl="node1" presStyleIdx="0" presStyleCnt="6" custScaleX="232110" custScaleY="100073" custLinFactNeighborX="36120" custLinFactNeighborY="1238">
        <dgm:presLayoutVars>
          <dgm:chMax val="1"/>
          <dgm:chPref val="1"/>
          <dgm:bulletEnabled val="1"/>
        </dgm:presLayoutVars>
      </dgm:prSet>
      <dgm:spPr/>
    </dgm:pt>
    <dgm:pt modelId="{3E8B4050-B294-440A-832D-C708A1759D11}" type="pres">
      <dgm:prSet presAssocID="{5A9F9592-5091-4DDE-A2B7-09211D804F9C}" presName="Childtext1" presStyleLbl="revTx" presStyleIdx="0" presStyleCnt="3" custLinFactX="-160911" custLinFactNeighborX="-200000" custLinFactNeighborY="-2905">
        <dgm:presLayoutVars>
          <dgm:chMax val="0"/>
          <dgm:chPref val="0"/>
          <dgm:bulletEnabled val="1"/>
        </dgm:presLayoutVars>
      </dgm:prSet>
      <dgm:spPr/>
    </dgm:pt>
    <dgm:pt modelId="{C39DF39D-AAAC-4639-AC6C-2C78E38CD11F}" type="pres">
      <dgm:prSet presAssocID="{5A9F9592-5091-4DDE-A2B7-09211D804F9C}" presName="BalanceSpacing" presStyleCnt="0"/>
      <dgm:spPr/>
    </dgm:pt>
    <dgm:pt modelId="{334ECD32-FFC2-45EF-9F66-D179D4686292}" type="pres">
      <dgm:prSet presAssocID="{5A9F9592-5091-4DDE-A2B7-09211D804F9C}" presName="BalanceSpacing1" presStyleCnt="0"/>
      <dgm:spPr/>
    </dgm:pt>
    <dgm:pt modelId="{E9929035-3542-4607-A852-CDA1D0AC3202}" type="pres">
      <dgm:prSet presAssocID="{DF62F3D1-EB87-4CA4-B7E0-06F087E4B752}" presName="Accent1Text" presStyleLbl="node1" presStyleIdx="1" presStyleCnt="6" custScaleX="222599" custLinFactNeighborX="-90003" custLinFactNeighborY="-3057"/>
      <dgm:spPr/>
    </dgm:pt>
    <dgm:pt modelId="{05E2525B-7440-4217-9683-BC3AB4001488}" type="pres">
      <dgm:prSet presAssocID="{DF62F3D1-EB87-4CA4-B7E0-06F087E4B752}" presName="spaceBetweenRectangles" presStyleCnt="0"/>
      <dgm:spPr/>
    </dgm:pt>
    <dgm:pt modelId="{463CBC34-719E-46AF-A31A-E41BDED927B0}" type="pres">
      <dgm:prSet presAssocID="{561165B7-E8AE-4F93-8233-C957C768A83F}" presName="composite" presStyleCnt="0"/>
      <dgm:spPr/>
    </dgm:pt>
    <dgm:pt modelId="{AB7510BD-B248-4C01-A7B0-7381A9691FC4}" type="pres">
      <dgm:prSet presAssocID="{561165B7-E8AE-4F93-8233-C957C768A83F}" presName="Parent1" presStyleLbl="node1" presStyleIdx="2" presStyleCnt="6" custScaleX="235722" custLinFactNeighborX="-41174" custLinFactNeighborY="-3356">
        <dgm:presLayoutVars>
          <dgm:chMax val="1"/>
          <dgm:chPref val="1"/>
          <dgm:bulletEnabled val="1"/>
        </dgm:presLayoutVars>
      </dgm:prSet>
      <dgm:spPr/>
    </dgm:pt>
    <dgm:pt modelId="{BB90573E-AE0E-44F6-A5E0-D5AB392E0B23}" type="pres">
      <dgm:prSet presAssocID="{561165B7-E8AE-4F93-8233-C957C768A83F}" presName="Childtext1" presStyleLbl="revTx" presStyleIdx="1" presStyleCnt="3" custScaleX="127725" custLinFactX="-18624" custLinFactNeighborX="-100000" custLinFactNeighborY="33374">
        <dgm:presLayoutVars>
          <dgm:chMax val="0"/>
          <dgm:chPref val="0"/>
          <dgm:bulletEnabled val="1"/>
        </dgm:presLayoutVars>
      </dgm:prSet>
      <dgm:spPr/>
    </dgm:pt>
    <dgm:pt modelId="{58C3FA26-9C86-4B8F-B90F-842E32870EC8}" type="pres">
      <dgm:prSet presAssocID="{561165B7-E8AE-4F93-8233-C957C768A83F}" presName="BalanceSpacing" presStyleCnt="0"/>
      <dgm:spPr/>
    </dgm:pt>
    <dgm:pt modelId="{21CEC3C8-0B27-4CF9-896F-34E37088F47F}" type="pres">
      <dgm:prSet presAssocID="{561165B7-E8AE-4F93-8233-C957C768A83F}" presName="BalanceSpacing1" presStyleCnt="0"/>
      <dgm:spPr/>
    </dgm:pt>
    <dgm:pt modelId="{04C2102E-EE26-4675-A0FC-790D61026184}" type="pres">
      <dgm:prSet presAssocID="{FB6D7B07-1E5C-4D80-B35F-AE7EC993386D}" presName="Accent1Text" presStyleLbl="node1" presStyleIdx="3" presStyleCnt="6" custScaleX="203772" custScaleY="106945" custLinFactNeighborX="76260" custLinFactNeighborY="1303"/>
      <dgm:spPr/>
    </dgm:pt>
    <dgm:pt modelId="{C541559F-18EE-4419-8073-CD0CB61AE77D}" type="pres">
      <dgm:prSet presAssocID="{FB6D7B07-1E5C-4D80-B35F-AE7EC993386D}" presName="spaceBetweenRectangles" presStyleCnt="0"/>
      <dgm:spPr/>
    </dgm:pt>
    <dgm:pt modelId="{310C1CDB-3BE9-4001-8CDB-CBE8EAF2D7F4}" type="pres">
      <dgm:prSet presAssocID="{51BA8129-AB38-40AB-97F8-464B118B03FD}" presName="composite" presStyleCnt="0"/>
      <dgm:spPr/>
    </dgm:pt>
    <dgm:pt modelId="{02C2A7DF-B197-4EAB-8488-0267266D2483}" type="pres">
      <dgm:prSet presAssocID="{51BA8129-AB38-40AB-97F8-464B118B03FD}" presName="Parent1" presStyleLbl="node1" presStyleIdx="4" presStyleCnt="6" custScaleX="206363" custScaleY="104528" custLinFactNeighborX="15432" custLinFactNeighborY="-11575">
        <dgm:presLayoutVars>
          <dgm:chMax val="1"/>
          <dgm:chPref val="1"/>
          <dgm:bulletEnabled val="1"/>
        </dgm:presLayoutVars>
      </dgm:prSet>
      <dgm:spPr/>
    </dgm:pt>
    <dgm:pt modelId="{C01C8FD7-DEAF-4049-806F-0242E2C3BEFA}" type="pres">
      <dgm:prSet presAssocID="{51BA8129-AB38-40AB-97F8-464B118B03FD}" presName="Childtext1" presStyleLbl="revTx" presStyleIdx="2" presStyleCnt="3" custLinFactNeighborX="72475" custLinFactNeighborY="3490">
        <dgm:presLayoutVars>
          <dgm:chMax val="0"/>
          <dgm:chPref val="0"/>
          <dgm:bulletEnabled val="1"/>
        </dgm:presLayoutVars>
      </dgm:prSet>
      <dgm:spPr/>
    </dgm:pt>
    <dgm:pt modelId="{39C595CB-26AB-4751-B854-370A15E41665}" type="pres">
      <dgm:prSet presAssocID="{51BA8129-AB38-40AB-97F8-464B118B03FD}" presName="BalanceSpacing" presStyleCnt="0"/>
      <dgm:spPr/>
    </dgm:pt>
    <dgm:pt modelId="{1E32CE21-88FE-4AFF-99C9-3C4390FB7D29}" type="pres">
      <dgm:prSet presAssocID="{51BA8129-AB38-40AB-97F8-464B118B03FD}" presName="BalanceSpacing1" presStyleCnt="0"/>
      <dgm:spPr/>
    </dgm:pt>
    <dgm:pt modelId="{1EAD6024-DC11-41FB-8781-5B068580CBB2}" type="pres">
      <dgm:prSet presAssocID="{D8D232DD-0527-49BC-B017-5CE2EE543A95}" presName="Accent1Text" presStyleLbl="node1" presStyleIdx="5" presStyleCnt="6" custScaleX="209261" custLinFactNeighborX="-94227" custLinFactNeighborY="-13003"/>
      <dgm:spPr/>
    </dgm:pt>
  </dgm:ptLst>
  <dgm:cxnLst>
    <dgm:cxn modelId="{6879130F-A10D-4161-97BD-BF3F4A1AC953}" srcId="{0DA6AE1B-21F5-492C-B0D3-8BB460A546A5}" destId="{561165B7-E8AE-4F93-8233-C957C768A83F}" srcOrd="1" destOrd="0" parTransId="{7A021FB7-F98C-4C2C-9300-1F1CDB994B24}" sibTransId="{FB6D7B07-1E5C-4D80-B35F-AE7EC993386D}"/>
    <dgm:cxn modelId="{8449A327-06E5-4BF3-84FE-E0C50B6D1361}" type="presOf" srcId="{0DA6AE1B-21F5-492C-B0D3-8BB460A546A5}" destId="{697424C5-E9BB-49BF-885D-C70E39554E1C}" srcOrd="0" destOrd="0" presId="urn:microsoft.com/office/officeart/2008/layout/AlternatingHexagons"/>
    <dgm:cxn modelId="{1B8BA028-A78F-40A8-B243-CA4FF34EF110}" type="presOf" srcId="{51BA8129-AB38-40AB-97F8-464B118B03FD}" destId="{02C2A7DF-B197-4EAB-8488-0267266D2483}" srcOrd="0" destOrd="0" presId="urn:microsoft.com/office/officeart/2008/layout/AlternatingHexagons"/>
    <dgm:cxn modelId="{B930D82C-5651-44C5-AF27-3AB39A9CBC65}" type="presOf" srcId="{FB6D7B07-1E5C-4D80-B35F-AE7EC993386D}" destId="{04C2102E-EE26-4675-A0FC-790D61026184}" srcOrd="0" destOrd="0" presId="urn:microsoft.com/office/officeart/2008/layout/AlternatingHexagons"/>
    <dgm:cxn modelId="{6D696642-DDB8-4B15-892C-120A6728194A}" type="presOf" srcId="{5A9F9592-5091-4DDE-A2B7-09211D804F9C}" destId="{358C7641-3372-4E8E-9EDA-A57E65D9D24D}" srcOrd="0" destOrd="0" presId="urn:microsoft.com/office/officeart/2008/layout/AlternatingHexagons"/>
    <dgm:cxn modelId="{D43EDE47-A703-426C-AE4A-1EF0E1ADEEC8}" srcId="{0DA6AE1B-21F5-492C-B0D3-8BB460A546A5}" destId="{5A9F9592-5091-4DDE-A2B7-09211D804F9C}" srcOrd="0" destOrd="0" parTransId="{BE0BEAD5-2E22-49C0-8A02-4849F2AA7486}" sibTransId="{DF62F3D1-EB87-4CA4-B7E0-06F087E4B752}"/>
    <dgm:cxn modelId="{99BC1E68-826C-4B05-9EF0-D853E4FE5B47}" type="presOf" srcId="{561165B7-E8AE-4F93-8233-C957C768A83F}" destId="{AB7510BD-B248-4C01-A7B0-7381A9691FC4}" srcOrd="0" destOrd="0" presId="urn:microsoft.com/office/officeart/2008/layout/AlternatingHexagons"/>
    <dgm:cxn modelId="{88E25179-B429-4D5F-8F8F-49FA1B128018}" type="presOf" srcId="{DF62F3D1-EB87-4CA4-B7E0-06F087E4B752}" destId="{E9929035-3542-4607-A852-CDA1D0AC3202}" srcOrd="0" destOrd="0" presId="urn:microsoft.com/office/officeart/2008/layout/AlternatingHexagons"/>
    <dgm:cxn modelId="{BF01D298-2CE9-41FF-877A-5B2E8AB27F45}" srcId="{0DA6AE1B-21F5-492C-B0D3-8BB460A546A5}" destId="{51BA8129-AB38-40AB-97F8-464B118B03FD}" srcOrd="2" destOrd="0" parTransId="{82BC0340-C927-45B5-BDCB-E2FCE1F6A66B}" sibTransId="{D8D232DD-0527-49BC-B017-5CE2EE543A95}"/>
    <dgm:cxn modelId="{6026AEFE-E6F6-4D51-8A2F-CED6494AEA16}" type="presOf" srcId="{D8D232DD-0527-49BC-B017-5CE2EE543A95}" destId="{1EAD6024-DC11-41FB-8781-5B068580CBB2}" srcOrd="0" destOrd="0" presId="urn:microsoft.com/office/officeart/2008/layout/AlternatingHexagons"/>
    <dgm:cxn modelId="{965E952C-3ECC-4D0C-804D-407F2E808263}" type="presParOf" srcId="{697424C5-E9BB-49BF-885D-C70E39554E1C}" destId="{89DA4928-8500-42FF-BF6A-B6AE7E9839AA}" srcOrd="0" destOrd="0" presId="urn:microsoft.com/office/officeart/2008/layout/AlternatingHexagons"/>
    <dgm:cxn modelId="{CFC84B5C-D5F7-4248-858E-2932D2878816}" type="presParOf" srcId="{89DA4928-8500-42FF-BF6A-B6AE7E9839AA}" destId="{358C7641-3372-4E8E-9EDA-A57E65D9D24D}" srcOrd="0" destOrd="0" presId="urn:microsoft.com/office/officeart/2008/layout/AlternatingHexagons"/>
    <dgm:cxn modelId="{E791BE81-DD7B-4C59-8A45-01BD9887BCFD}" type="presParOf" srcId="{89DA4928-8500-42FF-BF6A-B6AE7E9839AA}" destId="{3E8B4050-B294-440A-832D-C708A1759D11}" srcOrd="1" destOrd="0" presId="urn:microsoft.com/office/officeart/2008/layout/AlternatingHexagons"/>
    <dgm:cxn modelId="{C99ACF70-3736-4743-AE77-AC99D48ACAD3}" type="presParOf" srcId="{89DA4928-8500-42FF-BF6A-B6AE7E9839AA}" destId="{C39DF39D-AAAC-4639-AC6C-2C78E38CD11F}" srcOrd="2" destOrd="0" presId="urn:microsoft.com/office/officeart/2008/layout/AlternatingHexagons"/>
    <dgm:cxn modelId="{C8910DEC-7D0A-443B-BFE1-614327487286}" type="presParOf" srcId="{89DA4928-8500-42FF-BF6A-B6AE7E9839AA}" destId="{334ECD32-FFC2-45EF-9F66-D179D4686292}" srcOrd="3" destOrd="0" presId="urn:microsoft.com/office/officeart/2008/layout/AlternatingHexagons"/>
    <dgm:cxn modelId="{11F1EBFA-5221-45DF-AA78-848838CF6421}" type="presParOf" srcId="{89DA4928-8500-42FF-BF6A-B6AE7E9839AA}" destId="{E9929035-3542-4607-A852-CDA1D0AC3202}" srcOrd="4" destOrd="0" presId="urn:microsoft.com/office/officeart/2008/layout/AlternatingHexagons"/>
    <dgm:cxn modelId="{17005229-F5F1-4CB9-A4BA-87D310C4DCA0}" type="presParOf" srcId="{697424C5-E9BB-49BF-885D-C70E39554E1C}" destId="{05E2525B-7440-4217-9683-BC3AB4001488}" srcOrd="1" destOrd="0" presId="urn:microsoft.com/office/officeart/2008/layout/AlternatingHexagons"/>
    <dgm:cxn modelId="{A4BEA7EB-4F2C-40FD-9BD2-B7944D01A93E}" type="presParOf" srcId="{697424C5-E9BB-49BF-885D-C70E39554E1C}" destId="{463CBC34-719E-46AF-A31A-E41BDED927B0}" srcOrd="2" destOrd="0" presId="urn:microsoft.com/office/officeart/2008/layout/AlternatingHexagons"/>
    <dgm:cxn modelId="{32606DB0-1F2D-4644-8328-7EC395DCF598}" type="presParOf" srcId="{463CBC34-719E-46AF-A31A-E41BDED927B0}" destId="{AB7510BD-B248-4C01-A7B0-7381A9691FC4}" srcOrd="0" destOrd="0" presId="urn:microsoft.com/office/officeart/2008/layout/AlternatingHexagons"/>
    <dgm:cxn modelId="{1AF096C5-3CAB-442F-A509-69676E9448CC}" type="presParOf" srcId="{463CBC34-719E-46AF-A31A-E41BDED927B0}" destId="{BB90573E-AE0E-44F6-A5E0-D5AB392E0B23}" srcOrd="1" destOrd="0" presId="urn:microsoft.com/office/officeart/2008/layout/AlternatingHexagons"/>
    <dgm:cxn modelId="{F14CB722-DA96-4EB1-9AAE-6C5DCEAF6371}" type="presParOf" srcId="{463CBC34-719E-46AF-A31A-E41BDED927B0}" destId="{58C3FA26-9C86-4B8F-B90F-842E32870EC8}" srcOrd="2" destOrd="0" presId="urn:microsoft.com/office/officeart/2008/layout/AlternatingHexagons"/>
    <dgm:cxn modelId="{E3C91848-09B4-4F33-9059-5216F1A1BC67}" type="presParOf" srcId="{463CBC34-719E-46AF-A31A-E41BDED927B0}" destId="{21CEC3C8-0B27-4CF9-896F-34E37088F47F}" srcOrd="3" destOrd="0" presId="urn:microsoft.com/office/officeart/2008/layout/AlternatingHexagons"/>
    <dgm:cxn modelId="{2757AE7D-5C05-4349-8DA8-CA2B46B9248F}" type="presParOf" srcId="{463CBC34-719E-46AF-A31A-E41BDED927B0}" destId="{04C2102E-EE26-4675-A0FC-790D61026184}" srcOrd="4" destOrd="0" presId="urn:microsoft.com/office/officeart/2008/layout/AlternatingHexagons"/>
    <dgm:cxn modelId="{A15D613B-200D-4244-9109-08BBFDF97B5F}" type="presParOf" srcId="{697424C5-E9BB-49BF-885D-C70E39554E1C}" destId="{C541559F-18EE-4419-8073-CD0CB61AE77D}" srcOrd="3" destOrd="0" presId="urn:microsoft.com/office/officeart/2008/layout/AlternatingHexagons"/>
    <dgm:cxn modelId="{EE6149AD-3F29-4B41-A7DA-EB8DE5F77E5A}" type="presParOf" srcId="{697424C5-E9BB-49BF-885D-C70E39554E1C}" destId="{310C1CDB-3BE9-4001-8CDB-CBE8EAF2D7F4}" srcOrd="4" destOrd="0" presId="urn:microsoft.com/office/officeart/2008/layout/AlternatingHexagons"/>
    <dgm:cxn modelId="{7813EC04-5523-48E7-AC86-A25DBAD29C46}" type="presParOf" srcId="{310C1CDB-3BE9-4001-8CDB-CBE8EAF2D7F4}" destId="{02C2A7DF-B197-4EAB-8488-0267266D2483}" srcOrd="0" destOrd="0" presId="urn:microsoft.com/office/officeart/2008/layout/AlternatingHexagons"/>
    <dgm:cxn modelId="{E2C04EE7-E659-4241-8E5B-DDADB4DCCF6E}" type="presParOf" srcId="{310C1CDB-3BE9-4001-8CDB-CBE8EAF2D7F4}" destId="{C01C8FD7-DEAF-4049-806F-0242E2C3BEFA}" srcOrd="1" destOrd="0" presId="urn:microsoft.com/office/officeart/2008/layout/AlternatingHexagons"/>
    <dgm:cxn modelId="{183C8B5A-B1DA-4897-8451-20DFB94D6887}" type="presParOf" srcId="{310C1CDB-3BE9-4001-8CDB-CBE8EAF2D7F4}" destId="{39C595CB-26AB-4751-B854-370A15E41665}" srcOrd="2" destOrd="0" presId="urn:microsoft.com/office/officeart/2008/layout/AlternatingHexagons"/>
    <dgm:cxn modelId="{02B08C12-273A-4578-BDD9-15E88E45B11B}" type="presParOf" srcId="{310C1CDB-3BE9-4001-8CDB-CBE8EAF2D7F4}" destId="{1E32CE21-88FE-4AFF-99C9-3C4390FB7D29}" srcOrd="3" destOrd="0" presId="urn:microsoft.com/office/officeart/2008/layout/AlternatingHexagons"/>
    <dgm:cxn modelId="{D0C98937-9D72-4F84-A957-378CDECD268D}" type="presParOf" srcId="{310C1CDB-3BE9-4001-8CDB-CBE8EAF2D7F4}" destId="{1EAD6024-DC11-41FB-8781-5B068580CBB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BDF20BE-AC49-4A16-AC94-65159B04EEBC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540A0C34-2E6C-4010-B3DB-156FF3DFAD4C}">
      <dgm:prSet phldrT="[Texto]"/>
      <dgm:spPr>
        <a:solidFill>
          <a:srgbClr val="0070C0"/>
        </a:solidFill>
      </dgm:spPr>
      <dgm:t>
        <a:bodyPr/>
        <a:lstStyle/>
        <a:p>
          <a:r>
            <a:rPr lang="es-EC" dirty="0"/>
            <a:t>Según el objetivo general </a:t>
          </a:r>
        </a:p>
      </dgm:t>
    </dgm:pt>
    <dgm:pt modelId="{3780F06D-11C8-4A98-8B40-4CC004206433}" type="parTrans" cxnId="{9AD97A86-561C-47B3-9077-061D295193FB}">
      <dgm:prSet/>
      <dgm:spPr/>
      <dgm:t>
        <a:bodyPr/>
        <a:lstStyle/>
        <a:p>
          <a:endParaRPr lang="es-EC"/>
        </a:p>
      </dgm:t>
    </dgm:pt>
    <dgm:pt modelId="{03512900-B47F-476B-9F4D-77D51CDF968C}" type="sibTrans" cxnId="{9AD97A86-561C-47B3-9077-061D295193FB}">
      <dgm:prSet/>
      <dgm:spPr/>
      <dgm:t>
        <a:bodyPr/>
        <a:lstStyle/>
        <a:p>
          <a:endParaRPr lang="es-EC"/>
        </a:p>
      </dgm:t>
    </dgm:pt>
    <dgm:pt modelId="{5E2E595D-FBF2-4D01-B0E3-296021227140}">
      <dgm:prSet phldrT="[Texto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C" dirty="0"/>
            <a:t>Estudio de Campo</a:t>
          </a:r>
        </a:p>
      </dgm:t>
    </dgm:pt>
    <dgm:pt modelId="{6AB2FD7A-6566-4A8C-AC1D-11D545F722F8}" type="parTrans" cxnId="{750BB50A-EC21-41B0-8B68-F71091FE04F6}">
      <dgm:prSet/>
      <dgm:spPr/>
      <dgm:t>
        <a:bodyPr/>
        <a:lstStyle/>
        <a:p>
          <a:endParaRPr lang="es-EC"/>
        </a:p>
      </dgm:t>
    </dgm:pt>
    <dgm:pt modelId="{95AB7A64-F668-45D5-8EAC-80184BA44BE3}" type="sibTrans" cxnId="{750BB50A-EC21-41B0-8B68-F71091FE04F6}">
      <dgm:prSet/>
      <dgm:spPr/>
      <dgm:t>
        <a:bodyPr/>
        <a:lstStyle/>
        <a:p>
          <a:endParaRPr lang="es-EC"/>
        </a:p>
      </dgm:t>
    </dgm:pt>
    <dgm:pt modelId="{957B4018-3FEF-4286-B340-71042C4036C3}">
      <dgm:prSet phldrT="[Texto]"/>
      <dgm:spPr>
        <a:solidFill>
          <a:srgbClr val="FF9933"/>
        </a:solidFill>
      </dgm:spPr>
      <dgm:t>
        <a:bodyPr/>
        <a:lstStyle/>
        <a:p>
          <a:r>
            <a:rPr lang="es-EC" dirty="0"/>
            <a:t>Análisis estadístico descriptivo </a:t>
          </a:r>
        </a:p>
      </dgm:t>
    </dgm:pt>
    <dgm:pt modelId="{8AAFDF0A-5531-46B0-A6FB-7B0D88409B9B}" type="sibTrans" cxnId="{D307CEB0-8CB9-4783-917C-311B0AD74222}">
      <dgm:prSet/>
      <dgm:spPr/>
      <dgm:t>
        <a:bodyPr/>
        <a:lstStyle/>
        <a:p>
          <a:endParaRPr lang="es-EC"/>
        </a:p>
      </dgm:t>
    </dgm:pt>
    <dgm:pt modelId="{02745D1D-EFB8-43C9-A7FA-4C395124D92D}" type="parTrans" cxnId="{D307CEB0-8CB9-4783-917C-311B0AD74222}">
      <dgm:prSet/>
      <dgm:spPr/>
      <dgm:t>
        <a:bodyPr/>
        <a:lstStyle/>
        <a:p>
          <a:endParaRPr lang="es-EC"/>
        </a:p>
      </dgm:t>
    </dgm:pt>
    <dgm:pt modelId="{63A7986C-E8E2-4773-87F7-21434A63E0BD}">
      <dgm:prSet phldrT="[Texto]"/>
      <dgm:spPr>
        <a:solidFill>
          <a:srgbClr val="00B050"/>
        </a:solidFill>
      </dgm:spPr>
      <dgm:t>
        <a:bodyPr/>
        <a:lstStyle/>
        <a:p>
          <a:r>
            <a:rPr lang="es-EC" dirty="0"/>
            <a:t>Diseño Transversal</a:t>
          </a:r>
        </a:p>
      </dgm:t>
    </dgm:pt>
    <dgm:pt modelId="{2B684C57-973E-40E1-8ACE-3BCA6CA3991D}" type="sibTrans" cxnId="{BDC508B9-E975-4D43-B33B-16709D6A7D9B}">
      <dgm:prSet/>
      <dgm:spPr/>
      <dgm:t>
        <a:bodyPr/>
        <a:lstStyle/>
        <a:p>
          <a:endParaRPr lang="es-EC"/>
        </a:p>
      </dgm:t>
    </dgm:pt>
    <dgm:pt modelId="{F6249292-DFCF-455B-A068-C582AFF2672A}" type="parTrans" cxnId="{BDC508B9-E975-4D43-B33B-16709D6A7D9B}">
      <dgm:prSet/>
      <dgm:spPr/>
      <dgm:t>
        <a:bodyPr/>
        <a:lstStyle/>
        <a:p>
          <a:endParaRPr lang="es-EC"/>
        </a:p>
      </dgm:t>
    </dgm:pt>
    <dgm:pt modelId="{B25CA880-A427-4511-B668-36753EEEC9AE}">
      <dgm:prSet phldrT="[Texto]"/>
      <dgm:spPr>
        <a:solidFill>
          <a:srgbClr val="7030A0"/>
        </a:solidFill>
      </dgm:spPr>
      <dgm:t>
        <a:bodyPr/>
        <a:lstStyle/>
        <a:p>
          <a:r>
            <a:rPr lang="es-EC" dirty="0"/>
            <a:t>Con un enfoque local</a:t>
          </a:r>
        </a:p>
      </dgm:t>
    </dgm:pt>
    <dgm:pt modelId="{E6246FBF-6BB1-49F8-B6A3-6B5AA05B5F0E}" type="sibTrans" cxnId="{A426A333-F204-4C14-84C0-91BC87AA552C}">
      <dgm:prSet/>
      <dgm:spPr/>
      <dgm:t>
        <a:bodyPr/>
        <a:lstStyle/>
        <a:p>
          <a:endParaRPr lang="es-EC"/>
        </a:p>
      </dgm:t>
    </dgm:pt>
    <dgm:pt modelId="{507332AB-030C-46D4-B802-4B775759B5BF}" type="parTrans" cxnId="{A426A333-F204-4C14-84C0-91BC87AA552C}">
      <dgm:prSet/>
      <dgm:spPr/>
      <dgm:t>
        <a:bodyPr/>
        <a:lstStyle/>
        <a:p>
          <a:endParaRPr lang="es-EC"/>
        </a:p>
      </dgm:t>
    </dgm:pt>
    <dgm:pt modelId="{3F2395AD-3F97-43A5-A544-2B5B021BF02A}" type="pres">
      <dgm:prSet presAssocID="{ABDF20BE-AC49-4A16-AC94-65159B04EEBC}" presName="diagram" presStyleCnt="0">
        <dgm:presLayoutVars>
          <dgm:dir/>
          <dgm:resizeHandles val="exact"/>
        </dgm:presLayoutVars>
      </dgm:prSet>
      <dgm:spPr/>
    </dgm:pt>
    <dgm:pt modelId="{8B1CCD45-9FEB-4E48-85E0-0E8982C7FB34}" type="pres">
      <dgm:prSet presAssocID="{B25CA880-A427-4511-B668-36753EEEC9AE}" presName="node" presStyleLbl="node1" presStyleIdx="0" presStyleCnt="5">
        <dgm:presLayoutVars>
          <dgm:bulletEnabled val="1"/>
        </dgm:presLayoutVars>
      </dgm:prSet>
      <dgm:spPr/>
    </dgm:pt>
    <dgm:pt modelId="{39186A90-83E4-4954-A5E2-00A13D47B5E3}" type="pres">
      <dgm:prSet presAssocID="{E6246FBF-6BB1-49F8-B6A3-6B5AA05B5F0E}" presName="sibTrans" presStyleLbl="sibTrans2D1" presStyleIdx="0" presStyleCnt="4"/>
      <dgm:spPr/>
    </dgm:pt>
    <dgm:pt modelId="{3364C41A-61D5-4AB4-928F-589349990E49}" type="pres">
      <dgm:prSet presAssocID="{E6246FBF-6BB1-49F8-B6A3-6B5AA05B5F0E}" presName="connectorText" presStyleLbl="sibTrans2D1" presStyleIdx="0" presStyleCnt="4"/>
      <dgm:spPr/>
    </dgm:pt>
    <dgm:pt modelId="{B048692D-B21A-4A80-92CB-B0A11190B60B}" type="pres">
      <dgm:prSet presAssocID="{63A7986C-E8E2-4773-87F7-21434A63E0BD}" presName="node" presStyleLbl="node1" presStyleIdx="1" presStyleCnt="5">
        <dgm:presLayoutVars>
          <dgm:bulletEnabled val="1"/>
        </dgm:presLayoutVars>
      </dgm:prSet>
      <dgm:spPr/>
    </dgm:pt>
    <dgm:pt modelId="{B92E7C88-3470-48DC-94B2-BF54A1264758}" type="pres">
      <dgm:prSet presAssocID="{2B684C57-973E-40E1-8ACE-3BCA6CA3991D}" presName="sibTrans" presStyleLbl="sibTrans2D1" presStyleIdx="1" presStyleCnt="4"/>
      <dgm:spPr/>
    </dgm:pt>
    <dgm:pt modelId="{5EF573B1-4DCE-4A7F-80FB-0D686E133045}" type="pres">
      <dgm:prSet presAssocID="{2B684C57-973E-40E1-8ACE-3BCA6CA3991D}" presName="connectorText" presStyleLbl="sibTrans2D1" presStyleIdx="1" presStyleCnt="4"/>
      <dgm:spPr/>
    </dgm:pt>
    <dgm:pt modelId="{C94C5BF2-D072-4350-913E-A9D2A6FA8923}" type="pres">
      <dgm:prSet presAssocID="{957B4018-3FEF-4286-B340-71042C4036C3}" presName="node" presStyleLbl="node1" presStyleIdx="2" presStyleCnt="5">
        <dgm:presLayoutVars>
          <dgm:bulletEnabled val="1"/>
        </dgm:presLayoutVars>
      </dgm:prSet>
      <dgm:spPr/>
    </dgm:pt>
    <dgm:pt modelId="{1226EFEA-029D-402D-A63C-FB683FE74A59}" type="pres">
      <dgm:prSet presAssocID="{8AAFDF0A-5531-46B0-A6FB-7B0D88409B9B}" presName="sibTrans" presStyleLbl="sibTrans2D1" presStyleIdx="2" presStyleCnt="4"/>
      <dgm:spPr/>
    </dgm:pt>
    <dgm:pt modelId="{11D88E6C-AEBE-49EF-B777-8F4E127EF52A}" type="pres">
      <dgm:prSet presAssocID="{8AAFDF0A-5531-46B0-A6FB-7B0D88409B9B}" presName="connectorText" presStyleLbl="sibTrans2D1" presStyleIdx="2" presStyleCnt="4"/>
      <dgm:spPr/>
    </dgm:pt>
    <dgm:pt modelId="{FB5D4DDA-D562-4A63-82C3-CA74E2BB949C}" type="pres">
      <dgm:prSet presAssocID="{540A0C34-2E6C-4010-B3DB-156FF3DFAD4C}" presName="node" presStyleLbl="node1" presStyleIdx="3" presStyleCnt="5">
        <dgm:presLayoutVars>
          <dgm:bulletEnabled val="1"/>
        </dgm:presLayoutVars>
      </dgm:prSet>
      <dgm:spPr/>
    </dgm:pt>
    <dgm:pt modelId="{A0D7FE46-41A4-4A0F-8144-337F2FE1AC4C}" type="pres">
      <dgm:prSet presAssocID="{03512900-B47F-476B-9F4D-77D51CDF968C}" presName="sibTrans" presStyleLbl="sibTrans2D1" presStyleIdx="3" presStyleCnt="4"/>
      <dgm:spPr/>
    </dgm:pt>
    <dgm:pt modelId="{2F8C1B04-EAF0-44A2-8368-3DCB88DDC863}" type="pres">
      <dgm:prSet presAssocID="{03512900-B47F-476B-9F4D-77D51CDF968C}" presName="connectorText" presStyleLbl="sibTrans2D1" presStyleIdx="3" presStyleCnt="4"/>
      <dgm:spPr/>
    </dgm:pt>
    <dgm:pt modelId="{0F0B404F-94DC-4C5F-A7E1-9866C6614641}" type="pres">
      <dgm:prSet presAssocID="{5E2E595D-FBF2-4D01-B0E3-296021227140}" presName="node" presStyleLbl="node1" presStyleIdx="4" presStyleCnt="5">
        <dgm:presLayoutVars>
          <dgm:bulletEnabled val="1"/>
        </dgm:presLayoutVars>
      </dgm:prSet>
      <dgm:spPr/>
    </dgm:pt>
  </dgm:ptLst>
  <dgm:cxnLst>
    <dgm:cxn modelId="{750BB50A-EC21-41B0-8B68-F71091FE04F6}" srcId="{ABDF20BE-AC49-4A16-AC94-65159B04EEBC}" destId="{5E2E595D-FBF2-4D01-B0E3-296021227140}" srcOrd="4" destOrd="0" parTransId="{6AB2FD7A-6566-4A8C-AC1D-11D545F722F8}" sibTransId="{95AB7A64-F668-45D5-8EAC-80184BA44BE3}"/>
    <dgm:cxn modelId="{6F26F80B-BE13-4DFC-B88E-C0419B94EC1B}" type="presOf" srcId="{2B684C57-973E-40E1-8ACE-3BCA6CA3991D}" destId="{5EF573B1-4DCE-4A7F-80FB-0D686E133045}" srcOrd="1" destOrd="0" presId="urn:microsoft.com/office/officeart/2005/8/layout/process5"/>
    <dgm:cxn modelId="{1AA1CE16-1DB2-4F6F-88CF-D6FEC037C0A9}" type="presOf" srcId="{E6246FBF-6BB1-49F8-B6A3-6B5AA05B5F0E}" destId="{3364C41A-61D5-4AB4-928F-589349990E49}" srcOrd="1" destOrd="0" presId="urn:microsoft.com/office/officeart/2005/8/layout/process5"/>
    <dgm:cxn modelId="{AC08661C-4EA0-453D-9FAF-91B40EC962E4}" type="presOf" srcId="{540A0C34-2E6C-4010-B3DB-156FF3DFAD4C}" destId="{FB5D4DDA-D562-4A63-82C3-CA74E2BB949C}" srcOrd="0" destOrd="0" presId="urn:microsoft.com/office/officeart/2005/8/layout/process5"/>
    <dgm:cxn modelId="{86553021-D104-46E6-B56F-01150E0BB950}" type="presOf" srcId="{8AAFDF0A-5531-46B0-A6FB-7B0D88409B9B}" destId="{11D88E6C-AEBE-49EF-B777-8F4E127EF52A}" srcOrd="1" destOrd="0" presId="urn:microsoft.com/office/officeart/2005/8/layout/process5"/>
    <dgm:cxn modelId="{A426A333-F204-4C14-84C0-91BC87AA552C}" srcId="{ABDF20BE-AC49-4A16-AC94-65159B04EEBC}" destId="{B25CA880-A427-4511-B668-36753EEEC9AE}" srcOrd="0" destOrd="0" parTransId="{507332AB-030C-46D4-B802-4B775759B5BF}" sibTransId="{E6246FBF-6BB1-49F8-B6A3-6B5AA05B5F0E}"/>
    <dgm:cxn modelId="{1855E836-B8E9-41D8-9B50-451E861893F3}" type="presOf" srcId="{03512900-B47F-476B-9F4D-77D51CDF968C}" destId="{2F8C1B04-EAF0-44A2-8368-3DCB88DDC863}" srcOrd="1" destOrd="0" presId="urn:microsoft.com/office/officeart/2005/8/layout/process5"/>
    <dgm:cxn modelId="{32410B4C-37D5-4634-8394-AE62A68470B3}" type="presOf" srcId="{2B684C57-973E-40E1-8ACE-3BCA6CA3991D}" destId="{B92E7C88-3470-48DC-94B2-BF54A1264758}" srcOrd="0" destOrd="0" presId="urn:microsoft.com/office/officeart/2005/8/layout/process5"/>
    <dgm:cxn modelId="{AD9E8A7A-2EC0-4D13-9478-4D889C96E616}" type="presOf" srcId="{5E2E595D-FBF2-4D01-B0E3-296021227140}" destId="{0F0B404F-94DC-4C5F-A7E1-9866C6614641}" srcOrd="0" destOrd="0" presId="urn:microsoft.com/office/officeart/2005/8/layout/process5"/>
    <dgm:cxn modelId="{9AD97A86-561C-47B3-9077-061D295193FB}" srcId="{ABDF20BE-AC49-4A16-AC94-65159B04EEBC}" destId="{540A0C34-2E6C-4010-B3DB-156FF3DFAD4C}" srcOrd="3" destOrd="0" parTransId="{3780F06D-11C8-4A98-8B40-4CC004206433}" sibTransId="{03512900-B47F-476B-9F4D-77D51CDF968C}"/>
    <dgm:cxn modelId="{2B4FAE8D-B19B-41BB-A9A5-0CC9920D1B95}" type="presOf" srcId="{E6246FBF-6BB1-49F8-B6A3-6B5AA05B5F0E}" destId="{39186A90-83E4-4954-A5E2-00A13D47B5E3}" srcOrd="0" destOrd="0" presId="urn:microsoft.com/office/officeart/2005/8/layout/process5"/>
    <dgm:cxn modelId="{2F2439AF-594F-420A-A519-4B3CA90DB870}" type="presOf" srcId="{03512900-B47F-476B-9F4D-77D51CDF968C}" destId="{A0D7FE46-41A4-4A0F-8144-337F2FE1AC4C}" srcOrd="0" destOrd="0" presId="urn:microsoft.com/office/officeart/2005/8/layout/process5"/>
    <dgm:cxn modelId="{4616D1AF-7121-4A33-AA58-CD443B8F30B3}" type="presOf" srcId="{8AAFDF0A-5531-46B0-A6FB-7B0D88409B9B}" destId="{1226EFEA-029D-402D-A63C-FB683FE74A59}" srcOrd="0" destOrd="0" presId="urn:microsoft.com/office/officeart/2005/8/layout/process5"/>
    <dgm:cxn modelId="{D307CEB0-8CB9-4783-917C-311B0AD74222}" srcId="{ABDF20BE-AC49-4A16-AC94-65159B04EEBC}" destId="{957B4018-3FEF-4286-B340-71042C4036C3}" srcOrd="2" destOrd="0" parTransId="{02745D1D-EFB8-43C9-A7FA-4C395124D92D}" sibTransId="{8AAFDF0A-5531-46B0-A6FB-7B0D88409B9B}"/>
    <dgm:cxn modelId="{BDC508B9-E975-4D43-B33B-16709D6A7D9B}" srcId="{ABDF20BE-AC49-4A16-AC94-65159B04EEBC}" destId="{63A7986C-E8E2-4773-87F7-21434A63E0BD}" srcOrd="1" destOrd="0" parTransId="{F6249292-DFCF-455B-A068-C582AFF2672A}" sibTransId="{2B684C57-973E-40E1-8ACE-3BCA6CA3991D}"/>
    <dgm:cxn modelId="{37BA5DB9-4E0D-4E82-A42B-A63E7F937956}" type="presOf" srcId="{957B4018-3FEF-4286-B340-71042C4036C3}" destId="{C94C5BF2-D072-4350-913E-A9D2A6FA8923}" srcOrd="0" destOrd="0" presId="urn:microsoft.com/office/officeart/2005/8/layout/process5"/>
    <dgm:cxn modelId="{19F2CCEB-0002-4DCF-B81E-9D8DB356D9A4}" type="presOf" srcId="{63A7986C-E8E2-4773-87F7-21434A63E0BD}" destId="{B048692D-B21A-4A80-92CB-B0A11190B60B}" srcOrd="0" destOrd="0" presId="urn:microsoft.com/office/officeart/2005/8/layout/process5"/>
    <dgm:cxn modelId="{A89B94F7-A187-4F30-A195-3D6703C5CD68}" type="presOf" srcId="{ABDF20BE-AC49-4A16-AC94-65159B04EEBC}" destId="{3F2395AD-3F97-43A5-A544-2B5B021BF02A}" srcOrd="0" destOrd="0" presId="urn:microsoft.com/office/officeart/2005/8/layout/process5"/>
    <dgm:cxn modelId="{0C552AFC-D499-4AA0-B86C-9B52144128A8}" type="presOf" srcId="{B25CA880-A427-4511-B668-36753EEEC9AE}" destId="{8B1CCD45-9FEB-4E48-85E0-0E8982C7FB34}" srcOrd="0" destOrd="0" presId="urn:microsoft.com/office/officeart/2005/8/layout/process5"/>
    <dgm:cxn modelId="{9A449977-821D-4F74-9B14-B8A34C97944F}" type="presParOf" srcId="{3F2395AD-3F97-43A5-A544-2B5B021BF02A}" destId="{8B1CCD45-9FEB-4E48-85E0-0E8982C7FB34}" srcOrd="0" destOrd="0" presId="urn:microsoft.com/office/officeart/2005/8/layout/process5"/>
    <dgm:cxn modelId="{CC1E1560-2D24-4BF5-B74E-4A69931F5679}" type="presParOf" srcId="{3F2395AD-3F97-43A5-A544-2B5B021BF02A}" destId="{39186A90-83E4-4954-A5E2-00A13D47B5E3}" srcOrd="1" destOrd="0" presId="urn:microsoft.com/office/officeart/2005/8/layout/process5"/>
    <dgm:cxn modelId="{69DCC622-2D4E-4A0D-A821-E4203AB1F6DC}" type="presParOf" srcId="{39186A90-83E4-4954-A5E2-00A13D47B5E3}" destId="{3364C41A-61D5-4AB4-928F-589349990E49}" srcOrd="0" destOrd="0" presId="urn:microsoft.com/office/officeart/2005/8/layout/process5"/>
    <dgm:cxn modelId="{642BC84C-89A0-4454-8235-2D08002CC93F}" type="presParOf" srcId="{3F2395AD-3F97-43A5-A544-2B5B021BF02A}" destId="{B048692D-B21A-4A80-92CB-B0A11190B60B}" srcOrd="2" destOrd="0" presId="urn:microsoft.com/office/officeart/2005/8/layout/process5"/>
    <dgm:cxn modelId="{46568742-0791-4C1F-B5B5-8BA54FF85E5F}" type="presParOf" srcId="{3F2395AD-3F97-43A5-A544-2B5B021BF02A}" destId="{B92E7C88-3470-48DC-94B2-BF54A1264758}" srcOrd="3" destOrd="0" presId="urn:microsoft.com/office/officeart/2005/8/layout/process5"/>
    <dgm:cxn modelId="{E1B9FD46-C060-4EB4-BEAC-9CFDCC008B84}" type="presParOf" srcId="{B92E7C88-3470-48DC-94B2-BF54A1264758}" destId="{5EF573B1-4DCE-4A7F-80FB-0D686E133045}" srcOrd="0" destOrd="0" presId="urn:microsoft.com/office/officeart/2005/8/layout/process5"/>
    <dgm:cxn modelId="{632B668F-4F7D-4F0D-96BB-B1888FB8FBBE}" type="presParOf" srcId="{3F2395AD-3F97-43A5-A544-2B5B021BF02A}" destId="{C94C5BF2-D072-4350-913E-A9D2A6FA8923}" srcOrd="4" destOrd="0" presId="urn:microsoft.com/office/officeart/2005/8/layout/process5"/>
    <dgm:cxn modelId="{5D6F2DCD-4F59-49CF-A97D-1044CCE01A7D}" type="presParOf" srcId="{3F2395AD-3F97-43A5-A544-2B5B021BF02A}" destId="{1226EFEA-029D-402D-A63C-FB683FE74A59}" srcOrd="5" destOrd="0" presId="urn:microsoft.com/office/officeart/2005/8/layout/process5"/>
    <dgm:cxn modelId="{FA14A974-3F3D-40A1-A794-CD7A0F2AAD88}" type="presParOf" srcId="{1226EFEA-029D-402D-A63C-FB683FE74A59}" destId="{11D88E6C-AEBE-49EF-B777-8F4E127EF52A}" srcOrd="0" destOrd="0" presId="urn:microsoft.com/office/officeart/2005/8/layout/process5"/>
    <dgm:cxn modelId="{9C8515CC-0E9D-4C38-B124-D2EC60668D75}" type="presParOf" srcId="{3F2395AD-3F97-43A5-A544-2B5B021BF02A}" destId="{FB5D4DDA-D562-4A63-82C3-CA74E2BB949C}" srcOrd="6" destOrd="0" presId="urn:microsoft.com/office/officeart/2005/8/layout/process5"/>
    <dgm:cxn modelId="{0D859764-B1C6-49E4-9550-7474797D67BA}" type="presParOf" srcId="{3F2395AD-3F97-43A5-A544-2B5B021BF02A}" destId="{A0D7FE46-41A4-4A0F-8144-337F2FE1AC4C}" srcOrd="7" destOrd="0" presId="urn:microsoft.com/office/officeart/2005/8/layout/process5"/>
    <dgm:cxn modelId="{9F3F3A42-B85C-42E1-90CD-C1CED71EEC1F}" type="presParOf" srcId="{A0D7FE46-41A4-4A0F-8144-337F2FE1AC4C}" destId="{2F8C1B04-EAF0-44A2-8368-3DCB88DDC863}" srcOrd="0" destOrd="0" presId="urn:microsoft.com/office/officeart/2005/8/layout/process5"/>
    <dgm:cxn modelId="{6B321B9D-7A2E-4FC0-A5C0-4E5410A00CCE}" type="presParOf" srcId="{3F2395AD-3F97-43A5-A544-2B5B021BF02A}" destId="{0F0B404F-94DC-4C5F-A7E1-9866C6614641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F3A2B91-F1DB-4B67-B700-A2F2BF5F2BD9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0A27C03-5ED0-46AB-A527-7CD4A4D57A1E}">
      <dgm:prSet phldrT="[Texto]"/>
      <dgm:spPr>
        <a:solidFill>
          <a:srgbClr val="006699"/>
        </a:solidFill>
      </dgm:spPr>
      <dgm:t>
        <a:bodyPr/>
        <a:lstStyle/>
        <a:p>
          <a:r>
            <a:rPr lang="es-EC" dirty="0"/>
            <a:t> </a:t>
          </a:r>
          <a:r>
            <a:rPr lang="es-EC" dirty="0" err="1"/>
            <a:t>Focus</a:t>
          </a:r>
          <a:r>
            <a:rPr lang="es-EC" dirty="0"/>
            <a:t> </a:t>
          </a:r>
          <a:r>
            <a:rPr lang="es-EC" dirty="0" err="1"/>
            <a:t>Group</a:t>
          </a:r>
          <a:endParaRPr lang="es-EC" dirty="0"/>
        </a:p>
      </dgm:t>
    </dgm:pt>
    <dgm:pt modelId="{A86CC01F-CD3C-48BF-85E4-E0F244D4C160}" type="parTrans" cxnId="{A732250D-F6B2-4411-9D6B-6510326E0A14}">
      <dgm:prSet/>
      <dgm:spPr/>
      <dgm:t>
        <a:bodyPr/>
        <a:lstStyle/>
        <a:p>
          <a:endParaRPr lang="es-EC"/>
        </a:p>
      </dgm:t>
    </dgm:pt>
    <dgm:pt modelId="{A52308FB-91A5-47FA-8D90-148D9160E753}" type="sibTrans" cxnId="{A732250D-F6B2-4411-9D6B-6510326E0A14}">
      <dgm:prSet/>
      <dgm:spPr/>
      <dgm:t>
        <a:bodyPr/>
        <a:lstStyle/>
        <a:p>
          <a:endParaRPr lang="es-EC"/>
        </a:p>
      </dgm:t>
    </dgm:pt>
    <dgm:pt modelId="{B75841C8-131A-4C36-BA0A-6F83C6FA61AC}">
      <dgm:prSet phldrT="[Texto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s-EC" dirty="0"/>
            <a:t>La Encuesta</a:t>
          </a:r>
        </a:p>
      </dgm:t>
    </dgm:pt>
    <dgm:pt modelId="{3E493913-6E59-4DD5-9EB9-07102B5B11DC}" type="parTrans" cxnId="{A15A1C3C-74A4-4196-8A5B-5DE1FA951A0B}">
      <dgm:prSet/>
      <dgm:spPr/>
      <dgm:t>
        <a:bodyPr/>
        <a:lstStyle/>
        <a:p>
          <a:endParaRPr lang="es-EC"/>
        </a:p>
      </dgm:t>
    </dgm:pt>
    <dgm:pt modelId="{1811ED92-B0CE-4A9E-99F5-9068B90ADA4A}" type="sibTrans" cxnId="{A15A1C3C-74A4-4196-8A5B-5DE1FA951A0B}">
      <dgm:prSet/>
      <dgm:spPr/>
      <dgm:t>
        <a:bodyPr/>
        <a:lstStyle/>
        <a:p>
          <a:endParaRPr lang="es-EC"/>
        </a:p>
      </dgm:t>
    </dgm:pt>
    <dgm:pt modelId="{22DEC393-CBE8-4717-861B-C8CC3215D08D}">
      <dgm:prSet phldrT="[Texto]"/>
      <dgm:spPr>
        <a:solidFill>
          <a:srgbClr val="FF9900"/>
        </a:solidFill>
      </dgm:spPr>
      <dgm:t>
        <a:bodyPr/>
        <a:lstStyle/>
        <a:p>
          <a:r>
            <a:rPr lang="es-EC" dirty="0"/>
            <a:t>Cuestionario con ? dicotómicas y politómicas </a:t>
          </a:r>
        </a:p>
      </dgm:t>
    </dgm:pt>
    <dgm:pt modelId="{9190D747-70EE-4494-AB15-0A8736C75904}" type="parTrans" cxnId="{64E811DF-5DA7-4E10-94AD-F3B3E3D13FD9}">
      <dgm:prSet/>
      <dgm:spPr/>
      <dgm:t>
        <a:bodyPr/>
        <a:lstStyle/>
        <a:p>
          <a:endParaRPr lang="es-EC"/>
        </a:p>
      </dgm:t>
    </dgm:pt>
    <dgm:pt modelId="{7986A7CA-6225-4DC4-B0D1-6F706711D343}" type="sibTrans" cxnId="{64E811DF-5DA7-4E10-94AD-F3B3E3D13FD9}">
      <dgm:prSet/>
      <dgm:spPr/>
      <dgm:t>
        <a:bodyPr/>
        <a:lstStyle/>
        <a:p>
          <a:endParaRPr lang="es-EC"/>
        </a:p>
      </dgm:t>
    </dgm:pt>
    <dgm:pt modelId="{F165AF88-D61B-419A-BF72-5CD6FCC4D016}">
      <dgm:prSet phldrT="[Texto]"/>
      <dgm:spPr>
        <a:solidFill>
          <a:srgbClr val="00B050"/>
        </a:solidFill>
      </dgm:spPr>
      <dgm:t>
        <a:bodyPr/>
        <a:lstStyle/>
        <a:p>
          <a:r>
            <a:rPr lang="es-EC" dirty="0"/>
            <a:t>Formatos de encuestas</a:t>
          </a:r>
        </a:p>
        <a:p>
          <a:r>
            <a:rPr lang="es-EC" dirty="0"/>
            <a:t>Validación </a:t>
          </a:r>
        </a:p>
      </dgm:t>
    </dgm:pt>
    <dgm:pt modelId="{44A1E5C8-E3C1-4873-B748-10497364BCA0}" type="parTrans" cxnId="{4F2BCB34-FDDF-4C13-B71D-21245EC39F79}">
      <dgm:prSet/>
      <dgm:spPr/>
      <dgm:t>
        <a:bodyPr/>
        <a:lstStyle/>
        <a:p>
          <a:endParaRPr lang="es-EC"/>
        </a:p>
      </dgm:t>
    </dgm:pt>
    <dgm:pt modelId="{7DC33474-F3B3-4B36-BBFB-B148EC9E8EA2}" type="sibTrans" cxnId="{4F2BCB34-FDDF-4C13-B71D-21245EC39F79}">
      <dgm:prSet/>
      <dgm:spPr/>
      <dgm:t>
        <a:bodyPr/>
        <a:lstStyle/>
        <a:p>
          <a:endParaRPr lang="es-EC"/>
        </a:p>
      </dgm:t>
    </dgm:pt>
    <dgm:pt modelId="{21A54C5B-8F58-4BAE-85DE-587945282B00}">
      <dgm:prSet phldrT="[Texto]"/>
      <dgm:spPr>
        <a:solidFill>
          <a:srgbClr val="7030A0"/>
        </a:solidFill>
      </dgm:spPr>
      <dgm:t>
        <a:bodyPr/>
        <a:lstStyle/>
        <a:p>
          <a:r>
            <a:rPr lang="es-EC" dirty="0"/>
            <a:t>Segmentación</a:t>
          </a:r>
        </a:p>
        <a:p>
          <a:r>
            <a:rPr lang="es-EC" dirty="0"/>
            <a:t>Sectores estratégicos </a:t>
          </a:r>
        </a:p>
      </dgm:t>
    </dgm:pt>
    <dgm:pt modelId="{D4C1E481-5E76-4612-BFD4-30B799DDD58E}" type="parTrans" cxnId="{B2BD0356-73C0-4B1A-943C-C39CDE0E27DF}">
      <dgm:prSet/>
      <dgm:spPr/>
      <dgm:t>
        <a:bodyPr/>
        <a:lstStyle/>
        <a:p>
          <a:endParaRPr lang="es-EC"/>
        </a:p>
      </dgm:t>
    </dgm:pt>
    <dgm:pt modelId="{52D9E22E-3C4A-41F0-830F-41BAF87CA874}" type="sibTrans" cxnId="{B2BD0356-73C0-4B1A-943C-C39CDE0E27DF}">
      <dgm:prSet/>
      <dgm:spPr/>
      <dgm:t>
        <a:bodyPr/>
        <a:lstStyle/>
        <a:p>
          <a:endParaRPr lang="es-EC"/>
        </a:p>
      </dgm:t>
    </dgm:pt>
    <dgm:pt modelId="{EDC74A8B-8BB5-4725-9CAA-89F3238B8CE6}" type="pres">
      <dgm:prSet presAssocID="{5F3A2B91-F1DB-4B67-B700-A2F2BF5F2BD9}" presName="Name0" presStyleCnt="0">
        <dgm:presLayoutVars>
          <dgm:dir/>
          <dgm:resizeHandles val="exact"/>
        </dgm:presLayoutVars>
      </dgm:prSet>
      <dgm:spPr/>
    </dgm:pt>
    <dgm:pt modelId="{9DDB0B1F-9574-4148-9017-4DC8E78728B2}" type="pres">
      <dgm:prSet presAssocID="{5F3A2B91-F1DB-4B67-B700-A2F2BF5F2BD9}" presName="cycle" presStyleCnt="0"/>
      <dgm:spPr/>
    </dgm:pt>
    <dgm:pt modelId="{72056AA0-4DAD-47EE-8A0F-5EE1EF9FA7C6}" type="pres">
      <dgm:prSet presAssocID="{60A27C03-5ED0-46AB-A527-7CD4A4D57A1E}" presName="nodeFirstNode" presStyleLbl="node1" presStyleIdx="0" presStyleCnt="5">
        <dgm:presLayoutVars>
          <dgm:bulletEnabled val="1"/>
        </dgm:presLayoutVars>
      </dgm:prSet>
      <dgm:spPr/>
    </dgm:pt>
    <dgm:pt modelId="{6BAAE33A-148B-41CF-8129-B8CD71CAC269}" type="pres">
      <dgm:prSet presAssocID="{A52308FB-91A5-47FA-8D90-148D9160E753}" presName="sibTransFirstNode" presStyleLbl="bgShp" presStyleIdx="0" presStyleCnt="1"/>
      <dgm:spPr/>
    </dgm:pt>
    <dgm:pt modelId="{2A7D210F-1518-4581-99B2-1CE1633EDFF1}" type="pres">
      <dgm:prSet presAssocID="{B75841C8-131A-4C36-BA0A-6F83C6FA61AC}" presName="nodeFollowingNodes" presStyleLbl="node1" presStyleIdx="1" presStyleCnt="5" custRadScaleRad="150481" custRadScaleInc="9386">
        <dgm:presLayoutVars>
          <dgm:bulletEnabled val="1"/>
        </dgm:presLayoutVars>
      </dgm:prSet>
      <dgm:spPr/>
    </dgm:pt>
    <dgm:pt modelId="{E7DB98B9-DC9B-49A5-A2EF-11AE791D7517}" type="pres">
      <dgm:prSet presAssocID="{22DEC393-CBE8-4717-861B-C8CC3215D08D}" presName="nodeFollowingNodes" presStyleLbl="node1" presStyleIdx="2" presStyleCnt="5" custRadScaleRad="106377" custRadScaleInc="4097">
        <dgm:presLayoutVars>
          <dgm:bulletEnabled val="1"/>
        </dgm:presLayoutVars>
      </dgm:prSet>
      <dgm:spPr/>
    </dgm:pt>
    <dgm:pt modelId="{1F002E05-2DB3-4CFF-9993-0976D1CD331A}" type="pres">
      <dgm:prSet presAssocID="{F165AF88-D61B-419A-BF72-5CD6FCC4D016}" presName="nodeFollowingNodes" presStyleLbl="node1" presStyleIdx="3" presStyleCnt="5">
        <dgm:presLayoutVars>
          <dgm:bulletEnabled val="1"/>
        </dgm:presLayoutVars>
      </dgm:prSet>
      <dgm:spPr/>
    </dgm:pt>
    <dgm:pt modelId="{26ADE8A1-48B6-42FE-81CA-FC5A18ACBF00}" type="pres">
      <dgm:prSet presAssocID="{21A54C5B-8F58-4BAE-85DE-587945282B00}" presName="nodeFollowingNodes" presStyleLbl="node1" presStyleIdx="4" presStyleCnt="5" custRadScaleRad="152156" custRadScaleInc="-10470">
        <dgm:presLayoutVars>
          <dgm:bulletEnabled val="1"/>
        </dgm:presLayoutVars>
      </dgm:prSet>
      <dgm:spPr/>
    </dgm:pt>
  </dgm:ptLst>
  <dgm:cxnLst>
    <dgm:cxn modelId="{A732250D-F6B2-4411-9D6B-6510326E0A14}" srcId="{5F3A2B91-F1DB-4B67-B700-A2F2BF5F2BD9}" destId="{60A27C03-5ED0-46AB-A527-7CD4A4D57A1E}" srcOrd="0" destOrd="0" parTransId="{A86CC01F-CD3C-48BF-85E4-E0F244D4C160}" sibTransId="{A52308FB-91A5-47FA-8D90-148D9160E753}"/>
    <dgm:cxn modelId="{4F2BCB34-FDDF-4C13-B71D-21245EC39F79}" srcId="{5F3A2B91-F1DB-4B67-B700-A2F2BF5F2BD9}" destId="{F165AF88-D61B-419A-BF72-5CD6FCC4D016}" srcOrd="3" destOrd="0" parTransId="{44A1E5C8-E3C1-4873-B748-10497364BCA0}" sibTransId="{7DC33474-F3B3-4B36-BBFB-B148EC9E8EA2}"/>
    <dgm:cxn modelId="{A15A1C3C-74A4-4196-8A5B-5DE1FA951A0B}" srcId="{5F3A2B91-F1DB-4B67-B700-A2F2BF5F2BD9}" destId="{B75841C8-131A-4C36-BA0A-6F83C6FA61AC}" srcOrd="1" destOrd="0" parTransId="{3E493913-6E59-4DD5-9EB9-07102B5B11DC}" sibTransId="{1811ED92-B0CE-4A9E-99F5-9068B90ADA4A}"/>
    <dgm:cxn modelId="{DA8C5F69-46A7-4710-BD0D-CF0DDF846B78}" type="presOf" srcId="{60A27C03-5ED0-46AB-A527-7CD4A4D57A1E}" destId="{72056AA0-4DAD-47EE-8A0F-5EE1EF9FA7C6}" srcOrd="0" destOrd="0" presId="urn:microsoft.com/office/officeart/2005/8/layout/cycle3"/>
    <dgm:cxn modelId="{B2BD0356-73C0-4B1A-943C-C39CDE0E27DF}" srcId="{5F3A2B91-F1DB-4B67-B700-A2F2BF5F2BD9}" destId="{21A54C5B-8F58-4BAE-85DE-587945282B00}" srcOrd="4" destOrd="0" parTransId="{D4C1E481-5E76-4612-BFD4-30B799DDD58E}" sibTransId="{52D9E22E-3C4A-41F0-830F-41BAF87CA874}"/>
    <dgm:cxn modelId="{96950C7A-10FD-4D02-9A5A-210C3B7871B5}" type="presOf" srcId="{22DEC393-CBE8-4717-861B-C8CC3215D08D}" destId="{E7DB98B9-DC9B-49A5-A2EF-11AE791D7517}" srcOrd="0" destOrd="0" presId="urn:microsoft.com/office/officeart/2005/8/layout/cycle3"/>
    <dgm:cxn modelId="{F7848E7B-3571-4141-819B-0E509D52B608}" type="presOf" srcId="{F165AF88-D61B-419A-BF72-5CD6FCC4D016}" destId="{1F002E05-2DB3-4CFF-9993-0976D1CD331A}" srcOrd="0" destOrd="0" presId="urn:microsoft.com/office/officeart/2005/8/layout/cycle3"/>
    <dgm:cxn modelId="{05A56A93-AB12-42A8-95AA-0591223CBCB8}" type="presOf" srcId="{B75841C8-131A-4C36-BA0A-6F83C6FA61AC}" destId="{2A7D210F-1518-4581-99B2-1CE1633EDFF1}" srcOrd="0" destOrd="0" presId="urn:microsoft.com/office/officeart/2005/8/layout/cycle3"/>
    <dgm:cxn modelId="{8A6CACA0-4D84-4AF3-AD6D-2C0DD00397C0}" type="presOf" srcId="{A52308FB-91A5-47FA-8D90-148D9160E753}" destId="{6BAAE33A-148B-41CF-8129-B8CD71CAC269}" srcOrd="0" destOrd="0" presId="urn:microsoft.com/office/officeart/2005/8/layout/cycle3"/>
    <dgm:cxn modelId="{366C7AC4-CC75-45F1-943B-5B616C81144C}" type="presOf" srcId="{5F3A2B91-F1DB-4B67-B700-A2F2BF5F2BD9}" destId="{EDC74A8B-8BB5-4725-9CAA-89F3238B8CE6}" srcOrd="0" destOrd="0" presId="urn:microsoft.com/office/officeart/2005/8/layout/cycle3"/>
    <dgm:cxn modelId="{64E811DF-5DA7-4E10-94AD-F3B3E3D13FD9}" srcId="{5F3A2B91-F1DB-4B67-B700-A2F2BF5F2BD9}" destId="{22DEC393-CBE8-4717-861B-C8CC3215D08D}" srcOrd="2" destOrd="0" parTransId="{9190D747-70EE-4494-AB15-0A8736C75904}" sibTransId="{7986A7CA-6225-4DC4-B0D1-6F706711D343}"/>
    <dgm:cxn modelId="{A877C9F7-4CBA-463D-BEA8-9912C5EC570D}" type="presOf" srcId="{21A54C5B-8F58-4BAE-85DE-587945282B00}" destId="{26ADE8A1-48B6-42FE-81CA-FC5A18ACBF00}" srcOrd="0" destOrd="0" presId="urn:microsoft.com/office/officeart/2005/8/layout/cycle3"/>
    <dgm:cxn modelId="{A05E78F6-B742-4511-8256-43562312D92C}" type="presParOf" srcId="{EDC74A8B-8BB5-4725-9CAA-89F3238B8CE6}" destId="{9DDB0B1F-9574-4148-9017-4DC8E78728B2}" srcOrd="0" destOrd="0" presId="urn:microsoft.com/office/officeart/2005/8/layout/cycle3"/>
    <dgm:cxn modelId="{29BE1FAD-5FC7-4229-BAA8-069C6E974A2E}" type="presParOf" srcId="{9DDB0B1F-9574-4148-9017-4DC8E78728B2}" destId="{72056AA0-4DAD-47EE-8A0F-5EE1EF9FA7C6}" srcOrd="0" destOrd="0" presId="urn:microsoft.com/office/officeart/2005/8/layout/cycle3"/>
    <dgm:cxn modelId="{3BF4A19A-4017-4949-98CA-62B32ED4E5F8}" type="presParOf" srcId="{9DDB0B1F-9574-4148-9017-4DC8E78728B2}" destId="{6BAAE33A-148B-41CF-8129-B8CD71CAC269}" srcOrd="1" destOrd="0" presId="urn:microsoft.com/office/officeart/2005/8/layout/cycle3"/>
    <dgm:cxn modelId="{BBA23A32-C692-4683-8697-3992879A2C4F}" type="presParOf" srcId="{9DDB0B1F-9574-4148-9017-4DC8E78728B2}" destId="{2A7D210F-1518-4581-99B2-1CE1633EDFF1}" srcOrd="2" destOrd="0" presId="urn:microsoft.com/office/officeart/2005/8/layout/cycle3"/>
    <dgm:cxn modelId="{B2481C9B-80D0-4A25-A716-99006569CD7C}" type="presParOf" srcId="{9DDB0B1F-9574-4148-9017-4DC8E78728B2}" destId="{E7DB98B9-DC9B-49A5-A2EF-11AE791D7517}" srcOrd="3" destOrd="0" presId="urn:microsoft.com/office/officeart/2005/8/layout/cycle3"/>
    <dgm:cxn modelId="{A90B3FD6-2543-4855-8F89-D32CE67DFBC2}" type="presParOf" srcId="{9DDB0B1F-9574-4148-9017-4DC8E78728B2}" destId="{1F002E05-2DB3-4CFF-9993-0976D1CD331A}" srcOrd="4" destOrd="0" presId="urn:microsoft.com/office/officeart/2005/8/layout/cycle3"/>
    <dgm:cxn modelId="{3FA5F2D3-7D1D-436A-970B-904595F2356F}" type="presParOf" srcId="{9DDB0B1F-9574-4148-9017-4DC8E78728B2}" destId="{26ADE8A1-48B6-42FE-81CA-FC5A18ACBF00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04D28A-02D7-417B-90AB-EDBE9F311A01}">
      <dsp:nvSpPr>
        <dsp:cNvPr id="0" name=""/>
        <dsp:cNvSpPr/>
      </dsp:nvSpPr>
      <dsp:spPr>
        <a:xfrm rot="5400000">
          <a:off x="335094" y="2000365"/>
          <a:ext cx="1008123" cy="167749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0D0207-547E-4E89-8281-8C325037DEE6}">
      <dsp:nvSpPr>
        <dsp:cNvPr id="0" name=""/>
        <dsp:cNvSpPr/>
      </dsp:nvSpPr>
      <dsp:spPr>
        <a:xfrm>
          <a:off x="166813" y="2501575"/>
          <a:ext cx="1514451" cy="1327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b="1" kern="1200" dirty="0">
              <a:latin typeface="Arial" panose="020B0604020202020204" pitchFamily="34" charset="0"/>
              <a:cs typeface="Arial" panose="020B0604020202020204" pitchFamily="34" charset="0"/>
            </a:rPr>
            <a:t>Tema</a:t>
          </a:r>
          <a:r>
            <a:rPr lang="es-ES" sz="2700" b="1" kern="1200" dirty="0"/>
            <a:t>   </a:t>
          </a:r>
        </a:p>
      </dsp:txBody>
      <dsp:txXfrm>
        <a:off x="166813" y="2501575"/>
        <a:ext cx="1514451" cy="1327505"/>
      </dsp:txXfrm>
    </dsp:sp>
    <dsp:sp modelId="{B3B949BF-E428-46DC-81B5-3BFE8F773E28}">
      <dsp:nvSpPr>
        <dsp:cNvPr id="0" name=""/>
        <dsp:cNvSpPr/>
      </dsp:nvSpPr>
      <dsp:spPr>
        <a:xfrm>
          <a:off x="1395519" y="1876866"/>
          <a:ext cx="285745" cy="285745"/>
        </a:xfrm>
        <a:prstGeom prst="triangle">
          <a:avLst>
            <a:gd name="adj" fmla="val 100000"/>
          </a:avLst>
        </a:prstGeom>
        <a:solidFill>
          <a:schemeClr val="accent4">
            <a:hueOff val="2785743"/>
            <a:satOff val="9906"/>
            <a:lumOff val="22402"/>
            <a:alphaOff val="0"/>
          </a:schemeClr>
        </a:solidFill>
        <a:ln w="25400" cap="flat" cmpd="sng" algn="ctr">
          <a:solidFill>
            <a:schemeClr val="accent4">
              <a:hueOff val="2785743"/>
              <a:satOff val="9906"/>
              <a:lumOff val="224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ECEE57-DBC6-42F8-830B-D5F10518D24A}">
      <dsp:nvSpPr>
        <dsp:cNvPr id="0" name=""/>
        <dsp:cNvSpPr/>
      </dsp:nvSpPr>
      <dsp:spPr>
        <a:xfrm rot="5400000">
          <a:off x="2189079" y="1541595"/>
          <a:ext cx="1008123" cy="1677494"/>
        </a:xfrm>
        <a:prstGeom prst="corner">
          <a:avLst>
            <a:gd name="adj1" fmla="val 16120"/>
            <a:gd name="adj2" fmla="val 16110"/>
          </a:avLst>
        </a:prstGeom>
        <a:solidFill>
          <a:srgbClr val="FF9900"/>
        </a:solidFill>
        <a:ln w="25400" cap="flat" cmpd="sng" algn="ctr">
          <a:solidFill>
            <a:schemeClr val="accent4">
              <a:hueOff val="5571487"/>
              <a:satOff val="19812"/>
              <a:lumOff val="44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3242F0-9317-4764-ACD9-D2EB984CA552}">
      <dsp:nvSpPr>
        <dsp:cNvPr id="0" name=""/>
        <dsp:cNvSpPr/>
      </dsp:nvSpPr>
      <dsp:spPr>
        <a:xfrm>
          <a:off x="2020798" y="2042804"/>
          <a:ext cx="1514451" cy="1327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>
              <a:latin typeface="Arial" panose="020B0604020202020204" pitchFamily="34" charset="0"/>
              <a:cs typeface="Arial" panose="020B0604020202020204" pitchFamily="34" charset="0"/>
            </a:rPr>
            <a:t>Capítulo 1   </a:t>
          </a:r>
          <a:endParaRPr lang="es-EC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20798" y="2042804"/>
        <a:ext cx="1514451" cy="1327505"/>
      </dsp:txXfrm>
    </dsp:sp>
    <dsp:sp modelId="{3CD94877-67A9-4888-8AE0-A15343EBF25D}">
      <dsp:nvSpPr>
        <dsp:cNvPr id="0" name=""/>
        <dsp:cNvSpPr/>
      </dsp:nvSpPr>
      <dsp:spPr>
        <a:xfrm>
          <a:off x="3249504" y="1418095"/>
          <a:ext cx="285745" cy="285745"/>
        </a:xfrm>
        <a:prstGeom prst="triangle">
          <a:avLst>
            <a:gd name="adj" fmla="val 10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4">
              <a:hueOff val="8357230"/>
              <a:satOff val="29718"/>
              <a:lumOff val="672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B5F727-BD8A-431C-BF46-BF5366AF8875}">
      <dsp:nvSpPr>
        <dsp:cNvPr id="0" name=""/>
        <dsp:cNvSpPr/>
      </dsp:nvSpPr>
      <dsp:spPr>
        <a:xfrm rot="5400000">
          <a:off x="4062510" y="989019"/>
          <a:ext cx="1156841" cy="1865106"/>
        </a:xfrm>
        <a:prstGeom prst="corner">
          <a:avLst>
            <a:gd name="adj1" fmla="val 16120"/>
            <a:gd name="adj2" fmla="val 16110"/>
          </a:avLst>
        </a:prstGeom>
        <a:solidFill>
          <a:srgbClr val="660066"/>
        </a:solidFill>
        <a:ln w="25400" cap="flat" cmpd="sng" algn="ctr">
          <a:solidFill>
            <a:schemeClr val="accent4">
              <a:hueOff val="11142974"/>
              <a:satOff val="39624"/>
              <a:lumOff val="8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E2036-D10E-437F-A91A-206FBDDCAD7F}">
      <dsp:nvSpPr>
        <dsp:cNvPr id="0" name=""/>
        <dsp:cNvSpPr/>
      </dsp:nvSpPr>
      <dsp:spPr>
        <a:xfrm>
          <a:off x="3810957" y="1535978"/>
          <a:ext cx="1603183" cy="1327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900" b="0" i="0" kern="1200" dirty="0">
              <a:latin typeface="Arial" panose="020B0604020202020204" pitchFamily="34" charset="0"/>
              <a:cs typeface="Arial" panose="020B0604020202020204" pitchFamily="34" charset="0"/>
            </a:rPr>
            <a:t>Capítulo 2  </a:t>
          </a:r>
        </a:p>
      </dsp:txBody>
      <dsp:txXfrm>
        <a:off x="3810957" y="1535978"/>
        <a:ext cx="1603183" cy="132750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7827AD-245D-4285-AA8D-DD4ACDFD4EF3}">
      <dsp:nvSpPr>
        <dsp:cNvPr id="0" name=""/>
        <dsp:cNvSpPr/>
      </dsp:nvSpPr>
      <dsp:spPr>
        <a:xfrm>
          <a:off x="5763094" y="3951950"/>
          <a:ext cx="76522" cy="765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678719-B332-43EB-A6F2-D72B3B14F292}">
      <dsp:nvSpPr>
        <dsp:cNvPr id="0" name=""/>
        <dsp:cNvSpPr/>
      </dsp:nvSpPr>
      <dsp:spPr>
        <a:xfrm>
          <a:off x="5592637" y="4029675"/>
          <a:ext cx="76522" cy="765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8D9F50-66BD-44D5-B1B7-0D42C7FDE616}">
      <dsp:nvSpPr>
        <dsp:cNvPr id="0" name=""/>
        <dsp:cNvSpPr/>
      </dsp:nvSpPr>
      <dsp:spPr>
        <a:xfrm>
          <a:off x="5417140" y="4093662"/>
          <a:ext cx="76522" cy="765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BD554F-A39E-4C91-A3A7-C0B67D944481}">
      <dsp:nvSpPr>
        <dsp:cNvPr id="0" name=""/>
        <dsp:cNvSpPr/>
      </dsp:nvSpPr>
      <dsp:spPr>
        <a:xfrm>
          <a:off x="5236603" y="4143551"/>
          <a:ext cx="76522" cy="765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716542-C0E1-420B-A0AF-30BC842BF19B}">
      <dsp:nvSpPr>
        <dsp:cNvPr id="0" name=""/>
        <dsp:cNvSpPr/>
      </dsp:nvSpPr>
      <dsp:spPr>
        <a:xfrm>
          <a:off x="6559931" y="3302674"/>
          <a:ext cx="76522" cy="765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4E712E-83E1-4732-BB56-04156149EC39}">
      <dsp:nvSpPr>
        <dsp:cNvPr id="0" name=""/>
        <dsp:cNvSpPr/>
      </dsp:nvSpPr>
      <dsp:spPr>
        <a:xfrm>
          <a:off x="7014482" y="2350091"/>
          <a:ext cx="76522" cy="765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112E2A-D2B4-4337-BC91-1D050A4885DC}">
      <dsp:nvSpPr>
        <dsp:cNvPr id="0" name=""/>
        <dsp:cNvSpPr/>
      </dsp:nvSpPr>
      <dsp:spPr>
        <a:xfrm>
          <a:off x="6891680" y="1161440"/>
          <a:ext cx="76522" cy="765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D6CE75-3DCB-415B-8E9B-F559373B1359}">
      <dsp:nvSpPr>
        <dsp:cNvPr id="0" name=""/>
        <dsp:cNvSpPr/>
      </dsp:nvSpPr>
      <dsp:spPr>
        <a:xfrm>
          <a:off x="7000735" y="1084077"/>
          <a:ext cx="76522" cy="765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1C735E-8560-4BDB-BF6F-3D8E645558A9}">
      <dsp:nvSpPr>
        <dsp:cNvPr id="0" name=""/>
        <dsp:cNvSpPr/>
      </dsp:nvSpPr>
      <dsp:spPr>
        <a:xfrm>
          <a:off x="7109791" y="1006713"/>
          <a:ext cx="76522" cy="765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8CE224-D480-4C8F-AAED-879DD344CB1A}">
      <dsp:nvSpPr>
        <dsp:cNvPr id="0" name=""/>
        <dsp:cNvSpPr/>
      </dsp:nvSpPr>
      <dsp:spPr>
        <a:xfrm>
          <a:off x="7218846" y="1084077"/>
          <a:ext cx="76522" cy="765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2F4814-F734-4885-93A3-55DBC42917B7}">
      <dsp:nvSpPr>
        <dsp:cNvPr id="0" name=""/>
        <dsp:cNvSpPr/>
      </dsp:nvSpPr>
      <dsp:spPr>
        <a:xfrm>
          <a:off x="7328360" y="1161440"/>
          <a:ext cx="76522" cy="765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3F5D4B-B4A3-42AF-8295-D14382B62B6C}">
      <dsp:nvSpPr>
        <dsp:cNvPr id="0" name=""/>
        <dsp:cNvSpPr/>
      </dsp:nvSpPr>
      <dsp:spPr>
        <a:xfrm>
          <a:off x="7109791" y="1170117"/>
          <a:ext cx="76522" cy="765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D0A71E-4B4A-4A63-B263-4CD78651004B}">
      <dsp:nvSpPr>
        <dsp:cNvPr id="0" name=""/>
        <dsp:cNvSpPr/>
      </dsp:nvSpPr>
      <dsp:spPr>
        <a:xfrm>
          <a:off x="7109791" y="1333520"/>
          <a:ext cx="76522" cy="765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2B681C-3F07-42B3-8F05-A68D645C5226}">
      <dsp:nvSpPr>
        <dsp:cNvPr id="0" name=""/>
        <dsp:cNvSpPr/>
      </dsp:nvSpPr>
      <dsp:spPr>
        <a:xfrm>
          <a:off x="1805352" y="4394570"/>
          <a:ext cx="4769390" cy="1906879"/>
        </a:xfrm>
        <a:prstGeom prst="round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676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/>
            <a:t>Graduados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/>
            <a:t>Muestreo probabilístico de tipo aleatorio simple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/>
            <a:t>Universo:	307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/>
            <a:t>Muestra:	 137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/>
            <a:t>Compuesto:	Graduados  período 2016 - 2019</a:t>
          </a:r>
        </a:p>
      </dsp:txBody>
      <dsp:txXfrm>
        <a:off x="1898438" y="4487656"/>
        <a:ext cx="4583218" cy="1720707"/>
      </dsp:txXfrm>
    </dsp:sp>
    <dsp:sp modelId="{0D5D1015-8FB7-4ACC-B960-E8E09FCD777F}">
      <dsp:nvSpPr>
        <dsp:cNvPr id="0" name=""/>
        <dsp:cNvSpPr/>
      </dsp:nvSpPr>
      <dsp:spPr>
        <a:xfrm>
          <a:off x="4343540" y="3863862"/>
          <a:ext cx="763846" cy="763874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DEE4B1-3BD9-4C65-880D-411D1D595CE1}">
      <dsp:nvSpPr>
        <dsp:cNvPr id="0" name=""/>
        <dsp:cNvSpPr/>
      </dsp:nvSpPr>
      <dsp:spPr>
        <a:xfrm>
          <a:off x="6648212" y="3735669"/>
          <a:ext cx="4409111" cy="1614628"/>
        </a:xfrm>
        <a:prstGeom prst="round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676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/>
            <a:t>Estudiantes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/>
            <a:t>Muestreo no probabilístico intencional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/>
            <a:t>Universo y Muestra :	65 estudiantes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/>
            <a:t> Compuesto:	Estudiantes de 8vo y 9no</a:t>
          </a:r>
        </a:p>
      </dsp:txBody>
      <dsp:txXfrm>
        <a:off x="6727032" y="3814489"/>
        <a:ext cx="4251471" cy="1456988"/>
      </dsp:txXfrm>
    </dsp:sp>
    <dsp:sp modelId="{AE5AB32C-6A1C-40DB-94D4-7410B0BF1B1A}">
      <dsp:nvSpPr>
        <dsp:cNvPr id="0" name=""/>
        <dsp:cNvSpPr/>
      </dsp:nvSpPr>
      <dsp:spPr>
        <a:xfrm>
          <a:off x="5822203" y="3330632"/>
          <a:ext cx="763846" cy="763874"/>
        </a:xfrm>
        <a:prstGeom prst="ellips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2CED1A-7A55-4DAD-98A6-6611BCD7D2C7}">
      <dsp:nvSpPr>
        <dsp:cNvPr id="0" name=""/>
        <dsp:cNvSpPr/>
      </dsp:nvSpPr>
      <dsp:spPr>
        <a:xfrm>
          <a:off x="7897897" y="1969557"/>
          <a:ext cx="4226213" cy="1645318"/>
        </a:xfrm>
        <a:prstGeom prst="roundRect">
          <a:avLst/>
        </a:prstGeom>
        <a:solidFill>
          <a:schemeClr val="tx1">
            <a:lumMod val="75000"/>
            <a:lumOff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676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/>
            <a:t>Académicos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/>
            <a:t>Muestreo no probabilístico de tipo intencional.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/>
            <a:t>El universo y Muestra:	 16 profesores</a:t>
          </a:r>
        </a:p>
      </dsp:txBody>
      <dsp:txXfrm>
        <a:off x="7978215" y="2049875"/>
        <a:ext cx="4065577" cy="1484682"/>
      </dsp:txXfrm>
    </dsp:sp>
    <dsp:sp modelId="{4D8259CD-2589-485C-B6BE-6C00D8B72D0E}">
      <dsp:nvSpPr>
        <dsp:cNvPr id="0" name=""/>
        <dsp:cNvSpPr/>
      </dsp:nvSpPr>
      <dsp:spPr>
        <a:xfrm>
          <a:off x="6451792" y="2489756"/>
          <a:ext cx="763846" cy="763874"/>
        </a:xfrm>
        <a:prstGeom prst="ellips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2BB7F-AFFD-4ACA-BA68-5EFA50CAECEA}">
      <dsp:nvSpPr>
        <dsp:cNvPr id="0" name=""/>
        <dsp:cNvSpPr/>
      </dsp:nvSpPr>
      <dsp:spPr>
        <a:xfrm>
          <a:off x="8925430" y="525055"/>
          <a:ext cx="4130539" cy="1341709"/>
        </a:xfrm>
        <a:prstGeom prst="roundRect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676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/>
            <a:t>Empleadores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/>
            <a:t>Muestreo aleatorio simple.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/>
            <a:t>Universo :	14.045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/>
            <a:t>Muestra:	246</a:t>
          </a:r>
        </a:p>
      </dsp:txBody>
      <dsp:txXfrm>
        <a:off x="8990927" y="590552"/>
        <a:ext cx="3999545" cy="1210715"/>
      </dsp:txXfrm>
    </dsp:sp>
    <dsp:sp modelId="{D00F6B92-EDC8-4A2A-8386-004142495003}">
      <dsp:nvSpPr>
        <dsp:cNvPr id="0" name=""/>
        <dsp:cNvSpPr/>
      </dsp:nvSpPr>
      <dsp:spPr>
        <a:xfrm>
          <a:off x="6728097" y="1488007"/>
          <a:ext cx="763846" cy="763874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1F84EC-B875-47C8-B6BB-E81FDFBBF695}">
      <dsp:nvSpPr>
        <dsp:cNvPr id="0" name=""/>
        <dsp:cNvSpPr/>
      </dsp:nvSpPr>
      <dsp:spPr>
        <a:xfrm rot="5400000">
          <a:off x="3173515" y="294739"/>
          <a:ext cx="2063600" cy="1795332"/>
        </a:xfrm>
        <a:prstGeom prst="hexagon">
          <a:avLst>
            <a:gd name="adj" fmla="val 25000"/>
            <a:gd name="vf" fmla="val 115470"/>
          </a:avLst>
        </a:prstGeom>
        <a:solidFill>
          <a:schemeClr val="tx1">
            <a:lumMod val="85000"/>
            <a:lumOff val="1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/>
            <a:t>Programas carreras :</a:t>
          </a:r>
        </a:p>
      </dsp:txBody>
      <dsp:txXfrm rot="-5400000">
        <a:off x="3587422" y="482183"/>
        <a:ext cx="1235786" cy="1420444"/>
      </dsp:txXfrm>
    </dsp:sp>
    <dsp:sp modelId="{14AE0B59-8E11-4164-9D8D-8A97C24C8F9C}">
      <dsp:nvSpPr>
        <dsp:cNvPr id="0" name=""/>
        <dsp:cNvSpPr/>
      </dsp:nvSpPr>
      <dsp:spPr>
        <a:xfrm>
          <a:off x="5154936" y="542330"/>
          <a:ext cx="2090805" cy="1238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/>
            <a:t>1. Turismo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/>
            <a:t>2.. Hotelería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/>
            <a:t>3. Gastronomía </a:t>
          </a:r>
        </a:p>
      </dsp:txBody>
      <dsp:txXfrm>
        <a:off x="5154936" y="542330"/>
        <a:ext cx="2090805" cy="1238160"/>
      </dsp:txXfrm>
    </dsp:sp>
    <dsp:sp modelId="{2AEBE53E-579D-4A55-AEA1-8FFD31B01EAB}">
      <dsp:nvSpPr>
        <dsp:cNvPr id="0" name=""/>
        <dsp:cNvSpPr/>
      </dsp:nvSpPr>
      <dsp:spPr>
        <a:xfrm rot="5400000">
          <a:off x="1206710" y="490637"/>
          <a:ext cx="2063600" cy="1795332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3600" kern="1200"/>
        </a:p>
      </dsp:txBody>
      <dsp:txXfrm rot="-5400000">
        <a:off x="1620617" y="678081"/>
        <a:ext cx="1235786" cy="1420444"/>
      </dsp:txXfrm>
    </dsp:sp>
    <dsp:sp modelId="{C9428BA2-E4AB-4488-B351-60435EB06194}">
      <dsp:nvSpPr>
        <dsp:cNvPr id="0" name=""/>
        <dsp:cNvSpPr/>
      </dsp:nvSpPr>
      <dsp:spPr>
        <a:xfrm rot="5400000">
          <a:off x="4456246" y="1922487"/>
          <a:ext cx="2063600" cy="1795332"/>
        </a:xfrm>
        <a:prstGeom prst="hexagon">
          <a:avLst>
            <a:gd name="adj" fmla="val 25000"/>
            <a:gd name="vf" fmla="val 115470"/>
          </a:avLst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/>
            <a:t>-</a:t>
          </a:r>
          <a:r>
            <a:rPr lang="es-EC" sz="1600" b="1" kern="1200" dirty="0"/>
            <a:t>España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/>
            <a:t>-</a:t>
          </a:r>
          <a:r>
            <a:rPr lang="es-EC" sz="1600" b="1" kern="1200" dirty="0"/>
            <a:t>Argentina,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/>
            <a:t>-Colombia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/>
            <a:t>-Perú </a:t>
          </a:r>
        </a:p>
      </dsp:txBody>
      <dsp:txXfrm rot="-5400000">
        <a:off x="4870153" y="2109931"/>
        <a:ext cx="1235786" cy="1420444"/>
      </dsp:txXfrm>
    </dsp:sp>
    <dsp:sp modelId="{74827B70-40FC-469D-A77B-F16139D9923B}">
      <dsp:nvSpPr>
        <dsp:cNvPr id="0" name=""/>
        <dsp:cNvSpPr/>
      </dsp:nvSpPr>
      <dsp:spPr>
        <a:xfrm>
          <a:off x="2368158" y="2197660"/>
          <a:ext cx="2228688" cy="1238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Universidades </a:t>
          </a:r>
        </a:p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de</a:t>
          </a:r>
          <a:r>
            <a:rPr lang="es-EC" sz="2500" kern="1200" dirty="0"/>
            <a:t>: </a:t>
          </a:r>
        </a:p>
      </dsp:txBody>
      <dsp:txXfrm>
        <a:off x="2368158" y="2197660"/>
        <a:ext cx="2228688" cy="1238160"/>
      </dsp:txXfrm>
    </dsp:sp>
    <dsp:sp modelId="{EA7D5A1C-B166-49D1-B503-B10A28167061}">
      <dsp:nvSpPr>
        <dsp:cNvPr id="0" name=""/>
        <dsp:cNvSpPr/>
      </dsp:nvSpPr>
      <dsp:spPr>
        <a:xfrm rot="5400000">
          <a:off x="4111434" y="2242221"/>
          <a:ext cx="2063600" cy="1795332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3600" kern="1200"/>
        </a:p>
      </dsp:txBody>
      <dsp:txXfrm rot="-5400000">
        <a:off x="4525341" y="2429665"/>
        <a:ext cx="1235786" cy="1420444"/>
      </dsp:txXfrm>
    </dsp:sp>
    <dsp:sp modelId="{4353D99A-25E6-4DB6-9A71-B5F680E15763}">
      <dsp:nvSpPr>
        <dsp:cNvPr id="0" name=""/>
        <dsp:cNvSpPr/>
      </dsp:nvSpPr>
      <dsp:spPr>
        <a:xfrm rot="5400000">
          <a:off x="2857770" y="3040301"/>
          <a:ext cx="2063600" cy="2854614"/>
        </a:xfrm>
        <a:prstGeom prst="hexagon">
          <a:avLst>
            <a:gd name="adj" fmla="val 25000"/>
            <a:gd name="vf" fmla="val 11547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/>
            <a:t>VENTAJA COMPETITIVA</a:t>
          </a:r>
        </a:p>
      </dsp:txBody>
      <dsp:txXfrm rot="-5400000">
        <a:off x="2938032" y="3779741"/>
        <a:ext cx="1903076" cy="1375734"/>
      </dsp:txXfrm>
    </dsp:sp>
    <dsp:sp modelId="{650EFD86-C30E-4227-BA09-7CBAABE7F231}">
      <dsp:nvSpPr>
        <dsp:cNvPr id="0" name=""/>
        <dsp:cNvSpPr/>
      </dsp:nvSpPr>
      <dsp:spPr>
        <a:xfrm>
          <a:off x="5250924" y="3944898"/>
          <a:ext cx="2151695" cy="1238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/>
            <a:t>POSGRADO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/>
            <a:t>UNIFICADO</a:t>
          </a:r>
        </a:p>
      </dsp:txBody>
      <dsp:txXfrm>
        <a:off x="5250924" y="3944898"/>
        <a:ext cx="2151695" cy="1238160"/>
      </dsp:txXfrm>
    </dsp:sp>
    <dsp:sp modelId="{80007B3E-B106-4746-83A4-CBE1604CF516}">
      <dsp:nvSpPr>
        <dsp:cNvPr id="0" name=""/>
        <dsp:cNvSpPr/>
      </dsp:nvSpPr>
      <dsp:spPr>
        <a:xfrm rot="5400000">
          <a:off x="1206710" y="3993806"/>
          <a:ext cx="2063600" cy="1795332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3600" kern="1200"/>
        </a:p>
      </dsp:txBody>
      <dsp:txXfrm rot="-5400000">
        <a:off x="1620617" y="4181250"/>
        <a:ext cx="1235786" cy="142044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87C504-2E5A-4913-8EC4-68EBDB369579}">
      <dsp:nvSpPr>
        <dsp:cNvPr id="0" name=""/>
        <dsp:cNvSpPr/>
      </dsp:nvSpPr>
      <dsp:spPr>
        <a:xfrm>
          <a:off x="-5989835" y="-916798"/>
          <a:ext cx="7132428" cy="7132428"/>
        </a:xfrm>
        <a:prstGeom prst="blockArc">
          <a:avLst>
            <a:gd name="adj1" fmla="val 18900000"/>
            <a:gd name="adj2" fmla="val 2700000"/>
            <a:gd name="adj3" fmla="val 303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C2E9B1-A412-4E9B-A5AD-DBF99EB65ADB}">
      <dsp:nvSpPr>
        <dsp:cNvPr id="0" name=""/>
        <dsp:cNvSpPr/>
      </dsp:nvSpPr>
      <dsp:spPr>
        <a:xfrm>
          <a:off x="735477" y="529883"/>
          <a:ext cx="7526505" cy="1059766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1189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b="1" kern="1200" dirty="0">
              <a:solidFill>
                <a:schemeClr val="bg1"/>
              </a:solidFill>
            </a:rPr>
            <a:t>La teoría de necesidades de Maslow, Aportando a las necesidades Sociales  </a:t>
          </a:r>
        </a:p>
      </dsp:txBody>
      <dsp:txXfrm>
        <a:off x="735477" y="529883"/>
        <a:ext cx="7526505" cy="1059766"/>
      </dsp:txXfrm>
    </dsp:sp>
    <dsp:sp modelId="{6D6FF679-44E0-4F00-842F-02AACF5F244E}">
      <dsp:nvSpPr>
        <dsp:cNvPr id="0" name=""/>
        <dsp:cNvSpPr/>
      </dsp:nvSpPr>
      <dsp:spPr>
        <a:xfrm>
          <a:off x="73123" y="397412"/>
          <a:ext cx="1324707" cy="13247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2EC7A-1522-405E-AB13-0CDA24086C88}">
      <dsp:nvSpPr>
        <dsp:cNvPr id="0" name=""/>
        <dsp:cNvSpPr/>
      </dsp:nvSpPr>
      <dsp:spPr>
        <a:xfrm>
          <a:off x="1120702" y="2119532"/>
          <a:ext cx="7141280" cy="1059766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1189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b="1" kern="1200" dirty="0">
              <a:solidFill>
                <a:schemeClr val="bg1"/>
              </a:solidFill>
            </a:rPr>
            <a:t>La legalidad por normas establecidas por el CES </a:t>
          </a:r>
          <a:r>
            <a:rPr lang="es-EC" sz="2300" b="0" i="0" kern="1200" dirty="0">
              <a:solidFill>
                <a:schemeClr val="tx1"/>
              </a:solidFill>
              <a:hlinkClick xmlns:r="http://schemas.openxmlformats.org/officeDocument/2006/relationships" r:id="rId1"/>
            </a:rPr>
            <a:t>Consejo de Educación Superior</a:t>
          </a:r>
        </a:p>
      </dsp:txBody>
      <dsp:txXfrm>
        <a:off x="1120702" y="2119532"/>
        <a:ext cx="7141280" cy="1059766"/>
      </dsp:txXfrm>
    </dsp:sp>
    <dsp:sp modelId="{5CA32D0F-E09D-4A2A-B848-6AEE6E02994C}">
      <dsp:nvSpPr>
        <dsp:cNvPr id="0" name=""/>
        <dsp:cNvSpPr/>
      </dsp:nvSpPr>
      <dsp:spPr>
        <a:xfrm>
          <a:off x="458348" y="1987061"/>
          <a:ext cx="1324707" cy="13247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628513"/>
              <a:satOff val="5598"/>
              <a:lumOff val="-2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5CDEF2-1029-47C4-8702-2E4527CE5BEC}">
      <dsp:nvSpPr>
        <dsp:cNvPr id="0" name=""/>
        <dsp:cNvSpPr/>
      </dsp:nvSpPr>
      <dsp:spPr>
        <a:xfrm>
          <a:off x="735477" y="3709181"/>
          <a:ext cx="7526505" cy="1059766"/>
        </a:xfrm>
        <a:prstGeom prst="rect">
          <a:avLst/>
        </a:prstGeom>
        <a:solidFill>
          <a:srgbClr val="FF99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1189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b="1" kern="1200" dirty="0">
              <a:solidFill>
                <a:schemeClr val="bg1"/>
              </a:solidFill>
            </a:rPr>
            <a:t>Las Tendencias Globales en el Sector Turismo, Aportando innovación y contenido competitivo</a:t>
          </a:r>
        </a:p>
      </dsp:txBody>
      <dsp:txXfrm>
        <a:off x="735477" y="3709181"/>
        <a:ext cx="7526505" cy="1059766"/>
      </dsp:txXfrm>
    </dsp:sp>
    <dsp:sp modelId="{780D10F7-74C8-4FA9-9E55-8BAA88C91CDF}">
      <dsp:nvSpPr>
        <dsp:cNvPr id="0" name=""/>
        <dsp:cNvSpPr/>
      </dsp:nvSpPr>
      <dsp:spPr>
        <a:xfrm>
          <a:off x="73123" y="3576710"/>
          <a:ext cx="1324707" cy="13247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257026"/>
              <a:satOff val="11196"/>
              <a:lumOff val="-5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7CAB85-A12E-4DEE-90FB-F3309B0F4DD6}">
      <dsp:nvSpPr>
        <dsp:cNvPr id="0" name=""/>
        <dsp:cNvSpPr/>
      </dsp:nvSpPr>
      <dsp:spPr>
        <a:xfrm>
          <a:off x="51062" y="1155628"/>
          <a:ext cx="5351006" cy="629530"/>
        </a:xfrm>
        <a:prstGeom prst="rect">
          <a:avLst/>
        </a:prstGeom>
        <a:solidFill>
          <a:srgbClr val="660066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944C83-8B83-4704-8130-7497E91219D2}">
      <dsp:nvSpPr>
        <dsp:cNvPr id="0" name=""/>
        <dsp:cNvSpPr/>
      </dsp:nvSpPr>
      <dsp:spPr>
        <a:xfrm>
          <a:off x="1618" y="1367326"/>
          <a:ext cx="393104" cy="3931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998DF2-D5FC-4CF6-919C-041690525242}">
      <dsp:nvSpPr>
        <dsp:cNvPr id="0" name=""/>
        <dsp:cNvSpPr/>
      </dsp:nvSpPr>
      <dsp:spPr>
        <a:xfrm>
          <a:off x="1618" y="0"/>
          <a:ext cx="5351006" cy="113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6500" kern="1200" dirty="0"/>
            <a:t>      </a:t>
          </a:r>
          <a:endParaRPr lang="es-EC" sz="800" kern="1200" dirty="0"/>
        </a:p>
      </dsp:txBody>
      <dsp:txXfrm>
        <a:off x="1618" y="0"/>
        <a:ext cx="5351006" cy="1130900"/>
      </dsp:txXfrm>
    </dsp:sp>
    <dsp:sp modelId="{10BF1857-A6CA-40E9-AEDE-DD4F8AC8578A}">
      <dsp:nvSpPr>
        <dsp:cNvPr id="0" name=""/>
        <dsp:cNvSpPr/>
      </dsp:nvSpPr>
      <dsp:spPr>
        <a:xfrm>
          <a:off x="1618" y="2283640"/>
          <a:ext cx="393094" cy="3930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537C1A-9DF1-43C4-9637-B86CFC75A678}">
      <dsp:nvSpPr>
        <dsp:cNvPr id="0" name=""/>
        <dsp:cNvSpPr/>
      </dsp:nvSpPr>
      <dsp:spPr>
        <a:xfrm>
          <a:off x="376189" y="2022035"/>
          <a:ext cx="4976435" cy="916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Turismo como necesidad básica</a:t>
          </a:r>
        </a:p>
      </dsp:txBody>
      <dsp:txXfrm>
        <a:off x="376189" y="2022035"/>
        <a:ext cx="4976435" cy="916304"/>
      </dsp:txXfrm>
    </dsp:sp>
    <dsp:sp modelId="{0836D8F4-48A7-4C1D-B333-39B5AA048C06}">
      <dsp:nvSpPr>
        <dsp:cNvPr id="0" name=""/>
        <dsp:cNvSpPr/>
      </dsp:nvSpPr>
      <dsp:spPr>
        <a:xfrm>
          <a:off x="1618" y="3199945"/>
          <a:ext cx="393094" cy="3930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4003"/>
              <a:lumOff val="45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0032F7-B86C-405D-8904-215C2FB46B45}">
      <dsp:nvSpPr>
        <dsp:cNvPr id="0" name=""/>
        <dsp:cNvSpPr/>
      </dsp:nvSpPr>
      <dsp:spPr>
        <a:xfrm>
          <a:off x="376189" y="2938340"/>
          <a:ext cx="4976435" cy="916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Empleabilidad</a:t>
          </a:r>
        </a:p>
      </dsp:txBody>
      <dsp:txXfrm>
        <a:off x="376189" y="2938340"/>
        <a:ext cx="4976435" cy="916304"/>
      </dsp:txXfrm>
    </dsp:sp>
    <dsp:sp modelId="{88CA860B-2D90-4713-8F7D-9246EF12094F}">
      <dsp:nvSpPr>
        <dsp:cNvPr id="0" name=""/>
        <dsp:cNvSpPr/>
      </dsp:nvSpPr>
      <dsp:spPr>
        <a:xfrm>
          <a:off x="1618" y="4116249"/>
          <a:ext cx="393094" cy="3930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8005"/>
              <a:lumOff val="90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C4098-B71E-4227-BBB1-E6BAD61E46EE}">
      <dsp:nvSpPr>
        <dsp:cNvPr id="0" name=""/>
        <dsp:cNvSpPr/>
      </dsp:nvSpPr>
      <dsp:spPr>
        <a:xfrm>
          <a:off x="376189" y="3854644"/>
          <a:ext cx="4976435" cy="916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Desarrollo profesional – Cargo Gerencial</a:t>
          </a:r>
        </a:p>
      </dsp:txBody>
      <dsp:txXfrm>
        <a:off x="376189" y="3854644"/>
        <a:ext cx="4976435" cy="916304"/>
      </dsp:txXfrm>
    </dsp:sp>
    <dsp:sp modelId="{6131EA87-0117-4BCD-8726-97E82E709EB0}">
      <dsp:nvSpPr>
        <dsp:cNvPr id="0" name=""/>
        <dsp:cNvSpPr/>
      </dsp:nvSpPr>
      <dsp:spPr>
        <a:xfrm>
          <a:off x="1618" y="5032553"/>
          <a:ext cx="393094" cy="3930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12008"/>
              <a:lumOff val="13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FEE50-8184-430F-A430-68AD56027B38}">
      <dsp:nvSpPr>
        <dsp:cNvPr id="0" name=""/>
        <dsp:cNvSpPr/>
      </dsp:nvSpPr>
      <dsp:spPr>
        <a:xfrm>
          <a:off x="376189" y="4770948"/>
          <a:ext cx="4976435" cy="916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Necesidades sociales de conocimiento y competencia de los empleadores </a:t>
          </a:r>
        </a:p>
      </dsp:txBody>
      <dsp:txXfrm>
        <a:off x="376189" y="4770948"/>
        <a:ext cx="4976435" cy="916304"/>
      </dsp:txXfrm>
    </dsp:sp>
    <dsp:sp modelId="{1E03334F-B4F9-49BA-ABB4-21CF6BCD81BB}">
      <dsp:nvSpPr>
        <dsp:cNvPr id="0" name=""/>
        <dsp:cNvSpPr/>
      </dsp:nvSpPr>
      <dsp:spPr>
        <a:xfrm>
          <a:off x="5620175" y="1130900"/>
          <a:ext cx="5351006" cy="629530"/>
        </a:xfrm>
        <a:prstGeom prst="rect">
          <a:avLst/>
        </a:prstGeom>
        <a:solidFill>
          <a:srgbClr val="FF9933"/>
        </a:solidFill>
        <a:ln w="25400" cap="flat" cmpd="sng" algn="ctr">
          <a:solidFill>
            <a:schemeClr val="accent2">
              <a:shade val="80000"/>
              <a:hueOff val="0"/>
              <a:satOff val="-28019"/>
              <a:lumOff val="31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119492-62D6-4DEA-ACF3-E002BF3D13CB}">
      <dsp:nvSpPr>
        <dsp:cNvPr id="0" name=""/>
        <dsp:cNvSpPr/>
      </dsp:nvSpPr>
      <dsp:spPr>
        <a:xfrm>
          <a:off x="5620175" y="1367326"/>
          <a:ext cx="393104" cy="3931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28019"/>
              <a:lumOff val="31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C2D511-73FF-4317-9A9A-1F3201A41487}">
      <dsp:nvSpPr>
        <dsp:cNvPr id="0" name=""/>
        <dsp:cNvSpPr/>
      </dsp:nvSpPr>
      <dsp:spPr>
        <a:xfrm>
          <a:off x="5620175" y="0"/>
          <a:ext cx="5351006" cy="113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           </a:t>
          </a:r>
        </a:p>
      </dsp:txBody>
      <dsp:txXfrm>
        <a:off x="5620175" y="0"/>
        <a:ext cx="5351006" cy="1130900"/>
      </dsp:txXfrm>
    </dsp:sp>
    <dsp:sp modelId="{3F712A56-F341-4D2D-A6D7-A8A5ECC87553}">
      <dsp:nvSpPr>
        <dsp:cNvPr id="0" name=""/>
        <dsp:cNvSpPr/>
      </dsp:nvSpPr>
      <dsp:spPr>
        <a:xfrm>
          <a:off x="5620175" y="2283640"/>
          <a:ext cx="393094" cy="3930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16011"/>
              <a:lumOff val="181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28029-5597-4FF8-BDE1-B75DA28C40FD}">
      <dsp:nvSpPr>
        <dsp:cNvPr id="0" name=""/>
        <dsp:cNvSpPr/>
      </dsp:nvSpPr>
      <dsp:spPr>
        <a:xfrm>
          <a:off x="5994745" y="2022035"/>
          <a:ext cx="4976435" cy="916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3% más 2019	      477.382 plazas – trabajo		       A y B y Alojamiento</a:t>
          </a:r>
        </a:p>
      </dsp:txBody>
      <dsp:txXfrm>
        <a:off x="5994745" y="2022035"/>
        <a:ext cx="4976435" cy="916304"/>
      </dsp:txXfrm>
    </dsp:sp>
    <dsp:sp modelId="{09398CC2-1DF8-44DF-94A6-89DEF9202646}">
      <dsp:nvSpPr>
        <dsp:cNvPr id="0" name=""/>
        <dsp:cNvSpPr/>
      </dsp:nvSpPr>
      <dsp:spPr>
        <a:xfrm>
          <a:off x="5620175" y="3199945"/>
          <a:ext cx="393094" cy="3930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20014"/>
              <a:lumOff val="226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13E778-FFDE-4F68-B09E-C28990102BED}">
      <dsp:nvSpPr>
        <dsp:cNvPr id="0" name=""/>
        <dsp:cNvSpPr/>
      </dsp:nvSpPr>
      <dsp:spPr>
        <a:xfrm>
          <a:off x="5994745" y="2938340"/>
          <a:ext cx="4976435" cy="916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907	Establecimientos</a:t>
          </a:r>
          <a:r>
            <a:rPr lang="es-EC" sz="1800" kern="1200" baseline="0" dirty="0"/>
            <a:t> turísticos</a:t>
          </a:r>
        </a:p>
      </dsp:txBody>
      <dsp:txXfrm>
        <a:off x="5994745" y="2938340"/>
        <a:ext cx="4976435" cy="916304"/>
      </dsp:txXfrm>
    </dsp:sp>
    <dsp:sp modelId="{2C9CD9F2-94B4-45C3-8E4B-0515F2104242}">
      <dsp:nvSpPr>
        <dsp:cNvPr id="0" name=""/>
        <dsp:cNvSpPr/>
      </dsp:nvSpPr>
      <dsp:spPr>
        <a:xfrm>
          <a:off x="5620175" y="4116249"/>
          <a:ext cx="393094" cy="3930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24016"/>
              <a:lumOff val="27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8EF07A-BEA0-49FD-BBFA-6B8D4517A9AF}">
      <dsp:nvSpPr>
        <dsp:cNvPr id="0" name=""/>
        <dsp:cNvSpPr/>
      </dsp:nvSpPr>
      <dsp:spPr>
        <a:xfrm>
          <a:off x="5994745" y="3854644"/>
          <a:ext cx="4976435" cy="916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Habilidades	Capacidades	Pertenencia </a:t>
          </a:r>
        </a:p>
      </dsp:txBody>
      <dsp:txXfrm>
        <a:off x="5994745" y="3854644"/>
        <a:ext cx="4976435" cy="916304"/>
      </dsp:txXfrm>
    </dsp:sp>
    <dsp:sp modelId="{01591DD7-E89C-4627-8B7A-07D5DFAF9277}">
      <dsp:nvSpPr>
        <dsp:cNvPr id="0" name=""/>
        <dsp:cNvSpPr/>
      </dsp:nvSpPr>
      <dsp:spPr>
        <a:xfrm>
          <a:off x="5620175" y="5032553"/>
          <a:ext cx="393094" cy="3930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28019"/>
              <a:lumOff val="31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9E8825-4647-4AB6-B926-2401A04E869F}">
      <dsp:nvSpPr>
        <dsp:cNvPr id="0" name=""/>
        <dsp:cNvSpPr/>
      </dsp:nvSpPr>
      <dsp:spPr>
        <a:xfrm>
          <a:off x="5994745" y="4770948"/>
          <a:ext cx="4976435" cy="916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76,1%	Experiencia 	2,2% Nivel-estudios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21,8%	Competencias</a:t>
          </a:r>
        </a:p>
      </dsp:txBody>
      <dsp:txXfrm>
        <a:off x="5994745" y="4770948"/>
        <a:ext cx="4976435" cy="91630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7CAB85-A12E-4DEE-90FB-F3309B0F4DD6}">
      <dsp:nvSpPr>
        <dsp:cNvPr id="0" name=""/>
        <dsp:cNvSpPr/>
      </dsp:nvSpPr>
      <dsp:spPr>
        <a:xfrm>
          <a:off x="51062" y="1155628"/>
          <a:ext cx="5351006" cy="629530"/>
        </a:xfrm>
        <a:prstGeom prst="rect">
          <a:avLst/>
        </a:prstGeom>
        <a:solidFill>
          <a:srgbClr val="CC3399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944C83-8B83-4704-8130-7497E91219D2}">
      <dsp:nvSpPr>
        <dsp:cNvPr id="0" name=""/>
        <dsp:cNvSpPr/>
      </dsp:nvSpPr>
      <dsp:spPr>
        <a:xfrm>
          <a:off x="1618" y="1367326"/>
          <a:ext cx="393104" cy="3931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998DF2-D5FC-4CF6-919C-041690525242}">
      <dsp:nvSpPr>
        <dsp:cNvPr id="0" name=""/>
        <dsp:cNvSpPr/>
      </dsp:nvSpPr>
      <dsp:spPr>
        <a:xfrm>
          <a:off x="1618" y="0"/>
          <a:ext cx="5351006" cy="113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6500" kern="1200" dirty="0"/>
            <a:t>      </a:t>
          </a:r>
          <a:endParaRPr lang="es-EC" sz="800" kern="1200" dirty="0"/>
        </a:p>
      </dsp:txBody>
      <dsp:txXfrm>
        <a:off x="1618" y="0"/>
        <a:ext cx="5351006" cy="1130900"/>
      </dsp:txXfrm>
    </dsp:sp>
    <dsp:sp modelId="{10BF1857-A6CA-40E9-AEDE-DD4F8AC8578A}">
      <dsp:nvSpPr>
        <dsp:cNvPr id="0" name=""/>
        <dsp:cNvSpPr/>
      </dsp:nvSpPr>
      <dsp:spPr>
        <a:xfrm>
          <a:off x="1618" y="2283640"/>
          <a:ext cx="393094" cy="3930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537C1A-9DF1-43C4-9637-B86CFC75A678}">
      <dsp:nvSpPr>
        <dsp:cNvPr id="0" name=""/>
        <dsp:cNvSpPr/>
      </dsp:nvSpPr>
      <dsp:spPr>
        <a:xfrm>
          <a:off x="376189" y="2022035"/>
          <a:ext cx="4976435" cy="916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+mn-lt"/>
            </a:rPr>
            <a:t>Mecanismos necesarios dirigidos a promover el estudio, desarrollo e incremento del auto-concepto académico</a:t>
          </a:r>
          <a:endParaRPr lang="es-EC" sz="1800" kern="1200" dirty="0">
            <a:latin typeface="+mn-lt"/>
          </a:endParaRPr>
        </a:p>
      </dsp:txBody>
      <dsp:txXfrm>
        <a:off x="376189" y="2022035"/>
        <a:ext cx="4976435" cy="916304"/>
      </dsp:txXfrm>
    </dsp:sp>
    <dsp:sp modelId="{0836D8F4-48A7-4C1D-B333-39B5AA048C06}">
      <dsp:nvSpPr>
        <dsp:cNvPr id="0" name=""/>
        <dsp:cNvSpPr/>
      </dsp:nvSpPr>
      <dsp:spPr>
        <a:xfrm>
          <a:off x="1618" y="3199945"/>
          <a:ext cx="393094" cy="3930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4003"/>
              <a:lumOff val="45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0032F7-B86C-405D-8904-215C2FB46B45}">
      <dsp:nvSpPr>
        <dsp:cNvPr id="0" name=""/>
        <dsp:cNvSpPr/>
      </dsp:nvSpPr>
      <dsp:spPr>
        <a:xfrm>
          <a:off x="376189" y="2938340"/>
          <a:ext cx="4976435" cy="916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Necesidad de estima – Nivel Académico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Necesidad de seguridad</a:t>
          </a:r>
        </a:p>
      </dsp:txBody>
      <dsp:txXfrm>
        <a:off x="376189" y="2938340"/>
        <a:ext cx="4976435" cy="916304"/>
      </dsp:txXfrm>
    </dsp:sp>
    <dsp:sp modelId="{88CA860B-2D90-4713-8F7D-9246EF12094F}">
      <dsp:nvSpPr>
        <dsp:cNvPr id="0" name=""/>
        <dsp:cNvSpPr/>
      </dsp:nvSpPr>
      <dsp:spPr>
        <a:xfrm>
          <a:off x="1618" y="4116249"/>
          <a:ext cx="393094" cy="3930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8005"/>
              <a:lumOff val="90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C4098-B71E-4227-BBB1-E6BAD61E46EE}">
      <dsp:nvSpPr>
        <dsp:cNvPr id="0" name=""/>
        <dsp:cNvSpPr/>
      </dsp:nvSpPr>
      <dsp:spPr>
        <a:xfrm>
          <a:off x="376189" y="3854644"/>
          <a:ext cx="4976435" cy="916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Competencias tecnológicas  -  TIC´s</a:t>
          </a:r>
        </a:p>
      </dsp:txBody>
      <dsp:txXfrm>
        <a:off x="376189" y="3854644"/>
        <a:ext cx="4976435" cy="916304"/>
      </dsp:txXfrm>
    </dsp:sp>
    <dsp:sp modelId="{6131EA87-0117-4BCD-8726-97E82E709EB0}">
      <dsp:nvSpPr>
        <dsp:cNvPr id="0" name=""/>
        <dsp:cNvSpPr/>
      </dsp:nvSpPr>
      <dsp:spPr>
        <a:xfrm>
          <a:off x="1618" y="5032553"/>
          <a:ext cx="393094" cy="3930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12008"/>
              <a:lumOff val="13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FEE50-8184-430F-A430-68AD56027B38}">
      <dsp:nvSpPr>
        <dsp:cNvPr id="0" name=""/>
        <dsp:cNvSpPr/>
      </dsp:nvSpPr>
      <dsp:spPr>
        <a:xfrm>
          <a:off x="376189" y="4770948"/>
          <a:ext cx="4976435" cy="916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Índice de inserción Labora – Necesidad de pertinencia </a:t>
          </a:r>
        </a:p>
      </dsp:txBody>
      <dsp:txXfrm>
        <a:off x="376189" y="4770948"/>
        <a:ext cx="4976435" cy="916304"/>
      </dsp:txXfrm>
    </dsp:sp>
    <dsp:sp modelId="{1E03334F-B4F9-49BA-ABB4-21CF6BCD81BB}">
      <dsp:nvSpPr>
        <dsp:cNvPr id="0" name=""/>
        <dsp:cNvSpPr/>
      </dsp:nvSpPr>
      <dsp:spPr>
        <a:xfrm>
          <a:off x="5620175" y="1130900"/>
          <a:ext cx="5351006" cy="629530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accent2">
              <a:shade val="80000"/>
              <a:hueOff val="0"/>
              <a:satOff val="-28019"/>
              <a:lumOff val="31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119492-62D6-4DEA-ACF3-E002BF3D13CB}">
      <dsp:nvSpPr>
        <dsp:cNvPr id="0" name=""/>
        <dsp:cNvSpPr/>
      </dsp:nvSpPr>
      <dsp:spPr>
        <a:xfrm>
          <a:off x="5620175" y="1367326"/>
          <a:ext cx="393104" cy="3931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28019"/>
              <a:lumOff val="31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C2D511-73FF-4317-9A9A-1F3201A41487}">
      <dsp:nvSpPr>
        <dsp:cNvPr id="0" name=""/>
        <dsp:cNvSpPr/>
      </dsp:nvSpPr>
      <dsp:spPr>
        <a:xfrm>
          <a:off x="5620175" y="0"/>
          <a:ext cx="5351006" cy="113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6500" kern="1200" dirty="0"/>
            <a:t>           </a:t>
          </a:r>
          <a:endParaRPr lang="es-EC" sz="800" kern="1200" dirty="0"/>
        </a:p>
      </dsp:txBody>
      <dsp:txXfrm>
        <a:off x="5620175" y="0"/>
        <a:ext cx="5351006" cy="1130900"/>
      </dsp:txXfrm>
    </dsp:sp>
    <dsp:sp modelId="{3F712A56-F341-4D2D-A6D7-A8A5ECC87553}">
      <dsp:nvSpPr>
        <dsp:cNvPr id="0" name=""/>
        <dsp:cNvSpPr/>
      </dsp:nvSpPr>
      <dsp:spPr>
        <a:xfrm>
          <a:off x="5620175" y="2283640"/>
          <a:ext cx="393094" cy="3930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16011"/>
              <a:lumOff val="181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28029-5597-4FF8-BDE1-B75DA28C40FD}">
      <dsp:nvSpPr>
        <dsp:cNvPr id="0" name=""/>
        <dsp:cNvSpPr/>
      </dsp:nvSpPr>
      <dsp:spPr>
        <a:xfrm>
          <a:off x="5994745" y="2022035"/>
          <a:ext cx="4976435" cy="916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Analizar necesidades y motivaciones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Comprendiendo:	Conducta de los turistas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Para 			Satisfacer necesidades-Clientes</a:t>
          </a:r>
        </a:p>
      </dsp:txBody>
      <dsp:txXfrm>
        <a:off x="5994745" y="2022035"/>
        <a:ext cx="4976435" cy="916304"/>
      </dsp:txXfrm>
    </dsp:sp>
    <dsp:sp modelId="{09398CC2-1DF8-44DF-94A6-89DEF9202646}">
      <dsp:nvSpPr>
        <dsp:cNvPr id="0" name=""/>
        <dsp:cNvSpPr/>
      </dsp:nvSpPr>
      <dsp:spPr>
        <a:xfrm>
          <a:off x="5620175" y="3199945"/>
          <a:ext cx="393094" cy="3930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20014"/>
              <a:lumOff val="226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13E778-FFDE-4F68-B09E-C28990102BED}">
      <dsp:nvSpPr>
        <dsp:cNvPr id="0" name=""/>
        <dsp:cNvSpPr/>
      </dsp:nvSpPr>
      <dsp:spPr>
        <a:xfrm>
          <a:off x="5994745" y="3008675"/>
          <a:ext cx="4976435" cy="916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baseline="0" dirty="0"/>
            <a:t>Preparación Académica integral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baseline="0" dirty="0"/>
            <a:t>Inserción Laboral		- Entornos virtuales </a:t>
          </a:r>
        </a:p>
      </dsp:txBody>
      <dsp:txXfrm>
        <a:off x="5994745" y="3008675"/>
        <a:ext cx="4976435" cy="916304"/>
      </dsp:txXfrm>
    </dsp:sp>
    <dsp:sp modelId="{2C9CD9F2-94B4-45C3-8E4B-0515F2104242}">
      <dsp:nvSpPr>
        <dsp:cNvPr id="0" name=""/>
        <dsp:cNvSpPr/>
      </dsp:nvSpPr>
      <dsp:spPr>
        <a:xfrm>
          <a:off x="5620175" y="4116249"/>
          <a:ext cx="393094" cy="3930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24016"/>
              <a:lumOff val="27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8EF07A-BEA0-49FD-BBFA-6B8D4517A9AF}">
      <dsp:nvSpPr>
        <dsp:cNvPr id="0" name=""/>
        <dsp:cNvSpPr/>
      </dsp:nvSpPr>
      <dsp:spPr>
        <a:xfrm>
          <a:off x="5994745" y="3854644"/>
          <a:ext cx="4976435" cy="916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100% Aceptabilidad:	Herramienta 				Oportunidad</a:t>
          </a:r>
        </a:p>
      </dsp:txBody>
      <dsp:txXfrm>
        <a:off x="5994745" y="3854644"/>
        <a:ext cx="4976435" cy="916304"/>
      </dsp:txXfrm>
    </dsp:sp>
    <dsp:sp modelId="{01591DD7-E89C-4627-8B7A-07D5DFAF9277}">
      <dsp:nvSpPr>
        <dsp:cNvPr id="0" name=""/>
        <dsp:cNvSpPr/>
      </dsp:nvSpPr>
      <dsp:spPr>
        <a:xfrm>
          <a:off x="5620175" y="5032553"/>
          <a:ext cx="393094" cy="3930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28019"/>
              <a:lumOff val="31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9E8825-4647-4AB6-B926-2401A04E869F}">
      <dsp:nvSpPr>
        <dsp:cNvPr id="0" name=""/>
        <dsp:cNvSpPr/>
      </dsp:nvSpPr>
      <dsp:spPr>
        <a:xfrm>
          <a:off x="5994745" y="4770948"/>
          <a:ext cx="4976435" cy="916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Reestructuración de programas curriculares:</a:t>
          </a:r>
          <a:r>
            <a:rPr lang="es-EC" sz="1400" kern="1200" dirty="0"/>
            <a:t> Pertinentes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Talento Humano – Agregue valor competitivo a la empresa </a:t>
          </a:r>
        </a:p>
      </dsp:txBody>
      <dsp:txXfrm>
        <a:off x="5994745" y="4770948"/>
        <a:ext cx="4976435" cy="91630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7CAB85-A12E-4DEE-90FB-F3309B0F4DD6}">
      <dsp:nvSpPr>
        <dsp:cNvPr id="0" name=""/>
        <dsp:cNvSpPr/>
      </dsp:nvSpPr>
      <dsp:spPr>
        <a:xfrm>
          <a:off x="54796" y="1154834"/>
          <a:ext cx="5347329" cy="629097"/>
        </a:xfrm>
        <a:prstGeom prst="rect">
          <a:avLst/>
        </a:prstGeom>
        <a:solidFill>
          <a:srgbClr val="660066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944C83-8B83-4704-8130-7497E91219D2}">
      <dsp:nvSpPr>
        <dsp:cNvPr id="0" name=""/>
        <dsp:cNvSpPr/>
      </dsp:nvSpPr>
      <dsp:spPr>
        <a:xfrm>
          <a:off x="5386" y="1366387"/>
          <a:ext cx="392834" cy="39283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998DF2-D5FC-4CF6-919C-041690525242}">
      <dsp:nvSpPr>
        <dsp:cNvPr id="0" name=""/>
        <dsp:cNvSpPr/>
      </dsp:nvSpPr>
      <dsp:spPr>
        <a:xfrm>
          <a:off x="5386" y="0"/>
          <a:ext cx="5347329" cy="1130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6500" kern="1200" dirty="0"/>
            <a:t>      </a:t>
          </a:r>
          <a:endParaRPr lang="es-EC" sz="800" kern="1200" dirty="0"/>
        </a:p>
      </dsp:txBody>
      <dsp:txXfrm>
        <a:off x="5386" y="0"/>
        <a:ext cx="5347329" cy="1130123"/>
      </dsp:txXfrm>
    </dsp:sp>
    <dsp:sp modelId="{10BF1857-A6CA-40E9-AEDE-DD4F8AC8578A}">
      <dsp:nvSpPr>
        <dsp:cNvPr id="0" name=""/>
        <dsp:cNvSpPr/>
      </dsp:nvSpPr>
      <dsp:spPr>
        <a:xfrm>
          <a:off x="59977" y="1913582"/>
          <a:ext cx="392824" cy="392824"/>
        </a:xfrm>
        <a:prstGeom prst="rect">
          <a:avLst/>
        </a:pr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537C1A-9DF1-43C4-9637-B86CFC75A678}">
      <dsp:nvSpPr>
        <dsp:cNvPr id="0" name=""/>
        <dsp:cNvSpPr/>
      </dsp:nvSpPr>
      <dsp:spPr>
        <a:xfrm>
          <a:off x="448178" y="1928062"/>
          <a:ext cx="4973016" cy="915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Seguridad de empleo es una necesidad social primaria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Un mayor nivel de ingresos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Un mayor nivel de conocimientos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Dirigir asertivamente una empresa y sus empleados</a:t>
          </a:r>
        </a:p>
      </dsp:txBody>
      <dsp:txXfrm>
        <a:off x="448178" y="1928062"/>
        <a:ext cx="4973016" cy="915674"/>
      </dsp:txXfrm>
    </dsp:sp>
    <dsp:sp modelId="{0836D8F4-48A7-4C1D-B333-39B5AA048C06}">
      <dsp:nvSpPr>
        <dsp:cNvPr id="0" name=""/>
        <dsp:cNvSpPr/>
      </dsp:nvSpPr>
      <dsp:spPr>
        <a:xfrm>
          <a:off x="5386" y="3197746"/>
          <a:ext cx="392824" cy="3928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5604"/>
              <a:lumOff val="63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0032F7-B86C-405D-8904-215C2FB46B45}">
      <dsp:nvSpPr>
        <dsp:cNvPr id="0" name=""/>
        <dsp:cNvSpPr/>
      </dsp:nvSpPr>
      <dsp:spPr>
        <a:xfrm>
          <a:off x="443255" y="3251853"/>
          <a:ext cx="4973016" cy="915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 dirty="0"/>
        </a:p>
      </dsp:txBody>
      <dsp:txXfrm>
        <a:off x="443255" y="3251853"/>
        <a:ext cx="4973016" cy="915674"/>
      </dsp:txXfrm>
    </dsp:sp>
    <dsp:sp modelId="{88CA860B-2D90-4713-8F7D-9246EF12094F}">
      <dsp:nvSpPr>
        <dsp:cNvPr id="0" name=""/>
        <dsp:cNvSpPr/>
      </dsp:nvSpPr>
      <dsp:spPr>
        <a:xfrm>
          <a:off x="5386" y="4457979"/>
          <a:ext cx="392824" cy="39282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</dsp:sp>
    <dsp:sp modelId="{680C4098-B71E-4227-BBB1-E6BAD61E46EE}">
      <dsp:nvSpPr>
        <dsp:cNvPr id="0" name=""/>
        <dsp:cNvSpPr/>
      </dsp:nvSpPr>
      <dsp:spPr>
        <a:xfrm>
          <a:off x="5999783" y="3406758"/>
          <a:ext cx="4973016" cy="915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Relación significativa entre la oferta y la demanda </a:t>
          </a:r>
        </a:p>
      </dsp:txBody>
      <dsp:txXfrm>
        <a:off x="5999783" y="3406758"/>
        <a:ext cx="4973016" cy="915674"/>
      </dsp:txXfrm>
    </dsp:sp>
    <dsp:sp modelId="{942AA7E6-A4E0-47BB-B520-111204401199}">
      <dsp:nvSpPr>
        <dsp:cNvPr id="0" name=""/>
        <dsp:cNvSpPr/>
      </dsp:nvSpPr>
      <dsp:spPr>
        <a:xfrm>
          <a:off x="5386" y="5029096"/>
          <a:ext cx="392824" cy="39282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</dsp:sp>
    <dsp:sp modelId="{1E616853-50DF-44A0-991A-5518352DC822}">
      <dsp:nvSpPr>
        <dsp:cNvPr id="0" name=""/>
        <dsp:cNvSpPr/>
      </dsp:nvSpPr>
      <dsp:spPr>
        <a:xfrm>
          <a:off x="491344" y="3042475"/>
          <a:ext cx="4973016" cy="915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No se alcanza a satisfacer las necesidades del mercado laboral por el crecimiento del numero de plazas y la disminución de la oferta </a:t>
          </a:r>
        </a:p>
      </dsp:txBody>
      <dsp:txXfrm>
        <a:off x="491344" y="3042475"/>
        <a:ext cx="4973016" cy="915674"/>
      </dsp:txXfrm>
    </dsp:sp>
    <dsp:sp modelId="{1E03334F-B4F9-49BA-ABB4-21CF6BCD81BB}">
      <dsp:nvSpPr>
        <dsp:cNvPr id="0" name=""/>
        <dsp:cNvSpPr/>
      </dsp:nvSpPr>
      <dsp:spPr>
        <a:xfrm>
          <a:off x="5620083" y="1130123"/>
          <a:ext cx="5347329" cy="629097"/>
        </a:xfrm>
        <a:prstGeom prst="rect">
          <a:avLst/>
        </a:prstGeom>
        <a:solidFill>
          <a:srgbClr val="FF9933"/>
        </a:solidFill>
        <a:ln w="25400" cap="flat" cmpd="sng" algn="ctr">
          <a:solidFill>
            <a:schemeClr val="accent2">
              <a:shade val="80000"/>
              <a:hueOff val="0"/>
              <a:satOff val="-28019"/>
              <a:lumOff val="31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119492-62D6-4DEA-ACF3-E002BF3D13CB}">
      <dsp:nvSpPr>
        <dsp:cNvPr id="0" name=""/>
        <dsp:cNvSpPr/>
      </dsp:nvSpPr>
      <dsp:spPr>
        <a:xfrm>
          <a:off x="5620083" y="1366387"/>
          <a:ext cx="392834" cy="39283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28019"/>
              <a:lumOff val="31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C2D511-73FF-4317-9A9A-1F3201A41487}">
      <dsp:nvSpPr>
        <dsp:cNvPr id="0" name=""/>
        <dsp:cNvSpPr/>
      </dsp:nvSpPr>
      <dsp:spPr>
        <a:xfrm>
          <a:off x="5606821" y="131614"/>
          <a:ext cx="5347329" cy="1130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       </a:t>
          </a:r>
        </a:p>
      </dsp:txBody>
      <dsp:txXfrm>
        <a:off x="5606821" y="131614"/>
        <a:ext cx="5347329" cy="1130123"/>
      </dsp:txXfrm>
    </dsp:sp>
    <dsp:sp modelId="{F0820F20-7A75-4962-9B1C-B2058DF594A6}">
      <dsp:nvSpPr>
        <dsp:cNvPr id="0" name=""/>
        <dsp:cNvSpPr/>
      </dsp:nvSpPr>
      <dsp:spPr>
        <a:xfrm>
          <a:off x="5586131" y="1821819"/>
          <a:ext cx="392824" cy="3928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22415"/>
              <a:lumOff val="254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F1C067-9609-4158-B3DA-49CDF60BACE6}">
      <dsp:nvSpPr>
        <dsp:cNvPr id="0" name=""/>
        <dsp:cNvSpPr/>
      </dsp:nvSpPr>
      <dsp:spPr>
        <a:xfrm>
          <a:off x="5986538" y="2140096"/>
          <a:ext cx="4973016" cy="915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 dirty="0"/>
        </a:p>
      </dsp:txBody>
      <dsp:txXfrm>
        <a:off x="5986538" y="2140096"/>
        <a:ext cx="4973016" cy="915674"/>
      </dsp:txXfrm>
    </dsp:sp>
    <dsp:sp modelId="{3F712A56-F341-4D2D-A6D7-A8A5ECC87553}">
      <dsp:nvSpPr>
        <dsp:cNvPr id="0" name=""/>
        <dsp:cNvSpPr/>
      </dsp:nvSpPr>
      <dsp:spPr>
        <a:xfrm>
          <a:off x="5586131" y="3709754"/>
          <a:ext cx="392824" cy="3928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28019"/>
              <a:lumOff val="31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28029-5597-4FF8-BDE1-B75DA28C40FD}">
      <dsp:nvSpPr>
        <dsp:cNvPr id="0" name=""/>
        <dsp:cNvSpPr/>
      </dsp:nvSpPr>
      <dsp:spPr>
        <a:xfrm>
          <a:off x="5999783" y="2122982"/>
          <a:ext cx="4973016" cy="915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Oferta académica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No existe una que articule a los sectores turístico, hotelero y gastronómico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Exigencias de conocimientos y competencias deben ser integradas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Objetivos de aprendizaje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Solucionar los problemas del entorno laboral.</a:t>
          </a:r>
        </a:p>
      </dsp:txBody>
      <dsp:txXfrm>
        <a:off x="5999783" y="2122982"/>
        <a:ext cx="4973016" cy="91567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7CAB85-A12E-4DEE-90FB-F3309B0F4DD6}">
      <dsp:nvSpPr>
        <dsp:cNvPr id="0" name=""/>
        <dsp:cNvSpPr/>
      </dsp:nvSpPr>
      <dsp:spPr>
        <a:xfrm>
          <a:off x="74285" y="677607"/>
          <a:ext cx="5351006" cy="629530"/>
        </a:xfrm>
        <a:prstGeom prst="rect">
          <a:avLst/>
        </a:prstGeom>
        <a:solidFill>
          <a:srgbClr val="CC3399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944C83-8B83-4704-8130-7497E91219D2}">
      <dsp:nvSpPr>
        <dsp:cNvPr id="0" name=""/>
        <dsp:cNvSpPr/>
      </dsp:nvSpPr>
      <dsp:spPr>
        <a:xfrm>
          <a:off x="1618" y="1367326"/>
          <a:ext cx="393104" cy="3931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998DF2-D5FC-4CF6-919C-041690525242}">
      <dsp:nvSpPr>
        <dsp:cNvPr id="0" name=""/>
        <dsp:cNvSpPr/>
      </dsp:nvSpPr>
      <dsp:spPr>
        <a:xfrm>
          <a:off x="1618" y="0"/>
          <a:ext cx="5351006" cy="113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6500" kern="1200" dirty="0"/>
            <a:t>      </a:t>
          </a:r>
          <a:endParaRPr lang="es-EC" sz="800" kern="1200" dirty="0"/>
        </a:p>
      </dsp:txBody>
      <dsp:txXfrm>
        <a:off x="1618" y="0"/>
        <a:ext cx="5351006" cy="1130900"/>
      </dsp:txXfrm>
    </dsp:sp>
    <dsp:sp modelId="{0836D8F4-48A7-4C1D-B333-39B5AA048C06}">
      <dsp:nvSpPr>
        <dsp:cNvPr id="0" name=""/>
        <dsp:cNvSpPr/>
      </dsp:nvSpPr>
      <dsp:spPr>
        <a:xfrm>
          <a:off x="1618" y="2462188"/>
          <a:ext cx="35999" cy="359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0032F7-B86C-405D-8904-215C2FB46B45}">
      <dsp:nvSpPr>
        <dsp:cNvPr id="0" name=""/>
        <dsp:cNvSpPr/>
      </dsp:nvSpPr>
      <dsp:spPr>
        <a:xfrm>
          <a:off x="389134" y="2089420"/>
          <a:ext cx="4976435" cy="916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Las IES deben realizar estudios permanentes sobre la demanda de profesionales en el mercado laboral del Ecuador especialmente en el sector Turístico, Gastronómico, y Hotelero,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Permitirá a las instituciones tener un amplio conocimiento y enfocarse en los reajustes en los sílabos de  las carreras que deberían ofertar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Garantizara a sus estudiantes mayores oportunidades de empleabilidad, y fortalecer todas aquellas necesidades primarias relacionadas, con seguridad de empleo, de ingresos, y nuevas tendencias.</a:t>
          </a:r>
        </a:p>
      </dsp:txBody>
      <dsp:txXfrm>
        <a:off x="389134" y="2089420"/>
        <a:ext cx="4976435" cy="916304"/>
      </dsp:txXfrm>
    </dsp:sp>
    <dsp:sp modelId="{1E03334F-B4F9-49BA-ABB4-21CF6BCD81BB}">
      <dsp:nvSpPr>
        <dsp:cNvPr id="0" name=""/>
        <dsp:cNvSpPr/>
      </dsp:nvSpPr>
      <dsp:spPr>
        <a:xfrm>
          <a:off x="5577367" y="667113"/>
          <a:ext cx="5351006" cy="629530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accent2">
              <a:shade val="80000"/>
              <a:hueOff val="0"/>
              <a:satOff val="-28019"/>
              <a:lumOff val="31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119492-62D6-4DEA-ACF3-E002BF3D13CB}">
      <dsp:nvSpPr>
        <dsp:cNvPr id="0" name=""/>
        <dsp:cNvSpPr/>
      </dsp:nvSpPr>
      <dsp:spPr>
        <a:xfrm>
          <a:off x="5620175" y="1367326"/>
          <a:ext cx="393104" cy="3931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28019"/>
              <a:lumOff val="31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C2D511-73FF-4317-9A9A-1F3201A41487}">
      <dsp:nvSpPr>
        <dsp:cNvPr id="0" name=""/>
        <dsp:cNvSpPr/>
      </dsp:nvSpPr>
      <dsp:spPr>
        <a:xfrm>
          <a:off x="5620175" y="0"/>
          <a:ext cx="5351006" cy="113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           </a:t>
          </a:r>
        </a:p>
      </dsp:txBody>
      <dsp:txXfrm>
        <a:off x="5620175" y="0"/>
        <a:ext cx="5351006" cy="1130900"/>
      </dsp:txXfrm>
    </dsp:sp>
    <dsp:sp modelId="{3F712A56-F341-4D2D-A6D7-A8A5ECC87553}">
      <dsp:nvSpPr>
        <dsp:cNvPr id="0" name=""/>
        <dsp:cNvSpPr/>
      </dsp:nvSpPr>
      <dsp:spPr>
        <a:xfrm>
          <a:off x="5620175" y="2283640"/>
          <a:ext cx="393094" cy="3930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28029-5597-4FF8-BDE1-B75DA28C40FD}">
      <dsp:nvSpPr>
        <dsp:cNvPr id="0" name=""/>
        <dsp:cNvSpPr/>
      </dsp:nvSpPr>
      <dsp:spPr>
        <a:xfrm>
          <a:off x="5994745" y="2335549"/>
          <a:ext cx="4976435" cy="916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Incrementar a la oferta de la Universidad de las Fuerzas Armadas (ESPE) esta nueva malla curricular para la Maestría en Gestión y Planificación Turística, Gastronómica y Hotelera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Asignaturas que evidencien las tendencias, sean reconocidas y acreditadas como un programa carrera de calidad en el nivel de posgrado,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Lideres para el desarrollo social y que puedan ser aplicadas al manejo operativo de las áreas con elementos de innovación y ventajas estratégicas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Que sirvan de ayuda para responder a las necesidades sociales primarias que requieren los empleadores de los futuros profesionales.</a:t>
          </a:r>
        </a:p>
      </dsp:txBody>
      <dsp:txXfrm>
        <a:off x="5994745" y="2335549"/>
        <a:ext cx="4976435" cy="916304"/>
      </dsp:txXfrm>
    </dsp:sp>
    <dsp:sp modelId="{09398CC2-1DF8-44DF-94A6-89DEF9202646}">
      <dsp:nvSpPr>
        <dsp:cNvPr id="0" name=""/>
        <dsp:cNvSpPr/>
      </dsp:nvSpPr>
      <dsp:spPr>
        <a:xfrm>
          <a:off x="2389358" y="4221992"/>
          <a:ext cx="393094" cy="3923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28019"/>
              <a:lumOff val="31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13E778-FFDE-4F68-B09E-C28990102BED}">
      <dsp:nvSpPr>
        <dsp:cNvPr id="0" name=""/>
        <dsp:cNvSpPr/>
      </dsp:nvSpPr>
      <dsp:spPr>
        <a:xfrm>
          <a:off x="2866408" y="4535458"/>
          <a:ext cx="4976435" cy="916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Impacto en la demanda de una nueva oferta académica de cuarto nivel post pandemia se debe considerar el nivel socio económico de los beneficiarios</a:t>
          </a:r>
          <a:endParaRPr lang="es-EC" sz="1400" kern="1200" baseline="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Accesibilidad en costos, tiempo, y modalidad de estudios, utilizando entornos virtuales para llegar a la excelencia académica.</a:t>
          </a:r>
          <a:endParaRPr lang="es-EC" sz="1400" kern="1200" baseline="0" dirty="0"/>
        </a:p>
      </dsp:txBody>
      <dsp:txXfrm>
        <a:off x="2866408" y="4535458"/>
        <a:ext cx="4976435" cy="9163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04D28A-02D7-417B-90AB-EDBE9F311A01}">
      <dsp:nvSpPr>
        <dsp:cNvPr id="0" name=""/>
        <dsp:cNvSpPr/>
      </dsp:nvSpPr>
      <dsp:spPr>
        <a:xfrm rot="5400000">
          <a:off x="342210" y="1987483"/>
          <a:ext cx="1030294" cy="1714386"/>
        </a:xfrm>
        <a:prstGeom prst="corner">
          <a:avLst>
            <a:gd name="adj1" fmla="val 16120"/>
            <a:gd name="adj2" fmla="val 16110"/>
          </a:avLst>
        </a:prstGeom>
        <a:solidFill>
          <a:srgbClr val="CC3399"/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0D0207-547E-4E89-8281-8C325037DEE6}">
      <dsp:nvSpPr>
        <dsp:cNvPr id="0" name=""/>
        <dsp:cNvSpPr/>
      </dsp:nvSpPr>
      <dsp:spPr>
        <a:xfrm>
          <a:off x="42700" y="2454836"/>
          <a:ext cx="1886020" cy="1356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0" kern="1200" dirty="0">
              <a:latin typeface="Arial" panose="020B0604020202020204" pitchFamily="34" charset="0"/>
              <a:cs typeface="Arial" panose="020B0604020202020204" pitchFamily="34" charset="0"/>
            </a:rPr>
            <a:t>Capítulo 3  </a:t>
          </a:r>
        </a:p>
      </dsp:txBody>
      <dsp:txXfrm>
        <a:off x="42700" y="2454836"/>
        <a:ext cx="1886020" cy="1356700"/>
      </dsp:txXfrm>
    </dsp:sp>
    <dsp:sp modelId="{B3B949BF-E428-46DC-81B5-3BFE8F773E28}">
      <dsp:nvSpPr>
        <dsp:cNvPr id="0" name=""/>
        <dsp:cNvSpPr/>
      </dsp:nvSpPr>
      <dsp:spPr>
        <a:xfrm>
          <a:off x="1425956" y="1861268"/>
          <a:ext cx="292029" cy="292029"/>
        </a:xfrm>
        <a:prstGeom prst="triangle">
          <a:avLst>
            <a:gd name="adj" fmla="val 100000"/>
          </a:avLst>
        </a:prstGeom>
        <a:solidFill>
          <a:schemeClr val="accent4">
            <a:hueOff val="2785743"/>
            <a:satOff val="9906"/>
            <a:lumOff val="22402"/>
            <a:alphaOff val="0"/>
          </a:schemeClr>
        </a:solidFill>
        <a:ln w="25400" cap="flat" cmpd="sng" algn="ctr">
          <a:solidFill>
            <a:schemeClr val="accent4">
              <a:hueOff val="2785743"/>
              <a:satOff val="9906"/>
              <a:lumOff val="224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ECEE57-DBC6-42F8-830B-D5F10518D24A}">
      <dsp:nvSpPr>
        <dsp:cNvPr id="0" name=""/>
        <dsp:cNvSpPr/>
      </dsp:nvSpPr>
      <dsp:spPr>
        <a:xfrm rot="5400000">
          <a:off x="2335758" y="1484860"/>
          <a:ext cx="1030294" cy="1714386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4">
              <a:hueOff val="5571487"/>
              <a:satOff val="19812"/>
              <a:lumOff val="44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3242F0-9317-4764-ACD9-D2EB984CA552}">
      <dsp:nvSpPr>
        <dsp:cNvPr id="0" name=""/>
        <dsp:cNvSpPr/>
      </dsp:nvSpPr>
      <dsp:spPr>
        <a:xfrm>
          <a:off x="2017130" y="1930894"/>
          <a:ext cx="1852681" cy="1356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>
              <a:latin typeface="Arial" panose="020B0604020202020204" pitchFamily="34" charset="0"/>
              <a:cs typeface="Arial" panose="020B0604020202020204" pitchFamily="34" charset="0"/>
            </a:rPr>
            <a:t>Capítulo 4</a:t>
          </a:r>
          <a:r>
            <a:rPr lang="es-ES" sz="2700" kern="1200" dirty="0"/>
            <a:t> </a:t>
          </a:r>
          <a:r>
            <a:rPr lang="es-ES" sz="1800" kern="1200" dirty="0"/>
            <a:t> </a:t>
          </a:r>
          <a:endParaRPr lang="es-EC" sz="1800" kern="1200" dirty="0"/>
        </a:p>
      </dsp:txBody>
      <dsp:txXfrm>
        <a:off x="2017130" y="1930894"/>
        <a:ext cx="1852681" cy="1356700"/>
      </dsp:txXfrm>
    </dsp:sp>
    <dsp:sp modelId="{3CD94877-67A9-4888-8AE0-A15343EBF25D}">
      <dsp:nvSpPr>
        <dsp:cNvPr id="0" name=""/>
        <dsp:cNvSpPr/>
      </dsp:nvSpPr>
      <dsp:spPr>
        <a:xfrm>
          <a:off x="3489846" y="1392408"/>
          <a:ext cx="292029" cy="292029"/>
        </a:xfrm>
        <a:prstGeom prst="triangle">
          <a:avLst>
            <a:gd name="adj" fmla="val 100000"/>
          </a:avLst>
        </a:prstGeom>
        <a:solidFill>
          <a:schemeClr val="accent4">
            <a:hueOff val="8357230"/>
            <a:satOff val="29718"/>
            <a:lumOff val="67206"/>
            <a:alphaOff val="0"/>
          </a:schemeClr>
        </a:solidFill>
        <a:ln w="25400" cap="flat" cmpd="sng" algn="ctr">
          <a:solidFill>
            <a:schemeClr val="accent4">
              <a:hueOff val="8357230"/>
              <a:satOff val="29718"/>
              <a:lumOff val="672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B5F727-BD8A-431C-BF46-BF5366AF8875}">
      <dsp:nvSpPr>
        <dsp:cNvPr id="0" name=""/>
        <dsp:cNvSpPr/>
      </dsp:nvSpPr>
      <dsp:spPr>
        <a:xfrm rot="5400000">
          <a:off x="4231745" y="1059345"/>
          <a:ext cx="1182283" cy="1906123"/>
        </a:xfrm>
        <a:prstGeom prst="corner">
          <a:avLst>
            <a:gd name="adj1" fmla="val 16120"/>
            <a:gd name="adj2" fmla="val 16110"/>
          </a:avLst>
        </a:prstGeom>
        <a:solidFill>
          <a:srgbClr val="00B050"/>
        </a:solidFill>
        <a:ln w="25400" cap="flat" cmpd="sng" algn="ctr">
          <a:solidFill>
            <a:schemeClr val="accent4">
              <a:hueOff val="11142974"/>
              <a:satOff val="39624"/>
              <a:lumOff val="8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E2036-D10E-437F-A91A-206FBDDCAD7F}">
      <dsp:nvSpPr>
        <dsp:cNvPr id="0" name=""/>
        <dsp:cNvSpPr/>
      </dsp:nvSpPr>
      <dsp:spPr>
        <a:xfrm>
          <a:off x="4069055" y="1602900"/>
          <a:ext cx="1730130" cy="1356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900" b="0" i="0" kern="1200" dirty="0">
              <a:latin typeface="Arial" panose="020B0604020202020204" pitchFamily="34" charset="0"/>
              <a:cs typeface="Arial" panose="020B0604020202020204" pitchFamily="34" charset="0"/>
            </a:rPr>
            <a:t>Brochure</a:t>
          </a:r>
          <a:r>
            <a:rPr lang="es-EC" sz="2600" b="0" i="0" kern="1200" dirty="0"/>
            <a:t>  </a:t>
          </a:r>
        </a:p>
      </dsp:txBody>
      <dsp:txXfrm>
        <a:off x="4069055" y="1602900"/>
        <a:ext cx="1730130" cy="13567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6697B-0965-40B6-B897-D3DFB226FCFD}">
      <dsp:nvSpPr>
        <dsp:cNvPr id="0" name=""/>
        <dsp:cNvSpPr/>
      </dsp:nvSpPr>
      <dsp:spPr>
        <a:xfrm>
          <a:off x="0" y="282890"/>
          <a:ext cx="3428999" cy="2057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/>
            <a:t>Cifras y Datos Actualizados</a:t>
          </a:r>
        </a:p>
      </dsp:txBody>
      <dsp:txXfrm>
        <a:off x="0" y="282890"/>
        <a:ext cx="3428999" cy="2057400"/>
      </dsp:txXfrm>
    </dsp:sp>
    <dsp:sp modelId="{D863808B-F723-475D-B941-565ED296BDD2}">
      <dsp:nvSpPr>
        <dsp:cNvPr id="0" name=""/>
        <dsp:cNvSpPr/>
      </dsp:nvSpPr>
      <dsp:spPr>
        <a:xfrm>
          <a:off x="3771900" y="282890"/>
          <a:ext cx="3428999" cy="2057400"/>
        </a:xfrm>
        <a:prstGeom prst="rect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/>
            <a:t> Empleabilidad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/>
            <a:t>Profesionales</a:t>
          </a:r>
        </a:p>
      </dsp:txBody>
      <dsp:txXfrm>
        <a:off x="3771900" y="282890"/>
        <a:ext cx="3428999" cy="2057400"/>
      </dsp:txXfrm>
    </dsp:sp>
    <dsp:sp modelId="{C230AB7B-1040-4D4B-B3EC-A0286822FF72}">
      <dsp:nvSpPr>
        <dsp:cNvPr id="0" name=""/>
        <dsp:cNvSpPr/>
      </dsp:nvSpPr>
      <dsp:spPr>
        <a:xfrm>
          <a:off x="7543800" y="282890"/>
          <a:ext cx="3428999" cy="2057400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/>
            <a:t>¿Cuál es el nivel de Inserción Laboral? </a:t>
          </a:r>
        </a:p>
      </dsp:txBody>
      <dsp:txXfrm>
        <a:off x="7543800" y="282890"/>
        <a:ext cx="3428999" cy="2057400"/>
      </dsp:txXfrm>
    </dsp:sp>
    <dsp:sp modelId="{0FDCEF26-5C2A-40DC-985E-A97F0816A19E}">
      <dsp:nvSpPr>
        <dsp:cNvPr id="0" name=""/>
        <dsp:cNvSpPr/>
      </dsp:nvSpPr>
      <dsp:spPr>
        <a:xfrm>
          <a:off x="2196857" y="2664900"/>
          <a:ext cx="3428999" cy="2057400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/>
            <a:t>Demanda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/>
            <a:t>Empresarios </a:t>
          </a:r>
        </a:p>
      </dsp:txBody>
      <dsp:txXfrm>
        <a:off x="2196857" y="2664900"/>
        <a:ext cx="3428999" cy="2057400"/>
      </dsp:txXfrm>
    </dsp:sp>
    <dsp:sp modelId="{BA92394F-8658-4B05-ABA1-82D75BEF001A}">
      <dsp:nvSpPr>
        <dsp:cNvPr id="0" name=""/>
        <dsp:cNvSpPr/>
      </dsp:nvSpPr>
      <dsp:spPr>
        <a:xfrm>
          <a:off x="6188213" y="2683190"/>
          <a:ext cx="3428999" cy="2057400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/>
            <a:t>¿Qué requisitos, capacidades y competencias implica su demanda laboral?</a:t>
          </a:r>
        </a:p>
      </dsp:txBody>
      <dsp:txXfrm>
        <a:off x="6188213" y="2683190"/>
        <a:ext cx="3428999" cy="20574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899A86-7062-4F1C-A6CA-0B891E823D17}">
      <dsp:nvSpPr>
        <dsp:cNvPr id="0" name=""/>
        <dsp:cNvSpPr/>
      </dsp:nvSpPr>
      <dsp:spPr>
        <a:xfrm>
          <a:off x="0" y="1035744"/>
          <a:ext cx="712763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F4D531-7B20-4A9B-B2AA-6819A0620312}">
      <dsp:nvSpPr>
        <dsp:cNvPr id="0" name=""/>
        <dsp:cNvSpPr/>
      </dsp:nvSpPr>
      <dsp:spPr>
        <a:xfrm>
          <a:off x="356381" y="15405"/>
          <a:ext cx="5401760" cy="1241739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585" tIns="0" rIns="18858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Determinar el estudio y la necesidad social, demanda y empleabilidad para el sector turismo en la provincia de Pichincha</a:t>
          </a:r>
          <a:endParaRPr lang="es-EC" sz="1800" kern="1200" dirty="0"/>
        </a:p>
      </dsp:txBody>
      <dsp:txXfrm>
        <a:off x="416998" y="76022"/>
        <a:ext cx="5280526" cy="1120505"/>
      </dsp:txXfrm>
    </dsp:sp>
    <dsp:sp modelId="{F3EB51ED-C0F8-4F30-8361-020B3421E2D8}">
      <dsp:nvSpPr>
        <dsp:cNvPr id="0" name=""/>
        <dsp:cNvSpPr/>
      </dsp:nvSpPr>
      <dsp:spPr>
        <a:xfrm>
          <a:off x="0" y="2763703"/>
          <a:ext cx="712763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F310A-BB7A-4349-98A4-D963AAB59CDA}">
      <dsp:nvSpPr>
        <dsp:cNvPr id="0" name=""/>
        <dsp:cNvSpPr/>
      </dsp:nvSpPr>
      <dsp:spPr>
        <a:xfrm>
          <a:off x="356033" y="1494744"/>
          <a:ext cx="5427488" cy="1490358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585" tIns="0" rIns="188585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Investigar las necesidades sociales de la población, organizaciones públicas y privadas del sector turismo, para conocer la demanda y empleabilidad en la provincia de Pichincha</a:t>
          </a:r>
          <a:endParaRPr lang="es-EC" sz="1800" kern="1200" dirty="0"/>
        </a:p>
      </dsp:txBody>
      <dsp:txXfrm>
        <a:off x="428786" y="1567497"/>
        <a:ext cx="5281982" cy="1344852"/>
      </dsp:txXfrm>
    </dsp:sp>
    <dsp:sp modelId="{4F7C289C-4955-4CE9-98F2-198D7D9E0FB8}">
      <dsp:nvSpPr>
        <dsp:cNvPr id="0" name=""/>
        <dsp:cNvSpPr/>
      </dsp:nvSpPr>
      <dsp:spPr>
        <a:xfrm>
          <a:off x="0" y="4320723"/>
          <a:ext cx="712763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059320-BD42-4D97-AF05-DCBD7DDCEA2C}">
      <dsp:nvSpPr>
        <dsp:cNvPr id="0" name=""/>
        <dsp:cNvSpPr/>
      </dsp:nvSpPr>
      <dsp:spPr>
        <a:xfrm>
          <a:off x="356381" y="3222703"/>
          <a:ext cx="5277875" cy="1319420"/>
        </a:xfrm>
        <a:prstGeom prst="round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585" tIns="0" rIns="188585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Identificar las percepciones requerimientos, motivaciones e intereses de los involucrados en el sector turismo</a:t>
          </a:r>
          <a:endParaRPr lang="es-EC" sz="1800" kern="1200" dirty="0"/>
        </a:p>
      </dsp:txBody>
      <dsp:txXfrm>
        <a:off x="420790" y="3287112"/>
        <a:ext cx="5149057" cy="1190602"/>
      </dsp:txXfrm>
    </dsp:sp>
    <dsp:sp modelId="{974577D9-5D61-4FD4-B753-9090CE3E4C38}">
      <dsp:nvSpPr>
        <dsp:cNvPr id="0" name=""/>
        <dsp:cNvSpPr/>
      </dsp:nvSpPr>
      <dsp:spPr>
        <a:xfrm>
          <a:off x="0" y="5796378"/>
          <a:ext cx="712763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433748-179E-47A5-BA09-8F296AF342E1}">
      <dsp:nvSpPr>
        <dsp:cNvPr id="0" name=""/>
        <dsp:cNvSpPr/>
      </dsp:nvSpPr>
      <dsp:spPr>
        <a:xfrm>
          <a:off x="356381" y="4779723"/>
          <a:ext cx="5432844" cy="1238055"/>
        </a:xfrm>
        <a:prstGeom prst="round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585" tIns="0" rIns="188585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Caracterizar la situación laboral de los profesionales campo amplio del turismo que labora en la provincia de Pichincha</a:t>
          </a:r>
          <a:endParaRPr lang="es-EC" sz="1800" kern="1200" dirty="0"/>
        </a:p>
      </dsp:txBody>
      <dsp:txXfrm>
        <a:off x="416818" y="4840160"/>
        <a:ext cx="5311970" cy="11171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04D28A-02D7-417B-90AB-EDBE9F311A01}">
      <dsp:nvSpPr>
        <dsp:cNvPr id="0" name=""/>
        <dsp:cNvSpPr/>
      </dsp:nvSpPr>
      <dsp:spPr>
        <a:xfrm rot="5400000">
          <a:off x="335094" y="2141167"/>
          <a:ext cx="1008123" cy="167749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0D0207-547E-4E89-8281-8C325037DEE6}">
      <dsp:nvSpPr>
        <dsp:cNvPr id="0" name=""/>
        <dsp:cNvSpPr/>
      </dsp:nvSpPr>
      <dsp:spPr>
        <a:xfrm>
          <a:off x="155530" y="2610782"/>
          <a:ext cx="1514451" cy="1327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- Plan Nacional de Turismo 2030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-Plan Nacional de Desarrollo 2017-2021</a:t>
          </a:r>
          <a:r>
            <a:rPr lang="es-ES" sz="1600" b="0" kern="1200" dirty="0"/>
            <a:t>  </a:t>
          </a:r>
        </a:p>
      </dsp:txBody>
      <dsp:txXfrm>
        <a:off x="155530" y="2610782"/>
        <a:ext cx="1514451" cy="1327505"/>
      </dsp:txXfrm>
    </dsp:sp>
    <dsp:sp modelId="{B3B949BF-E428-46DC-81B5-3BFE8F773E28}">
      <dsp:nvSpPr>
        <dsp:cNvPr id="0" name=""/>
        <dsp:cNvSpPr/>
      </dsp:nvSpPr>
      <dsp:spPr>
        <a:xfrm>
          <a:off x="1395519" y="2017668"/>
          <a:ext cx="285745" cy="285745"/>
        </a:xfrm>
        <a:prstGeom prst="triangle">
          <a:avLst>
            <a:gd name="adj" fmla="val 100000"/>
          </a:avLst>
        </a:prstGeom>
        <a:solidFill>
          <a:schemeClr val="bg2">
            <a:lumMod val="2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ECEE57-DBC6-42F8-830B-D5F10518D24A}">
      <dsp:nvSpPr>
        <dsp:cNvPr id="0" name=""/>
        <dsp:cNvSpPr/>
      </dsp:nvSpPr>
      <dsp:spPr>
        <a:xfrm rot="5400000">
          <a:off x="2189079" y="1400793"/>
          <a:ext cx="1008123" cy="1677494"/>
        </a:xfrm>
        <a:prstGeom prst="corner">
          <a:avLst>
            <a:gd name="adj1" fmla="val 16120"/>
            <a:gd name="adj2" fmla="val 16110"/>
          </a:avLst>
        </a:prstGeom>
        <a:solidFill>
          <a:srgbClr val="FF99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3242F0-9317-4764-ACD9-D2EB984CA552}">
      <dsp:nvSpPr>
        <dsp:cNvPr id="0" name=""/>
        <dsp:cNvSpPr/>
      </dsp:nvSpPr>
      <dsp:spPr>
        <a:xfrm>
          <a:off x="1928871" y="1924065"/>
          <a:ext cx="1763942" cy="1890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Transformación de la Matriz Productiva</a:t>
          </a:r>
          <a:r>
            <a:rPr lang="es-ES" sz="1600" kern="1200" dirty="0"/>
            <a:t>  </a:t>
          </a:r>
          <a:endParaRPr lang="es-EC" sz="1600" kern="1200" dirty="0"/>
        </a:p>
      </dsp:txBody>
      <dsp:txXfrm>
        <a:off x="1928871" y="1924065"/>
        <a:ext cx="1763942" cy="1890713"/>
      </dsp:txXfrm>
    </dsp:sp>
    <dsp:sp modelId="{3CD94877-67A9-4888-8AE0-A15343EBF25D}">
      <dsp:nvSpPr>
        <dsp:cNvPr id="0" name=""/>
        <dsp:cNvSpPr/>
      </dsp:nvSpPr>
      <dsp:spPr>
        <a:xfrm>
          <a:off x="5288147" y="832125"/>
          <a:ext cx="285745" cy="285745"/>
        </a:xfrm>
        <a:prstGeom prst="triangle">
          <a:avLst>
            <a:gd name="adj" fmla="val 10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B5F727-BD8A-431C-BF46-BF5366AF8875}">
      <dsp:nvSpPr>
        <dsp:cNvPr id="0" name=""/>
        <dsp:cNvSpPr/>
      </dsp:nvSpPr>
      <dsp:spPr>
        <a:xfrm rot="5400000">
          <a:off x="4062913" y="848217"/>
          <a:ext cx="1156841" cy="1865106"/>
        </a:xfrm>
        <a:prstGeom prst="corner">
          <a:avLst>
            <a:gd name="adj1" fmla="val 16120"/>
            <a:gd name="adj2" fmla="val 16110"/>
          </a:avLst>
        </a:prstGeom>
        <a:solidFill>
          <a:srgbClr val="660066"/>
        </a:solidFill>
        <a:ln w="25400" cap="flat" cmpd="sng" algn="ctr">
          <a:solidFill>
            <a:schemeClr val="accent4">
              <a:hueOff val="11142974"/>
              <a:satOff val="39624"/>
              <a:lumOff val="8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E2036-D10E-437F-A91A-206FBDDCAD7F}">
      <dsp:nvSpPr>
        <dsp:cNvPr id="0" name=""/>
        <dsp:cNvSpPr/>
      </dsp:nvSpPr>
      <dsp:spPr>
        <a:xfrm>
          <a:off x="3871913" y="1448914"/>
          <a:ext cx="1603183" cy="1327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Agenda Zonal Zona 2 y Zona 9</a:t>
          </a:r>
          <a:r>
            <a:rPr lang="es-EC" sz="1600" b="0" i="0" kern="1200" dirty="0"/>
            <a:t>  </a:t>
          </a:r>
        </a:p>
      </dsp:txBody>
      <dsp:txXfrm>
        <a:off x="3871913" y="1448914"/>
        <a:ext cx="1603183" cy="13275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04D28A-02D7-417B-90AB-EDBE9F311A01}">
      <dsp:nvSpPr>
        <dsp:cNvPr id="0" name=""/>
        <dsp:cNvSpPr/>
      </dsp:nvSpPr>
      <dsp:spPr>
        <a:xfrm rot="5400000">
          <a:off x="317246" y="2404899"/>
          <a:ext cx="850318" cy="1414911"/>
        </a:xfrm>
        <a:prstGeom prst="corner">
          <a:avLst>
            <a:gd name="adj1" fmla="val 16120"/>
            <a:gd name="adj2" fmla="val 16110"/>
          </a:avLst>
        </a:prstGeom>
        <a:solidFill>
          <a:srgbClr val="CC3399"/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0D0207-547E-4E89-8281-8C325037DEE6}">
      <dsp:nvSpPr>
        <dsp:cNvPr id="0" name=""/>
        <dsp:cNvSpPr/>
      </dsp:nvSpPr>
      <dsp:spPr>
        <a:xfrm>
          <a:off x="131971" y="2861399"/>
          <a:ext cx="1310653" cy="1119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Estudio de Brechas Turísticas</a:t>
          </a:r>
          <a:r>
            <a:rPr lang="es-ES" sz="1600" b="0" kern="1200" dirty="0"/>
            <a:t> </a:t>
          </a:r>
        </a:p>
      </dsp:txBody>
      <dsp:txXfrm>
        <a:off x="131971" y="2861399"/>
        <a:ext cx="1310653" cy="1119707"/>
      </dsp:txXfrm>
    </dsp:sp>
    <dsp:sp modelId="{B3B949BF-E428-46DC-81B5-3BFE8F773E28}">
      <dsp:nvSpPr>
        <dsp:cNvPr id="0" name=""/>
        <dsp:cNvSpPr/>
      </dsp:nvSpPr>
      <dsp:spPr>
        <a:xfrm>
          <a:off x="1211681" y="2287774"/>
          <a:ext cx="241017" cy="241017"/>
        </a:xfrm>
        <a:prstGeom prst="triangle">
          <a:avLst>
            <a:gd name="adj" fmla="val 100000"/>
          </a:avLst>
        </a:prstGeom>
        <a:solidFill>
          <a:schemeClr val="tx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ECEE57-DBC6-42F8-830B-D5F10518D24A}">
      <dsp:nvSpPr>
        <dsp:cNvPr id="0" name=""/>
        <dsp:cNvSpPr/>
      </dsp:nvSpPr>
      <dsp:spPr>
        <a:xfrm rot="5400000">
          <a:off x="1983383" y="1820676"/>
          <a:ext cx="850318" cy="1414911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4">
              <a:hueOff val="5571487"/>
              <a:satOff val="19812"/>
              <a:lumOff val="44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3242F0-9317-4764-ACD9-D2EB984CA552}">
      <dsp:nvSpPr>
        <dsp:cNvPr id="0" name=""/>
        <dsp:cNvSpPr/>
      </dsp:nvSpPr>
      <dsp:spPr>
        <a:xfrm>
          <a:off x="1697273" y="2271730"/>
          <a:ext cx="1529048" cy="1119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ENEMDU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0" kern="1200" dirty="0"/>
            <a:t>SIISE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b="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800" kern="1200" dirty="0"/>
        </a:p>
      </dsp:txBody>
      <dsp:txXfrm>
        <a:off x="1697273" y="2271730"/>
        <a:ext cx="1529048" cy="1119707"/>
      </dsp:txXfrm>
    </dsp:sp>
    <dsp:sp modelId="{3CD94877-67A9-4888-8AE0-A15343EBF25D}">
      <dsp:nvSpPr>
        <dsp:cNvPr id="0" name=""/>
        <dsp:cNvSpPr/>
      </dsp:nvSpPr>
      <dsp:spPr>
        <a:xfrm>
          <a:off x="2786947" y="1680415"/>
          <a:ext cx="241017" cy="241017"/>
        </a:xfrm>
        <a:prstGeom prst="triangle">
          <a:avLst>
            <a:gd name="adj" fmla="val 100000"/>
          </a:avLst>
        </a:prstGeom>
        <a:solidFill>
          <a:schemeClr val="bg2">
            <a:lumMod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B5F727-BD8A-431C-BF46-BF5366AF8875}">
      <dsp:nvSpPr>
        <dsp:cNvPr id="0" name=""/>
        <dsp:cNvSpPr/>
      </dsp:nvSpPr>
      <dsp:spPr>
        <a:xfrm rot="5400000">
          <a:off x="3571094" y="264032"/>
          <a:ext cx="975758" cy="1573155"/>
        </a:xfrm>
        <a:prstGeom prst="corner">
          <a:avLst>
            <a:gd name="adj1" fmla="val 16120"/>
            <a:gd name="adj2" fmla="val 16110"/>
          </a:avLst>
        </a:prstGeom>
        <a:solidFill>
          <a:srgbClr val="00B050"/>
        </a:solidFill>
        <a:ln w="25400" cap="flat" cmpd="sng" algn="ctr">
          <a:solidFill>
            <a:schemeClr val="accent4">
              <a:hueOff val="11142974"/>
              <a:satOff val="39624"/>
              <a:lumOff val="8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E2036-D10E-437F-A91A-206FBDDCAD7F}">
      <dsp:nvSpPr>
        <dsp:cNvPr id="0" name=""/>
        <dsp:cNvSpPr/>
      </dsp:nvSpPr>
      <dsp:spPr>
        <a:xfrm>
          <a:off x="3464907" y="778735"/>
          <a:ext cx="1427905" cy="4393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CNC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Propone el fortalecimiento de O y D turística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Articula el sector turístico y patrimonio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Gestiona actividades Turísticas</a:t>
          </a:r>
        </a:p>
      </dsp:txBody>
      <dsp:txXfrm>
        <a:off x="3464907" y="778735"/>
        <a:ext cx="1427905" cy="43934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C7641-3372-4E8E-9EDA-A57E65D9D24D}">
      <dsp:nvSpPr>
        <dsp:cNvPr id="0" name=""/>
        <dsp:cNvSpPr/>
      </dsp:nvSpPr>
      <dsp:spPr>
        <a:xfrm rot="5400000">
          <a:off x="5721633" y="-829913"/>
          <a:ext cx="1674949" cy="3379853"/>
        </a:xfrm>
        <a:prstGeom prst="hexagon">
          <a:avLst>
            <a:gd name="adj" fmla="val 25000"/>
            <a:gd name="vf" fmla="val 115470"/>
          </a:avLst>
        </a:prstGeom>
        <a:solidFill>
          <a:srgbClr val="0070C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 dirty="0"/>
            <a:t>Indicadores de Empleabilidad</a:t>
          </a:r>
        </a:p>
      </dsp:txBody>
      <dsp:txXfrm rot="-5400000">
        <a:off x="5432490" y="301697"/>
        <a:ext cx="2253235" cy="1116633"/>
      </dsp:txXfrm>
    </dsp:sp>
    <dsp:sp modelId="{3E8B4050-B294-440A-832D-C708A1759D11}">
      <dsp:nvSpPr>
        <dsp:cNvPr id="0" name=""/>
        <dsp:cNvSpPr/>
      </dsp:nvSpPr>
      <dsp:spPr>
        <a:xfrm>
          <a:off x="64022" y="308001"/>
          <a:ext cx="1867880" cy="1004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929035-3542-4607-A852-CDA1D0AC3202}">
      <dsp:nvSpPr>
        <dsp:cNvPr id="0" name=""/>
        <dsp:cNvSpPr/>
      </dsp:nvSpPr>
      <dsp:spPr>
        <a:xfrm rot="5400000">
          <a:off x="2313078" y="-783816"/>
          <a:ext cx="1673727" cy="3241360"/>
        </a:xfrm>
        <a:prstGeom prst="hexagon">
          <a:avLst>
            <a:gd name="adj" fmla="val 25000"/>
            <a:gd name="vf" fmla="val 115470"/>
          </a:avLst>
        </a:prstGeom>
        <a:solidFill>
          <a:srgbClr val="FF990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3600" kern="1200"/>
        </a:p>
      </dsp:txBody>
      <dsp:txXfrm rot="-5400000">
        <a:off x="2069489" y="278955"/>
        <a:ext cx="2160906" cy="1115818"/>
      </dsp:txXfrm>
    </dsp:sp>
    <dsp:sp modelId="{AB7510BD-B248-4C01-A7B0-7381A9691FC4}">
      <dsp:nvSpPr>
        <dsp:cNvPr id="0" name=""/>
        <dsp:cNvSpPr/>
      </dsp:nvSpPr>
      <dsp:spPr>
        <a:xfrm rot="5400000">
          <a:off x="3932694" y="546289"/>
          <a:ext cx="1673727" cy="343244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 dirty="0"/>
            <a:t>Variables Actitudinales</a:t>
          </a:r>
        </a:p>
      </dsp:txBody>
      <dsp:txXfrm rot="-5400000">
        <a:off x="3625409" y="1704605"/>
        <a:ext cx="2288299" cy="1115818"/>
      </dsp:txXfrm>
    </dsp:sp>
    <dsp:sp modelId="{BB90573E-AE0E-44F6-A5E0-D5AB392E0B23}">
      <dsp:nvSpPr>
        <dsp:cNvPr id="0" name=""/>
        <dsp:cNvSpPr/>
      </dsp:nvSpPr>
      <dsp:spPr>
        <a:xfrm>
          <a:off x="378298" y="2151719"/>
          <a:ext cx="2308790" cy="1004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C2102E-EE26-4675-A0FC-790D61026184}">
      <dsp:nvSpPr>
        <dsp:cNvPr id="0" name=""/>
        <dsp:cNvSpPr/>
      </dsp:nvSpPr>
      <dsp:spPr>
        <a:xfrm rot="5400000">
          <a:off x="7157216" y="856886"/>
          <a:ext cx="1789968" cy="2967212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3600" kern="1200"/>
        </a:p>
      </dsp:txBody>
      <dsp:txXfrm rot="-5400000">
        <a:off x="7063129" y="1743836"/>
        <a:ext cx="1978142" cy="1193312"/>
      </dsp:txXfrm>
    </dsp:sp>
    <dsp:sp modelId="{02C2A7DF-B197-4EAB-8488-0267266D2483}">
      <dsp:nvSpPr>
        <dsp:cNvPr id="0" name=""/>
        <dsp:cNvSpPr/>
      </dsp:nvSpPr>
      <dsp:spPr>
        <a:xfrm rot="5400000">
          <a:off x="5383104" y="2139153"/>
          <a:ext cx="1749514" cy="3004940"/>
        </a:xfrm>
        <a:prstGeom prst="hexagon">
          <a:avLst>
            <a:gd name="adj" fmla="val 25000"/>
            <a:gd name="vf" fmla="val 115470"/>
          </a:avLst>
        </a:prstGeom>
        <a:solidFill>
          <a:srgbClr val="7030A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 dirty="0">
              <a:solidFill>
                <a:schemeClr val="bg1"/>
              </a:solidFill>
            </a:rPr>
            <a:t>Cualitativo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 dirty="0">
              <a:solidFill>
                <a:schemeClr val="bg1"/>
              </a:solidFill>
            </a:rPr>
            <a:t>Cuantitativo</a:t>
          </a:r>
          <a:endParaRPr lang="es-EC" sz="2400" kern="1200" dirty="0"/>
        </a:p>
      </dsp:txBody>
      <dsp:txXfrm rot="-5400000">
        <a:off x="5256214" y="3058452"/>
        <a:ext cx="2003294" cy="1166342"/>
      </dsp:txXfrm>
    </dsp:sp>
    <dsp:sp modelId="{C01C8FD7-DEAF-4049-806F-0242E2C3BEFA}">
      <dsp:nvSpPr>
        <dsp:cNvPr id="0" name=""/>
        <dsp:cNvSpPr/>
      </dsp:nvSpPr>
      <dsp:spPr>
        <a:xfrm>
          <a:off x="8159153" y="3368287"/>
          <a:ext cx="1867880" cy="1004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AD6024-DC11-41FB-8781-5B068580CBB2}">
      <dsp:nvSpPr>
        <dsp:cNvPr id="0" name=""/>
        <dsp:cNvSpPr/>
      </dsp:nvSpPr>
      <dsp:spPr>
        <a:xfrm rot="5400000">
          <a:off x="2251571" y="2094153"/>
          <a:ext cx="1673727" cy="3047139"/>
        </a:xfrm>
        <a:prstGeom prst="hexagon">
          <a:avLst>
            <a:gd name="adj" fmla="val 25000"/>
            <a:gd name="vf" fmla="val 115470"/>
          </a:avLst>
        </a:prstGeom>
        <a:solidFill>
          <a:srgbClr val="00B05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 dirty="0">
              <a:solidFill>
                <a:schemeClr val="bg1"/>
              </a:solidFill>
            </a:rPr>
            <a:t>Enfoque metodológico mixto</a:t>
          </a:r>
          <a:endParaRPr lang="es-EC" sz="2400" kern="1200" dirty="0"/>
        </a:p>
      </dsp:txBody>
      <dsp:txXfrm rot="-5400000">
        <a:off x="2072721" y="3059814"/>
        <a:ext cx="2031426" cy="11158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CCD45-9FEB-4E48-85E0-0E8982C7FB34}">
      <dsp:nvSpPr>
        <dsp:cNvPr id="0" name=""/>
        <dsp:cNvSpPr/>
      </dsp:nvSpPr>
      <dsp:spPr>
        <a:xfrm>
          <a:off x="7325" y="775838"/>
          <a:ext cx="2189407" cy="1313644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kern="1200" dirty="0"/>
            <a:t>Con un enfoque local</a:t>
          </a:r>
        </a:p>
      </dsp:txBody>
      <dsp:txXfrm>
        <a:off x="45800" y="814313"/>
        <a:ext cx="2112457" cy="1236694"/>
      </dsp:txXfrm>
    </dsp:sp>
    <dsp:sp modelId="{39186A90-83E4-4954-A5E2-00A13D47B5E3}">
      <dsp:nvSpPr>
        <dsp:cNvPr id="0" name=""/>
        <dsp:cNvSpPr/>
      </dsp:nvSpPr>
      <dsp:spPr>
        <a:xfrm>
          <a:off x="2389400" y="1161174"/>
          <a:ext cx="464154" cy="5429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100" kern="1200"/>
        </a:p>
      </dsp:txBody>
      <dsp:txXfrm>
        <a:off x="2389400" y="1269769"/>
        <a:ext cx="324908" cy="325783"/>
      </dsp:txXfrm>
    </dsp:sp>
    <dsp:sp modelId="{B048692D-B21A-4A80-92CB-B0A11190B60B}">
      <dsp:nvSpPr>
        <dsp:cNvPr id="0" name=""/>
        <dsp:cNvSpPr/>
      </dsp:nvSpPr>
      <dsp:spPr>
        <a:xfrm>
          <a:off x="3072495" y="775838"/>
          <a:ext cx="2189407" cy="1313644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kern="1200" dirty="0"/>
            <a:t>Diseño Transversal</a:t>
          </a:r>
        </a:p>
      </dsp:txBody>
      <dsp:txXfrm>
        <a:off x="3110970" y="814313"/>
        <a:ext cx="2112457" cy="1236694"/>
      </dsp:txXfrm>
    </dsp:sp>
    <dsp:sp modelId="{B92E7C88-3470-48DC-94B2-BF54A1264758}">
      <dsp:nvSpPr>
        <dsp:cNvPr id="0" name=""/>
        <dsp:cNvSpPr/>
      </dsp:nvSpPr>
      <dsp:spPr>
        <a:xfrm>
          <a:off x="5454571" y="1161174"/>
          <a:ext cx="464154" cy="5429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100" kern="1200"/>
        </a:p>
      </dsp:txBody>
      <dsp:txXfrm>
        <a:off x="5454571" y="1269769"/>
        <a:ext cx="324908" cy="325783"/>
      </dsp:txXfrm>
    </dsp:sp>
    <dsp:sp modelId="{C94C5BF2-D072-4350-913E-A9D2A6FA8923}">
      <dsp:nvSpPr>
        <dsp:cNvPr id="0" name=""/>
        <dsp:cNvSpPr/>
      </dsp:nvSpPr>
      <dsp:spPr>
        <a:xfrm>
          <a:off x="6137666" y="775838"/>
          <a:ext cx="2189407" cy="1313644"/>
        </a:xfrm>
        <a:prstGeom prst="roundRect">
          <a:avLst>
            <a:gd name="adj" fmla="val 10000"/>
          </a:avLst>
        </a:prstGeom>
        <a:solidFill>
          <a:srgbClr val="FF99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kern="1200" dirty="0"/>
            <a:t>Análisis estadístico descriptivo </a:t>
          </a:r>
        </a:p>
      </dsp:txBody>
      <dsp:txXfrm>
        <a:off x="6176141" y="814313"/>
        <a:ext cx="2112457" cy="1236694"/>
      </dsp:txXfrm>
    </dsp:sp>
    <dsp:sp modelId="{1226EFEA-029D-402D-A63C-FB683FE74A59}">
      <dsp:nvSpPr>
        <dsp:cNvPr id="0" name=""/>
        <dsp:cNvSpPr/>
      </dsp:nvSpPr>
      <dsp:spPr>
        <a:xfrm rot="5400000">
          <a:off x="7000292" y="2242741"/>
          <a:ext cx="464154" cy="5429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100" kern="1200"/>
        </a:p>
      </dsp:txBody>
      <dsp:txXfrm rot="-5400000">
        <a:off x="7069478" y="2282150"/>
        <a:ext cx="325783" cy="324908"/>
      </dsp:txXfrm>
    </dsp:sp>
    <dsp:sp modelId="{FB5D4DDA-D562-4A63-82C3-CA74E2BB949C}">
      <dsp:nvSpPr>
        <dsp:cNvPr id="0" name=""/>
        <dsp:cNvSpPr/>
      </dsp:nvSpPr>
      <dsp:spPr>
        <a:xfrm>
          <a:off x="6137666" y="2965246"/>
          <a:ext cx="2189407" cy="1313644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kern="1200" dirty="0"/>
            <a:t>Según el objetivo general </a:t>
          </a:r>
        </a:p>
      </dsp:txBody>
      <dsp:txXfrm>
        <a:off x="6176141" y="3003721"/>
        <a:ext cx="2112457" cy="1236694"/>
      </dsp:txXfrm>
    </dsp:sp>
    <dsp:sp modelId="{A0D7FE46-41A4-4A0F-8144-337F2FE1AC4C}">
      <dsp:nvSpPr>
        <dsp:cNvPr id="0" name=""/>
        <dsp:cNvSpPr/>
      </dsp:nvSpPr>
      <dsp:spPr>
        <a:xfrm rot="10800000">
          <a:off x="5480844" y="3350581"/>
          <a:ext cx="464154" cy="5429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100" kern="1200"/>
        </a:p>
      </dsp:txBody>
      <dsp:txXfrm rot="10800000">
        <a:off x="5620090" y="3459176"/>
        <a:ext cx="324908" cy="325783"/>
      </dsp:txXfrm>
    </dsp:sp>
    <dsp:sp modelId="{0F0B404F-94DC-4C5F-A7E1-9866C6614641}">
      <dsp:nvSpPr>
        <dsp:cNvPr id="0" name=""/>
        <dsp:cNvSpPr/>
      </dsp:nvSpPr>
      <dsp:spPr>
        <a:xfrm>
          <a:off x="3072495" y="2965246"/>
          <a:ext cx="2189407" cy="1313644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kern="1200" dirty="0"/>
            <a:t>Estudio de Campo</a:t>
          </a:r>
        </a:p>
      </dsp:txBody>
      <dsp:txXfrm>
        <a:off x="3110970" y="3003721"/>
        <a:ext cx="2112457" cy="12366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AE33A-148B-41CF-8129-B8CD71CAC269}">
      <dsp:nvSpPr>
        <dsp:cNvPr id="0" name=""/>
        <dsp:cNvSpPr/>
      </dsp:nvSpPr>
      <dsp:spPr>
        <a:xfrm>
          <a:off x="2305803" y="-30711"/>
          <a:ext cx="4959430" cy="4959430"/>
        </a:xfrm>
        <a:prstGeom prst="circularArrow">
          <a:avLst>
            <a:gd name="adj1" fmla="val 5544"/>
            <a:gd name="adj2" fmla="val 330680"/>
            <a:gd name="adj3" fmla="val 13745187"/>
            <a:gd name="adj4" fmla="val 17404700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056AA0-4DAD-47EE-8A0F-5EE1EF9FA7C6}">
      <dsp:nvSpPr>
        <dsp:cNvPr id="0" name=""/>
        <dsp:cNvSpPr/>
      </dsp:nvSpPr>
      <dsp:spPr>
        <a:xfrm>
          <a:off x="3609000" y="2367"/>
          <a:ext cx="2353035" cy="1176517"/>
        </a:xfrm>
        <a:prstGeom prst="roundRect">
          <a:avLst/>
        </a:prstGeom>
        <a:solidFill>
          <a:srgbClr val="00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 </a:t>
          </a:r>
          <a:r>
            <a:rPr lang="es-EC" sz="2000" kern="1200" dirty="0" err="1"/>
            <a:t>Focus</a:t>
          </a:r>
          <a:r>
            <a:rPr lang="es-EC" sz="2000" kern="1200" dirty="0"/>
            <a:t> </a:t>
          </a:r>
          <a:r>
            <a:rPr lang="es-EC" sz="2000" kern="1200" dirty="0" err="1"/>
            <a:t>Group</a:t>
          </a:r>
          <a:endParaRPr lang="es-EC" sz="2000" kern="1200" dirty="0"/>
        </a:p>
      </dsp:txBody>
      <dsp:txXfrm>
        <a:off x="3666433" y="59800"/>
        <a:ext cx="2238169" cy="1061651"/>
      </dsp:txXfrm>
    </dsp:sp>
    <dsp:sp modelId="{2A7D210F-1518-4581-99B2-1CE1633EDFF1}">
      <dsp:nvSpPr>
        <dsp:cNvPr id="0" name=""/>
        <dsp:cNvSpPr/>
      </dsp:nvSpPr>
      <dsp:spPr>
        <a:xfrm>
          <a:off x="6717652" y="1435578"/>
          <a:ext cx="2353035" cy="1176517"/>
        </a:xfrm>
        <a:prstGeom prst="roundRect">
          <a:avLst/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La Encuesta</a:t>
          </a:r>
        </a:p>
      </dsp:txBody>
      <dsp:txXfrm>
        <a:off x="6775085" y="1493011"/>
        <a:ext cx="2238169" cy="1061651"/>
      </dsp:txXfrm>
    </dsp:sp>
    <dsp:sp modelId="{E7DB98B9-DC9B-49A5-A2EF-11AE791D7517}">
      <dsp:nvSpPr>
        <dsp:cNvPr id="0" name=""/>
        <dsp:cNvSpPr/>
      </dsp:nvSpPr>
      <dsp:spPr>
        <a:xfrm>
          <a:off x="4852096" y="3830616"/>
          <a:ext cx="2353035" cy="1176517"/>
        </a:xfrm>
        <a:prstGeom prst="roundRect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Cuestionario con ? dicotómicas y politómicas </a:t>
          </a:r>
        </a:p>
      </dsp:txBody>
      <dsp:txXfrm>
        <a:off x="4909529" y="3888049"/>
        <a:ext cx="2238169" cy="1061651"/>
      </dsp:txXfrm>
    </dsp:sp>
    <dsp:sp modelId="{1F002E05-2DB3-4CFF-9993-0976D1CD331A}">
      <dsp:nvSpPr>
        <dsp:cNvPr id="0" name=""/>
        <dsp:cNvSpPr/>
      </dsp:nvSpPr>
      <dsp:spPr>
        <a:xfrm>
          <a:off x="2365896" y="3828249"/>
          <a:ext cx="2353035" cy="1176517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Formatos de encuestas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Validación </a:t>
          </a:r>
        </a:p>
      </dsp:txBody>
      <dsp:txXfrm>
        <a:off x="2423329" y="3885682"/>
        <a:ext cx="2238169" cy="1061651"/>
      </dsp:txXfrm>
    </dsp:sp>
    <dsp:sp modelId="{26ADE8A1-48B6-42FE-81CA-FC5A18ACBF00}">
      <dsp:nvSpPr>
        <dsp:cNvPr id="0" name=""/>
        <dsp:cNvSpPr/>
      </dsp:nvSpPr>
      <dsp:spPr>
        <a:xfrm>
          <a:off x="458125" y="1463715"/>
          <a:ext cx="2353035" cy="1176517"/>
        </a:xfrm>
        <a:prstGeom prst="round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Segmentación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Sectores estratégicos </a:t>
          </a:r>
        </a:p>
      </dsp:txBody>
      <dsp:txXfrm>
        <a:off x="515558" y="1521148"/>
        <a:ext cx="2238169" cy="10616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7445F-3FA6-40A1-B005-1BDEEFA53923}" type="datetimeFigureOut">
              <a:rPr lang="es-EC" smtClean="0"/>
              <a:t>4/11/2020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F413C-81CF-42E8-9D1B-597D93C776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52960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441D7-C633-4324-86FF-E00342CAD518}" type="slidenum">
              <a:rPr lang="es-ES" smtClean="0">
                <a:solidFill>
                  <a:prstClr val="black"/>
                </a:solidFill>
              </a:rPr>
              <a:pPr/>
              <a:t>1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/>
                </a:solidFill>
              </a:rPr>
              <a:t>CÓDIGO: SGC.DI.269       VERSIÓN: 1.0        DICIEMBRE 13 2011</a:t>
            </a:r>
          </a:p>
        </p:txBody>
      </p:sp>
    </p:spTree>
    <p:extLst>
      <p:ext uri="{BB962C8B-B14F-4D97-AF65-F5344CB8AC3E}">
        <p14:creationId xmlns:p14="http://schemas.microsoft.com/office/powerpoint/2010/main" val="2156751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7b44f0285_0_8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666750"/>
            <a:ext cx="5927725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7b44f0285_0_822:notes"/>
          <p:cNvSpPr txBox="1">
            <a:spLocks noGrp="1"/>
          </p:cNvSpPr>
          <p:nvPr>
            <p:ph type="body" idx="1"/>
          </p:nvPr>
        </p:nvSpPr>
        <p:spPr>
          <a:xfrm>
            <a:off x="685800" y="4223504"/>
            <a:ext cx="5486400" cy="40012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6378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6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65CF-B0DA-4CC4-85FE-6ED6C5A5C66C}" type="datetimeFigureOut">
              <a:rPr lang="es-EC" smtClean="0"/>
              <a:t>4/11/2020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34A5-7810-4659-9943-6E0EF21C9D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91945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65CF-B0DA-4CC4-85FE-6ED6C5A5C66C}" type="datetimeFigureOut">
              <a:rPr lang="es-EC" smtClean="0"/>
              <a:t>4/11/2020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34A5-7810-4659-9943-6E0EF21C9D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88000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65CF-B0DA-4CC4-85FE-6ED6C5A5C66C}" type="datetimeFigureOut">
              <a:rPr lang="es-EC" smtClean="0"/>
              <a:t>4/11/2020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34A5-7810-4659-9943-6E0EF21C9D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15616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17454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/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/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/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sz="1800"/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</p:spPr>
      </p:pic>
      <p:sp>
        <p:nvSpPr>
          <p:cNvPr id="10" name="Rectangle 27"/>
          <p:cNvSpPr>
            <a:spLocks noChangeArrowheads="1"/>
          </p:cNvSpPr>
          <p:nvPr userDrawn="1"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>
              <a:solidFill>
                <a:srgbClr val="000000"/>
              </a:solidFill>
            </a:endParaRPr>
          </a:p>
        </p:txBody>
      </p:sp>
      <p:pic>
        <p:nvPicPr>
          <p:cNvPr id="11" name="12 Imagen" descr="pie de pagina espe.jp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8 Imagen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9" y="222164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46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>
              <a:solidFill>
                <a:srgbClr val="000000"/>
              </a:solidFill>
            </a:endParaRPr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5661248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>
                <a:solidFill>
                  <a:srgbClr val="000000"/>
                </a:solidFill>
              </a:rPr>
              <a:t>FECHA ÚLTIMA REVISIÓN: </a:t>
            </a:r>
            <a:r>
              <a:rPr lang="es-EC" dirty="0">
                <a:solidFill>
                  <a:srgbClr val="000000"/>
                </a:solidFill>
              </a:rPr>
              <a:t>09/10/13</a:t>
            </a:r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5662451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>
                <a:solidFill>
                  <a:srgbClr val="000000"/>
                </a:solidFill>
              </a:rPr>
              <a:t>CÓDIGO: </a:t>
            </a:r>
            <a:r>
              <a:rPr lang="es-EC">
                <a:solidFill>
                  <a:srgbClr val="000000"/>
                </a:solidFill>
              </a:rPr>
              <a:t>SGC.DI.260</a:t>
            </a:r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5662451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>
                <a:solidFill>
                  <a:srgbClr val="000000"/>
                </a:solidFill>
              </a:rPr>
              <a:t>VERSIÓN: </a:t>
            </a:r>
            <a:r>
              <a:rPr lang="es-EC" dirty="0">
                <a:solidFill>
                  <a:srgbClr val="000000"/>
                </a:solidFill>
              </a:rPr>
              <a:t>1.1</a:t>
            </a: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9" y="222164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66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17454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1400">
              <a:solidFill>
                <a:srgbClr val="000000"/>
              </a:solidFill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800">
              <a:solidFill>
                <a:srgbClr val="000000"/>
              </a:solidFill>
            </a:endParaRPr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9758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3074" name="Picture 2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5966389"/>
            <a:ext cx="2976331" cy="68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665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21472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987121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728415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4667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65CF-B0DA-4CC4-85FE-6ED6C5A5C66C}" type="datetimeFigureOut">
              <a:rPr lang="es-EC" smtClean="0"/>
              <a:t>4/11/2020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34A5-7810-4659-9943-6E0EF21C9D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48038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498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94338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51185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84135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555713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767F5D-281F-4177-849E-1DFCF0A3D6B0}" type="datetimeFigureOut">
              <a:rPr lang="es-EC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4/11/2020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ED02D2-14E3-4EB1-BD48-D19D9671D024}" type="slidenum">
              <a:rPr lang="es-EC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C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684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65CF-B0DA-4CC4-85FE-6ED6C5A5C66C}" type="datetimeFigureOut">
              <a:rPr lang="es-EC" smtClean="0"/>
              <a:t>4/11/2020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34A5-7810-4659-9943-6E0EF21C9D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289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65CF-B0DA-4CC4-85FE-6ED6C5A5C66C}" type="datetimeFigureOut">
              <a:rPr lang="es-EC" smtClean="0"/>
              <a:t>4/11/2020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34A5-7810-4659-9943-6E0EF21C9D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7185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65CF-B0DA-4CC4-85FE-6ED6C5A5C66C}" type="datetimeFigureOut">
              <a:rPr lang="es-EC" smtClean="0"/>
              <a:t>4/11/2020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34A5-7810-4659-9943-6E0EF21C9D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8529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65CF-B0DA-4CC4-85FE-6ED6C5A5C66C}" type="datetimeFigureOut">
              <a:rPr lang="es-EC" smtClean="0"/>
              <a:t>4/11/2020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34A5-7810-4659-9943-6E0EF21C9D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52647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65CF-B0DA-4CC4-85FE-6ED6C5A5C66C}" type="datetimeFigureOut">
              <a:rPr lang="es-EC" smtClean="0"/>
              <a:t>4/11/2020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34A5-7810-4659-9943-6E0EF21C9D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9524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65CF-B0DA-4CC4-85FE-6ED6C5A5C66C}" type="datetimeFigureOut">
              <a:rPr lang="es-EC" smtClean="0"/>
              <a:t>4/11/2020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34A5-7810-4659-9943-6E0EF21C9D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12370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65CF-B0DA-4CC4-85FE-6ED6C5A5C66C}" type="datetimeFigureOut">
              <a:rPr lang="es-EC" smtClean="0"/>
              <a:t>4/11/2020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34A5-7810-4659-9943-6E0EF21C9D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3855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E65CF-B0DA-4CC4-85FE-6ED6C5A5C66C}" type="datetimeFigureOut">
              <a:rPr lang="es-EC" smtClean="0"/>
              <a:t>4/11/2020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234A5-7810-4659-9943-6E0EF21C9D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2213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6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800">
              <a:solidFill>
                <a:srgbClr val="000000"/>
              </a:solidFill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800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800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800">
              <a:solidFill>
                <a:srgbClr val="000000"/>
              </a:solidFill>
            </a:endParaRPr>
          </a:p>
        </p:txBody>
      </p:sp>
      <p:pic>
        <p:nvPicPr>
          <p:cNvPr id="1050" name="Picture 26" descr="LOGO ESPE ORIGINAL copia"/>
          <p:cNvPicPr>
            <a:picLocks noChangeAspect="1" noChangeArrowheads="1"/>
          </p:cNvPicPr>
          <p:nvPr/>
        </p:nvPicPr>
        <p:blipFill>
          <a:blip r:embed="rId14" cstate="print"/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889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9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30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openxmlformats.org/officeDocument/2006/relationships/image" Target="../media/image15.png"/><Relationship Id="rId2" Type="http://schemas.openxmlformats.org/officeDocument/2006/relationships/image" Target="../media/image9.jpeg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3.png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113.png"/><Relationship Id="rId4" Type="http://schemas.openxmlformats.org/officeDocument/2006/relationships/diagramLayout" Target="../diagrams/layout11.xml"/><Relationship Id="rId9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14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.docs.live.net/636b31d1629584e2/Escritorio/Matriz%20de%20materias%20y%20malla%20curricular.xlsx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.docs.live.net/636b31d1629584e2/Escritorio/Brochure%20Final.docx" TargetMode="Externa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9.svg"/><Relationship Id="rId4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120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121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120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diagramLayout" Target="../diagrams/layout16.xml"/><Relationship Id="rId7" Type="http://schemas.openxmlformats.org/officeDocument/2006/relationships/image" Target="../media/image122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16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232453" y="1953578"/>
            <a:ext cx="10718878" cy="1354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/>
            <a:r>
              <a:rPr lang="es-ES_tradnl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TEMA: </a:t>
            </a:r>
          </a:p>
          <a:p>
            <a:pPr algn="ctr" eaLnBrk="0" hangingPunct="0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Estudio de necesidad social de la demanda y empleabilidad para el sector turismo en la provincia de Pichincha </a:t>
            </a:r>
          </a:p>
          <a:p>
            <a:pPr algn="ctr" eaLnBrk="0" hangingPunct="0"/>
            <a:endParaRPr lang="es-ES_tradnl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801230" y="3187085"/>
            <a:ext cx="9581324" cy="2567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_tradn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AUTORES:</a:t>
            </a:r>
          </a:p>
          <a:p>
            <a:pPr algn="ctr" eaLnBrk="0" hangingPunct="0"/>
            <a:r>
              <a:rPr lang="es-ES_tradnl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Castro Valencia Santiago David y Gavilanes Haro Karla Estefany</a:t>
            </a:r>
          </a:p>
          <a:p>
            <a:pPr algn="ctr" eaLnBrk="0" hangingPunct="0"/>
            <a:endParaRPr lang="es-ES_tradnl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s-ES_tradn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DIRECTORA:</a:t>
            </a:r>
          </a:p>
          <a:p>
            <a:pPr algn="ctr" eaLnBrk="0" hangingPunct="0"/>
            <a:r>
              <a:rPr lang="es-ES_tradnl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MGS. Giomara Del Carmen Troya Santillán</a:t>
            </a:r>
          </a:p>
          <a:p>
            <a:pPr algn="ctr" eaLnBrk="0" hangingPunct="0"/>
            <a:endParaRPr lang="es-ES_tradnl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s-ES_tradnl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SANGOLQUÍ</a:t>
            </a:r>
          </a:p>
          <a:p>
            <a:pPr algn="ctr" eaLnBrk="0" hangingPunct="0"/>
            <a:r>
              <a:rPr lang="es-ES_tradnl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603514" y="1112842"/>
            <a:ext cx="997888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PROYECTO DE TITULACIÓN PREVIO A LA OBTENCIÓN DEL TÍTULO DE INGENIERO TURÍSTICO Y HOTELERO</a:t>
            </a:r>
          </a:p>
        </p:txBody>
      </p:sp>
    </p:spTree>
    <p:extLst>
      <p:ext uri="{BB962C8B-B14F-4D97-AF65-F5344CB8AC3E}">
        <p14:creationId xmlns:p14="http://schemas.microsoft.com/office/powerpoint/2010/main" val="277550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58"/>
    </mc:Choice>
    <mc:Fallback xmlns="">
      <p:transition spd="slow" advTm="1625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D1583F-CE44-4263-9CC7-4E52C823E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55982"/>
            <a:ext cx="10972800" cy="1143000"/>
          </a:xfrm>
        </p:spPr>
        <p:txBody>
          <a:bodyPr/>
          <a:lstStyle/>
          <a:p>
            <a:pPr algn="ctr"/>
            <a:r>
              <a:rPr lang="es-EC" sz="4400" i="0" dirty="0">
                <a:solidFill>
                  <a:schemeClr val="tx1"/>
                </a:solidFill>
                <a:effectLst/>
              </a:rPr>
              <a:t>Capítulo 2</a:t>
            </a:r>
            <a:br>
              <a:rPr lang="es-EC" sz="4400" i="0" dirty="0">
                <a:solidFill>
                  <a:schemeClr val="tx1"/>
                </a:solidFill>
                <a:effectLst/>
              </a:rPr>
            </a:br>
            <a:r>
              <a:rPr lang="es-EC" sz="4400" i="0" dirty="0">
                <a:solidFill>
                  <a:schemeClr val="tx1"/>
                </a:solidFill>
                <a:effectLst/>
              </a:rPr>
              <a:t>Marco Metodológico</a:t>
            </a:r>
            <a:br>
              <a:rPr lang="es-EC" sz="4400" i="0" dirty="0">
                <a:solidFill>
                  <a:schemeClr val="tx1"/>
                </a:solidFill>
                <a:effectLst/>
              </a:rPr>
            </a:br>
            <a:r>
              <a:rPr lang="es-EC" sz="4400" i="0" dirty="0"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5122" name="Picture 2" descr="Marketing UDG: El proceso de investigación de mercad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98" y="2175327"/>
            <a:ext cx="6022803" cy="410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997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ipos de Investigación Cuantitativa, Universidad del Atlántico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 b="8093"/>
          <a:stretch/>
        </p:blipFill>
        <p:spPr bwMode="auto">
          <a:xfrm>
            <a:off x="208430" y="1614214"/>
            <a:ext cx="4572000" cy="437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027632"/>
              </p:ext>
            </p:extLst>
          </p:nvPr>
        </p:nvGraphicFramePr>
        <p:xfrm>
          <a:off x="2553645" y="1444881"/>
          <a:ext cx="11321156" cy="4711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4672627" y="1785376"/>
            <a:ext cx="2286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solidFill>
                  <a:schemeClr val="bg1"/>
                </a:solidFill>
              </a:rPr>
              <a:t>Sistemas de Indicadores Sociales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9254095" y="3249199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C" sz="2400" b="1" dirty="0">
                <a:solidFill>
                  <a:schemeClr val="bg1"/>
                </a:solidFill>
              </a:rPr>
              <a:t>Variables Cuantitativas </a:t>
            </a:r>
          </a:p>
          <a:p>
            <a:pPr algn="ctr"/>
            <a:endParaRPr lang="es-EC" sz="2400" b="1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363118" y="4449528"/>
            <a:ext cx="2487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C" sz="2400" b="1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260478" y="242864"/>
            <a:ext cx="71806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VE" sz="4400" b="1" dirty="0"/>
              <a:t>Marco Metodológico</a:t>
            </a:r>
            <a:endParaRPr lang="es-EC" sz="4400" dirty="0"/>
          </a:p>
        </p:txBody>
      </p:sp>
    </p:spTree>
    <p:extLst>
      <p:ext uri="{BB962C8B-B14F-4D97-AF65-F5344CB8AC3E}">
        <p14:creationId xmlns:p14="http://schemas.microsoft.com/office/powerpoint/2010/main" val="3144282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10129" t="1313" r="2241" b="3755"/>
          <a:stretch/>
        </p:blipFill>
        <p:spPr>
          <a:xfrm>
            <a:off x="365759" y="1853489"/>
            <a:ext cx="5008098" cy="4069009"/>
          </a:xfrm>
          <a:prstGeom prst="rect">
            <a:avLst/>
          </a:prstGeom>
        </p:spPr>
      </p:pic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764953"/>
              </p:ext>
            </p:extLst>
          </p:nvPr>
        </p:nvGraphicFramePr>
        <p:xfrm>
          <a:off x="3516922" y="969775"/>
          <a:ext cx="8334399" cy="5054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ángulo 4"/>
          <p:cNvSpPr/>
          <p:nvPr/>
        </p:nvSpPr>
        <p:spPr>
          <a:xfrm>
            <a:off x="2728849" y="200334"/>
            <a:ext cx="86905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VE" sz="4400" b="1" dirty="0"/>
              <a:t>Tipología de la Investigación </a:t>
            </a:r>
            <a:endParaRPr lang="es-EC" sz="4400" dirty="0"/>
          </a:p>
        </p:txBody>
      </p:sp>
    </p:spTree>
    <p:extLst>
      <p:ext uri="{BB962C8B-B14F-4D97-AF65-F5344CB8AC3E}">
        <p14:creationId xmlns:p14="http://schemas.microsoft.com/office/powerpoint/2010/main" val="785148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</p:nvPr>
        </p:nvGraphicFramePr>
        <p:xfrm>
          <a:off x="1352684" y="1460488"/>
          <a:ext cx="9571037" cy="5007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/>
          <p:cNvSpPr/>
          <p:nvPr/>
        </p:nvSpPr>
        <p:spPr>
          <a:xfrm>
            <a:off x="651803" y="242537"/>
            <a:ext cx="10972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4400" b="1" dirty="0"/>
              <a:t>Instrumentos de recolección de datos  </a:t>
            </a:r>
            <a:r>
              <a:rPr lang="es-VE" sz="4400" b="1" dirty="0"/>
              <a:t> </a:t>
            </a:r>
            <a:endParaRPr lang="es-EC" sz="4400" dirty="0"/>
          </a:p>
        </p:txBody>
      </p:sp>
      <p:pic>
        <p:nvPicPr>
          <p:cNvPr id="11266" name="Picture 2" descr="Hombre en la computadora rellenando el formulario de cuestionario en línea.  encuesta vector concepto plano. retroalimentación y cuestionario en línea,  encuesta e ilustración de informe. | Vec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70" y="2728890"/>
            <a:ext cx="3629465" cy="25651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767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6857377"/>
              </p:ext>
            </p:extLst>
          </p:nvPr>
        </p:nvGraphicFramePr>
        <p:xfrm>
          <a:off x="-1284847" y="379829"/>
          <a:ext cx="13312724" cy="6478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/>
          <p:cNvSpPr/>
          <p:nvPr/>
        </p:nvSpPr>
        <p:spPr>
          <a:xfrm>
            <a:off x="520506" y="214402"/>
            <a:ext cx="113807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VE" sz="4400" b="1" dirty="0"/>
              <a:t>Diseño y tipo de muestreo por segmentos</a:t>
            </a:r>
            <a:endParaRPr lang="es-EC" sz="4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/>
          <a:srcRect l="3072" t="14154" r="42819" b="11795"/>
          <a:stretch/>
        </p:blipFill>
        <p:spPr>
          <a:xfrm>
            <a:off x="520506" y="983843"/>
            <a:ext cx="5401993" cy="386951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933039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D1583F-CE44-4263-9CC7-4E52C823E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55982"/>
            <a:ext cx="10972800" cy="1143000"/>
          </a:xfrm>
        </p:spPr>
        <p:txBody>
          <a:bodyPr/>
          <a:lstStyle/>
          <a:p>
            <a:pPr algn="ctr"/>
            <a:r>
              <a:rPr lang="es-EC" sz="4400" i="0" dirty="0">
                <a:solidFill>
                  <a:schemeClr val="tx1"/>
                </a:solidFill>
                <a:effectLst/>
              </a:rPr>
              <a:t>Capítulo 3 </a:t>
            </a:r>
            <a:br>
              <a:rPr lang="es-EC" sz="4400" i="0" dirty="0">
                <a:solidFill>
                  <a:schemeClr val="tx1"/>
                </a:solidFill>
                <a:effectLst/>
              </a:rPr>
            </a:br>
            <a:r>
              <a:rPr lang="es-EC" sz="4400" i="0" dirty="0">
                <a:solidFill>
                  <a:schemeClr val="tx1"/>
                </a:solidFill>
                <a:effectLst/>
              </a:rPr>
              <a:t>Estudio de mercado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98D7E5-5B19-46A7-8C62-287486001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5" y="2154306"/>
            <a:ext cx="6000750" cy="3238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1711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93C92D-4943-450E-A6D9-7B8D3EAA2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C" sz="4400" i="0" dirty="0">
                <a:solidFill>
                  <a:schemeClr val="tx1"/>
                </a:solidFill>
                <a:effectLst/>
                <a:latin typeface="+mn-lt"/>
              </a:rPr>
              <a:t>Formula Finita </a:t>
            </a:r>
            <a:br>
              <a:rPr lang="es-EC" sz="4400" i="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es-EC" sz="4400" i="0" dirty="0">
                <a:solidFill>
                  <a:schemeClr val="tx1"/>
                </a:solidFill>
                <a:effectLst/>
                <a:latin typeface="+mn-lt"/>
              </a:rPr>
              <a:t>Segmento de la Provincia de Pichincha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458AB85-5DFD-461E-9882-A594B0516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829" t="24401" r="37894" b="17266"/>
          <a:stretch/>
        </p:blipFill>
        <p:spPr>
          <a:xfrm>
            <a:off x="3120980" y="1935051"/>
            <a:ext cx="5950040" cy="2987898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2ADF373-9D83-43FB-8FA4-FEDD5F3976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69" t="47698" r="65035" b="38022"/>
          <a:stretch/>
        </p:blipFill>
        <p:spPr>
          <a:xfrm>
            <a:off x="2820472" y="5196624"/>
            <a:ext cx="1133341" cy="97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39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319A6C-D3F0-4F00-9A91-930FFED3B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35" y="0"/>
            <a:ext cx="6662528" cy="1325563"/>
          </a:xfrm>
        </p:spPr>
        <p:txBody>
          <a:bodyPr/>
          <a:lstStyle/>
          <a:p>
            <a:pPr algn="l"/>
            <a:r>
              <a:rPr lang="es-EC" sz="4400" i="0" dirty="0">
                <a:solidFill>
                  <a:schemeClr val="tx1"/>
                </a:solidFill>
                <a:effectLst/>
                <a:latin typeface="+mn-lt"/>
              </a:rPr>
              <a:t>Necesidades Sociales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B484A30-EF9A-4F64-A7F4-E1BD160CC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07" t="31376" r="48308" b="22448"/>
          <a:stretch/>
        </p:blipFill>
        <p:spPr>
          <a:xfrm>
            <a:off x="426135" y="1019876"/>
            <a:ext cx="5939901" cy="448482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BA5C47F-BB42-41FD-81BB-49E3BEA51C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65" t="19561" r="32953" b="32915"/>
          <a:stretch/>
        </p:blipFill>
        <p:spPr>
          <a:xfrm>
            <a:off x="6467081" y="772282"/>
            <a:ext cx="4397656" cy="247984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6DF6B92-15A7-42F6-B5AE-EB4DA743F7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87" t="18035" r="32731" b="31068"/>
          <a:stretch/>
        </p:blipFill>
        <p:spPr>
          <a:xfrm>
            <a:off x="6366036" y="3366087"/>
            <a:ext cx="4545497" cy="2656718"/>
          </a:xfrm>
          <a:prstGeom prst="rect">
            <a:avLst/>
          </a:prstGeom>
        </p:spPr>
      </p:pic>
      <p:pic>
        <p:nvPicPr>
          <p:cNvPr id="1026" name="Picture 2" descr="Resultado de imagen de graduados">
            <a:extLst>
              <a:ext uri="{FF2B5EF4-FFF2-40B4-BE49-F238E27FC236}">
                <a16:creationId xmlns:a16="http://schemas.microsoft.com/office/drawing/2014/main" id="{5394F313-9114-4DA4-8C47-70F1B4737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1" r="12764"/>
          <a:stretch/>
        </p:blipFill>
        <p:spPr bwMode="auto">
          <a:xfrm>
            <a:off x="10063393" y="1469733"/>
            <a:ext cx="1444487" cy="15270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Resultado de imagen de turismo">
            <a:extLst>
              <a:ext uri="{FF2B5EF4-FFF2-40B4-BE49-F238E27FC236}">
                <a16:creationId xmlns:a16="http://schemas.microsoft.com/office/drawing/2014/main" id="{EF04D0C7-10A7-4FDE-B827-FCC9277E7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046" y="3780217"/>
            <a:ext cx="1609725" cy="1714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095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EB1A05-3390-49B7-A2F1-464078006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77" y="107275"/>
            <a:ext cx="8911687" cy="674603"/>
          </a:xfrm>
        </p:spPr>
        <p:txBody>
          <a:bodyPr/>
          <a:lstStyle/>
          <a:p>
            <a:pPr algn="l"/>
            <a:r>
              <a:rPr lang="es-EC" sz="4400" i="0" dirty="0">
                <a:solidFill>
                  <a:schemeClr val="tx1"/>
                </a:solidFill>
                <a:effectLst/>
                <a:latin typeface="+mn-lt"/>
              </a:rPr>
              <a:t>Demanda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6E1562F-71E2-49B0-A2D8-0B7FEA9D8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22" t="13827" r="40116" b="36508"/>
          <a:stretch/>
        </p:blipFill>
        <p:spPr>
          <a:xfrm>
            <a:off x="52800" y="781878"/>
            <a:ext cx="7038034" cy="462827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E5730BC-8319-4EC5-9595-62D7FA5ACA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69" t="6447" r="20312" b="15348"/>
          <a:stretch/>
        </p:blipFill>
        <p:spPr>
          <a:xfrm>
            <a:off x="6096000" y="689113"/>
            <a:ext cx="4825219" cy="22131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21BBB7E-1804-4CE3-B275-9A7D752A70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23" t="6411" r="6304" b="15384"/>
          <a:stretch/>
        </p:blipFill>
        <p:spPr>
          <a:xfrm>
            <a:off x="7090834" y="2947147"/>
            <a:ext cx="4942140" cy="2883810"/>
          </a:xfrm>
          <a:prstGeom prst="rect">
            <a:avLst/>
          </a:prstGeom>
        </p:spPr>
      </p:pic>
      <p:pic>
        <p:nvPicPr>
          <p:cNvPr id="2052" name="Picture 4" descr="Ver las imágenes de origen">
            <a:extLst>
              <a:ext uri="{FF2B5EF4-FFF2-40B4-BE49-F238E27FC236}">
                <a16:creationId xmlns:a16="http://schemas.microsoft.com/office/drawing/2014/main" id="{EE0671DB-30BE-4FFD-A311-2065C3E65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488" y="906312"/>
            <a:ext cx="3243712" cy="1823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55C73B1-BE5C-40DD-BE70-B3121F93D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5135" y="3759242"/>
            <a:ext cx="2305275" cy="1578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4348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AEB3AE-2F5F-4C8B-9406-F22ABAAB6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3" y="95123"/>
            <a:ext cx="8911687" cy="811126"/>
          </a:xfrm>
        </p:spPr>
        <p:txBody>
          <a:bodyPr>
            <a:normAutofit/>
          </a:bodyPr>
          <a:lstStyle/>
          <a:p>
            <a:pPr algn="l"/>
            <a:r>
              <a:rPr lang="es-EC" sz="4400" i="0" dirty="0">
                <a:solidFill>
                  <a:schemeClr val="tx1"/>
                </a:solidFill>
                <a:effectLst/>
                <a:latin typeface="+mn-lt"/>
              </a:rPr>
              <a:t>Demanda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3F38A0C-CDA3-4723-8582-97E08FBF6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38" t="13468" r="40578" b="58413"/>
          <a:stretch/>
        </p:blipFill>
        <p:spPr>
          <a:xfrm>
            <a:off x="213257" y="836126"/>
            <a:ext cx="5711484" cy="218640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39CB85A-59CE-4127-85A2-E5DAC6A817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50" t="7289" r="3364" b="18278"/>
          <a:stretch/>
        </p:blipFill>
        <p:spPr>
          <a:xfrm>
            <a:off x="5983255" y="798358"/>
            <a:ext cx="5974080" cy="2447926"/>
          </a:xfrm>
          <a:prstGeom prst="rect">
            <a:avLst/>
          </a:prstGeom>
        </p:spPr>
      </p:pic>
      <p:pic>
        <p:nvPicPr>
          <p:cNvPr id="3074" name="Picture 2" descr="Ver las imágenes de origen">
            <a:extLst>
              <a:ext uri="{FF2B5EF4-FFF2-40B4-BE49-F238E27FC236}">
                <a16:creationId xmlns:a16="http://schemas.microsoft.com/office/drawing/2014/main" id="{E4977384-D9F9-4FDD-859A-C19D74ED9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8309" r="13478" b="11112"/>
          <a:stretch/>
        </p:blipFill>
        <p:spPr bwMode="auto">
          <a:xfrm>
            <a:off x="9189356" y="1356212"/>
            <a:ext cx="2766036" cy="1715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C6B956A-8470-4648-B543-58D62183D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43" y="3226525"/>
            <a:ext cx="5598942" cy="24479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B877529-99DE-4B5F-BA0A-3B65BF1615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307" t="9159"/>
          <a:stretch/>
        </p:blipFill>
        <p:spPr>
          <a:xfrm>
            <a:off x="5983255" y="3246284"/>
            <a:ext cx="5974080" cy="28141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4103613-049F-43A2-A69B-AE62C0E4B3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6430" y="4161891"/>
            <a:ext cx="2970827" cy="1532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Vista general de diapositiva 5">
                <a:extLst>
                  <a:ext uri="{FF2B5EF4-FFF2-40B4-BE49-F238E27FC236}">
                    <a16:creationId xmlns:a16="http://schemas.microsoft.com/office/drawing/2014/main" id="{4C82D85C-AF08-457E-B143-C00F7BAC46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51670181"/>
                  </p:ext>
                </p:extLst>
              </p:nvPr>
            </p:nvGraphicFramePr>
            <p:xfrm>
              <a:off x="-1921565" y="4081040"/>
              <a:ext cx="3048000" cy="1714500"/>
            </p:xfrm>
            <a:graphic>
              <a:graphicData uri="http://schemas.microsoft.com/office/powerpoint/2016/slidezoom">
                <pslz:sldZm>
                  <pslz:sldZmObj sldId="367" cId="1906156498">
                    <pslz:zmPr id="{DE37249F-6CAE-439C-A256-041186317D6D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Vista general de diapositiva 5">
                <a:extLst>
                  <a:ext uri="{FF2B5EF4-FFF2-40B4-BE49-F238E27FC236}">
                    <a16:creationId xmlns:a16="http://schemas.microsoft.com/office/drawing/2014/main" id="{4C82D85C-AF08-457E-B143-C00F7BAC46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1921565" y="408104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511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Tipos de Investigación Cuantitativa, Universidad del Atlántico - YouTub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 b="8093"/>
          <a:stretch/>
        </p:blipFill>
        <p:spPr bwMode="auto">
          <a:xfrm>
            <a:off x="4196397" y="3288591"/>
            <a:ext cx="1795155" cy="87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Marcador de contenid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7423689"/>
              </p:ext>
            </p:extLst>
          </p:nvPr>
        </p:nvGraphicFramePr>
        <p:xfrm>
          <a:off x="342236" y="2763918"/>
          <a:ext cx="5573893" cy="5172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Marcador de contenid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620021"/>
              </p:ext>
            </p:extLst>
          </p:nvPr>
        </p:nvGraphicFramePr>
        <p:xfrm>
          <a:off x="6041864" y="1349533"/>
          <a:ext cx="6034231" cy="5172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Rectángulo 14"/>
          <p:cNvSpPr/>
          <p:nvPr/>
        </p:nvSpPr>
        <p:spPr>
          <a:xfrm>
            <a:off x="468096" y="50015"/>
            <a:ext cx="82555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VE" sz="4400" b="1" dirty="0"/>
              <a:t>Estructura de la investigación </a:t>
            </a:r>
            <a:endParaRPr lang="es-EC" sz="4400" dirty="0"/>
          </a:p>
        </p:txBody>
      </p:sp>
      <p:pic>
        <p:nvPicPr>
          <p:cNvPr id="16" name="Picture 2" descr="Cómo realizar un Focus Group para su emisora | radioNOTAS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8"/>
          <a:stretch/>
        </p:blipFill>
        <p:spPr bwMode="auto">
          <a:xfrm>
            <a:off x="238741" y="3958774"/>
            <a:ext cx="1884240" cy="102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376350" y="2567345"/>
            <a:ext cx="18147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- Antecedentes</a:t>
            </a:r>
          </a:p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- Planteamiento del problema </a:t>
            </a:r>
          </a:p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- Justificación </a:t>
            </a:r>
          </a:p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- Objetivos</a:t>
            </a:r>
          </a:p>
          <a:p>
            <a:endParaRPr lang="es-EC" dirty="0"/>
          </a:p>
        </p:txBody>
      </p:sp>
      <p:sp>
        <p:nvSpPr>
          <p:cNvPr id="17" name="CuadroTexto 16"/>
          <p:cNvSpPr txBox="1"/>
          <p:nvPr/>
        </p:nvSpPr>
        <p:spPr>
          <a:xfrm>
            <a:off x="2061970" y="2188929"/>
            <a:ext cx="2134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-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Fundamentación Teórica</a:t>
            </a:r>
          </a:p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- Marco Referencial</a:t>
            </a:r>
          </a:p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- Marco Conceptual</a:t>
            </a:r>
          </a:p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- Marco  Legal 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Fundamentación teórica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1" r="50588" b="65036"/>
          <a:stretch/>
        </p:blipFill>
        <p:spPr bwMode="auto">
          <a:xfrm>
            <a:off x="2159010" y="3630781"/>
            <a:ext cx="1712397" cy="92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4026458" y="1651776"/>
            <a:ext cx="21668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-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Metodología</a:t>
            </a:r>
          </a:p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- Diseño y Tipología</a:t>
            </a:r>
          </a:p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- Población y Muestra</a:t>
            </a:r>
          </a:p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- Herramienta de recolección de datos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A137EC8-09BC-4FBB-8985-A24272CF3684}"/>
              </a:ext>
            </a:extLst>
          </p:cNvPr>
          <p:cNvSpPr txBox="1"/>
          <p:nvPr/>
        </p:nvSpPr>
        <p:spPr>
          <a:xfrm>
            <a:off x="6121836" y="1075600"/>
            <a:ext cx="228274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-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Estudio de mercado</a:t>
            </a:r>
          </a:p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- Segmentos de estudio </a:t>
            </a:r>
          </a:p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- Estudio de la oferta</a:t>
            </a:r>
          </a:p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- Estudio de la demanda </a:t>
            </a:r>
          </a:p>
          <a:p>
            <a:endParaRPr lang="es-EC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A56BFFC-E716-4EF5-A0B5-6851376FD72A}"/>
              </a:ext>
            </a:extLst>
          </p:cNvPr>
          <p:cNvSpPr txBox="1"/>
          <p:nvPr/>
        </p:nvSpPr>
        <p:spPr>
          <a:xfrm>
            <a:off x="8144342" y="1101592"/>
            <a:ext cx="196657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Propuesta</a:t>
            </a:r>
          </a:p>
          <a:p>
            <a:pPr marL="285750" indent="-285750">
              <a:buFontTx/>
              <a:buChar char="-"/>
            </a:pP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Nueva Oferta académica.</a:t>
            </a:r>
          </a:p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-     Malla curricular</a:t>
            </a:r>
          </a:p>
          <a:p>
            <a:endParaRPr lang="es-EC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5E21AE9-24A6-450D-8A06-53B3643E8BD4}"/>
              </a:ext>
            </a:extLst>
          </p:cNvPr>
          <p:cNvSpPr txBox="1"/>
          <p:nvPr/>
        </p:nvSpPr>
        <p:spPr>
          <a:xfrm>
            <a:off x="10058972" y="891532"/>
            <a:ext cx="18147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Propuesta</a:t>
            </a:r>
          </a:p>
          <a:p>
            <a:pPr marL="285750" indent="-285750">
              <a:buFontTx/>
              <a:buChar char="-"/>
            </a:pP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Diseño y elaboración</a:t>
            </a:r>
          </a:p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endParaRPr lang="es-EC" dirty="0"/>
          </a:p>
        </p:txBody>
      </p:sp>
      <p:pic>
        <p:nvPicPr>
          <p:cNvPr id="5" name="Picture 2" descr="Cómo hacer un estudio de mercado paso a paso">
            <a:extLst>
              <a:ext uri="{FF2B5EF4-FFF2-40B4-BE49-F238E27FC236}">
                <a16:creationId xmlns:a16="http://schemas.microsoft.com/office/drawing/2014/main" id="{D2A0EA5C-9827-4270-B504-B5D14E963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599" y="2793778"/>
            <a:ext cx="1736981" cy="79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uscador Oferta Académica 2020 admision senescyt gob ec Primer Semestre">
            <a:extLst>
              <a:ext uri="{FF2B5EF4-FFF2-40B4-BE49-F238E27FC236}">
                <a16:creationId xmlns:a16="http://schemas.microsoft.com/office/drawing/2014/main" id="{B48A4F8B-3F80-4A70-91F5-9F2F1599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342" y="2313496"/>
            <a:ext cx="1657385" cy="76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ómo crear una propuesta de SEO para tus clientes">
            <a:extLst>
              <a:ext uri="{FF2B5EF4-FFF2-40B4-BE49-F238E27FC236}">
                <a16:creationId xmlns:a16="http://schemas.microsoft.com/office/drawing/2014/main" id="{DD232675-5574-4167-B114-DF7A30B5D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733" y="1917489"/>
            <a:ext cx="1738677" cy="8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43190" y="6020971"/>
            <a:ext cx="2858077" cy="50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94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AEB3AE-2F5F-4C8B-9406-F22ABAAB6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3" y="95123"/>
            <a:ext cx="8911687" cy="811126"/>
          </a:xfrm>
        </p:spPr>
        <p:txBody>
          <a:bodyPr>
            <a:normAutofit/>
          </a:bodyPr>
          <a:lstStyle/>
          <a:p>
            <a:pPr algn="l"/>
            <a:r>
              <a:rPr lang="es-EC" sz="4400" i="0" dirty="0">
                <a:solidFill>
                  <a:schemeClr val="tx1"/>
                </a:solidFill>
                <a:effectLst/>
                <a:latin typeface="+mn-lt"/>
              </a:rPr>
              <a:t>Demanda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968CD5F-A969-4EBD-A7E5-3A2298DBE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18" y="810542"/>
            <a:ext cx="6238069" cy="21717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0E3F05C-9E3B-4D8F-8114-E5ADFDC105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96" t="9524" r="10799" b="17106"/>
          <a:stretch/>
        </p:blipFill>
        <p:spPr>
          <a:xfrm>
            <a:off x="6522892" y="678525"/>
            <a:ext cx="5435059" cy="24357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031506F-6DCD-409F-A143-11114D73C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19" y="2982544"/>
            <a:ext cx="6238069" cy="150275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A4357D1-D9D4-4D5B-B588-8EB69F8920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45" t="9524" r="20658" b="15348"/>
          <a:stretch/>
        </p:blipFill>
        <p:spPr>
          <a:xfrm>
            <a:off x="6392812" y="3206461"/>
            <a:ext cx="5196181" cy="2557670"/>
          </a:xfrm>
          <a:prstGeom prst="rect">
            <a:avLst/>
          </a:prstGeom>
        </p:spPr>
      </p:pic>
      <p:pic>
        <p:nvPicPr>
          <p:cNvPr id="4098" name="Picture 2" descr="Resultado de imagen de entornos virtuales">
            <a:extLst>
              <a:ext uri="{FF2B5EF4-FFF2-40B4-BE49-F238E27FC236}">
                <a16:creationId xmlns:a16="http://schemas.microsoft.com/office/drawing/2014/main" id="{1714F3B1-DCF7-443F-B116-4560C0733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16"/>
          <a:stretch/>
        </p:blipFill>
        <p:spPr bwMode="auto">
          <a:xfrm>
            <a:off x="1414627" y="4617615"/>
            <a:ext cx="3670852" cy="1502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de online">
            <a:extLst>
              <a:ext uri="{FF2B5EF4-FFF2-40B4-BE49-F238E27FC236}">
                <a16:creationId xmlns:a16="http://schemas.microsoft.com/office/drawing/2014/main" id="{4C4B00F4-E9D7-4ECB-8722-60E6324AE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719" y="3658796"/>
            <a:ext cx="2321308" cy="1632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4E24EA7-A1EF-49CF-8AD0-559549728B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1976" y="1382578"/>
            <a:ext cx="2575281" cy="1467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6156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AEB3AE-2F5F-4C8B-9406-F22ABAAB6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3" y="95123"/>
            <a:ext cx="8911687" cy="811126"/>
          </a:xfrm>
        </p:spPr>
        <p:txBody>
          <a:bodyPr>
            <a:normAutofit/>
          </a:bodyPr>
          <a:lstStyle/>
          <a:p>
            <a:pPr algn="l"/>
            <a:r>
              <a:rPr lang="es-EC" sz="4400" i="0" dirty="0">
                <a:solidFill>
                  <a:schemeClr val="tx1"/>
                </a:solidFill>
                <a:effectLst/>
                <a:latin typeface="+mn-lt"/>
              </a:rPr>
              <a:t>Empleabilidad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35CC0FB-80AC-40B6-8754-72E7A87F4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91" t="13533" r="41501" b="35988"/>
          <a:stretch/>
        </p:blipFill>
        <p:spPr>
          <a:xfrm>
            <a:off x="249693" y="906249"/>
            <a:ext cx="5660777" cy="448759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DD6F789-AE16-4A21-87E7-78F91690CF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30" t="5987" r="13311" b="19886"/>
          <a:stretch/>
        </p:blipFill>
        <p:spPr>
          <a:xfrm>
            <a:off x="6139329" y="662608"/>
            <a:ext cx="5380695" cy="276639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73399DC-B340-4371-8F66-32E37A804B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61" t="6267" r="7314" b="19324"/>
          <a:stretch/>
        </p:blipFill>
        <p:spPr>
          <a:xfrm>
            <a:off x="6376082" y="3429000"/>
            <a:ext cx="5380695" cy="251286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E421FCB-E7D8-4F95-B0AD-1BA505DEED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620"/>
          <a:stretch/>
        </p:blipFill>
        <p:spPr>
          <a:xfrm>
            <a:off x="9513275" y="3900131"/>
            <a:ext cx="2243502" cy="1769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8" name="Picture 2" descr="Resultado de imagen de galapagos">
            <a:extLst>
              <a:ext uri="{FF2B5EF4-FFF2-40B4-BE49-F238E27FC236}">
                <a16:creationId xmlns:a16="http://schemas.microsoft.com/office/drawing/2014/main" id="{2D7DC1DB-18B8-411B-B688-31A06E6D5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77" y="1188553"/>
            <a:ext cx="2400300" cy="171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375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AEB3AE-2F5F-4C8B-9406-F22ABAAB6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" y="95123"/>
            <a:ext cx="5795482" cy="884013"/>
          </a:xfrm>
        </p:spPr>
        <p:txBody>
          <a:bodyPr>
            <a:noAutofit/>
          </a:bodyPr>
          <a:lstStyle/>
          <a:p>
            <a:pPr algn="l"/>
            <a:r>
              <a:rPr lang="es-EC" sz="2800" i="0" dirty="0">
                <a:solidFill>
                  <a:schemeClr val="tx1"/>
                </a:solidFill>
                <a:effectLst/>
                <a:latin typeface="+mn-lt"/>
              </a:rPr>
              <a:t>Empleabilidad </a:t>
            </a:r>
            <a:br>
              <a:rPr lang="es-EC" sz="2800" i="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es-EC" sz="2900" i="0" dirty="0">
                <a:solidFill>
                  <a:schemeClr val="tx1"/>
                </a:solidFill>
                <a:effectLst/>
                <a:latin typeface="+mn-lt"/>
              </a:rPr>
              <a:t>Competencias</a:t>
            </a:r>
            <a:r>
              <a:rPr lang="es-EC" sz="2800" i="0" dirty="0">
                <a:solidFill>
                  <a:schemeClr val="tx1"/>
                </a:solidFill>
                <a:effectLst/>
                <a:latin typeface="+mn-lt"/>
              </a:rPr>
              <a:t> transversales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08A9886-CB0C-435E-8C61-06C2DBF9BE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88" t="12603" r="39266" b="17500"/>
          <a:stretch/>
        </p:blipFill>
        <p:spPr>
          <a:xfrm>
            <a:off x="357809" y="1073427"/>
            <a:ext cx="5592417" cy="480543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467D180-076E-4C39-BF40-04889C7ED5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88" t="6007" r="3536" b="15934"/>
          <a:stretch/>
        </p:blipFill>
        <p:spPr>
          <a:xfrm>
            <a:off x="6542750" y="635657"/>
            <a:ext cx="5197707" cy="159130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EA6174B-29CF-4785-891F-3BD523C7AD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50" t="6007" r="3536" b="16227"/>
          <a:stretch/>
        </p:blipFill>
        <p:spPr>
          <a:xfrm>
            <a:off x="6542750" y="2226958"/>
            <a:ext cx="4923693" cy="183862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CDC2A0B-D217-4D8D-9DAD-8436CCF913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43" t="6007" r="3363" b="16227"/>
          <a:stretch/>
        </p:blipFill>
        <p:spPr>
          <a:xfrm>
            <a:off x="6627716" y="4169324"/>
            <a:ext cx="4923693" cy="1838625"/>
          </a:xfrm>
          <a:prstGeom prst="rect">
            <a:avLst/>
          </a:prstGeom>
        </p:spPr>
      </p:pic>
      <p:pic>
        <p:nvPicPr>
          <p:cNvPr id="10242" name="Picture 2" descr="Resultado de imagen de organizacion">
            <a:extLst>
              <a:ext uri="{FF2B5EF4-FFF2-40B4-BE49-F238E27FC236}">
                <a16:creationId xmlns:a16="http://schemas.microsoft.com/office/drawing/2014/main" id="{7EB95988-42CD-42A7-9949-552B79D1D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057" y="928690"/>
            <a:ext cx="1676400" cy="1147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E9643F4-4141-44B1-A41E-BFC4001777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8100" y="2688676"/>
            <a:ext cx="1908314" cy="1273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A9F693C-7ABC-41FC-B5DC-F95975B57B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3025" y="4750626"/>
            <a:ext cx="2650435" cy="1128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6646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AEB3AE-2F5F-4C8B-9406-F22ABAAB6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" y="95123"/>
            <a:ext cx="7717048" cy="978304"/>
          </a:xfrm>
        </p:spPr>
        <p:txBody>
          <a:bodyPr>
            <a:normAutofit fontScale="90000"/>
          </a:bodyPr>
          <a:lstStyle/>
          <a:p>
            <a:pPr algn="l"/>
            <a:r>
              <a:rPr lang="es-EC" i="0" dirty="0">
                <a:solidFill>
                  <a:schemeClr val="tx1"/>
                </a:solidFill>
                <a:effectLst/>
                <a:latin typeface="+mn-lt"/>
              </a:rPr>
              <a:t>Empleabilidad</a:t>
            </a:r>
            <a:br>
              <a:rPr lang="es-EC" i="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es-EC" i="0" dirty="0">
                <a:solidFill>
                  <a:schemeClr val="tx1"/>
                </a:solidFill>
                <a:effectLst/>
                <a:latin typeface="+mn-lt"/>
              </a:rPr>
              <a:t>Competencias transversales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00E4CA-C74B-4D57-87CF-1A051806A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07" t="12700" r="40347" b="19190"/>
          <a:stretch/>
        </p:blipFill>
        <p:spPr>
          <a:xfrm>
            <a:off x="347615" y="1105921"/>
            <a:ext cx="5403829" cy="49832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95909C0-2E31-4615-882D-0B1EF49E91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07" t="5891" r="3536" b="16520"/>
          <a:stretch/>
        </p:blipFill>
        <p:spPr>
          <a:xfrm>
            <a:off x="6440557" y="596348"/>
            <a:ext cx="5751443" cy="185143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3504AD1-3313-4D55-9C02-6E35FFB5D1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26" t="5891" r="3536" b="15934"/>
          <a:stretch/>
        </p:blipFill>
        <p:spPr>
          <a:xfrm>
            <a:off x="6440557" y="2447778"/>
            <a:ext cx="5751443" cy="200415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345E60C-4CC4-4BEE-B0C1-900F0E3BE4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04" t="5891" r="3882" b="16813"/>
          <a:stretch/>
        </p:blipFill>
        <p:spPr>
          <a:xfrm>
            <a:off x="6440557" y="4451935"/>
            <a:ext cx="5751443" cy="1538048"/>
          </a:xfrm>
          <a:prstGeom prst="rect">
            <a:avLst/>
          </a:prstGeom>
        </p:spPr>
      </p:pic>
      <p:pic>
        <p:nvPicPr>
          <p:cNvPr id="11266" name="Picture 2" descr="Resultado de imagen de creatividad e idiomas">
            <a:extLst>
              <a:ext uri="{FF2B5EF4-FFF2-40B4-BE49-F238E27FC236}">
                <a16:creationId xmlns:a16="http://schemas.microsoft.com/office/drawing/2014/main" id="{CCBE3FE4-7483-46B0-8D98-4D41209D3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4" b="12376"/>
          <a:stretch/>
        </p:blipFill>
        <p:spPr bwMode="auto">
          <a:xfrm>
            <a:off x="9686218" y="4832372"/>
            <a:ext cx="1747350" cy="9939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AD4C8A7-4DC0-413A-9F83-E32D6EB1AD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9768" y="2964843"/>
            <a:ext cx="2000250" cy="1172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E350E31-55DE-4696-8D21-0A1AA59B27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9768" y="1105921"/>
            <a:ext cx="2093844" cy="1058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83243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AEB3AE-2F5F-4C8B-9406-F22ABAAB6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" y="95123"/>
            <a:ext cx="7717048" cy="978304"/>
          </a:xfrm>
        </p:spPr>
        <p:txBody>
          <a:bodyPr>
            <a:normAutofit fontScale="90000"/>
          </a:bodyPr>
          <a:lstStyle/>
          <a:p>
            <a:pPr algn="l"/>
            <a:r>
              <a:rPr lang="es-EC" i="0" dirty="0">
                <a:solidFill>
                  <a:schemeClr val="tx1"/>
                </a:solidFill>
                <a:effectLst/>
              </a:rPr>
              <a:t>Empleabilidad</a:t>
            </a:r>
            <a:br>
              <a:rPr lang="es-EC" i="0" dirty="0">
                <a:solidFill>
                  <a:schemeClr val="tx1"/>
                </a:solidFill>
                <a:effectLst/>
              </a:rPr>
            </a:br>
            <a:r>
              <a:rPr lang="es-EC" i="0" dirty="0">
                <a:solidFill>
                  <a:schemeClr val="tx1"/>
                </a:solidFill>
                <a:effectLst/>
              </a:rPr>
              <a:t>Competencias transversales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FE9AE6D-0859-47CD-8CE8-00723FC43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46" t="13257" r="40462" b="29866"/>
          <a:stretch/>
        </p:blipFill>
        <p:spPr>
          <a:xfrm>
            <a:off x="169168" y="1073427"/>
            <a:ext cx="5915465" cy="473123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A89E420-EC3C-4EC6-BDBB-0575538A7C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75" t="7290" r="4872" b="16252"/>
          <a:stretch/>
        </p:blipFill>
        <p:spPr>
          <a:xfrm>
            <a:off x="6276537" y="636104"/>
            <a:ext cx="5915464" cy="177783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69A7CD0-A65B-40B4-9EC1-3F4DF6776A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53" t="7289" r="3363" b="15934"/>
          <a:stretch/>
        </p:blipFill>
        <p:spPr>
          <a:xfrm>
            <a:off x="6276537" y="2693152"/>
            <a:ext cx="5915465" cy="147169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3D464F5-1128-4AF2-B00F-FC4B7893FB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07" t="7289" r="3191" b="15934"/>
          <a:stretch/>
        </p:blipFill>
        <p:spPr>
          <a:xfrm>
            <a:off x="6276537" y="4164847"/>
            <a:ext cx="5723561" cy="1781401"/>
          </a:xfrm>
          <a:prstGeom prst="rect">
            <a:avLst/>
          </a:prstGeom>
        </p:spPr>
      </p:pic>
      <p:pic>
        <p:nvPicPr>
          <p:cNvPr id="12290" name="Picture 2" descr="Resultado de imagen de emprendedor">
            <a:extLst>
              <a:ext uri="{FF2B5EF4-FFF2-40B4-BE49-F238E27FC236}">
                <a16:creationId xmlns:a16="http://schemas.microsoft.com/office/drawing/2014/main" id="{242C7633-4326-41C8-9023-B4039C432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269" y="2954916"/>
            <a:ext cx="2652931" cy="9307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DA2C55F-7506-4E29-AFD9-CB1F343C8B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4269" y="4664765"/>
            <a:ext cx="2652931" cy="1176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E36567A-6258-4302-9CB5-DCEDB1689F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8317" y="1073427"/>
            <a:ext cx="2815253" cy="1276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9450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AEB3AE-2F5F-4C8B-9406-F22ABAAB6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" y="95123"/>
            <a:ext cx="7717048" cy="978304"/>
          </a:xfrm>
        </p:spPr>
        <p:txBody>
          <a:bodyPr>
            <a:normAutofit fontScale="90000"/>
          </a:bodyPr>
          <a:lstStyle/>
          <a:p>
            <a:pPr algn="l"/>
            <a:r>
              <a:rPr lang="es-EC" i="0" dirty="0">
                <a:solidFill>
                  <a:schemeClr val="tx1"/>
                </a:solidFill>
                <a:effectLst/>
                <a:latin typeface="+mn-lt"/>
              </a:rPr>
              <a:t>Empleabilidad</a:t>
            </a:r>
            <a:br>
              <a:rPr lang="es-EC" i="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es-EC" i="0" dirty="0">
                <a:solidFill>
                  <a:schemeClr val="tx1"/>
                </a:solidFill>
                <a:effectLst/>
                <a:latin typeface="+mn-lt"/>
              </a:rPr>
              <a:t>Competencias transversales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5147EEC-5993-43B6-84A9-C59109C6A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26" t="14272" r="40231" b="25659"/>
          <a:stretch/>
        </p:blipFill>
        <p:spPr>
          <a:xfrm>
            <a:off x="154744" y="1019990"/>
            <a:ext cx="5941256" cy="507664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EF54BEF-1218-4D26-B447-92001249C4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07" t="7289" r="3363" b="16227"/>
          <a:stretch/>
        </p:blipFill>
        <p:spPr>
          <a:xfrm>
            <a:off x="6096000" y="584275"/>
            <a:ext cx="6096001" cy="177909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F9261A8-5EE7-4FC1-AF88-7637C8978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79" t="7005" r="3406" b="15976"/>
          <a:stretch/>
        </p:blipFill>
        <p:spPr>
          <a:xfrm>
            <a:off x="6095999" y="4277625"/>
            <a:ext cx="5941257" cy="161815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5AB1FE8-CE37-4829-AD63-05BFD60F60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00" t="6031" r="3689" b="15434"/>
          <a:stretch/>
        </p:blipFill>
        <p:spPr>
          <a:xfrm>
            <a:off x="6095999" y="2375160"/>
            <a:ext cx="6096001" cy="189067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FE2AA0E-B1A4-4B01-ADFE-CEFEDAAE6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3686" y="1070222"/>
            <a:ext cx="2062369" cy="807203"/>
          </a:xfrm>
          <a:prstGeom prst="flowChartAlternateProcess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64C8006-7D91-4420-A52D-5C0C3E2B41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3686" y="3017889"/>
            <a:ext cx="2173663" cy="986880"/>
          </a:xfrm>
          <a:prstGeom prst="cloudCallou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E6B6E78-1F6A-455F-8887-2CF6AB8695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0713" y="4647498"/>
            <a:ext cx="1908313" cy="1112609"/>
          </a:xfrm>
          <a:prstGeom prst="wedgeEllipseCallout">
            <a:avLst/>
          </a:prstGeom>
        </p:spPr>
      </p:pic>
    </p:spTree>
    <p:extLst>
      <p:ext uri="{BB962C8B-B14F-4D97-AF65-F5344CB8AC3E}">
        <p14:creationId xmlns:p14="http://schemas.microsoft.com/office/powerpoint/2010/main" val="2022022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AEB3AE-2F5F-4C8B-9406-F22ABAAB6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" y="95123"/>
            <a:ext cx="7717048" cy="978304"/>
          </a:xfrm>
        </p:spPr>
        <p:txBody>
          <a:bodyPr>
            <a:normAutofit fontScale="90000"/>
          </a:bodyPr>
          <a:lstStyle/>
          <a:p>
            <a:pPr algn="l"/>
            <a:r>
              <a:rPr lang="es-EC" i="0" dirty="0">
                <a:solidFill>
                  <a:schemeClr val="tx1"/>
                </a:solidFill>
                <a:effectLst/>
              </a:rPr>
              <a:t>Empleabilidad</a:t>
            </a:r>
            <a:br>
              <a:rPr lang="es-EC" i="0" dirty="0">
                <a:solidFill>
                  <a:schemeClr val="tx1"/>
                </a:solidFill>
                <a:effectLst/>
              </a:rPr>
            </a:br>
            <a:r>
              <a:rPr lang="es-EC" i="0" dirty="0">
                <a:solidFill>
                  <a:schemeClr val="tx1"/>
                </a:solidFill>
                <a:effectLst/>
              </a:rPr>
              <a:t>Competencias transversales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01242C-EE26-4676-8345-339C0B971D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08" t="13521" r="40692" b="54463"/>
          <a:stretch/>
        </p:blipFill>
        <p:spPr>
          <a:xfrm>
            <a:off x="154744" y="1168550"/>
            <a:ext cx="6288258" cy="288387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DB55983-F1C2-4577-A1FF-22246239E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34" t="6703" r="3363" b="15641"/>
          <a:stretch/>
        </p:blipFill>
        <p:spPr>
          <a:xfrm>
            <a:off x="6519977" y="728870"/>
            <a:ext cx="5672024" cy="258027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B6B231A-411C-4F95-A836-9B90F961B7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34" t="6703" r="3363" b="15641"/>
          <a:stretch/>
        </p:blipFill>
        <p:spPr>
          <a:xfrm>
            <a:off x="6519977" y="3434561"/>
            <a:ext cx="5672024" cy="2580272"/>
          </a:xfrm>
          <a:prstGeom prst="rect">
            <a:avLst/>
          </a:prstGeom>
        </p:spPr>
      </p:pic>
      <p:pic>
        <p:nvPicPr>
          <p:cNvPr id="5122" name="Picture 2" descr="Resultado de imagen de trabajo en equipo">
            <a:extLst>
              <a:ext uri="{FF2B5EF4-FFF2-40B4-BE49-F238E27FC236}">
                <a16:creationId xmlns:a16="http://schemas.microsoft.com/office/drawing/2014/main" id="{4A68F857-FF0B-4C70-BF8D-C60628522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3" b="14697"/>
          <a:stretch/>
        </p:blipFill>
        <p:spPr bwMode="auto">
          <a:xfrm>
            <a:off x="1436135" y="4147549"/>
            <a:ext cx="3149117" cy="19820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de galapagos">
            <a:extLst>
              <a:ext uri="{FF2B5EF4-FFF2-40B4-BE49-F238E27FC236}">
                <a16:creationId xmlns:a16="http://schemas.microsoft.com/office/drawing/2014/main" id="{EB307899-BE47-448F-BA40-4F6FC1747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121" y="1317670"/>
            <a:ext cx="2400300" cy="1714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n de galapagos">
            <a:extLst>
              <a:ext uri="{FF2B5EF4-FFF2-40B4-BE49-F238E27FC236}">
                <a16:creationId xmlns:a16="http://schemas.microsoft.com/office/drawing/2014/main" id="{C3A5E659-93A1-442E-9DC0-FCDFD86E8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643" y="3897942"/>
            <a:ext cx="2511256" cy="18834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081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AEB3AE-2F5F-4C8B-9406-F22ABAAB6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" y="95123"/>
            <a:ext cx="7717048" cy="978304"/>
          </a:xfrm>
        </p:spPr>
        <p:txBody>
          <a:bodyPr>
            <a:normAutofit/>
          </a:bodyPr>
          <a:lstStyle/>
          <a:p>
            <a:pPr algn="l"/>
            <a:r>
              <a:rPr lang="es-EC" sz="4400" i="0" dirty="0">
                <a:solidFill>
                  <a:schemeClr val="tx1"/>
                </a:solidFill>
                <a:effectLst/>
                <a:latin typeface="+mn-lt"/>
              </a:rPr>
              <a:t>Oferta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16417E-37DA-4542-B86D-2AC6CA8245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09" t="13098" r="40508" b="13630"/>
          <a:stretch/>
        </p:blipFill>
        <p:spPr>
          <a:xfrm>
            <a:off x="154744" y="1063643"/>
            <a:ext cx="5318318" cy="51816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9208406-9A58-47BD-9F19-CBA83326E5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55" t="8004" r="1289" b="13873"/>
          <a:stretch/>
        </p:blipFill>
        <p:spPr>
          <a:xfrm>
            <a:off x="5473062" y="1994451"/>
            <a:ext cx="6718938" cy="3916019"/>
          </a:xfrm>
          <a:prstGeom prst="rect">
            <a:avLst/>
          </a:prstGeom>
        </p:spPr>
      </p:pic>
      <p:pic>
        <p:nvPicPr>
          <p:cNvPr id="8194" name="Picture 2" descr="Resultado de imagen de turismo ">
            <a:extLst>
              <a:ext uri="{FF2B5EF4-FFF2-40B4-BE49-F238E27FC236}">
                <a16:creationId xmlns:a16="http://schemas.microsoft.com/office/drawing/2014/main" id="{E36D1591-9437-41BF-807C-E2AD750ED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557" y="781877"/>
            <a:ext cx="4303600" cy="1212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299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AEB3AE-2F5F-4C8B-9406-F22ABAAB6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" y="95123"/>
            <a:ext cx="7717048" cy="978304"/>
          </a:xfrm>
        </p:spPr>
        <p:txBody>
          <a:bodyPr>
            <a:normAutofit/>
          </a:bodyPr>
          <a:lstStyle/>
          <a:p>
            <a:pPr algn="l"/>
            <a:r>
              <a:rPr lang="es-EC" sz="4400" i="0" dirty="0">
                <a:solidFill>
                  <a:schemeClr val="tx1"/>
                </a:solidFill>
                <a:effectLst/>
                <a:latin typeface="+mn-lt"/>
              </a:rPr>
              <a:t>Propuesta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3986BFA-8DAF-4035-8773-764638C88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11" t="14274" r="40692" b="18884"/>
          <a:stretch/>
        </p:blipFill>
        <p:spPr>
          <a:xfrm>
            <a:off x="181248" y="784304"/>
            <a:ext cx="5873881" cy="52893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0D59F1E-9ACB-402F-ADC9-F5C0ED5A8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73" t="7799" r="1289" b="23260"/>
          <a:stretch/>
        </p:blipFill>
        <p:spPr>
          <a:xfrm>
            <a:off x="6318119" y="689113"/>
            <a:ext cx="5873881" cy="273988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5A79FA6-8071-43D0-B2B8-C78799A201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45" t="6208" r="3882" b="23260"/>
          <a:stretch/>
        </p:blipFill>
        <p:spPr>
          <a:xfrm>
            <a:off x="6163377" y="3429001"/>
            <a:ext cx="6019895" cy="2481470"/>
          </a:xfrm>
          <a:prstGeom prst="rect">
            <a:avLst/>
          </a:prstGeom>
        </p:spPr>
      </p:pic>
      <p:pic>
        <p:nvPicPr>
          <p:cNvPr id="6146" name="Picture 2" descr="Resultado de imagen de mercado laboral">
            <a:extLst>
              <a:ext uri="{FF2B5EF4-FFF2-40B4-BE49-F238E27FC236}">
                <a16:creationId xmlns:a16="http://schemas.microsoft.com/office/drawing/2014/main" id="{E127B487-8748-4F09-8E6E-CF3784188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52" y="4195971"/>
            <a:ext cx="1295400" cy="1714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de empresarios">
            <a:extLst>
              <a:ext uri="{FF2B5EF4-FFF2-40B4-BE49-F238E27FC236}">
                <a16:creationId xmlns:a16="http://schemas.microsoft.com/office/drawing/2014/main" id="{AAE85FE3-0803-4144-ABAF-02E7F13D1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952" y="1470991"/>
            <a:ext cx="2971800" cy="1319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39609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876DA132-A0F9-47F8-B95F-1EB5FBFBE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6" t="10070" r="20831" b="17692"/>
          <a:stretch/>
        </p:blipFill>
        <p:spPr>
          <a:xfrm>
            <a:off x="0" y="2423774"/>
            <a:ext cx="6664510" cy="3794180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3AEB3AE-2F5F-4C8B-9406-F22ABAAB6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" y="95123"/>
            <a:ext cx="5636456" cy="978304"/>
          </a:xfrm>
        </p:spPr>
        <p:txBody>
          <a:bodyPr>
            <a:normAutofit/>
          </a:bodyPr>
          <a:lstStyle/>
          <a:p>
            <a:pPr algn="l"/>
            <a:r>
              <a:rPr lang="es-EC" sz="4400" i="0" dirty="0">
                <a:solidFill>
                  <a:schemeClr val="tx1"/>
                </a:solidFill>
                <a:effectLst/>
                <a:latin typeface="+mn-lt"/>
              </a:rPr>
              <a:t>Propuesta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6308116-2B4F-41C3-9B2E-0533F654AB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23" t="12905" r="48192" b="63494"/>
          <a:stretch/>
        </p:blipFill>
        <p:spPr>
          <a:xfrm>
            <a:off x="332935" y="772520"/>
            <a:ext cx="5922091" cy="2542736"/>
          </a:xfrm>
          <a:prstGeom prst="rect">
            <a:avLst/>
          </a:prstGeom>
        </p:spPr>
      </p:pic>
      <p:pic>
        <p:nvPicPr>
          <p:cNvPr id="7174" name="Picture 6" descr="Resultado de imagen de empresarios en turismo">
            <a:extLst>
              <a:ext uri="{FF2B5EF4-FFF2-40B4-BE49-F238E27FC236}">
                <a16:creationId xmlns:a16="http://schemas.microsoft.com/office/drawing/2014/main" id="{E9484DF0-80D6-44A1-9E05-A1B344500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861" y="3429000"/>
            <a:ext cx="2490163" cy="2134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esultado de imagen de empresarios en turismo">
            <a:extLst>
              <a:ext uri="{FF2B5EF4-FFF2-40B4-BE49-F238E27FC236}">
                <a16:creationId xmlns:a16="http://schemas.microsoft.com/office/drawing/2014/main" id="{23F6DE06-699C-482E-BBD8-3D1079293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850533"/>
            <a:ext cx="4398100" cy="1532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199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lipse 18"/>
          <p:cNvSpPr/>
          <p:nvPr/>
        </p:nvSpPr>
        <p:spPr>
          <a:xfrm>
            <a:off x="1623095" y="5078719"/>
            <a:ext cx="1026176" cy="56054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effectLst>
            <a:softEdge rad="127000"/>
          </a:effectLst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ángulo 4"/>
          <p:cNvSpPr/>
          <p:nvPr/>
        </p:nvSpPr>
        <p:spPr>
          <a:xfrm>
            <a:off x="697832" y="1727199"/>
            <a:ext cx="3094238" cy="578223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5"/>
          <p:cNvSpPr/>
          <p:nvPr/>
        </p:nvSpPr>
        <p:spPr>
          <a:xfrm>
            <a:off x="697832" y="2567642"/>
            <a:ext cx="3094238" cy="681319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697832" y="3457391"/>
            <a:ext cx="3094238" cy="60960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/>
          <p:cNvSpPr/>
          <p:nvPr/>
        </p:nvSpPr>
        <p:spPr>
          <a:xfrm>
            <a:off x="697831" y="4331087"/>
            <a:ext cx="3079807" cy="627528"/>
          </a:xfrm>
          <a:prstGeom prst="rect">
            <a:avLst/>
          </a:prstGeom>
          <a:solidFill>
            <a:srgbClr val="6600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/>
          <p:cNvSpPr/>
          <p:nvPr/>
        </p:nvSpPr>
        <p:spPr>
          <a:xfrm>
            <a:off x="5728447" y="875279"/>
            <a:ext cx="6347012" cy="1065578"/>
          </a:xfrm>
          <a:prstGeom prst="rect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VE" b="1" dirty="0">
                <a:solidFill>
                  <a:schemeClr val="bg1"/>
                </a:solidFill>
              </a:rPr>
              <a:t>Sector Turismo – Actividad económica 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728447" y="2305423"/>
            <a:ext cx="6347012" cy="101749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b="1" dirty="0"/>
              <a:t>Industria Turística</a:t>
            </a:r>
            <a:r>
              <a:rPr lang="es-EC" b="1" dirty="0">
                <a:solidFill>
                  <a:schemeClr val="tx1"/>
                </a:solidFill>
              </a:rPr>
              <a:t> </a:t>
            </a:r>
            <a:endParaRPr lang="es-EC" b="1" dirty="0"/>
          </a:p>
        </p:txBody>
      </p:sp>
      <p:sp>
        <p:nvSpPr>
          <p:cNvPr id="11" name="Rectángulo 10"/>
          <p:cNvSpPr/>
          <p:nvPr/>
        </p:nvSpPr>
        <p:spPr>
          <a:xfrm>
            <a:off x="5728447" y="3708748"/>
            <a:ext cx="6347012" cy="101749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b="1" dirty="0">
                <a:solidFill>
                  <a:schemeClr val="bg1"/>
                </a:solidFill>
              </a:rPr>
              <a:t>La ley de Turismo – Capacitación Técnica y Profesional 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728447" y="5069542"/>
            <a:ext cx="6347012" cy="1017495"/>
          </a:xfrm>
          <a:prstGeom prst="rect">
            <a:avLst/>
          </a:prstGeom>
          <a:solidFill>
            <a:srgbClr val="66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C" b="1" dirty="0">
              <a:solidFill>
                <a:schemeClr val="tx1"/>
              </a:solidFill>
            </a:endParaRPr>
          </a:p>
          <a:p>
            <a:r>
              <a:rPr lang="es-EC" b="1" dirty="0">
                <a:solidFill>
                  <a:schemeClr val="bg1"/>
                </a:solidFill>
              </a:rPr>
              <a:t>Ante la creciente demanda turística </a:t>
            </a:r>
          </a:p>
          <a:p>
            <a:pPr lvl="0"/>
            <a:endParaRPr lang="es-EC" dirty="0"/>
          </a:p>
        </p:txBody>
      </p:sp>
      <p:sp>
        <p:nvSpPr>
          <p:cNvPr id="13" name="Rectángulo 12"/>
          <p:cNvSpPr/>
          <p:nvPr/>
        </p:nvSpPr>
        <p:spPr>
          <a:xfrm>
            <a:off x="3792071" y="868480"/>
            <a:ext cx="1952218" cy="1436941"/>
          </a:xfrm>
          <a:custGeom>
            <a:avLst/>
            <a:gdLst>
              <a:gd name="connsiteX0" fmla="*/ 0 w 1936377"/>
              <a:gd name="connsiteY0" fmla="*/ 0 h 578223"/>
              <a:gd name="connsiteX1" fmla="*/ 1936377 w 1936377"/>
              <a:gd name="connsiteY1" fmla="*/ 0 h 578223"/>
              <a:gd name="connsiteX2" fmla="*/ 1936377 w 1936377"/>
              <a:gd name="connsiteY2" fmla="*/ 578223 h 578223"/>
              <a:gd name="connsiteX3" fmla="*/ 0 w 1936377"/>
              <a:gd name="connsiteY3" fmla="*/ 578223 h 578223"/>
              <a:gd name="connsiteX4" fmla="*/ 0 w 1936377"/>
              <a:gd name="connsiteY4" fmla="*/ 0 h 578223"/>
              <a:gd name="connsiteX0" fmla="*/ 0 w 1949824"/>
              <a:gd name="connsiteY0" fmla="*/ 981635 h 1559858"/>
              <a:gd name="connsiteX1" fmla="*/ 1949824 w 1949824"/>
              <a:gd name="connsiteY1" fmla="*/ 0 h 1559858"/>
              <a:gd name="connsiteX2" fmla="*/ 1936377 w 1949824"/>
              <a:gd name="connsiteY2" fmla="*/ 1559858 h 1559858"/>
              <a:gd name="connsiteX3" fmla="*/ 0 w 1949824"/>
              <a:gd name="connsiteY3" fmla="*/ 1559858 h 1559858"/>
              <a:gd name="connsiteX4" fmla="*/ 0 w 1949824"/>
              <a:gd name="connsiteY4" fmla="*/ 981635 h 1559858"/>
              <a:gd name="connsiteX0" fmla="*/ 0 w 1960440"/>
              <a:gd name="connsiteY0" fmla="*/ 981635 h 1559858"/>
              <a:gd name="connsiteX1" fmla="*/ 1949824 w 1960440"/>
              <a:gd name="connsiteY1" fmla="*/ 0 h 1559858"/>
              <a:gd name="connsiteX2" fmla="*/ 1960440 w 1960440"/>
              <a:gd name="connsiteY2" fmla="*/ 1150784 h 1559858"/>
              <a:gd name="connsiteX3" fmla="*/ 0 w 1960440"/>
              <a:gd name="connsiteY3" fmla="*/ 1559858 h 1559858"/>
              <a:gd name="connsiteX4" fmla="*/ 0 w 1960440"/>
              <a:gd name="connsiteY4" fmla="*/ 981635 h 1559858"/>
              <a:gd name="connsiteX0" fmla="*/ 0 w 1950261"/>
              <a:gd name="connsiteY0" fmla="*/ 981635 h 1559858"/>
              <a:gd name="connsiteX1" fmla="*/ 1949824 w 1950261"/>
              <a:gd name="connsiteY1" fmla="*/ 0 h 1559858"/>
              <a:gd name="connsiteX2" fmla="*/ 1937694 w 1950261"/>
              <a:gd name="connsiteY2" fmla="*/ 1200825 h 1559858"/>
              <a:gd name="connsiteX3" fmla="*/ 0 w 1950261"/>
              <a:gd name="connsiteY3" fmla="*/ 1559858 h 1559858"/>
              <a:gd name="connsiteX4" fmla="*/ 0 w 1950261"/>
              <a:gd name="connsiteY4" fmla="*/ 981635 h 1559858"/>
              <a:gd name="connsiteX0" fmla="*/ 0 w 1944473"/>
              <a:gd name="connsiteY0" fmla="*/ 1032270 h 1610493"/>
              <a:gd name="connsiteX1" fmla="*/ 1943867 w 1944473"/>
              <a:gd name="connsiteY1" fmla="*/ 0 h 1610493"/>
              <a:gd name="connsiteX2" fmla="*/ 1937694 w 1944473"/>
              <a:gd name="connsiteY2" fmla="*/ 1251460 h 1610493"/>
              <a:gd name="connsiteX3" fmla="*/ 0 w 1944473"/>
              <a:gd name="connsiteY3" fmla="*/ 1610493 h 1610493"/>
              <a:gd name="connsiteX4" fmla="*/ 0 w 1944473"/>
              <a:gd name="connsiteY4" fmla="*/ 1032270 h 1610493"/>
              <a:gd name="connsiteX0" fmla="*/ 0 w 1944473"/>
              <a:gd name="connsiteY0" fmla="*/ 996175 h 1574398"/>
              <a:gd name="connsiteX1" fmla="*/ 1943867 w 1944473"/>
              <a:gd name="connsiteY1" fmla="*/ 0 h 1574398"/>
              <a:gd name="connsiteX2" fmla="*/ 1937694 w 1944473"/>
              <a:gd name="connsiteY2" fmla="*/ 1215365 h 1574398"/>
              <a:gd name="connsiteX3" fmla="*/ 0 w 1944473"/>
              <a:gd name="connsiteY3" fmla="*/ 1574398 h 1574398"/>
              <a:gd name="connsiteX4" fmla="*/ 0 w 1944473"/>
              <a:gd name="connsiteY4" fmla="*/ 996175 h 1574398"/>
              <a:gd name="connsiteX0" fmla="*/ 0 w 1952218"/>
              <a:gd name="connsiteY0" fmla="*/ 868954 h 1447177"/>
              <a:gd name="connsiteX1" fmla="*/ 1951818 w 1952218"/>
              <a:gd name="connsiteY1" fmla="*/ 0 h 1447177"/>
              <a:gd name="connsiteX2" fmla="*/ 1937694 w 1952218"/>
              <a:gd name="connsiteY2" fmla="*/ 1088144 h 1447177"/>
              <a:gd name="connsiteX3" fmla="*/ 0 w 1952218"/>
              <a:gd name="connsiteY3" fmla="*/ 1447177 h 1447177"/>
              <a:gd name="connsiteX4" fmla="*/ 0 w 1952218"/>
              <a:gd name="connsiteY4" fmla="*/ 868954 h 1447177"/>
              <a:gd name="connsiteX0" fmla="*/ 0 w 1952218"/>
              <a:gd name="connsiteY0" fmla="*/ 858718 h 1436941"/>
              <a:gd name="connsiteX1" fmla="*/ 1951818 w 1952218"/>
              <a:gd name="connsiteY1" fmla="*/ 0 h 1436941"/>
              <a:gd name="connsiteX2" fmla="*/ 1937694 w 1952218"/>
              <a:gd name="connsiteY2" fmla="*/ 1077908 h 1436941"/>
              <a:gd name="connsiteX3" fmla="*/ 0 w 1952218"/>
              <a:gd name="connsiteY3" fmla="*/ 1436941 h 1436941"/>
              <a:gd name="connsiteX4" fmla="*/ 0 w 1952218"/>
              <a:gd name="connsiteY4" fmla="*/ 858718 h 143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18" h="1436941">
                <a:moveTo>
                  <a:pt x="0" y="858718"/>
                </a:moveTo>
                <a:lnTo>
                  <a:pt x="1951818" y="0"/>
                </a:lnTo>
                <a:cubicBezTo>
                  <a:pt x="1955357" y="383595"/>
                  <a:pt x="1934155" y="694313"/>
                  <a:pt x="1937694" y="1077908"/>
                </a:cubicBezTo>
                <a:lnTo>
                  <a:pt x="0" y="1436941"/>
                </a:lnTo>
                <a:lnTo>
                  <a:pt x="0" y="858718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>
            <a:off x="3792070" y="2307498"/>
            <a:ext cx="1946425" cy="1021849"/>
          </a:xfrm>
          <a:custGeom>
            <a:avLst/>
            <a:gdLst>
              <a:gd name="connsiteX0" fmla="*/ 0 w 1936377"/>
              <a:gd name="connsiteY0" fmla="*/ 0 h 681319"/>
              <a:gd name="connsiteX1" fmla="*/ 1936377 w 1936377"/>
              <a:gd name="connsiteY1" fmla="*/ 0 h 681319"/>
              <a:gd name="connsiteX2" fmla="*/ 1936377 w 1936377"/>
              <a:gd name="connsiteY2" fmla="*/ 681319 h 681319"/>
              <a:gd name="connsiteX3" fmla="*/ 0 w 1936377"/>
              <a:gd name="connsiteY3" fmla="*/ 681319 h 681319"/>
              <a:gd name="connsiteX4" fmla="*/ 0 w 1936377"/>
              <a:gd name="connsiteY4" fmla="*/ 0 h 681319"/>
              <a:gd name="connsiteX0" fmla="*/ 0 w 1946425"/>
              <a:gd name="connsiteY0" fmla="*/ 251208 h 932527"/>
              <a:gd name="connsiteX1" fmla="*/ 1946425 w 1946425"/>
              <a:gd name="connsiteY1" fmla="*/ 0 h 932527"/>
              <a:gd name="connsiteX2" fmla="*/ 1936377 w 1946425"/>
              <a:gd name="connsiteY2" fmla="*/ 932527 h 932527"/>
              <a:gd name="connsiteX3" fmla="*/ 0 w 1946425"/>
              <a:gd name="connsiteY3" fmla="*/ 932527 h 932527"/>
              <a:gd name="connsiteX4" fmla="*/ 0 w 1946425"/>
              <a:gd name="connsiteY4" fmla="*/ 251208 h 932527"/>
              <a:gd name="connsiteX0" fmla="*/ 0 w 1946425"/>
              <a:gd name="connsiteY0" fmla="*/ 251208 h 1012913"/>
              <a:gd name="connsiteX1" fmla="*/ 1946425 w 1946425"/>
              <a:gd name="connsiteY1" fmla="*/ 0 h 1012913"/>
              <a:gd name="connsiteX2" fmla="*/ 1936377 w 1946425"/>
              <a:gd name="connsiteY2" fmla="*/ 1012913 h 1012913"/>
              <a:gd name="connsiteX3" fmla="*/ 0 w 1946425"/>
              <a:gd name="connsiteY3" fmla="*/ 932527 h 1012913"/>
              <a:gd name="connsiteX4" fmla="*/ 0 w 1946425"/>
              <a:gd name="connsiteY4" fmla="*/ 251208 h 1012913"/>
              <a:gd name="connsiteX0" fmla="*/ 0 w 1946425"/>
              <a:gd name="connsiteY0" fmla="*/ 260144 h 1021849"/>
              <a:gd name="connsiteX1" fmla="*/ 1946425 w 1946425"/>
              <a:gd name="connsiteY1" fmla="*/ 0 h 1021849"/>
              <a:gd name="connsiteX2" fmla="*/ 1936377 w 1946425"/>
              <a:gd name="connsiteY2" fmla="*/ 1021849 h 1021849"/>
              <a:gd name="connsiteX3" fmla="*/ 0 w 1946425"/>
              <a:gd name="connsiteY3" fmla="*/ 941463 h 1021849"/>
              <a:gd name="connsiteX4" fmla="*/ 0 w 1946425"/>
              <a:gd name="connsiteY4" fmla="*/ 260144 h 1021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425" h="1021849">
                <a:moveTo>
                  <a:pt x="0" y="260144"/>
                </a:moveTo>
                <a:lnTo>
                  <a:pt x="1946425" y="0"/>
                </a:lnTo>
                <a:cubicBezTo>
                  <a:pt x="1943076" y="337638"/>
                  <a:pt x="1939726" y="684211"/>
                  <a:pt x="1936377" y="1021849"/>
                </a:cubicBezTo>
                <a:lnTo>
                  <a:pt x="0" y="941463"/>
                </a:lnTo>
                <a:lnTo>
                  <a:pt x="0" y="2601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/>
          <p:cNvSpPr/>
          <p:nvPr/>
        </p:nvSpPr>
        <p:spPr>
          <a:xfrm>
            <a:off x="3788736" y="3448933"/>
            <a:ext cx="1955427" cy="1261349"/>
          </a:xfrm>
          <a:custGeom>
            <a:avLst/>
            <a:gdLst>
              <a:gd name="connsiteX0" fmla="*/ 0 w 1936377"/>
              <a:gd name="connsiteY0" fmla="*/ 0 h 681319"/>
              <a:gd name="connsiteX1" fmla="*/ 1936377 w 1936377"/>
              <a:gd name="connsiteY1" fmla="*/ 0 h 681319"/>
              <a:gd name="connsiteX2" fmla="*/ 1936377 w 1936377"/>
              <a:gd name="connsiteY2" fmla="*/ 681319 h 681319"/>
              <a:gd name="connsiteX3" fmla="*/ 0 w 1936377"/>
              <a:gd name="connsiteY3" fmla="*/ 681319 h 681319"/>
              <a:gd name="connsiteX4" fmla="*/ 0 w 1936377"/>
              <a:gd name="connsiteY4" fmla="*/ 0 h 681319"/>
              <a:gd name="connsiteX0" fmla="*/ 0 w 1936377"/>
              <a:gd name="connsiteY0" fmla="*/ 0 h 1261349"/>
              <a:gd name="connsiteX1" fmla="*/ 1936377 w 1936377"/>
              <a:gd name="connsiteY1" fmla="*/ 0 h 1261349"/>
              <a:gd name="connsiteX2" fmla="*/ 1936377 w 1936377"/>
              <a:gd name="connsiteY2" fmla="*/ 1261349 h 1261349"/>
              <a:gd name="connsiteX3" fmla="*/ 0 w 1936377"/>
              <a:gd name="connsiteY3" fmla="*/ 681319 h 1261349"/>
              <a:gd name="connsiteX4" fmla="*/ 0 w 1936377"/>
              <a:gd name="connsiteY4" fmla="*/ 0 h 1261349"/>
              <a:gd name="connsiteX0" fmla="*/ 11430 w 1947807"/>
              <a:gd name="connsiteY0" fmla="*/ 0 h 1261349"/>
              <a:gd name="connsiteX1" fmla="*/ 1947807 w 1947807"/>
              <a:gd name="connsiteY1" fmla="*/ 0 h 1261349"/>
              <a:gd name="connsiteX2" fmla="*/ 1947807 w 1947807"/>
              <a:gd name="connsiteY2" fmla="*/ 1261349 h 1261349"/>
              <a:gd name="connsiteX3" fmla="*/ 0 w 1947807"/>
              <a:gd name="connsiteY3" fmla="*/ 624169 h 1261349"/>
              <a:gd name="connsiteX4" fmla="*/ 11430 w 1947807"/>
              <a:gd name="connsiteY4" fmla="*/ 0 h 1261349"/>
              <a:gd name="connsiteX0" fmla="*/ 11430 w 1947807"/>
              <a:gd name="connsiteY0" fmla="*/ 0 h 1261349"/>
              <a:gd name="connsiteX1" fmla="*/ 1947807 w 1947807"/>
              <a:gd name="connsiteY1" fmla="*/ 228600 h 1261349"/>
              <a:gd name="connsiteX2" fmla="*/ 1947807 w 1947807"/>
              <a:gd name="connsiteY2" fmla="*/ 1261349 h 1261349"/>
              <a:gd name="connsiteX3" fmla="*/ 0 w 1947807"/>
              <a:gd name="connsiteY3" fmla="*/ 624169 h 1261349"/>
              <a:gd name="connsiteX4" fmla="*/ 11430 w 1947807"/>
              <a:gd name="connsiteY4" fmla="*/ 0 h 1261349"/>
              <a:gd name="connsiteX0" fmla="*/ 11430 w 1955427"/>
              <a:gd name="connsiteY0" fmla="*/ 0 h 1261349"/>
              <a:gd name="connsiteX1" fmla="*/ 1955427 w 1955427"/>
              <a:gd name="connsiteY1" fmla="*/ 240030 h 1261349"/>
              <a:gd name="connsiteX2" fmla="*/ 1947807 w 1955427"/>
              <a:gd name="connsiteY2" fmla="*/ 1261349 h 1261349"/>
              <a:gd name="connsiteX3" fmla="*/ 0 w 1955427"/>
              <a:gd name="connsiteY3" fmla="*/ 624169 h 1261349"/>
              <a:gd name="connsiteX4" fmla="*/ 11430 w 1955427"/>
              <a:gd name="connsiteY4" fmla="*/ 0 h 126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427" h="1261349">
                <a:moveTo>
                  <a:pt x="11430" y="0"/>
                </a:moveTo>
                <a:lnTo>
                  <a:pt x="1955427" y="240030"/>
                </a:lnTo>
                <a:lnTo>
                  <a:pt x="1947807" y="1261349"/>
                </a:lnTo>
                <a:lnTo>
                  <a:pt x="0" y="624169"/>
                </a:lnTo>
                <a:lnTo>
                  <a:pt x="11430" y="0"/>
                </a:lnTo>
                <a:close/>
              </a:path>
            </a:pathLst>
          </a:cu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/>
          <p:cNvSpPr/>
          <p:nvPr/>
        </p:nvSpPr>
        <p:spPr>
          <a:xfrm>
            <a:off x="3788737" y="4326725"/>
            <a:ext cx="1944328" cy="1757350"/>
          </a:xfrm>
          <a:custGeom>
            <a:avLst/>
            <a:gdLst>
              <a:gd name="connsiteX0" fmla="*/ 0 w 1936377"/>
              <a:gd name="connsiteY0" fmla="*/ 0 h 651198"/>
              <a:gd name="connsiteX1" fmla="*/ 1936377 w 1936377"/>
              <a:gd name="connsiteY1" fmla="*/ 0 h 651198"/>
              <a:gd name="connsiteX2" fmla="*/ 1936377 w 1936377"/>
              <a:gd name="connsiteY2" fmla="*/ 651198 h 651198"/>
              <a:gd name="connsiteX3" fmla="*/ 0 w 1936377"/>
              <a:gd name="connsiteY3" fmla="*/ 651198 h 651198"/>
              <a:gd name="connsiteX4" fmla="*/ 0 w 1936377"/>
              <a:gd name="connsiteY4" fmla="*/ 0 h 651198"/>
              <a:gd name="connsiteX0" fmla="*/ 0 w 1944328"/>
              <a:gd name="connsiteY0" fmla="*/ 0 h 1796186"/>
              <a:gd name="connsiteX1" fmla="*/ 1936377 w 1944328"/>
              <a:gd name="connsiteY1" fmla="*/ 0 h 1796186"/>
              <a:gd name="connsiteX2" fmla="*/ 1944328 w 1944328"/>
              <a:gd name="connsiteY2" fmla="*/ 1796186 h 1796186"/>
              <a:gd name="connsiteX3" fmla="*/ 0 w 1944328"/>
              <a:gd name="connsiteY3" fmla="*/ 651198 h 1796186"/>
              <a:gd name="connsiteX4" fmla="*/ 0 w 1944328"/>
              <a:gd name="connsiteY4" fmla="*/ 0 h 1796186"/>
              <a:gd name="connsiteX0" fmla="*/ 0 w 1944328"/>
              <a:gd name="connsiteY0" fmla="*/ 0 h 1796186"/>
              <a:gd name="connsiteX1" fmla="*/ 1936377 w 1944328"/>
              <a:gd name="connsiteY1" fmla="*/ 755374 h 1796186"/>
              <a:gd name="connsiteX2" fmla="*/ 1944328 w 1944328"/>
              <a:gd name="connsiteY2" fmla="*/ 1796186 h 1796186"/>
              <a:gd name="connsiteX3" fmla="*/ 0 w 1944328"/>
              <a:gd name="connsiteY3" fmla="*/ 651198 h 1796186"/>
              <a:gd name="connsiteX4" fmla="*/ 0 w 1944328"/>
              <a:gd name="connsiteY4" fmla="*/ 0 h 1796186"/>
              <a:gd name="connsiteX0" fmla="*/ 0 w 1944328"/>
              <a:gd name="connsiteY0" fmla="*/ 0 h 1764411"/>
              <a:gd name="connsiteX1" fmla="*/ 1936377 w 1944328"/>
              <a:gd name="connsiteY1" fmla="*/ 723599 h 1764411"/>
              <a:gd name="connsiteX2" fmla="*/ 1944328 w 1944328"/>
              <a:gd name="connsiteY2" fmla="*/ 1764411 h 1764411"/>
              <a:gd name="connsiteX3" fmla="*/ 0 w 1944328"/>
              <a:gd name="connsiteY3" fmla="*/ 619423 h 1764411"/>
              <a:gd name="connsiteX4" fmla="*/ 0 w 1944328"/>
              <a:gd name="connsiteY4" fmla="*/ 0 h 1764411"/>
              <a:gd name="connsiteX0" fmla="*/ 0 w 1944328"/>
              <a:gd name="connsiteY0" fmla="*/ 0 h 1775003"/>
              <a:gd name="connsiteX1" fmla="*/ 1936377 w 1944328"/>
              <a:gd name="connsiteY1" fmla="*/ 734191 h 1775003"/>
              <a:gd name="connsiteX2" fmla="*/ 1944328 w 1944328"/>
              <a:gd name="connsiteY2" fmla="*/ 1775003 h 1775003"/>
              <a:gd name="connsiteX3" fmla="*/ 0 w 1944328"/>
              <a:gd name="connsiteY3" fmla="*/ 630015 h 1775003"/>
              <a:gd name="connsiteX4" fmla="*/ 0 w 1944328"/>
              <a:gd name="connsiteY4" fmla="*/ 0 h 1775003"/>
              <a:gd name="connsiteX0" fmla="*/ 0 w 1944328"/>
              <a:gd name="connsiteY0" fmla="*/ 0 h 1775003"/>
              <a:gd name="connsiteX1" fmla="*/ 1936377 w 1944328"/>
              <a:gd name="connsiteY1" fmla="*/ 748313 h 1775003"/>
              <a:gd name="connsiteX2" fmla="*/ 1944328 w 1944328"/>
              <a:gd name="connsiteY2" fmla="*/ 1775003 h 1775003"/>
              <a:gd name="connsiteX3" fmla="*/ 0 w 1944328"/>
              <a:gd name="connsiteY3" fmla="*/ 630015 h 1775003"/>
              <a:gd name="connsiteX4" fmla="*/ 0 w 1944328"/>
              <a:gd name="connsiteY4" fmla="*/ 0 h 1775003"/>
              <a:gd name="connsiteX0" fmla="*/ 0 w 1944328"/>
              <a:gd name="connsiteY0" fmla="*/ 0 h 1757350"/>
              <a:gd name="connsiteX1" fmla="*/ 1936377 w 1944328"/>
              <a:gd name="connsiteY1" fmla="*/ 748313 h 1757350"/>
              <a:gd name="connsiteX2" fmla="*/ 1944328 w 1944328"/>
              <a:gd name="connsiteY2" fmla="*/ 1757350 h 1757350"/>
              <a:gd name="connsiteX3" fmla="*/ 0 w 1944328"/>
              <a:gd name="connsiteY3" fmla="*/ 630015 h 1757350"/>
              <a:gd name="connsiteX4" fmla="*/ 0 w 1944328"/>
              <a:gd name="connsiteY4" fmla="*/ 0 h 17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328" h="1757350">
                <a:moveTo>
                  <a:pt x="0" y="0"/>
                </a:moveTo>
                <a:lnTo>
                  <a:pt x="1936377" y="748313"/>
                </a:lnTo>
                <a:cubicBezTo>
                  <a:pt x="1939027" y="1347042"/>
                  <a:pt x="1941678" y="1158621"/>
                  <a:pt x="1944328" y="1757350"/>
                </a:cubicBezTo>
                <a:lnTo>
                  <a:pt x="0" y="630015"/>
                </a:lnTo>
                <a:lnTo>
                  <a:pt x="0" y="0"/>
                </a:lnTo>
                <a:close/>
              </a:path>
            </a:pathLst>
          </a:custGeom>
          <a:solidFill>
            <a:srgbClr val="66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"/>
          <a:srcRect l="34682" t="3207" r="31257" b="4887"/>
          <a:stretch/>
        </p:blipFill>
        <p:spPr>
          <a:xfrm>
            <a:off x="1641559" y="1727199"/>
            <a:ext cx="1170051" cy="3542633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20422430" y="2769365"/>
            <a:ext cx="267878" cy="122588"/>
          </a:xfrm>
          <a:custGeom>
            <a:avLst/>
            <a:gdLst>
              <a:gd name="connsiteX0" fmla="*/ 0 w 890338"/>
              <a:gd name="connsiteY0" fmla="*/ 0 h 809898"/>
              <a:gd name="connsiteX1" fmla="*/ 890338 w 890338"/>
              <a:gd name="connsiteY1" fmla="*/ 0 h 809898"/>
              <a:gd name="connsiteX2" fmla="*/ 890338 w 890338"/>
              <a:gd name="connsiteY2" fmla="*/ 809898 h 809898"/>
              <a:gd name="connsiteX3" fmla="*/ 0 w 890338"/>
              <a:gd name="connsiteY3" fmla="*/ 809898 h 809898"/>
              <a:gd name="connsiteX4" fmla="*/ 0 w 890338"/>
              <a:gd name="connsiteY4" fmla="*/ 0 h 809898"/>
              <a:gd name="connsiteX0" fmla="*/ 0 w 1779338"/>
              <a:gd name="connsiteY0" fmla="*/ 0 h 1305198"/>
              <a:gd name="connsiteX1" fmla="*/ 1779338 w 1779338"/>
              <a:gd name="connsiteY1" fmla="*/ 495300 h 1305198"/>
              <a:gd name="connsiteX2" fmla="*/ 1779338 w 1779338"/>
              <a:gd name="connsiteY2" fmla="*/ 1305198 h 1305198"/>
              <a:gd name="connsiteX3" fmla="*/ 889000 w 1779338"/>
              <a:gd name="connsiteY3" fmla="*/ 1305198 h 1305198"/>
              <a:gd name="connsiteX4" fmla="*/ 0 w 1779338"/>
              <a:gd name="connsiteY4" fmla="*/ 0 h 1305198"/>
              <a:gd name="connsiteX0" fmla="*/ 0 w 1779338"/>
              <a:gd name="connsiteY0" fmla="*/ 0 h 1305198"/>
              <a:gd name="connsiteX1" fmla="*/ 858588 w 1779338"/>
              <a:gd name="connsiteY1" fmla="*/ 0 h 1305198"/>
              <a:gd name="connsiteX2" fmla="*/ 1779338 w 1779338"/>
              <a:gd name="connsiteY2" fmla="*/ 1305198 h 1305198"/>
              <a:gd name="connsiteX3" fmla="*/ 889000 w 1779338"/>
              <a:gd name="connsiteY3" fmla="*/ 1305198 h 1305198"/>
              <a:gd name="connsiteX4" fmla="*/ 0 w 1779338"/>
              <a:gd name="connsiteY4" fmla="*/ 0 h 1305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338" h="1305198">
                <a:moveTo>
                  <a:pt x="0" y="0"/>
                </a:moveTo>
                <a:lnTo>
                  <a:pt x="858588" y="0"/>
                </a:lnTo>
                <a:lnTo>
                  <a:pt x="1779338" y="1305198"/>
                </a:lnTo>
                <a:lnTo>
                  <a:pt x="889000" y="130519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Rectángulo 35"/>
          <p:cNvSpPr/>
          <p:nvPr/>
        </p:nvSpPr>
        <p:spPr>
          <a:xfrm>
            <a:off x="452385" y="552144"/>
            <a:ext cx="39243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VE" sz="4400" b="1" dirty="0"/>
              <a:t>Antecedentes</a:t>
            </a:r>
            <a:endParaRPr lang="es-EC" sz="4400" dirty="0"/>
          </a:p>
        </p:txBody>
      </p:sp>
      <p:sp>
        <p:nvSpPr>
          <p:cNvPr id="38" name="Elipse 37"/>
          <p:cNvSpPr/>
          <p:nvPr/>
        </p:nvSpPr>
        <p:spPr>
          <a:xfrm>
            <a:off x="462747" y="2563691"/>
            <a:ext cx="536642" cy="68439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9" name="Elipse 38"/>
          <p:cNvSpPr/>
          <p:nvPr/>
        </p:nvSpPr>
        <p:spPr>
          <a:xfrm>
            <a:off x="452385" y="3455295"/>
            <a:ext cx="536642" cy="611696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Elipse 39"/>
          <p:cNvSpPr/>
          <p:nvPr/>
        </p:nvSpPr>
        <p:spPr>
          <a:xfrm>
            <a:off x="465720" y="4339799"/>
            <a:ext cx="536642" cy="618816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Elipse 40"/>
          <p:cNvSpPr/>
          <p:nvPr/>
        </p:nvSpPr>
        <p:spPr>
          <a:xfrm>
            <a:off x="462747" y="1729333"/>
            <a:ext cx="414598" cy="58029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Elipse 41"/>
          <p:cNvSpPr/>
          <p:nvPr/>
        </p:nvSpPr>
        <p:spPr>
          <a:xfrm>
            <a:off x="670046" y="1722990"/>
            <a:ext cx="773297" cy="529483"/>
          </a:xfrm>
          <a:prstGeom prst="ellips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3" name="Elipse 42"/>
          <p:cNvSpPr/>
          <p:nvPr/>
        </p:nvSpPr>
        <p:spPr>
          <a:xfrm>
            <a:off x="695290" y="2639247"/>
            <a:ext cx="764859" cy="558410"/>
          </a:xfrm>
          <a:prstGeom prst="ellips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4" name="Elipse 43"/>
          <p:cNvSpPr/>
          <p:nvPr/>
        </p:nvSpPr>
        <p:spPr>
          <a:xfrm>
            <a:off x="628530" y="3498696"/>
            <a:ext cx="861741" cy="521174"/>
          </a:xfrm>
          <a:prstGeom prst="ellips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6" name="CuadroTexto 45"/>
          <p:cNvSpPr txBox="1"/>
          <p:nvPr/>
        </p:nvSpPr>
        <p:spPr>
          <a:xfrm>
            <a:off x="684297" y="1795901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latin typeface="Corbel" panose="020B0503020204020204" pitchFamily="34" charset="0"/>
              </a:rPr>
              <a:t> </a:t>
            </a:r>
            <a:r>
              <a:rPr lang="es-EC" sz="1600" dirty="0"/>
              <a:t>2019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824833" y="2691898"/>
            <a:ext cx="1206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1,5</a:t>
            </a:r>
            <a:r>
              <a:rPr lang="es-EC" sz="2000" dirty="0"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646912" y="3607404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/>
              <a:t>477.382</a:t>
            </a:r>
          </a:p>
        </p:txBody>
      </p:sp>
      <p:pic>
        <p:nvPicPr>
          <p:cNvPr id="6146" name="Picture 2" descr="Trabajo VS Empleo - ablaemple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883" y="943340"/>
            <a:ext cx="917275" cy="91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lipse 49"/>
          <p:cNvSpPr/>
          <p:nvPr/>
        </p:nvSpPr>
        <p:spPr>
          <a:xfrm>
            <a:off x="2927502" y="1722991"/>
            <a:ext cx="773297" cy="529484"/>
          </a:xfrm>
          <a:prstGeom prst="ellips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/>
              <a:t>PIB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8636723" y="2472628"/>
            <a:ext cx="2853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Tecnicismo Especialización Laboral</a:t>
            </a:r>
            <a:endParaRPr lang="es-EC" b="1" dirty="0">
              <a:solidFill>
                <a:schemeClr val="bg1"/>
              </a:solidFill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V="1">
            <a:off x="7866743" y="2653279"/>
            <a:ext cx="609600" cy="177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>
            <a:off x="7881257" y="2830659"/>
            <a:ext cx="609600" cy="77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ipse 50"/>
          <p:cNvSpPr/>
          <p:nvPr/>
        </p:nvSpPr>
        <p:spPr>
          <a:xfrm>
            <a:off x="2911367" y="2653279"/>
            <a:ext cx="805566" cy="558410"/>
          </a:xfrm>
          <a:prstGeom prst="ellips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/>
              <a:t>2,2%</a:t>
            </a:r>
          </a:p>
        </p:txBody>
      </p:sp>
      <p:sp>
        <p:nvSpPr>
          <p:cNvPr id="52" name="Elipse 51"/>
          <p:cNvSpPr/>
          <p:nvPr/>
        </p:nvSpPr>
        <p:spPr>
          <a:xfrm>
            <a:off x="2911367" y="3480078"/>
            <a:ext cx="805566" cy="558410"/>
          </a:xfrm>
          <a:prstGeom prst="ellips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/>
              <a:t>2,2%</a:t>
            </a:r>
          </a:p>
        </p:txBody>
      </p:sp>
      <p:sp>
        <p:nvSpPr>
          <p:cNvPr id="53" name="Elipse 52"/>
          <p:cNvSpPr/>
          <p:nvPr/>
        </p:nvSpPr>
        <p:spPr>
          <a:xfrm>
            <a:off x="2911367" y="4365646"/>
            <a:ext cx="805566" cy="558410"/>
          </a:xfrm>
          <a:prstGeom prst="ellips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/>
              <a:t>3%</a:t>
            </a:r>
          </a:p>
        </p:txBody>
      </p:sp>
      <p:sp>
        <p:nvSpPr>
          <p:cNvPr id="54" name="Elipse 53"/>
          <p:cNvSpPr/>
          <p:nvPr/>
        </p:nvSpPr>
        <p:spPr>
          <a:xfrm>
            <a:off x="462747" y="4383028"/>
            <a:ext cx="1178811" cy="541027"/>
          </a:xfrm>
          <a:prstGeom prst="ellips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/>
              <a:t>463.320</a:t>
            </a:r>
            <a:r>
              <a:rPr lang="es-ES" dirty="0"/>
              <a:t> </a:t>
            </a:r>
            <a:endParaRPr lang="es-EC" dirty="0"/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676" y="6084075"/>
            <a:ext cx="2858077" cy="50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53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D1583F-CE44-4263-9CC7-4E52C823E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42731"/>
            <a:ext cx="10972800" cy="1384852"/>
          </a:xfrm>
        </p:spPr>
        <p:txBody>
          <a:bodyPr/>
          <a:lstStyle/>
          <a:p>
            <a:pPr algn="ctr"/>
            <a:r>
              <a:rPr lang="es-EC" sz="4400" i="0" dirty="0">
                <a:solidFill>
                  <a:schemeClr val="tx1"/>
                </a:solidFill>
                <a:effectLst/>
              </a:rPr>
              <a:t>Capítulo 4</a:t>
            </a:r>
            <a:br>
              <a:rPr lang="es-EC" sz="4400" i="0" dirty="0">
                <a:solidFill>
                  <a:schemeClr val="tx1"/>
                </a:solidFill>
                <a:effectLst/>
              </a:rPr>
            </a:br>
            <a:r>
              <a:rPr lang="es-EC" sz="4400" i="0" dirty="0">
                <a:solidFill>
                  <a:schemeClr val="tx1"/>
                </a:solidFill>
                <a:effectLst/>
              </a:rPr>
              <a:t>Propuesta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FBB28FD-2161-4F3F-8801-B671F9F45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2000249"/>
            <a:ext cx="5715000" cy="3539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05190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6255" t="3976" r="6734" b="11383"/>
          <a:stretch/>
        </p:blipFill>
        <p:spPr>
          <a:xfrm>
            <a:off x="274320" y="1688444"/>
            <a:ext cx="2026920" cy="3767476"/>
          </a:xfrm>
          <a:prstGeom prst="rect">
            <a:avLst/>
          </a:prstGeom>
        </p:spPr>
      </p:pic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6670606"/>
              </p:ext>
            </p:extLst>
          </p:nvPr>
        </p:nvGraphicFramePr>
        <p:xfrm>
          <a:off x="-497542" y="739589"/>
          <a:ext cx="7436225" cy="6279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/>
          <a:srcRect l="35405" t="18417" r="42978" b="11549"/>
          <a:stretch/>
        </p:blipFill>
        <p:spPr>
          <a:xfrm>
            <a:off x="6330434" y="127839"/>
            <a:ext cx="2635623" cy="48006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/>
          <a:srcRect l="35625" t="17631" r="42868" b="23321"/>
          <a:stretch/>
        </p:blipFill>
        <p:spPr>
          <a:xfrm>
            <a:off x="8966057" y="127839"/>
            <a:ext cx="2622176" cy="404756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0"/>
          <a:srcRect l="35515" t="16847" r="43309" b="58239"/>
          <a:stretch/>
        </p:blipFill>
        <p:spPr>
          <a:xfrm>
            <a:off x="6345448" y="4928438"/>
            <a:ext cx="2581835" cy="170777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0"/>
          <a:srcRect l="35515" t="46665" r="43309" b="33914"/>
          <a:stretch/>
        </p:blipFill>
        <p:spPr>
          <a:xfrm>
            <a:off x="8966056" y="3973697"/>
            <a:ext cx="2581835" cy="1331259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419408" y="127839"/>
            <a:ext cx="113807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VE" sz="4400" b="1" dirty="0"/>
              <a:t>Asignaturas</a:t>
            </a:r>
            <a:endParaRPr lang="es-EC" sz="4400" dirty="0"/>
          </a:p>
        </p:txBody>
      </p:sp>
    </p:spTree>
    <p:extLst>
      <p:ext uri="{BB962C8B-B14F-4D97-AF65-F5344CB8AC3E}">
        <p14:creationId xmlns:p14="http://schemas.microsoft.com/office/powerpoint/2010/main" val="3586165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</p:nvPr>
        </p:nvGraphicFramePr>
        <p:xfrm>
          <a:off x="3610707" y="1055077"/>
          <a:ext cx="8335107" cy="5298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3042834" y="285636"/>
            <a:ext cx="81469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4400" dirty="0">
                <a:solidFill>
                  <a:prstClr val="black"/>
                </a:solidFill>
                <a:latin typeface="Berlin Sans FB" panose="020E0602020502020306" pitchFamily="34" charset="0"/>
              </a:rPr>
              <a:t>Análisis en tres ejes </a:t>
            </a:r>
            <a:endParaRPr lang="es-EC" sz="4400" dirty="0"/>
          </a:p>
        </p:txBody>
      </p:sp>
      <p:pic>
        <p:nvPicPr>
          <p:cNvPr id="6" name="Picture 2" descr="ESTUDIO PROSPECTIVO SOBRE DEMANDAS DE CUALIFICACIONES TÉCNICO-  PROFESIONALES EN REPÚBLICA DOMINICA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55077"/>
            <a:ext cx="4776536" cy="523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5379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7288" t="24406" r="13686" b="11412"/>
          <a:stretch/>
        </p:blipFill>
        <p:spPr>
          <a:xfrm>
            <a:off x="247973" y="946589"/>
            <a:ext cx="11406752" cy="511658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205206" y="177148"/>
            <a:ext cx="40243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4400" dirty="0">
                <a:solidFill>
                  <a:prstClr val="black"/>
                </a:solidFill>
                <a:latin typeface="Berlin Sans FB" panose="020E0602020502020306" pitchFamily="34" charset="0"/>
              </a:rPr>
              <a:t>Malla Curricular  </a:t>
            </a:r>
            <a:endParaRPr lang="es-EC" sz="4400" dirty="0"/>
          </a:p>
        </p:txBody>
      </p:sp>
      <p:pic>
        <p:nvPicPr>
          <p:cNvPr id="5" name="Imagen 4">
            <a:hlinkClick r:id="rId3"/>
            <a:extLst>
              <a:ext uri="{FF2B5EF4-FFF2-40B4-BE49-F238E27FC236}">
                <a16:creationId xmlns:a16="http://schemas.microsoft.com/office/drawing/2014/main" id="{3ECF554B-430E-4F54-8249-C8F69F394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443" y="229799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55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205206" y="177148"/>
            <a:ext cx="40243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4400" dirty="0">
                <a:solidFill>
                  <a:prstClr val="black"/>
                </a:solidFill>
                <a:latin typeface="Berlin Sans FB" panose="020E0602020502020306" pitchFamily="34" charset="0"/>
              </a:rPr>
              <a:t>Brochure  </a:t>
            </a:r>
            <a:endParaRPr lang="es-EC" sz="44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1829216-1F57-4569-BA7E-FB4917CA4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35" t="25302" r="32500" b="9545"/>
          <a:stretch/>
        </p:blipFill>
        <p:spPr>
          <a:xfrm>
            <a:off x="3988905" y="1196009"/>
            <a:ext cx="4214190" cy="4465982"/>
          </a:xfrm>
          <a:prstGeom prst="rect">
            <a:avLst/>
          </a:prstGeom>
        </p:spPr>
      </p:pic>
      <p:pic>
        <p:nvPicPr>
          <p:cNvPr id="10" name="Gráfico 9" descr="Rollo de diplomas">
            <a:hlinkClick r:id="rId3"/>
            <a:extLst>
              <a:ext uri="{FF2B5EF4-FFF2-40B4-BE49-F238E27FC236}">
                <a16:creationId xmlns:a16="http://schemas.microsoft.com/office/drawing/2014/main" id="{FC3A7A72-4391-40E1-8562-48A7CD71BE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7461" y="11960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23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8658023"/>
              </p:ext>
            </p:extLst>
          </p:nvPr>
        </p:nvGraphicFramePr>
        <p:xfrm>
          <a:off x="631271" y="177148"/>
          <a:ext cx="10972800" cy="6270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/>
          <p:cNvSpPr/>
          <p:nvPr/>
        </p:nvSpPr>
        <p:spPr>
          <a:xfrm>
            <a:off x="4205206" y="177148"/>
            <a:ext cx="40243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4400" dirty="0">
                <a:solidFill>
                  <a:prstClr val="black"/>
                </a:solidFill>
                <a:latin typeface="Berlin Sans FB" panose="020E0602020502020306" pitchFamily="34" charset="0"/>
              </a:rPr>
              <a:t>Conclusiones </a:t>
            </a:r>
            <a:endParaRPr lang="es-EC" sz="4400" dirty="0"/>
          </a:p>
        </p:txBody>
      </p:sp>
      <p:sp>
        <p:nvSpPr>
          <p:cNvPr id="7" name="Rectángulo 6"/>
          <p:cNvSpPr/>
          <p:nvPr/>
        </p:nvSpPr>
        <p:spPr>
          <a:xfrm>
            <a:off x="3609139" y="2971098"/>
            <a:ext cx="4973721" cy="91580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3316" name="Picture 4" descr="Why was the world silent? copy1 by valm17 on emaz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10"/>
          <a:stretch/>
        </p:blipFill>
        <p:spPr bwMode="auto">
          <a:xfrm>
            <a:off x="2167258" y="946589"/>
            <a:ext cx="2151526" cy="101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Why was the world silent? copy1 by valm17 on emaz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1"/>
          <a:stretch/>
        </p:blipFill>
        <p:spPr bwMode="auto">
          <a:xfrm>
            <a:off x="7822470" y="915021"/>
            <a:ext cx="2151526" cy="101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010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4935957"/>
              </p:ext>
            </p:extLst>
          </p:nvPr>
        </p:nvGraphicFramePr>
        <p:xfrm>
          <a:off x="631271" y="177148"/>
          <a:ext cx="10972800" cy="6270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/>
          <p:cNvSpPr/>
          <p:nvPr/>
        </p:nvSpPr>
        <p:spPr>
          <a:xfrm>
            <a:off x="3851685" y="177148"/>
            <a:ext cx="44886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4400" dirty="0">
                <a:solidFill>
                  <a:prstClr val="black"/>
                </a:solidFill>
                <a:latin typeface="Berlin Sans FB" panose="020E0602020502020306" pitchFamily="34" charset="0"/>
              </a:rPr>
              <a:t>Recomendaciones </a:t>
            </a:r>
            <a:endParaRPr lang="es-EC" sz="4400" dirty="0"/>
          </a:p>
        </p:txBody>
      </p:sp>
      <p:sp>
        <p:nvSpPr>
          <p:cNvPr id="7" name="Rectángulo 6"/>
          <p:cNvSpPr/>
          <p:nvPr/>
        </p:nvSpPr>
        <p:spPr>
          <a:xfrm>
            <a:off x="3609139" y="2971098"/>
            <a:ext cx="4973721" cy="91580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338" name="Picture 2" descr="CONSEJOS Y RECOMENDACIONES | Àger Parapent | Vuelos biplaza | Escuela de  parapent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45310"/>
          <a:stretch/>
        </p:blipFill>
        <p:spPr bwMode="auto">
          <a:xfrm>
            <a:off x="2153190" y="978158"/>
            <a:ext cx="2151526" cy="101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NSEJOS Y RECOMENDACIONES | Àger Parapent | Vuelos biplaza | Escuela de  parapent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1"/>
          <a:stretch/>
        </p:blipFill>
        <p:spPr bwMode="auto">
          <a:xfrm>
            <a:off x="7808402" y="946589"/>
            <a:ext cx="2151526" cy="101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262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1533355"/>
              </p:ext>
            </p:extLst>
          </p:nvPr>
        </p:nvGraphicFramePr>
        <p:xfrm>
          <a:off x="631271" y="177148"/>
          <a:ext cx="10972800" cy="5945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/>
          <p:cNvSpPr/>
          <p:nvPr/>
        </p:nvSpPr>
        <p:spPr>
          <a:xfrm>
            <a:off x="4205206" y="177148"/>
            <a:ext cx="40243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4400" dirty="0">
                <a:solidFill>
                  <a:prstClr val="black"/>
                </a:solidFill>
                <a:latin typeface="Berlin Sans FB" panose="020E0602020502020306" pitchFamily="34" charset="0"/>
              </a:rPr>
              <a:t>Conclusiones </a:t>
            </a:r>
            <a:endParaRPr lang="es-EC" sz="4400" dirty="0"/>
          </a:p>
        </p:txBody>
      </p:sp>
      <p:sp>
        <p:nvSpPr>
          <p:cNvPr id="7" name="Rectángulo 6"/>
          <p:cNvSpPr/>
          <p:nvPr/>
        </p:nvSpPr>
        <p:spPr>
          <a:xfrm>
            <a:off x="3609139" y="2971098"/>
            <a:ext cx="4973721" cy="91580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3316" name="Picture 4" descr="Why was the world silent? copy1 by valm17 on emaz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10"/>
          <a:stretch/>
        </p:blipFill>
        <p:spPr bwMode="auto">
          <a:xfrm>
            <a:off x="2167258" y="1043039"/>
            <a:ext cx="2151526" cy="76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Why was the world silent? copy1 by valm17 on emaz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1"/>
          <a:stretch/>
        </p:blipFill>
        <p:spPr bwMode="auto">
          <a:xfrm>
            <a:off x="7822470" y="1043039"/>
            <a:ext cx="2151526" cy="76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177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160104"/>
              </p:ext>
            </p:extLst>
          </p:nvPr>
        </p:nvGraphicFramePr>
        <p:xfrm>
          <a:off x="631271" y="177148"/>
          <a:ext cx="10972800" cy="6270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/>
          <p:cNvSpPr/>
          <p:nvPr/>
        </p:nvSpPr>
        <p:spPr>
          <a:xfrm>
            <a:off x="3851685" y="177148"/>
            <a:ext cx="44886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4400" dirty="0">
                <a:solidFill>
                  <a:prstClr val="black"/>
                </a:solidFill>
                <a:latin typeface="Berlin Sans FB" panose="020E0602020502020306" pitchFamily="34" charset="0"/>
              </a:rPr>
              <a:t>Recomendaciones </a:t>
            </a:r>
            <a:endParaRPr lang="es-EC" sz="4400" dirty="0"/>
          </a:p>
        </p:txBody>
      </p:sp>
      <p:sp>
        <p:nvSpPr>
          <p:cNvPr id="7" name="Rectángulo 6"/>
          <p:cNvSpPr/>
          <p:nvPr/>
        </p:nvSpPr>
        <p:spPr>
          <a:xfrm>
            <a:off x="3609139" y="2971098"/>
            <a:ext cx="4973721" cy="91580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338" name="Picture 2" descr="CONSEJOS Y RECOMENDACIONES | Àger Parapent | Vuelos biplaza | Escuela de  parapent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45310"/>
          <a:stretch/>
        </p:blipFill>
        <p:spPr bwMode="auto">
          <a:xfrm>
            <a:off x="1700159" y="704348"/>
            <a:ext cx="2151526" cy="7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NSEJOS Y RECOMENDACIONES | Àger Parapent | Vuelos biplaza | Escuela de  parapent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1"/>
          <a:stretch/>
        </p:blipFill>
        <p:spPr bwMode="auto">
          <a:xfrm>
            <a:off x="8340313" y="755228"/>
            <a:ext cx="2151526" cy="71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808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64462" y="1868556"/>
            <a:ext cx="8263367" cy="19339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s-ES" sz="5400" b="1" dirty="0">
                <a:ln w="28575">
                  <a:solidFill>
                    <a:srgbClr val="007855"/>
                  </a:solidFill>
                  <a:prstDash val="solid"/>
                </a:ln>
                <a:solidFill>
                  <a:srgbClr val="007855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GRACIAS</a:t>
            </a:r>
            <a:endParaRPr lang="es-ES" sz="5400" b="1" cap="none" spc="0" dirty="0">
              <a:ln w="28575">
                <a:solidFill>
                  <a:srgbClr val="007855"/>
                </a:solidFill>
                <a:prstDash val="solid"/>
              </a:ln>
              <a:solidFill>
                <a:srgbClr val="007855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8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6"/>
    </mc:Choice>
    <mc:Fallback xmlns="">
      <p:transition spd="slow" advTm="164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4462074"/>
              </p:ext>
            </p:extLst>
          </p:nvPr>
        </p:nvGraphicFramePr>
        <p:xfrm>
          <a:off x="682171" y="1028977"/>
          <a:ext cx="10972800" cy="5023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5"/>
          <p:cNvSpPr/>
          <p:nvPr/>
        </p:nvSpPr>
        <p:spPr>
          <a:xfrm>
            <a:off x="4000257" y="259536"/>
            <a:ext cx="39243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VE" sz="4400" b="1" dirty="0"/>
              <a:t>Problemática</a:t>
            </a:r>
            <a:endParaRPr lang="es-EC" sz="4400" dirty="0"/>
          </a:p>
        </p:txBody>
      </p:sp>
      <p:pic>
        <p:nvPicPr>
          <p:cNvPr id="7170" name="Picture 2" descr="Planteamiento del problema ejemplos cortos - Tesis plu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3" y="3529584"/>
            <a:ext cx="2255137" cy="267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9121" y="6063174"/>
            <a:ext cx="2858077" cy="50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3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lantilla de infografía de objetivos | Vector Grati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28532" r="45243" b="9841"/>
          <a:stretch/>
        </p:blipFill>
        <p:spPr bwMode="auto">
          <a:xfrm>
            <a:off x="464234" y="1179521"/>
            <a:ext cx="4712678" cy="47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1133966" y="207647"/>
            <a:ext cx="39243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VE" sz="4400" b="1" dirty="0"/>
              <a:t>Objetivos </a:t>
            </a:r>
            <a:endParaRPr lang="es-EC" sz="4400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234465610"/>
              </p:ext>
            </p:extLst>
          </p:nvPr>
        </p:nvGraphicFramePr>
        <p:xfrm>
          <a:off x="4847393" y="1"/>
          <a:ext cx="7127631" cy="6189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1325" y="6091309"/>
            <a:ext cx="2858077" cy="50899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0766472" y="994855"/>
            <a:ext cx="119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General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0644551" y="2787105"/>
            <a:ext cx="1327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Especifico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0644551" y="5721977"/>
            <a:ext cx="1327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Especifico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0602349" y="4292876"/>
            <a:ext cx="1327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Especifico</a:t>
            </a:r>
          </a:p>
        </p:txBody>
      </p:sp>
    </p:spTree>
    <p:extLst>
      <p:ext uri="{BB962C8B-B14F-4D97-AF65-F5344CB8AC3E}">
        <p14:creationId xmlns:p14="http://schemas.microsoft.com/office/powerpoint/2010/main" val="74665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D1583F-CE44-4263-9CC7-4E52C823E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55982"/>
            <a:ext cx="10972800" cy="1143000"/>
          </a:xfrm>
        </p:spPr>
        <p:txBody>
          <a:bodyPr/>
          <a:lstStyle/>
          <a:p>
            <a:pPr algn="ctr"/>
            <a:r>
              <a:rPr lang="es-EC" sz="4400" i="0" dirty="0">
                <a:solidFill>
                  <a:schemeClr val="tx1"/>
                </a:solidFill>
                <a:effectLst/>
              </a:rPr>
              <a:t>Capítulo 1 </a:t>
            </a:r>
            <a:br>
              <a:rPr lang="es-EC" sz="4400" i="0" dirty="0">
                <a:solidFill>
                  <a:schemeClr val="tx1"/>
                </a:solidFill>
                <a:effectLst/>
              </a:rPr>
            </a:br>
            <a:r>
              <a:rPr lang="es-EC" sz="4400" i="0" dirty="0">
                <a:solidFill>
                  <a:schemeClr val="tx1"/>
                </a:solidFill>
                <a:effectLst/>
              </a:rPr>
              <a:t>Marco Teórico  </a:t>
            </a:r>
          </a:p>
        </p:txBody>
      </p:sp>
      <p:pic>
        <p:nvPicPr>
          <p:cNvPr id="4098" name="Picture 2" descr="Como mejorar el coeficiente intelectu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361" y="2026509"/>
            <a:ext cx="4069964" cy="411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193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121" y="960483"/>
            <a:ext cx="4181163" cy="577720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88328" y="0"/>
            <a:ext cx="115036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600" b="1" dirty="0"/>
              <a:t>Matriz de la teoría de necesidades según autores</a:t>
            </a:r>
            <a:endParaRPr lang="es-EC" sz="3600" dirty="0"/>
          </a:p>
          <a:p>
            <a:r>
              <a:rPr lang="es-VE" sz="4400" b="1" dirty="0"/>
              <a:t>   </a:t>
            </a:r>
            <a:endParaRPr lang="es-EC" sz="4400" dirty="0"/>
          </a:p>
        </p:txBody>
      </p:sp>
      <p:pic>
        <p:nvPicPr>
          <p:cNvPr id="5" name="Marcador de contenido 3"/>
          <p:cNvPicPr/>
          <p:nvPr/>
        </p:nvPicPr>
        <p:blipFill rotWithShape="1">
          <a:blip r:embed="rId3"/>
          <a:srcRect l="30029" t="19977" r="31296" b="8420"/>
          <a:stretch/>
        </p:blipFill>
        <p:spPr bwMode="auto">
          <a:xfrm>
            <a:off x="2063832" y="960483"/>
            <a:ext cx="9678990" cy="57772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334" y="6228689"/>
            <a:ext cx="2858077" cy="50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24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n de daniel raymundo en tarea en 2020 | Piramide de maslow, Jerarquía de  necesidades, Maslo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8" t="11497" r="13631" b="13091"/>
          <a:stretch/>
        </p:blipFill>
        <p:spPr bwMode="auto">
          <a:xfrm>
            <a:off x="404747" y="766037"/>
            <a:ext cx="11591779" cy="57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804482" y="94866"/>
            <a:ext cx="87923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VE" sz="4400" b="1" dirty="0"/>
              <a:t>Teoría de la Motivación Humana   </a:t>
            </a:r>
            <a:endParaRPr lang="es-EC" sz="4400" dirty="0"/>
          </a:p>
        </p:txBody>
      </p:sp>
      <p:sp>
        <p:nvSpPr>
          <p:cNvPr id="4" name="CuadroTexto 3"/>
          <p:cNvSpPr txBox="1"/>
          <p:nvPr/>
        </p:nvSpPr>
        <p:spPr>
          <a:xfrm rot="1079668">
            <a:off x="1669182" y="5229174"/>
            <a:ext cx="2014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Fisiológicas</a:t>
            </a:r>
          </a:p>
        </p:txBody>
      </p:sp>
      <p:sp>
        <p:nvSpPr>
          <p:cNvPr id="7" name="CuadroTexto 6"/>
          <p:cNvSpPr txBox="1"/>
          <p:nvPr/>
        </p:nvSpPr>
        <p:spPr>
          <a:xfrm rot="1079668">
            <a:off x="2055301" y="4380581"/>
            <a:ext cx="2033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Seguridad</a:t>
            </a:r>
          </a:p>
        </p:txBody>
      </p:sp>
      <p:sp>
        <p:nvSpPr>
          <p:cNvPr id="8" name="CuadroTexto 7"/>
          <p:cNvSpPr txBox="1"/>
          <p:nvPr/>
        </p:nvSpPr>
        <p:spPr>
          <a:xfrm rot="1079668">
            <a:off x="2211933" y="3349110"/>
            <a:ext cx="2033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/>
              <a:t>Afiliación/</a:t>
            </a:r>
          </a:p>
          <a:p>
            <a:pPr algn="ctr"/>
            <a:r>
              <a:rPr lang="es-EC" sz="2400" b="1" dirty="0"/>
              <a:t>Sociales</a:t>
            </a:r>
          </a:p>
        </p:txBody>
      </p:sp>
      <p:sp>
        <p:nvSpPr>
          <p:cNvPr id="9" name="CuadroTexto 8"/>
          <p:cNvSpPr txBox="1"/>
          <p:nvPr/>
        </p:nvSpPr>
        <p:spPr>
          <a:xfrm rot="1079668">
            <a:off x="1997832" y="2413016"/>
            <a:ext cx="311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/>
              <a:t>Reconocimiento/</a:t>
            </a:r>
          </a:p>
          <a:p>
            <a:pPr algn="ctr"/>
            <a:r>
              <a:rPr lang="es-EC" sz="2400" b="1" dirty="0"/>
              <a:t>Estima</a:t>
            </a:r>
          </a:p>
        </p:txBody>
      </p:sp>
      <p:sp>
        <p:nvSpPr>
          <p:cNvPr id="10" name="CuadroTexto 9"/>
          <p:cNvSpPr txBox="1"/>
          <p:nvPr/>
        </p:nvSpPr>
        <p:spPr>
          <a:xfrm rot="1079668">
            <a:off x="2556407" y="1748465"/>
            <a:ext cx="2596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Autorrealización</a:t>
            </a:r>
          </a:p>
        </p:txBody>
      </p:sp>
      <p:sp>
        <p:nvSpPr>
          <p:cNvPr id="6" name="CuadroTexto 5"/>
          <p:cNvSpPr txBox="1"/>
          <p:nvPr/>
        </p:nvSpPr>
        <p:spPr>
          <a:xfrm rot="20479871">
            <a:off x="4864682" y="2999730"/>
            <a:ext cx="3804642" cy="727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Teoría de Pertenencia</a:t>
            </a:r>
          </a:p>
          <a:p>
            <a:r>
              <a:rPr lang="es-EC" sz="2000" dirty="0"/>
              <a:t>El cariño, amor y pertinencia</a:t>
            </a:r>
          </a:p>
        </p:txBody>
      </p:sp>
      <p:sp>
        <p:nvSpPr>
          <p:cNvPr id="13" name="Abrir llave 12"/>
          <p:cNvSpPr/>
          <p:nvPr/>
        </p:nvSpPr>
        <p:spPr>
          <a:xfrm rot="2188682">
            <a:off x="755923" y="3774263"/>
            <a:ext cx="435128" cy="108457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CuadroTexto 13"/>
          <p:cNvSpPr txBox="1"/>
          <p:nvPr/>
        </p:nvSpPr>
        <p:spPr>
          <a:xfrm rot="18512838">
            <a:off x="-174864" y="3654601"/>
            <a:ext cx="1582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Necesidades Primarias</a:t>
            </a:r>
          </a:p>
        </p:txBody>
      </p:sp>
      <p:sp>
        <p:nvSpPr>
          <p:cNvPr id="17" name="Abrir llave 16"/>
          <p:cNvSpPr/>
          <p:nvPr/>
        </p:nvSpPr>
        <p:spPr>
          <a:xfrm rot="2188682">
            <a:off x="1717459" y="1389167"/>
            <a:ext cx="957424" cy="180794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CuadroTexto 17"/>
          <p:cNvSpPr txBox="1"/>
          <p:nvPr/>
        </p:nvSpPr>
        <p:spPr>
          <a:xfrm rot="18512838">
            <a:off x="804417" y="1512989"/>
            <a:ext cx="1593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Necesidades  Secundarias </a:t>
            </a:r>
          </a:p>
        </p:txBody>
      </p:sp>
      <p:sp>
        <p:nvSpPr>
          <p:cNvPr id="19" name="CuadroTexto 18"/>
          <p:cNvSpPr txBox="1"/>
          <p:nvPr/>
        </p:nvSpPr>
        <p:spPr>
          <a:xfrm rot="20479871">
            <a:off x="4343393" y="3569932"/>
            <a:ext cx="6845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Teoría Económica/Ley de Oferta y Demanda </a:t>
            </a:r>
            <a:r>
              <a:rPr lang="es-EC" sz="2000" dirty="0"/>
              <a:t>Seguridad individual de orden publico: como empleo, ingreso familiar, salud </a:t>
            </a:r>
          </a:p>
        </p:txBody>
      </p:sp>
      <p:sp>
        <p:nvSpPr>
          <p:cNvPr id="22" name="CuadroTexto 21"/>
          <p:cNvSpPr txBox="1"/>
          <p:nvPr/>
        </p:nvSpPr>
        <p:spPr>
          <a:xfrm rot="20479871">
            <a:off x="4717675" y="2010735"/>
            <a:ext cx="4268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Teoría del conocimiento </a:t>
            </a:r>
            <a:r>
              <a:rPr lang="es-EC" sz="2000" dirty="0"/>
              <a:t>Reconocimiento Familiar, laboral</a:t>
            </a:r>
          </a:p>
        </p:txBody>
      </p:sp>
      <p:sp>
        <p:nvSpPr>
          <p:cNvPr id="23" name="CuadroTexto 22"/>
          <p:cNvSpPr txBox="1"/>
          <p:nvPr/>
        </p:nvSpPr>
        <p:spPr>
          <a:xfrm rot="20479871">
            <a:off x="5130346" y="1497945"/>
            <a:ext cx="2032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/>
              <a:t>El mayor logro</a:t>
            </a:r>
          </a:p>
        </p:txBody>
      </p:sp>
      <p:sp>
        <p:nvSpPr>
          <p:cNvPr id="2" name="Llamada de nube 1"/>
          <p:cNvSpPr/>
          <p:nvPr/>
        </p:nvSpPr>
        <p:spPr>
          <a:xfrm>
            <a:off x="9858991" y="805670"/>
            <a:ext cx="2135830" cy="1572207"/>
          </a:xfrm>
          <a:prstGeom prst="cloud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>
                <a:solidFill>
                  <a:schemeClr val="tx1"/>
                </a:solidFill>
              </a:rPr>
              <a:t>Empleabilidad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350" y="6096148"/>
            <a:ext cx="2858077" cy="50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06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ElaboracióN Del Marco TeóRic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34" b="2606"/>
          <a:stretch/>
        </p:blipFill>
        <p:spPr bwMode="auto">
          <a:xfrm rot="20825796">
            <a:off x="67602" y="1479946"/>
            <a:ext cx="9574220" cy="168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Marcador de contenid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1920677"/>
              </p:ext>
            </p:extLst>
          </p:nvPr>
        </p:nvGraphicFramePr>
        <p:xfrm>
          <a:off x="470109" y="2291686"/>
          <a:ext cx="5573893" cy="5172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Marcador de contenid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5072903"/>
              </p:ext>
            </p:extLst>
          </p:nvPr>
        </p:nvGraphicFramePr>
        <p:xfrm>
          <a:off x="6244512" y="339850"/>
          <a:ext cx="5573893" cy="5172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Rectángulo 14"/>
          <p:cNvSpPr/>
          <p:nvPr/>
        </p:nvSpPr>
        <p:spPr>
          <a:xfrm>
            <a:off x="-171283" y="133140"/>
            <a:ext cx="12430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VE" sz="4400" b="1" dirty="0"/>
              <a:t>Marco Referencial y Legal  </a:t>
            </a:r>
            <a:endParaRPr lang="es-EC" sz="4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31459" y="6006905"/>
            <a:ext cx="2855742" cy="492369"/>
          </a:xfrm>
          <a:prstGeom prst="rect">
            <a:avLst/>
          </a:prstGeom>
        </p:spPr>
      </p:pic>
      <p:sp>
        <p:nvSpPr>
          <p:cNvPr id="9" name="Triángulo isósceles 8"/>
          <p:cNvSpPr/>
          <p:nvPr/>
        </p:nvSpPr>
        <p:spPr>
          <a:xfrm>
            <a:off x="3715253" y="3610979"/>
            <a:ext cx="285745" cy="285745"/>
          </a:xfrm>
          <a:prstGeom prst="triangle">
            <a:avLst>
              <a:gd name="adj" fmla="val 10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4">
              <a:hueOff val="7796769"/>
              <a:satOff val="-35976"/>
              <a:lumOff val="1324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7796769"/>
              <a:satOff val="-35976"/>
              <a:lumOff val="1324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CuadroTexto 9"/>
          <p:cNvSpPr txBox="1"/>
          <p:nvPr/>
        </p:nvSpPr>
        <p:spPr>
          <a:xfrm>
            <a:off x="5686263" y="4514875"/>
            <a:ext cx="499872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VE" b="1" i="1" dirty="0"/>
              <a:t>Eje central que es el Fomento a la inversión</a:t>
            </a:r>
            <a:r>
              <a:rPr lang="es-VE" dirty="0"/>
              <a:t>.</a:t>
            </a:r>
          </a:p>
          <a:p>
            <a:r>
              <a:rPr lang="es-VE" b="1" i="1" dirty="0"/>
              <a:t>Este eje impulsa el fomento de la empleabilidad</a:t>
            </a:r>
            <a:r>
              <a:rPr lang="es-VE" b="1" dirty="0"/>
              <a:t>.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000186329"/>
      </p:ext>
    </p:extLst>
  </p:cSld>
  <p:clrMapOvr>
    <a:masterClrMapping/>
  </p:clrMapOvr>
</p:sld>
</file>

<file path=ppt/theme/theme1.xml><?xml version="1.0" encoding="utf-8"?>
<a:theme xmlns:a="http://schemas.openxmlformats.org/drawingml/2006/main" name="Plantilla ESP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ESPE" id="{107ED332-A6BC-48EB-AA45-E2AC2CCF8203}" vid="{532A17F6-7F27-47B7-BEDB-E03A093A9575}"/>
    </a:ext>
  </a:extLst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ESPE</Template>
  <TotalTime>5991</TotalTime>
  <Words>1190</Words>
  <Application>Microsoft Office PowerPoint</Application>
  <PresentationFormat>Panorámica</PresentationFormat>
  <Paragraphs>238</Paragraphs>
  <Slides>39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8" baseType="lpstr">
      <vt:lpstr>Arial</vt:lpstr>
      <vt:lpstr>Berlin Sans FB</vt:lpstr>
      <vt:lpstr>Calibri</vt:lpstr>
      <vt:lpstr>Corbel</vt:lpstr>
      <vt:lpstr>Segoe UI Black</vt:lpstr>
      <vt:lpstr>Times New Roman</vt:lpstr>
      <vt:lpstr>Plantilla ESPE</vt:lpstr>
      <vt:lpstr>Diseño predeterminado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Capítulo 1  Marco Teórico  </vt:lpstr>
      <vt:lpstr>Presentación de PowerPoint</vt:lpstr>
      <vt:lpstr>Presentación de PowerPoint</vt:lpstr>
      <vt:lpstr>Presentación de PowerPoint</vt:lpstr>
      <vt:lpstr>Capítulo 2 Marco Metodológico  </vt:lpstr>
      <vt:lpstr>Presentación de PowerPoint</vt:lpstr>
      <vt:lpstr>Presentación de PowerPoint</vt:lpstr>
      <vt:lpstr>Presentación de PowerPoint</vt:lpstr>
      <vt:lpstr>Presentación de PowerPoint</vt:lpstr>
      <vt:lpstr>Capítulo 3  Estudio de mercado </vt:lpstr>
      <vt:lpstr>Formula Finita  Segmento de la Provincia de Pichincha </vt:lpstr>
      <vt:lpstr>Necesidades Sociales</vt:lpstr>
      <vt:lpstr>Demanda</vt:lpstr>
      <vt:lpstr>Demanda</vt:lpstr>
      <vt:lpstr>Demanda</vt:lpstr>
      <vt:lpstr>Empleabilidad</vt:lpstr>
      <vt:lpstr>Empleabilidad  Competencias transversales</vt:lpstr>
      <vt:lpstr>Empleabilidad Competencias transversales</vt:lpstr>
      <vt:lpstr>Empleabilidad Competencias transversales</vt:lpstr>
      <vt:lpstr>Empleabilidad Competencias transversales</vt:lpstr>
      <vt:lpstr>Empleabilidad Competencias transversales</vt:lpstr>
      <vt:lpstr>Oferta</vt:lpstr>
      <vt:lpstr>Propuesta</vt:lpstr>
      <vt:lpstr>Propuesta</vt:lpstr>
      <vt:lpstr>Capítulo 4 Propuesta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Yomaira Méndez</dc:creator>
  <cp:lastModifiedBy>Santiago Castro</cp:lastModifiedBy>
  <cp:revision>307</cp:revision>
  <dcterms:created xsi:type="dcterms:W3CDTF">2020-02-04T04:29:36Z</dcterms:created>
  <dcterms:modified xsi:type="dcterms:W3CDTF">2020-11-04T19:25:22Z</dcterms:modified>
</cp:coreProperties>
</file>