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41" r:id="rId2"/>
    <p:sldId id="342" r:id="rId3"/>
    <p:sldId id="343" r:id="rId4"/>
    <p:sldId id="344" r:id="rId5"/>
    <p:sldId id="345" r:id="rId6"/>
    <p:sldId id="346" r:id="rId7"/>
    <p:sldId id="349" r:id="rId8"/>
    <p:sldId id="350" r:id="rId9"/>
    <p:sldId id="351" r:id="rId10"/>
    <p:sldId id="352" r:id="rId11"/>
    <p:sldId id="353" r:id="rId12"/>
    <p:sldId id="354" r:id="rId13"/>
    <p:sldId id="355" r:id="rId14"/>
    <p:sldId id="356" r:id="rId15"/>
    <p:sldId id="390" r:id="rId16"/>
    <p:sldId id="357" r:id="rId17"/>
    <p:sldId id="386" r:id="rId18"/>
    <p:sldId id="359" r:id="rId19"/>
    <p:sldId id="360" r:id="rId20"/>
    <p:sldId id="361" r:id="rId21"/>
    <p:sldId id="362" r:id="rId22"/>
    <p:sldId id="363" r:id="rId23"/>
    <p:sldId id="365" r:id="rId24"/>
    <p:sldId id="368" r:id="rId25"/>
    <p:sldId id="369" r:id="rId26"/>
    <p:sldId id="370" r:id="rId27"/>
    <p:sldId id="371" r:id="rId28"/>
    <p:sldId id="374" r:id="rId29"/>
    <p:sldId id="375" r:id="rId30"/>
    <p:sldId id="376" r:id="rId31"/>
    <p:sldId id="377" r:id="rId32"/>
    <p:sldId id="378" r:id="rId33"/>
    <p:sldId id="379" r:id="rId34"/>
    <p:sldId id="391" r:id="rId35"/>
    <p:sldId id="382" r:id="rId36"/>
    <p:sldId id="384" r:id="rId37"/>
    <p:sldId id="388" r:id="rId38"/>
    <p:sldId id="389" r:id="rId39"/>
    <p:sldId id="383"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p:scale>
          <a:sx n="92" d="100"/>
          <a:sy n="92" d="100"/>
        </p:scale>
        <p:origin x="-12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10.xml.rels><?xml version="1.0" encoding="UTF-8" standalone="yes"?>
<Relationships xmlns="http://schemas.openxmlformats.org/package/2006/relationships"><Relationship Id="rId1" Type="http://schemas.openxmlformats.org/officeDocument/2006/relationships/image" Target="../media/image20.jp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CE93A-7601-4376-971E-CA50C882C798}" type="doc">
      <dgm:prSet loTypeId="urn:microsoft.com/office/officeart/2005/8/layout/matrix3" loCatId="matrix" qsTypeId="urn:microsoft.com/office/officeart/2005/8/quickstyle/simple1" qsCatId="simple" csTypeId="urn:microsoft.com/office/officeart/2005/8/colors/accent1_5" csCatId="accent1" phldr="1"/>
      <dgm:spPr/>
      <dgm:t>
        <a:bodyPr/>
        <a:lstStyle/>
        <a:p>
          <a:endParaRPr lang="es-EC"/>
        </a:p>
      </dgm:t>
    </dgm:pt>
    <dgm:pt modelId="{410EB637-E773-48E2-979C-C00218692910}">
      <dgm:prSet phldrT="[Texto]" custT="1"/>
      <dgm:spPr>
        <a:ln>
          <a:solidFill>
            <a:schemeClr val="tx1"/>
          </a:solidFill>
        </a:ln>
      </dgm:spPr>
      <dgm:t>
        <a:bodyPr/>
        <a:lstStyle/>
        <a:p>
          <a:pPr algn="ctr"/>
          <a:r>
            <a:rPr lang="es-EC" sz="1800" b="1" dirty="0">
              <a:solidFill>
                <a:schemeClr val="tx1"/>
              </a:solidFill>
              <a:latin typeface="Tw Cen MT" panose="020B0602020104020603" pitchFamily="34" charset="0"/>
            </a:rPr>
            <a:t>Objetivo general </a:t>
          </a:r>
        </a:p>
        <a:p>
          <a:pPr algn="just"/>
          <a:r>
            <a:rPr lang="es-ES" sz="1800" dirty="0">
              <a:solidFill>
                <a:schemeClr val="tx1"/>
              </a:solidFill>
              <a:latin typeface="Tw Cen MT" panose="020B0602020104020603" pitchFamily="34" charset="0"/>
            </a:rPr>
            <a:t>Determinar los niveles de sedentarismo en los estudiantes del VIII ciclo de la carrera de Derecho</a:t>
          </a:r>
          <a:endParaRPr lang="es-EC" sz="1800" dirty="0">
            <a:solidFill>
              <a:schemeClr val="tx1"/>
            </a:solidFill>
            <a:latin typeface="Tw Cen MT" panose="020B0602020104020603" pitchFamily="34" charset="0"/>
          </a:endParaRPr>
        </a:p>
      </dgm:t>
    </dgm:pt>
    <dgm:pt modelId="{9D7F08B1-99DC-436C-A69F-77E1D9767A22}" type="parTrans" cxnId="{4FA056DD-3D99-47A6-B83E-69AF07221588}">
      <dgm:prSet/>
      <dgm:spPr/>
      <dgm:t>
        <a:bodyPr/>
        <a:lstStyle/>
        <a:p>
          <a:pPr algn="just"/>
          <a:endParaRPr lang="es-EC" sz="2400">
            <a:latin typeface="Tw Cen MT" panose="020B0602020104020603" pitchFamily="34" charset="0"/>
          </a:endParaRPr>
        </a:p>
      </dgm:t>
    </dgm:pt>
    <dgm:pt modelId="{720F5E93-972C-4D14-BD26-1B86919F8ADE}" type="sibTrans" cxnId="{4FA056DD-3D99-47A6-B83E-69AF07221588}">
      <dgm:prSet/>
      <dgm:spPr/>
      <dgm:t>
        <a:bodyPr/>
        <a:lstStyle/>
        <a:p>
          <a:pPr algn="just"/>
          <a:endParaRPr lang="es-EC" sz="2400">
            <a:latin typeface="Tw Cen MT" panose="020B0602020104020603" pitchFamily="34" charset="0"/>
          </a:endParaRPr>
        </a:p>
      </dgm:t>
    </dgm:pt>
    <dgm:pt modelId="{726E3B9B-1126-4722-B04F-102C3DA40505}">
      <dgm:prSet phldrT="[Texto]" custT="1"/>
      <dgm:spPr>
        <a:ln>
          <a:solidFill>
            <a:schemeClr val="tx1"/>
          </a:solidFill>
        </a:ln>
      </dgm:spPr>
      <dgm:t>
        <a:bodyPr/>
        <a:lstStyle/>
        <a:p>
          <a:pPr algn="just"/>
          <a:r>
            <a:rPr lang="es-ES" sz="1800" dirty="0">
              <a:solidFill>
                <a:schemeClr val="tx1"/>
              </a:solidFill>
              <a:latin typeface="Tw Cen MT" panose="020B0602020104020603" pitchFamily="34" charset="0"/>
            </a:rPr>
            <a:t>La investigación se basó en el modelo mixto (cualitativo y cuantitativo)</a:t>
          </a:r>
          <a:endParaRPr lang="es-EC" sz="1800" dirty="0">
            <a:solidFill>
              <a:schemeClr val="tx1"/>
            </a:solidFill>
            <a:latin typeface="Tw Cen MT" panose="020B0602020104020603" pitchFamily="34" charset="0"/>
          </a:endParaRPr>
        </a:p>
      </dgm:t>
    </dgm:pt>
    <dgm:pt modelId="{9D60A8DC-7209-4CE5-8AD2-098725F21E5C}" type="parTrans" cxnId="{E563F92A-7854-4026-BCFD-F208F42D4153}">
      <dgm:prSet/>
      <dgm:spPr/>
      <dgm:t>
        <a:bodyPr/>
        <a:lstStyle/>
        <a:p>
          <a:pPr algn="just"/>
          <a:endParaRPr lang="es-EC" sz="2400">
            <a:latin typeface="Tw Cen MT" panose="020B0602020104020603" pitchFamily="34" charset="0"/>
          </a:endParaRPr>
        </a:p>
      </dgm:t>
    </dgm:pt>
    <dgm:pt modelId="{833AA085-87E1-4CBD-A9CE-97C583576B70}" type="sibTrans" cxnId="{E563F92A-7854-4026-BCFD-F208F42D4153}">
      <dgm:prSet/>
      <dgm:spPr/>
      <dgm:t>
        <a:bodyPr/>
        <a:lstStyle/>
        <a:p>
          <a:pPr algn="just"/>
          <a:endParaRPr lang="es-EC" sz="2400">
            <a:latin typeface="Tw Cen MT" panose="020B0602020104020603" pitchFamily="34" charset="0"/>
          </a:endParaRPr>
        </a:p>
      </dgm:t>
    </dgm:pt>
    <dgm:pt modelId="{79E36138-217B-403C-85B2-778341D56741}">
      <dgm:prSet phldrT="[Texto]" custT="1"/>
      <dgm:spPr>
        <a:ln>
          <a:solidFill>
            <a:schemeClr val="tx1"/>
          </a:solidFill>
        </a:ln>
      </dgm:spPr>
      <dgm:t>
        <a:bodyPr/>
        <a:lstStyle/>
        <a:p>
          <a:pPr algn="just"/>
          <a:r>
            <a:rPr lang="es-ES" sz="1800" dirty="0">
              <a:solidFill>
                <a:schemeClr val="tx1"/>
              </a:solidFill>
              <a:latin typeface="Tw Cen MT" panose="020B0602020104020603" pitchFamily="34" charset="0"/>
            </a:rPr>
            <a:t>La población del VIII ciclo de la carrera de Derecho de la Universidad Nacional de Loja y la muestra se consideró de tipo intencional constituyendo el grupo completo  a relación de 122 estudiantes</a:t>
          </a:r>
          <a:endParaRPr lang="es-EC" sz="1800" dirty="0">
            <a:solidFill>
              <a:schemeClr val="tx1"/>
            </a:solidFill>
            <a:latin typeface="Tw Cen MT" panose="020B0602020104020603" pitchFamily="34" charset="0"/>
          </a:endParaRPr>
        </a:p>
      </dgm:t>
    </dgm:pt>
    <dgm:pt modelId="{BAAA0C85-F635-4A12-8EE0-8983B4C29571}" type="parTrans" cxnId="{306E80F6-8646-4F21-9437-1444FF614C4B}">
      <dgm:prSet/>
      <dgm:spPr/>
      <dgm:t>
        <a:bodyPr/>
        <a:lstStyle/>
        <a:p>
          <a:pPr algn="just"/>
          <a:endParaRPr lang="es-EC" sz="2400">
            <a:latin typeface="Tw Cen MT" panose="020B0602020104020603" pitchFamily="34" charset="0"/>
          </a:endParaRPr>
        </a:p>
      </dgm:t>
    </dgm:pt>
    <dgm:pt modelId="{AC8E0D7E-765C-4946-AB0F-8521EFDBF59B}" type="sibTrans" cxnId="{306E80F6-8646-4F21-9437-1444FF614C4B}">
      <dgm:prSet/>
      <dgm:spPr/>
      <dgm:t>
        <a:bodyPr/>
        <a:lstStyle/>
        <a:p>
          <a:pPr algn="just"/>
          <a:endParaRPr lang="es-EC" sz="2400">
            <a:latin typeface="Tw Cen MT" panose="020B0602020104020603" pitchFamily="34" charset="0"/>
          </a:endParaRPr>
        </a:p>
      </dgm:t>
    </dgm:pt>
    <dgm:pt modelId="{3910A6CA-AC80-4B52-B714-0497E30EB891}">
      <dgm:prSet phldrT="[Texto]" custT="1"/>
      <dgm:spPr>
        <a:ln>
          <a:solidFill>
            <a:schemeClr val="tx1"/>
          </a:solidFill>
        </a:ln>
      </dgm:spPr>
      <dgm:t>
        <a:bodyPr/>
        <a:lstStyle/>
        <a:p>
          <a:pPr algn="just"/>
          <a:r>
            <a:rPr lang="es-EC" sz="1800" dirty="0">
              <a:solidFill>
                <a:schemeClr val="tx1"/>
              </a:solidFill>
              <a:latin typeface="Tw Cen MT" panose="020B0602020104020603" pitchFamily="34" charset="0"/>
            </a:rPr>
            <a:t>Resultados</a:t>
          </a:r>
        </a:p>
        <a:p>
          <a:pPr algn="just"/>
          <a:r>
            <a:rPr lang="es-EC" sz="1800" dirty="0">
              <a:solidFill>
                <a:schemeClr val="tx1"/>
              </a:solidFill>
              <a:latin typeface="Tw Cen MT" panose="020B0602020104020603" pitchFamily="34" charset="0"/>
            </a:rPr>
            <a:t>Pre test </a:t>
          </a:r>
          <a:r>
            <a:rPr lang="es-EC" sz="1200" dirty="0">
              <a:solidFill>
                <a:schemeClr val="tx1"/>
              </a:solidFill>
              <a:latin typeface="Tw Cen MT" panose="020B0602020104020603" pitchFamily="34" charset="0"/>
            </a:rPr>
            <a:t>59, 92%</a:t>
          </a:r>
        </a:p>
        <a:p>
          <a:pPr algn="just"/>
          <a:r>
            <a:rPr lang="es-EC" sz="1200" dirty="0">
              <a:solidFill>
                <a:schemeClr val="tx1"/>
              </a:solidFill>
              <a:latin typeface="Tw Cen MT" panose="020B0602020104020603" pitchFamily="34" charset="0"/>
            </a:rPr>
            <a:t>	58,33%</a:t>
          </a:r>
        </a:p>
        <a:p>
          <a:pPr algn="just"/>
          <a:r>
            <a:rPr lang="es-EC" sz="1800" dirty="0">
              <a:solidFill>
                <a:schemeClr val="tx1"/>
              </a:solidFill>
              <a:latin typeface="Tw Cen MT" panose="020B0602020104020603" pitchFamily="34" charset="0"/>
            </a:rPr>
            <a:t>Pos test  </a:t>
          </a:r>
          <a:r>
            <a:rPr lang="es-EC" sz="1200" dirty="0">
              <a:solidFill>
                <a:schemeClr val="tx1"/>
              </a:solidFill>
              <a:latin typeface="Tw Cen MT" panose="020B0602020104020603" pitchFamily="34" charset="0"/>
            </a:rPr>
            <a:t>9,80</a:t>
          </a:r>
        </a:p>
        <a:p>
          <a:pPr algn="just"/>
          <a:r>
            <a:rPr lang="es-EC" sz="1200" dirty="0">
              <a:solidFill>
                <a:schemeClr val="tx1"/>
              </a:solidFill>
              <a:latin typeface="Tw Cen MT" panose="020B0602020104020603" pitchFamily="34" charset="0"/>
            </a:rPr>
            <a:t>	34,40</a:t>
          </a:r>
        </a:p>
        <a:p>
          <a:pPr algn="just"/>
          <a:r>
            <a:rPr lang="es-EC" sz="1200" dirty="0">
              <a:solidFill>
                <a:schemeClr val="tx1"/>
              </a:solidFill>
              <a:latin typeface="Tw Cen MT" panose="020B0602020104020603" pitchFamily="34" charset="0"/>
            </a:rPr>
            <a:t>	55,80%</a:t>
          </a:r>
        </a:p>
      </dgm:t>
    </dgm:pt>
    <dgm:pt modelId="{851B115A-D468-40CC-9E33-DB2B925489D3}" type="parTrans" cxnId="{3B784D56-B75C-4EB0-B45B-6F13A25A21CE}">
      <dgm:prSet/>
      <dgm:spPr/>
      <dgm:t>
        <a:bodyPr/>
        <a:lstStyle/>
        <a:p>
          <a:pPr algn="just"/>
          <a:endParaRPr lang="es-EC" sz="2400">
            <a:latin typeface="Tw Cen MT" panose="020B0602020104020603" pitchFamily="34" charset="0"/>
          </a:endParaRPr>
        </a:p>
      </dgm:t>
    </dgm:pt>
    <dgm:pt modelId="{C3C27D48-11C6-4D8C-AEA9-D508BD069E1F}" type="sibTrans" cxnId="{3B784D56-B75C-4EB0-B45B-6F13A25A21CE}">
      <dgm:prSet/>
      <dgm:spPr/>
      <dgm:t>
        <a:bodyPr/>
        <a:lstStyle/>
        <a:p>
          <a:pPr algn="just"/>
          <a:endParaRPr lang="es-EC" sz="2400">
            <a:latin typeface="Tw Cen MT" panose="020B0602020104020603" pitchFamily="34" charset="0"/>
          </a:endParaRPr>
        </a:p>
      </dgm:t>
    </dgm:pt>
    <dgm:pt modelId="{E56D9E4E-AF9F-4873-A5CB-EF591176AFBB}" type="pres">
      <dgm:prSet presAssocID="{B7FCE93A-7601-4376-971E-CA50C882C798}" presName="matrix" presStyleCnt="0">
        <dgm:presLayoutVars>
          <dgm:chMax val="1"/>
          <dgm:dir/>
          <dgm:resizeHandles val="exact"/>
        </dgm:presLayoutVars>
      </dgm:prSet>
      <dgm:spPr/>
      <dgm:t>
        <a:bodyPr/>
        <a:lstStyle/>
        <a:p>
          <a:endParaRPr lang="es-EC"/>
        </a:p>
      </dgm:t>
    </dgm:pt>
    <dgm:pt modelId="{EFA26AED-B8A7-4B9B-BE7C-6DEC04A78676}" type="pres">
      <dgm:prSet presAssocID="{B7FCE93A-7601-4376-971E-CA50C882C798}" presName="diamond" presStyleLbl="bgShp" presStyleIdx="0" presStyleCnt="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EA1B0C0C-AA9F-4BB1-8F07-A4D67B9F9798}" type="pres">
      <dgm:prSet presAssocID="{B7FCE93A-7601-4376-971E-CA50C882C798}" presName="quad1" presStyleLbl="node1" presStyleIdx="0" presStyleCnt="4" custScaleX="183187" custLinFactX="-11084" custLinFactNeighborX="-100000" custLinFactNeighborY="-17880">
        <dgm:presLayoutVars>
          <dgm:chMax val="0"/>
          <dgm:chPref val="0"/>
          <dgm:bulletEnabled val="1"/>
        </dgm:presLayoutVars>
      </dgm:prSet>
      <dgm:spPr/>
      <dgm:t>
        <a:bodyPr/>
        <a:lstStyle/>
        <a:p>
          <a:endParaRPr lang="es-EC"/>
        </a:p>
      </dgm:t>
    </dgm:pt>
    <dgm:pt modelId="{EF008044-C902-4A86-A430-C798508ED768}" type="pres">
      <dgm:prSet presAssocID="{B7FCE93A-7601-4376-971E-CA50C882C798}" presName="quad2" presStyleLbl="node1" presStyleIdx="1" presStyleCnt="4" custScaleX="146853" custLinFactNeighborX="76102" custLinFactNeighborY="-17506">
        <dgm:presLayoutVars>
          <dgm:chMax val="0"/>
          <dgm:chPref val="0"/>
          <dgm:bulletEnabled val="1"/>
        </dgm:presLayoutVars>
      </dgm:prSet>
      <dgm:spPr/>
      <dgm:t>
        <a:bodyPr/>
        <a:lstStyle/>
        <a:p>
          <a:endParaRPr lang="es-EC"/>
        </a:p>
      </dgm:t>
    </dgm:pt>
    <dgm:pt modelId="{4FBA77BE-4816-47FB-BAAD-8A9C13C60FD5}" type="pres">
      <dgm:prSet presAssocID="{B7FCE93A-7601-4376-971E-CA50C882C798}" presName="quad3" presStyleLbl="node1" presStyleIdx="2" presStyleCnt="4" custScaleX="181553" custLinFactX="-15769" custLinFactNeighborX="-100000" custLinFactNeighborY="7529">
        <dgm:presLayoutVars>
          <dgm:chMax val="0"/>
          <dgm:chPref val="0"/>
          <dgm:bulletEnabled val="1"/>
        </dgm:presLayoutVars>
      </dgm:prSet>
      <dgm:spPr/>
      <dgm:t>
        <a:bodyPr/>
        <a:lstStyle/>
        <a:p>
          <a:endParaRPr lang="es-EC"/>
        </a:p>
      </dgm:t>
    </dgm:pt>
    <dgm:pt modelId="{0D7A1380-61DE-49B3-AA9A-A10ED9159B3B}" type="pres">
      <dgm:prSet presAssocID="{B7FCE93A-7601-4376-971E-CA50C882C798}" presName="quad4" presStyleLbl="node1" presStyleIdx="3" presStyleCnt="4" custScaleX="120476" custScaleY="95937" custLinFactNeighborX="85260" custLinFactNeighborY="9037">
        <dgm:presLayoutVars>
          <dgm:chMax val="0"/>
          <dgm:chPref val="0"/>
          <dgm:bulletEnabled val="1"/>
        </dgm:presLayoutVars>
      </dgm:prSet>
      <dgm:spPr/>
      <dgm:t>
        <a:bodyPr/>
        <a:lstStyle/>
        <a:p>
          <a:endParaRPr lang="es-EC"/>
        </a:p>
      </dgm:t>
    </dgm:pt>
  </dgm:ptLst>
  <dgm:cxnLst>
    <dgm:cxn modelId="{4FA056DD-3D99-47A6-B83E-69AF07221588}" srcId="{B7FCE93A-7601-4376-971E-CA50C882C798}" destId="{410EB637-E773-48E2-979C-C00218692910}" srcOrd="0" destOrd="0" parTransId="{9D7F08B1-99DC-436C-A69F-77E1D9767A22}" sibTransId="{720F5E93-972C-4D14-BD26-1B86919F8ADE}"/>
    <dgm:cxn modelId="{A4D3B255-2C33-40EC-843A-0740ACD39D0B}" type="presOf" srcId="{B7FCE93A-7601-4376-971E-CA50C882C798}" destId="{E56D9E4E-AF9F-4873-A5CB-EF591176AFBB}" srcOrd="0" destOrd="0" presId="urn:microsoft.com/office/officeart/2005/8/layout/matrix3"/>
    <dgm:cxn modelId="{97464842-C88A-40F9-8066-907A8E20B514}" type="presOf" srcId="{410EB637-E773-48E2-979C-C00218692910}" destId="{EA1B0C0C-AA9F-4BB1-8F07-A4D67B9F9798}" srcOrd="0" destOrd="0" presId="urn:microsoft.com/office/officeart/2005/8/layout/matrix3"/>
    <dgm:cxn modelId="{306E80F6-8646-4F21-9437-1444FF614C4B}" srcId="{B7FCE93A-7601-4376-971E-CA50C882C798}" destId="{79E36138-217B-403C-85B2-778341D56741}" srcOrd="2" destOrd="0" parTransId="{BAAA0C85-F635-4A12-8EE0-8983B4C29571}" sibTransId="{AC8E0D7E-765C-4946-AB0F-8521EFDBF59B}"/>
    <dgm:cxn modelId="{1EB6C640-A736-43C6-A8CA-922FB6C872D3}" type="presOf" srcId="{79E36138-217B-403C-85B2-778341D56741}" destId="{4FBA77BE-4816-47FB-BAAD-8A9C13C60FD5}" srcOrd="0" destOrd="0" presId="urn:microsoft.com/office/officeart/2005/8/layout/matrix3"/>
    <dgm:cxn modelId="{B01E8E91-4B5C-4EAE-AD37-FF4B2C9AD20C}" type="presOf" srcId="{726E3B9B-1126-4722-B04F-102C3DA40505}" destId="{EF008044-C902-4A86-A430-C798508ED768}" srcOrd="0" destOrd="0" presId="urn:microsoft.com/office/officeart/2005/8/layout/matrix3"/>
    <dgm:cxn modelId="{E563F92A-7854-4026-BCFD-F208F42D4153}" srcId="{B7FCE93A-7601-4376-971E-CA50C882C798}" destId="{726E3B9B-1126-4722-B04F-102C3DA40505}" srcOrd="1" destOrd="0" parTransId="{9D60A8DC-7209-4CE5-8AD2-098725F21E5C}" sibTransId="{833AA085-87E1-4CBD-A9CE-97C583576B70}"/>
    <dgm:cxn modelId="{3B784D56-B75C-4EB0-B45B-6F13A25A21CE}" srcId="{B7FCE93A-7601-4376-971E-CA50C882C798}" destId="{3910A6CA-AC80-4B52-B714-0497E30EB891}" srcOrd="3" destOrd="0" parTransId="{851B115A-D468-40CC-9E33-DB2B925489D3}" sibTransId="{C3C27D48-11C6-4D8C-AEA9-D508BD069E1F}"/>
    <dgm:cxn modelId="{3074CC90-4F2B-4978-8E9E-0AC46B21472E}" type="presOf" srcId="{3910A6CA-AC80-4B52-B714-0497E30EB891}" destId="{0D7A1380-61DE-49B3-AA9A-A10ED9159B3B}" srcOrd="0" destOrd="0" presId="urn:microsoft.com/office/officeart/2005/8/layout/matrix3"/>
    <dgm:cxn modelId="{1295A3FC-B477-4CE1-97C2-B3B0371693C2}" type="presParOf" srcId="{E56D9E4E-AF9F-4873-A5CB-EF591176AFBB}" destId="{EFA26AED-B8A7-4B9B-BE7C-6DEC04A78676}" srcOrd="0" destOrd="0" presId="urn:microsoft.com/office/officeart/2005/8/layout/matrix3"/>
    <dgm:cxn modelId="{053D98BE-CC28-4A04-853E-DD8603C82621}" type="presParOf" srcId="{E56D9E4E-AF9F-4873-A5CB-EF591176AFBB}" destId="{EA1B0C0C-AA9F-4BB1-8F07-A4D67B9F9798}" srcOrd="1" destOrd="0" presId="urn:microsoft.com/office/officeart/2005/8/layout/matrix3"/>
    <dgm:cxn modelId="{FCE2590C-DAB3-49A7-B5F0-7C0F58FD9D5B}" type="presParOf" srcId="{E56D9E4E-AF9F-4873-A5CB-EF591176AFBB}" destId="{EF008044-C902-4A86-A430-C798508ED768}" srcOrd="2" destOrd="0" presId="urn:microsoft.com/office/officeart/2005/8/layout/matrix3"/>
    <dgm:cxn modelId="{4E5A3D31-61A1-4921-AC2E-A7560DAB9B7A}" type="presParOf" srcId="{E56D9E4E-AF9F-4873-A5CB-EF591176AFBB}" destId="{4FBA77BE-4816-47FB-BAAD-8A9C13C60FD5}" srcOrd="3" destOrd="0" presId="urn:microsoft.com/office/officeart/2005/8/layout/matrix3"/>
    <dgm:cxn modelId="{95D0AE04-FFA5-404E-A41A-C05FBF18852E}" type="presParOf" srcId="{E56D9E4E-AF9F-4873-A5CB-EF591176AFBB}" destId="{0D7A1380-61DE-49B3-AA9A-A10ED9159B3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3021C2-2249-40CE-9F34-6822ED00B583}" type="doc">
      <dgm:prSet loTypeId="urn:microsoft.com/office/officeart/2005/8/layout/vList3" loCatId="picture" qsTypeId="urn:microsoft.com/office/officeart/2005/8/quickstyle/simple1" qsCatId="simple" csTypeId="urn:microsoft.com/office/officeart/2005/8/colors/accent1_2" csCatId="accent1" phldr="1"/>
      <dgm:spPr/>
    </dgm:pt>
    <dgm:pt modelId="{7CEBFB22-1F9D-462E-AF66-C7565AAED5CA}">
      <dgm:prSet phldrT="[Texto]"/>
      <dgm:spPr/>
      <dgm:t>
        <a:bodyPr/>
        <a:lstStyle/>
        <a:p>
          <a:r>
            <a:rPr lang="es-EC" b="1" dirty="0">
              <a:solidFill>
                <a:schemeClr val="tx1"/>
              </a:solidFill>
            </a:rPr>
            <a:t>IMPACTO</a:t>
          </a:r>
        </a:p>
      </dgm:t>
    </dgm:pt>
    <dgm:pt modelId="{D2B7B994-C0E8-4EFE-8C76-732D2081C2C3}" type="parTrans" cxnId="{7ACABD0F-9347-4B5D-BC70-1D7CE168F477}">
      <dgm:prSet/>
      <dgm:spPr/>
      <dgm:t>
        <a:bodyPr/>
        <a:lstStyle/>
        <a:p>
          <a:endParaRPr lang="es-EC"/>
        </a:p>
      </dgm:t>
    </dgm:pt>
    <dgm:pt modelId="{B6BEA070-7B0F-4801-A750-D2FB95A19D0A}" type="sibTrans" cxnId="{7ACABD0F-9347-4B5D-BC70-1D7CE168F477}">
      <dgm:prSet/>
      <dgm:spPr/>
      <dgm:t>
        <a:bodyPr/>
        <a:lstStyle/>
        <a:p>
          <a:endParaRPr lang="es-EC"/>
        </a:p>
      </dgm:t>
    </dgm:pt>
    <dgm:pt modelId="{1B5596CA-6CEB-456C-8B05-3452213ACC16}" type="pres">
      <dgm:prSet presAssocID="{693021C2-2249-40CE-9F34-6822ED00B583}" presName="linearFlow" presStyleCnt="0">
        <dgm:presLayoutVars>
          <dgm:dir/>
          <dgm:resizeHandles val="exact"/>
        </dgm:presLayoutVars>
      </dgm:prSet>
      <dgm:spPr/>
    </dgm:pt>
    <dgm:pt modelId="{E243C7CE-40A7-4E0D-B83D-3FD6E458F231}" type="pres">
      <dgm:prSet presAssocID="{7CEBFB22-1F9D-462E-AF66-C7565AAED5CA}" presName="composite" presStyleCnt="0"/>
      <dgm:spPr/>
    </dgm:pt>
    <dgm:pt modelId="{1FC1DBFB-5A02-4930-931E-D38376D296EF}" type="pres">
      <dgm:prSet presAssocID="{7CEBFB22-1F9D-462E-AF66-C7565AAED5C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27E36915-19F5-4C96-B92D-0435817D351F}" type="pres">
      <dgm:prSet presAssocID="{7CEBFB22-1F9D-462E-AF66-C7565AAED5CA}" presName="txShp" presStyleLbl="node1" presStyleIdx="0" presStyleCnt="1">
        <dgm:presLayoutVars>
          <dgm:bulletEnabled val="1"/>
        </dgm:presLayoutVars>
      </dgm:prSet>
      <dgm:spPr/>
      <dgm:t>
        <a:bodyPr/>
        <a:lstStyle/>
        <a:p>
          <a:endParaRPr lang="es-EC"/>
        </a:p>
      </dgm:t>
    </dgm:pt>
  </dgm:ptLst>
  <dgm:cxnLst>
    <dgm:cxn modelId="{A0D6BC58-DE40-4769-8D53-49824E2178C6}" type="presOf" srcId="{693021C2-2249-40CE-9F34-6822ED00B583}" destId="{1B5596CA-6CEB-456C-8B05-3452213ACC16}" srcOrd="0" destOrd="0" presId="urn:microsoft.com/office/officeart/2005/8/layout/vList3"/>
    <dgm:cxn modelId="{7ACABD0F-9347-4B5D-BC70-1D7CE168F477}" srcId="{693021C2-2249-40CE-9F34-6822ED00B583}" destId="{7CEBFB22-1F9D-462E-AF66-C7565AAED5CA}" srcOrd="0" destOrd="0" parTransId="{D2B7B994-C0E8-4EFE-8C76-732D2081C2C3}" sibTransId="{B6BEA070-7B0F-4801-A750-D2FB95A19D0A}"/>
    <dgm:cxn modelId="{393ECC39-041F-4FA8-95AD-A3F3CD751460}" type="presOf" srcId="{7CEBFB22-1F9D-462E-AF66-C7565AAED5CA}" destId="{27E36915-19F5-4C96-B92D-0435817D351F}" srcOrd="0" destOrd="0" presId="urn:microsoft.com/office/officeart/2005/8/layout/vList3"/>
    <dgm:cxn modelId="{9F651347-040B-4B30-B457-DF49E4B5840A}" type="presParOf" srcId="{1B5596CA-6CEB-456C-8B05-3452213ACC16}" destId="{E243C7CE-40A7-4E0D-B83D-3FD6E458F231}" srcOrd="0" destOrd="0" presId="urn:microsoft.com/office/officeart/2005/8/layout/vList3"/>
    <dgm:cxn modelId="{F054EA58-708C-41D7-9D64-0651B4BF33FD}" type="presParOf" srcId="{E243C7CE-40A7-4E0D-B83D-3FD6E458F231}" destId="{1FC1DBFB-5A02-4930-931E-D38376D296EF}" srcOrd="0" destOrd="0" presId="urn:microsoft.com/office/officeart/2005/8/layout/vList3"/>
    <dgm:cxn modelId="{C63B6128-0A71-4A00-A7CA-868D26B10374}" type="presParOf" srcId="{E243C7CE-40A7-4E0D-B83D-3FD6E458F231}" destId="{27E36915-19F5-4C96-B92D-0435817D35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F248F6-244C-4FFB-8538-5230E69357AD}"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C"/>
        </a:p>
      </dgm:t>
    </dgm:pt>
    <dgm:pt modelId="{664C8245-14B0-4DF0-B7C9-69BCD9E2CE6A}">
      <dgm:prSet phldrT="[Texto]" custT="1"/>
      <dgm:spPr/>
      <dgm:t>
        <a:bodyPr/>
        <a:lstStyle/>
        <a:p>
          <a:r>
            <a:rPr lang="es-ES" sz="1800" dirty="0">
              <a:solidFill>
                <a:schemeClr val="tx1"/>
              </a:solidFill>
              <a:latin typeface="Tw Cen MT" panose="020B0602020104020603" pitchFamily="34" charset="0"/>
            </a:rPr>
            <a:t>Estudio cuali - cuantitativo con enfoque descriptivo</a:t>
          </a:r>
          <a:endParaRPr lang="es-EC" sz="1800" dirty="0">
            <a:solidFill>
              <a:schemeClr val="tx1"/>
            </a:solidFill>
            <a:latin typeface="Tw Cen MT" panose="020B0602020104020603" pitchFamily="34" charset="0"/>
          </a:endParaRPr>
        </a:p>
        <a:p>
          <a:endParaRPr lang="es-EC" sz="1800" dirty="0">
            <a:solidFill>
              <a:schemeClr val="tx1"/>
            </a:solidFill>
            <a:latin typeface="Tw Cen MT" panose="020B0602020104020603" pitchFamily="34" charset="0"/>
          </a:endParaRPr>
        </a:p>
      </dgm:t>
    </dgm:pt>
    <dgm:pt modelId="{64AE293A-BD6B-4B04-B197-11608D1C6BFA}" type="parTrans" cxnId="{D69D8FBA-7609-4F34-8610-70300EB9E4E2}">
      <dgm:prSet/>
      <dgm:spPr/>
      <dgm:t>
        <a:bodyPr/>
        <a:lstStyle/>
        <a:p>
          <a:endParaRPr lang="es-EC" sz="1800">
            <a:solidFill>
              <a:schemeClr val="tx1"/>
            </a:solidFill>
            <a:latin typeface="Tw Cen MT" panose="020B0602020104020603" pitchFamily="34" charset="0"/>
          </a:endParaRPr>
        </a:p>
      </dgm:t>
    </dgm:pt>
    <dgm:pt modelId="{62FC1CF8-3E2F-44CE-8124-4BFCFDCDC3A6}" type="sibTrans" cxnId="{D69D8FBA-7609-4F34-8610-70300EB9E4E2}">
      <dgm:prSet/>
      <dgm:spPr/>
      <dgm:t>
        <a:bodyPr/>
        <a:lstStyle/>
        <a:p>
          <a:endParaRPr lang="es-EC" sz="1800">
            <a:solidFill>
              <a:schemeClr val="tx1"/>
            </a:solidFill>
            <a:latin typeface="Tw Cen MT" panose="020B0602020104020603" pitchFamily="34" charset="0"/>
          </a:endParaRPr>
        </a:p>
      </dgm:t>
    </dgm:pt>
    <dgm:pt modelId="{F718751F-1C92-4176-A21D-5EC85135ECC6}">
      <dgm:prSet phldrT="[Texto]" custT="1"/>
      <dgm:spPr/>
      <dgm:t>
        <a:bodyPr/>
        <a:lstStyle/>
        <a:p>
          <a:r>
            <a:rPr lang="es-ES" sz="1800" dirty="0">
              <a:solidFill>
                <a:schemeClr val="tx1"/>
              </a:solidFill>
              <a:latin typeface="Tw Cen MT" panose="020B0602020104020603" pitchFamily="34" charset="0"/>
            </a:rPr>
            <a:t>El diseño de investigación es pre-experimental</a:t>
          </a:r>
          <a:endParaRPr lang="es-EC" sz="1800" dirty="0">
            <a:solidFill>
              <a:schemeClr val="tx1"/>
            </a:solidFill>
            <a:latin typeface="Tw Cen MT" panose="020B0602020104020603" pitchFamily="34" charset="0"/>
          </a:endParaRPr>
        </a:p>
      </dgm:t>
    </dgm:pt>
    <dgm:pt modelId="{BD140142-E817-4EBE-A575-DD5E5F36DB29}" type="parTrans" cxnId="{2CAE308B-8543-41C5-B479-D37D1BF1AF95}">
      <dgm:prSet/>
      <dgm:spPr/>
      <dgm:t>
        <a:bodyPr/>
        <a:lstStyle/>
        <a:p>
          <a:endParaRPr lang="es-EC" sz="1800">
            <a:solidFill>
              <a:schemeClr val="tx1"/>
            </a:solidFill>
            <a:latin typeface="Tw Cen MT" panose="020B0602020104020603" pitchFamily="34" charset="0"/>
          </a:endParaRPr>
        </a:p>
      </dgm:t>
    </dgm:pt>
    <dgm:pt modelId="{7DAB557D-C483-456D-8445-D5E7DDF359A0}" type="sibTrans" cxnId="{2CAE308B-8543-41C5-B479-D37D1BF1AF95}">
      <dgm:prSet/>
      <dgm:spPr/>
      <dgm:t>
        <a:bodyPr/>
        <a:lstStyle/>
        <a:p>
          <a:endParaRPr lang="es-EC" sz="1800">
            <a:solidFill>
              <a:schemeClr val="tx1"/>
            </a:solidFill>
            <a:latin typeface="Tw Cen MT" panose="020B0602020104020603" pitchFamily="34" charset="0"/>
          </a:endParaRPr>
        </a:p>
      </dgm:t>
    </dgm:pt>
    <dgm:pt modelId="{DA4B4E84-A980-4BE1-B429-F5F392F80473}">
      <dgm:prSet phldrT="[Texto]" custT="1"/>
      <dgm:spPr/>
      <dgm:t>
        <a:bodyPr/>
        <a:lstStyle/>
        <a:p>
          <a:pPr algn="l"/>
          <a:endParaRPr lang="es-EC" sz="1800" dirty="0">
            <a:solidFill>
              <a:schemeClr val="tx1"/>
            </a:solidFill>
            <a:latin typeface="Tw Cen MT" panose="020B0602020104020603" pitchFamily="34" charset="0"/>
          </a:endParaRPr>
        </a:p>
        <a:p>
          <a:pPr algn="ctr"/>
          <a:r>
            <a:rPr lang="es-EC" sz="1800" b="1" dirty="0">
              <a:solidFill>
                <a:schemeClr val="tx1"/>
              </a:solidFill>
              <a:latin typeface="Tw Cen MT" panose="020B0602020104020603" pitchFamily="34" charset="0"/>
            </a:rPr>
            <a:t>Métodos</a:t>
          </a:r>
          <a:r>
            <a:rPr lang="es-EC" sz="1800" dirty="0">
              <a:solidFill>
                <a:schemeClr val="tx1"/>
              </a:solidFill>
              <a:latin typeface="Tw Cen MT" panose="020B0602020104020603" pitchFamily="34" charset="0"/>
            </a:rPr>
            <a:t> </a:t>
          </a:r>
        </a:p>
        <a:p>
          <a:pPr algn="l"/>
          <a:endParaRPr lang="es-EC" sz="1800" dirty="0">
            <a:solidFill>
              <a:schemeClr val="tx1"/>
            </a:solidFill>
            <a:latin typeface="Tw Cen MT" panose="020B0602020104020603" pitchFamily="34" charset="0"/>
          </a:endParaRPr>
        </a:p>
      </dgm:t>
    </dgm:pt>
    <dgm:pt modelId="{4FCA170C-22BE-4FB7-9D84-D4EAE8161E7C}" type="parTrans" cxnId="{F671B944-2232-4C8F-BC1A-FE3E7D114928}">
      <dgm:prSet/>
      <dgm:spPr/>
      <dgm:t>
        <a:bodyPr/>
        <a:lstStyle/>
        <a:p>
          <a:endParaRPr lang="es-EC" sz="1800">
            <a:solidFill>
              <a:schemeClr val="tx1"/>
            </a:solidFill>
            <a:latin typeface="Tw Cen MT" panose="020B0602020104020603" pitchFamily="34" charset="0"/>
          </a:endParaRPr>
        </a:p>
      </dgm:t>
    </dgm:pt>
    <dgm:pt modelId="{D1F9E121-6980-42D4-AAF5-477D98706C61}" type="sibTrans" cxnId="{F671B944-2232-4C8F-BC1A-FE3E7D114928}">
      <dgm:prSet/>
      <dgm:spPr/>
      <dgm:t>
        <a:bodyPr/>
        <a:lstStyle/>
        <a:p>
          <a:endParaRPr lang="es-EC" sz="1800">
            <a:solidFill>
              <a:schemeClr val="tx1"/>
            </a:solidFill>
            <a:latin typeface="Tw Cen MT" panose="020B0602020104020603" pitchFamily="34" charset="0"/>
          </a:endParaRPr>
        </a:p>
      </dgm:t>
    </dgm:pt>
    <dgm:pt modelId="{03EBD01E-B471-4F4E-A817-593E579D7CE9}">
      <dgm:prSet phldrT="[Texto]" custT="1"/>
      <dgm:spPr/>
      <dgm:t>
        <a:bodyPr/>
        <a:lstStyle/>
        <a:p>
          <a:pPr algn="ctr"/>
          <a:r>
            <a:rPr lang="es-EC" sz="1800" b="1" dirty="0">
              <a:solidFill>
                <a:schemeClr val="tx1"/>
              </a:solidFill>
              <a:latin typeface="Tw Cen MT" panose="020B0602020104020603" pitchFamily="34" charset="0"/>
            </a:rPr>
            <a:t>Técnicas e instrumento </a:t>
          </a:r>
        </a:p>
        <a:p>
          <a:pPr algn="just"/>
          <a:r>
            <a:rPr lang="es-EC" sz="1800" dirty="0">
              <a:solidFill>
                <a:schemeClr val="tx1"/>
              </a:solidFill>
              <a:latin typeface="Tw Cen MT" panose="020B0602020104020603" pitchFamily="34" charset="0"/>
            </a:rPr>
            <a:t>-Observación directa</a:t>
          </a:r>
        </a:p>
        <a:p>
          <a:pPr algn="just"/>
          <a:r>
            <a:rPr lang="es-EC" sz="1800" dirty="0">
              <a:solidFill>
                <a:schemeClr val="tx1"/>
              </a:solidFill>
              <a:latin typeface="Tw Cen MT" panose="020B0602020104020603" pitchFamily="34" charset="0"/>
            </a:rPr>
            <a:t>-Encuesta </a:t>
          </a:r>
        </a:p>
        <a:p>
          <a:pPr algn="just"/>
          <a:r>
            <a:rPr lang="es-ES" sz="1800" dirty="0">
              <a:solidFill>
                <a:schemeClr val="tx1"/>
              </a:solidFill>
              <a:latin typeface="Tw Cen MT" panose="020B0602020104020603" pitchFamily="34" charset="0"/>
            </a:rPr>
            <a:t>-Evaluación del sedentarismo de Pérez-Rojas-García (modificación de la Prueba de Manero) </a:t>
          </a:r>
          <a:endParaRPr lang="es-EC" sz="1800" dirty="0">
            <a:solidFill>
              <a:schemeClr val="tx1"/>
            </a:solidFill>
            <a:latin typeface="Tw Cen MT" panose="020B0602020104020603" pitchFamily="34" charset="0"/>
          </a:endParaRPr>
        </a:p>
      </dgm:t>
    </dgm:pt>
    <dgm:pt modelId="{3FC098F9-8038-4E8E-984D-6BB0C1E7F04E}" type="parTrans" cxnId="{CBC4FFC7-0D8E-49C8-9AA5-3A49580D842B}">
      <dgm:prSet/>
      <dgm:spPr/>
      <dgm:t>
        <a:bodyPr/>
        <a:lstStyle/>
        <a:p>
          <a:endParaRPr lang="es-EC" sz="1800">
            <a:solidFill>
              <a:schemeClr val="tx1"/>
            </a:solidFill>
            <a:latin typeface="Tw Cen MT" panose="020B0602020104020603" pitchFamily="34" charset="0"/>
          </a:endParaRPr>
        </a:p>
      </dgm:t>
    </dgm:pt>
    <dgm:pt modelId="{84035F54-3CCB-4BED-A9E1-311210D77955}" type="sibTrans" cxnId="{CBC4FFC7-0D8E-49C8-9AA5-3A49580D842B}">
      <dgm:prSet/>
      <dgm:spPr/>
      <dgm:t>
        <a:bodyPr/>
        <a:lstStyle/>
        <a:p>
          <a:endParaRPr lang="es-EC" sz="1800">
            <a:solidFill>
              <a:schemeClr val="tx1"/>
            </a:solidFill>
            <a:latin typeface="Tw Cen MT" panose="020B0602020104020603" pitchFamily="34" charset="0"/>
          </a:endParaRPr>
        </a:p>
      </dgm:t>
    </dgm:pt>
    <dgm:pt modelId="{17C13860-900F-44C5-A251-3CD4453BCD58}">
      <dgm:prSet phldrT="[Texto]" custT="1"/>
      <dgm:spPr/>
      <dgm:t>
        <a:bodyPr/>
        <a:lstStyle/>
        <a:p>
          <a:pPr algn="ctr"/>
          <a:r>
            <a:rPr lang="es-EC" sz="1800" b="1" dirty="0">
              <a:solidFill>
                <a:schemeClr val="tx1"/>
              </a:solidFill>
              <a:latin typeface="Tw Cen MT" panose="020B0602020104020603" pitchFamily="34" charset="0"/>
            </a:rPr>
            <a:t>Universo de estudio y muestra </a:t>
          </a:r>
        </a:p>
        <a:p>
          <a:pPr algn="just"/>
          <a:r>
            <a:rPr lang="es-ES" sz="1800" dirty="0">
              <a:solidFill>
                <a:schemeClr val="tx1"/>
              </a:solidFill>
              <a:latin typeface="Tw Cen MT" panose="020B0602020104020603" pitchFamily="34" charset="0"/>
            </a:rPr>
            <a:t>Estudiantes de la carrera de Derecho, ciclo VIII de la Universidad Nacional de Loja integrado por 122 alumnos. </a:t>
          </a:r>
        </a:p>
        <a:p>
          <a:pPr algn="just"/>
          <a:r>
            <a:rPr lang="es-ES" sz="1800" b="1" dirty="0">
              <a:solidFill>
                <a:schemeClr val="tx1"/>
              </a:solidFill>
              <a:latin typeface="Tw Cen MT" panose="020B0602020104020603" pitchFamily="34" charset="0"/>
            </a:rPr>
            <a:t>Muestreo Intencional </a:t>
          </a:r>
          <a:endParaRPr lang="es-EC" sz="1800" b="1" dirty="0">
            <a:solidFill>
              <a:schemeClr val="tx1"/>
            </a:solidFill>
            <a:latin typeface="Tw Cen MT" panose="020B0602020104020603" pitchFamily="34" charset="0"/>
          </a:endParaRPr>
        </a:p>
      </dgm:t>
    </dgm:pt>
    <dgm:pt modelId="{16E5B69A-F2DB-4B3A-B42D-6E42DD2300D4}" type="parTrans" cxnId="{D5C09089-5482-4460-B003-BDBE2530E426}">
      <dgm:prSet/>
      <dgm:spPr/>
      <dgm:t>
        <a:bodyPr/>
        <a:lstStyle/>
        <a:p>
          <a:endParaRPr lang="es-EC" sz="1800">
            <a:solidFill>
              <a:schemeClr val="tx1"/>
            </a:solidFill>
            <a:latin typeface="Tw Cen MT" panose="020B0602020104020603" pitchFamily="34" charset="0"/>
          </a:endParaRPr>
        </a:p>
      </dgm:t>
    </dgm:pt>
    <dgm:pt modelId="{79C43FC5-8438-4D7B-A78D-6F2994B02A46}" type="sibTrans" cxnId="{D5C09089-5482-4460-B003-BDBE2530E426}">
      <dgm:prSet/>
      <dgm:spPr/>
      <dgm:t>
        <a:bodyPr/>
        <a:lstStyle/>
        <a:p>
          <a:endParaRPr lang="es-EC" sz="1800">
            <a:solidFill>
              <a:schemeClr val="tx1"/>
            </a:solidFill>
            <a:latin typeface="Tw Cen MT" panose="020B0602020104020603" pitchFamily="34" charset="0"/>
          </a:endParaRPr>
        </a:p>
      </dgm:t>
    </dgm:pt>
    <dgm:pt modelId="{2FD67BBD-6EA0-4AB8-B47E-666F45FAA13E}" type="pres">
      <dgm:prSet presAssocID="{3BF248F6-244C-4FFB-8538-5230E69357AD}" presName="diagram" presStyleCnt="0">
        <dgm:presLayoutVars>
          <dgm:dir/>
          <dgm:resizeHandles val="exact"/>
        </dgm:presLayoutVars>
      </dgm:prSet>
      <dgm:spPr/>
      <dgm:t>
        <a:bodyPr/>
        <a:lstStyle/>
        <a:p>
          <a:endParaRPr lang="es-EC"/>
        </a:p>
      </dgm:t>
    </dgm:pt>
    <dgm:pt modelId="{679AD62C-B128-4A99-8E32-249A89299E6B}" type="pres">
      <dgm:prSet presAssocID="{664C8245-14B0-4DF0-B7C9-69BCD9E2CE6A}" presName="node" presStyleLbl="node1" presStyleIdx="0" presStyleCnt="5" custLinFactNeighborX="-12293" custLinFactNeighborY="3659">
        <dgm:presLayoutVars>
          <dgm:bulletEnabled val="1"/>
        </dgm:presLayoutVars>
      </dgm:prSet>
      <dgm:spPr/>
      <dgm:t>
        <a:bodyPr/>
        <a:lstStyle/>
        <a:p>
          <a:endParaRPr lang="es-EC"/>
        </a:p>
      </dgm:t>
    </dgm:pt>
    <dgm:pt modelId="{6A9C8BD1-2269-43E8-8DDB-DB2B532433BD}" type="pres">
      <dgm:prSet presAssocID="{62FC1CF8-3E2F-44CE-8124-4BFCFDCDC3A6}" presName="sibTrans" presStyleCnt="0"/>
      <dgm:spPr/>
    </dgm:pt>
    <dgm:pt modelId="{FCF57501-3F54-48F4-A1EA-BAA1EC4BE0B0}" type="pres">
      <dgm:prSet presAssocID="{F718751F-1C92-4176-A21D-5EC85135ECC6}" presName="node" presStyleLbl="node1" presStyleIdx="1" presStyleCnt="5">
        <dgm:presLayoutVars>
          <dgm:bulletEnabled val="1"/>
        </dgm:presLayoutVars>
      </dgm:prSet>
      <dgm:spPr/>
      <dgm:t>
        <a:bodyPr/>
        <a:lstStyle/>
        <a:p>
          <a:endParaRPr lang="es-EC"/>
        </a:p>
      </dgm:t>
    </dgm:pt>
    <dgm:pt modelId="{42575EFD-693C-4C33-8F1D-FE4DE9412B74}" type="pres">
      <dgm:prSet presAssocID="{7DAB557D-C483-456D-8445-D5E7DDF359A0}" presName="sibTrans" presStyleCnt="0"/>
      <dgm:spPr/>
    </dgm:pt>
    <dgm:pt modelId="{2111CE09-C834-426D-8596-C7EBACBD6280}" type="pres">
      <dgm:prSet presAssocID="{DA4B4E84-A980-4BE1-B429-F5F392F80473}" presName="node" presStyleLbl="node1" presStyleIdx="2" presStyleCnt="5" custScaleX="156216" custScaleY="96923">
        <dgm:presLayoutVars>
          <dgm:bulletEnabled val="1"/>
        </dgm:presLayoutVars>
      </dgm:prSet>
      <dgm:spPr/>
      <dgm:t>
        <a:bodyPr/>
        <a:lstStyle/>
        <a:p>
          <a:endParaRPr lang="es-EC"/>
        </a:p>
      </dgm:t>
    </dgm:pt>
    <dgm:pt modelId="{25A0ECF9-1321-46A3-B549-E7E8497381FA}" type="pres">
      <dgm:prSet presAssocID="{D1F9E121-6980-42D4-AAF5-477D98706C61}" presName="sibTrans" presStyleCnt="0"/>
      <dgm:spPr/>
    </dgm:pt>
    <dgm:pt modelId="{4BABED7E-9DEC-4EF0-B99E-039A1593D487}" type="pres">
      <dgm:prSet presAssocID="{03EBD01E-B471-4F4E-A817-593E579D7CE9}" presName="node" presStyleLbl="node1" presStyleIdx="3" presStyleCnt="5" custScaleX="142484">
        <dgm:presLayoutVars>
          <dgm:bulletEnabled val="1"/>
        </dgm:presLayoutVars>
      </dgm:prSet>
      <dgm:spPr/>
      <dgm:t>
        <a:bodyPr/>
        <a:lstStyle/>
        <a:p>
          <a:endParaRPr lang="es-EC"/>
        </a:p>
      </dgm:t>
    </dgm:pt>
    <dgm:pt modelId="{7D72ADA7-A369-40A0-8900-965FA74B816C}" type="pres">
      <dgm:prSet presAssocID="{84035F54-3CCB-4BED-A9E1-311210D77955}" presName="sibTrans" presStyleCnt="0"/>
      <dgm:spPr/>
    </dgm:pt>
    <dgm:pt modelId="{6FBE4570-F037-4763-BDEF-DC5396DC0A7D}" type="pres">
      <dgm:prSet presAssocID="{17C13860-900F-44C5-A251-3CD4453BCD58}" presName="node" presStyleLbl="node1" presStyleIdx="4" presStyleCnt="5" custScaleX="138743">
        <dgm:presLayoutVars>
          <dgm:bulletEnabled val="1"/>
        </dgm:presLayoutVars>
      </dgm:prSet>
      <dgm:spPr/>
      <dgm:t>
        <a:bodyPr/>
        <a:lstStyle/>
        <a:p>
          <a:endParaRPr lang="es-EC"/>
        </a:p>
      </dgm:t>
    </dgm:pt>
  </dgm:ptLst>
  <dgm:cxnLst>
    <dgm:cxn modelId="{B881D80C-5E1F-4400-B391-3D7907C23BDC}" type="presOf" srcId="{3BF248F6-244C-4FFB-8538-5230E69357AD}" destId="{2FD67BBD-6EA0-4AB8-B47E-666F45FAA13E}" srcOrd="0" destOrd="0" presId="urn:microsoft.com/office/officeart/2005/8/layout/default"/>
    <dgm:cxn modelId="{2CAE308B-8543-41C5-B479-D37D1BF1AF95}" srcId="{3BF248F6-244C-4FFB-8538-5230E69357AD}" destId="{F718751F-1C92-4176-A21D-5EC85135ECC6}" srcOrd="1" destOrd="0" parTransId="{BD140142-E817-4EBE-A575-DD5E5F36DB29}" sibTransId="{7DAB557D-C483-456D-8445-D5E7DDF359A0}"/>
    <dgm:cxn modelId="{CBC4FFC7-0D8E-49C8-9AA5-3A49580D842B}" srcId="{3BF248F6-244C-4FFB-8538-5230E69357AD}" destId="{03EBD01E-B471-4F4E-A817-593E579D7CE9}" srcOrd="3" destOrd="0" parTransId="{3FC098F9-8038-4E8E-984D-6BB0C1E7F04E}" sibTransId="{84035F54-3CCB-4BED-A9E1-311210D77955}"/>
    <dgm:cxn modelId="{DB29BA55-6ABD-49E7-B748-3B3EB3D83CC4}" type="presOf" srcId="{17C13860-900F-44C5-A251-3CD4453BCD58}" destId="{6FBE4570-F037-4763-BDEF-DC5396DC0A7D}" srcOrd="0" destOrd="0" presId="urn:microsoft.com/office/officeart/2005/8/layout/default"/>
    <dgm:cxn modelId="{7CB1BACA-D16D-4DDB-A1AD-00A8B0C9A8B8}" type="presOf" srcId="{03EBD01E-B471-4F4E-A817-593E579D7CE9}" destId="{4BABED7E-9DEC-4EF0-B99E-039A1593D487}" srcOrd="0" destOrd="0" presId="urn:microsoft.com/office/officeart/2005/8/layout/default"/>
    <dgm:cxn modelId="{D69D8FBA-7609-4F34-8610-70300EB9E4E2}" srcId="{3BF248F6-244C-4FFB-8538-5230E69357AD}" destId="{664C8245-14B0-4DF0-B7C9-69BCD9E2CE6A}" srcOrd="0" destOrd="0" parTransId="{64AE293A-BD6B-4B04-B197-11608D1C6BFA}" sibTransId="{62FC1CF8-3E2F-44CE-8124-4BFCFDCDC3A6}"/>
    <dgm:cxn modelId="{60A0A863-71C0-4297-BA88-E02D6D3BB18C}" type="presOf" srcId="{DA4B4E84-A980-4BE1-B429-F5F392F80473}" destId="{2111CE09-C834-426D-8596-C7EBACBD6280}" srcOrd="0" destOrd="0" presId="urn:microsoft.com/office/officeart/2005/8/layout/default"/>
    <dgm:cxn modelId="{AC96F6B1-8DA8-407F-8448-0E7D3F7DC2E1}" type="presOf" srcId="{664C8245-14B0-4DF0-B7C9-69BCD9E2CE6A}" destId="{679AD62C-B128-4A99-8E32-249A89299E6B}" srcOrd="0" destOrd="0" presId="urn:microsoft.com/office/officeart/2005/8/layout/default"/>
    <dgm:cxn modelId="{D1648DFB-990A-4A1E-B39C-413F7A0BD56F}" type="presOf" srcId="{F718751F-1C92-4176-A21D-5EC85135ECC6}" destId="{FCF57501-3F54-48F4-A1EA-BAA1EC4BE0B0}" srcOrd="0" destOrd="0" presId="urn:microsoft.com/office/officeart/2005/8/layout/default"/>
    <dgm:cxn modelId="{D5C09089-5482-4460-B003-BDBE2530E426}" srcId="{3BF248F6-244C-4FFB-8538-5230E69357AD}" destId="{17C13860-900F-44C5-A251-3CD4453BCD58}" srcOrd="4" destOrd="0" parTransId="{16E5B69A-F2DB-4B3A-B42D-6E42DD2300D4}" sibTransId="{79C43FC5-8438-4D7B-A78D-6F2994B02A46}"/>
    <dgm:cxn modelId="{F671B944-2232-4C8F-BC1A-FE3E7D114928}" srcId="{3BF248F6-244C-4FFB-8538-5230E69357AD}" destId="{DA4B4E84-A980-4BE1-B429-F5F392F80473}" srcOrd="2" destOrd="0" parTransId="{4FCA170C-22BE-4FB7-9D84-D4EAE8161E7C}" sibTransId="{D1F9E121-6980-42D4-AAF5-477D98706C61}"/>
    <dgm:cxn modelId="{E9D46159-25CB-47DF-A962-FDC3322E4AFA}" type="presParOf" srcId="{2FD67BBD-6EA0-4AB8-B47E-666F45FAA13E}" destId="{679AD62C-B128-4A99-8E32-249A89299E6B}" srcOrd="0" destOrd="0" presId="urn:microsoft.com/office/officeart/2005/8/layout/default"/>
    <dgm:cxn modelId="{4D453ABC-78BE-45BB-8BAA-7F01C23F1CFC}" type="presParOf" srcId="{2FD67BBD-6EA0-4AB8-B47E-666F45FAA13E}" destId="{6A9C8BD1-2269-43E8-8DDB-DB2B532433BD}" srcOrd="1" destOrd="0" presId="urn:microsoft.com/office/officeart/2005/8/layout/default"/>
    <dgm:cxn modelId="{879B6451-31B5-4DB8-B1CB-8B386255B2E2}" type="presParOf" srcId="{2FD67BBD-6EA0-4AB8-B47E-666F45FAA13E}" destId="{FCF57501-3F54-48F4-A1EA-BAA1EC4BE0B0}" srcOrd="2" destOrd="0" presId="urn:microsoft.com/office/officeart/2005/8/layout/default"/>
    <dgm:cxn modelId="{2A4DC90F-FCB4-4A61-BDE2-C3331AF318CB}" type="presParOf" srcId="{2FD67BBD-6EA0-4AB8-B47E-666F45FAA13E}" destId="{42575EFD-693C-4C33-8F1D-FE4DE9412B74}" srcOrd="3" destOrd="0" presId="urn:microsoft.com/office/officeart/2005/8/layout/default"/>
    <dgm:cxn modelId="{8C8AF5A5-44AE-4993-91A7-7B0D6287AF34}" type="presParOf" srcId="{2FD67BBD-6EA0-4AB8-B47E-666F45FAA13E}" destId="{2111CE09-C834-426D-8596-C7EBACBD6280}" srcOrd="4" destOrd="0" presId="urn:microsoft.com/office/officeart/2005/8/layout/default"/>
    <dgm:cxn modelId="{03DF01C7-8E43-4F50-B018-77E3B0DFC3FB}" type="presParOf" srcId="{2FD67BBD-6EA0-4AB8-B47E-666F45FAA13E}" destId="{25A0ECF9-1321-46A3-B549-E7E8497381FA}" srcOrd="5" destOrd="0" presId="urn:microsoft.com/office/officeart/2005/8/layout/default"/>
    <dgm:cxn modelId="{D9F886C1-8BFA-4DE8-91D1-DE667330EA67}" type="presParOf" srcId="{2FD67BBD-6EA0-4AB8-B47E-666F45FAA13E}" destId="{4BABED7E-9DEC-4EF0-B99E-039A1593D487}" srcOrd="6" destOrd="0" presId="urn:microsoft.com/office/officeart/2005/8/layout/default"/>
    <dgm:cxn modelId="{F7CADC39-33C7-4E4A-9CBF-3319920F3868}" type="presParOf" srcId="{2FD67BBD-6EA0-4AB8-B47E-666F45FAA13E}" destId="{7D72ADA7-A369-40A0-8900-965FA74B816C}" srcOrd="7" destOrd="0" presId="urn:microsoft.com/office/officeart/2005/8/layout/default"/>
    <dgm:cxn modelId="{C0829AC9-9875-48B3-95FB-D3D22300766D}" type="presParOf" srcId="{2FD67BBD-6EA0-4AB8-B47E-666F45FAA13E}" destId="{6FBE4570-F037-4763-BDEF-DC5396DC0A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801122-EF1C-4DE4-B2DC-AE37CC5E42CF}" type="doc">
      <dgm:prSet loTypeId="urn:microsoft.com/office/officeart/2005/8/layout/hList6" loCatId="list" qsTypeId="urn:microsoft.com/office/officeart/2005/8/quickstyle/simple3" qsCatId="simple" csTypeId="urn:microsoft.com/office/officeart/2005/8/colors/colorful2" csCatId="colorful" phldr="1"/>
      <dgm:spPr/>
      <dgm:t>
        <a:bodyPr/>
        <a:lstStyle/>
        <a:p>
          <a:endParaRPr lang="es-EC"/>
        </a:p>
      </dgm:t>
    </dgm:pt>
    <dgm:pt modelId="{42832A49-F831-412C-A6CD-9E9A27C96D0D}" type="pres">
      <dgm:prSet presAssocID="{F0801122-EF1C-4DE4-B2DC-AE37CC5E42CF}" presName="Name0" presStyleCnt="0">
        <dgm:presLayoutVars>
          <dgm:dir/>
          <dgm:resizeHandles val="exact"/>
        </dgm:presLayoutVars>
      </dgm:prSet>
      <dgm:spPr/>
      <dgm:t>
        <a:bodyPr/>
        <a:lstStyle/>
        <a:p>
          <a:endParaRPr lang="es-EC"/>
        </a:p>
      </dgm:t>
    </dgm:pt>
  </dgm:ptLst>
  <dgm:cxnLst>
    <dgm:cxn modelId="{190AE629-3104-4BE9-B1D6-AA53A7156B02}" type="presOf" srcId="{F0801122-EF1C-4DE4-B2DC-AE37CC5E42CF}" destId="{42832A49-F831-412C-A6CD-9E9A27C96D0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7E210D-10E9-4026-97B9-497B8E43FB8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C7386B55-198C-4D8E-B6FA-CA37981C100F}">
      <dgm:prSet phldrT="[Texto]" custT="1"/>
      <dgm:spPr/>
      <dgm:t>
        <a:bodyPr/>
        <a:lstStyle/>
        <a:p>
          <a:pPr algn="just"/>
          <a:r>
            <a:rPr lang="es-EC" sz="1400" dirty="0">
              <a:solidFill>
                <a:schemeClr val="tx1"/>
              </a:solidFill>
              <a:latin typeface="Tw Cen MT" panose="020B0602020104020603" pitchFamily="34" charset="0"/>
            </a:rPr>
            <a:t>La investigación llevada a cabo permitió comprobar la necesidad de brindar especial atención a la disminución del sedentarismo</a:t>
          </a:r>
          <a:endParaRPr lang="es-EC" sz="1400" dirty="0">
            <a:solidFill>
              <a:schemeClr val="tx1"/>
            </a:solidFill>
          </a:endParaRPr>
        </a:p>
      </dgm:t>
    </dgm:pt>
    <dgm:pt modelId="{268AD627-4994-4584-9759-BDC5C61C8195}" type="parTrans" cxnId="{7A9C8E23-C2D8-4892-8C8D-E0B1B5D9BE4A}">
      <dgm:prSet/>
      <dgm:spPr/>
      <dgm:t>
        <a:bodyPr/>
        <a:lstStyle/>
        <a:p>
          <a:pPr algn="just"/>
          <a:endParaRPr lang="es-EC" sz="1400">
            <a:solidFill>
              <a:schemeClr val="tx1"/>
            </a:solidFill>
          </a:endParaRPr>
        </a:p>
      </dgm:t>
    </dgm:pt>
    <dgm:pt modelId="{6FF7B16D-A3F1-4A23-A37E-7AD0A8BED05B}" type="sibTrans" cxnId="{7A9C8E23-C2D8-4892-8C8D-E0B1B5D9BE4A}">
      <dgm:prSet custT="1"/>
      <dgm:spPr/>
      <dgm:t>
        <a:bodyPr/>
        <a:lstStyle/>
        <a:p>
          <a:pPr algn="just"/>
          <a:endParaRPr lang="es-EC" sz="1400">
            <a:solidFill>
              <a:schemeClr val="tx1"/>
            </a:solidFill>
          </a:endParaRPr>
        </a:p>
      </dgm:t>
    </dgm:pt>
    <dgm:pt modelId="{2FDC2D68-C82A-4F80-A552-0520890296FF}">
      <dgm:prSet phldrT="[Texto]" custT="1"/>
      <dgm:spPr/>
      <dgm:t>
        <a:bodyPr/>
        <a:lstStyle/>
        <a:p>
          <a:pPr algn="just"/>
          <a:r>
            <a:rPr lang="es-EC" sz="1400" dirty="0">
              <a:solidFill>
                <a:schemeClr val="tx1"/>
              </a:solidFill>
              <a:latin typeface="Tw Cen MT" panose="020B0602020104020603" pitchFamily="34" charset="0"/>
            </a:rPr>
            <a:t>Del </a:t>
          </a:r>
          <a:r>
            <a:rPr lang="es-ES" sz="1400" dirty="0">
              <a:solidFill>
                <a:schemeClr val="tx1"/>
              </a:solidFill>
              <a:latin typeface="Tw Cen MT" panose="020B0602020104020603" pitchFamily="34" charset="0"/>
            </a:rPr>
            <a:t>conjunto de estudiantes con una edad comprendida entre 18 a 21 años, el 19,67% son diagnosticados como sedentarios severos y con el mismo resultado el 40,2% de estudiantes ubicados dentro del rango de 22 a 25 años. </a:t>
          </a:r>
          <a:endParaRPr lang="es-EC" sz="1400" dirty="0">
            <a:solidFill>
              <a:schemeClr val="tx1"/>
            </a:solidFill>
          </a:endParaRPr>
        </a:p>
      </dgm:t>
    </dgm:pt>
    <dgm:pt modelId="{D5DBF2A7-0957-41EB-9EC9-1EA58D33D167}" type="parTrans" cxnId="{751578FC-F7F3-496C-B5B0-0B94ED8F06F4}">
      <dgm:prSet/>
      <dgm:spPr/>
      <dgm:t>
        <a:bodyPr/>
        <a:lstStyle/>
        <a:p>
          <a:pPr algn="just"/>
          <a:endParaRPr lang="es-EC" sz="1400">
            <a:solidFill>
              <a:schemeClr val="tx1"/>
            </a:solidFill>
          </a:endParaRPr>
        </a:p>
      </dgm:t>
    </dgm:pt>
    <dgm:pt modelId="{3CDC232B-8DF3-480D-A71D-BE6475A86009}" type="sibTrans" cxnId="{751578FC-F7F3-496C-B5B0-0B94ED8F06F4}">
      <dgm:prSet custT="1"/>
      <dgm:spPr/>
      <dgm:t>
        <a:bodyPr/>
        <a:lstStyle/>
        <a:p>
          <a:pPr algn="just"/>
          <a:endParaRPr lang="es-EC" sz="1400">
            <a:solidFill>
              <a:schemeClr val="tx1"/>
            </a:solidFill>
          </a:endParaRPr>
        </a:p>
      </dgm:t>
    </dgm:pt>
    <dgm:pt modelId="{FD53F800-D218-47D5-A04B-89E31C5AEF6F}">
      <dgm:prSet phldrT="[Texto]" custT="1"/>
      <dgm:spPr/>
      <dgm:t>
        <a:bodyPr/>
        <a:lstStyle/>
        <a:p>
          <a:pPr algn="just"/>
          <a:r>
            <a:rPr lang="es-ES" sz="1400" dirty="0">
              <a:solidFill>
                <a:schemeClr val="tx1"/>
              </a:solidFill>
              <a:latin typeface="Tw Cen MT" panose="020B0602020104020603" pitchFamily="34" charset="0"/>
            </a:rPr>
            <a:t>De forma similar, se evidenció  que del conjunto de estudiantes con una edad comprendida entre 18 a 21 años, el 51,22% son evaluados como sedentarios moderados</a:t>
          </a:r>
          <a:endParaRPr lang="es-EC" sz="1400" dirty="0">
            <a:solidFill>
              <a:schemeClr val="tx1"/>
            </a:solidFill>
          </a:endParaRPr>
        </a:p>
      </dgm:t>
    </dgm:pt>
    <dgm:pt modelId="{F8344BCF-4299-4B56-B191-CAC97F58AB7F}" type="parTrans" cxnId="{69E085B9-C548-4B8A-968C-8CA6F7EEDBD5}">
      <dgm:prSet/>
      <dgm:spPr/>
      <dgm:t>
        <a:bodyPr/>
        <a:lstStyle/>
        <a:p>
          <a:pPr algn="just"/>
          <a:endParaRPr lang="es-EC" sz="1400">
            <a:solidFill>
              <a:schemeClr val="tx1"/>
            </a:solidFill>
          </a:endParaRPr>
        </a:p>
      </dgm:t>
    </dgm:pt>
    <dgm:pt modelId="{7060E464-A49B-4F24-9105-326FB7A92779}" type="sibTrans" cxnId="{69E085B9-C548-4B8A-968C-8CA6F7EEDBD5}">
      <dgm:prSet custT="1"/>
      <dgm:spPr/>
      <dgm:t>
        <a:bodyPr/>
        <a:lstStyle/>
        <a:p>
          <a:pPr algn="just"/>
          <a:endParaRPr lang="es-EC" sz="1400">
            <a:solidFill>
              <a:schemeClr val="tx1"/>
            </a:solidFill>
          </a:endParaRPr>
        </a:p>
      </dgm:t>
    </dgm:pt>
    <dgm:pt modelId="{12F671EA-4E62-4BB6-93BD-E4F89C3847F2}">
      <dgm:prSet phldrT="[Texto]" custT="1"/>
      <dgm:spPr/>
      <dgm:t>
        <a:bodyPr/>
        <a:lstStyle/>
        <a:p>
          <a:pPr algn="just"/>
          <a:r>
            <a:rPr lang="es-ES" sz="1400" dirty="0">
              <a:solidFill>
                <a:schemeClr val="tx1"/>
              </a:solidFill>
              <a:latin typeface="Tw Cen MT" panose="020B0602020104020603" pitchFamily="34" charset="0"/>
            </a:rPr>
            <a:t>Con el mismo diagnostico se encuentra el 48,78% de estudiantes ubicados dentro del rango de 22 a 25 años evidenciándose muchos problemas y poca cultura de la práctica de las actividades físicas, que han generado efectos muy complicados en las salud de los jóvenes universitarios en diferentes campos.</a:t>
          </a:r>
          <a:endParaRPr lang="es-EC" sz="1400" dirty="0">
            <a:solidFill>
              <a:schemeClr val="tx1"/>
            </a:solidFill>
          </a:endParaRPr>
        </a:p>
      </dgm:t>
    </dgm:pt>
    <dgm:pt modelId="{1578BA3D-968B-422B-87A3-4D8CF3A0DC47}" type="parTrans" cxnId="{8418D5E1-B3DA-4FE0-8EE4-70FAA7AAA3AA}">
      <dgm:prSet/>
      <dgm:spPr/>
      <dgm:t>
        <a:bodyPr/>
        <a:lstStyle/>
        <a:p>
          <a:pPr algn="just"/>
          <a:endParaRPr lang="es-EC" sz="1400">
            <a:solidFill>
              <a:schemeClr val="tx1"/>
            </a:solidFill>
          </a:endParaRPr>
        </a:p>
      </dgm:t>
    </dgm:pt>
    <dgm:pt modelId="{F541710B-7A04-43A7-A500-DB942C39FCD6}" type="sibTrans" cxnId="{8418D5E1-B3DA-4FE0-8EE4-70FAA7AAA3AA}">
      <dgm:prSet/>
      <dgm:spPr/>
      <dgm:t>
        <a:bodyPr/>
        <a:lstStyle/>
        <a:p>
          <a:pPr algn="just"/>
          <a:endParaRPr lang="es-EC" sz="1400">
            <a:solidFill>
              <a:schemeClr val="tx1"/>
            </a:solidFill>
          </a:endParaRPr>
        </a:p>
      </dgm:t>
    </dgm:pt>
    <dgm:pt modelId="{EA28AEE8-6484-4ADC-9991-D39BCB29DF00}" type="pres">
      <dgm:prSet presAssocID="{6E7E210D-10E9-4026-97B9-497B8E43FB8C}" presName="Name0" presStyleCnt="0">
        <dgm:presLayoutVars>
          <dgm:dir/>
          <dgm:resizeHandles val="exact"/>
        </dgm:presLayoutVars>
      </dgm:prSet>
      <dgm:spPr/>
      <dgm:t>
        <a:bodyPr/>
        <a:lstStyle/>
        <a:p>
          <a:endParaRPr lang="es-EC"/>
        </a:p>
      </dgm:t>
    </dgm:pt>
    <dgm:pt modelId="{E1ED8A29-F6E6-4D31-AA98-C6E242AE7BED}" type="pres">
      <dgm:prSet presAssocID="{C7386B55-198C-4D8E-B6FA-CA37981C100F}" presName="node" presStyleLbl="node1" presStyleIdx="0" presStyleCnt="4">
        <dgm:presLayoutVars>
          <dgm:bulletEnabled val="1"/>
        </dgm:presLayoutVars>
      </dgm:prSet>
      <dgm:spPr/>
      <dgm:t>
        <a:bodyPr/>
        <a:lstStyle/>
        <a:p>
          <a:endParaRPr lang="es-EC"/>
        </a:p>
      </dgm:t>
    </dgm:pt>
    <dgm:pt modelId="{0D6E3632-DC60-4AFB-9393-EAE71761ED91}" type="pres">
      <dgm:prSet presAssocID="{6FF7B16D-A3F1-4A23-A37E-7AD0A8BED05B}" presName="sibTrans" presStyleLbl="sibTrans1D1" presStyleIdx="0" presStyleCnt="3"/>
      <dgm:spPr/>
      <dgm:t>
        <a:bodyPr/>
        <a:lstStyle/>
        <a:p>
          <a:endParaRPr lang="es-EC"/>
        </a:p>
      </dgm:t>
    </dgm:pt>
    <dgm:pt modelId="{0EE22CB1-B047-44D5-B2D7-71F3BC80BA04}" type="pres">
      <dgm:prSet presAssocID="{6FF7B16D-A3F1-4A23-A37E-7AD0A8BED05B}" presName="connectorText" presStyleLbl="sibTrans1D1" presStyleIdx="0" presStyleCnt="3"/>
      <dgm:spPr/>
      <dgm:t>
        <a:bodyPr/>
        <a:lstStyle/>
        <a:p>
          <a:endParaRPr lang="es-EC"/>
        </a:p>
      </dgm:t>
    </dgm:pt>
    <dgm:pt modelId="{2331BD77-63A8-49AD-AC0F-6F5982FE46D1}" type="pres">
      <dgm:prSet presAssocID="{2FDC2D68-C82A-4F80-A552-0520890296FF}" presName="node" presStyleLbl="node1" presStyleIdx="1" presStyleCnt="4">
        <dgm:presLayoutVars>
          <dgm:bulletEnabled val="1"/>
        </dgm:presLayoutVars>
      </dgm:prSet>
      <dgm:spPr/>
      <dgm:t>
        <a:bodyPr/>
        <a:lstStyle/>
        <a:p>
          <a:endParaRPr lang="es-EC"/>
        </a:p>
      </dgm:t>
    </dgm:pt>
    <dgm:pt modelId="{C938DE17-17D3-4A21-947D-52C9170F2305}" type="pres">
      <dgm:prSet presAssocID="{3CDC232B-8DF3-480D-A71D-BE6475A86009}" presName="sibTrans" presStyleLbl="sibTrans1D1" presStyleIdx="1" presStyleCnt="3"/>
      <dgm:spPr/>
      <dgm:t>
        <a:bodyPr/>
        <a:lstStyle/>
        <a:p>
          <a:endParaRPr lang="es-EC"/>
        </a:p>
      </dgm:t>
    </dgm:pt>
    <dgm:pt modelId="{83F11DD9-A20E-41CD-B6E5-33FAC9D15757}" type="pres">
      <dgm:prSet presAssocID="{3CDC232B-8DF3-480D-A71D-BE6475A86009}" presName="connectorText" presStyleLbl="sibTrans1D1" presStyleIdx="1" presStyleCnt="3"/>
      <dgm:spPr/>
      <dgm:t>
        <a:bodyPr/>
        <a:lstStyle/>
        <a:p>
          <a:endParaRPr lang="es-EC"/>
        </a:p>
      </dgm:t>
    </dgm:pt>
    <dgm:pt modelId="{0487AE76-2306-41AC-AFDF-BFB2D5901350}" type="pres">
      <dgm:prSet presAssocID="{FD53F800-D218-47D5-A04B-89E31C5AEF6F}" presName="node" presStyleLbl="node1" presStyleIdx="2" presStyleCnt="4">
        <dgm:presLayoutVars>
          <dgm:bulletEnabled val="1"/>
        </dgm:presLayoutVars>
      </dgm:prSet>
      <dgm:spPr/>
      <dgm:t>
        <a:bodyPr/>
        <a:lstStyle/>
        <a:p>
          <a:endParaRPr lang="es-EC"/>
        </a:p>
      </dgm:t>
    </dgm:pt>
    <dgm:pt modelId="{B548280C-1A48-4E19-95E6-031D6061B1DD}" type="pres">
      <dgm:prSet presAssocID="{7060E464-A49B-4F24-9105-326FB7A92779}" presName="sibTrans" presStyleLbl="sibTrans1D1" presStyleIdx="2" presStyleCnt="3"/>
      <dgm:spPr/>
      <dgm:t>
        <a:bodyPr/>
        <a:lstStyle/>
        <a:p>
          <a:endParaRPr lang="es-EC"/>
        </a:p>
      </dgm:t>
    </dgm:pt>
    <dgm:pt modelId="{D5976155-A1ED-4853-89C2-9E7FD8B88EB2}" type="pres">
      <dgm:prSet presAssocID="{7060E464-A49B-4F24-9105-326FB7A92779}" presName="connectorText" presStyleLbl="sibTrans1D1" presStyleIdx="2" presStyleCnt="3"/>
      <dgm:spPr/>
      <dgm:t>
        <a:bodyPr/>
        <a:lstStyle/>
        <a:p>
          <a:endParaRPr lang="es-EC"/>
        </a:p>
      </dgm:t>
    </dgm:pt>
    <dgm:pt modelId="{4DE60EA2-9F90-4456-9414-F74B9ED15444}" type="pres">
      <dgm:prSet presAssocID="{12F671EA-4E62-4BB6-93BD-E4F89C3847F2}" presName="node" presStyleLbl="node1" presStyleIdx="3" presStyleCnt="4">
        <dgm:presLayoutVars>
          <dgm:bulletEnabled val="1"/>
        </dgm:presLayoutVars>
      </dgm:prSet>
      <dgm:spPr/>
      <dgm:t>
        <a:bodyPr/>
        <a:lstStyle/>
        <a:p>
          <a:endParaRPr lang="es-EC"/>
        </a:p>
      </dgm:t>
    </dgm:pt>
  </dgm:ptLst>
  <dgm:cxnLst>
    <dgm:cxn modelId="{8418D5E1-B3DA-4FE0-8EE4-70FAA7AAA3AA}" srcId="{6E7E210D-10E9-4026-97B9-497B8E43FB8C}" destId="{12F671EA-4E62-4BB6-93BD-E4F89C3847F2}" srcOrd="3" destOrd="0" parTransId="{1578BA3D-968B-422B-87A3-4D8CF3A0DC47}" sibTransId="{F541710B-7A04-43A7-A500-DB942C39FCD6}"/>
    <dgm:cxn modelId="{7A9C8E23-C2D8-4892-8C8D-E0B1B5D9BE4A}" srcId="{6E7E210D-10E9-4026-97B9-497B8E43FB8C}" destId="{C7386B55-198C-4D8E-B6FA-CA37981C100F}" srcOrd="0" destOrd="0" parTransId="{268AD627-4994-4584-9759-BDC5C61C8195}" sibTransId="{6FF7B16D-A3F1-4A23-A37E-7AD0A8BED05B}"/>
    <dgm:cxn modelId="{842C075E-2449-4320-A1CB-B8045E6742CC}" type="presOf" srcId="{6FF7B16D-A3F1-4A23-A37E-7AD0A8BED05B}" destId="{0D6E3632-DC60-4AFB-9393-EAE71761ED91}" srcOrd="0" destOrd="0" presId="urn:microsoft.com/office/officeart/2005/8/layout/bProcess3"/>
    <dgm:cxn modelId="{69E085B9-C548-4B8A-968C-8CA6F7EEDBD5}" srcId="{6E7E210D-10E9-4026-97B9-497B8E43FB8C}" destId="{FD53F800-D218-47D5-A04B-89E31C5AEF6F}" srcOrd="2" destOrd="0" parTransId="{F8344BCF-4299-4B56-B191-CAC97F58AB7F}" sibTransId="{7060E464-A49B-4F24-9105-326FB7A92779}"/>
    <dgm:cxn modelId="{751578FC-F7F3-496C-B5B0-0B94ED8F06F4}" srcId="{6E7E210D-10E9-4026-97B9-497B8E43FB8C}" destId="{2FDC2D68-C82A-4F80-A552-0520890296FF}" srcOrd="1" destOrd="0" parTransId="{D5DBF2A7-0957-41EB-9EC9-1EA58D33D167}" sibTransId="{3CDC232B-8DF3-480D-A71D-BE6475A86009}"/>
    <dgm:cxn modelId="{B2C8B53D-A10E-4506-9469-DB2CBD28AD1F}" type="presOf" srcId="{7060E464-A49B-4F24-9105-326FB7A92779}" destId="{B548280C-1A48-4E19-95E6-031D6061B1DD}" srcOrd="0" destOrd="0" presId="urn:microsoft.com/office/officeart/2005/8/layout/bProcess3"/>
    <dgm:cxn modelId="{6CBB8411-6C03-48B6-ABF2-81B23D399C81}" type="presOf" srcId="{6FF7B16D-A3F1-4A23-A37E-7AD0A8BED05B}" destId="{0EE22CB1-B047-44D5-B2D7-71F3BC80BA04}" srcOrd="1" destOrd="0" presId="urn:microsoft.com/office/officeart/2005/8/layout/bProcess3"/>
    <dgm:cxn modelId="{1E680096-17E5-4E16-A598-520E8DF5D3F6}" type="presOf" srcId="{FD53F800-D218-47D5-A04B-89E31C5AEF6F}" destId="{0487AE76-2306-41AC-AFDF-BFB2D5901350}" srcOrd="0" destOrd="0" presId="urn:microsoft.com/office/officeart/2005/8/layout/bProcess3"/>
    <dgm:cxn modelId="{6A77CC4B-2A81-406C-B171-5A7AFB4FFC99}" type="presOf" srcId="{6E7E210D-10E9-4026-97B9-497B8E43FB8C}" destId="{EA28AEE8-6484-4ADC-9991-D39BCB29DF00}" srcOrd="0" destOrd="0" presId="urn:microsoft.com/office/officeart/2005/8/layout/bProcess3"/>
    <dgm:cxn modelId="{3DA86F98-21C9-449F-B3DD-EF116E1F5D78}" type="presOf" srcId="{2FDC2D68-C82A-4F80-A552-0520890296FF}" destId="{2331BD77-63A8-49AD-AC0F-6F5982FE46D1}" srcOrd="0" destOrd="0" presId="urn:microsoft.com/office/officeart/2005/8/layout/bProcess3"/>
    <dgm:cxn modelId="{4B34BFCD-2A81-4E99-8C2E-E5390AA14948}" type="presOf" srcId="{12F671EA-4E62-4BB6-93BD-E4F89C3847F2}" destId="{4DE60EA2-9F90-4456-9414-F74B9ED15444}" srcOrd="0" destOrd="0" presId="urn:microsoft.com/office/officeart/2005/8/layout/bProcess3"/>
    <dgm:cxn modelId="{03828641-A59D-41F2-9C7E-E57276CDF806}" type="presOf" srcId="{7060E464-A49B-4F24-9105-326FB7A92779}" destId="{D5976155-A1ED-4853-89C2-9E7FD8B88EB2}" srcOrd="1" destOrd="0" presId="urn:microsoft.com/office/officeart/2005/8/layout/bProcess3"/>
    <dgm:cxn modelId="{FE2890B0-CA41-4940-AB86-6B1FA60C0C7B}" type="presOf" srcId="{C7386B55-198C-4D8E-B6FA-CA37981C100F}" destId="{E1ED8A29-F6E6-4D31-AA98-C6E242AE7BED}" srcOrd="0" destOrd="0" presId="urn:microsoft.com/office/officeart/2005/8/layout/bProcess3"/>
    <dgm:cxn modelId="{8FEEE42A-BAB0-487A-9633-FDD4216A16E2}" type="presOf" srcId="{3CDC232B-8DF3-480D-A71D-BE6475A86009}" destId="{C938DE17-17D3-4A21-947D-52C9170F2305}" srcOrd="0" destOrd="0" presId="urn:microsoft.com/office/officeart/2005/8/layout/bProcess3"/>
    <dgm:cxn modelId="{FC606F2D-A5CA-4EAF-9829-E58A084EF1BB}" type="presOf" srcId="{3CDC232B-8DF3-480D-A71D-BE6475A86009}" destId="{83F11DD9-A20E-41CD-B6E5-33FAC9D15757}" srcOrd="1" destOrd="0" presId="urn:microsoft.com/office/officeart/2005/8/layout/bProcess3"/>
    <dgm:cxn modelId="{BB7EC218-CBE1-4B15-830D-D7D0AF437DA4}" type="presParOf" srcId="{EA28AEE8-6484-4ADC-9991-D39BCB29DF00}" destId="{E1ED8A29-F6E6-4D31-AA98-C6E242AE7BED}" srcOrd="0" destOrd="0" presId="urn:microsoft.com/office/officeart/2005/8/layout/bProcess3"/>
    <dgm:cxn modelId="{94D78133-7904-4F39-9E3E-ABE5693770B7}" type="presParOf" srcId="{EA28AEE8-6484-4ADC-9991-D39BCB29DF00}" destId="{0D6E3632-DC60-4AFB-9393-EAE71761ED91}" srcOrd="1" destOrd="0" presId="urn:microsoft.com/office/officeart/2005/8/layout/bProcess3"/>
    <dgm:cxn modelId="{BBB80F8F-9E1A-4955-A4E1-8D1F05ACAE4F}" type="presParOf" srcId="{0D6E3632-DC60-4AFB-9393-EAE71761ED91}" destId="{0EE22CB1-B047-44D5-B2D7-71F3BC80BA04}" srcOrd="0" destOrd="0" presId="urn:microsoft.com/office/officeart/2005/8/layout/bProcess3"/>
    <dgm:cxn modelId="{0233BAC1-C736-4182-B6EA-11F0F2887324}" type="presParOf" srcId="{EA28AEE8-6484-4ADC-9991-D39BCB29DF00}" destId="{2331BD77-63A8-49AD-AC0F-6F5982FE46D1}" srcOrd="2" destOrd="0" presId="urn:microsoft.com/office/officeart/2005/8/layout/bProcess3"/>
    <dgm:cxn modelId="{E0355BB8-ADA6-44AD-BEC0-8F449A9B169F}" type="presParOf" srcId="{EA28AEE8-6484-4ADC-9991-D39BCB29DF00}" destId="{C938DE17-17D3-4A21-947D-52C9170F2305}" srcOrd="3" destOrd="0" presId="urn:microsoft.com/office/officeart/2005/8/layout/bProcess3"/>
    <dgm:cxn modelId="{D96AEF53-B06F-4772-91A0-098099C3DC4B}" type="presParOf" srcId="{C938DE17-17D3-4A21-947D-52C9170F2305}" destId="{83F11DD9-A20E-41CD-B6E5-33FAC9D15757}" srcOrd="0" destOrd="0" presId="urn:microsoft.com/office/officeart/2005/8/layout/bProcess3"/>
    <dgm:cxn modelId="{6934830D-D098-4EBA-A225-7AA480F0525F}" type="presParOf" srcId="{EA28AEE8-6484-4ADC-9991-D39BCB29DF00}" destId="{0487AE76-2306-41AC-AFDF-BFB2D5901350}" srcOrd="4" destOrd="0" presId="urn:microsoft.com/office/officeart/2005/8/layout/bProcess3"/>
    <dgm:cxn modelId="{6F12D7DD-A70F-4D4D-A42A-D15FE5FDB491}" type="presParOf" srcId="{EA28AEE8-6484-4ADC-9991-D39BCB29DF00}" destId="{B548280C-1A48-4E19-95E6-031D6061B1DD}" srcOrd="5" destOrd="0" presId="urn:microsoft.com/office/officeart/2005/8/layout/bProcess3"/>
    <dgm:cxn modelId="{9AB38086-C49A-489F-B535-3734C3B05FB2}" type="presParOf" srcId="{B548280C-1A48-4E19-95E6-031D6061B1DD}" destId="{D5976155-A1ED-4853-89C2-9E7FD8B88EB2}" srcOrd="0" destOrd="0" presId="urn:microsoft.com/office/officeart/2005/8/layout/bProcess3"/>
    <dgm:cxn modelId="{5FF86595-EF64-4CB2-B7A6-20C267F393E3}" type="presParOf" srcId="{EA28AEE8-6484-4ADC-9991-D39BCB29DF00}" destId="{4DE60EA2-9F90-4456-9414-F74B9ED15444}"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4DC1F7-1796-475B-9E9C-FCC5AD9845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6DFDBFF-A33F-430B-8E26-9CE5F94772F9}">
      <dgm:prSet phldrT="[Texto]"/>
      <dgm:spPr/>
      <dgm:t>
        <a:bodyPr/>
        <a:lstStyle/>
        <a:p>
          <a:pPr algn="just"/>
          <a:r>
            <a:rPr lang="es-EC" dirty="0">
              <a:latin typeface="Tw Cen MT" panose="020B0602020104020603" pitchFamily="34" charset="0"/>
            </a:rPr>
            <a:t>CONCLUSIONES</a:t>
          </a:r>
        </a:p>
      </dgm:t>
    </dgm:pt>
    <dgm:pt modelId="{F00CB829-98FB-4EAA-935D-153696E36DFC}" type="parTrans" cxnId="{0F4817C0-5E7D-4067-AE4C-6D60E02CED2F}">
      <dgm:prSet/>
      <dgm:spPr/>
      <dgm:t>
        <a:bodyPr/>
        <a:lstStyle/>
        <a:p>
          <a:pPr algn="just"/>
          <a:endParaRPr lang="es-EC">
            <a:latin typeface="Tw Cen MT" panose="020B0602020104020603" pitchFamily="34" charset="0"/>
          </a:endParaRPr>
        </a:p>
      </dgm:t>
    </dgm:pt>
    <dgm:pt modelId="{63B92C8F-DC95-4B09-B010-D21BCEE67316}" type="sibTrans" cxnId="{0F4817C0-5E7D-4067-AE4C-6D60E02CED2F}">
      <dgm:prSet/>
      <dgm:spPr/>
      <dgm:t>
        <a:bodyPr/>
        <a:lstStyle/>
        <a:p>
          <a:pPr algn="just"/>
          <a:endParaRPr lang="es-EC">
            <a:latin typeface="Tw Cen MT" panose="020B0602020104020603" pitchFamily="34" charset="0"/>
          </a:endParaRPr>
        </a:p>
      </dgm:t>
    </dgm:pt>
    <dgm:pt modelId="{D6FAA0C5-A4E4-4E65-87D6-B122813C404D}">
      <dgm:prSet phldrT="[Texto]"/>
      <dgm:spPr/>
      <dgm:t>
        <a:bodyPr/>
        <a:lstStyle/>
        <a:p>
          <a:pPr algn="just">
            <a:buFont typeface="Wingdings" panose="05000000000000000000" pitchFamily="2" charset="2"/>
            <a:buChar char="q"/>
          </a:pPr>
          <a:r>
            <a:rPr lang="es-ES" dirty="0">
              <a:latin typeface="Tw Cen MT" panose="020B0602020104020603" pitchFamily="34" charset="0"/>
            </a:rPr>
            <a:t>El mayor nivel de sedentarismo en los estudiantes de la carrera de Derecho de la Universidad Nacional de Loja, se ubican en la población que pasaron la primera carga y primer nivel de 17 pasos/min,  un total de 20 estudiantes de género masculino que representa un 59,92%, evaluándolos de sedentarios severos. En el caso del sexo femenino aplicando la misma dimensión se pudo comprobar que existen 49 estudiantes del género femenino que se evalúan de sedentarias severas y representan el 58,33 %. </a:t>
          </a:r>
          <a:endParaRPr lang="es-EC" dirty="0">
            <a:latin typeface="Tw Cen MT" panose="020B0602020104020603" pitchFamily="34" charset="0"/>
          </a:endParaRPr>
        </a:p>
      </dgm:t>
    </dgm:pt>
    <dgm:pt modelId="{42F98442-7D44-47AA-BCDA-786BD166CE5A}" type="parTrans" cxnId="{D852D1DB-7B79-4FF5-8E3A-36A2F6D3CF2B}">
      <dgm:prSet/>
      <dgm:spPr/>
      <dgm:t>
        <a:bodyPr/>
        <a:lstStyle/>
        <a:p>
          <a:pPr algn="just"/>
          <a:endParaRPr lang="es-EC">
            <a:latin typeface="Tw Cen MT" panose="020B0602020104020603" pitchFamily="34" charset="0"/>
          </a:endParaRPr>
        </a:p>
      </dgm:t>
    </dgm:pt>
    <dgm:pt modelId="{F27858D7-C563-4F8A-9CC3-B25640FD2FB6}" type="sibTrans" cxnId="{D852D1DB-7B79-4FF5-8E3A-36A2F6D3CF2B}">
      <dgm:prSet/>
      <dgm:spPr/>
      <dgm:t>
        <a:bodyPr/>
        <a:lstStyle/>
        <a:p>
          <a:pPr algn="just"/>
          <a:endParaRPr lang="es-EC">
            <a:latin typeface="Tw Cen MT" panose="020B0602020104020603" pitchFamily="34" charset="0"/>
          </a:endParaRPr>
        </a:p>
      </dgm:t>
    </dgm:pt>
    <dgm:pt modelId="{9988667F-C7D3-4AA2-8E35-58EBAF0D3C03}">
      <dgm:prSet phldrT="[Texto]"/>
      <dgm:spPr/>
      <dgm:t>
        <a:bodyPr/>
        <a:lstStyle/>
        <a:p>
          <a:pPr algn="just">
            <a:buFont typeface="Wingdings" panose="05000000000000000000" pitchFamily="2" charset="2"/>
            <a:buChar char="q"/>
          </a:pPr>
          <a:r>
            <a:rPr lang="es-ES" dirty="0">
              <a:latin typeface="Tw Cen MT" panose="020B0602020104020603" pitchFamily="34" charset="0"/>
            </a:rPr>
            <a:t>En el sexo masculino hay un 51,22% de sedentario severos, mientras que en el sexo femenino hay un 80, 33% de sedentarios severo, lo que quiere decir que el sexo femenino es más sedentario que el masculino, fundamentalmente en las edades comprendidas entre 22 a 25 años.</a:t>
          </a:r>
          <a:endParaRPr lang="es-EC" dirty="0">
            <a:latin typeface="Tw Cen MT" panose="020B0602020104020603" pitchFamily="34" charset="0"/>
          </a:endParaRPr>
        </a:p>
      </dgm:t>
    </dgm:pt>
    <dgm:pt modelId="{A93E0FEB-2E57-4E5B-8B5A-7F05A6952B2D}" type="parTrans" cxnId="{D9AFBAAF-D44B-44B9-A36A-D8EF2E71AB18}">
      <dgm:prSet/>
      <dgm:spPr/>
      <dgm:t>
        <a:bodyPr/>
        <a:lstStyle/>
        <a:p>
          <a:pPr algn="just"/>
          <a:endParaRPr lang="es-EC">
            <a:latin typeface="Tw Cen MT" panose="020B0602020104020603" pitchFamily="34" charset="0"/>
          </a:endParaRPr>
        </a:p>
      </dgm:t>
    </dgm:pt>
    <dgm:pt modelId="{52D73B5A-DEF9-4CD4-8870-C47CA3C1521B}" type="sibTrans" cxnId="{D9AFBAAF-D44B-44B9-A36A-D8EF2E71AB18}">
      <dgm:prSet/>
      <dgm:spPr/>
      <dgm:t>
        <a:bodyPr/>
        <a:lstStyle/>
        <a:p>
          <a:pPr algn="just"/>
          <a:endParaRPr lang="es-EC">
            <a:latin typeface="Tw Cen MT" panose="020B0602020104020603" pitchFamily="34" charset="0"/>
          </a:endParaRPr>
        </a:p>
      </dgm:t>
    </dgm:pt>
    <dgm:pt modelId="{FAE3650C-2E27-42D4-B567-FAB5421986D3}">
      <dgm:prSet phldrT="[Texto]"/>
      <dgm:spPr/>
      <dgm:t>
        <a:bodyPr/>
        <a:lstStyle/>
        <a:p>
          <a:pPr algn="just">
            <a:buFont typeface="Wingdings" panose="05000000000000000000" pitchFamily="2" charset="2"/>
            <a:buChar char="q"/>
          </a:pPr>
          <a:r>
            <a:rPr lang="es-ES" dirty="0">
              <a:latin typeface="Tw Cen MT" panose="020B0602020104020603" pitchFamily="34" charset="0"/>
            </a:rPr>
            <a:t>Aplicado el Programa de Actividades Físicas y Recreativas, los resultados cambiaron ya que  se logró que pasado la 3ra carga y tercer nivel de los 34 pasos/minutos, se disminuyera a 0% los estudiantes sedentarios severos, a 9,80 %  los estudiantes en el nivel de sedentarios moderados, a un 34,40 % subieron a nivel de activos y un 55,80%, escalaron al nivel muy activo, lo que indica que el 91 % de los estudiantes dejaron de estar en los niveles de sedentarios moderados y severos.</a:t>
          </a:r>
          <a:endParaRPr lang="es-EC" dirty="0">
            <a:latin typeface="Tw Cen MT" panose="020B0602020104020603" pitchFamily="34" charset="0"/>
          </a:endParaRPr>
        </a:p>
      </dgm:t>
    </dgm:pt>
    <dgm:pt modelId="{4D262A51-175D-4476-901F-4BC17DC83174}" type="parTrans" cxnId="{12EBB6AB-C998-46D4-957B-08F63B6514E8}">
      <dgm:prSet/>
      <dgm:spPr/>
      <dgm:t>
        <a:bodyPr/>
        <a:lstStyle/>
        <a:p>
          <a:pPr algn="just"/>
          <a:endParaRPr lang="es-EC">
            <a:latin typeface="Tw Cen MT" panose="020B0602020104020603" pitchFamily="34" charset="0"/>
          </a:endParaRPr>
        </a:p>
      </dgm:t>
    </dgm:pt>
    <dgm:pt modelId="{B2AE610E-C4AF-4187-A6DE-2901F20DC0E0}" type="sibTrans" cxnId="{12EBB6AB-C998-46D4-957B-08F63B6514E8}">
      <dgm:prSet/>
      <dgm:spPr/>
      <dgm:t>
        <a:bodyPr/>
        <a:lstStyle/>
        <a:p>
          <a:pPr algn="just"/>
          <a:endParaRPr lang="es-EC">
            <a:latin typeface="Tw Cen MT" panose="020B0602020104020603" pitchFamily="34" charset="0"/>
          </a:endParaRPr>
        </a:p>
      </dgm:t>
    </dgm:pt>
    <dgm:pt modelId="{36A1EB5F-456C-4CF6-8570-529A5E1E9CF0}" type="pres">
      <dgm:prSet presAssocID="{3D4DC1F7-1796-475B-9E9C-FCC5AD9845EA}" presName="Name0" presStyleCnt="0">
        <dgm:presLayoutVars>
          <dgm:dir/>
          <dgm:animLvl val="lvl"/>
          <dgm:resizeHandles val="exact"/>
        </dgm:presLayoutVars>
      </dgm:prSet>
      <dgm:spPr/>
      <dgm:t>
        <a:bodyPr/>
        <a:lstStyle/>
        <a:p>
          <a:endParaRPr lang="es-EC"/>
        </a:p>
      </dgm:t>
    </dgm:pt>
    <dgm:pt modelId="{71B80E8C-2E54-4C52-A29B-7141AC8365C1}" type="pres">
      <dgm:prSet presAssocID="{66DFDBFF-A33F-430B-8E26-9CE5F94772F9}" presName="linNode" presStyleCnt="0"/>
      <dgm:spPr/>
    </dgm:pt>
    <dgm:pt modelId="{F5E1D324-D3E9-4F56-B5C0-28C6C51FFD98}" type="pres">
      <dgm:prSet presAssocID="{66DFDBFF-A33F-430B-8E26-9CE5F94772F9}" presName="parentText" presStyleLbl="node1" presStyleIdx="0" presStyleCnt="1">
        <dgm:presLayoutVars>
          <dgm:chMax val="1"/>
          <dgm:bulletEnabled val="1"/>
        </dgm:presLayoutVars>
      </dgm:prSet>
      <dgm:spPr/>
      <dgm:t>
        <a:bodyPr/>
        <a:lstStyle/>
        <a:p>
          <a:endParaRPr lang="es-EC"/>
        </a:p>
      </dgm:t>
    </dgm:pt>
    <dgm:pt modelId="{7790F0D2-61E2-4A63-A643-B29C654FEF36}" type="pres">
      <dgm:prSet presAssocID="{66DFDBFF-A33F-430B-8E26-9CE5F94772F9}" presName="descendantText" presStyleLbl="alignAccFollowNode1" presStyleIdx="0" presStyleCnt="1" custScaleX="208207">
        <dgm:presLayoutVars>
          <dgm:bulletEnabled val="1"/>
        </dgm:presLayoutVars>
      </dgm:prSet>
      <dgm:spPr/>
      <dgm:t>
        <a:bodyPr/>
        <a:lstStyle/>
        <a:p>
          <a:endParaRPr lang="es-EC"/>
        </a:p>
      </dgm:t>
    </dgm:pt>
  </dgm:ptLst>
  <dgm:cxnLst>
    <dgm:cxn modelId="{D852D1DB-7B79-4FF5-8E3A-36A2F6D3CF2B}" srcId="{66DFDBFF-A33F-430B-8E26-9CE5F94772F9}" destId="{D6FAA0C5-A4E4-4E65-87D6-B122813C404D}" srcOrd="0" destOrd="0" parTransId="{42F98442-7D44-47AA-BCDA-786BD166CE5A}" sibTransId="{F27858D7-C563-4F8A-9CC3-B25640FD2FB6}"/>
    <dgm:cxn modelId="{12EBB6AB-C998-46D4-957B-08F63B6514E8}" srcId="{66DFDBFF-A33F-430B-8E26-9CE5F94772F9}" destId="{FAE3650C-2E27-42D4-B567-FAB5421986D3}" srcOrd="2" destOrd="0" parTransId="{4D262A51-175D-4476-901F-4BC17DC83174}" sibTransId="{B2AE610E-C4AF-4187-A6DE-2901F20DC0E0}"/>
    <dgm:cxn modelId="{D8757E1C-0128-4632-852C-B6A80B020BFA}" type="presOf" srcId="{66DFDBFF-A33F-430B-8E26-9CE5F94772F9}" destId="{F5E1D324-D3E9-4F56-B5C0-28C6C51FFD98}" srcOrd="0" destOrd="0" presId="urn:microsoft.com/office/officeart/2005/8/layout/vList5"/>
    <dgm:cxn modelId="{D9AFBAAF-D44B-44B9-A36A-D8EF2E71AB18}" srcId="{66DFDBFF-A33F-430B-8E26-9CE5F94772F9}" destId="{9988667F-C7D3-4AA2-8E35-58EBAF0D3C03}" srcOrd="1" destOrd="0" parTransId="{A93E0FEB-2E57-4E5B-8B5A-7F05A6952B2D}" sibTransId="{52D73B5A-DEF9-4CD4-8870-C47CA3C1521B}"/>
    <dgm:cxn modelId="{0F4817C0-5E7D-4067-AE4C-6D60E02CED2F}" srcId="{3D4DC1F7-1796-475B-9E9C-FCC5AD9845EA}" destId="{66DFDBFF-A33F-430B-8E26-9CE5F94772F9}" srcOrd="0" destOrd="0" parTransId="{F00CB829-98FB-4EAA-935D-153696E36DFC}" sibTransId="{63B92C8F-DC95-4B09-B010-D21BCEE67316}"/>
    <dgm:cxn modelId="{11B03431-91F4-43BF-8828-C40E3D0D7E94}" type="presOf" srcId="{D6FAA0C5-A4E4-4E65-87D6-B122813C404D}" destId="{7790F0D2-61E2-4A63-A643-B29C654FEF36}" srcOrd="0" destOrd="0" presId="urn:microsoft.com/office/officeart/2005/8/layout/vList5"/>
    <dgm:cxn modelId="{99F21447-18C9-43E1-82F9-4549896778B5}" type="presOf" srcId="{3D4DC1F7-1796-475B-9E9C-FCC5AD9845EA}" destId="{36A1EB5F-456C-4CF6-8570-529A5E1E9CF0}" srcOrd="0" destOrd="0" presId="urn:microsoft.com/office/officeart/2005/8/layout/vList5"/>
    <dgm:cxn modelId="{87464380-0BA8-4786-A19B-6D3C0D019B5C}" type="presOf" srcId="{9988667F-C7D3-4AA2-8E35-58EBAF0D3C03}" destId="{7790F0D2-61E2-4A63-A643-B29C654FEF36}" srcOrd="0" destOrd="1" presId="urn:microsoft.com/office/officeart/2005/8/layout/vList5"/>
    <dgm:cxn modelId="{31D929FF-72C6-4086-8191-0D1A3FB723EB}" type="presOf" srcId="{FAE3650C-2E27-42D4-B567-FAB5421986D3}" destId="{7790F0D2-61E2-4A63-A643-B29C654FEF36}" srcOrd="0" destOrd="2" presId="urn:microsoft.com/office/officeart/2005/8/layout/vList5"/>
    <dgm:cxn modelId="{C6B2425B-2BDE-4940-BFD3-4D5B9A092D01}" type="presParOf" srcId="{36A1EB5F-456C-4CF6-8570-529A5E1E9CF0}" destId="{71B80E8C-2E54-4C52-A29B-7141AC8365C1}" srcOrd="0" destOrd="0" presId="urn:microsoft.com/office/officeart/2005/8/layout/vList5"/>
    <dgm:cxn modelId="{4CC70562-533E-4EE3-8852-9CA9727C4B06}" type="presParOf" srcId="{71B80E8C-2E54-4C52-A29B-7141AC8365C1}" destId="{F5E1D324-D3E9-4F56-B5C0-28C6C51FFD98}" srcOrd="0" destOrd="0" presId="urn:microsoft.com/office/officeart/2005/8/layout/vList5"/>
    <dgm:cxn modelId="{67136052-CE01-48FD-8E5D-3C29D1AD7A3B}" type="presParOf" srcId="{71B80E8C-2E54-4C52-A29B-7141AC8365C1}" destId="{7790F0D2-61E2-4A63-A643-B29C654FEF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4DC1F7-1796-475B-9E9C-FCC5AD9845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6DFDBFF-A33F-430B-8E26-9CE5F94772F9}">
      <dgm:prSet phldrT="[Texto]"/>
      <dgm:spPr/>
      <dgm:t>
        <a:bodyPr/>
        <a:lstStyle/>
        <a:p>
          <a:pPr algn="just"/>
          <a:r>
            <a:rPr lang="es-EC" dirty="0">
              <a:latin typeface="Tw Cen MT" panose="020B0602020104020603" pitchFamily="34" charset="0"/>
            </a:rPr>
            <a:t>RECOMENDACIONES</a:t>
          </a:r>
        </a:p>
      </dgm:t>
    </dgm:pt>
    <dgm:pt modelId="{F00CB829-98FB-4EAA-935D-153696E36DFC}" type="parTrans" cxnId="{0F4817C0-5E7D-4067-AE4C-6D60E02CED2F}">
      <dgm:prSet/>
      <dgm:spPr/>
      <dgm:t>
        <a:bodyPr/>
        <a:lstStyle/>
        <a:p>
          <a:pPr algn="just"/>
          <a:endParaRPr lang="es-EC">
            <a:latin typeface="Tw Cen MT" panose="020B0602020104020603" pitchFamily="34" charset="0"/>
          </a:endParaRPr>
        </a:p>
      </dgm:t>
    </dgm:pt>
    <dgm:pt modelId="{63B92C8F-DC95-4B09-B010-D21BCEE67316}" type="sibTrans" cxnId="{0F4817C0-5E7D-4067-AE4C-6D60E02CED2F}">
      <dgm:prSet/>
      <dgm:spPr/>
      <dgm:t>
        <a:bodyPr/>
        <a:lstStyle/>
        <a:p>
          <a:pPr algn="just"/>
          <a:endParaRPr lang="es-EC">
            <a:latin typeface="Tw Cen MT" panose="020B0602020104020603" pitchFamily="34" charset="0"/>
          </a:endParaRPr>
        </a:p>
      </dgm:t>
    </dgm:pt>
    <dgm:pt modelId="{D6FAA0C5-A4E4-4E65-87D6-B122813C404D}">
      <dgm:prSet phldrT="[Texto]"/>
      <dgm:spPr/>
      <dgm:t>
        <a:bodyPr/>
        <a:lstStyle/>
        <a:p>
          <a:pPr algn="just">
            <a:buFont typeface="Wingdings" panose="05000000000000000000" pitchFamily="2" charset="2"/>
            <a:buNone/>
          </a:pPr>
          <a:endParaRPr lang="es-EC" dirty="0">
            <a:latin typeface="Tw Cen MT" panose="020B0602020104020603" pitchFamily="34" charset="0"/>
          </a:endParaRPr>
        </a:p>
      </dgm:t>
    </dgm:pt>
    <dgm:pt modelId="{42F98442-7D44-47AA-BCDA-786BD166CE5A}" type="parTrans" cxnId="{D852D1DB-7B79-4FF5-8E3A-36A2F6D3CF2B}">
      <dgm:prSet/>
      <dgm:spPr/>
      <dgm:t>
        <a:bodyPr/>
        <a:lstStyle/>
        <a:p>
          <a:pPr algn="just"/>
          <a:endParaRPr lang="es-EC">
            <a:latin typeface="Tw Cen MT" panose="020B0602020104020603" pitchFamily="34" charset="0"/>
          </a:endParaRPr>
        </a:p>
      </dgm:t>
    </dgm:pt>
    <dgm:pt modelId="{F27858D7-C563-4F8A-9CC3-B25640FD2FB6}" type="sibTrans" cxnId="{D852D1DB-7B79-4FF5-8E3A-36A2F6D3CF2B}">
      <dgm:prSet/>
      <dgm:spPr/>
      <dgm:t>
        <a:bodyPr/>
        <a:lstStyle/>
        <a:p>
          <a:pPr algn="just"/>
          <a:endParaRPr lang="es-EC">
            <a:latin typeface="Tw Cen MT" panose="020B0602020104020603" pitchFamily="34" charset="0"/>
          </a:endParaRPr>
        </a:p>
      </dgm:t>
    </dgm:pt>
    <dgm:pt modelId="{9988667F-C7D3-4AA2-8E35-58EBAF0D3C03}">
      <dgm:prSet phldrT="[Texto]"/>
      <dgm:spPr/>
      <dgm:t>
        <a:bodyPr/>
        <a:lstStyle/>
        <a:p>
          <a:pPr algn="just">
            <a:buFont typeface="Wingdings" panose="05000000000000000000" pitchFamily="2" charset="2"/>
            <a:buChar char="q"/>
          </a:pPr>
          <a:r>
            <a:rPr lang="es-ES" dirty="0">
              <a:latin typeface="Tw Cen MT" panose="020B0602020104020603" pitchFamily="34" charset="0"/>
            </a:rPr>
            <a:t>Se recomienda a la Dirección de la Carrera de Pedagogía de la Actividad </a:t>
          </a:r>
          <a:r>
            <a:rPr lang="es-ES">
              <a:latin typeface="Tw Cen MT" panose="020B0602020104020603" pitchFamily="34" charset="0"/>
            </a:rPr>
            <a:t>Física y Deporte </a:t>
          </a:r>
          <a:r>
            <a:rPr lang="es-ES" dirty="0">
              <a:latin typeface="Tw Cen MT" panose="020B0602020104020603" pitchFamily="34" charset="0"/>
            </a:rPr>
            <a:t>de la Universidad Nacional de Loja, realizar juegos deportivos, actividades fiscas recreativas, competencias internas de larga duración donde estén comprometido de forma obligatoria todos los estudiantes de la UNL.</a:t>
          </a:r>
          <a:endParaRPr lang="es-EC" dirty="0">
            <a:latin typeface="Tw Cen MT" panose="020B0602020104020603" pitchFamily="34" charset="0"/>
          </a:endParaRPr>
        </a:p>
      </dgm:t>
    </dgm:pt>
    <dgm:pt modelId="{A93E0FEB-2E57-4E5B-8B5A-7F05A6952B2D}" type="parTrans" cxnId="{D9AFBAAF-D44B-44B9-A36A-D8EF2E71AB18}">
      <dgm:prSet/>
      <dgm:spPr/>
      <dgm:t>
        <a:bodyPr/>
        <a:lstStyle/>
        <a:p>
          <a:pPr algn="just"/>
          <a:endParaRPr lang="es-EC">
            <a:latin typeface="Tw Cen MT" panose="020B0602020104020603" pitchFamily="34" charset="0"/>
          </a:endParaRPr>
        </a:p>
      </dgm:t>
    </dgm:pt>
    <dgm:pt modelId="{52D73B5A-DEF9-4CD4-8870-C47CA3C1521B}" type="sibTrans" cxnId="{D9AFBAAF-D44B-44B9-A36A-D8EF2E71AB18}">
      <dgm:prSet/>
      <dgm:spPr/>
      <dgm:t>
        <a:bodyPr/>
        <a:lstStyle/>
        <a:p>
          <a:pPr algn="just"/>
          <a:endParaRPr lang="es-EC">
            <a:latin typeface="Tw Cen MT" panose="020B0602020104020603" pitchFamily="34" charset="0"/>
          </a:endParaRPr>
        </a:p>
      </dgm:t>
    </dgm:pt>
    <dgm:pt modelId="{FAE3650C-2E27-42D4-B567-FAB5421986D3}">
      <dgm:prSet phldrT="[Texto]"/>
      <dgm:spPr/>
      <dgm:t>
        <a:bodyPr/>
        <a:lstStyle/>
        <a:p>
          <a:pPr algn="just">
            <a:buFont typeface="Wingdings" panose="05000000000000000000" pitchFamily="2" charset="2"/>
            <a:buChar char="q"/>
          </a:pPr>
          <a:r>
            <a:rPr lang="es-ES" dirty="0">
              <a:latin typeface="Tw Cen MT" panose="020B0602020104020603" pitchFamily="34" charset="0"/>
            </a:rPr>
            <a:t>Es pertinente realizar investigaciones similares, para continuar con esta línea de investigación en las demás Facultades de la Universidad Nacional de Loja, como medio de prevención dirigida a la práctica de actividades físicas y recreativas en los estudiantes universitarios</a:t>
          </a:r>
          <a:endParaRPr lang="es-EC" dirty="0">
            <a:latin typeface="Tw Cen MT" panose="020B0602020104020603" pitchFamily="34" charset="0"/>
          </a:endParaRPr>
        </a:p>
      </dgm:t>
    </dgm:pt>
    <dgm:pt modelId="{4D262A51-175D-4476-901F-4BC17DC83174}" type="parTrans" cxnId="{12EBB6AB-C998-46D4-957B-08F63B6514E8}">
      <dgm:prSet/>
      <dgm:spPr/>
      <dgm:t>
        <a:bodyPr/>
        <a:lstStyle/>
        <a:p>
          <a:pPr algn="just"/>
          <a:endParaRPr lang="es-EC">
            <a:latin typeface="Tw Cen MT" panose="020B0602020104020603" pitchFamily="34" charset="0"/>
          </a:endParaRPr>
        </a:p>
      </dgm:t>
    </dgm:pt>
    <dgm:pt modelId="{B2AE610E-C4AF-4187-A6DE-2901F20DC0E0}" type="sibTrans" cxnId="{12EBB6AB-C998-46D4-957B-08F63B6514E8}">
      <dgm:prSet/>
      <dgm:spPr/>
      <dgm:t>
        <a:bodyPr/>
        <a:lstStyle/>
        <a:p>
          <a:pPr algn="just"/>
          <a:endParaRPr lang="es-EC">
            <a:latin typeface="Tw Cen MT" panose="020B0602020104020603" pitchFamily="34" charset="0"/>
          </a:endParaRPr>
        </a:p>
      </dgm:t>
    </dgm:pt>
    <dgm:pt modelId="{8F6361C1-421A-4C31-86A5-B137CBCEDB68}">
      <dgm:prSet phldrT="[Texto]"/>
      <dgm:spPr/>
      <dgm:t>
        <a:bodyPr/>
        <a:lstStyle/>
        <a:p>
          <a:pPr algn="just">
            <a:buFont typeface="Wingdings" panose="05000000000000000000" pitchFamily="2" charset="2"/>
            <a:buChar char="q"/>
          </a:pPr>
          <a:r>
            <a:rPr lang="es-ES" dirty="0">
              <a:latin typeface="Tw Cen MT" panose="020B0602020104020603" pitchFamily="34" charset="0"/>
            </a:rPr>
            <a:t>Es recomendable que la Carrera de Derecho replique las charlas/información de la influencia de las Actividades físicas en el sedentarismo y los cambios positivos logrados en la población investigada, como medio para adoptar un estilo de vida saludable.</a:t>
          </a:r>
          <a:endParaRPr lang="es-EC" dirty="0">
            <a:latin typeface="Tw Cen MT" panose="020B0602020104020603" pitchFamily="34" charset="0"/>
          </a:endParaRPr>
        </a:p>
      </dgm:t>
    </dgm:pt>
    <dgm:pt modelId="{B830FA4D-ADE6-4AAD-8118-C261EB0AADAD}" type="parTrans" cxnId="{2862CA3B-1EDB-4674-9950-819FA860286B}">
      <dgm:prSet/>
      <dgm:spPr/>
    </dgm:pt>
    <dgm:pt modelId="{00584493-D961-4BC2-B204-FFA54F27CC0E}" type="sibTrans" cxnId="{2862CA3B-1EDB-4674-9950-819FA860286B}">
      <dgm:prSet/>
      <dgm:spPr/>
    </dgm:pt>
    <dgm:pt modelId="{36A1EB5F-456C-4CF6-8570-529A5E1E9CF0}" type="pres">
      <dgm:prSet presAssocID="{3D4DC1F7-1796-475B-9E9C-FCC5AD9845EA}" presName="Name0" presStyleCnt="0">
        <dgm:presLayoutVars>
          <dgm:dir/>
          <dgm:animLvl val="lvl"/>
          <dgm:resizeHandles val="exact"/>
        </dgm:presLayoutVars>
      </dgm:prSet>
      <dgm:spPr/>
      <dgm:t>
        <a:bodyPr/>
        <a:lstStyle/>
        <a:p>
          <a:endParaRPr lang="es-EC"/>
        </a:p>
      </dgm:t>
    </dgm:pt>
    <dgm:pt modelId="{71B80E8C-2E54-4C52-A29B-7141AC8365C1}" type="pres">
      <dgm:prSet presAssocID="{66DFDBFF-A33F-430B-8E26-9CE5F94772F9}" presName="linNode" presStyleCnt="0"/>
      <dgm:spPr/>
    </dgm:pt>
    <dgm:pt modelId="{F5E1D324-D3E9-4F56-B5C0-28C6C51FFD98}" type="pres">
      <dgm:prSet presAssocID="{66DFDBFF-A33F-430B-8E26-9CE5F94772F9}" presName="parentText" presStyleLbl="node1" presStyleIdx="0" presStyleCnt="1">
        <dgm:presLayoutVars>
          <dgm:chMax val="1"/>
          <dgm:bulletEnabled val="1"/>
        </dgm:presLayoutVars>
      </dgm:prSet>
      <dgm:spPr/>
      <dgm:t>
        <a:bodyPr/>
        <a:lstStyle/>
        <a:p>
          <a:endParaRPr lang="es-EC"/>
        </a:p>
      </dgm:t>
    </dgm:pt>
    <dgm:pt modelId="{7790F0D2-61E2-4A63-A643-B29C654FEF36}" type="pres">
      <dgm:prSet presAssocID="{66DFDBFF-A33F-430B-8E26-9CE5F94772F9}" presName="descendantText" presStyleLbl="alignAccFollowNode1" presStyleIdx="0" presStyleCnt="1" custScaleX="208207">
        <dgm:presLayoutVars>
          <dgm:bulletEnabled val="1"/>
        </dgm:presLayoutVars>
      </dgm:prSet>
      <dgm:spPr/>
      <dgm:t>
        <a:bodyPr/>
        <a:lstStyle/>
        <a:p>
          <a:endParaRPr lang="es-EC"/>
        </a:p>
      </dgm:t>
    </dgm:pt>
  </dgm:ptLst>
  <dgm:cxnLst>
    <dgm:cxn modelId="{D8757E1C-0128-4632-852C-B6A80B020BFA}" type="presOf" srcId="{66DFDBFF-A33F-430B-8E26-9CE5F94772F9}" destId="{F5E1D324-D3E9-4F56-B5C0-28C6C51FFD98}" srcOrd="0" destOrd="0" presId="urn:microsoft.com/office/officeart/2005/8/layout/vList5"/>
    <dgm:cxn modelId="{0F4817C0-5E7D-4067-AE4C-6D60E02CED2F}" srcId="{3D4DC1F7-1796-475B-9E9C-FCC5AD9845EA}" destId="{66DFDBFF-A33F-430B-8E26-9CE5F94772F9}" srcOrd="0" destOrd="0" parTransId="{F00CB829-98FB-4EAA-935D-153696E36DFC}" sibTransId="{63B92C8F-DC95-4B09-B010-D21BCEE67316}"/>
    <dgm:cxn modelId="{99F21447-18C9-43E1-82F9-4549896778B5}" type="presOf" srcId="{3D4DC1F7-1796-475B-9E9C-FCC5AD9845EA}" destId="{36A1EB5F-456C-4CF6-8570-529A5E1E9CF0}" srcOrd="0" destOrd="0" presId="urn:microsoft.com/office/officeart/2005/8/layout/vList5"/>
    <dgm:cxn modelId="{D852D1DB-7B79-4FF5-8E3A-36A2F6D3CF2B}" srcId="{66DFDBFF-A33F-430B-8E26-9CE5F94772F9}" destId="{D6FAA0C5-A4E4-4E65-87D6-B122813C404D}" srcOrd="0" destOrd="0" parTransId="{42F98442-7D44-47AA-BCDA-786BD166CE5A}" sibTransId="{F27858D7-C563-4F8A-9CC3-B25640FD2FB6}"/>
    <dgm:cxn modelId="{11B03431-91F4-43BF-8828-C40E3D0D7E94}" type="presOf" srcId="{D6FAA0C5-A4E4-4E65-87D6-B122813C404D}" destId="{7790F0D2-61E2-4A63-A643-B29C654FEF36}" srcOrd="0" destOrd="0" presId="urn:microsoft.com/office/officeart/2005/8/layout/vList5"/>
    <dgm:cxn modelId="{2862CA3B-1EDB-4674-9950-819FA860286B}" srcId="{66DFDBFF-A33F-430B-8E26-9CE5F94772F9}" destId="{8F6361C1-421A-4C31-86A5-B137CBCEDB68}" srcOrd="3" destOrd="0" parTransId="{B830FA4D-ADE6-4AAD-8118-C261EB0AADAD}" sibTransId="{00584493-D961-4BC2-B204-FFA54F27CC0E}"/>
    <dgm:cxn modelId="{87464380-0BA8-4786-A19B-6D3C0D019B5C}" type="presOf" srcId="{9988667F-C7D3-4AA2-8E35-58EBAF0D3C03}" destId="{7790F0D2-61E2-4A63-A643-B29C654FEF36}" srcOrd="0" destOrd="1" presId="urn:microsoft.com/office/officeart/2005/8/layout/vList5"/>
    <dgm:cxn modelId="{D9AFBAAF-D44B-44B9-A36A-D8EF2E71AB18}" srcId="{66DFDBFF-A33F-430B-8E26-9CE5F94772F9}" destId="{9988667F-C7D3-4AA2-8E35-58EBAF0D3C03}" srcOrd="1" destOrd="0" parTransId="{A93E0FEB-2E57-4E5B-8B5A-7F05A6952B2D}" sibTransId="{52D73B5A-DEF9-4CD4-8870-C47CA3C1521B}"/>
    <dgm:cxn modelId="{12EBB6AB-C998-46D4-957B-08F63B6514E8}" srcId="{66DFDBFF-A33F-430B-8E26-9CE5F94772F9}" destId="{FAE3650C-2E27-42D4-B567-FAB5421986D3}" srcOrd="2" destOrd="0" parTransId="{4D262A51-175D-4476-901F-4BC17DC83174}" sibTransId="{B2AE610E-C4AF-4187-A6DE-2901F20DC0E0}"/>
    <dgm:cxn modelId="{31D929FF-72C6-4086-8191-0D1A3FB723EB}" type="presOf" srcId="{FAE3650C-2E27-42D4-B567-FAB5421986D3}" destId="{7790F0D2-61E2-4A63-A643-B29C654FEF36}" srcOrd="0" destOrd="2" presId="urn:microsoft.com/office/officeart/2005/8/layout/vList5"/>
    <dgm:cxn modelId="{0FE4CDF1-7359-4C1F-BEA2-95EEF2613FFB}" type="presOf" srcId="{8F6361C1-421A-4C31-86A5-B137CBCEDB68}" destId="{7790F0D2-61E2-4A63-A643-B29C654FEF36}" srcOrd="0" destOrd="3" presId="urn:microsoft.com/office/officeart/2005/8/layout/vList5"/>
    <dgm:cxn modelId="{C6B2425B-2BDE-4940-BFD3-4D5B9A092D01}" type="presParOf" srcId="{36A1EB5F-456C-4CF6-8570-529A5E1E9CF0}" destId="{71B80E8C-2E54-4C52-A29B-7141AC8365C1}" srcOrd="0" destOrd="0" presId="urn:microsoft.com/office/officeart/2005/8/layout/vList5"/>
    <dgm:cxn modelId="{4CC70562-533E-4EE3-8852-9CA9727C4B06}" type="presParOf" srcId="{71B80E8C-2E54-4C52-A29B-7141AC8365C1}" destId="{F5E1D324-D3E9-4F56-B5C0-28C6C51FFD98}" srcOrd="0" destOrd="0" presId="urn:microsoft.com/office/officeart/2005/8/layout/vList5"/>
    <dgm:cxn modelId="{67136052-CE01-48FD-8E5D-3C29D1AD7A3B}" type="presParOf" srcId="{71B80E8C-2E54-4C52-A29B-7141AC8365C1}" destId="{7790F0D2-61E2-4A63-A643-B29C654FEF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B8CD9-4AD0-4DD2-B8FF-7F6BF4A65599}" type="doc">
      <dgm:prSet loTypeId="urn:microsoft.com/office/officeart/2008/layout/TitledPictureBlocks" loCatId="picture" qsTypeId="urn:microsoft.com/office/officeart/2005/8/quickstyle/simple1" qsCatId="simple" csTypeId="urn:microsoft.com/office/officeart/2005/8/colors/colorful1" csCatId="colorful" phldr="1"/>
      <dgm:spPr/>
      <dgm:t>
        <a:bodyPr/>
        <a:lstStyle/>
        <a:p>
          <a:endParaRPr lang="es-EC"/>
        </a:p>
      </dgm:t>
    </dgm:pt>
    <dgm:pt modelId="{1878FCA3-6AF7-44F7-AECA-9AD701FDCB88}">
      <dgm:prSet phldrT="[Texto]"/>
      <dgm:spPr/>
      <dgm:t>
        <a:bodyPr/>
        <a:lstStyle/>
        <a:p>
          <a:endParaRPr lang="es-EC" dirty="0"/>
        </a:p>
      </dgm:t>
    </dgm:pt>
    <dgm:pt modelId="{6C6E9A37-4239-485C-87CE-F9D2480005E6}" type="parTrans" cxnId="{ADF8C5E4-9A3B-4CE7-B15F-957FF083FD39}">
      <dgm:prSet/>
      <dgm:spPr/>
      <dgm:t>
        <a:bodyPr/>
        <a:lstStyle/>
        <a:p>
          <a:endParaRPr lang="es-EC"/>
        </a:p>
      </dgm:t>
    </dgm:pt>
    <dgm:pt modelId="{6FD9B8BB-7C7D-484C-AB00-B87B2550E52B}" type="sibTrans" cxnId="{ADF8C5E4-9A3B-4CE7-B15F-957FF083FD39}">
      <dgm:prSet/>
      <dgm:spPr/>
      <dgm:t>
        <a:bodyPr/>
        <a:lstStyle/>
        <a:p>
          <a:endParaRPr lang="es-EC"/>
        </a:p>
      </dgm:t>
    </dgm:pt>
    <dgm:pt modelId="{86D7AC9B-D4B7-46EC-86DB-7287C2B44DCC}">
      <dgm:prSet phldrT="[Texto]"/>
      <dgm:spPr/>
      <dgm:t>
        <a:bodyPr/>
        <a:lstStyle/>
        <a:p>
          <a:endParaRPr lang="es-EC" dirty="0"/>
        </a:p>
      </dgm:t>
    </dgm:pt>
    <dgm:pt modelId="{649C82EF-B88F-46B1-9F6A-74B4E84F0A58}" type="parTrans" cxnId="{1434040B-8F28-479C-8D91-9F611F08C7C9}">
      <dgm:prSet/>
      <dgm:spPr/>
      <dgm:t>
        <a:bodyPr/>
        <a:lstStyle/>
        <a:p>
          <a:endParaRPr lang="es-EC"/>
        </a:p>
      </dgm:t>
    </dgm:pt>
    <dgm:pt modelId="{2F5768C1-06DC-448C-B8A9-03CC6A8E3E5A}" type="sibTrans" cxnId="{1434040B-8F28-479C-8D91-9F611F08C7C9}">
      <dgm:prSet/>
      <dgm:spPr/>
      <dgm:t>
        <a:bodyPr/>
        <a:lstStyle/>
        <a:p>
          <a:endParaRPr lang="es-EC"/>
        </a:p>
      </dgm:t>
    </dgm:pt>
    <dgm:pt modelId="{4F0637CD-B182-4D79-9F11-BE1009BC8579}">
      <dgm:prSet phldrT="[Texto]"/>
      <dgm:spPr/>
      <dgm:t>
        <a:bodyPr/>
        <a:lstStyle/>
        <a:p>
          <a:endParaRPr lang="es-EC" dirty="0"/>
        </a:p>
      </dgm:t>
    </dgm:pt>
    <dgm:pt modelId="{0B1A31EB-12BB-4A9F-9BE7-AD202B72F311}" type="parTrans" cxnId="{070154A3-8F14-4457-B887-298F0324BBF1}">
      <dgm:prSet/>
      <dgm:spPr/>
      <dgm:t>
        <a:bodyPr/>
        <a:lstStyle/>
        <a:p>
          <a:endParaRPr lang="es-EC"/>
        </a:p>
      </dgm:t>
    </dgm:pt>
    <dgm:pt modelId="{D583A1F0-2CB7-410B-9AD6-3FA0318D7704}" type="sibTrans" cxnId="{070154A3-8F14-4457-B887-298F0324BBF1}">
      <dgm:prSet/>
      <dgm:spPr/>
      <dgm:t>
        <a:bodyPr/>
        <a:lstStyle/>
        <a:p>
          <a:endParaRPr lang="es-EC"/>
        </a:p>
      </dgm:t>
    </dgm:pt>
    <dgm:pt modelId="{58633540-211B-477D-852D-34A72E34FEA1}">
      <dgm:prSet/>
      <dgm:spPr/>
      <dgm:t>
        <a:bodyPr/>
        <a:lstStyle/>
        <a:p>
          <a:endParaRPr lang="es-EC"/>
        </a:p>
      </dgm:t>
    </dgm:pt>
    <dgm:pt modelId="{B3C24A2C-895A-412B-909E-E57EACEE6E34}" type="parTrans" cxnId="{183FA64C-C9D7-46A0-9E64-DF5C0ED30789}">
      <dgm:prSet/>
      <dgm:spPr/>
      <dgm:t>
        <a:bodyPr/>
        <a:lstStyle/>
        <a:p>
          <a:endParaRPr lang="es-EC"/>
        </a:p>
      </dgm:t>
    </dgm:pt>
    <dgm:pt modelId="{356D142D-9DEC-4A00-AC72-558266368B26}" type="sibTrans" cxnId="{183FA64C-C9D7-46A0-9E64-DF5C0ED30789}">
      <dgm:prSet/>
      <dgm:spPr/>
      <dgm:t>
        <a:bodyPr/>
        <a:lstStyle/>
        <a:p>
          <a:endParaRPr lang="es-EC"/>
        </a:p>
      </dgm:t>
    </dgm:pt>
    <dgm:pt modelId="{4430E226-942B-4BDA-8719-2FA19899468E}">
      <dgm:prSet/>
      <dgm:spPr/>
      <dgm:t>
        <a:bodyPr/>
        <a:lstStyle/>
        <a:p>
          <a:endParaRPr lang="es-EC"/>
        </a:p>
      </dgm:t>
    </dgm:pt>
    <dgm:pt modelId="{F2F40795-5AC1-45A3-B635-877A5786CC86}" type="parTrans" cxnId="{F8A322F2-0DA2-468C-B896-D7C09CF58CD6}">
      <dgm:prSet/>
      <dgm:spPr/>
      <dgm:t>
        <a:bodyPr/>
        <a:lstStyle/>
        <a:p>
          <a:endParaRPr lang="es-EC"/>
        </a:p>
      </dgm:t>
    </dgm:pt>
    <dgm:pt modelId="{A2ABB3F1-5206-4494-AE71-155EB573CA86}" type="sibTrans" cxnId="{F8A322F2-0DA2-468C-B896-D7C09CF58CD6}">
      <dgm:prSet/>
      <dgm:spPr/>
      <dgm:t>
        <a:bodyPr/>
        <a:lstStyle/>
        <a:p>
          <a:endParaRPr lang="es-EC"/>
        </a:p>
      </dgm:t>
    </dgm:pt>
    <dgm:pt modelId="{FCDB392A-39AE-416D-8770-017A6F3ABC20}" type="pres">
      <dgm:prSet presAssocID="{805B8CD9-4AD0-4DD2-B8FF-7F6BF4A65599}" presName="rootNode" presStyleCnt="0">
        <dgm:presLayoutVars>
          <dgm:chMax/>
          <dgm:chPref/>
          <dgm:dir/>
          <dgm:animLvl val="lvl"/>
        </dgm:presLayoutVars>
      </dgm:prSet>
      <dgm:spPr/>
      <dgm:t>
        <a:bodyPr/>
        <a:lstStyle/>
        <a:p>
          <a:endParaRPr lang="es-EC"/>
        </a:p>
      </dgm:t>
    </dgm:pt>
    <dgm:pt modelId="{8C8F4EC4-71CA-4661-A6E6-4673FB611FDF}" type="pres">
      <dgm:prSet presAssocID="{1878FCA3-6AF7-44F7-AECA-9AD701FDCB88}" presName="composite" presStyleCnt="0"/>
      <dgm:spPr/>
    </dgm:pt>
    <dgm:pt modelId="{070D55F3-390B-4288-9B24-7C0DC893050B}" type="pres">
      <dgm:prSet presAssocID="{1878FCA3-6AF7-44F7-AECA-9AD701FDCB88}" presName="ParentText" presStyleLbl="node1" presStyleIdx="0" presStyleCnt="5">
        <dgm:presLayoutVars>
          <dgm:chMax val="1"/>
          <dgm:chPref val="1"/>
          <dgm:bulletEnabled val="1"/>
        </dgm:presLayoutVars>
      </dgm:prSet>
      <dgm:spPr/>
      <dgm:t>
        <a:bodyPr/>
        <a:lstStyle/>
        <a:p>
          <a:endParaRPr lang="es-EC"/>
        </a:p>
      </dgm:t>
    </dgm:pt>
    <dgm:pt modelId="{93C4F9F1-7718-46C5-9237-367806BD057B}" type="pres">
      <dgm:prSet presAssocID="{1878FCA3-6AF7-44F7-AECA-9AD701FDCB88}" presName="Image"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es-EC"/>
        </a:p>
      </dgm:t>
    </dgm:pt>
    <dgm:pt modelId="{AAF2339D-469C-462A-B885-618786947C31}" type="pres">
      <dgm:prSet presAssocID="{1878FCA3-6AF7-44F7-AECA-9AD701FDCB88}" presName="ChildText" presStyleLbl="fgAcc1" presStyleIdx="0" presStyleCnt="0">
        <dgm:presLayoutVars>
          <dgm:chMax val="0"/>
          <dgm:chPref val="0"/>
          <dgm:bulletEnabled val="1"/>
        </dgm:presLayoutVars>
      </dgm:prSet>
      <dgm:spPr/>
    </dgm:pt>
    <dgm:pt modelId="{36E2A73C-949F-4D91-8D08-63E0A16DA2BF}" type="pres">
      <dgm:prSet presAssocID="{6FD9B8BB-7C7D-484C-AB00-B87B2550E52B}" presName="sibTrans" presStyleCnt="0"/>
      <dgm:spPr/>
    </dgm:pt>
    <dgm:pt modelId="{BDE26CCE-29A1-4655-AEE8-B5C3AB5A1682}" type="pres">
      <dgm:prSet presAssocID="{58633540-211B-477D-852D-34A72E34FEA1}" presName="composite" presStyleCnt="0"/>
      <dgm:spPr/>
    </dgm:pt>
    <dgm:pt modelId="{2D0B7E1A-B753-478F-9DB6-3B8A9B25E258}" type="pres">
      <dgm:prSet presAssocID="{58633540-211B-477D-852D-34A72E34FEA1}" presName="ParentText" presStyleLbl="node1" presStyleIdx="1" presStyleCnt="5">
        <dgm:presLayoutVars>
          <dgm:chMax val="1"/>
          <dgm:chPref val="1"/>
          <dgm:bulletEnabled val="1"/>
        </dgm:presLayoutVars>
      </dgm:prSet>
      <dgm:spPr/>
      <dgm:t>
        <a:bodyPr/>
        <a:lstStyle/>
        <a:p>
          <a:endParaRPr lang="es-EC"/>
        </a:p>
      </dgm:t>
    </dgm:pt>
    <dgm:pt modelId="{E4967C4B-646C-447C-A51E-8B8CAAB06EAB}" type="pres">
      <dgm:prSet presAssocID="{58633540-211B-477D-852D-34A72E34FEA1}" presName="Image"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74949A06-9662-41BF-9DB4-547DAF3DDDC1}" type="pres">
      <dgm:prSet presAssocID="{58633540-211B-477D-852D-34A72E34FEA1}" presName="ChildText" presStyleLbl="fgAcc1" presStyleIdx="0" presStyleCnt="0">
        <dgm:presLayoutVars>
          <dgm:chMax val="0"/>
          <dgm:chPref val="0"/>
          <dgm:bulletEnabled val="1"/>
        </dgm:presLayoutVars>
      </dgm:prSet>
      <dgm:spPr/>
    </dgm:pt>
    <dgm:pt modelId="{1AA081D5-ED0A-49F3-8859-DA6674741F0A}" type="pres">
      <dgm:prSet presAssocID="{356D142D-9DEC-4A00-AC72-558266368B26}" presName="sibTrans" presStyleCnt="0"/>
      <dgm:spPr/>
    </dgm:pt>
    <dgm:pt modelId="{3781A30C-23F0-49C0-BC4B-74C5D8106470}" type="pres">
      <dgm:prSet presAssocID="{86D7AC9B-D4B7-46EC-86DB-7287C2B44DCC}" presName="composite" presStyleCnt="0"/>
      <dgm:spPr/>
    </dgm:pt>
    <dgm:pt modelId="{886FDB6B-3CF3-42A7-A5ED-AFC0B5010C06}" type="pres">
      <dgm:prSet presAssocID="{86D7AC9B-D4B7-46EC-86DB-7287C2B44DCC}" presName="ParentText" presStyleLbl="node1" presStyleIdx="2" presStyleCnt="5">
        <dgm:presLayoutVars>
          <dgm:chMax val="1"/>
          <dgm:chPref val="1"/>
          <dgm:bulletEnabled val="1"/>
        </dgm:presLayoutVars>
      </dgm:prSet>
      <dgm:spPr/>
      <dgm:t>
        <a:bodyPr/>
        <a:lstStyle/>
        <a:p>
          <a:endParaRPr lang="es-EC"/>
        </a:p>
      </dgm:t>
    </dgm:pt>
    <dgm:pt modelId="{6FA2AA22-312E-4650-A7DF-393DC753EAD3}" type="pres">
      <dgm:prSet presAssocID="{86D7AC9B-D4B7-46EC-86DB-7287C2B44DCC}" presName="Image"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3D6E57CD-5D42-49A4-957A-8857F6AE5DCD}" type="pres">
      <dgm:prSet presAssocID="{86D7AC9B-D4B7-46EC-86DB-7287C2B44DCC}" presName="ChildText" presStyleLbl="fgAcc1" presStyleIdx="0" presStyleCnt="0">
        <dgm:presLayoutVars>
          <dgm:chMax val="0"/>
          <dgm:chPref val="0"/>
          <dgm:bulletEnabled val="1"/>
        </dgm:presLayoutVars>
      </dgm:prSet>
      <dgm:spPr/>
    </dgm:pt>
    <dgm:pt modelId="{BAD64C2C-118B-4E75-8790-1F67E2B301CD}" type="pres">
      <dgm:prSet presAssocID="{2F5768C1-06DC-448C-B8A9-03CC6A8E3E5A}" presName="sibTrans" presStyleCnt="0"/>
      <dgm:spPr/>
    </dgm:pt>
    <dgm:pt modelId="{7024C655-98CD-41C9-8FF0-2BEA1120651C}" type="pres">
      <dgm:prSet presAssocID="{4430E226-942B-4BDA-8719-2FA19899468E}" presName="composite" presStyleCnt="0"/>
      <dgm:spPr/>
    </dgm:pt>
    <dgm:pt modelId="{896FA380-E8C8-4EC1-ADA1-9E0604EA9328}" type="pres">
      <dgm:prSet presAssocID="{4430E226-942B-4BDA-8719-2FA19899468E}" presName="ParentText" presStyleLbl="node1" presStyleIdx="3" presStyleCnt="5">
        <dgm:presLayoutVars>
          <dgm:chMax val="1"/>
          <dgm:chPref val="1"/>
          <dgm:bulletEnabled val="1"/>
        </dgm:presLayoutVars>
      </dgm:prSet>
      <dgm:spPr/>
      <dgm:t>
        <a:bodyPr/>
        <a:lstStyle/>
        <a:p>
          <a:endParaRPr lang="es-EC"/>
        </a:p>
      </dgm:t>
    </dgm:pt>
    <dgm:pt modelId="{8B631F27-76FD-46BB-BA0F-0EA56D633614}" type="pres">
      <dgm:prSet presAssocID="{4430E226-942B-4BDA-8719-2FA19899468E}" presName="Image"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dgm:spPr>
    </dgm:pt>
    <dgm:pt modelId="{824B7543-9A3B-497D-A33B-4EE8ECA53199}" type="pres">
      <dgm:prSet presAssocID="{4430E226-942B-4BDA-8719-2FA19899468E}" presName="ChildText" presStyleLbl="fgAcc1" presStyleIdx="0" presStyleCnt="0">
        <dgm:presLayoutVars>
          <dgm:chMax val="0"/>
          <dgm:chPref val="0"/>
          <dgm:bulletEnabled val="1"/>
        </dgm:presLayoutVars>
      </dgm:prSet>
      <dgm:spPr/>
    </dgm:pt>
    <dgm:pt modelId="{5F2FD50F-C1CF-4757-8C81-497E81DB9422}" type="pres">
      <dgm:prSet presAssocID="{A2ABB3F1-5206-4494-AE71-155EB573CA86}" presName="sibTrans" presStyleCnt="0"/>
      <dgm:spPr/>
    </dgm:pt>
    <dgm:pt modelId="{A2B2215E-F178-492C-B184-518C232DAE61}" type="pres">
      <dgm:prSet presAssocID="{4F0637CD-B182-4D79-9F11-BE1009BC8579}" presName="composite" presStyleCnt="0"/>
      <dgm:spPr/>
    </dgm:pt>
    <dgm:pt modelId="{A79509B1-79FB-4129-8200-6B11083C4EC7}" type="pres">
      <dgm:prSet presAssocID="{4F0637CD-B182-4D79-9F11-BE1009BC8579}" presName="ParentText" presStyleLbl="node1" presStyleIdx="4" presStyleCnt="5" custLinFactNeighborX="18181" custLinFactNeighborY="38225">
        <dgm:presLayoutVars>
          <dgm:chMax val="1"/>
          <dgm:chPref val="1"/>
          <dgm:bulletEnabled val="1"/>
        </dgm:presLayoutVars>
      </dgm:prSet>
      <dgm:spPr/>
      <dgm:t>
        <a:bodyPr/>
        <a:lstStyle/>
        <a:p>
          <a:endParaRPr lang="es-EC"/>
        </a:p>
      </dgm:t>
    </dgm:pt>
    <dgm:pt modelId="{7C36780C-836E-454B-827F-86626C08D3F5}" type="pres">
      <dgm:prSet presAssocID="{4F0637CD-B182-4D79-9F11-BE1009BC8579}" presName="Image" presStyleLbl="bgImgPlace1" presStyleIdx="4" presStyleCnt="5" custLinFactNeighborX="18181" custLinFactNeighborY="12081"/>
      <dgm:spPr>
        <a:blipFill>
          <a:blip xmlns:r="http://schemas.openxmlformats.org/officeDocument/2006/relationships" r:embed="rId5">
            <a:extLst>
              <a:ext uri="{28A0092B-C50C-407E-A947-70E740481C1C}">
                <a14:useLocalDpi xmlns:a14="http://schemas.microsoft.com/office/drawing/2010/main" val="0"/>
              </a:ext>
            </a:extLst>
          </a:blip>
          <a:srcRect/>
          <a:stretch>
            <a:fillRect l="-66000" r="-66000"/>
          </a:stretch>
        </a:blipFill>
      </dgm:spPr>
    </dgm:pt>
    <dgm:pt modelId="{715EA309-D2B2-4303-B5C8-3BECA7032BCF}" type="pres">
      <dgm:prSet presAssocID="{4F0637CD-B182-4D79-9F11-BE1009BC8579}" presName="ChildText" presStyleLbl="fgAcc1" presStyleIdx="0" presStyleCnt="0">
        <dgm:presLayoutVars>
          <dgm:chMax val="0"/>
          <dgm:chPref val="0"/>
          <dgm:bulletEnabled val="1"/>
        </dgm:presLayoutVars>
      </dgm:prSet>
      <dgm:spPr/>
    </dgm:pt>
  </dgm:ptLst>
  <dgm:cxnLst>
    <dgm:cxn modelId="{ADF8C5E4-9A3B-4CE7-B15F-957FF083FD39}" srcId="{805B8CD9-4AD0-4DD2-B8FF-7F6BF4A65599}" destId="{1878FCA3-6AF7-44F7-AECA-9AD701FDCB88}" srcOrd="0" destOrd="0" parTransId="{6C6E9A37-4239-485C-87CE-F9D2480005E6}" sibTransId="{6FD9B8BB-7C7D-484C-AB00-B87B2550E52B}"/>
    <dgm:cxn modelId="{F8A322F2-0DA2-468C-B896-D7C09CF58CD6}" srcId="{805B8CD9-4AD0-4DD2-B8FF-7F6BF4A65599}" destId="{4430E226-942B-4BDA-8719-2FA19899468E}" srcOrd="3" destOrd="0" parTransId="{F2F40795-5AC1-45A3-B635-877A5786CC86}" sibTransId="{A2ABB3F1-5206-4494-AE71-155EB573CA86}"/>
    <dgm:cxn modelId="{1434040B-8F28-479C-8D91-9F611F08C7C9}" srcId="{805B8CD9-4AD0-4DD2-B8FF-7F6BF4A65599}" destId="{86D7AC9B-D4B7-46EC-86DB-7287C2B44DCC}" srcOrd="2" destOrd="0" parTransId="{649C82EF-B88F-46B1-9F6A-74B4E84F0A58}" sibTransId="{2F5768C1-06DC-448C-B8A9-03CC6A8E3E5A}"/>
    <dgm:cxn modelId="{183FA64C-C9D7-46A0-9E64-DF5C0ED30789}" srcId="{805B8CD9-4AD0-4DD2-B8FF-7F6BF4A65599}" destId="{58633540-211B-477D-852D-34A72E34FEA1}" srcOrd="1" destOrd="0" parTransId="{B3C24A2C-895A-412B-909E-E57EACEE6E34}" sibTransId="{356D142D-9DEC-4A00-AC72-558266368B26}"/>
    <dgm:cxn modelId="{FBD5E179-4E7E-4B3D-976A-8EB77890D9A2}" type="presOf" srcId="{86D7AC9B-D4B7-46EC-86DB-7287C2B44DCC}" destId="{886FDB6B-3CF3-42A7-A5ED-AFC0B5010C06}" srcOrd="0" destOrd="0" presId="urn:microsoft.com/office/officeart/2008/layout/TitledPictureBlocks"/>
    <dgm:cxn modelId="{BFC4E390-2D1E-4088-84F2-FED1F245CB5C}" type="presOf" srcId="{58633540-211B-477D-852D-34A72E34FEA1}" destId="{2D0B7E1A-B753-478F-9DB6-3B8A9B25E258}" srcOrd="0" destOrd="0" presId="urn:microsoft.com/office/officeart/2008/layout/TitledPictureBlocks"/>
    <dgm:cxn modelId="{533E4006-F365-4463-845F-A2A69A3B66FA}" type="presOf" srcId="{4430E226-942B-4BDA-8719-2FA19899468E}" destId="{896FA380-E8C8-4EC1-ADA1-9E0604EA9328}" srcOrd="0" destOrd="0" presId="urn:microsoft.com/office/officeart/2008/layout/TitledPictureBlocks"/>
    <dgm:cxn modelId="{AC7A863F-1EB3-4F03-B8A2-319E62154106}" type="presOf" srcId="{1878FCA3-6AF7-44F7-AECA-9AD701FDCB88}" destId="{070D55F3-390B-4288-9B24-7C0DC893050B}" srcOrd="0" destOrd="0" presId="urn:microsoft.com/office/officeart/2008/layout/TitledPictureBlocks"/>
    <dgm:cxn modelId="{070154A3-8F14-4457-B887-298F0324BBF1}" srcId="{805B8CD9-4AD0-4DD2-B8FF-7F6BF4A65599}" destId="{4F0637CD-B182-4D79-9F11-BE1009BC8579}" srcOrd="4" destOrd="0" parTransId="{0B1A31EB-12BB-4A9F-9BE7-AD202B72F311}" sibTransId="{D583A1F0-2CB7-410B-9AD6-3FA0318D7704}"/>
    <dgm:cxn modelId="{C30C8B68-2EDC-4352-8E52-1F847B84E111}" type="presOf" srcId="{805B8CD9-4AD0-4DD2-B8FF-7F6BF4A65599}" destId="{FCDB392A-39AE-416D-8770-017A6F3ABC20}" srcOrd="0" destOrd="0" presId="urn:microsoft.com/office/officeart/2008/layout/TitledPictureBlocks"/>
    <dgm:cxn modelId="{589C4500-1F5C-4B4F-BB31-7DBA0573A7AC}" type="presOf" srcId="{4F0637CD-B182-4D79-9F11-BE1009BC8579}" destId="{A79509B1-79FB-4129-8200-6B11083C4EC7}" srcOrd="0" destOrd="0" presId="urn:microsoft.com/office/officeart/2008/layout/TitledPictureBlocks"/>
    <dgm:cxn modelId="{06F4A798-8495-457F-BCD6-6D2533CDA6A1}" type="presParOf" srcId="{FCDB392A-39AE-416D-8770-017A6F3ABC20}" destId="{8C8F4EC4-71CA-4661-A6E6-4673FB611FDF}" srcOrd="0" destOrd="0" presId="urn:microsoft.com/office/officeart/2008/layout/TitledPictureBlocks"/>
    <dgm:cxn modelId="{9B4322EC-FB16-4B53-928E-D35031F20F2D}" type="presParOf" srcId="{8C8F4EC4-71CA-4661-A6E6-4673FB611FDF}" destId="{070D55F3-390B-4288-9B24-7C0DC893050B}" srcOrd="0" destOrd="0" presId="urn:microsoft.com/office/officeart/2008/layout/TitledPictureBlocks"/>
    <dgm:cxn modelId="{FE7AB04D-4D66-44EC-BC31-3920D2222D5A}" type="presParOf" srcId="{8C8F4EC4-71CA-4661-A6E6-4673FB611FDF}" destId="{93C4F9F1-7718-46C5-9237-367806BD057B}" srcOrd="1" destOrd="0" presId="urn:microsoft.com/office/officeart/2008/layout/TitledPictureBlocks"/>
    <dgm:cxn modelId="{9EFAB38D-9A96-4D9C-9CCB-9EFDDCFF0BEF}" type="presParOf" srcId="{8C8F4EC4-71CA-4661-A6E6-4673FB611FDF}" destId="{AAF2339D-469C-462A-B885-618786947C31}" srcOrd="2" destOrd="0" presId="urn:microsoft.com/office/officeart/2008/layout/TitledPictureBlocks"/>
    <dgm:cxn modelId="{4EBF739C-B045-427B-9BB3-884BD2EB284A}" type="presParOf" srcId="{FCDB392A-39AE-416D-8770-017A6F3ABC20}" destId="{36E2A73C-949F-4D91-8D08-63E0A16DA2BF}" srcOrd="1" destOrd="0" presId="urn:microsoft.com/office/officeart/2008/layout/TitledPictureBlocks"/>
    <dgm:cxn modelId="{4CE45791-B823-4CBA-94F1-B76E934749F7}" type="presParOf" srcId="{FCDB392A-39AE-416D-8770-017A6F3ABC20}" destId="{BDE26CCE-29A1-4655-AEE8-B5C3AB5A1682}" srcOrd="2" destOrd="0" presId="urn:microsoft.com/office/officeart/2008/layout/TitledPictureBlocks"/>
    <dgm:cxn modelId="{4EBDD25A-ED02-4D8E-9FD0-15D3968014A5}" type="presParOf" srcId="{BDE26CCE-29A1-4655-AEE8-B5C3AB5A1682}" destId="{2D0B7E1A-B753-478F-9DB6-3B8A9B25E258}" srcOrd="0" destOrd="0" presId="urn:microsoft.com/office/officeart/2008/layout/TitledPictureBlocks"/>
    <dgm:cxn modelId="{49FDFDFA-7302-4B06-8B21-F373A9F68055}" type="presParOf" srcId="{BDE26CCE-29A1-4655-AEE8-B5C3AB5A1682}" destId="{E4967C4B-646C-447C-A51E-8B8CAAB06EAB}" srcOrd="1" destOrd="0" presId="urn:microsoft.com/office/officeart/2008/layout/TitledPictureBlocks"/>
    <dgm:cxn modelId="{C811938C-4A14-4A30-BDFF-7BF731B49D00}" type="presParOf" srcId="{BDE26CCE-29A1-4655-AEE8-B5C3AB5A1682}" destId="{74949A06-9662-41BF-9DB4-547DAF3DDDC1}" srcOrd="2" destOrd="0" presId="urn:microsoft.com/office/officeart/2008/layout/TitledPictureBlocks"/>
    <dgm:cxn modelId="{BF835223-D120-46DB-B106-D98FA1F45C43}" type="presParOf" srcId="{FCDB392A-39AE-416D-8770-017A6F3ABC20}" destId="{1AA081D5-ED0A-49F3-8859-DA6674741F0A}" srcOrd="3" destOrd="0" presId="urn:microsoft.com/office/officeart/2008/layout/TitledPictureBlocks"/>
    <dgm:cxn modelId="{8A869753-BE94-4EAE-BD7D-2C69A3C9D3FF}" type="presParOf" srcId="{FCDB392A-39AE-416D-8770-017A6F3ABC20}" destId="{3781A30C-23F0-49C0-BC4B-74C5D8106470}" srcOrd="4" destOrd="0" presId="urn:microsoft.com/office/officeart/2008/layout/TitledPictureBlocks"/>
    <dgm:cxn modelId="{B1A7FACA-C42F-4D6D-AFCA-9A8CE8007818}" type="presParOf" srcId="{3781A30C-23F0-49C0-BC4B-74C5D8106470}" destId="{886FDB6B-3CF3-42A7-A5ED-AFC0B5010C06}" srcOrd="0" destOrd="0" presId="urn:microsoft.com/office/officeart/2008/layout/TitledPictureBlocks"/>
    <dgm:cxn modelId="{D96CCE03-461D-439E-9471-CF11F946CBB4}" type="presParOf" srcId="{3781A30C-23F0-49C0-BC4B-74C5D8106470}" destId="{6FA2AA22-312E-4650-A7DF-393DC753EAD3}" srcOrd="1" destOrd="0" presId="urn:microsoft.com/office/officeart/2008/layout/TitledPictureBlocks"/>
    <dgm:cxn modelId="{2CA4956B-35E6-417F-9954-57028C392DCF}" type="presParOf" srcId="{3781A30C-23F0-49C0-BC4B-74C5D8106470}" destId="{3D6E57CD-5D42-49A4-957A-8857F6AE5DCD}" srcOrd="2" destOrd="0" presId="urn:microsoft.com/office/officeart/2008/layout/TitledPictureBlocks"/>
    <dgm:cxn modelId="{B48CC029-0524-4043-82BB-65CBABBBEE20}" type="presParOf" srcId="{FCDB392A-39AE-416D-8770-017A6F3ABC20}" destId="{BAD64C2C-118B-4E75-8790-1F67E2B301CD}" srcOrd="5" destOrd="0" presId="urn:microsoft.com/office/officeart/2008/layout/TitledPictureBlocks"/>
    <dgm:cxn modelId="{5C7C4AA1-FB9E-4431-B4E8-F8FB597966E7}" type="presParOf" srcId="{FCDB392A-39AE-416D-8770-017A6F3ABC20}" destId="{7024C655-98CD-41C9-8FF0-2BEA1120651C}" srcOrd="6" destOrd="0" presId="urn:microsoft.com/office/officeart/2008/layout/TitledPictureBlocks"/>
    <dgm:cxn modelId="{E302C83B-7D42-41D7-9070-FC0702ADB8B3}" type="presParOf" srcId="{7024C655-98CD-41C9-8FF0-2BEA1120651C}" destId="{896FA380-E8C8-4EC1-ADA1-9E0604EA9328}" srcOrd="0" destOrd="0" presId="urn:microsoft.com/office/officeart/2008/layout/TitledPictureBlocks"/>
    <dgm:cxn modelId="{87676EF2-97A7-482A-92A6-55D61CE675B5}" type="presParOf" srcId="{7024C655-98CD-41C9-8FF0-2BEA1120651C}" destId="{8B631F27-76FD-46BB-BA0F-0EA56D633614}" srcOrd="1" destOrd="0" presId="urn:microsoft.com/office/officeart/2008/layout/TitledPictureBlocks"/>
    <dgm:cxn modelId="{1F217133-BA3F-427F-9F17-12D5A5DD10D3}" type="presParOf" srcId="{7024C655-98CD-41C9-8FF0-2BEA1120651C}" destId="{824B7543-9A3B-497D-A33B-4EE8ECA53199}" srcOrd="2" destOrd="0" presId="urn:microsoft.com/office/officeart/2008/layout/TitledPictureBlocks"/>
    <dgm:cxn modelId="{85E89AB5-1B32-4BB3-994B-AEC0E4FE0E8C}" type="presParOf" srcId="{FCDB392A-39AE-416D-8770-017A6F3ABC20}" destId="{5F2FD50F-C1CF-4757-8C81-497E81DB9422}" srcOrd="7" destOrd="0" presId="urn:microsoft.com/office/officeart/2008/layout/TitledPictureBlocks"/>
    <dgm:cxn modelId="{271B7B90-9DA3-4EFE-BBC2-96FF2B4F2340}" type="presParOf" srcId="{FCDB392A-39AE-416D-8770-017A6F3ABC20}" destId="{A2B2215E-F178-492C-B184-518C232DAE61}" srcOrd="8" destOrd="0" presId="urn:microsoft.com/office/officeart/2008/layout/TitledPictureBlocks"/>
    <dgm:cxn modelId="{7025DE73-706F-4257-989A-45F26162B0D7}" type="presParOf" srcId="{A2B2215E-F178-492C-B184-518C232DAE61}" destId="{A79509B1-79FB-4129-8200-6B11083C4EC7}" srcOrd="0" destOrd="0" presId="urn:microsoft.com/office/officeart/2008/layout/TitledPictureBlocks"/>
    <dgm:cxn modelId="{93924A8B-413F-4256-9B91-10FA5A413283}" type="presParOf" srcId="{A2B2215E-F178-492C-B184-518C232DAE61}" destId="{7C36780C-836E-454B-827F-86626C08D3F5}" srcOrd="1" destOrd="0" presId="urn:microsoft.com/office/officeart/2008/layout/TitledPictureBlocks"/>
    <dgm:cxn modelId="{2907BCCD-344B-4934-83C9-75849C6264CE}" type="presParOf" srcId="{A2B2215E-F178-492C-B184-518C232DAE61}" destId="{715EA309-D2B2-4303-B5C8-3BECA7032BC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8B8943-4969-4A58-86F2-1E8F121B6E8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C"/>
        </a:p>
      </dgm:t>
    </dgm:pt>
    <dgm:pt modelId="{C1685287-4CB3-41FD-8C9A-DB3B582F2344}">
      <dgm:prSet phldrT="[Texto]"/>
      <dgm:spPr/>
      <dgm:t>
        <a:bodyPr/>
        <a:lstStyle/>
        <a:p>
          <a:r>
            <a:rPr lang="es-EC" dirty="0">
              <a:solidFill>
                <a:schemeClr val="tx1"/>
              </a:solidFill>
              <a:latin typeface="Tw Cen MT" panose="020B0602020104020603" pitchFamily="34" charset="0"/>
            </a:rPr>
            <a:t>Actividades Físico-Recreativas</a:t>
          </a:r>
        </a:p>
      </dgm:t>
    </dgm:pt>
    <dgm:pt modelId="{BDE9C8A0-137C-4622-9164-4AAEDE86B5C9}" type="parTrans" cxnId="{92069412-0813-418B-B5CF-45AA9E8E5A88}">
      <dgm:prSet/>
      <dgm:spPr/>
      <dgm:t>
        <a:bodyPr/>
        <a:lstStyle/>
        <a:p>
          <a:endParaRPr lang="es-EC">
            <a:solidFill>
              <a:schemeClr val="tx1"/>
            </a:solidFill>
            <a:latin typeface="Tw Cen MT" panose="020B0602020104020603" pitchFamily="34" charset="0"/>
          </a:endParaRPr>
        </a:p>
      </dgm:t>
    </dgm:pt>
    <dgm:pt modelId="{D407FBC5-F685-4EDA-B4C1-F42729290313}" type="sibTrans" cxnId="{92069412-0813-418B-B5CF-45AA9E8E5A88}">
      <dgm:prSet/>
      <dgm:spPr/>
      <dgm:t>
        <a:bodyPr/>
        <a:lstStyle/>
        <a:p>
          <a:endParaRPr lang="es-EC">
            <a:solidFill>
              <a:schemeClr val="tx1"/>
            </a:solidFill>
            <a:latin typeface="Tw Cen MT" panose="020B0602020104020603" pitchFamily="34" charset="0"/>
          </a:endParaRPr>
        </a:p>
      </dgm:t>
    </dgm:pt>
    <dgm:pt modelId="{2F47D341-BE15-42C0-9111-AAD38933E60D}">
      <dgm:prSet phldrT="[Texto]"/>
      <dgm:spPr/>
      <dgm:t>
        <a:bodyPr/>
        <a:lstStyle/>
        <a:p>
          <a:r>
            <a:rPr lang="es-EC" dirty="0">
              <a:solidFill>
                <a:schemeClr val="tx1"/>
              </a:solidFill>
              <a:latin typeface="Tw Cen MT" panose="020B0602020104020603" pitchFamily="34" charset="0"/>
            </a:rPr>
            <a:t>Sedentarismo</a:t>
          </a:r>
        </a:p>
      </dgm:t>
    </dgm:pt>
    <dgm:pt modelId="{2B6C95BB-046D-4004-ACE8-368591A71A02}" type="parTrans" cxnId="{31F8B07E-3AA4-4DA7-ABB2-BDE92CE2E528}">
      <dgm:prSet/>
      <dgm:spPr/>
      <dgm:t>
        <a:bodyPr/>
        <a:lstStyle/>
        <a:p>
          <a:endParaRPr lang="es-EC">
            <a:solidFill>
              <a:schemeClr val="tx1"/>
            </a:solidFill>
            <a:latin typeface="Tw Cen MT" panose="020B0602020104020603" pitchFamily="34" charset="0"/>
          </a:endParaRPr>
        </a:p>
      </dgm:t>
    </dgm:pt>
    <dgm:pt modelId="{6543FB38-850D-4D47-A232-E363D1AD05F3}" type="sibTrans" cxnId="{31F8B07E-3AA4-4DA7-ABB2-BDE92CE2E528}">
      <dgm:prSet/>
      <dgm:spPr/>
      <dgm:t>
        <a:bodyPr/>
        <a:lstStyle/>
        <a:p>
          <a:endParaRPr lang="es-EC">
            <a:solidFill>
              <a:schemeClr val="tx1"/>
            </a:solidFill>
            <a:latin typeface="Tw Cen MT" panose="020B0602020104020603" pitchFamily="34" charset="0"/>
          </a:endParaRPr>
        </a:p>
      </dgm:t>
    </dgm:pt>
    <dgm:pt modelId="{0AD7756F-C99E-4375-B784-8BAA78A292BB}" type="pres">
      <dgm:prSet presAssocID="{F28B8943-4969-4A58-86F2-1E8F121B6E8B}" presName="diagram" presStyleCnt="0">
        <dgm:presLayoutVars>
          <dgm:dir/>
          <dgm:resizeHandles val="exact"/>
        </dgm:presLayoutVars>
      </dgm:prSet>
      <dgm:spPr/>
      <dgm:t>
        <a:bodyPr/>
        <a:lstStyle/>
        <a:p>
          <a:endParaRPr lang="es-EC"/>
        </a:p>
      </dgm:t>
    </dgm:pt>
    <dgm:pt modelId="{161F8B61-E9B4-4343-AAF1-0920D127DEEA}" type="pres">
      <dgm:prSet presAssocID="{C1685287-4CB3-41FD-8C9A-DB3B582F2344}" presName="arrow" presStyleLbl="node1" presStyleIdx="0" presStyleCnt="2">
        <dgm:presLayoutVars>
          <dgm:bulletEnabled val="1"/>
        </dgm:presLayoutVars>
      </dgm:prSet>
      <dgm:spPr/>
      <dgm:t>
        <a:bodyPr/>
        <a:lstStyle/>
        <a:p>
          <a:endParaRPr lang="es-EC"/>
        </a:p>
      </dgm:t>
    </dgm:pt>
    <dgm:pt modelId="{07C1C662-EC9B-4B2F-A97B-BE1B1A851716}" type="pres">
      <dgm:prSet presAssocID="{2F47D341-BE15-42C0-9111-AAD38933E60D}" presName="arrow" presStyleLbl="node1" presStyleIdx="1" presStyleCnt="2">
        <dgm:presLayoutVars>
          <dgm:bulletEnabled val="1"/>
        </dgm:presLayoutVars>
      </dgm:prSet>
      <dgm:spPr/>
      <dgm:t>
        <a:bodyPr/>
        <a:lstStyle/>
        <a:p>
          <a:endParaRPr lang="es-EC"/>
        </a:p>
      </dgm:t>
    </dgm:pt>
  </dgm:ptLst>
  <dgm:cxnLst>
    <dgm:cxn modelId="{8312FF0B-3601-4A4C-9CFF-3AA10F95924D}" type="presOf" srcId="{C1685287-4CB3-41FD-8C9A-DB3B582F2344}" destId="{161F8B61-E9B4-4343-AAF1-0920D127DEEA}" srcOrd="0" destOrd="0" presId="urn:microsoft.com/office/officeart/2005/8/layout/arrow5"/>
    <dgm:cxn modelId="{7F0640BB-7A6D-476A-A2CA-161B06613345}" type="presOf" srcId="{F28B8943-4969-4A58-86F2-1E8F121B6E8B}" destId="{0AD7756F-C99E-4375-B784-8BAA78A292BB}" srcOrd="0" destOrd="0" presId="urn:microsoft.com/office/officeart/2005/8/layout/arrow5"/>
    <dgm:cxn modelId="{31F8B07E-3AA4-4DA7-ABB2-BDE92CE2E528}" srcId="{F28B8943-4969-4A58-86F2-1E8F121B6E8B}" destId="{2F47D341-BE15-42C0-9111-AAD38933E60D}" srcOrd="1" destOrd="0" parTransId="{2B6C95BB-046D-4004-ACE8-368591A71A02}" sibTransId="{6543FB38-850D-4D47-A232-E363D1AD05F3}"/>
    <dgm:cxn modelId="{92069412-0813-418B-B5CF-45AA9E8E5A88}" srcId="{F28B8943-4969-4A58-86F2-1E8F121B6E8B}" destId="{C1685287-4CB3-41FD-8C9A-DB3B582F2344}" srcOrd="0" destOrd="0" parTransId="{BDE9C8A0-137C-4622-9164-4AAEDE86B5C9}" sibTransId="{D407FBC5-F685-4EDA-B4C1-F42729290313}"/>
    <dgm:cxn modelId="{6C3E29F0-1007-40EE-A8B1-FCC85D5A6E7B}" type="presOf" srcId="{2F47D341-BE15-42C0-9111-AAD38933E60D}" destId="{07C1C662-EC9B-4B2F-A97B-BE1B1A851716}" srcOrd="0" destOrd="0" presId="urn:microsoft.com/office/officeart/2005/8/layout/arrow5"/>
    <dgm:cxn modelId="{37CF786B-AE19-4501-9F2B-A82CB502E6D3}" type="presParOf" srcId="{0AD7756F-C99E-4375-B784-8BAA78A292BB}" destId="{161F8B61-E9B4-4343-AAF1-0920D127DEEA}" srcOrd="0" destOrd="0" presId="urn:microsoft.com/office/officeart/2005/8/layout/arrow5"/>
    <dgm:cxn modelId="{2C48DCA9-0433-427F-B18A-6390223E273C}" type="presParOf" srcId="{0AD7756F-C99E-4375-B784-8BAA78A292BB}" destId="{07C1C662-EC9B-4B2F-A97B-BE1B1A85171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5A1414-FDC5-4121-AE40-1025E53D3EB4}" type="doc">
      <dgm:prSet loTypeId="urn:microsoft.com/office/officeart/2005/8/layout/hProcess9" loCatId="process" qsTypeId="urn:microsoft.com/office/officeart/2005/8/quickstyle/simple1" qsCatId="simple" csTypeId="urn:microsoft.com/office/officeart/2005/8/colors/accent1_2" csCatId="accent1" phldr="1"/>
      <dgm:spPr/>
    </dgm:pt>
    <dgm:pt modelId="{3D9BFB00-4D13-4A98-AB20-0CF2B18789C1}">
      <dgm:prSet phldrT="[Texto]"/>
      <dgm:spPr/>
      <dgm:t>
        <a:bodyPr/>
        <a:lstStyle/>
        <a:p>
          <a:r>
            <a:rPr lang="es-EC" dirty="0">
              <a:solidFill>
                <a:schemeClr val="tx1"/>
              </a:solidFill>
              <a:latin typeface="Tw Cen MT" panose="020B0602020104020603" pitchFamily="34" charset="0"/>
            </a:rPr>
            <a:t>Alcances</a:t>
          </a:r>
        </a:p>
      </dgm:t>
    </dgm:pt>
    <dgm:pt modelId="{9631DE52-291F-45A0-B2AE-98B4B15649FA}" type="parTrans" cxnId="{7C72A28A-B8EA-4DC6-9508-3E8511A0BD6D}">
      <dgm:prSet/>
      <dgm:spPr/>
      <dgm:t>
        <a:bodyPr/>
        <a:lstStyle/>
        <a:p>
          <a:endParaRPr lang="es-EC">
            <a:solidFill>
              <a:schemeClr val="tx1"/>
            </a:solidFill>
            <a:latin typeface="Tw Cen MT" panose="020B0602020104020603" pitchFamily="34" charset="0"/>
          </a:endParaRPr>
        </a:p>
      </dgm:t>
    </dgm:pt>
    <dgm:pt modelId="{7C4E2A01-FA14-498E-ACE9-48D0663A4F5F}" type="sibTrans" cxnId="{7C72A28A-B8EA-4DC6-9508-3E8511A0BD6D}">
      <dgm:prSet/>
      <dgm:spPr/>
      <dgm:t>
        <a:bodyPr/>
        <a:lstStyle/>
        <a:p>
          <a:endParaRPr lang="es-EC">
            <a:solidFill>
              <a:schemeClr val="tx1"/>
            </a:solidFill>
            <a:latin typeface="Tw Cen MT" panose="020B0602020104020603" pitchFamily="34" charset="0"/>
          </a:endParaRPr>
        </a:p>
      </dgm:t>
    </dgm:pt>
    <dgm:pt modelId="{73DA18B5-DD80-4084-8651-4C7B89B0EA74}">
      <dgm:prSet phldrT="[Texto]"/>
      <dgm:spPr/>
      <dgm:t>
        <a:bodyPr/>
        <a:lstStyle/>
        <a:p>
          <a:r>
            <a:rPr lang="es-EC" dirty="0">
              <a:solidFill>
                <a:schemeClr val="tx1"/>
              </a:solidFill>
              <a:latin typeface="Tw Cen MT" panose="020B0602020104020603" pitchFamily="34" charset="0"/>
            </a:rPr>
            <a:t>Aportes</a:t>
          </a:r>
        </a:p>
      </dgm:t>
    </dgm:pt>
    <dgm:pt modelId="{FDDC976E-4096-40CE-BC95-4A625B785E84}" type="parTrans" cxnId="{57A0FD1F-5421-4B0F-8258-862ACF6A1367}">
      <dgm:prSet/>
      <dgm:spPr/>
      <dgm:t>
        <a:bodyPr/>
        <a:lstStyle/>
        <a:p>
          <a:endParaRPr lang="es-EC">
            <a:solidFill>
              <a:schemeClr val="tx1"/>
            </a:solidFill>
            <a:latin typeface="Tw Cen MT" panose="020B0602020104020603" pitchFamily="34" charset="0"/>
          </a:endParaRPr>
        </a:p>
      </dgm:t>
    </dgm:pt>
    <dgm:pt modelId="{CE3B118B-A5B0-48D9-9E94-4E865D00C91F}" type="sibTrans" cxnId="{57A0FD1F-5421-4B0F-8258-862ACF6A1367}">
      <dgm:prSet/>
      <dgm:spPr/>
      <dgm:t>
        <a:bodyPr/>
        <a:lstStyle/>
        <a:p>
          <a:endParaRPr lang="es-EC">
            <a:solidFill>
              <a:schemeClr val="tx1"/>
            </a:solidFill>
            <a:latin typeface="Tw Cen MT" panose="020B0602020104020603" pitchFamily="34" charset="0"/>
          </a:endParaRPr>
        </a:p>
      </dgm:t>
    </dgm:pt>
    <dgm:pt modelId="{DF75BBCB-DF04-4C1D-BB75-90886947914A}">
      <dgm:prSet phldrT="[Texto]"/>
      <dgm:spPr/>
      <dgm:t>
        <a:bodyPr/>
        <a:lstStyle/>
        <a:p>
          <a:r>
            <a:rPr lang="es-EC" dirty="0">
              <a:solidFill>
                <a:schemeClr val="tx1"/>
              </a:solidFill>
              <a:latin typeface="Tw Cen MT" panose="020B0602020104020603" pitchFamily="34" charset="0"/>
            </a:rPr>
            <a:t>Límites</a:t>
          </a:r>
        </a:p>
      </dgm:t>
    </dgm:pt>
    <dgm:pt modelId="{04361A98-0D1F-4526-BFB6-D8F2225288B6}" type="parTrans" cxnId="{1DB38B79-64E7-40DB-81BC-4FB1F8CC04EA}">
      <dgm:prSet/>
      <dgm:spPr/>
      <dgm:t>
        <a:bodyPr/>
        <a:lstStyle/>
        <a:p>
          <a:endParaRPr lang="es-EC">
            <a:solidFill>
              <a:schemeClr val="tx1"/>
            </a:solidFill>
            <a:latin typeface="Tw Cen MT" panose="020B0602020104020603" pitchFamily="34" charset="0"/>
          </a:endParaRPr>
        </a:p>
      </dgm:t>
    </dgm:pt>
    <dgm:pt modelId="{34E81D4D-C352-4F31-9746-C290144FBF6E}" type="sibTrans" cxnId="{1DB38B79-64E7-40DB-81BC-4FB1F8CC04EA}">
      <dgm:prSet/>
      <dgm:spPr/>
      <dgm:t>
        <a:bodyPr/>
        <a:lstStyle/>
        <a:p>
          <a:endParaRPr lang="es-EC">
            <a:solidFill>
              <a:schemeClr val="tx1"/>
            </a:solidFill>
            <a:latin typeface="Tw Cen MT" panose="020B0602020104020603" pitchFamily="34" charset="0"/>
          </a:endParaRPr>
        </a:p>
      </dgm:t>
    </dgm:pt>
    <dgm:pt modelId="{E81E8C4A-0E91-42C4-B76C-99CA18ED386B}" type="pres">
      <dgm:prSet presAssocID="{215A1414-FDC5-4121-AE40-1025E53D3EB4}" presName="CompostProcess" presStyleCnt="0">
        <dgm:presLayoutVars>
          <dgm:dir/>
          <dgm:resizeHandles val="exact"/>
        </dgm:presLayoutVars>
      </dgm:prSet>
      <dgm:spPr/>
    </dgm:pt>
    <dgm:pt modelId="{C9DF5549-721C-4F5B-9A29-E204FAC6804E}" type="pres">
      <dgm:prSet presAssocID="{215A1414-FDC5-4121-AE40-1025E53D3EB4}" presName="arrow" presStyleLbl="bgShp" presStyleIdx="0" presStyleCnt="1"/>
      <dgm:spPr/>
    </dgm:pt>
    <dgm:pt modelId="{348067A5-BB70-45E7-BDE6-34E54743210A}" type="pres">
      <dgm:prSet presAssocID="{215A1414-FDC5-4121-AE40-1025E53D3EB4}" presName="linearProcess" presStyleCnt="0"/>
      <dgm:spPr/>
    </dgm:pt>
    <dgm:pt modelId="{9A35DE6F-4E07-4434-BEED-6EB72673196D}" type="pres">
      <dgm:prSet presAssocID="{3D9BFB00-4D13-4A98-AB20-0CF2B18789C1}" presName="textNode" presStyleLbl="node1" presStyleIdx="0" presStyleCnt="3">
        <dgm:presLayoutVars>
          <dgm:bulletEnabled val="1"/>
        </dgm:presLayoutVars>
      </dgm:prSet>
      <dgm:spPr/>
      <dgm:t>
        <a:bodyPr/>
        <a:lstStyle/>
        <a:p>
          <a:endParaRPr lang="es-EC"/>
        </a:p>
      </dgm:t>
    </dgm:pt>
    <dgm:pt modelId="{C8D338CC-5542-47BA-BC3C-BF5651CB5E92}" type="pres">
      <dgm:prSet presAssocID="{7C4E2A01-FA14-498E-ACE9-48D0663A4F5F}" presName="sibTrans" presStyleCnt="0"/>
      <dgm:spPr/>
    </dgm:pt>
    <dgm:pt modelId="{5849543A-3609-4630-860C-6E001C61B159}" type="pres">
      <dgm:prSet presAssocID="{73DA18B5-DD80-4084-8651-4C7B89B0EA74}" presName="textNode" presStyleLbl="node1" presStyleIdx="1" presStyleCnt="3">
        <dgm:presLayoutVars>
          <dgm:bulletEnabled val="1"/>
        </dgm:presLayoutVars>
      </dgm:prSet>
      <dgm:spPr/>
      <dgm:t>
        <a:bodyPr/>
        <a:lstStyle/>
        <a:p>
          <a:endParaRPr lang="es-EC"/>
        </a:p>
      </dgm:t>
    </dgm:pt>
    <dgm:pt modelId="{C47B57F7-1FBA-423C-A45E-8B5B80BE7B6E}" type="pres">
      <dgm:prSet presAssocID="{CE3B118B-A5B0-48D9-9E94-4E865D00C91F}" presName="sibTrans" presStyleCnt="0"/>
      <dgm:spPr/>
    </dgm:pt>
    <dgm:pt modelId="{34281EF2-20A6-4967-B957-2993FF6B1E76}" type="pres">
      <dgm:prSet presAssocID="{DF75BBCB-DF04-4C1D-BB75-90886947914A}" presName="textNode" presStyleLbl="node1" presStyleIdx="2" presStyleCnt="3">
        <dgm:presLayoutVars>
          <dgm:bulletEnabled val="1"/>
        </dgm:presLayoutVars>
      </dgm:prSet>
      <dgm:spPr/>
      <dgm:t>
        <a:bodyPr/>
        <a:lstStyle/>
        <a:p>
          <a:endParaRPr lang="es-EC"/>
        </a:p>
      </dgm:t>
    </dgm:pt>
  </dgm:ptLst>
  <dgm:cxnLst>
    <dgm:cxn modelId="{A405753A-0CEB-424D-A0EB-450999EE6EEB}" type="presOf" srcId="{3D9BFB00-4D13-4A98-AB20-0CF2B18789C1}" destId="{9A35DE6F-4E07-4434-BEED-6EB72673196D}" srcOrd="0" destOrd="0" presId="urn:microsoft.com/office/officeart/2005/8/layout/hProcess9"/>
    <dgm:cxn modelId="{57A0FD1F-5421-4B0F-8258-862ACF6A1367}" srcId="{215A1414-FDC5-4121-AE40-1025E53D3EB4}" destId="{73DA18B5-DD80-4084-8651-4C7B89B0EA74}" srcOrd="1" destOrd="0" parTransId="{FDDC976E-4096-40CE-BC95-4A625B785E84}" sibTransId="{CE3B118B-A5B0-48D9-9E94-4E865D00C91F}"/>
    <dgm:cxn modelId="{AEF9F419-81F6-480C-ADCF-B2E83048214E}" type="presOf" srcId="{73DA18B5-DD80-4084-8651-4C7B89B0EA74}" destId="{5849543A-3609-4630-860C-6E001C61B159}" srcOrd="0" destOrd="0" presId="urn:microsoft.com/office/officeart/2005/8/layout/hProcess9"/>
    <dgm:cxn modelId="{1DB38B79-64E7-40DB-81BC-4FB1F8CC04EA}" srcId="{215A1414-FDC5-4121-AE40-1025E53D3EB4}" destId="{DF75BBCB-DF04-4C1D-BB75-90886947914A}" srcOrd="2" destOrd="0" parTransId="{04361A98-0D1F-4526-BFB6-D8F2225288B6}" sibTransId="{34E81D4D-C352-4F31-9746-C290144FBF6E}"/>
    <dgm:cxn modelId="{7C72A28A-B8EA-4DC6-9508-3E8511A0BD6D}" srcId="{215A1414-FDC5-4121-AE40-1025E53D3EB4}" destId="{3D9BFB00-4D13-4A98-AB20-0CF2B18789C1}" srcOrd="0" destOrd="0" parTransId="{9631DE52-291F-45A0-B2AE-98B4B15649FA}" sibTransId="{7C4E2A01-FA14-498E-ACE9-48D0663A4F5F}"/>
    <dgm:cxn modelId="{5C1D59F7-8E9B-4350-B769-C46A425999A6}" type="presOf" srcId="{215A1414-FDC5-4121-AE40-1025E53D3EB4}" destId="{E81E8C4A-0E91-42C4-B76C-99CA18ED386B}" srcOrd="0" destOrd="0" presId="urn:microsoft.com/office/officeart/2005/8/layout/hProcess9"/>
    <dgm:cxn modelId="{0D1CFD42-3AF3-42BF-8216-1316C2FEF564}" type="presOf" srcId="{DF75BBCB-DF04-4C1D-BB75-90886947914A}" destId="{34281EF2-20A6-4967-B957-2993FF6B1E76}" srcOrd="0" destOrd="0" presId="urn:microsoft.com/office/officeart/2005/8/layout/hProcess9"/>
    <dgm:cxn modelId="{2F522AA8-12D4-4112-B3A7-A7883F8AA38B}" type="presParOf" srcId="{E81E8C4A-0E91-42C4-B76C-99CA18ED386B}" destId="{C9DF5549-721C-4F5B-9A29-E204FAC6804E}" srcOrd="0" destOrd="0" presId="urn:microsoft.com/office/officeart/2005/8/layout/hProcess9"/>
    <dgm:cxn modelId="{4E15F969-A965-4044-96BE-392D8DDC9215}" type="presParOf" srcId="{E81E8C4A-0E91-42C4-B76C-99CA18ED386B}" destId="{348067A5-BB70-45E7-BDE6-34E54743210A}" srcOrd="1" destOrd="0" presId="urn:microsoft.com/office/officeart/2005/8/layout/hProcess9"/>
    <dgm:cxn modelId="{9011B2FB-6B43-4A98-B224-77B17AFE06E2}" type="presParOf" srcId="{348067A5-BB70-45E7-BDE6-34E54743210A}" destId="{9A35DE6F-4E07-4434-BEED-6EB72673196D}" srcOrd="0" destOrd="0" presId="urn:microsoft.com/office/officeart/2005/8/layout/hProcess9"/>
    <dgm:cxn modelId="{3448288E-07C2-4AC9-B41E-59EAA4FBFCD9}" type="presParOf" srcId="{348067A5-BB70-45E7-BDE6-34E54743210A}" destId="{C8D338CC-5542-47BA-BC3C-BF5651CB5E92}" srcOrd="1" destOrd="0" presId="urn:microsoft.com/office/officeart/2005/8/layout/hProcess9"/>
    <dgm:cxn modelId="{B237578C-ACB0-4EBC-941E-2642E217F71F}" type="presParOf" srcId="{348067A5-BB70-45E7-BDE6-34E54743210A}" destId="{5849543A-3609-4630-860C-6E001C61B159}" srcOrd="2" destOrd="0" presId="urn:microsoft.com/office/officeart/2005/8/layout/hProcess9"/>
    <dgm:cxn modelId="{0266C3EE-F768-4E19-834C-CBC54A2CA3F6}" type="presParOf" srcId="{348067A5-BB70-45E7-BDE6-34E54743210A}" destId="{C47B57F7-1FBA-423C-A45E-8B5B80BE7B6E}" srcOrd="3" destOrd="0" presId="urn:microsoft.com/office/officeart/2005/8/layout/hProcess9"/>
    <dgm:cxn modelId="{9D6542C3-7F24-4DB9-8C7D-2C7990DEB283}" type="presParOf" srcId="{348067A5-BB70-45E7-BDE6-34E54743210A}" destId="{34281EF2-20A6-4967-B957-2993FF6B1E7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9ADB03-AC0B-4B98-8B8E-D97B25CE822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0C40B719-B1E9-467A-AE38-C87F74BE3389}">
      <dgm:prSet phldrT="[Texto]"/>
      <dgm:spPr/>
      <dgm:t>
        <a:bodyPr/>
        <a:lstStyle/>
        <a:p>
          <a:r>
            <a:rPr lang="es-EC" dirty="0">
              <a:latin typeface="Tw Cen MT" panose="020B0602020104020603" pitchFamily="34" charset="0"/>
            </a:rPr>
            <a:t>GENERAL</a:t>
          </a:r>
        </a:p>
      </dgm:t>
    </dgm:pt>
    <dgm:pt modelId="{853DF08E-18A0-4811-9A74-363C4F715CE5}" type="parTrans" cxnId="{3C818E56-0F26-4B97-8CAD-0378D14F7145}">
      <dgm:prSet/>
      <dgm:spPr/>
      <dgm:t>
        <a:bodyPr/>
        <a:lstStyle/>
        <a:p>
          <a:endParaRPr lang="es-EC">
            <a:latin typeface="Tw Cen MT" panose="020B0602020104020603" pitchFamily="34" charset="0"/>
          </a:endParaRPr>
        </a:p>
      </dgm:t>
    </dgm:pt>
    <dgm:pt modelId="{2B26CC45-1AC9-4037-9174-2B72EF4495EB}" type="sibTrans" cxnId="{3C818E56-0F26-4B97-8CAD-0378D14F7145}">
      <dgm:prSet/>
      <dgm:spPr/>
      <dgm:t>
        <a:bodyPr/>
        <a:lstStyle/>
        <a:p>
          <a:endParaRPr lang="es-EC">
            <a:latin typeface="Tw Cen MT" panose="020B0602020104020603" pitchFamily="34" charset="0"/>
          </a:endParaRPr>
        </a:p>
      </dgm:t>
    </dgm:pt>
    <dgm:pt modelId="{18679332-A38B-4273-AE68-BB15561E1CDC}">
      <dgm:prSet phldrT="[Texto]"/>
      <dgm:spPr/>
      <dgm:t>
        <a:bodyPr/>
        <a:lstStyle/>
        <a:p>
          <a:r>
            <a:rPr lang="es-EC" dirty="0">
              <a:latin typeface="Tw Cen MT" panose="020B0602020104020603" pitchFamily="34" charset="0"/>
            </a:rPr>
            <a:t>Determinar el impacto</a:t>
          </a:r>
        </a:p>
      </dgm:t>
    </dgm:pt>
    <dgm:pt modelId="{5898A952-05C8-4B7C-B45C-29373A22130B}" type="parTrans" cxnId="{B0CFC329-1E08-4BA0-9EA8-4FF0EE5E8DC1}">
      <dgm:prSet/>
      <dgm:spPr/>
      <dgm:t>
        <a:bodyPr/>
        <a:lstStyle/>
        <a:p>
          <a:endParaRPr lang="es-EC">
            <a:latin typeface="Tw Cen MT" panose="020B0602020104020603" pitchFamily="34" charset="0"/>
          </a:endParaRPr>
        </a:p>
      </dgm:t>
    </dgm:pt>
    <dgm:pt modelId="{4BF265F0-118B-4749-AE65-66CCF1987E0E}" type="sibTrans" cxnId="{B0CFC329-1E08-4BA0-9EA8-4FF0EE5E8DC1}">
      <dgm:prSet/>
      <dgm:spPr/>
      <dgm:t>
        <a:bodyPr/>
        <a:lstStyle/>
        <a:p>
          <a:endParaRPr lang="es-EC">
            <a:latin typeface="Tw Cen MT" panose="020B0602020104020603" pitchFamily="34" charset="0"/>
          </a:endParaRPr>
        </a:p>
      </dgm:t>
    </dgm:pt>
    <dgm:pt modelId="{95DCE011-1B86-463D-AF48-F77DA0C41597}" type="pres">
      <dgm:prSet presAssocID="{CF9ADB03-AC0B-4B98-8B8E-D97B25CE822B}" presName="Name0" presStyleCnt="0">
        <dgm:presLayoutVars>
          <dgm:dir/>
          <dgm:animLvl val="lvl"/>
          <dgm:resizeHandles/>
        </dgm:presLayoutVars>
      </dgm:prSet>
      <dgm:spPr/>
      <dgm:t>
        <a:bodyPr/>
        <a:lstStyle/>
        <a:p>
          <a:endParaRPr lang="es-EC"/>
        </a:p>
      </dgm:t>
    </dgm:pt>
    <dgm:pt modelId="{F7FF9682-D72B-4118-A9AC-5DA256D5395E}" type="pres">
      <dgm:prSet presAssocID="{0C40B719-B1E9-467A-AE38-C87F74BE3389}" presName="linNode" presStyleCnt="0"/>
      <dgm:spPr/>
    </dgm:pt>
    <dgm:pt modelId="{51CE6BF6-7AD4-47D2-B2FA-79F33F51A701}" type="pres">
      <dgm:prSet presAssocID="{0C40B719-B1E9-467A-AE38-C87F74BE3389}" presName="parentShp" presStyleLbl="node1" presStyleIdx="0" presStyleCnt="1">
        <dgm:presLayoutVars>
          <dgm:bulletEnabled val="1"/>
        </dgm:presLayoutVars>
      </dgm:prSet>
      <dgm:spPr/>
      <dgm:t>
        <a:bodyPr/>
        <a:lstStyle/>
        <a:p>
          <a:endParaRPr lang="es-EC"/>
        </a:p>
      </dgm:t>
    </dgm:pt>
    <dgm:pt modelId="{003A503B-41C5-4DCA-8DE5-C9E99BDFDD71}" type="pres">
      <dgm:prSet presAssocID="{0C40B719-B1E9-467A-AE38-C87F74BE3389}" presName="childShp" presStyleLbl="bgAccFollowNode1" presStyleIdx="0" presStyleCnt="1">
        <dgm:presLayoutVars>
          <dgm:bulletEnabled val="1"/>
        </dgm:presLayoutVars>
      </dgm:prSet>
      <dgm:spPr/>
      <dgm:t>
        <a:bodyPr/>
        <a:lstStyle/>
        <a:p>
          <a:endParaRPr lang="es-EC"/>
        </a:p>
      </dgm:t>
    </dgm:pt>
  </dgm:ptLst>
  <dgm:cxnLst>
    <dgm:cxn modelId="{EF12049E-2B4D-4C53-BAA4-162481B2BAB2}" type="presOf" srcId="{CF9ADB03-AC0B-4B98-8B8E-D97B25CE822B}" destId="{95DCE011-1B86-463D-AF48-F77DA0C41597}" srcOrd="0" destOrd="0" presId="urn:microsoft.com/office/officeart/2005/8/layout/vList6"/>
    <dgm:cxn modelId="{5EBA05CB-B2A7-4367-82E7-A6E1D78B6026}" type="presOf" srcId="{0C40B719-B1E9-467A-AE38-C87F74BE3389}" destId="{51CE6BF6-7AD4-47D2-B2FA-79F33F51A701}" srcOrd="0" destOrd="0" presId="urn:microsoft.com/office/officeart/2005/8/layout/vList6"/>
    <dgm:cxn modelId="{B0CFC329-1E08-4BA0-9EA8-4FF0EE5E8DC1}" srcId="{0C40B719-B1E9-467A-AE38-C87F74BE3389}" destId="{18679332-A38B-4273-AE68-BB15561E1CDC}" srcOrd="0" destOrd="0" parTransId="{5898A952-05C8-4B7C-B45C-29373A22130B}" sibTransId="{4BF265F0-118B-4749-AE65-66CCF1987E0E}"/>
    <dgm:cxn modelId="{D705F272-A96E-443F-8F74-EFE54F6A5783}" type="presOf" srcId="{18679332-A38B-4273-AE68-BB15561E1CDC}" destId="{003A503B-41C5-4DCA-8DE5-C9E99BDFDD71}" srcOrd="0" destOrd="0" presId="urn:microsoft.com/office/officeart/2005/8/layout/vList6"/>
    <dgm:cxn modelId="{3C818E56-0F26-4B97-8CAD-0378D14F7145}" srcId="{CF9ADB03-AC0B-4B98-8B8E-D97B25CE822B}" destId="{0C40B719-B1E9-467A-AE38-C87F74BE3389}" srcOrd="0" destOrd="0" parTransId="{853DF08E-18A0-4811-9A74-363C4F715CE5}" sibTransId="{2B26CC45-1AC9-4037-9174-2B72EF4495EB}"/>
    <dgm:cxn modelId="{8ED36175-938E-4026-8CAF-8ACA53F5796C}" type="presParOf" srcId="{95DCE011-1B86-463D-AF48-F77DA0C41597}" destId="{F7FF9682-D72B-4118-A9AC-5DA256D5395E}" srcOrd="0" destOrd="0" presId="urn:microsoft.com/office/officeart/2005/8/layout/vList6"/>
    <dgm:cxn modelId="{4AC15A1C-E128-4A02-BE18-BABFAF49B655}" type="presParOf" srcId="{F7FF9682-D72B-4118-A9AC-5DA256D5395E}" destId="{51CE6BF6-7AD4-47D2-B2FA-79F33F51A701}" srcOrd="0" destOrd="0" presId="urn:microsoft.com/office/officeart/2005/8/layout/vList6"/>
    <dgm:cxn modelId="{28640D47-4769-4AA7-9AAC-9D909FE79FA4}" type="presParOf" srcId="{F7FF9682-D72B-4118-A9AC-5DA256D5395E}" destId="{003A503B-41C5-4DCA-8DE5-C9E99BDFDD7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002179-07AD-4EB7-862B-B662E9CDD855}"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s-EC"/>
        </a:p>
      </dgm:t>
    </dgm:pt>
    <dgm:pt modelId="{0A9C9457-69E2-4836-8F4A-5572C6106465}">
      <dgm:prSet phldrT="[Texto]"/>
      <dgm:spPr/>
      <dgm:t>
        <a:bodyPr/>
        <a:lstStyle/>
        <a:p>
          <a:r>
            <a:rPr lang="es-EC" dirty="0"/>
            <a:t>ESPECÍFICOS</a:t>
          </a:r>
        </a:p>
      </dgm:t>
    </dgm:pt>
    <dgm:pt modelId="{B3686813-6982-4DC7-BFB0-AF35E4DABC58}" type="parTrans" cxnId="{29CD37CD-5515-414C-9F1D-8AAE7B0217D4}">
      <dgm:prSet/>
      <dgm:spPr/>
      <dgm:t>
        <a:bodyPr/>
        <a:lstStyle/>
        <a:p>
          <a:endParaRPr lang="es-EC"/>
        </a:p>
      </dgm:t>
    </dgm:pt>
    <dgm:pt modelId="{0217A0FA-7914-445F-ABB1-2812095CAAE4}" type="sibTrans" cxnId="{29CD37CD-5515-414C-9F1D-8AAE7B0217D4}">
      <dgm:prSet/>
      <dgm:spPr/>
      <dgm:t>
        <a:bodyPr/>
        <a:lstStyle/>
        <a:p>
          <a:endParaRPr lang="es-EC"/>
        </a:p>
      </dgm:t>
    </dgm:pt>
    <dgm:pt modelId="{021636DC-4D6D-4173-950B-37078073F918}">
      <dgm:prSet phldrT="[Texto]"/>
      <dgm:spPr/>
      <dgm:t>
        <a:bodyPr/>
        <a:lstStyle/>
        <a:p>
          <a:r>
            <a:rPr lang="es-EC" dirty="0"/>
            <a:t>Fundamentar</a:t>
          </a:r>
        </a:p>
      </dgm:t>
    </dgm:pt>
    <dgm:pt modelId="{4333F615-F556-4112-B947-868CBAE5D800}" type="parTrans" cxnId="{218E8E7C-EC1D-4EDB-96CE-19948E674146}">
      <dgm:prSet/>
      <dgm:spPr/>
      <dgm:t>
        <a:bodyPr/>
        <a:lstStyle/>
        <a:p>
          <a:endParaRPr lang="es-EC"/>
        </a:p>
      </dgm:t>
    </dgm:pt>
    <dgm:pt modelId="{E9DE6978-E77F-4B91-BB9B-C03415444FD1}" type="sibTrans" cxnId="{218E8E7C-EC1D-4EDB-96CE-19948E674146}">
      <dgm:prSet/>
      <dgm:spPr/>
      <dgm:t>
        <a:bodyPr/>
        <a:lstStyle/>
        <a:p>
          <a:endParaRPr lang="es-EC"/>
        </a:p>
      </dgm:t>
    </dgm:pt>
    <dgm:pt modelId="{FFB99DF6-C9B7-4981-9131-236078D4D8BF}">
      <dgm:prSet phldrT="[Texto]"/>
      <dgm:spPr/>
      <dgm:t>
        <a:bodyPr/>
        <a:lstStyle/>
        <a:p>
          <a:r>
            <a:rPr lang="es-EC" dirty="0"/>
            <a:t>Diagnosticar</a:t>
          </a:r>
        </a:p>
      </dgm:t>
    </dgm:pt>
    <dgm:pt modelId="{AA3DACEF-BE5D-4A95-8B6C-06ED0856677A}" type="parTrans" cxnId="{87837964-C4F0-4805-AC8F-A4E8F955453D}">
      <dgm:prSet/>
      <dgm:spPr/>
      <dgm:t>
        <a:bodyPr/>
        <a:lstStyle/>
        <a:p>
          <a:endParaRPr lang="es-EC"/>
        </a:p>
      </dgm:t>
    </dgm:pt>
    <dgm:pt modelId="{C2172EA1-895A-4268-B34A-380F4FC97BCF}" type="sibTrans" cxnId="{87837964-C4F0-4805-AC8F-A4E8F955453D}">
      <dgm:prSet/>
      <dgm:spPr/>
      <dgm:t>
        <a:bodyPr/>
        <a:lstStyle/>
        <a:p>
          <a:endParaRPr lang="es-EC"/>
        </a:p>
      </dgm:t>
    </dgm:pt>
    <dgm:pt modelId="{42C7C462-07AE-461D-B7BB-042754C74F52}">
      <dgm:prSet phldrT="[Texto]"/>
      <dgm:spPr/>
      <dgm:t>
        <a:bodyPr/>
        <a:lstStyle/>
        <a:p>
          <a:r>
            <a:rPr lang="es-EC" dirty="0"/>
            <a:t>Proponer</a:t>
          </a:r>
        </a:p>
      </dgm:t>
    </dgm:pt>
    <dgm:pt modelId="{662E55C6-19DD-46FE-B051-067D2E7237D4}" type="parTrans" cxnId="{5705EE6F-FF68-4857-B444-18B65F7ABB11}">
      <dgm:prSet/>
      <dgm:spPr/>
      <dgm:t>
        <a:bodyPr/>
        <a:lstStyle/>
        <a:p>
          <a:endParaRPr lang="es-EC"/>
        </a:p>
      </dgm:t>
    </dgm:pt>
    <dgm:pt modelId="{A7059923-EB94-42A8-846A-11EE19A8E477}" type="sibTrans" cxnId="{5705EE6F-FF68-4857-B444-18B65F7ABB11}">
      <dgm:prSet/>
      <dgm:spPr/>
      <dgm:t>
        <a:bodyPr/>
        <a:lstStyle/>
        <a:p>
          <a:endParaRPr lang="es-EC"/>
        </a:p>
      </dgm:t>
    </dgm:pt>
    <dgm:pt modelId="{E451F37D-241C-484E-B2EA-9F7247DBC7AB}">
      <dgm:prSet phldrT="[Texto]"/>
      <dgm:spPr/>
      <dgm:t>
        <a:bodyPr/>
        <a:lstStyle/>
        <a:p>
          <a:r>
            <a:rPr lang="es-EC" dirty="0"/>
            <a:t>Aplicar</a:t>
          </a:r>
        </a:p>
      </dgm:t>
    </dgm:pt>
    <dgm:pt modelId="{91EC36E5-FEF6-40EE-A4E9-4BB6D46B1674}" type="parTrans" cxnId="{9352BEC9-D1D0-419B-A7E9-880AA48A29E7}">
      <dgm:prSet/>
      <dgm:spPr/>
      <dgm:t>
        <a:bodyPr/>
        <a:lstStyle/>
        <a:p>
          <a:endParaRPr lang="es-EC"/>
        </a:p>
      </dgm:t>
    </dgm:pt>
    <dgm:pt modelId="{AC55E54B-7F58-430B-8018-343805BC1927}" type="sibTrans" cxnId="{9352BEC9-D1D0-419B-A7E9-880AA48A29E7}">
      <dgm:prSet/>
      <dgm:spPr/>
      <dgm:t>
        <a:bodyPr/>
        <a:lstStyle/>
        <a:p>
          <a:endParaRPr lang="es-EC"/>
        </a:p>
      </dgm:t>
    </dgm:pt>
    <dgm:pt modelId="{521B4628-1534-4CBA-9F5C-550772DAB291}" type="pres">
      <dgm:prSet presAssocID="{66002179-07AD-4EB7-862B-B662E9CDD855}" presName="Name0" presStyleCnt="0">
        <dgm:presLayoutVars>
          <dgm:dir/>
          <dgm:animLvl val="lvl"/>
          <dgm:resizeHandles/>
        </dgm:presLayoutVars>
      </dgm:prSet>
      <dgm:spPr/>
      <dgm:t>
        <a:bodyPr/>
        <a:lstStyle/>
        <a:p>
          <a:endParaRPr lang="es-EC"/>
        </a:p>
      </dgm:t>
    </dgm:pt>
    <dgm:pt modelId="{2C547948-C65A-40AF-BDE0-9BE604D59A51}" type="pres">
      <dgm:prSet presAssocID="{0A9C9457-69E2-4836-8F4A-5572C6106465}" presName="linNode" presStyleCnt="0"/>
      <dgm:spPr/>
    </dgm:pt>
    <dgm:pt modelId="{2198B687-BA71-48E2-9DDF-B4A1E41698EB}" type="pres">
      <dgm:prSet presAssocID="{0A9C9457-69E2-4836-8F4A-5572C6106465}" presName="parentShp" presStyleLbl="node1" presStyleIdx="0" presStyleCnt="1">
        <dgm:presLayoutVars>
          <dgm:bulletEnabled val="1"/>
        </dgm:presLayoutVars>
      </dgm:prSet>
      <dgm:spPr/>
      <dgm:t>
        <a:bodyPr/>
        <a:lstStyle/>
        <a:p>
          <a:endParaRPr lang="es-EC"/>
        </a:p>
      </dgm:t>
    </dgm:pt>
    <dgm:pt modelId="{51F4A3C1-A46D-40FA-82E9-BEC03524EECC}" type="pres">
      <dgm:prSet presAssocID="{0A9C9457-69E2-4836-8F4A-5572C6106465}" presName="childShp" presStyleLbl="bgAccFollowNode1" presStyleIdx="0" presStyleCnt="1" custLinFactNeighborX="65238" custLinFactNeighborY="51417">
        <dgm:presLayoutVars>
          <dgm:bulletEnabled val="1"/>
        </dgm:presLayoutVars>
      </dgm:prSet>
      <dgm:spPr/>
      <dgm:t>
        <a:bodyPr/>
        <a:lstStyle/>
        <a:p>
          <a:endParaRPr lang="es-EC"/>
        </a:p>
      </dgm:t>
    </dgm:pt>
  </dgm:ptLst>
  <dgm:cxnLst>
    <dgm:cxn modelId="{E5B9B412-2DD2-4D2C-8A19-20973AFC29B0}" type="presOf" srcId="{66002179-07AD-4EB7-862B-B662E9CDD855}" destId="{521B4628-1534-4CBA-9F5C-550772DAB291}" srcOrd="0" destOrd="0" presId="urn:microsoft.com/office/officeart/2005/8/layout/vList6"/>
    <dgm:cxn modelId="{AE852C56-91F7-4222-954F-E186C4E19FA9}" type="presOf" srcId="{42C7C462-07AE-461D-B7BB-042754C74F52}" destId="{51F4A3C1-A46D-40FA-82E9-BEC03524EECC}" srcOrd="0" destOrd="2" presId="urn:microsoft.com/office/officeart/2005/8/layout/vList6"/>
    <dgm:cxn modelId="{D4B35D69-796B-4152-9939-C4C3ADF886A1}" type="presOf" srcId="{0A9C9457-69E2-4836-8F4A-5572C6106465}" destId="{2198B687-BA71-48E2-9DDF-B4A1E41698EB}" srcOrd="0" destOrd="0" presId="urn:microsoft.com/office/officeart/2005/8/layout/vList6"/>
    <dgm:cxn modelId="{5705EE6F-FF68-4857-B444-18B65F7ABB11}" srcId="{0A9C9457-69E2-4836-8F4A-5572C6106465}" destId="{42C7C462-07AE-461D-B7BB-042754C74F52}" srcOrd="2" destOrd="0" parTransId="{662E55C6-19DD-46FE-B051-067D2E7237D4}" sibTransId="{A7059923-EB94-42A8-846A-11EE19A8E477}"/>
    <dgm:cxn modelId="{9352BEC9-D1D0-419B-A7E9-880AA48A29E7}" srcId="{0A9C9457-69E2-4836-8F4A-5572C6106465}" destId="{E451F37D-241C-484E-B2EA-9F7247DBC7AB}" srcOrd="3" destOrd="0" parTransId="{91EC36E5-FEF6-40EE-A4E9-4BB6D46B1674}" sibTransId="{AC55E54B-7F58-430B-8018-343805BC1927}"/>
    <dgm:cxn modelId="{A238455D-F4A6-4D36-AB07-49109B32ED38}" type="presOf" srcId="{E451F37D-241C-484E-B2EA-9F7247DBC7AB}" destId="{51F4A3C1-A46D-40FA-82E9-BEC03524EECC}" srcOrd="0" destOrd="3" presId="urn:microsoft.com/office/officeart/2005/8/layout/vList6"/>
    <dgm:cxn modelId="{29CD37CD-5515-414C-9F1D-8AAE7B0217D4}" srcId="{66002179-07AD-4EB7-862B-B662E9CDD855}" destId="{0A9C9457-69E2-4836-8F4A-5572C6106465}" srcOrd="0" destOrd="0" parTransId="{B3686813-6982-4DC7-BFB0-AF35E4DABC58}" sibTransId="{0217A0FA-7914-445F-ABB1-2812095CAAE4}"/>
    <dgm:cxn modelId="{87837964-C4F0-4805-AC8F-A4E8F955453D}" srcId="{0A9C9457-69E2-4836-8F4A-5572C6106465}" destId="{FFB99DF6-C9B7-4981-9131-236078D4D8BF}" srcOrd="1" destOrd="0" parTransId="{AA3DACEF-BE5D-4A95-8B6C-06ED0856677A}" sibTransId="{C2172EA1-895A-4268-B34A-380F4FC97BCF}"/>
    <dgm:cxn modelId="{0E929846-A046-40DA-8302-89DDE8DD43F8}" type="presOf" srcId="{021636DC-4D6D-4173-950B-37078073F918}" destId="{51F4A3C1-A46D-40FA-82E9-BEC03524EECC}" srcOrd="0" destOrd="0" presId="urn:microsoft.com/office/officeart/2005/8/layout/vList6"/>
    <dgm:cxn modelId="{67CA389B-8E7D-423C-BD01-0AA0CD058C48}" type="presOf" srcId="{FFB99DF6-C9B7-4981-9131-236078D4D8BF}" destId="{51F4A3C1-A46D-40FA-82E9-BEC03524EECC}" srcOrd="0" destOrd="1" presId="urn:microsoft.com/office/officeart/2005/8/layout/vList6"/>
    <dgm:cxn modelId="{218E8E7C-EC1D-4EDB-96CE-19948E674146}" srcId="{0A9C9457-69E2-4836-8F4A-5572C6106465}" destId="{021636DC-4D6D-4173-950B-37078073F918}" srcOrd="0" destOrd="0" parTransId="{4333F615-F556-4112-B947-868CBAE5D800}" sibTransId="{E9DE6978-E77F-4B91-BB9B-C03415444FD1}"/>
    <dgm:cxn modelId="{A3DF2149-9755-4816-B6EB-CA4B1A1A5D9D}" type="presParOf" srcId="{521B4628-1534-4CBA-9F5C-550772DAB291}" destId="{2C547948-C65A-40AF-BDE0-9BE604D59A51}" srcOrd="0" destOrd="0" presId="urn:microsoft.com/office/officeart/2005/8/layout/vList6"/>
    <dgm:cxn modelId="{94F4C605-67B4-4A2C-B19F-9047E2A2F584}" type="presParOf" srcId="{2C547948-C65A-40AF-BDE0-9BE604D59A51}" destId="{2198B687-BA71-48E2-9DDF-B4A1E41698EB}" srcOrd="0" destOrd="0" presId="urn:microsoft.com/office/officeart/2005/8/layout/vList6"/>
    <dgm:cxn modelId="{883F8869-DC68-4EAF-8B99-96F478F09382}" type="presParOf" srcId="{2C547948-C65A-40AF-BDE0-9BE604D59A51}" destId="{51F4A3C1-A46D-40FA-82E9-BEC03524EEC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FDAFCF-F781-4DE3-8DC8-87B7D3E14016}"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s-EC"/>
        </a:p>
      </dgm:t>
    </dgm:pt>
    <dgm:pt modelId="{F9E6D6FB-7AA6-42D0-A4C4-C475D1812CEC}">
      <dgm:prSet phldrT="[Texto]" custT="1"/>
      <dgm:spPr/>
      <dgm:t>
        <a:bodyPr/>
        <a:lstStyle/>
        <a:p>
          <a:pPr algn="ctr"/>
          <a:r>
            <a:rPr lang="es-EC" sz="1600" b="1" dirty="0">
              <a:solidFill>
                <a:schemeClr val="tx1"/>
              </a:solidFill>
              <a:latin typeface="Tw Cen MT" panose="020B0602020104020603" pitchFamily="34" charset="0"/>
            </a:rPr>
            <a:t>RAZONES</a:t>
          </a:r>
        </a:p>
        <a:p>
          <a:pPr algn="just"/>
          <a:r>
            <a:rPr lang="es-EC" sz="1600" dirty="0">
              <a:solidFill>
                <a:schemeClr val="tx1"/>
              </a:solidFill>
              <a:latin typeface="Tw Cen MT" panose="020B0602020104020603" pitchFamily="34" charset="0"/>
            </a:rPr>
            <a:t>- Alto nivel de sedentarismo que se manifiesta en los jóvenes</a:t>
          </a:r>
        </a:p>
        <a:p>
          <a:pPr algn="just"/>
          <a:endParaRPr lang="es-EC" sz="1600" dirty="0">
            <a:solidFill>
              <a:schemeClr val="tx1"/>
            </a:solidFill>
            <a:latin typeface="Tw Cen MT" panose="020B0602020104020603" pitchFamily="34" charset="0"/>
          </a:endParaRPr>
        </a:p>
      </dgm:t>
    </dgm:pt>
    <dgm:pt modelId="{73DBC07F-B519-4875-B42B-711927238D8E}" type="parTrans" cxnId="{0EA6FE2D-C82E-453D-BC80-A5C0CE76A2E0}">
      <dgm:prSet/>
      <dgm:spPr/>
      <dgm:t>
        <a:bodyPr/>
        <a:lstStyle/>
        <a:p>
          <a:endParaRPr lang="es-EC">
            <a:solidFill>
              <a:schemeClr val="tx1"/>
            </a:solidFill>
            <a:latin typeface="Tw Cen MT" panose="020B0602020104020603" pitchFamily="34" charset="0"/>
          </a:endParaRPr>
        </a:p>
      </dgm:t>
    </dgm:pt>
    <dgm:pt modelId="{38A6B82F-CAE5-4F03-9A73-183C7CC7F16E}" type="sibTrans" cxnId="{0EA6FE2D-C82E-453D-BC80-A5C0CE76A2E0}">
      <dgm:prSet/>
      <dgm:spPr/>
      <dgm:t>
        <a:bodyPr/>
        <a:lstStyle/>
        <a:p>
          <a:endParaRPr lang="es-EC">
            <a:solidFill>
              <a:schemeClr val="tx1"/>
            </a:solidFill>
            <a:latin typeface="Tw Cen MT" panose="020B0602020104020603" pitchFamily="34" charset="0"/>
          </a:endParaRPr>
        </a:p>
      </dgm:t>
    </dgm:pt>
    <dgm:pt modelId="{0B6E0185-2061-4FB5-B9BC-D047CABEF091}">
      <dgm:prSet phldrT="[Texto]" custT="1"/>
      <dgm:spPr/>
      <dgm:t>
        <a:bodyPr/>
        <a:lstStyle/>
        <a:p>
          <a:pPr algn="ctr"/>
          <a:r>
            <a:rPr lang="es-EC" sz="1600" b="1" dirty="0">
              <a:solidFill>
                <a:schemeClr val="tx1"/>
              </a:solidFill>
              <a:latin typeface="Tw Cen MT" panose="020B0602020104020603" pitchFamily="34" charset="0"/>
            </a:rPr>
            <a:t>IMPORTANCIA</a:t>
          </a:r>
        </a:p>
        <a:p>
          <a:pPr algn="just"/>
          <a:r>
            <a:rPr lang="es-EC" sz="1600" dirty="0">
              <a:solidFill>
                <a:schemeClr val="tx1"/>
              </a:solidFill>
              <a:latin typeface="Tw Cen MT" panose="020B0602020104020603" pitchFamily="34" charset="0"/>
            </a:rPr>
            <a:t>Contribuirá a fomentar una cultura de movimiento, gozo de las diversas actividades que componen el programa recreativo.</a:t>
          </a:r>
        </a:p>
      </dgm:t>
    </dgm:pt>
    <dgm:pt modelId="{F4983D68-8924-47C9-A1AC-A718C7A86BA9}" type="parTrans" cxnId="{D1DBC6EB-DAB3-4E9D-B341-FBDA19B342C8}">
      <dgm:prSet/>
      <dgm:spPr/>
      <dgm:t>
        <a:bodyPr/>
        <a:lstStyle/>
        <a:p>
          <a:endParaRPr lang="es-EC">
            <a:solidFill>
              <a:schemeClr val="tx1"/>
            </a:solidFill>
            <a:latin typeface="Tw Cen MT" panose="020B0602020104020603" pitchFamily="34" charset="0"/>
          </a:endParaRPr>
        </a:p>
      </dgm:t>
    </dgm:pt>
    <dgm:pt modelId="{491BA9FC-A719-4F0A-94FF-3FC529B861B4}" type="sibTrans" cxnId="{D1DBC6EB-DAB3-4E9D-B341-FBDA19B342C8}">
      <dgm:prSet/>
      <dgm:spPr/>
      <dgm:t>
        <a:bodyPr/>
        <a:lstStyle/>
        <a:p>
          <a:endParaRPr lang="es-EC">
            <a:solidFill>
              <a:schemeClr val="tx1"/>
            </a:solidFill>
            <a:latin typeface="Tw Cen MT" panose="020B0602020104020603" pitchFamily="34" charset="0"/>
          </a:endParaRPr>
        </a:p>
      </dgm:t>
    </dgm:pt>
    <dgm:pt modelId="{98C3D212-49CA-4DC8-8214-61A020AA2061}">
      <dgm:prSet phldrT="[Texto]" custT="1"/>
      <dgm:spPr/>
      <dgm:t>
        <a:bodyPr/>
        <a:lstStyle/>
        <a:p>
          <a:pPr algn="ctr"/>
          <a:r>
            <a:rPr lang="es-EC" sz="1600" b="1" dirty="0">
              <a:solidFill>
                <a:schemeClr val="tx1"/>
              </a:solidFill>
              <a:latin typeface="Tw Cen MT" panose="020B0602020104020603" pitchFamily="34" charset="0"/>
            </a:rPr>
            <a:t>FACTIBILIDAD</a:t>
          </a:r>
        </a:p>
        <a:p>
          <a:pPr algn="just"/>
          <a:r>
            <a:rPr lang="es-EC" sz="1600" dirty="0">
              <a:solidFill>
                <a:schemeClr val="tx1"/>
              </a:solidFill>
              <a:latin typeface="Tw Cen MT" panose="020B0602020104020603" pitchFamily="34" charset="0"/>
            </a:rPr>
            <a:t>-Fuentes bibliográficas </a:t>
          </a:r>
        </a:p>
        <a:p>
          <a:pPr algn="just"/>
          <a:r>
            <a:rPr lang="es-EC" sz="1600" dirty="0">
              <a:solidFill>
                <a:schemeClr val="tx1"/>
              </a:solidFill>
              <a:latin typeface="Tw Cen MT" panose="020B0602020104020603" pitchFamily="34" charset="0"/>
            </a:rPr>
            <a:t>-Recursos y medios necesarios</a:t>
          </a:r>
        </a:p>
        <a:p>
          <a:pPr algn="just"/>
          <a:r>
            <a:rPr lang="es-EC" sz="1600" dirty="0">
              <a:solidFill>
                <a:schemeClr val="tx1"/>
              </a:solidFill>
              <a:latin typeface="Tw Cen MT" panose="020B0602020104020603" pitchFamily="34" charset="0"/>
            </a:rPr>
            <a:t>-Colaboración de los estudiantes universitarios y la dirección de la carrera de Derecho</a:t>
          </a:r>
        </a:p>
      </dgm:t>
    </dgm:pt>
    <dgm:pt modelId="{886F9AEB-0EA0-44D9-91A3-454E611A3691}" type="parTrans" cxnId="{262D7747-EAB0-4B3B-9D3A-9CD5784024DD}">
      <dgm:prSet/>
      <dgm:spPr/>
      <dgm:t>
        <a:bodyPr/>
        <a:lstStyle/>
        <a:p>
          <a:endParaRPr lang="es-EC">
            <a:solidFill>
              <a:schemeClr val="tx1"/>
            </a:solidFill>
            <a:latin typeface="Tw Cen MT" panose="020B0602020104020603" pitchFamily="34" charset="0"/>
          </a:endParaRPr>
        </a:p>
      </dgm:t>
    </dgm:pt>
    <dgm:pt modelId="{4C33AD0C-30A9-409A-BAAD-8AB775F3308F}" type="sibTrans" cxnId="{262D7747-EAB0-4B3B-9D3A-9CD5784024DD}">
      <dgm:prSet/>
      <dgm:spPr/>
      <dgm:t>
        <a:bodyPr/>
        <a:lstStyle/>
        <a:p>
          <a:endParaRPr lang="es-EC">
            <a:solidFill>
              <a:schemeClr val="tx1"/>
            </a:solidFill>
            <a:latin typeface="Tw Cen MT" panose="020B0602020104020603" pitchFamily="34" charset="0"/>
          </a:endParaRPr>
        </a:p>
      </dgm:t>
    </dgm:pt>
    <dgm:pt modelId="{DE9B3E8F-D360-44B1-A7C1-F6017DC5D453}">
      <dgm:prSet phldrT="[Texto]" custT="1"/>
      <dgm:spPr/>
      <dgm:t>
        <a:bodyPr/>
        <a:lstStyle/>
        <a:p>
          <a:pPr algn="ctr"/>
          <a:r>
            <a:rPr lang="es-EC" sz="1600" b="1" dirty="0">
              <a:solidFill>
                <a:schemeClr val="tx1"/>
              </a:solidFill>
              <a:latin typeface="Tw Cen MT" panose="020B0602020104020603" pitchFamily="34" charset="0"/>
            </a:rPr>
            <a:t>BENEFICIARIOS </a:t>
          </a:r>
        </a:p>
        <a:p>
          <a:pPr algn="just"/>
          <a:r>
            <a:rPr lang="es-EC" sz="1600" dirty="0">
              <a:solidFill>
                <a:schemeClr val="tx1"/>
              </a:solidFill>
              <a:latin typeface="Tw Cen MT" panose="020B0602020104020603" pitchFamily="34" charset="0"/>
            </a:rPr>
            <a:t>-Estudiantes universitarios de la carrera de Derecho de la Universidad Nacional de Loja </a:t>
          </a:r>
        </a:p>
        <a:p>
          <a:pPr algn="just"/>
          <a:r>
            <a:rPr lang="es-EC" sz="1600" dirty="0">
              <a:solidFill>
                <a:schemeClr val="tx1"/>
              </a:solidFill>
              <a:latin typeface="Tw Cen MT" panose="020B0602020104020603" pitchFamily="34" charset="0"/>
            </a:rPr>
            <a:t>-Carrera de Pedagogía de la Actividad Física y Deporte </a:t>
          </a:r>
        </a:p>
        <a:p>
          <a:pPr algn="just"/>
          <a:r>
            <a:rPr lang="es-EC" sz="1600" dirty="0">
              <a:solidFill>
                <a:schemeClr val="tx1"/>
              </a:solidFill>
              <a:latin typeface="Tw Cen MT" panose="020B0602020104020603" pitchFamily="34" charset="0"/>
            </a:rPr>
            <a:t>-Universidad Nacional de Loja</a:t>
          </a:r>
        </a:p>
      </dgm:t>
    </dgm:pt>
    <dgm:pt modelId="{A39CA042-AA15-4321-864E-A7E5B4B7F66D}" type="parTrans" cxnId="{4B6C9B5D-6A36-4227-B4FC-E7E29B03C6EE}">
      <dgm:prSet/>
      <dgm:spPr/>
      <dgm:t>
        <a:bodyPr/>
        <a:lstStyle/>
        <a:p>
          <a:endParaRPr lang="es-EC">
            <a:solidFill>
              <a:schemeClr val="tx1"/>
            </a:solidFill>
            <a:latin typeface="Tw Cen MT" panose="020B0602020104020603" pitchFamily="34" charset="0"/>
          </a:endParaRPr>
        </a:p>
      </dgm:t>
    </dgm:pt>
    <dgm:pt modelId="{288CBD66-D1BA-4BE4-BB24-34EF063A6156}" type="sibTrans" cxnId="{4B6C9B5D-6A36-4227-B4FC-E7E29B03C6EE}">
      <dgm:prSet/>
      <dgm:spPr/>
      <dgm:t>
        <a:bodyPr/>
        <a:lstStyle/>
        <a:p>
          <a:endParaRPr lang="es-EC">
            <a:solidFill>
              <a:schemeClr val="tx1"/>
            </a:solidFill>
            <a:latin typeface="Tw Cen MT" panose="020B0602020104020603" pitchFamily="34" charset="0"/>
          </a:endParaRPr>
        </a:p>
      </dgm:t>
    </dgm:pt>
    <dgm:pt modelId="{6E9D919A-E850-40BF-A2BD-D6DEAABD31ED}" type="pres">
      <dgm:prSet presAssocID="{E2FDAFCF-F781-4DE3-8DC8-87B7D3E14016}" presName="Name0" presStyleCnt="0">
        <dgm:presLayoutVars>
          <dgm:dir/>
          <dgm:resizeHandles val="exact"/>
        </dgm:presLayoutVars>
      </dgm:prSet>
      <dgm:spPr/>
      <dgm:t>
        <a:bodyPr/>
        <a:lstStyle/>
        <a:p>
          <a:endParaRPr lang="es-EC"/>
        </a:p>
      </dgm:t>
    </dgm:pt>
    <dgm:pt modelId="{062E27D5-6C61-407B-B579-7E7985C1780F}" type="pres">
      <dgm:prSet presAssocID="{F9E6D6FB-7AA6-42D0-A4C4-C475D1812CEC}" presName="node" presStyleLbl="node1" presStyleIdx="0" presStyleCnt="4">
        <dgm:presLayoutVars>
          <dgm:bulletEnabled val="1"/>
        </dgm:presLayoutVars>
      </dgm:prSet>
      <dgm:spPr/>
      <dgm:t>
        <a:bodyPr/>
        <a:lstStyle/>
        <a:p>
          <a:endParaRPr lang="es-EC"/>
        </a:p>
      </dgm:t>
    </dgm:pt>
    <dgm:pt modelId="{A53D270D-0CDF-4371-9D67-E7AE21BD8064}" type="pres">
      <dgm:prSet presAssocID="{38A6B82F-CAE5-4F03-9A73-183C7CC7F16E}" presName="sibTrans" presStyleCnt="0"/>
      <dgm:spPr/>
    </dgm:pt>
    <dgm:pt modelId="{BBDD0D62-8D4D-477F-8552-99A56B81E55D}" type="pres">
      <dgm:prSet presAssocID="{0B6E0185-2061-4FB5-B9BC-D047CABEF091}" presName="node" presStyleLbl="node1" presStyleIdx="1" presStyleCnt="4">
        <dgm:presLayoutVars>
          <dgm:bulletEnabled val="1"/>
        </dgm:presLayoutVars>
      </dgm:prSet>
      <dgm:spPr/>
      <dgm:t>
        <a:bodyPr/>
        <a:lstStyle/>
        <a:p>
          <a:endParaRPr lang="es-EC"/>
        </a:p>
      </dgm:t>
    </dgm:pt>
    <dgm:pt modelId="{72F716C1-1C57-4E97-B072-0DF7A7641E3D}" type="pres">
      <dgm:prSet presAssocID="{491BA9FC-A719-4F0A-94FF-3FC529B861B4}" presName="sibTrans" presStyleCnt="0"/>
      <dgm:spPr/>
    </dgm:pt>
    <dgm:pt modelId="{D786BCFF-CC36-4B1C-B7FF-3989F2313D47}" type="pres">
      <dgm:prSet presAssocID="{98C3D212-49CA-4DC8-8214-61A020AA2061}" presName="node" presStyleLbl="node1" presStyleIdx="2" presStyleCnt="4">
        <dgm:presLayoutVars>
          <dgm:bulletEnabled val="1"/>
        </dgm:presLayoutVars>
      </dgm:prSet>
      <dgm:spPr/>
      <dgm:t>
        <a:bodyPr/>
        <a:lstStyle/>
        <a:p>
          <a:endParaRPr lang="es-EC"/>
        </a:p>
      </dgm:t>
    </dgm:pt>
    <dgm:pt modelId="{7AB48C52-C1AF-4AF9-AA80-F8279071BCEF}" type="pres">
      <dgm:prSet presAssocID="{4C33AD0C-30A9-409A-BAAD-8AB775F3308F}" presName="sibTrans" presStyleCnt="0"/>
      <dgm:spPr/>
    </dgm:pt>
    <dgm:pt modelId="{42F4A6F6-56B6-4507-B5A2-B4B57F873A23}" type="pres">
      <dgm:prSet presAssocID="{DE9B3E8F-D360-44B1-A7C1-F6017DC5D453}" presName="node" presStyleLbl="node1" presStyleIdx="3" presStyleCnt="4">
        <dgm:presLayoutVars>
          <dgm:bulletEnabled val="1"/>
        </dgm:presLayoutVars>
      </dgm:prSet>
      <dgm:spPr/>
      <dgm:t>
        <a:bodyPr/>
        <a:lstStyle/>
        <a:p>
          <a:endParaRPr lang="es-EC"/>
        </a:p>
      </dgm:t>
    </dgm:pt>
  </dgm:ptLst>
  <dgm:cxnLst>
    <dgm:cxn modelId="{4B6C9B5D-6A36-4227-B4FC-E7E29B03C6EE}" srcId="{E2FDAFCF-F781-4DE3-8DC8-87B7D3E14016}" destId="{DE9B3E8F-D360-44B1-A7C1-F6017DC5D453}" srcOrd="3" destOrd="0" parTransId="{A39CA042-AA15-4321-864E-A7E5B4B7F66D}" sibTransId="{288CBD66-D1BA-4BE4-BB24-34EF063A6156}"/>
    <dgm:cxn modelId="{0EA6FE2D-C82E-453D-BC80-A5C0CE76A2E0}" srcId="{E2FDAFCF-F781-4DE3-8DC8-87B7D3E14016}" destId="{F9E6D6FB-7AA6-42D0-A4C4-C475D1812CEC}" srcOrd="0" destOrd="0" parTransId="{73DBC07F-B519-4875-B42B-711927238D8E}" sibTransId="{38A6B82F-CAE5-4F03-9A73-183C7CC7F16E}"/>
    <dgm:cxn modelId="{91B2D138-C322-4B2B-A858-FF9967124994}" type="presOf" srcId="{E2FDAFCF-F781-4DE3-8DC8-87B7D3E14016}" destId="{6E9D919A-E850-40BF-A2BD-D6DEAABD31ED}" srcOrd="0" destOrd="0" presId="urn:microsoft.com/office/officeart/2005/8/layout/hList6"/>
    <dgm:cxn modelId="{262D7747-EAB0-4B3B-9D3A-9CD5784024DD}" srcId="{E2FDAFCF-F781-4DE3-8DC8-87B7D3E14016}" destId="{98C3D212-49CA-4DC8-8214-61A020AA2061}" srcOrd="2" destOrd="0" parTransId="{886F9AEB-0EA0-44D9-91A3-454E611A3691}" sibTransId="{4C33AD0C-30A9-409A-BAAD-8AB775F3308F}"/>
    <dgm:cxn modelId="{FD3ACA90-5F0E-4CD3-885F-7D35357CC5C7}" type="presOf" srcId="{0B6E0185-2061-4FB5-B9BC-D047CABEF091}" destId="{BBDD0D62-8D4D-477F-8552-99A56B81E55D}" srcOrd="0" destOrd="0" presId="urn:microsoft.com/office/officeart/2005/8/layout/hList6"/>
    <dgm:cxn modelId="{EB199C56-FD2C-48A3-AB93-153347313C79}" type="presOf" srcId="{F9E6D6FB-7AA6-42D0-A4C4-C475D1812CEC}" destId="{062E27D5-6C61-407B-B579-7E7985C1780F}" srcOrd="0" destOrd="0" presId="urn:microsoft.com/office/officeart/2005/8/layout/hList6"/>
    <dgm:cxn modelId="{E174645B-C27C-42AF-9A32-872AD8ACA561}" type="presOf" srcId="{98C3D212-49CA-4DC8-8214-61A020AA2061}" destId="{D786BCFF-CC36-4B1C-B7FF-3989F2313D47}" srcOrd="0" destOrd="0" presId="urn:microsoft.com/office/officeart/2005/8/layout/hList6"/>
    <dgm:cxn modelId="{D1DBC6EB-DAB3-4E9D-B341-FBDA19B342C8}" srcId="{E2FDAFCF-F781-4DE3-8DC8-87B7D3E14016}" destId="{0B6E0185-2061-4FB5-B9BC-D047CABEF091}" srcOrd="1" destOrd="0" parTransId="{F4983D68-8924-47C9-A1AC-A718C7A86BA9}" sibTransId="{491BA9FC-A719-4F0A-94FF-3FC529B861B4}"/>
    <dgm:cxn modelId="{F0BE0EC5-7916-4774-9A44-2CDA7BE16756}" type="presOf" srcId="{DE9B3E8F-D360-44B1-A7C1-F6017DC5D453}" destId="{42F4A6F6-56B6-4507-B5A2-B4B57F873A23}" srcOrd="0" destOrd="0" presId="urn:microsoft.com/office/officeart/2005/8/layout/hList6"/>
    <dgm:cxn modelId="{8BEDABEE-5F82-4D62-9FAD-A0D037B2E86C}" type="presParOf" srcId="{6E9D919A-E850-40BF-A2BD-D6DEAABD31ED}" destId="{062E27D5-6C61-407B-B579-7E7985C1780F}" srcOrd="0" destOrd="0" presId="urn:microsoft.com/office/officeart/2005/8/layout/hList6"/>
    <dgm:cxn modelId="{A1474E2A-DB0D-471E-B28F-F0266396FF90}" type="presParOf" srcId="{6E9D919A-E850-40BF-A2BD-D6DEAABD31ED}" destId="{A53D270D-0CDF-4371-9D67-E7AE21BD8064}" srcOrd="1" destOrd="0" presId="urn:microsoft.com/office/officeart/2005/8/layout/hList6"/>
    <dgm:cxn modelId="{B2753DD3-C247-48D9-88CF-504C11929D87}" type="presParOf" srcId="{6E9D919A-E850-40BF-A2BD-D6DEAABD31ED}" destId="{BBDD0D62-8D4D-477F-8552-99A56B81E55D}" srcOrd="2" destOrd="0" presId="urn:microsoft.com/office/officeart/2005/8/layout/hList6"/>
    <dgm:cxn modelId="{3CF6853D-427C-494F-9983-51E70D4EA64B}" type="presParOf" srcId="{6E9D919A-E850-40BF-A2BD-D6DEAABD31ED}" destId="{72F716C1-1C57-4E97-B072-0DF7A7641E3D}" srcOrd="3" destOrd="0" presId="urn:microsoft.com/office/officeart/2005/8/layout/hList6"/>
    <dgm:cxn modelId="{9994113E-7B33-4E29-882E-3C693CC8F0BF}" type="presParOf" srcId="{6E9D919A-E850-40BF-A2BD-D6DEAABD31ED}" destId="{D786BCFF-CC36-4B1C-B7FF-3989F2313D47}" srcOrd="4" destOrd="0" presId="urn:microsoft.com/office/officeart/2005/8/layout/hList6"/>
    <dgm:cxn modelId="{EA46CC9B-F380-49DA-9A23-EA645870C28B}" type="presParOf" srcId="{6E9D919A-E850-40BF-A2BD-D6DEAABD31ED}" destId="{7AB48C52-C1AF-4AF9-AA80-F8279071BCEF}" srcOrd="5" destOrd="0" presId="urn:microsoft.com/office/officeart/2005/8/layout/hList6"/>
    <dgm:cxn modelId="{2C8CE643-0716-4887-B15D-DFFD06BF8BE5}" type="presParOf" srcId="{6E9D919A-E850-40BF-A2BD-D6DEAABD31ED}" destId="{42F4A6F6-56B6-4507-B5A2-B4B57F873A2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D811E0-1924-4229-84CD-091788DEB80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0C129DB9-1625-4D26-96F8-AB864F35A906}">
      <dgm:prSet phldrT="[Texto]" custT="1"/>
      <dgm:spPr/>
      <dgm:t>
        <a:bodyPr/>
        <a:lstStyle/>
        <a:p>
          <a:r>
            <a:rPr lang="es-EC" sz="1400" b="1" dirty="0">
              <a:solidFill>
                <a:schemeClr val="tx1"/>
              </a:solidFill>
            </a:rPr>
            <a:t>Frecuencia</a:t>
          </a:r>
        </a:p>
      </dgm:t>
    </dgm:pt>
    <dgm:pt modelId="{CFB2EE12-76E0-4088-9B45-73D814133D79}" type="parTrans" cxnId="{953B65BB-308D-41E7-9407-31C7BBE4C5CE}">
      <dgm:prSet/>
      <dgm:spPr/>
      <dgm:t>
        <a:bodyPr/>
        <a:lstStyle/>
        <a:p>
          <a:endParaRPr lang="es-EC" sz="1400" b="1">
            <a:solidFill>
              <a:schemeClr val="tx1"/>
            </a:solidFill>
          </a:endParaRPr>
        </a:p>
      </dgm:t>
    </dgm:pt>
    <dgm:pt modelId="{D78B4E70-43F4-4E67-9C59-825B7CCE707B}" type="sibTrans" cxnId="{953B65BB-308D-41E7-9407-31C7BBE4C5CE}">
      <dgm:prSet/>
      <dgm:spPr/>
      <dgm:t>
        <a:bodyPr/>
        <a:lstStyle/>
        <a:p>
          <a:endParaRPr lang="es-EC" sz="1400" b="1">
            <a:solidFill>
              <a:schemeClr val="tx1"/>
            </a:solidFill>
          </a:endParaRPr>
        </a:p>
      </dgm:t>
    </dgm:pt>
    <dgm:pt modelId="{B7E504DA-CE4D-40BF-BC50-EB49E05F2B17}">
      <dgm:prSet phldrT="[Texto]" custT="1"/>
      <dgm:spPr/>
      <dgm:t>
        <a:bodyPr/>
        <a:lstStyle/>
        <a:p>
          <a:r>
            <a:rPr lang="es-EC" sz="1400" b="1" dirty="0">
              <a:solidFill>
                <a:schemeClr val="tx1"/>
              </a:solidFill>
            </a:rPr>
            <a:t>Tiempo</a:t>
          </a:r>
        </a:p>
      </dgm:t>
    </dgm:pt>
    <dgm:pt modelId="{BADA21EE-913B-4A80-9601-D0B9B3C94019}" type="parTrans" cxnId="{1793B3C4-5366-4FFA-8BB4-A71A901982F6}">
      <dgm:prSet/>
      <dgm:spPr/>
      <dgm:t>
        <a:bodyPr/>
        <a:lstStyle/>
        <a:p>
          <a:endParaRPr lang="es-EC" sz="1400" b="1">
            <a:solidFill>
              <a:schemeClr val="tx1"/>
            </a:solidFill>
          </a:endParaRPr>
        </a:p>
      </dgm:t>
    </dgm:pt>
    <dgm:pt modelId="{8DA7DED3-2FA9-4778-BDAA-C71F5AD77AD0}" type="sibTrans" cxnId="{1793B3C4-5366-4FFA-8BB4-A71A901982F6}">
      <dgm:prSet/>
      <dgm:spPr/>
      <dgm:t>
        <a:bodyPr/>
        <a:lstStyle/>
        <a:p>
          <a:endParaRPr lang="es-EC" sz="1400" b="1">
            <a:solidFill>
              <a:schemeClr val="tx1"/>
            </a:solidFill>
          </a:endParaRPr>
        </a:p>
      </dgm:t>
    </dgm:pt>
    <dgm:pt modelId="{7CC0FE7B-6D6C-44A8-96C8-F462E697BA86}">
      <dgm:prSet phldrT="[Texto]" custT="1"/>
      <dgm:spPr/>
      <dgm:t>
        <a:bodyPr/>
        <a:lstStyle/>
        <a:p>
          <a:r>
            <a:rPr lang="es-EC" sz="1400" b="1" dirty="0">
              <a:solidFill>
                <a:schemeClr val="tx1"/>
              </a:solidFill>
            </a:rPr>
            <a:t>Intensidad</a:t>
          </a:r>
        </a:p>
      </dgm:t>
    </dgm:pt>
    <dgm:pt modelId="{67711D76-5E88-4978-93BA-20FF5C8FF966}" type="parTrans" cxnId="{F894B8B6-E546-4644-B7D5-2B9C3EC0B0F1}">
      <dgm:prSet/>
      <dgm:spPr/>
      <dgm:t>
        <a:bodyPr/>
        <a:lstStyle/>
        <a:p>
          <a:endParaRPr lang="es-EC" sz="1400" b="1">
            <a:solidFill>
              <a:schemeClr val="tx1"/>
            </a:solidFill>
          </a:endParaRPr>
        </a:p>
      </dgm:t>
    </dgm:pt>
    <dgm:pt modelId="{A6D2AC0C-7279-4972-A999-073383CF8D65}" type="sibTrans" cxnId="{F894B8B6-E546-4644-B7D5-2B9C3EC0B0F1}">
      <dgm:prSet/>
      <dgm:spPr/>
      <dgm:t>
        <a:bodyPr/>
        <a:lstStyle/>
        <a:p>
          <a:endParaRPr lang="es-EC" sz="1400" b="1">
            <a:solidFill>
              <a:schemeClr val="tx1"/>
            </a:solidFill>
          </a:endParaRPr>
        </a:p>
      </dgm:t>
    </dgm:pt>
    <dgm:pt modelId="{F385BDF4-8E5A-4D1A-9156-1E4209CE541A}">
      <dgm:prSet custT="1"/>
      <dgm:spPr/>
      <dgm:t>
        <a:bodyPr/>
        <a:lstStyle/>
        <a:p>
          <a:r>
            <a:rPr lang="es-EC" sz="1400" b="1" dirty="0">
              <a:solidFill>
                <a:schemeClr val="tx1"/>
              </a:solidFill>
            </a:rPr>
            <a:t>Tipo</a:t>
          </a:r>
        </a:p>
      </dgm:t>
    </dgm:pt>
    <dgm:pt modelId="{2DE84655-F99F-471D-83F8-C1B845C11F5D}" type="parTrans" cxnId="{75410114-C844-4D26-94E3-7EF37CC09A11}">
      <dgm:prSet/>
      <dgm:spPr/>
      <dgm:t>
        <a:bodyPr/>
        <a:lstStyle/>
        <a:p>
          <a:endParaRPr lang="es-EC" sz="1400" b="1">
            <a:solidFill>
              <a:schemeClr val="tx1"/>
            </a:solidFill>
          </a:endParaRPr>
        </a:p>
      </dgm:t>
    </dgm:pt>
    <dgm:pt modelId="{95D96406-8AE3-4554-982E-B9CE2DC7A752}" type="sibTrans" cxnId="{75410114-C844-4D26-94E3-7EF37CC09A11}">
      <dgm:prSet/>
      <dgm:spPr/>
      <dgm:t>
        <a:bodyPr/>
        <a:lstStyle/>
        <a:p>
          <a:endParaRPr lang="es-EC" sz="1400" b="1">
            <a:solidFill>
              <a:schemeClr val="tx1"/>
            </a:solidFill>
          </a:endParaRPr>
        </a:p>
      </dgm:t>
    </dgm:pt>
    <dgm:pt modelId="{BE64E1A3-8FF0-41D3-9C44-8C61A2687656}" type="pres">
      <dgm:prSet presAssocID="{D6D811E0-1924-4229-84CD-091788DEB808}" presName="rootnode" presStyleCnt="0">
        <dgm:presLayoutVars>
          <dgm:chMax/>
          <dgm:chPref/>
          <dgm:dir/>
          <dgm:animLvl val="lvl"/>
        </dgm:presLayoutVars>
      </dgm:prSet>
      <dgm:spPr/>
      <dgm:t>
        <a:bodyPr/>
        <a:lstStyle/>
        <a:p>
          <a:endParaRPr lang="es-EC"/>
        </a:p>
      </dgm:t>
    </dgm:pt>
    <dgm:pt modelId="{A4A555CF-CB73-428C-B4B1-09436B0DA062}" type="pres">
      <dgm:prSet presAssocID="{0C129DB9-1625-4D26-96F8-AB864F35A906}" presName="composite" presStyleCnt="0"/>
      <dgm:spPr/>
    </dgm:pt>
    <dgm:pt modelId="{B1B1A37F-82A0-4906-BF22-E4903257FB05}" type="pres">
      <dgm:prSet presAssocID="{0C129DB9-1625-4D26-96F8-AB864F35A906}" presName="bentUpArrow1" presStyleLbl="alignImgPlace1" presStyleIdx="0" presStyleCnt="3"/>
      <dgm:spPr/>
    </dgm:pt>
    <dgm:pt modelId="{384BECE5-65CD-4F4A-A026-E54ECFCF79DC}" type="pres">
      <dgm:prSet presAssocID="{0C129DB9-1625-4D26-96F8-AB864F35A906}" presName="ParentText" presStyleLbl="node1" presStyleIdx="0" presStyleCnt="4">
        <dgm:presLayoutVars>
          <dgm:chMax val="1"/>
          <dgm:chPref val="1"/>
          <dgm:bulletEnabled val="1"/>
        </dgm:presLayoutVars>
      </dgm:prSet>
      <dgm:spPr/>
      <dgm:t>
        <a:bodyPr/>
        <a:lstStyle/>
        <a:p>
          <a:endParaRPr lang="es-EC"/>
        </a:p>
      </dgm:t>
    </dgm:pt>
    <dgm:pt modelId="{58A74064-DFDA-45ED-829D-C74A2471EE9C}" type="pres">
      <dgm:prSet presAssocID="{0C129DB9-1625-4D26-96F8-AB864F35A906}" presName="ChildText" presStyleLbl="revTx" presStyleIdx="0" presStyleCnt="3">
        <dgm:presLayoutVars>
          <dgm:chMax val="0"/>
          <dgm:chPref val="0"/>
          <dgm:bulletEnabled val="1"/>
        </dgm:presLayoutVars>
      </dgm:prSet>
      <dgm:spPr/>
    </dgm:pt>
    <dgm:pt modelId="{723492CB-0721-4DBB-990E-BC89195E8715}" type="pres">
      <dgm:prSet presAssocID="{D78B4E70-43F4-4E67-9C59-825B7CCE707B}" presName="sibTrans" presStyleCnt="0"/>
      <dgm:spPr/>
    </dgm:pt>
    <dgm:pt modelId="{03690F44-100E-44A9-9448-A08926EB8D6F}" type="pres">
      <dgm:prSet presAssocID="{B7E504DA-CE4D-40BF-BC50-EB49E05F2B17}" presName="composite" presStyleCnt="0"/>
      <dgm:spPr/>
    </dgm:pt>
    <dgm:pt modelId="{B0FC8102-2210-4EB7-B1C8-B01053A3EAFB}" type="pres">
      <dgm:prSet presAssocID="{B7E504DA-CE4D-40BF-BC50-EB49E05F2B17}" presName="bentUpArrow1" presStyleLbl="alignImgPlace1" presStyleIdx="1" presStyleCnt="3"/>
      <dgm:spPr/>
    </dgm:pt>
    <dgm:pt modelId="{D633D839-73A1-4750-A962-93F630418738}" type="pres">
      <dgm:prSet presAssocID="{B7E504DA-CE4D-40BF-BC50-EB49E05F2B17}" presName="ParentText" presStyleLbl="node1" presStyleIdx="1" presStyleCnt="4">
        <dgm:presLayoutVars>
          <dgm:chMax val="1"/>
          <dgm:chPref val="1"/>
          <dgm:bulletEnabled val="1"/>
        </dgm:presLayoutVars>
      </dgm:prSet>
      <dgm:spPr/>
      <dgm:t>
        <a:bodyPr/>
        <a:lstStyle/>
        <a:p>
          <a:endParaRPr lang="es-EC"/>
        </a:p>
      </dgm:t>
    </dgm:pt>
    <dgm:pt modelId="{2988A156-2F36-4272-8A6B-44B184425D80}" type="pres">
      <dgm:prSet presAssocID="{B7E504DA-CE4D-40BF-BC50-EB49E05F2B17}" presName="ChildText" presStyleLbl="revTx" presStyleIdx="1" presStyleCnt="3">
        <dgm:presLayoutVars>
          <dgm:chMax val="0"/>
          <dgm:chPref val="0"/>
          <dgm:bulletEnabled val="1"/>
        </dgm:presLayoutVars>
      </dgm:prSet>
      <dgm:spPr/>
    </dgm:pt>
    <dgm:pt modelId="{155544ED-3E77-4EA3-A77F-6063A70E32AB}" type="pres">
      <dgm:prSet presAssocID="{8DA7DED3-2FA9-4778-BDAA-C71F5AD77AD0}" presName="sibTrans" presStyleCnt="0"/>
      <dgm:spPr/>
    </dgm:pt>
    <dgm:pt modelId="{8F49C54C-C2B0-4ADA-9B4B-EDFFA6710B79}" type="pres">
      <dgm:prSet presAssocID="{F385BDF4-8E5A-4D1A-9156-1E4209CE541A}" presName="composite" presStyleCnt="0"/>
      <dgm:spPr/>
    </dgm:pt>
    <dgm:pt modelId="{98F19E1C-5925-4B77-AA3D-2A7FF1A078D1}" type="pres">
      <dgm:prSet presAssocID="{F385BDF4-8E5A-4D1A-9156-1E4209CE541A}" presName="bentUpArrow1" presStyleLbl="alignImgPlace1" presStyleIdx="2" presStyleCnt="3"/>
      <dgm:spPr/>
    </dgm:pt>
    <dgm:pt modelId="{0FCAB52E-8852-48B3-9C41-B305C3FD56DB}" type="pres">
      <dgm:prSet presAssocID="{F385BDF4-8E5A-4D1A-9156-1E4209CE541A}" presName="ParentText" presStyleLbl="node1" presStyleIdx="2" presStyleCnt="4">
        <dgm:presLayoutVars>
          <dgm:chMax val="1"/>
          <dgm:chPref val="1"/>
          <dgm:bulletEnabled val="1"/>
        </dgm:presLayoutVars>
      </dgm:prSet>
      <dgm:spPr/>
      <dgm:t>
        <a:bodyPr/>
        <a:lstStyle/>
        <a:p>
          <a:endParaRPr lang="es-EC"/>
        </a:p>
      </dgm:t>
    </dgm:pt>
    <dgm:pt modelId="{900D699D-9036-4278-8038-AE31B6975339}" type="pres">
      <dgm:prSet presAssocID="{F385BDF4-8E5A-4D1A-9156-1E4209CE541A}" presName="ChildText" presStyleLbl="revTx" presStyleIdx="2" presStyleCnt="3">
        <dgm:presLayoutVars>
          <dgm:chMax val="0"/>
          <dgm:chPref val="0"/>
          <dgm:bulletEnabled val="1"/>
        </dgm:presLayoutVars>
      </dgm:prSet>
      <dgm:spPr/>
    </dgm:pt>
    <dgm:pt modelId="{48AA59AE-A258-4020-A81A-A911D354B3D9}" type="pres">
      <dgm:prSet presAssocID="{95D96406-8AE3-4554-982E-B9CE2DC7A752}" presName="sibTrans" presStyleCnt="0"/>
      <dgm:spPr/>
    </dgm:pt>
    <dgm:pt modelId="{5F60E9A5-7F9D-4F33-834D-355A12792EEA}" type="pres">
      <dgm:prSet presAssocID="{7CC0FE7B-6D6C-44A8-96C8-F462E697BA86}" presName="composite" presStyleCnt="0"/>
      <dgm:spPr/>
    </dgm:pt>
    <dgm:pt modelId="{1FF2FFE5-FEEE-48F8-ABA1-2E9FBCEB4F17}" type="pres">
      <dgm:prSet presAssocID="{7CC0FE7B-6D6C-44A8-96C8-F462E697BA86}" presName="ParentText" presStyleLbl="node1" presStyleIdx="3" presStyleCnt="4">
        <dgm:presLayoutVars>
          <dgm:chMax val="1"/>
          <dgm:chPref val="1"/>
          <dgm:bulletEnabled val="1"/>
        </dgm:presLayoutVars>
      </dgm:prSet>
      <dgm:spPr/>
      <dgm:t>
        <a:bodyPr/>
        <a:lstStyle/>
        <a:p>
          <a:endParaRPr lang="es-EC"/>
        </a:p>
      </dgm:t>
    </dgm:pt>
  </dgm:ptLst>
  <dgm:cxnLst>
    <dgm:cxn modelId="{81C2CEEE-CBD7-4C7C-B161-0D1B26087F38}" type="presOf" srcId="{D6D811E0-1924-4229-84CD-091788DEB808}" destId="{BE64E1A3-8FF0-41D3-9C44-8C61A2687656}" srcOrd="0" destOrd="0" presId="urn:microsoft.com/office/officeart/2005/8/layout/StepDownProcess"/>
    <dgm:cxn modelId="{DD771A8D-477B-4514-8F66-3B72C8840B46}" type="presOf" srcId="{B7E504DA-CE4D-40BF-BC50-EB49E05F2B17}" destId="{D633D839-73A1-4750-A962-93F630418738}" srcOrd="0" destOrd="0" presId="urn:microsoft.com/office/officeart/2005/8/layout/StepDownProcess"/>
    <dgm:cxn modelId="{4466A378-6587-4C63-9A6E-A92E66D25549}" type="presOf" srcId="{F385BDF4-8E5A-4D1A-9156-1E4209CE541A}" destId="{0FCAB52E-8852-48B3-9C41-B305C3FD56DB}" srcOrd="0" destOrd="0" presId="urn:microsoft.com/office/officeart/2005/8/layout/StepDownProcess"/>
    <dgm:cxn modelId="{4C0F3188-68DF-41C9-B8E7-23612BEF866C}" type="presOf" srcId="{0C129DB9-1625-4D26-96F8-AB864F35A906}" destId="{384BECE5-65CD-4F4A-A026-E54ECFCF79DC}" srcOrd="0" destOrd="0" presId="urn:microsoft.com/office/officeart/2005/8/layout/StepDownProcess"/>
    <dgm:cxn modelId="{F894B8B6-E546-4644-B7D5-2B9C3EC0B0F1}" srcId="{D6D811E0-1924-4229-84CD-091788DEB808}" destId="{7CC0FE7B-6D6C-44A8-96C8-F462E697BA86}" srcOrd="3" destOrd="0" parTransId="{67711D76-5E88-4978-93BA-20FF5C8FF966}" sibTransId="{A6D2AC0C-7279-4972-A999-073383CF8D65}"/>
    <dgm:cxn modelId="{953B65BB-308D-41E7-9407-31C7BBE4C5CE}" srcId="{D6D811E0-1924-4229-84CD-091788DEB808}" destId="{0C129DB9-1625-4D26-96F8-AB864F35A906}" srcOrd="0" destOrd="0" parTransId="{CFB2EE12-76E0-4088-9B45-73D814133D79}" sibTransId="{D78B4E70-43F4-4E67-9C59-825B7CCE707B}"/>
    <dgm:cxn modelId="{AEA91D14-93C9-4F87-A678-3BAFBF0A170B}" type="presOf" srcId="{7CC0FE7B-6D6C-44A8-96C8-F462E697BA86}" destId="{1FF2FFE5-FEEE-48F8-ABA1-2E9FBCEB4F17}" srcOrd="0" destOrd="0" presId="urn:microsoft.com/office/officeart/2005/8/layout/StepDownProcess"/>
    <dgm:cxn modelId="{1793B3C4-5366-4FFA-8BB4-A71A901982F6}" srcId="{D6D811E0-1924-4229-84CD-091788DEB808}" destId="{B7E504DA-CE4D-40BF-BC50-EB49E05F2B17}" srcOrd="1" destOrd="0" parTransId="{BADA21EE-913B-4A80-9601-D0B9B3C94019}" sibTransId="{8DA7DED3-2FA9-4778-BDAA-C71F5AD77AD0}"/>
    <dgm:cxn modelId="{75410114-C844-4D26-94E3-7EF37CC09A11}" srcId="{D6D811E0-1924-4229-84CD-091788DEB808}" destId="{F385BDF4-8E5A-4D1A-9156-1E4209CE541A}" srcOrd="2" destOrd="0" parTransId="{2DE84655-F99F-471D-83F8-C1B845C11F5D}" sibTransId="{95D96406-8AE3-4554-982E-B9CE2DC7A752}"/>
    <dgm:cxn modelId="{7192D0FE-7E79-483A-9F75-116F035C72CE}" type="presParOf" srcId="{BE64E1A3-8FF0-41D3-9C44-8C61A2687656}" destId="{A4A555CF-CB73-428C-B4B1-09436B0DA062}" srcOrd="0" destOrd="0" presId="urn:microsoft.com/office/officeart/2005/8/layout/StepDownProcess"/>
    <dgm:cxn modelId="{2E4F66E9-4E99-4140-8F23-4ECA6D5D2D72}" type="presParOf" srcId="{A4A555CF-CB73-428C-B4B1-09436B0DA062}" destId="{B1B1A37F-82A0-4906-BF22-E4903257FB05}" srcOrd="0" destOrd="0" presId="urn:microsoft.com/office/officeart/2005/8/layout/StepDownProcess"/>
    <dgm:cxn modelId="{7F75B97D-64FB-4D8E-A1ED-5AE998D27223}" type="presParOf" srcId="{A4A555CF-CB73-428C-B4B1-09436B0DA062}" destId="{384BECE5-65CD-4F4A-A026-E54ECFCF79DC}" srcOrd="1" destOrd="0" presId="urn:microsoft.com/office/officeart/2005/8/layout/StepDownProcess"/>
    <dgm:cxn modelId="{2FA6DF84-6F3C-4BCD-A8D7-C821DEDC23B4}" type="presParOf" srcId="{A4A555CF-CB73-428C-B4B1-09436B0DA062}" destId="{58A74064-DFDA-45ED-829D-C74A2471EE9C}" srcOrd="2" destOrd="0" presId="urn:microsoft.com/office/officeart/2005/8/layout/StepDownProcess"/>
    <dgm:cxn modelId="{AE7F82E3-B2BB-4842-BB7A-7DEA1D140F51}" type="presParOf" srcId="{BE64E1A3-8FF0-41D3-9C44-8C61A2687656}" destId="{723492CB-0721-4DBB-990E-BC89195E8715}" srcOrd="1" destOrd="0" presId="urn:microsoft.com/office/officeart/2005/8/layout/StepDownProcess"/>
    <dgm:cxn modelId="{BFAD69AF-B497-4A25-8CCE-7D1633B505EE}" type="presParOf" srcId="{BE64E1A3-8FF0-41D3-9C44-8C61A2687656}" destId="{03690F44-100E-44A9-9448-A08926EB8D6F}" srcOrd="2" destOrd="0" presId="urn:microsoft.com/office/officeart/2005/8/layout/StepDownProcess"/>
    <dgm:cxn modelId="{6C1FD449-FC60-4DC6-B0C2-AFFE91ADD00F}" type="presParOf" srcId="{03690F44-100E-44A9-9448-A08926EB8D6F}" destId="{B0FC8102-2210-4EB7-B1C8-B01053A3EAFB}" srcOrd="0" destOrd="0" presId="urn:microsoft.com/office/officeart/2005/8/layout/StepDownProcess"/>
    <dgm:cxn modelId="{7F89F99C-728F-4078-BBB1-E98DBF024705}" type="presParOf" srcId="{03690F44-100E-44A9-9448-A08926EB8D6F}" destId="{D633D839-73A1-4750-A962-93F630418738}" srcOrd="1" destOrd="0" presId="urn:microsoft.com/office/officeart/2005/8/layout/StepDownProcess"/>
    <dgm:cxn modelId="{E1842BA0-CC96-4A45-87D3-19F06888295C}" type="presParOf" srcId="{03690F44-100E-44A9-9448-A08926EB8D6F}" destId="{2988A156-2F36-4272-8A6B-44B184425D80}" srcOrd="2" destOrd="0" presId="urn:microsoft.com/office/officeart/2005/8/layout/StepDownProcess"/>
    <dgm:cxn modelId="{2E9D3C9E-F116-4504-BB25-7EE3501E6A45}" type="presParOf" srcId="{BE64E1A3-8FF0-41D3-9C44-8C61A2687656}" destId="{155544ED-3E77-4EA3-A77F-6063A70E32AB}" srcOrd="3" destOrd="0" presId="urn:microsoft.com/office/officeart/2005/8/layout/StepDownProcess"/>
    <dgm:cxn modelId="{F07F28C5-CDAC-4AFC-B196-33DE0CE353FB}" type="presParOf" srcId="{BE64E1A3-8FF0-41D3-9C44-8C61A2687656}" destId="{8F49C54C-C2B0-4ADA-9B4B-EDFFA6710B79}" srcOrd="4" destOrd="0" presId="urn:microsoft.com/office/officeart/2005/8/layout/StepDownProcess"/>
    <dgm:cxn modelId="{3A2BEBBC-5C0E-4627-9DFE-CB763A8F9D89}" type="presParOf" srcId="{8F49C54C-C2B0-4ADA-9B4B-EDFFA6710B79}" destId="{98F19E1C-5925-4B77-AA3D-2A7FF1A078D1}" srcOrd="0" destOrd="0" presId="urn:microsoft.com/office/officeart/2005/8/layout/StepDownProcess"/>
    <dgm:cxn modelId="{64A81596-35E1-4CE7-8868-DF05ECB09756}" type="presParOf" srcId="{8F49C54C-C2B0-4ADA-9B4B-EDFFA6710B79}" destId="{0FCAB52E-8852-48B3-9C41-B305C3FD56DB}" srcOrd="1" destOrd="0" presId="urn:microsoft.com/office/officeart/2005/8/layout/StepDownProcess"/>
    <dgm:cxn modelId="{69ABE573-8D5C-4277-92CE-1C1F149E6FC0}" type="presParOf" srcId="{8F49C54C-C2B0-4ADA-9B4B-EDFFA6710B79}" destId="{900D699D-9036-4278-8038-AE31B6975339}" srcOrd="2" destOrd="0" presId="urn:microsoft.com/office/officeart/2005/8/layout/StepDownProcess"/>
    <dgm:cxn modelId="{DEEBF969-BBA9-44EA-9000-A0A4D08F0A8D}" type="presParOf" srcId="{BE64E1A3-8FF0-41D3-9C44-8C61A2687656}" destId="{48AA59AE-A258-4020-A81A-A911D354B3D9}" srcOrd="5" destOrd="0" presId="urn:microsoft.com/office/officeart/2005/8/layout/StepDownProcess"/>
    <dgm:cxn modelId="{EA6A6937-C9CC-4AD4-AD42-AAFF171E1C01}" type="presParOf" srcId="{BE64E1A3-8FF0-41D3-9C44-8C61A2687656}" destId="{5F60E9A5-7F9D-4F33-834D-355A12792EEA}" srcOrd="6" destOrd="0" presId="urn:microsoft.com/office/officeart/2005/8/layout/StepDownProcess"/>
    <dgm:cxn modelId="{9F19A97F-98BE-4F3F-BFCC-42E10C6BEF07}" type="presParOf" srcId="{5F60E9A5-7F9D-4F33-834D-355A12792EEA}" destId="{1FF2FFE5-FEEE-48F8-ABA1-2E9FBCEB4F1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E93F28-FE9D-4A20-959D-11865EDD6CA2}" type="doc">
      <dgm:prSet loTypeId="urn:microsoft.com/office/officeart/2005/8/layout/chevron1" loCatId="process" qsTypeId="urn:microsoft.com/office/officeart/2005/8/quickstyle/simple1" qsCatId="simple" csTypeId="urn:microsoft.com/office/officeart/2005/8/colors/accent1_2" csCatId="accent1" phldr="1"/>
      <dgm:spPr/>
    </dgm:pt>
    <dgm:pt modelId="{E26B1561-5CED-4A0C-9A23-D9801FB5B45E}">
      <dgm:prSet phldrT="[Texto]"/>
      <dgm:spPr/>
      <dgm:t>
        <a:bodyPr/>
        <a:lstStyle/>
        <a:p>
          <a:r>
            <a:rPr lang="es-EC" dirty="0">
              <a:solidFill>
                <a:schemeClr val="tx1"/>
              </a:solidFill>
              <a:latin typeface="Tw Cen MT" panose="020B0602020104020603" pitchFamily="34" charset="0"/>
            </a:rPr>
            <a:t>Bienestar Corporal</a:t>
          </a:r>
        </a:p>
      </dgm:t>
    </dgm:pt>
    <dgm:pt modelId="{BD30928C-FCD7-4B46-86E3-519D7555E1D3}" type="parTrans" cxnId="{0C67FEC0-5A2D-4E0D-8B1F-50DA69035E45}">
      <dgm:prSet/>
      <dgm:spPr/>
      <dgm:t>
        <a:bodyPr/>
        <a:lstStyle/>
        <a:p>
          <a:endParaRPr lang="es-EC">
            <a:solidFill>
              <a:schemeClr val="tx1"/>
            </a:solidFill>
            <a:latin typeface="Tw Cen MT" panose="020B0602020104020603" pitchFamily="34" charset="0"/>
          </a:endParaRPr>
        </a:p>
      </dgm:t>
    </dgm:pt>
    <dgm:pt modelId="{CD959A8B-F367-4DC2-BC3E-0C1750C89F5D}" type="sibTrans" cxnId="{0C67FEC0-5A2D-4E0D-8B1F-50DA69035E45}">
      <dgm:prSet/>
      <dgm:spPr/>
      <dgm:t>
        <a:bodyPr/>
        <a:lstStyle/>
        <a:p>
          <a:endParaRPr lang="es-EC">
            <a:solidFill>
              <a:schemeClr val="tx1"/>
            </a:solidFill>
            <a:latin typeface="Tw Cen MT" panose="020B0602020104020603" pitchFamily="34" charset="0"/>
          </a:endParaRPr>
        </a:p>
      </dgm:t>
    </dgm:pt>
    <dgm:pt modelId="{81BBD04B-5677-48A2-8BB8-E6C8456B9711}">
      <dgm:prSet phldrT="[Texto]"/>
      <dgm:spPr/>
      <dgm:t>
        <a:bodyPr/>
        <a:lstStyle/>
        <a:p>
          <a:r>
            <a:rPr lang="es-EC" dirty="0">
              <a:solidFill>
                <a:schemeClr val="tx1"/>
              </a:solidFill>
              <a:latin typeface="Tw Cen MT" panose="020B0602020104020603" pitchFamily="34" charset="0"/>
            </a:rPr>
            <a:t>Voluntad para alcanzar un objetivo</a:t>
          </a:r>
        </a:p>
      </dgm:t>
    </dgm:pt>
    <dgm:pt modelId="{71229D2D-5CA5-4C68-93CB-5F6F950C8FF1}" type="parTrans" cxnId="{6A00616D-720F-490E-9CB2-6027154E9B99}">
      <dgm:prSet/>
      <dgm:spPr/>
      <dgm:t>
        <a:bodyPr/>
        <a:lstStyle/>
        <a:p>
          <a:endParaRPr lang="es-EC">
            <a:solidFill>
              <a:schemeClr val="tx1"/>
            </a:solidFill>
            <a:latin typeface="Tw Cen MT" panose="020B0602020104020603" pitchFamily="34" charset="0"/>
          </a:endParaRPr>
        </a:p>
      </dgm:t>
    </dgm:pt>
    <dgm:pt modelId="{68CF5519-5C93-4959-8601-B66E2EF6ABFC}" type="sibTrans" cxnId="{6A00616D-720F-490E-9CB2-6027154E9B99}">
      <dgm:prSet/>
      <dgm:spPr/>
      <dgm:t>
        <a:bodyPr/>
        <a:lstStyle/>
        <a:p>
          <a:endParaRPr lang="es-EC">
            <a:solidFill>
              <a:schemeClr val="tx1"/>
            </a:solidFill>
            <a:latin typeface="Tw Cen MT" panose="020B0602020104020603" pitchFamily="34" charset="0"/>
          </a:endParaRPr>
        </a:p>
      </dgm:t>
    </dgm:pt>
    <dgm:pt modelId="{69514D44-B823-46FE-A552-473F8D402ABA}">
      <dgm:prSet/>
      <dgm:spPr/>
      <dgm:t>
        <a:bodyPr/>
        <a:lstStyle/>
        <a:p>
          <a:r>
            <a:rPr lang="es-EC" dirty="0">
              <a:solidFill>
                <a:schemeClr val="tx1"/>
              </a:solidFill>
              <a:latin typeface="Tw Cen MT" panose="020B0602020104020603" pitchFamily="34" charset="0"/>
            </a:rPr>
            <a:t>Trabajo en equipo</a:t>
          </a:r>
        </a:p>
      </dgm:t>
    </dgm:pt>
    <dgm:pt modelId="{AF8B158D-E70B-485B-BA8F-B7F2198FECF2}" type="parTrans" cxnId="{AB16B93A-54E4-4800-A5ED-639CB92B14E1}">
      <dgm:prSet/>
      <dgm:spPr/>
      <dgm:t>
        <a:bodyPr/>
        <a:lstStyle/>
        <a:p>
          <a:endParaRPr lang="es-EC">
            <a:solidFill>
              <a:schemeClr val="tx1"/>
            </a:solidFill>
            <a:latin typeface="Tw Cen MT" panose="020B0602020104020603" pitchFamily="34" charset="0"/>
          </a:endParaRPr>
        </a:p>
      </dgm:t>
    </dgm:pt>
    <dgm:pt modelId="{54DEFE3F-4275-48B4-92BE-C86D855691B5}" type="sibTrans" cxnId="{AB16B93A-54E4-4800-A5ED-639CB92B14E1}">
      <dgm:prSet/>
      <dgm:spPr/>
      <dgm:t>
        <a:bodyPr/>
        <a:lstStyle/>
        <a:p>
          <a:endParaRPr lang="es-EC">
            <a:solidFill>
              <a:schemeClr val="tx1"/>
            </a:solidFill>
            <a:latin typeface="Tw Cen MT" panose="020B0602020104020603" pitchFamily="34" charset="0"/>
          </a:endParaRPr>
        </a:p>
      </dgm:t>
    </dgm:pt>
    <dgm:pt modelId="{9172588E-1583-4C99-9F23-9D7E9A6C2D5D}">
      <dgm:prSet/>
      <dgm:spPr/>
      <dgm:t>
        <a:bodyPr/>
        <a:lstStyle/>
        <a:p>
          <a:r>
            <a:rPr lang="es-EC" dirty="0">
              <a:solidFill>
                <a:schemeClr val="tx1"/>
              </a:solidFill>
              <a:latin typeface="Tw Cen MT" panose="020B0602020104020603" pitchFamily="34" charset="0"/>
            </a:rPr>
            <a:t>Actitudes de solidaridad</a:t>
          </a:r>
        </a:p>
      </dgm:t>
    </dgm:pt>
    <dgm:pt modelId="{3A6A3B35-FE17-4F18-AFA4-CCA58CDE72A1}" type="parTrans" cxnId="{338B1F4C-73E4-49A1-9166-643EDA051C9A}">
      <dgm:prSet/>
      <dgm:spPr/>
      <dgm:t>
        <a:bodyPr/>
        <a:lstStyle/>
        <a:p>
          <a:endParaRPr lang="es-EC">
            <a:solidFill>
              <a:schemeClr val="tx1"/>
            </a:solidFill>
            <a:latin typeface="Tw Cen MT" panose="020B0602020104020603" pitchFamily="34" charset="0"/>
          </a:endParaRPr>
        </a:p>
      </dgm:t>
    </dgm:pt>
    <dgm:pt modelId="{EBDAE629-CAE2-487D-A0BF-1AD192BBD11B}" type="sibTrans" cxnId="{338B1F4C-73E4-49A1-9166-643EDA051C9A}">
      <dgm:prSet/>
      <dgm:spPr/>
      <dgm:t>
        <a:bodyPr/>
        <a:lstStyle/>
        <a:p>
          <a:endParaRPr lang="es-EC">
            <a:solidFill>
              <a:schemeClr val="tx1"/>
            </a:solidFill>
            <a:latin typeface="Tw Cen MT" panose="020B0602020104020603" pitchFamily="34" charset="0"/>
          </a:endParaRPr>
        </a:p>
      </dgm:t>
    </dgm:pt>
    <dgm:pt modelId="{2A597754-4B06-4DD2-BE79-E472C3F0C4F5}">
      <dgm:prSet/>
      <dgm:spPr/>
      <dgm:t>
        <a:bodyPr/>
        <a:lstStyle/>
        <a:p>
          <a:r>
            <a:rPr lang="es-EC" dirty="0">
              <a:solidFill>
                <a:schemeClr val="tx1"/>
              </a:solidFill>
              <a:latin typeface="Tw Cen MT" panose="020B0602020104020603" pitchFamily="34" charset="0"/>
            </a:rPr>
            <a:t>Responsabilidad</a:t>
          </a:r>
        </a:p>
      </dgm:t>
    </dgm:pt>
    <dgm:pt modelId="{7681E56F-8003-4118-B2C4-F4D60C1767A3}" type="parTrans" cxnId="{5D2E301D-800E-4DCD-A9FE-C6ECAC34D89A}">
      <dgm:prSet/>
      <dgm:spPr/>
      <dgm:t>
        <a:bodyPr/>
        <a:lstStyle/>
        <a:p>
          <a:endParaRPr lang="es-EC">
            <a:solidFill>
              <a:schemeClr val="tx1"/>
            </a:solidFill>
            <a:latin typeface="Tw Cen MT" panose="020B0602020104020603" pitchFamily="34" charset="0"/>
          </a:endParaRPr>
        </a:p>
      </dgm:t>
    </dgm:pt>
    <dgm:pt modelId="{83605C6A-0A62-42EC-8EC2-A1370E8375F0}" type="sibTrans" cxnId="{5D2E301D-800E-4DCD-A9FE-C6ECAC34D89A}">
      <dgm:prSet/>
      <dgm:spPr/>
      <dgm:t>
        <a:bodyPr/>
        <a:lstStyle/>
        <a:p>
          <a:endParaRPr lang="es-EC">
            <a:solidFill>
              <a:schemeClr val="tx1"/>
            </a:solidFill>
            <a:latin typeface="Tw Cen MT" panose="020B0602020104020603" pitchFamily="34" charset="0"/>
          </a:endParaRPr>
        </a:p>
      </dgm:t>
    </dgm:pt>
    <dgm:pt modelId="{B6DDDA75-ACE4-4BF2-9E6D-DDF726050AE2}">
      <dgm:prSet phldrT="[Texto]"/>
      <dgm:spPr/>
      <dgm:t>
        <a:bodyPr/>
        <a:lstStyle/>
        <a:p>
          <a:r>
            <a:rPr lang="es-EC" dirty="0">
              <a:solidFill>
                <a:schemeClr val="tx1"/>
              </a:solidFill>
              <a:latin typeface="Tw Cen MT" panose="020B0602020104020603" pitchFamily="34" charset="0"/>
            </a:rPr>
            <a:t>Aprender a compartir</a:t>
          </a:r>
        </a:p>
      </dgm:t>
    </dgm:pt>
    <dgm:pt modelId="{3803B07E-2AEB-421C-9AA4-E511351639F7}" type="sibTrans" cxnId="{F5344390-9A02-48F3-AE82-ACB173894DF5}">
      <dgm:prSet/>
      <dgm:spPr/>
      <dgm:t>
        <a:bodyPr/>
        <a:lstStyle/>
        <a:p>
          <a:endParaRPr lang="es-EC">
            <a:solidFill>
              <a:schemeClr val="tx1"/>
            </a:solidFill>
            <a:latin typeface="Tw Cen MT" panose="020B0602020104020603" pitchFamily="34" charset="0"/>
          </a:endParaRPr>
        </a:p>
      </dgm:t>
    </dgm:pt>
    <dgm:pt modelId="{BB5592C3-47B4-4469-9E29-8026D7FBDEF4}" type="parTrans" cxnId="{F5344390-9A02-48F3-AE82-ACB173894DF5}">
      <dgm:prSet/>
      <dgm:spPr/>
      <dgm:t>
        <a:bodyPr/>
        <a:lstStyle/>
        <a:p>
          <a:endParaRPr lang="es-EC">
            <a:solidFill>
              <a:schemeClr val="tx1"/>
            </a:solidFill>
            <a:latin typeface="Tw Cen MT" panose="020B0602020104020603" pitchFamily="34" charset="0"/>
          </a:endParaRPr>
        </a:p>
      </dgm:t>
    </dgm:pt>
    <dgm:pt modelId="{3DBA25D8-C78E-41D2-ADA6-ED932CC60A42}" type="pres">
      <dgm:prSet presAssocID="{91E93F28-FE9D-4A20-959D-11865EDD6CA2}" presName="Name0" presStyleCnt="0">
        <dgm:presLayoutVars>
          <dgm:dir/>
          <dgm:animLvl val="lvl"/>
          <dgm:resizeHandles val="exact"/>
        </dgm:presLayoutVars>
      </dgm:prSet>
      <dgm:spPr/>
    </dgm:pt>
    <dgm:pt modelId="{44DF53FC-7630-431F-9F2E-C42960C1FE3F}" type="pres">
      <dgm:prSet presAssocID="{E26B1561-5CED-4A0C-9A23-D9801FB5B45E}" presName="parTxOnly" presStyleLbl="node1" presStyleIdx="0" presStyleCnt="6">
        <dgm:presLayoutVars>
          <dgm:chMax val="0"/>
          <dgm:chPref val="0"/>
          <dgm:bulletEnabled val="1"/>
        </dgm:presLayoutVars>
      </dgm:prSet>
      <dgm:spPr/>
      <dgm:t>
        <a:bodyPr/>
        <a:lstStyle/>
        <a:p>
          <a:endParaRPr lang="es-EC"/>
        </a:p>
      </dgm:t>
    </dgm:pt>
    <dgm:pt modelId="{1AB3F5AB-94D9-4CBD-B426-6322E3866166}" type="pres">
      <dgm:prSet presAssocID="{CD959A8B-F367-4DC2-BC3E-0C1750C89F5D}" presName="parTxOnlySpace" presStyleCnt="0"/>
      <dgm:spPr/>
    </dgm:pt>
    <dgm:pt modelId="{BDCF962F-6CAD-4F5C-9953-411618A38630}" type="pres">
      <dgm:prSet presAssocID="{B6DDDA75-ACE4-4BF2-9E6D-DDF726050AE2}" presName="parTxOnly" presStyleLbl="node1" presStyleIdx="1" presStyleCnt="6">
        <dgm:presLayoutVars>
          <dgm:chMax val="0"/>
          <dgm:chPref val="0"/>
          <dgm:bulletEnabled val="1"/>
        </dgm:presLayoutVars>
      </dgm:prSet>
      <dgm:spPr/>
      <dgm:t>
        <a:bodyPr/>
        <a:lstStyle/>
        <a:p>
          <a:endParaRPr lang="es-EC"/>
        </a:p>
      </dgm:t>
    </dgm:pt>
    <dgm:pt modelId="{A78502D6-F6A1-4756-9A01-5E437F2635B3}" type="pres">
      <dgm:prSet presAssocID="{3803B07E-2AEB-421C-9AA4-E511351639F7}" presName="parTxOnlySpace" presStyleCnt="0"/>
      <dgm:spPr/>
    </dgm:pt>
    <dgm:pt modelId="{F1BFF30E-A305-4664-8F26-FDF9DFB91A95}" type="pres">
      <dgm:prSet presAssocID="{69514D44-B823-46FE-A552-473F8D402ABA}" presName="parTxOnly" presStyleLbl="node1" presStyleIdx="2" presStyleCnt="6">
        <dgm:presLayoutVars>
          <dgm:chMax val="0"/>
          <dgm:chPref val="0"/>
          <dgm:bulletEnabled val="1"/>
        </dgm:presLayoutVars>
      </dgm:prSet>
      <dgm:spPr/>
      <dgm:t>
        <a:bodyPr/>
        <a:lstStyle/>
        <a:p>
          <a:endParaRPr lang="es-EC"/>
        </a:p>
      </dgm:t>
    </dgm:pt>
    <dgm:pt modelId="{CDB457D8-148A-4296-AE0C-E43379C6DAE2}" type="pres">
      <dgm:prSet presAssocID="{54DEFE3F-4275-48B4-92BE-C86D855691B5}" presName="parTxOnlySpace" presStyleCnt="0"/>
      <dgm:spPr/>
    </dgm:pt>
    <dgm:pt modelId="{5163A5C4-0F93-4D95-BF67-13638FA29F54}" type="pres">
      <dgm:prSet presAssocID="{9172588E-1583-4C99-9F23-9D7E9A6C2D5D}" presName="parTxOnly" presStyleLbl="node1" presStyleIdx="3" presStyleCnt="6">
        <dgm:presLayoutVars>
          <dgm:chMax val="0"/>
          <dgm:chPref val="0"/>
          <dgm:bulletEnabled val="1"/>
        </dgm:presLayoutVars>
      </dgm:prSet>
      <dgm:spPr/>
      <dgm:t>
        <a:bodyPr/>
        <a:lstStyle/>
        <a:p>
          <a:endParaRPr lang="es-EC"/>
        </a:p>
      </dgm:t>
    </dgm:pt>
    <dgm:pt modelId="{6A18BB24-1FA3-4BB8-B3E7-3DF71F8E2981}" type="pres">
      <dgm:prSet presAssocID="{EBDAE629-CAE2-487D-A0BF-1AD192BBD11B}" presName="parTxOnlySpace" presStyleCnt="0"/>
      <dgm:spPr/>
    </dgm:pt>
    <dgm:pt modelId="{A98DCEE7-8A97-4F2A-BEDA-5177F97C5B0B}" type="pres">
      <dgm:prSet presAssocID="{2A597754-4B06-4DD2-BE79-E472C3F0C4F5}" presName="parTxOnly" presStyleLbl="node1" presStyleIdx="4" presStyleCnt="6">
        <dgm:presLayoutVars>
          <dgm:chMax val="0"/>
          <dgm:chPref val="0"/>
          <dgm:bulletEnabled val="1"/>
        </dgm:presLayoutVars>
      </dgm:prSet>
      <dgm:spPr/>
      <dgm:t>
        <a:bodyPr/>
        <a:lstStyle/>
        <a:p>
          <a:endParaRPr lang="es-EC"/>
        </a:p>
      </dgm:t>
    </dgm:pt>
    <dgm:pt modelId="{EF598232-A548-42AF-95FC-E720C4C1E4EC}" type="pres">
      <dgm:prSet presAssocID="{83605C6A-0A62-42EC-8EC2-A1370E8375F0}" presName="parTxOnlySpace" presStyleCnt="0"/>
      <dgm:spPr/>
    </dgm:pt>
    <dgm:pt modelId="{CB830D1B-413B-442B-B26C-DEE78DB785B8}" type="pres">
      <dgm:prSet presAssocID="{81BBD04B-5677-48A2-8BB8-E6C8456B9711}" presName="parTxOnly" presStyleLbl="node1" presStyleIdx="5" presStyleCnt="6">
        <dgm:presLayoutVars>
          <dgm:chMax val="0"/>
          <dgm:chPref val="0"/>
          <dgm:bulletEnabled val="1"/>
        </dgm:presLayoutVars>
      </dgm:prSet>
      <dgm:spPr/>
      <dgm:t>
        <a:bodyPr/>
        <a:lstStyle/>
        <a:p>
          <a:endParaRPr lang="es-EC"/>
        </a:p>
      </dgm:t>
    </dgm:pt>
  </dgm:ptLst>
  <dgm:cxnLst>
    <dgm:cxn modelId="{0C67FEC0-5A2D-4E0D-8B1F-50DA69035E45}" srcId="{91E93F28-FE9D-4A20-959D-11865EDD6CA2}" destId="{E26B1561-5CED-4A0C-9A23-D9801FB5B45E}" srcOrd="0" destOrd="0" parTransId="{BD30928C-FCD7-4B46-86E3-519D7555E1D3}" sibTransId="{CD959A8B-F367-4DC2-BC3E-0C1750C89F5D}"/>
    <dgm:cxn modelId="{E62CD245-EC00-4B9E-B9A2-F33531A74532}" type="presOf" srcId="{E26B1561-5CED-4A0C-9A23-D9801FB5B45E}" destId="{44DF53FC-7630-431F-9F2E-C42960C1FE3F}" srcOrd="0" destOrd="0" presId="urn:microsoft.com/office/officeart/2005/8/layout/chevron1"/>
    <dgm:cxn modelId="{6A00616D-720F-490E-9CB2-6027154E9B99}" srcId="{91E93F28-FE9D-4A20-959D-11865EDD6CA2}" destId="{81BBD04B-5677-48A2-8BB8-E6C8456B9711}" srcOrd="5" destOrd="0" parTransId="{71229D2D-5CA5-4C68-93CB-5F6F950C8FF1}" sibTransId="{68CF5519-5C93-4959-8601-B66E2EF6ABFC}"/>
    <dgm:cxn modelId="{5D2E301D-800E-4DCD-A9FE-C6ECAC34D89A}" srcId="{91E93F28-FE9D-4A20-959D-11865EDD6CA2}" destId="{2A597754-4B06-4DD2-BE79-E472C3F0C4F5}" srcOrd="4" destOrd="0" parTransId="{7681E56F-8003-4118-B2C4-F4D60C1767A3}" sibTransId="{83605C6A-0A62-42EC-8EC2-A1370E8375F0}"/>
    <dgm:cxn modelId="{4F582AA7-DFDD-4D5A-B5F4-7BBF8DEF95DC}" type="presOf" srcId="{2A597754-4B06-4DD2-BE79-E472C3F0C4F5}" destId="{A98DCEE7-8A97-4F2A-BEDA-5177F97C5B0B}" srcOrd="0" destOrd="0" presId="urn:microsoft.com/office/officeart/2005/8/layout/chevron1"/>
    <dgm:cxn modelId="{F5344390-9A02-48F3-AE82-ACB173894DF5}" srcId="{91E93F28-FE9D-4A20-959D-11865EDD6CA2}" destId="{B6DDDA75-ACE4-4BF2-9E6D-DDF726050AE2}" srcOrd="1" destOrd="0" parTransId="{BB5592C3-47B4-4469-9E29-8026D7FBDEF4}" sibTransId="{3803B07E-2AEB-421C-9AA4-E511351639F7}"/>
    <dgm:cxn modelId="{78C8960A-A59C-45E0-A334-259216396D9E}" type="presOf" srcId="{9172588E-1583-4C99-9F23-9D7E9A6C2D5D}" destId="{5163A5C4-0F93-4D95-BF67-13638FA29F54}" srcOrd="0" destOrd="0" presId="urn:microsoft.com/office/officeart/2005/8/layout/chevron1"/>
    <dgm:cxn modelId="{AB9B9322-FFED-48E3-AEBA-1EC09DE21DCF}" type="presOf" srcId="{B6DDDA75-ACE4-4BF2-9E6D-DDF726050AE2}" destId="{BDCF962F-6CAD-4F5C-9953-411618A38630}" srcOrd="0" destOrd="0" presId="urn:microsoft.com/office/officeart/2005/8/layout/chevron1"/>
    <dgm:cxn modelId="{12807A22-6CA8-4E3E-BE92-BDBDEBFAB72F}" type="presOf" srcId="{81BBD04B-5677-48A2-8BB8-E6C8456B9711}" destId="{CB830D1B-413B-442B-B26C-DEE78DB785B8}" srcOrd="0" destOrd="0" presId="urn:microsoft.com/office/officeart/2005/8/layout/chevron1"/>
    <dgm:cxn modelId="{C67975F6-7EC3-40C5-A982-19FC6DBA0C71}" type="presOf" srcId="{91E93F28-FE9D-4A20-959D-11865EDD6CA2}" destId="{3DBA25D8-C78E-41D2-ADA6-ED932CC60A42}" srcOrd="0" destOrd="0" presId="urn:microsoft.com/office/officeart/2005/8/layout/chevron1"/>
    <dgm:cxn modelId="{338B1F4C-73E4-49A1-9166-643EDA051C9A}" srcId="{91E93F28-FE9D-4A20-959D-11865EDD6CA2}" destId="{9172588E-1583-4C99-9F23-9D7E9A6C2D5D}" srcOrd="3" destOrd="0" parTransId="{3A6A3B35-FE17-4F18-AFA4-CCA58CDE72A1}" sibTransId="{EBDAE629-CAE2-487D-A0BF-1AD192BBD11B}"/>
    <dgm:cxn modelId="{A2996212-F21B-4671-9475-69B2C6C7F2C2}" type="presOf" srcId="{69514D44-B823-46FE-A552-473F8D402ABA}" destId="{F1BFF30E-A305-4664-8F26-FDF9DFB91A95}" srcOrd="0" destOrd="0" presId="urn:microsoft.com/office/officeart/2005/8/layout/chevron1"/>
    <dgm:cxn modelId="{AB16B93A-54E4-4800-A5ED-639CB92B14E1}" srcId="{91E93F28-FE9D-4A20-959D-11865EDD6CA2}" destId="{69514D44-B823-46FE-A552-473F8D402ABA}" srcOrd="2" destOrd="0" parTransId="{AF8B158D-E70B-485B-BA8F-B7F2198FECF2}" sibTransId="{54DEFE3F-4275-48B4-92BE-C86D855691B5}"/>
    <dgm:cxn modelId="{F045E06B-27FA-4577-98CD-63A218A04522}" type="presParOf" srcId="{3DBA25D8-C78E-41D2-ADA6-ED932CC60A42}" destId="{44DF53FC-7630-431F-9F2E-C42960C1FE3F}" srcOrd="0" destOrd="0" presId="urn:microsoft.com/office/officeart/2005/8/layout/chevron1"/>
    <dgm:cxn modelId="{5084AFE6-AAE1-42D7-9B0C-C6574E0EBD00}" type="presParOf" srcId="{3DBA25D8-C78E-41D2-ADA6-ED932CC60A42}" destId="{1AB3F5AB-94D9-4CBD-B426-6322E3866166}" srcOrd="1" destOrd="0" presId="urn:microsoft.com/office/officeart/2005/8/layout/chevron1"/>
    <dgm:cxn modelId="{3383D8E5-EDFB-471E-B5A8-29D111B3F150}" type="presParOf" srcId="{3DBA25D8-C78E-41D2-ADA6-ED932CC60A42}" destId="{BDCF962F-6CAD-4F5C-9953-411618A38630}" srcOrd="2" destOrd="0" presId="urn:microsoft.com/office/officeart/2005/8/layout/chevron1"/>
    <dgm:cxn modelId="{4C02F3E7-D560-442D-BFEC-13873393A06B}" type="presParOf" srcId="{3DBA25D8-C78E-41D2-ADA6-ED932CC60A42}" destId="{A78502D6-F6A1-4756-9A01-5E437F2635B3}" srcOrd="3" destOrd="0" presId="urn:microsoft.com/office/officeart/2005/8/layout/chevron1"/>
    <dgm:cxn modelId="{FEB79951-B439-4065-8FBC-52381B5C79E5}" type="presParOf" srcId="{3DBA25D8-C78E-41D2-ADA6-ED932CC60A42}" destId="{F1BFF30E-A305-4664-8F26-FDF9DFB91A95}" srcOrd="4" destOrd="0" presId="urn:microsoft.com/office/officeart/2005/8/layout/chevron1"/>
    <dgm:cxn modelId="{1170880E-651C-4394-BE6D-CA52568A1249}" type="presParOf" srcId="{3DBA25D8-C78E-41D2-ADA6-ED932CC60A42}" destId="{CDB457D8-148A-4296-AE0C-E43379C6DAE2}" srcOrd="5" destOrd="0" presId="urn:microsoft.com/office/officeart/2005/8/layout/chevron1"/>
    <dgm:cxn modelId="{A3DA8F6B-1753-4FDB-99C2-953128CEFDF3}" type="presParOf" srcId="{3DBA25D8-C78E-41D2-ADA6-ED932CC60A42}" destId="{5163A5C4-0F93-4D95-BF67-13638FA29F54}" srcOrd="6" destOrd="0" presId="urn:microsoft.com/office/officeart/2005/8/layout/chevron1"/>
    <dgm:cxn modelId="{892C9E37-DC9B-4F45-8C04-88B850577FAA}" type="presParOf" srcId="{3DBA25D8-C78E-41D2-ADA6-ED932CC60A42}" destId="{6A18BB24-1FA3-4BB8-B3E7-3DF71F8E2981}" srcOrd="7" destOrd="0" presId="urn:microsoft.com/office/officeart/2005/8/layout/chevron1"/>
    <dgm:cxn modelId="{89DEDA79-9FA7-4FBD-98AC-8E11919F0EDC}" type="presParOf" srcId="{3DBA25D8-C78E-41D2-ADA6-ED932CC60A42}" destId="{A98DCEE7-8A97-4F2A-BEDA-5177F97C5B0B}" srcOrd="8" destOrd="0" presId="urn:microsoft.com/office/officeart/2005/8/layout/chevron1"/>
    <dgm:cxn modelId="{6FDD1176-7073-43DC-BFB0-4E3F2AE0B1C3}" type="presParOf" srcId="{3DBA25D8-C78E-41D2-ADA6-ED932CC60A42}" destId="{EF598232-A548-42AF-95FC-E720C4C1E4EC}" srcOrd="9" destOrd="0" presId="urn:microsoft.com/office/officeart/2005/8/layout/chevron1"/>
    <dgm:cxn modelId="{C7DF1C7C-99CE-4F05-AB45-4189D3CB2F98}" type="presParOf" srcId="{3DBA25D8-C78E-41D2-ADA6-ED932CC60A42}" destId="{CB830D1B-413B-442B-B26C-DEE78DB785B8}"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26AED-B8A7-4B9B-BE7C-6DEC04A78676}">
      <dsp:nvSpPr>
        <dsp:cNvPr id="0" name=""/>
        <dsp:cNvSpPr/>
      </dsp:nvSpPr>
      <dsp:spPr>
        <a:xfrm>
          <a:off x="2808975" y="0"/>
          <a:ext cx="4230020" cy="4230020"/>
        </a:xfrm>
        <a:prstGeom prst="diamond">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0">
          <a:scrgbClr r="0" g="0" b="0"/>
        </a:effectRef>
        <a:fontRef idx="minor"/>
      </dsp:style>
    </dsp:sp>
    <dsp:sp modelId="{EA1B0C0C-AA9F-4BB1-8F07-A4D67B9F9798}">
      <dsp:nvSpPr>
        <dsp:cNvPr id="0" name=""/>
        <dsp:cNvSpPr/>
      </dsp:nvSpPr>
      <dsp:spPr>
        <a:xfrm>
          <a:off x="692094" y="106884"/>
          <a:ext cx="3022050" cy="1649707"/>
        </a:xfrm>
        <a:prstGeom prst="roundRect">
          <a:avLst/>
        </a:prstGeom>
        <a:solidFill>
          <a:schemeClr val="accen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latin typeface="Tw Cen MT" panose="020B0602020104020603" pitchFamily="34" charset="0"/>
            </a:rPr>
            <a:t>Objetivo general </a:t>
          </a:r>
        </a:p>
        <a:p>
          <a:pPr lvl="0" algn="just" defTabSz="800100">
            <a:lnSpc>
              <a:spcPct val="90000"/>
            </a:lnSpc>
            <a:spcBef>
              <a:spcPct val="0"/>
            </a:spcBef>
            <a:spcAft>
              <a:spcPct val="35000"/>
            </a:spcAft>
          </a:pPr>
          <a:r>
            <a:rPr lang="es-ES" sz="1800" kern="1200" dirty="0">
              <a:solidFill>
                <a:schemeClr val="tx1"/>
              </a:solidFill>
              <a:latin typeface="Tw Cen MT" panose="020B0602020104020603" pitchFamily="34" charset="0"/>
            </a:rPr>
            <a:t>Determinar los niveles de sedentarismo en los estudiantes del VIII ciclo de la carrera de Derecho</a:t>
          </a:r>
          <a:endParaRPr lang="es-EC" sz="1800" kern="1200" dirty="0">
            <a:solidFill>
              <a:schemeClr val="tx1"/>
            </a:solidFill>
            <a:latin typeface="Tw Cen MT" panose="020B0602020104020603" pitchFamily="34" charset="0"/>
          </a:endParaRPr>
        </a:p>
      </dsp:txBody>
      <dsp:txXfrm>
        <a:off x="772626" y="187416"/>
        <a:ext cx="2860986" cy="1488643"/>
      </dsp:txXfrm>
    </dsp:sp>
    <dsp:sp modelId="{EF008044-C902-4A86-A430-C798508ED768}">
      <dsp:nvSpPr>
        <dsp:cNvPr id="0" name=""/>
        <dsp:cNvSpPr/>
      </dsp:nvSpPr>
      <dsp:spPr>
        <a:xfrm>
          <a:off x="5856427" y="113054"/>
          <a:ext cx="2422645" cy="1649707"/>
        </a:xfrm>
        <a:prstGeom prst="roundRect">
          <a:avLst/>
        </a:prstGeom>
        <a:solidFill>
          <a:schemeClr val="accent1">
            <a:alpha val="90000"/>
            <a:hueOff val="0"/>
            <a:satOff val="0"/>
            <a:lumOff val="0"/>
            <a:alphaOff val="-13333"/>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a:solidFill>
                <a:schemeClr val="tx1"/>
              </a:solidFill>
              <a:latin typeface="Tw Cen MT" panose="020B0602020104020603" pitchFamily="34" charset="0"/>
            </a:rPr>
            <a:t>La investigación se basó en el modelo mixto (cualitativo y cuantitativo)</a:t>
          </a:r>
          <a:endParaRPr lang="es-EC" sz="1800" kern="1200" dirty="0">
            <a:solidFill>
              <a:schemeClr val="tx1"/>
            </a:solidFill>
            <a:latin typeface="Tw Cen MT" panose="020B0602020104020603" pitchFamily="34" charset="0"/>
          </a:endParaRPr>
        </a:p>
      </dsp:txBody>
      <dsp:txXfrm>
        <a:off x="5936959" y="193586"/>
        <a:ext cx="2261581" cy="1488643"/>
      </dsp:txXfrm>
    </dsp:sp>
    <dsp:sp modelId="{4FBA77BE-4816-47FB-BAAD-8A9C13C60FD5}">
      <dsp:nvSpPr>
        <dsp:cNvPr id="0" name=""/>
        <dsp:cNvSpPr/>
      </dsp:nvSpPr>
      <dsp:spPr>
        <a:xfrm>
          <a:off x="628284" y="2302666"/>
          <a:ext cx="2995094" cy="1649707"/>
        </a:xfrm>
        <a:prstGeom prst="roundRect">
          <a:avLst/>
        </a:prstGeom>
        <a:solidFill>
          <a:schemeClr val="accent1">
            <a:alpha val="90000"/>
            <a:hueOff val="0"/>
            <a:satOff val="0"/>
            <a:lumOff val="0"/>
            <a:alphaOff val="-26667"/>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a:solidFill>
                <a:schemeClr val="tx1"/>
              </a:solidFill>
              <a:latin typeface="Tw Cen MT" panose="020B0602020104020603" pitchFamily="34" charset="0"/>
            </a:rPr>
            <a:t>La población del VIII ciclo de la carrera de Derecho de la Universidad Nacional de Loja y la muestra se consideró de tipo intencional constituyendo el grupo completo  a relación de 122 estudiantes</a:t>
          </a:r>
          <a:endParaRPr lang="es-EC" sz="1800" kern="1200" dirty="0">
            <a:solidFill>
              <a:schemeClr val="tx1"/>
            </a:solidFill>
            <a:latin typeface="Tw Cen MT" panose="020B0602020104020603" pitchFamily="34" charset="0"/>
          </a:endParaRPr>
        </a:p>
      </dsp:txBody>
      <dsp:txXfrm>
        <a:off x="708816" y="2383198"/>
        <a:ext cx="2834030" cy="1488643"/>
      </dsp:txXfrm>
    </dsp:sp>
    <dsp:sp modelId="{0D7A1380-61DE-49B3-AA9A-A10ED9159B3B}">
      <dsp:nvSpPr>
        <dsp:cNvPr id="0" name=""/>
        <dsp:cNvSpPr/>
      </dsp:nvSpPr>
      <dsp:spPr>
        <a:xfrm>
          <a:off x="6225079" y="2327544"/>
          <a:ext cx="1987501" cy="1582680"/>
        </a:xfrm>
        <a:prstGeom prst="roundRect">
          <a:avLst/>
        </a:prstGeom>
        <a:solidFill>
          <a:schemeClr val="accent1">
            <a:alpha val="90000"/>
            <a:hueOff val="0"/>
            <a:satOff val="0"/>
            <a:lumOff val="0"/>
            <a:alpha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solidFill>
                <a:schemeClr val="tx1"/>
              </a:solidFill>
              <a:latin typeface="Tw Cen MT" panose="020B0602020104020603" pitchFamily="34" charset="0"/>
            </a:rPr>
            <a:t>Resultados</a:t>
          </a:r>
        </a:p>
        <a:p>
          <a:pPr lvl="0" algn="just" defTabSz="800100">
            <a:lnSpc>
              <a:spcPct val="90000"/>
            </a:lnSpc>
            <a:spcBef>
              <a:spcPct val="0"/>
            </a:spcBef>
            <a:spcAft>
              <a:spcPct val="35000"/>
            </a:spcAft>
          </a:pPr>
          <a:r>
            <a:rPr lang="es-EC" sz="1800" kern="1200" dirty="0">
              <a:solidFill>
                <a:schemeClr val="tx1"/>
              </a:solidFill>
              <a:latin typeface="Tw Cen MT" panose="020B0602020104020603" pitchFamily="34" charset="0"/>
            </a:rPr>
            <a:t>Pre test </a:t>
          </a:r>
          <a:r>
            <a:rPr lang="es-EC" sz="1200" kern="1200" dirty="0">
              <a:solidFill>
                <a:schemeClr val="tx1"/>
              </a:solidFill>
              <a:latin typeface="Tw Cen MT" panose="020B0602020104020603" pitchFamily="34" charset="0"/>
            </a:rPr>
            <a:t>59, 92%</a:t>
          </a:r>
        </a:p>
        <a:p>
          <a:pPr lvl="0" algn="just" defTabSz="800100">
            <a:lnSpc>
              <a:spcPct val="90000"/>
            </a:lnSpc>
            <a:spcBef>
              <a:spcPct val="0"/>
            </a:spcBef>
            <a:spcAft>
              <a:spcPct val="35000"/>
            </a:spcAft>
          </a:pPr>
          <a:r>
            <a:rPr lang="es-EC" sz="1200" kern="1200" dirty="0">
              <a:solidFill>
                <a:schemeClr val="tx1"/>
              </a:solidFill>
              <a:latin typeface="Tw Cen MT" panose="020B0602020104020603" pitchFamily="34" charset="0"/>
            </a:rPr>
            <a:t>	58,33%</a:t>
          </a:r>
        </a:p>
        <a:p>
          <a:pPr lvl="0" algn="just" defTabSz="800100">
            <a:lnSpc>
              <a:spcPct val="90000"/>
            </a:lnSpc>
            <a:spcBef>
              <a:spcPct val="0"/>
            </a:spcBef>
            <a:spcAft>
              <a:spcPct val="35000"/>
            </a:spcAft>
          </a:pPr>
          <a:r>
            <a:rPr lang="es-EC" sz="1800" kern="1200" dirty="0">
              <a:solidFill>
                <a:schemeClr val="tx1"/>
              </a:solidFill>
              <a:latin typeface="Tw Cen MT" panose="020B0602020104020603" pitchFamily="34" charset="0"/>
            </a:rPr>
            <a:t>Pos test  </a:t>
          </a:r>
          <a:r>
            <a:rPr lang="es-EC" sz="1200" kern="1200" dirty="0">
              <a:solidFill>
                <a:schemeClr val="tx1"/>
              </a:solidFill>
              <a:latin typeface="Tw Cen MT" panose="020B0602020104020603" pitchFamily="34" charset="0"/>
            </a:rPr>
            <a:t>9,80</a:t>
          </a:r>
        </a:p>
        <a:p>
          <a:pPr lvl="0" algn="just" defTabSz="800100">
            <a:lnSpc>
              <a:spcPct val="90000"/>
            </a:lnSpc>
            <a:spcBef>
              <a:spcPct val="0"/>
            </a:spcBef>
            <a:spcAft>
              <a:spcPct val="35000"/>
            </a:spcAft>
          </a:pPr>
          <a:r>
            <a:rPr lang="es-EC" sz="1200" kern="1200" dirty="0">
              <a:solidFill>
                <a:schemeClr val="tx1"/>
              </a:solidFill>
              <a:latin typeface="Tw Cen MT" panose="020B0602020104020603" pitchFamily="34" charset="0"/>
            </a:rPr>
            <a:t>	34,40</a:t>
          </a:r>
        </a:p>
        <a:p>
          <a:pPr lvl="0" algn="just" defTabSz="800100">
            <a:lnSpc>
              <a:spcPct val="90000"/>
            </a:lnSpc>
            <a:spcBef>
              <a:spcPct val="0"/>
            </a:spcBef>
            <a:spcAft>
              <a:spcPct val="35000"/>
            </a:spcAft>
          </a:pPr>
          <a:r>
            <a:rPr lang="es-EC" sz="1200" kern="1200" dirty="0">
              <a:solidFill>
                <a:schemeClr val="tx1"/>
              </a:solidFill>
              <a:latin typeface="Tw Cen MT" panose="020B0602020104020603" pitchFamily="34" charset="0"/>
            </a:rPr>
            <a:t>	55,80%</a:t>
          </a:r>
        </a:p>
      </dsp:txBody>
      <dsp:txXfrm>
        <a:off x="6302339" y="2404804"/>
        <a:ext cx="1832981" cy="1428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4F9F1-7718-46C5-9237-367806BD057B}">
      <dsp:nvSpPr>
        <dsp:cNvPr id="0" name=""/>
        <dsp:cNvSpPr/>
      </dsp:nvSpPr>
      <dsp:spPr>
        <a:xfrm>
          <a:off x="59943" y="448562"/>
          <a:ext cx="1916043" cy="16234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D55F3-390B-4288-9B24-7C0DC893050B}">
      <dsp:nvSpPr>
        <dsp:cNvPr id="0" name=""/>
        <dsp:cNvSpPr/>
      </dsp:nvSpPr>
      <dsp:spPr>
        <a:xfrm>
          <a:off x="59943" y="139004"/>
          <a:ext cx="1916043" cy="27955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kern="1200" dirty="0"/>
        </a:p>
      </dsp:txBody>
      <dsp:txXfrm>
        <a:off x="59943" y="139004"/>
        <a:ext cx="1916043" cy="279552"/>
      </dsp:txXfrm>
    </dsp:sp>
    <dsp:sp modelId="{E4967C4B-646C-447C-A51E-8B8CAAB06EAB}">
      <dsp:nvSpPr>
        <dsp:cNvPr id="0" name=""/>
        <dsp:cNvSpPr/>
      </dsp:nvSpPr>
      <dsp:spPr>
        <a:xfrm>
          <a:off x="3159763" y="448562"/>
          <a:ext cx="1916043" cy="16234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B7E1A-B753-478F-9DB6-3B8A9B25E258}">
      <dsp:nvSpPr>
        <dsp:cNvPr id="0" name=""/>
        <dsp:cNvSpPr/>
      </dsp:nvSpPr>
      <dsp:spPr>
        <a:xfrm>
          <a:off x="3159763" y="139004"/>
          <a:ext cx="1916043" cy="27955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kern="1200"/>
        </a:p>
      </dsp:txBody>
      <dsp:txXfrm>
        <a:off x="3159763" y="139004"/>
        <a:ext cx="1916043" cy="279552"/>
      </dsp:txXfrm>
    </dsp:sp>
    <dsp:sp modelId="{6FA2AA22-312E-4650-A7DF-393DC753EAD3}">
      <dsp:nvSpPr>
        <dsp:cNvPr id="0" name=""/>
        <dsp:cNvSpPr/>
      </dsp:nvSpPr>
      <dsp:spPr>
        <a:xfrm>
          <a:off x="6259582" y="448562"/>
          <a:ext cx="1916043" cy="162345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6FDB6B-3CF3-42A7-A5ED-AFC0B5010C06}">
      <dsp:nvSpPr>
        <dsp:cNvPr id="0" name=""/>
        <dsp:cNvSpPr/>
      </dsp:nvSpPr>
      <dsp:spPr>
        <a:xfrm>
          <a:off x="6259582" y="139004"/>
          <a:ext cx="1916043" cy="27955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kern="1200" dirty="0"/>
        </a:p>
      </dsp:txBody>
      <dsp:txXfrm>
        <a:off x="6259582" y="139004"/>
        <a:ext cx="1916043" cy="279552"/>
      </dsp:txXfrm>
    </dsp:sp>
    <dsp:sp modelId="{8B631F27-76FD-46BB-BA0F-0EA56D633614}">
      <dsp:nvSpPr>
        <dsp:cNvPr id="0" name=""/>
        <dsp:cNvSpPr/>
      </dsp:nvSpPr>
      <dsp:spPr>
        <a:xfrm>
          <a:off x="9359402" y="448562"/>
          <a:ext cx="1916043" cy="162345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FA380-E8C8-4EC1-ADA1-9E0604EA9328}">
      <dsp:nvSpPr>
        <dsp:cNvPr id="0" name=""/>
        <dsp:cNvSpPr/>
      </dsp:nvSpPr>
      <dsp:spPr>
        <a:xfrm>
          <a:off x="9359402" y="139004"/>
          <a:ext cx="1916043" cy="27955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kern="1200"/>
        </a:p>
      </dsp:txBody>
      <dsp:txXfrm>
        <a:off x="9359402" y="139004"/>
        <a:ext cx="1916043" cy="279552"/>
      </dsp:txXfrm>
    </dsp:sp>
    <dsp:sp modelId="{7C36780C-836E-454B-827F-86626C08D3F5}">
      <dsp:nvSpPr>
        <dsp:cNvPr id="0" name=""/>
        <dsp:cNvSpPr/>
      </dsp:nvSpPr>
      <dsp:spPr>
        <a:xfrm>
          <a:off x="5058028" y="2777521"/>
          <a:ext cx="1916043" cy="162345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6000" r="-6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509B1-79FB-4129-8200-6B11083C4EC7}">
      <dsp:nvSpPr>
        <dsp:cNvPr id="0" name=""/>
        <dsp:cNvSpPr/>
      </dsp:nvSpPr>
      <dsp:spPr>
        <a:xfrm>
          <a:off x="5058028" y="2435818"/>
          <a:ext cx="1916043" cy="27955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kern="1200" dirty="0"/>
        </a:p>
      </dsp:txBody>
      <dsp:txXfrm>
        <a:off x="5058028" y="2435818"/>
        <a:ext cx="1916043" cy="279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8B61-E9B4-4343-AAF1-0920D127DEEA}">
      <dsp:nvSpPr>
        <dsp:cNvPr id="0" name=""/>
        <dsp:cNvSpPr/>
      </dsp:nvSpPr>
      <dsp:spPr>
        <a:xfrm rot="16200000">
          <a:off x="357" y="493724"/>
          <a:ext cx="3143181" cy="314318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a:solidFill>
                <a:schemeClr val="tx1"/>
              </a:solidFill>
              <a:latin typeface="Tw Cen MT" panose="020B0602020104020603" pitchFamily="34" charset="0"/>
            </a:rPr>
            <a:t>Actividades Físico-Recreativas</a:t>
          </a:r>
        </a:p>
      </dsp:txBody>
      <dsp:txXfrm rot="5400000">
        <a:off x="358" y="1279518"/>
        <a:ext cx="2593124" cy="1571591"/>
      </dsp:txXfrm>
    </dsp:sp>
    <dsp:sp modelId="{07C1C662-EC9B-4B2F-A97B-BE1B1A851716}">
      <dsp:nvSpPr>
        <dsp:cNvPr id="0" name=""/>
        <dsp:cNvSpPr/>
      </dsp:nvSpPr>
      <dsp:spPr>
        <a:xfrm rot="5400000">
          <a:off x="3345609" y="493724"/>
          <a:ext cx="3143181" cy="314318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a:solidFill>
                <a:schemeClr val="tx1"/>
              </a:solidFill>
              <a:latin typeface="Tw Cen MT" panose="020B0602020104020603" pitchFamily="34" charset="0"/>
            </a:rPr>
            <a:t>Sedentarismo</a:t>
          </a:r>
        </a:p>
      </dsp:txBody>
      <dsp:txXfrm rot="-5400000">
        <a:off x="3895667" y="1279519"/>
        <a:ext cx="2593124" cy="1571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F5549-721C-4F5B-9A29-E204FAC6804E}">
      <dsp:nvSpPr>
        <dsp:cNvPr id="0" name=""/>
        <dsp:cNvSpPr/>
      </dsp:nvSpPr>
      <dsp:spPr>
        <a:xfrm>
          <a:off x="564211" y="0"/>
          <a:ext cx="6394394" cy="46872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5DE6F-4E07-4434-BEED-6EB72673196D}">
      <dsp:nvSpPr>
        <dsp:cNvPr id="0" name=""/>
        <dsp:cNvSpPr/>
      </dsp:nvSpPr>
      <dsp:spPr>
        <a:xfrm>
          <a:off x="2663" y="1406166"/>
          <a:ext cx="2341513" cy="187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a:solidFill>
                <a:schemeClr val="tx1"/>
              </a:solidFill>
              <a:latin typeface="Tw Cen MT" panose="020B0602020104020603" pitchFamily="34" charset="0"/>
            </a:rPr>
            <a:t>Alcances</a:t>
          </a:r>
        </a:p>
      </dsp:txBody>
      <dsp:txXfrm>
        <a:off x="94187" y="1497690"/>
        <a:ext cx="2158465" cy="1691840"/>
      </dsp:txXfrm>
    </dsp:sp>
    <dsp:sp modelId="{5849543A-3609-4630-860C-6E001C61B159}">
      <dsp:nvSpPr>
        <dsp:cNvPr id="0" name=""/>
        <dsp:cNvSpPr/>
      </dsp:nvSpPr>
      <dsp:spPr>
        <a:xfrm>
          <a:off x="2590651" y="1406166"/>
          <a:ext cx="2341513" cy="187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a:solidFill>
                <a:schemeClr val="tx1"/>
              </a:solidFill>
              <a:latin typeface="Tw Cen MT" panose="020B0602020104020603" pitchFamily="34" charset="0"/>
            </a:rPr>
            <a:t>Aportes</a:t>
          </a:r>
        </a:p>
      </dsp:txBody>
      <dsp:txXfrm>
        <a:off x="2682175" y="1497690"/>
        <a:ext cx="2158465" cy="1691840"/>
      </dsp:txXfrm>
    </dsp:sp>
    <dsp:sp modelId="{34281EF2-20A6-4967-B957-2993FF6B1E76}">
      <dsp:nvSpPr>
        <dsp:cNvPr id="0" name=""/>
        <dsp:cNvSpPr/>
      </dsp:nvSpPr>
      <dsp:spPr>
        <a:xfrm>
          <a:off x="5178640" y="1406166"/>
          <a:ext cx="2341513" cy="18748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a:solidFill>
                <a:schemeClr val="tx1"/>
              </a:solidFill>
              <a:latin typeface="Tw Cen MT" panose="020B0602020104020603" pitchFamily="34" charset="0"/>
            </a:rPr>
            <a:t>Límites</a:t>
          </a:r>
        </a:p>
      </dsp:txBody>
      <dsp:txXfrm>
        <a:off x="5270164" y="1497690"/>
        <a:ext cx="2158465" cy="1691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503B-41C5-4DCA-8DE5-C9E99BDFDD71}">
      <dsp:nvSpPr>
        <dsp:cNvPr id="0" name=""/>
        <dsp:cNvSpPr/>
      </dsp:nvSpPr>
      <dsp:spPr>
        <a:xfrm>
          <a:off x="2242267" y="0"/>
          <a:ext cx="3363401" cy="252380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s-EC" sz="3600" kern="1200" dirty="0">
              <a:latin typeface="Tw Cen MT" panose="020B0602020104020603" pitchFamily="34" charset="0"/>
            </a:rPr>
            <a:t>Determinar el impacto</a:t>
          </a:r>
        </a:p>
      </dsp:txBody>
      <dsp:txXfrm>
        <a:off x="2242267" y="315476"/>
        <a:ext cx="2416975" cy="1892853"/>
      </dsp:txXfrm>
    </dsp:sp>
    <dsp:sp modelId="{51CE6BF6-7AD4-47D2-B2FA-79F33F51A701}">
      <dsp:nvSpPr>
        <dsp:cNvPr id="0" name=""/>
        <dsp:cNvSpPr/>
      </dsp:nvSpPr>
      <dsp:spPr>
        <a:xfrm>
          <a:off x="0" y="0"/>
          <a:ext cx="2242267" cy="25238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kern="1200" dirty="0">
              <a:latin typeface="Tw Cen MT" panose="020B0602020104020603" pitchFamily="34" charset="0"/>
            </a:rPr>
            <a:t>GENERAL</a:t>
          </a:r>
        </a:p>
      </dsp:txBody>
      <dsp:txXfrm>
        <a:off x="109458" y="109458"/>
        <a:ext cx="2023351" cy="2304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4A3C1-A46D-40FA-82E9-BEC03524EECC}">
      <dsp:nvSpPr>
        <dsp:cNvPr id="0" name=""/>
        <dsp:cNvSpPr/>
      </dsp:nvSpPr>
      <dsp:spPr>
        <a:xfrm>
          <a:off x="2480806" y="0"/>
          <a:ext cx="3721210" cy="3090334"/>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C" sz="3200" kern="1200" dirty="0"/>
            <a:t>Fundamentar</a:t>
          </a:r>
        </a:p>
        <a:p>
          <a:pPr marL="285750" lvl="1" indent="-285750" algn="l" defTabSz="1422400">
            <a:lnSpc>
              <a:spcPct val="90000"/>
            </a:lnSpc>
            <a:spcBef>
              <a:spcPct val="0"/>
            </a:spcBef>
            <a:spcAft>
              <a:spcPct val="15000"/>
            </a:spcAft>
            <a:buChar char="••"/>
          </a:pPr>
          <a:r>
            <a:rPr lang="es-EC" sz="3200" kern="1200" dirty="0"/>
            <a:t>Diagnosticar</a:t>
          </a:r>
        </a:p>
        <a:p>
          <a:pPr marL="285750" lvl="1" indent="-285750" algn="l" defTabSz="1422400">
            <a:lnSpc>
              <a:spcPct val="90000"/>
            </a:lnSpc>
            <a:spcBef>
              <a:spcPct val="0"/>
            </a:spcBef>
            <a:spcAft>
              <a:spcPct val="15000"/>
            </a:spcAft>
            <a:buChar char="••"/>
          </a:pPr>
          <a:r>
            <a:rPr lang="es-EC" sz="3200" kern="1200" dirty="0"/>
            <a:t>Proponer</a:t>
          </a:r>
        </a:p>
        <a:p>
          <a:pPr marL="285750" lvl="1" indent="-285750" algn="l" defTabSz="1422400">
            <a:lnSpc>
              <a:spcPct val="90000"/>
            </a:lnSpc>
            <a:spcBef>
              <a:spcPct val="0"/>
            </a:spcBef>
            <a:spcAft>
              <a:spcPct val="15000"/>
            </a:spcAft>
            <a:buChar char="••"/>
          </a:pPr>
          <a:r>
            <a:rPr lang="es-EC" sz="3200" kern="1200" dirty="0"/>
            <a:t>Aplicar</a:t>
          </a:r>
        </a:p>
      </dsp:txBody>
      <dsp:txXfrm>
        <a:off x="2480806" y="386292"/>
        <a:ext cx="2562335" cy="2317750"/>
      </dsp:txXfrm>
    </dsp:sp>
    <dsp:sp modelId="{2198B687-BA71-48E2-9DDF-B4A1E41698EB}">
      <dsp:nvSpPr>
        <dsp:cNvPr id="0" name=""/>
        <dsp:cNvSpPr/>
      </dsp:nvSpPr>
      <dsp:spPr>
        <a:xfrm>
          <a:off x="0" y="0"/>
          <a:ext cx="2480806" cy="309033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C" sz="3100" kern="1200" dirty="0"/>
            <a:t>ESPECÍFICOS</a:t>
          </a:r>
        </a:p>
      </dsp:txBody>
      <dsp:txXfrm>
        <a:off x="121103" y="121103"/>
        <a:ext cx="2238600" cy="2848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E27D5-6C61-407B-B579-7E7985C1780F}">
      <dsp:nvSpPr>
        <dsp:cNvPr id="0" name=""/>
        <dsp:cNvSpPr/>
      </dsp:nvSpPr>
      <dsp:spPr>
        <a:xfrm rot="16200000">
          <a:off x="-725580" y="728036"/>
          <a:ext cx="3866188" cy="2410115"/>
        </a:xfrm>
        <a:prstGeom prst="flowChartManualOperation">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w Cen MT" panose="020B0602020104020603" pitchFamily="34" charset="0"/>
            </a:rPr>
            <a:t>RAZONES</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 Alto nivel de sedentarismo que se manifiesta en los jóvenes</a:t>
          </a:r>
        </a:p>
        <a:p>
          <a:pPr lvl="0" algn="just" defTabSz="711200">
            <a:lnSpc>
              <a:spcPct val="90000"/>
            </a:lnSpc>
            <a:spcBef>
              <a:spcPct val="0"/>
            </a:spcBef>
            <a:spcAft>
              <a:spcPct val="35000"/>
            </a:spcAft>
          </a:pPr>
          <a:endParaRPr lang="es-EC" sz="1600" kern="1200" dirty="0">
            <a:solidFill>
              <a:schemeClr val="tx1"/>
            </a:solidFill>
            <a:latin typeface="Tw Cen MT" panose="020B0602020104020603" pitchFamily="34" charset="0"/>
          </a:endParaRPr>
        </a:p>
      </dsp:txBody>
      <dsp:txXfrm rot="5400000">
        <a:off x="2457" y="773237"/>
        <a:ext cx="2410115" cy="2319712"/>
      </dsp:txXfrm>
    </dsp:sp>
    <dsp:sp modelId="{BBDD0D62-8D4D-477F-8552-99A56B81E55D}">
      <dsp:nvSpPr>
        <dsp:cNvPr id="0" name=""/>
        <dsp:cNvSpPr/>
      </dsp:nvSpPr>
      <dsp:spPr>
        <a:xfrm rot="16200000">
          <a:off x="1865293" y="728036"/>
          <a:ext cx="3866188" cy="2410115"/>
        </a:xfrm>
        <a:prstGeom prst="flowChartManualOperation">
          <a:avLst/>
        </a:prstGeom>
        <a:solidFill>
          <a:schemeClr val="accent1">
            <a:shade val="50000"/>
            <a:hueOff val="-376820"/>
            <a:satOff val="-10353"/>
            <a:lumOff val="238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w Cen MT" panose="020B0602020104020603" pitchFamily="34" charset="0"/>
            </a:rPr>
            <a:t>IMPORTANCIA</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Contribuirá a fomentar una cultura de movimiento, gozo de las diversas actividades que componen el programa recreativo.</a:t>
          </a:r>
        </a:p>
      </dsp:txBody>
      <dsp:txXfrm rot="5400000">
        <a:off x="2593330" y="773237"/>
        <a:ext cx="2410115" cy="2319712"/>
      </dsp:txXfrm>
    </dsp:sp>
    <dsp:sp modelId="{D786BCFF-CC36-4B1C-B7FF-3989F2313D47}">
      <dsp:nvSpPr>
        <dsp:cNvPr id="0" name=""/>
        <dsp:cNvSpPr/>
      </dsp:nvSpPr>
      <dsp:spPr>
        <a:xfrm rot="16200000">
          <a:off x="4456167" y="728036"/>
          <a:ext cx="3866188" cy="2410115"/>
        </a:xfrm>
        <a:prstGeom prst="flowChartManualOperation">
          <a:avLst/>
        </a:prstGeom>
        <a:solidFill>
          <a:schemeClr val="accent1">
            <a:shade val="50000"/>
            <a:hueOff val="-753640"/>
            <a:satOff val="-20705"/>
            <a:lumOff val="476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w Cen MT" panose="020B0602020104020603" pitchFamily="34" charset="0"/>
            </a:rPr>
            <a:t>FACTIBILIDAD</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-Fuentes bibliográficas </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-Recursos y medios necesarios</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-Colaboración de los estudiantes universitarios y la dirección de la carrera de Derecho</a:t>
          </a:r>
        </a:p>
      </dsp:txBody>
      <dsp:txXfrm rot="5400000">
        <a:off x="5184204" y="773237"/>
        <a:ext cx="2410115" cy="2319712"/>
      </dsp:txXfrm>
    </dsp:sp>
    <dsp:sp modelId="{42F4A6F6-56B6-4507-B5A2-B4B57F873A23}">
      <dsp:nvSpPr>
        <dsp:cNvPr id="0" name=""/>
        <dsp:cNvSpPr/>
      </dsp:nvSpPr>
      <dsp:spPr>
        <a:xfrm rot="16200000">
          <a:off x="7047041" y="728036"/>
          <a:ext cx="3866188" cy="2410115"/>
        </a:xfrm>
        <a:prstGeom prst="flowChartManualOperation">
          <a:avLst/>
        </a:prstGeom>
        <a:solidFill>
          <a:schemeClr val="accent1">
            <a:shade val="50000"/>
            <a:hueOff val="-376820"/>
            <a:satOff val="-10353"/>
            <a:lumOff val="238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w Cen MT" panose="020B0602020104020603" pitchFamily="34" charset="0"/>
            </a:rPr>
            <a:t>BENEFICIARIOS </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-Estudiantes universitarios de la carrera de Derecho de la Universidad Nacional de Loja </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-Carrera de Pedagogía de la Actividad Física y Deporte </a:t>
          </a:r>
        </a:p>
        <a:p>
          <a:pPr lvl="0" algn="just" defTabSz="711200">
            <a:lnSpc>
              <a:spcPct val="90000"/>
            </a:lnSpc>
            <a:spcBef>
              <a:spcPct val="0"/>
            </a:spcBef>
            <a:spcAft>
              <a:spcPct val="35000"/>
            </a:spcAft>
          </a:pPr>
          <a:r>
            <a:rPr lang="es-EC" sz="1600" kern="1200" dirty="0">
              <a:solidFill>
                <a:schemeClr val="tx1"/>
              </a:solidFill>
              <a:latin typeface="Tw Cen MT" panose="020B0602020104020603" pitchFamily="34" charset="0"/>
            </a:rPr>
            <a:t>-Universidad Nacional de Loja</a:t>
          </a:r>
        </a:p>
      </dsp:txBody>
      <dsp:txXfrm rot="5400000">
        <a:off x="7775078" y="773237"/>
        <a:ext cx="2410115" cy="23197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A37F-82A0-4906-BF22-E4903257FB05}">
      <dsp:nvSpPr>
        <dsp:cNvPr id="0" name=""/>
        <dsp:cNvSpPr/>
      </dsp:nvSpPr>
      <dsp:spPr>
        <a:xfrm rot="5400000">
          <a:off x="1847680" y="714858"/>
          <a:ext cx="627801" cy="714729"/>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BECE5-65CD-4F4A-A026-E54ECFCF79DC}">
      <dsp:nvSpPr>
        <dsp:cNvPr id="0" name=""/>
        <dsp:cNvSpPr/>
      </dsp:nvSpPr>
      <dsp:spPr>
        <a:xfrm>
          <a:off x="1681350" y="18928"/>
          <a:ext cx="1056847" cy="739758"/>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Frecuencia</a:t>
          </a:r>
        </a:p>
      </dsp:txBody>
      <dsp:txXfrm>
        <a:off x="1717469" y="55047"/>
        <a:ext cx="984609" cy="667520"/>
      </dsp:txXfrm>
    </dsp:sp>
    <dsp:sp modelId="{58A74064-DFDA-45ED-829D-C74A2471EE9C}">
      <dsp:nvSpPr>
        <dsp:cNvPr id="0" name=""/>
        <dsp:cNvSpPr/>
      </dsp:nvSpPr>
      <dsp:spPr>
        <a:xfrm>
          <a:off x="2738198" y="89481"/>
          <a:ext cx="768650" cy="597905"/>
        </a:xfrm>
        <a:prstGeom prst="rect">
          <a:avLst/>
        </a:prstGeom>
        <a:noFill/>
        <a:ln>
          <a:noFill/>
        </a:ln>
        <a:effectLst/>
      </dsp:spPr>
      <dsp:style>
        <a:lnRef idx="0">
          <a:scrgbClr r="0" g="0" b="0"/>
        </a:lnRef>
        <a:fillRef idx="0">
          <a:scrgbClr r="0" g="0" b="0"/>
        </a:fillRef>
        <a:effectRef idx="0">
          <a:scrgbClr r="0" g="0" b="0"/>
        </a:effectRef>
        <a:fontRef idx="minor"/>
      </dsp:style>
    </dsp:sp>
    <dsp:sp modelId="{B0FC8102-2210-4EB7-B1C8-B01053A3EAFB}">
      <dsp:nvSpPr>
        <dsp:cNvPr id="0" name=""/>
        <dsp:cNvSpPr/>
      </dsp:nvSpPr>
      <dsp:spPr>
        <a:xfrm rot="5400000">
          <a:off x="2723918" y="1545851"/>
          <a:ext cx="627801" cy="714729"/>
        </a:xfrm>
        <a:prstGeom prst="bentUpArrow">
          <a:avLst>
            <a:gd name="adj1" fmla="val 32840"/>
            <a:gd name="adj2" fmla="val 25000"/>
            <a:gd name="adj3" fmla="val 35780"/>
          </a:avLst>
        </a:prstGeom>
        <a:solidFill>
          <a:schemeClr val="accent1">
            <a:tint val="50000"/>
            <a:hueOff val="-303864"/>
            <a:satOff val="-16540"/>
            <a:lumOff val="44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3D839-73A1-4750-A962-93F630418738}">
      <dsp:nvSpPr>
        <dsp:cNvPr id="0" name=""/>
        <dsp:cNvSpPr/>
      </dsp:nvSpPr>
      <dsp:spPr>
        <a:xfrm>
          <a:off x="2557589" y="849921"/>
          <a:ext cx="1056847" cy="739758"/>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Tiempo</a:t>
          </a:r>
        </a:p>
      </dsp:txBody>
      <dsp:txXfrm>
        <a:off x="2593708" y="886040"/>
        <a:ext cx="984609" cy="667520"/>
      </dsp:txXfrm>
    </dsp:sp>
    <dsp:sp modelId="{2988A156-2F36-4272-8A6B-44B184425D80}">
      <dsp:nvSpPr>
        <dsp:cNvPr id="0" name=""/>
        <dsp:cNvSpPr/>
      </dsp:nvSpPr>
      <dsp:spPr>
        <a:xfrm>
          <a:off x="3614437" y="920474"/>
          <a:ext cx="768650" cy="597905"/>
        </a:xfrm>
        <a:prstGeom prst="rect">
          <a:avLst/>
        </a:prstGeom>
        <a:noFill/>
        <a:ln>
          <a:noFill/>
        </a:ln>
        <a:effectLst/>
      </dsp:spPr>
      <dsp:style>
        <a:lnRef idx="0">
          <a:scrgbClr r="0" g="0" b="0"/>
        </a:lnRef>
        <a:fillRef idx="0">
          <a:scrgbClr r="0" g="0" b="0"/>
        </a:fillRef>
        <a:effectRef idx="0">
          <a:scrgbClr r="0" g="0" b="0"/>
        </a:effectRef>
        <a:fontRef idx="minor"/>
      </dsp:style>
    </dsp:sp>
    <dsp:sp modelId="{98F19E1C-5925-4B77-AA3D-2A7FF1A078D1}">
      <dsp:nvSpPr>
        <dsp:cNvPr id="0" name=""/>
        <dsp:cNvSpPr/>
      </dsp:nvSpPr>
      <dsp:spPr>
        <a:xfrm rot="5400000">
          <a:off x="3600157" y="2376845"/>
          <a:ext cx="627801" cy="714729"/>
        </a:xfrm>
        <a:prstGeom prst="bentUpArrow">
          <a:avLst>
            <a:gd name="adj1" fmla="val 32840"/>
            <a:gd name="adj2" fmla="val 25000"/>
            <a:gd name="adj3" fmla="val 35780"/>
          </a:avLst>
        </a:prstGeom>
        <a:solidFill>
          <a:schemeClr val="accent1">
            <a:tint val="50000"/>
            <a:hueOff val="-607727"/>
            <a:satOff val="-33080"/>
            <a:lumOff val="89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AB52E-8852-48B3-9C41-B305C3FD56DB}">
      <dsp:nvSpPr>
        <dsp:cNvPr id="0" name=""/>
        <dsp:cNvSpPr/>
      </dsp:nvSpPr>
      <dsp:spPr>
        <a:xfrm>
          <a:off x="3433828" y="1680915"/>
          <a:ext cx="1056847" cy="739758"/>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Tipo</a:t>
          </a:r>
        </a:p>
      </dsp:txBody>
      <dsp:txXfrm>
        <a:off x="3469947" y="1717034"/>
        <a:ext cx="984609" cy="667520"/>
      </dsp:txXfrm>
    </dsp:sp>
    <dsp:sp modelId="{900D699D-9036-4278-8038-AE31B6975339}">
      <dsp:nvSpPr>
        <dsp:cNvPr id="0" name=""/>
        <dsp:cNvSpPr/>
      </dsp:nvSpPr>
      <dsp:spPr>
        <a:xfrm>
          <a:off x="4490676" y="1751468"/>
          <a:ext cx="768650" cy="597905"/>
        </a:xfrm>
        <a:prstGeom prst="rect">
          <a:avLst/>
        </a:prstGeom>
        <a:noFill/>
        <a:ln>
          <a:noFill/>
        </a:ln>
        <a:effectLst/>
      </dsp:spPr>
      <dsp:style>
        <a:lnRef idx="0">
          <a:scrgbClr r="0" g="0" b="0"/>
        </a:lnRef>
        <a:fillRef idx="0">
          <a:scrgbClr r="0" g="0" b="0"/>
        </a:fillRef>
        <a:effectRef idx="0">
          <a:scrgbClr r="0" g="0" b="0"/>
        </a:effectRef>
        <a:fontRef idx="minor"/>
      </dsp:style>
    </dsp:sp>
    <dsp:sp modelId="{1FF2FFE5-FEEE-48F8-ABA1-2E9FBCEB4F17}">
      <dsp:nvSpPr>
        <dsp:cNvPr id="0" name=""/>
        <dsp:cNvSpPr/>
      </dsp:nvSpPr>
      <dsp:spPr>
        <a:xfrm>
          <a:off x="4310067" y="2511908"/>
          <a:ext cx="1056847" cy="739758"/>
        </a:xfrm>
        <a:prstGeom prst="roundRect">
          <a:avLst>
            <a:gd name="adj" fmla="val 166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Intensidad</a:t>
          </a:r>
        </a:p>
      </dsp:txBody>
      <dsp:txXfrm>
        <a:off x="4346186" y="2548027"/>
        <a:ext cx="984609" cy="6675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59B68-6077-48D4-B05F-A72CB5008776}" type="datetimeFigureOut">
              <a:rPr lang="es-EC" smtClean="0"/>
              <a:t>04/12/2020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CB8CE-C0A9-44E6-9133-BC0420C6AA72}" type="slidenum">
              <a:rPr lang="es-EC" smtClean="0"/>
              <a:t>‹Nº›</a:t>
            </a:fld>
            <a:endParaRPr lang="es-EC"/>
          </a:p>
        </p:txBody>
      </p:sp>
    </p:spTree>
    <p:extLst>
      <p:ext uri="{BB962C8B-B14F-4D97-AF65-F5344CB8AC3E}">
        <p14:creationId xmlns:p14="http://schemas.microsoft.com/office/powerpoint/2010/main" val="11915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167F0-0840-1348-BFE4-C6298BBC069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5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34DE05-CC63-4474-8B11-C4339DF0F3CF}" type="datetimeFigureOut">
              <a:rPr lang="es-EC" smtClean="0"/>
              <a:t>04/12/2020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1962EC4-8311-4389-BA79-1B6C65546800}"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296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34DE05-CC63-4474-8B11-C4339DF0F3CF}" type="datetimeFigureOut">
              <a:rPr lang="es-EC" smtClean="0"/>
              <a:t>04/12/2020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3287953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34DE05-CC63-4474-8B11-C4339DF0F3CF}" type="datetimeFigureOut">
              <a:rPr lang="es-EC" smtClean="0"/>
              <a:t>04/12/2020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473129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34DE05-CC63-4474-8B11-C4339DF0F3CF}" type="datetimeFigureOut">
              <a:rPr lang="es-EC" smtClean="0"/>
              <a:t>04/12/2020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3160920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34DE05-CC63-4474-8B11-C4339DF0F3CF}" type="datetimeFigureOut">
              <a:rPr lang="es-EC" smtClean="0"/>
              <a:t>04/12/2020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1962EC4-8311-4389-BA79-1B6C65546800}"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286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34DE05-CC63-4474-8B11-C4339DF0F3CF}" type="datetimeFigureOut">
              <a:rPr lang="es-EC" smtClean="0"/>
              <a:t>04/12/2020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502345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34DE05-CC63-4474-8B11-C4339DF0F3CF}" type="datetimeFigureOut">
              <a:rPr lang="es-EC" smtClean="0"/>
              <a:t>04/12/2020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2916591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34DE05-CC63-4474-8B11-C4339DF0F3CF}" type="datetimeFigureOut">
              <a:rPr lang="es-EC" smtClean="0"/>
              <a:t>04/12/2020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2350789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34DE05-CC63-4474-8B11-C4339DF0F3CF}" type="datetimeFigureOut">
              <a:rPr lang="es-EC" smtClean="0"/>
              <a:t>04/12/2020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2232546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34DE05-CC63-4474-8B11-C4339DF0F3CF}" type="datetimeFigureOut">
              <a:rPr lang="es-EC" smtClean="0"/>
              <a:t>04/12/2020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962EC4-8311-4389-BA79-1B6C65546800}" type="slidenum">
              <a:rPr lang="es-EC" smtClean="0"/>
              <a:t>‹Nº›</a:t>
            </a:fld>
            <a:endParaRPr lang="es-EC"/>
          </a:p>
        </p:txBody>
      </p:sp>
    </p:spTree>
    <p:extLst>
      <p:ext uri="{BB962C8B-B14F-4D97-AF65-F5344CB8AC3E}">
        <p14:creationId xmlns:p14="http://schemas.microsoft.com/office/powerpoint/2010/main" val="959738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34DE05-CC63-4474-8B11-C4339DF0F3CF}" type="datetimeFigureOut">
              <a:rPr lang="es-EC" smtClean="0"/>
              <a:t>04/12/2020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1962EC4-8311-4389-BA79-1B6C65546800}" type="slidenum">
              <a:rPr lang="es-EC" smtClean="0"/>
              <a:t>‹Nº›</a:t>
            </a:fld>
            <a:endParaRPr lang="es-EC"/>
          </a:p>
        </p:txBody>
      </p:sp>
    </p:spTree>
    <p:extLst>
      <p:ext uri="{BB962C8B-B14F-4D97-AF65-F5344CB8AC3E}">
        <p14:creationId xmlns:p14="http://schemas.microsoft.com/office/powerpoint/2010/main" val="2650846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34DE05-CC63-4474-8B11-C4339DF0F3CF}" type="datetimeFigureOut">
              <a:rPr lang="es-EC" smtClean="0"/>
              <a:t>04/12/2020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962EC4-8311-4389-BA79-1B6C65546800}"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42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2.mp4"/><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slideLayout" Target="../slideLayouts/slideLayout6.xml"/><Relationship Id="rId4" Type="http://schemas.openxmlformats.org/officeDocument/2006/relationships/video" Target="../media/media2.mp4"/></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40.jpe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4.xml"/><Relationship Id="rId7" Type="http://schemas.openxmlformats.org/officeDocument/2006/relationships/image" Target="../media/image10.gif"/><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29B41E-FC51-4047-9C2D-7FA6782DAFEB}"/>
              </a:ext>
            </a:extLst>
          </p:cNvPr>
          <p:cNvSpPr>
            <a:spLocks noGrp="1"/>
          </p:cNvSpPr>
          <p:nvPr>
            <p:ph type="ctrTitle"/>
          </p:nvPr>
        </p:nvSpPr>
        <p:spPr>
          <a:xfrm>
            <a:off x="1154955" y="891541"/>
            <a:ext cx="8825658" cy="1303019"/>
          </a:xfrm>
        </p:spPr>
        <p:txBody>
          <a:bodyPr rtlCol="0"/>
          <a:lstStyle/>
          <a:p>
            <a:pPr rtl="0"/>
            <a:r>
              <a:rPr lang="es-ES" dirty="0">
                <a:solidFill>
                  <a:schemeClr val="bg1"/>
                </a:solidFill>
              </a:rPr>
              <a:t> </a:t>
            </a:r>
          </a:p>
        </p:txBody>
      </p:sp>
      <p:sp>
        <p:nvSpPr>
          <p:cNvPr id="3" name="Subtítulo 2">
            <a:extLst>
              <a:ext uri="{FF2B5EF4-FFF2-40B4-BE49-F238E27FC236}">
                <a16:creationId xmlns="" xmlns:a16="http://schemas.microsoft.com/office/drawing/2014/main" id="{252E989F-747B-4007-9C7A-A35E8B662A7B}"/>
              </a:ext>
            </a:extLst>
          </p:cNvPr>
          <p:cNvSpPr>
            <a:spLocks noGrp="1"/>
          </p:cNvSpPr>
          <p:nvPr>
            <p:ph type="subTitle" idx="1"/>
          </p:nvPr>
        </p:nvSpPr>
        <p:spPr>
          <a:xfrm>
            <a:off x="1154955" y="2290034"/>
            <a:ext cx="9985485" cy="2066813"/>
          </a:xfrm>
        </p:spPr>
        <p:txBody>
          <a:bodyPr rtlCol="0">
            <a:normAutofit lnSpcReduction="10000"/>
          </a:bodyPr>
          <a:lstStyle/>
          <a:p>
            <a:pPr algn="ctr"/>
            <a:r>
              <a:rPr lang="es-EC" sz="2800" i="1" dirty="0">
                <a:solidFill>
                  <a:schemeClr val="tx1"/>
                </a:solidFill>
                <a:latin typeface="Arial" panose="020B0604020202020204" pitchFamily="34" charset="0"/>
                <a:cs typeface="Arial" panose="020B0604020202020204" pitchFamily="34" charset="0"/>
              </a:rPr>
              <a:t>Trabajo de titulación previo a la obtención del título de </a:t>
            </a:r>
          </a:p>
          <a:p>
            <a:pPr algn="ctr"/>
            <a:r>
              <a:rPr lang="es-EC" sz="4000" dirty="0">
                <a:solidFill>
                  <a:schemeClr val="tx1"/>
                </a:solidFill>
                <a:latin typeface="Cooper Black" panose="0208090404030B020404" pitchFamily="18" charset="0"/>
              </a:rPr>
              <a:t>  </a:t>
            </a:r>
            <a:r>
              <a:rPr lang="es-EC" sz="4000" b="1" dirty="0">
                <a:solidFill>
                  <a:schemeClr val="tx1"/>
                </a:solidFill>
                <a:effectLst>
                  <a:outerShdw blurRad="38100" dist="38100" dir="2700000" algn="tl">
                    <a:srgbClr val="000000">
                      <a:alpha val="43137"/>
                    </a:srgbClr>
                  </a:outerShdw>
                </a:effectLst>
                <a:latin typeface="Tw Cen MT" panose="020B0602020104020603" pitchFamily="34" charset="0"/>
              </a:rPr>
              <a:t>magister en recreación Y tiempo libre</a:t>
            </a:r>
            <a:endParaRPr lang="es-ES" sz="4000" b="1"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pic>
        <p:nvPicPr>
          <p:cNvPr id="4" name="Imagen 3" descr="C:\Users\Usuario\Desktop\DEBERES MAESTRIA\logo ESPE\LOGO-PRINCIPAL-ESPE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811" y="510989"/>
            <a:ext cx="9416449" cy="1145533"/>
          </a:xfrm>
          <a:prstGeom prst="rect">
            <a:avLst/>
          </a:prstGeom>
          <a:noFill/>
          <a:ln>
            <a:noFill/>
          </a:ln>
        </p:spPr>
      </p:pic>
      <p:sp>
        <p:nvSpPr>
          <p:cNvPr id="5" name="Rectángulo 4"/>
          <p:cNvSpPr/>
          <p:nvPr/>
        </p:nvSpPr>
        <p:spPr>
          <a:xfrm>
            <a:off x="1317811" y="4473836"/>
            <a:ext cx="10058400" cy="1492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000000"/>
                </a:solidFill>
                <a:effectLst/>
                <a:uLnTx/>
                <a:uFillTx/>
                <a:latin typeface="Tw Cen MT" panose="020B0602020104020603" pitchFamily="34" charset="0"/>
                <a:ea typeface="Arial Unicode MS" panose="020B0604020202020204" pitchFamily="34" charset="-128"/>
                <a:cs typeface="Arial Unicode MS" panose="020B0604020202020204" pitchFamily="34" charset="-128"/>
              </a:rPr>
              <a:t>AUTORA:   </a:t>
            </a:r>
            <a:r>
              <a:rPr kumimoji="0" lang="es-EC" sz="2400" b="0" i="0" u="none" strike="noStrike" kern="1200" cap="none" spc="0" normalizeH="0" baseline="0" noProof="0" dirty="0">
                <a:ln>
                  <a:noFill/>
                </a:ln>
                <a:solidFill>
                  <a:srgbClr val="000000"/>
                </a:solidFill>
                <a:effectLst/>
                <a:uLnTx/>
                <a:uFillTx/>
                <a:latin typeface="Tw Cen MT" panose="020B0602020104020603" pitchFamily="34" charset="0"/>
                <a:ea typeface="Arial Unicode MS" panose="020B0604020202020204" pitchFamily="34" charset="-128"/>
                <a:cs typeface="Arial Unicode MS" panose="020B0604020202020204" pitchFamily="34" charset="-128"/>
              </a:rPr>
              <a:t>LIC. KAREN NATASHA MACAO MINGA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srgbClr val="000000"/>
              </a:solidFill>
              <a:effectLst/>
              <a:uLnTx/>
              <a:uFillTx/>
              <a:latin typeface="Tw Cen MT" panose="020B0602020104020603" pitchFamily="34"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000000"/>
                </a:solidFill>
                <a:effectLst/>
                <a:uLnTx/>
                <a:uFillTx/>
                <a:latin typeface="Tw Cen MT" panose="020B0602020104020603" pitchFamily="34" charset="0"/>
                <a:ea typeface="Arial Unicode MS" panose="020B0604020202020204" pitchFamily="34" charset="-128"/>
                <a:cs typeface="Arial Unicode MS" panose="020B0604020202020204" pitchFamily="34" charset="-128"/>
              </a:rPr>
              <a:t>DIRECTOR:   </a:t>
            </a:r>
            <a:r>
              <a:rPr kumimoji="0" lang="es-EC" sz="2400" b="0" i="0" u="none" strike="noStrike" kern="1200" cap="none" spc="0" normalizeH="0" baseline="0" noProof="0" dirty="0">
                <a:ln>
                  <a:noFill/>
                </a:ln>
                <a:solidFill>
                  <a:srgbClr val="000000"/>
                </a:solidFill>
                <a:effectLst/>
                <a:uLnTx/>
                <a:uFillTx/>
                <a:latin typeface="Tw Cen MT" panose="020B0602020104020603" pitchFamily="34" charset="0"/>
                <a:ea typeface="Arial Unicode MS" panose="020B0604020202020204" pitchFamily="34" charset="-128"/>
                <a:cs typeface="Arial Unicode MS" panose="020B0604020202020204" pitchFamily="34" charset="-128"/>
              </a:rPr>
              <a:t>PhD. DANILO CHARCHABAL PEREZ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srgbClr val="000000"/>
              </a:solidFill>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3602315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VARIABLES DE ESTUDIO</a:t>
            </a:r>
            <a:endParaRPr lang="es-EC" dirty="0"/>
          </a:p>
        </p:txBody>
      </p:sp>
      <p:sp>
        <p:nvSpPr>
          <p:cNvPr id="4" name="Pergamino horizontal 3"/>
          <p:cNvSpPr/>
          <p:nvPr/>
        </p:nvSpPr>
        <p:spPr>
          <a:xfrm>
            <a:off x="1097280" y="2163337"/>
            <a:ext cx="5594465" cy="1328008"/>
          </a:xfrm>
          <a:prstGeom prst="horizontalScroll">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srgbClr val="000000"/>
                </a:solidFill>
                <a:effectLst/>
                <a:uLnTx/>
                <a:uFillTx/>
                <a:latin typeface="Tw Cen MT" panose="020B0602020104020603" pitchFamily="34" charset="0"/>
              </a:rPr>
              <a:t>VARIABLE INDEPENDIENTE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000" b="1"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Tw Cen MT" panose="020B0602020104020603" pitchFamily="34" charset="0"/>
              </a:rPr>
              <a:t>RECREACIÓN</a:t>
            </a:r>
          </a:p>
        </p:txBody>
      </p:sp>
      <p:sp>
        <p:nvSpPr>
          <p:cNvPr id="5" name="Pergamino horizontal 4"/>
          <p:cNvSpPr/>
          <p:nvPr/>
        </p:nvSpPr>
        <p:spPr>
          <a:xfrm>
            <a:off x="5903671" y="4644940"/>
            <a:ext cx="5594465" cy="1278673"/>
          </a:xfrm>
          <a:prstGeom prst="horizontalScroll">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solidFill>
                  <a:srgbClr val="000000"/>
                </a:solidFill>
                <a:effectLst/>
                <a:uLnTx/>
                <a:uFillTx/>
                <a:latin typeface="Tw Cen MT" panose="020B0602020104020603" pitchFamily="34" charset="0"/>
              </a:rPr>
              <a:t>VARIABLE DEPENDIENTE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000" b="1"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Tw Cen MT" panose="020B0602020104020603" pitchFamily="34" charset="0"/>
              </a:rPr>
              <a:t>SEDENTARISMO</a:t>
            </a:r>
          </a:p>
        </p:txBody>
      </p:sp>
      <p:pic>
        <p:nvPicPr>
          <p:cNvPr id="5124" name="Picture 4" descr="Falta de ejercicio - Sedentarism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354" y="4242924"/>
            <a:ext cx="3202222" cy="19323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Con éxito se desarrolló Día de la Actividad Física – Noticias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128" name="Picture 8" descr="https://www.upla.cl/noticias/wp-content/uploads/2015/04/DiaDeport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866" y="2139375"/>
            <a:ext cx="3162924" cy="2103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01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wipe(down)">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MARCO TEÓRICO</a:t>
            </a:r>
            <a:endParaRPr lang="es-EC" dirty="0"/>
          </a:p>
        </p:txBody>
      </p:sp>
      <p:sp>
        <p:nvSpPr>
          <p:cNvPr id="4" name="CuadroTexto 3"/>
          <p:cNvSpPr txBox="1"/>
          <p:nvPr/>
        </p:nvSpPr>
        <p:spPr>
          <a:xfrm>
            <a:off x="1316182" y="1800820"/>
            <a:ext cx="9989127"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200" b="1" i="0" u="none" strike="noStrike" kern="1200" cap="none" spc="0" normalizeH="0" baseline="0" noProof="0" dirty="0">
                <a:ln>
                  <a:noFill/>
                </a:ln>
                <a:solidFill>
                  <a:srgbClr val="000000"/>
                </a:solidFill>
                <a:effectLst/>
                <a:uLnTx/>
                <a:uFillTx/>
                <a:latin typeface="Tw Cen MT" panose="020B0602020104020603" pitchFamily="34" charset="0"/>
              </a:rPr>
              <a:t>ACTIVIDAD FÍSICA RECREATIVA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C" sz="2200" b="0"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srgbClr val="000000"/>
                </a:solidFill>
                <a:effectLst/>
                <a:uLnTx/>
                <a:uFillTx/>
                <a:latin typeface="Tw Cen MT" panose="020B0602020104020603" pitchFamily="34" charset="0"/>
              </a:rPr>
              <a:t>Aranceta (2004)  manifiesta: “Desde el punto de vista médico la actividad física se define como el movimiento corporal producido por los músculos esqueléticos que requiere consumo de energía”</a:t>
            </a:r>
          </a:p>
        </p:txBody>
      </p:sp>
      <p:sp>
        <p:nvSpPr>
          <p:cNvPr id="5" name="CuadroTexto 4"/>
          <p:cNvSpPr txBox="1"/>
          <p:nvPr/>
        </p:nvSpPr>
        <p:spPr>
          <a:xfrm>
            <a:off x="508251" y="4579392"/>
            <a:ext cx="20504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200" b="0" i="0" u="none" strike="noStrike" kern="1200" cap="none" spc="0" normalizeH="0" baseline="0" noProof="0" dirty="0">
                <a:ln>
                  <a:noFill/>
                </a:ln>
                <a:solidFill>
                  <a:srgbClr val="000000"/>
                </a:solidFill>
                <a:effectLst/>
                <a:uLnTx/>
                <a:uFillTx/>
                <a:latin typeface="Tw Cen MT" panose="020B0602020104020603" pitchFamily="34" charset="0"/>
              </a:rPr>
              <a:t>Puede ayudar a </a:t>
            </a:r>
          </a:p>
        </p:txBody>
      </p:sp>
      <p:sp>
        <p:nvSpPr>
          <p:cNvPr id="6" name="Abrir llave 5"/>
          <p:cNvSpPr/>
          <p:nvPr/>
        </p:nvSpPr>
        <p:spPr>
          <a:xfrm>
            <a:off x="2692335" y="4220727"/>
            <a:ext cx="512618" cy="117145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Imagen 7">
            <a:extLst>
              <a:ext uri="{FF2B5EF4-FFF2-40B4-BE49-F238E27FC236}">
                <a16:creationId xmlns="" xmlns:a16="http://schemas.microsoft.com/office/drawing/2014/main" id="{2DB0BE4F-B9EA-402F-A8E7-2B0374334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667" y="3705706"/>
            <a:ext cx="2581689" cy="2279095"/>
          </a:xfrm>
          <a:prstGeom prst="ellipse">
            <a:avLst/>
          </a:prstGeom>
          <a:ln>
            <a:noFill/>
          </a:ln>
          <a:effectLst>
            <a:softEdge rad="112500"/>
          </a:effectLst>
        </p:spPr>
      </p:pic>
      <p:pic>
        <p:nvPicPr>
          <p:cNvPr id="10" name="Imagen 9">
            <a:extLst>
              <a:ext uri="{FF2B5EF4-FFF2-40B4-BE49-F238E27FC236}">
                <a16:creationId xmlns="" xmlns:a16="http://schemas.microsoft.com/office/drawing/2014/main" id="{CD94BF65-1A2D-4AF8-90E1-587C4F1E1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871" y="3705706"/>
            <a:ext cx="2581689" cy="2279095"/>
          </a:xfrm>
          <a:prstGeom prst="ellipse">
            <a:avLst/>
          </a:prstGeom>
          <a:ln>
            <a:noFill/>
          </a:ln>
          <a:effectLst>
            <a:softEdge rad="112500"/>
          </a:effectLst>
        </p:spPr>
      </p:pic>
      <p:pic>
        <p:nvPicPr>
          <p:cNvPr id="12" name="Imagen 11">
            <a:extLst>
              <a:ext uri="{FF2B5EF4-FFF2-40B4-BE49-F238E27FC236}">
                <a16:creationId xmlns="" xmlns:a16="http://schemas.microsoft.com/office/drawing/2014/main" id="{E4259D6C-2F3A-4F47-86DA-8D9E9A177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653" y="3705706"/>
            <a:ext cx="2581689" cy="2178259"/>
          </a:xfrm>
          <a:prstGeom prst="ellipse">
            <a:avLst/>
          </a:prstGeom>
          <a:ln>
            <a:noFill/>
          </a:ln>
          <a:effectLst>
            <a:softEdge rad="112500"/>
          </a:effectLst>
        </p:spPr>
      </p:pic>
    </p:spTree>
    <p:extLst>
      <p:ext uri="{BB962C8B-B14F-4D97-AF65-F5344CB8AC3E}">
        <p14:creationId xmlns:p14="http://schemas.microsoft.com/office/powerpoint/2010/main" val="14724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9384" y="2209493"/>
            <a:ext cx="81924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srgbClr val="000000"/>
                </a:solidFill>
                <a:effectLst/>
                <a:uLnTx/>
                <a:uFillTx/>
                <a:latin typeface="Tw Cen MT" panose="020B0602020104020603" pitchFamily="34" charset="0"/>
              </a:rPr>
              <a:t>La cantidad de actividad física que una persona realiza depende: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s-ES" b="0"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MARCO TEÓRICO</a:t>
            </a:r>
            <a:endParaRPr lang="es-EC" dirty="0"/>
          </a:p>
        </p:txBody>
      </p:sp>
      <p:pic>
        <p:nvPicPr>
          <p:cNvPr id="2050" name="Picture 2" descr="FOLLETO ACTIVIDAD FÍSICA -">
            <a:extLst>
              <a:ext uri="{FF2B5EF4-FFF2-40B4-BE49-F238E27FC236}">
                <a16:creationId xmlns="" xmlns:a16="http://schemas.microsoft.com/office/drawing/2014/main" id="{343A01E2-1514-4110-9B56-EB6C5ED20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449" y="2209493"/>
            <a:ext cx="3759837" cy="3883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 xmlns:a16="http://schemas.microsoft.com/office/drawing/2014/main" id="{4AA80CDE-8F19-4E3B-91B3-BC2AE8DD2286}"/>
              </a:ext>
            </a:extLst>
          </p:cNvPr>
          <p:cNvGraphicFramePr/>
          <p:nvPr>
            <p:extLst>
              <p:ext uri="{D42A27DB-BD31-4B8C-83A1-F6EECF244321}">
                <p14:modId xmlns:p14="http://schemas.microsoft.com/office/powerpoint/2010/main" val="2070414573"/>
              </p:ext>
            </p:extLst>
          </p:nvPr>
        </p:nvGraphicFramePr>
        <p:xfrm>
          <a:off x="-104127" y="2719506"/>
          <a:ext cx="7048266" cy="327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949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28322" y="1737360"/>
            <a:ext cx="91440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000000"/>
                </a:solidFill>
                <a:effectLst/>
                <a:uLnTx/>
                <a:uFillTx/>
                <a:latin typeface="Calibri" panose="020F0502020204030204"/>
                <a:ea typeface="+mn-ea"/>
                <a:cs typeface="+mn-cs"/>
              </a:rPr>
              <a:t>BENEFICIOS DE LA RECREACIÓN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Según </a:t>
            </a:r>
            <a:r>
              <a:rPr kumimoji="0" lang="es-EC" sz="2000" b="0" i="0" u="none" strike="noStrike" kern="1200" cap="none" spc="0" normalizeH="0" baseline="0" noProof="0" dirty="0" err="1">
                <a:ln>
                  <a:noFill/>
                </a:ln>
                <a:solidFill>
                  <a:srgbClr val="000000"/>
                </a:solidFill>
                <a:effectLst/>
                <a:uLnTx/>
                <a:uFillTx/>
                <a:latin typeface="Calibri" panose="020F0502020204030204"/>
                <a:ea typeface="+mn-ea"/>
                <a:cs typeface="+mn-cs"/>
              </a:rPr>
              <a:t>Schaufeli</a:t>
            </a: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 1999: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Según (Ferreira et al. (2016) expresa: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MARCO TEÓRICO</a:t>
            </a:r>
            <a:endParaRPr lang="es-EC" dirty="0"/>
          </a:p>
        </p:txBody>
      </p:sp>
      <p:sp>
        <p:nvSpPr>
          <p:cNvPr id="11" name="Rectángulo 10"/>
          <p:cNvSpPr/>
          <p:nvPr/>
        </p:nvSpPr>
        <p:spPr>
          <a:xfrm>
            <a:off x="1270813" y="4901527"/>
            <a:ext cx="4269400" cy="1260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000000"/>
                </a:solidFill>
                <a:effectLst/>
                <a:uLnTx/>
                <a:uFillTx/>
                <a:latin typeface="Tw Cen MT" panose="020B0602020104020603" pitchFamily="34" charset="0"/>
              </a:rPr>
              <a:t>Psicológicos</a:t>
            </a:r>
            <a:endParaRPr kumimoji="0" lang="es-EC" sz="2000" b="1" i="0" u="none" strike="noStrike" kern="1200" cap="none" spc="0" normalizeH="0" baseline="0" noProof="0" dirty="0">
              <a:ln>
                <a:noFill/>
              </a:ln>
              <a:solidFill>
                <a:srgbClr val="000000"/>
              </a:solidFill>
              <a:effectLst/>
              <a:uLnTx/>
              <a:uFillTx/>
              <a:latin typeface="Tw Cen MT" panose="020B0602020104020603" pitchFamily="34" charset="0"/>
            </a:endParaRPr>
          </a:p>
        </p:txBody>
      </p:sp>
      <p:sp>
        <p:nvSpPr>
          <p:cNvPr id="12" name="Rectángulo 11"/>
          <p:cNvSpPr/>
          <p:nvPr/>
        </p:nvSpPr>
        <p:spPr>
          <a:xfrm>
            <a:off x="6651789" y="4926670"/>
            <a:ext cx="4832109" cy="12349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1"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srgbClr val="000000"/>
                </a:solidFill>
                <a:effectLst/>
                <a:uLnTx/>
                <a:uFillTx/>
                <a:latin typeface="Tw Cen MT" panose="020B0602020104020603" pitchFamily="34" charset="0"/>
              </a:rPr>
              <a:t>Fisiológicos</a:t>
            </a:r>
            <a:endParaRPr kumimoji="0" lang="es-EC" sz="3200" b="1" i="0" u="none" strike="noStrike" kern="1200" cap="none" spc="0" normalizeH="0" baseline="0" noProof="0" dirty="0">
              <a:ln>
                <a:noFill/>
              </a:ln>
              <a:solidFill>
                <a:srgbClr val="000000"/>
              </a:solidFill>
              <a:effectLst/>
              <a:uLnTx/>
              <a:uFillTx/>
              <a:latin typeface="Tw Cen MT" panose="020B0602020104020603" pitchFamily="34" charset="0"/>
            </a:endParaRPr>
          </a:p>
        </p:txBody>
      </p:sp>
      <p:sp>
        <p:nvSpPr>
          <p:cNvPr id="2" name="Flecha: a la derecha 1">
            <a:extLst>
              <a:ext uri="{FF2B5EF4-FFF2-40B4-BE49-F238E27FC236}">
                <a16:creationId xmlns="" xmlns:a16="http://schemas.microsoft.com/office/drawing/2014/main" id="{5F4E97E7-2BBA-4F47-AE6C-3A6C0F150FCC}"/>
              </a:ext>
            </a:extLst>
          </p:cNvPr>
          <p:cNvSpPr/>
          <p:nvPr/>
        </p:nvSpPr>
        <p:spPr>
          <a:xfrm>
            <a:off x="5632576" y="5424522"/>
            <a:ext cx="926849" cy="2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Diagrama 12">
            <a:extLst>
              <a:ext uri="{FF2B5EF4-FFF2-40B4-BE49-F238E27FC236}">
                <a16:creationId xmlns="" xmlns:a16="http://schemas.microsoft.com/office/drawing/2014/main" id="{F9A9B2ED-C91A-4D1F-B2D6-2820A1801AF0}"/>
              </a:ext>
            </a:extLst>
          </p:cNvPr>
          <p:cNvGraphicFramePr/>
          <p:nvPr>
            <p:extLst>
              <p:ext uri="{D42A27DB-BD31-4B8C-83A1-F6EECF244321}">
                <p14:modId xmlns:p14="http://schemas.microsoft.com/office/powerpoint/2010/main" val="4059885797"/>
              </p:ext>
            </p:extLst>
          </p:nvPr>
        </p:nvGraphicFramePr>
        <p:xfrm>
          <a:off x="517122" y="2029496"/>
          <a:ext cx="11674878" cy="2408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90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33454" y="1972182"/>
            <a:ext cx="586011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w Cen MT" panose="020B0602020104020603" pitchFamily="34" charset="0"/>
              </a:rPr>
              <a:t>SEDENTARISMO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C" sz="1600" b="0"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w Cen MT" panose="020B0602020104020603" pitchFamily="34" charset="0"/>
              </a:rPr>
              <a:t>El Sedentarismo, “sedentario” desde el campo de la salud es normalmente definido como “aquellas actividades que requieren de un bajo gasto energético que ocurre mientras estas sentado o tumbado” (Pate, O’Neill, y </a:t>
            </a:r>
            <a:r>
              <a:rPr kumimoji="0" lang="es-ES" sz="1600" b="0" i="0" u="none" strike="noStrike" kern="1200" cap="none" spc="0" normalizeH="0" baseline="0" noProof="0" dirty="0" err="1">
                <a:ln>
                  <a:noFill/>
                </a:ln>
                <a:solidFill>
                  <a:srgbClr val="000000"/>
                </a:solidFill>
                <a:effectLst/>
                <a:uLnTx/>
                <a:uFillTx/>
                <a:latin typeface="Tw Cen MT" panose="020B0602020104020603" pitchFamily="34" charset="0"/>
              </a:rPr>
              <a:t>Lobelo</a:t>
            </a:r>
            <a:r>
              <a:rPr kumimoji="0" lang="es-ES" sz="1600" b="0" i="0" u="none" strike="noStrike" kern="1200" cap="none" spc="0" normalizeH="0" baseline="0" noProof="0" dirty="0">
                <a:ln>
                  <a:noFill/>
                </a:ln>
                <a:solidFill>
                  <a:srgbClr val="000000"/>
                </a:solidFill>
                <a:effectLst/>
                <a:uLnTx/>
                <a:uFillTx/>
                <a:latin typeface="Tw Cen MT" panose="020B0602020104020603" pitchFamily="34" charset="0"/>
              </a:rPr>
              <a:t>, 2011).  Desde el campo de las ciencias del deporte y del ejercicio, una persona sedentaria es definida “como aquella que tienen bajos niveles de actividad física moderada-vigorosa” (</a:t>
            </a:r>
            <a:r>
              <a:rPr kumimoji="0" lang="es-ES" sz="1600" b="0" i="0" u="none" strike="noStrike" kern="1200" cap="none" spc="0" normalizeH="0" baseline="0" noProof="0" dirty="0" err="1">
                <a:ln>
                  <a:noFill/>
                </a:ln>
                <a:solidFill>
                  <a:srgbClr val="000000"/>
                </a:solidFill>
                <a:effectLst/>
                <a:uLnTx/>
                <a:uFillTx/>
                <a:latin typeface="Tw Cen MT" panose="020B0602020104020603" pitchFamily="34" charset="0"/>
              </a:rPr>
              <a:t>Sedentary</a:t>
            </a:r>
            <a:r>
              <a:rPr kumimoji="0" lang="es-ES" sz="1600" b="0" i="0" u="none" strike="noStrike" kern="1200" cap="none" spc="0" normalizeH="0" baseline="0" noProof="0" dirty="0">
                <a:ln>
                  <a:noFill/>
                </a:ln>
                <a:solidFill>
                  <a:srgbClr val="000000"/>
                </a:solidFill>
                <a:effectLst/>
                <a:uLnTx/>
                <a:uFillTx/>
                <a:latin typeface="Tw Cen MT" panose="020B0602020104020603" pitchFamily="34" charset="0"/>
              </a:rPr>
              <a:t> </a:t>
            </a:r>
            <a:r>
              <a:rPr kumimoji="0" lang="es-ES" sz="1600" b="0" i="0" u="none" strike="noStrike" kern="1200" cap="none" spc="0" normalizeH="0" baseline="0" noProof="0" dirty="0" err="1">
                <a:ln>
                  <a:noFill/>
                </a:ln>
                <a:solidFill>
                  <a:srgbClr val="000000"/>
                </a:solidFill>
                <a:effectLst/>
                <a:uLnTx/>
                <a:uFillTx/>
                <a:latin typeface="Tw Cen MT" panose="020B0602020104020603" pitchFamily="34" charset="0"/>
              </a:rPr>
              <a:t>Behaviour</a:t>
            </a:r>
            <a:r>
              <a:rPr kumimoji="0" lang="es-ES" sz="1600" b="0" i="0" u="none" strike="noStrike" kern="1200" cap="none" spc="0" normalizeH="0" baseline="0" noProof="0" dirty="0">
                <a:ln>
                  <a:noFill/>
                </a:ln>
                <a:solidFill>
                  <a:srgbClr val="000000"/>
                </a:solidFill>
                <a:effectLst/>
                <a:uLnTx/>
                <a:uFillTx/>
                <a:latin typeface="Tw Cen MT" panose="020B0602020104020603" pitchFamily="34" charset="0"/>
              </a:rPr>
              <a:t> </a:t>
            </a:r>
            <a:r>
              <a:rPr kumimoji="0" lang="es-ES" sz="1600" b="0" i="0" u="none" strike="noStrike" kern="1200" cap="none" spc="0" normalizeH="0" baseline="0" noProof="0" dirty="0" err="1">
                <a:ln>
                  <a:noFill/>
                </a:ln>
                <a:solidFill>
                  <a:srgbClr val="000000"/>
                </a:solidFill>
                <a:effectLst/>
                <a:uLnTx/>
                <a:uFillTx/>
                <a:latin typeface="Tw Cen MT" panose="020B0602020104020603" pitchFamily="34" charset="0"/>
              </a:rPr>
              <a:t>Research</a:t>
            </a:r>
            <a:r>
              <a:rPr kumimoji="0" lang="es-ES" sz="1600" b="0" i="0" u="none" strike="noStrike" kern="1200" cap="none" spc="0" normalizeH="0" baseline="0" noProof="0" dirty="0">
                <a:ln>
                  <a:noFill/>
                </a:ln>
                <a:solidFill>
                  <a:srgbClr val="000000"/>
                </a:solidFill>
                <a:effectLst/>
                <a:uLnTx/>
                <a:uFillTx/>
                <a:latin typeface="Tw Cen MT" panose="020B0602020104020603" pitchFamily="34" charset="0"/>
              </a:rPr>
              <a:t> Network, 2012).</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MARCO TEÓRICO</a:t>
            </a:r>
            <a:endParaRPr lang="es-EC" dirty="0"/>
          </a:p>
        </p:txBody>
      </p:sp>
      <p:pic>
        <p:nvPicPr>
          <p:cNvPr id="1026" name="Picture 2" descr="El Ejercicio y el Sedentarismo para nuestra Salud | Médico y Paciente">
            <a:extLst>
              <a:ext uri="{FF2B5EF4-FFF2-40B4-BE49-F238E27FC236}">
                <a16:creationId xmlns="" xmlns:a16="http://schemas.microsoft.com/office/drawing/2014/main" id="{5378DCD6-AD81-4413-A789-DE84FBF39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452" y="1578872"/>
            <a:ext cx="4557444" cy="41593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 xmlns:a16="http://schemas.microsoft.com/office/drawing/2014/main" id="{F9BE1D77-BC29-4E73-B36B-BCB888371AF2}"/>
              </a:ext>
            </a:extLst>
          </p:cNvPr>
          <p:cNvGraphicFramePr/>
          <p:nvPr>
            <p:extLst>
              <p:ext uri="{D42A27DB-BD31-4B8C-83A1-F6EECF244321}">
                <p14:modId xmlns:p14="http://schemas.microsoft.com/office/powerpoint/2010/main" val="2394478921"/>
              </p:ext>
            </p:extLst>
          </p:nvPr>
        </p:nvGraphicFramePr>
        <p:xfrm>
          <a:off x="521252" y="4280506"/>
          <a:ext cx="5124174"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136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9026" y="2095003"/>
            <a:ext cx="7238335" cy="3877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effectLst>
                  <a:outerShdw blurRad="38100" dist="38100" dir="2700000" algn="tl">
                    <a:srgbClr val="000000">
                      <a:alpha val="43137"/>
                    </a:srgbClr>
                  </a:outerShdw>
                </a:effectLst>
                <a:uLnTx/>
                <a:uFillTx/>
                <a:latin typeface="Tw Cen MT" panose="020B0602020104020603" pitchFamily="34" charset="0"/>
              </a:rPr>
              <a:t>PREVALENCIA DEL SEDENTARISMO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1" i="0" u="none" strike="noStrike" kern="1200" cap="none" spc="0" normalizeH="0" baseline="0" noProof="0" dirty="0">
              <a:ln>
                <a:noFill/>
              </a:ln>
              <a:effectLst>
                <a:outerShdw blurRad="38100" dist="38100" dir="2700000" algn="tl">
                  <a:srgbClr val="000000">
                    <a:alpha val="43137"/>
                  </a:srgbClr>
                </a:outerShdw>
              </a:effectLst>
              <a:uLnTx/>
              <a:uFillTx/>
              <a:latin typeface="Tw Cen MT" panose="020B0602020104020603" pitchFamily="34" charset="0"/>
            </a:endParaRPr>
          </a:p>
          <a:p>
            <a:pPr algn="just">
              <a:spcAft>
                <a:spcPts val="0"/>
              </a:spcAft>
            </a:pPr>
            <a:endParaRPr lang="es-ES" dirty="0">
              <a:latin typeface="Tw Cen MT" panose="020B0602020104020603" pitchFamily="34" charset="0"/>
              <a:ea typeface="Times New Roman" panose="02020603050405020304" pitchFamily="18" charset="0"/>
            </a:endParaRPr>
          </a:p>
          <a:p>
            <a:pPr algn="just">
              <a:spcAft>
                <a:spcPts val="0"/>
              </a:spcAft>
            </a:pPr>
            <a:endParaRPr lang="es-ES" dirty="0">
              <a:latin typeface="Tw Cen MT" panose="020B0602020104020603" pitchFamily="34" charset="0"/>
              <a:ea typeface="Times New Roman" panose="02020603050405020304" pitchFamily="18" charset="0"/>
            </a:endParaRPr>
          </a:p>
          <a:p>
            <a:pPr algn="just">
              <a:spcAft>
                <a:spcPts val="0"/>
              </a:spcAft>
            </a:pPr>
            <a:endParaRPr lang="es-EC" dirty="0">
              <a:latin typeface="Tw Cen MT" panose="020B0602020104020603" pitchFamily="34" charset="0"/>
              <a:ea typeface="Times New Roman" panose="02020603050405020304" pitchFamily="18" charset="0"/>
            </a:endParaRPr>
          </a:p>
          <a:p>
            <a:pPr algn="just">
              <a:spcAft>
                <a:spcPts val="0"/>
              </a:spcAft>
            </a:pPr>
            <a:endParaRPr lang="es-EC" dirty="0">
              <a:latin typeface="Tw Cen MT" panose="020B0602020104020603" pitchFamily="34" charset="0"/>
              <a:ea typeface="Times New Roman" panose="02020603050405020304" pitchFamily="18" charset="0"/>
            </a:endParaRPr>
          </a:p>
          <a:p>
            <a:pPr algn="just">
              <a:spcAft>
                <a:spcPts val="0"/>
              </a:spcAft>
            </a:pPr>
            <a:endParaRPr lang="es-EC" dirty="0">
              <a:latin typeface="Tw Cen MT" panose="020B0602020104020603" pitchFamily="34" charset="0"/>
              <a:ea typeface="Times New Roman" panose="02020603050405020304" pitchFamily="18" charset="0"/>
            </a:endParaRPr>
          </a:p>
          <a:p>
            <a:pPr algn="just">
              <a:spcAft>
                <a:spcPts val="0"/>
              </a:spcAft>
            </a:pPr>
            <a:endParaRPr lang="es-EC" dirty="0">
              <a:latin typeface="Tw Cen MT" panose="020B0602020104020603" pitchFamily="34" charset="0"/>
              <a:ea typeface="Times New Roman" panose="02020603050405020304" pitchFamily="18" charset="0"/>
            </a:endParaRPr>
          </a:p>
          <a:p>
            <a:pPr algn="just">
              <a:spcAft>
                <a:spcPts val="0"/>
              </a:spcAft>
            </a:pPr>
            <a:endParaRPr lang="es-EC" dirty="0">
              <a:latin typeface="Tw Cen MT" panose="020B0602020104020603" pitchFamily="34" charset="0"/>
              <a:ea typeface="Times New Roman" panose="02020603050405020304" pitchFamily="18" charset="0"/>
            </a:endParaRPr>
          </a:p>
          <a:p>
            <a:pPr marL="285750" indent="-285750" algn="just">
              <a:spcAft>
                <a:spcPts val="0"/>
              </a:spcAft>
              <a:buFont typeface="Wingdings" panose="05000000000000000000" pitchFamily="2" charset="2"/>
              <a:buChar char="q"/>
            </a:pPr>
            <a:r>
              <a:rPr lang="es-ES" sz="1800" dirty="0">
                <a:effectLst/>
                <a:latin typeface="Tw Cen MT" panose="020B0602020104020603" pitchFamily="34" charset="0"/>
                <a:ea typeface="Times New Roman" panose="02020603050405020304" pitchFamily="18" charset="0"/>
              </a:rPr>
              <a:t>El sedentarismo y la inactividad física son considerados factores de estilos de vida que afectan la carga global de enfermedad. Se estima que en el mundo existe un billón de adultos con sobrepeso y sedentarios, de los cuales 310 millones pueden ser clasificados como sedentarios. </a:t>
            </a:r>
            <a:endParaRPr kumimoji="0" lang="es-EC" sz="1800" b="0" i="0" u="none" strike="noStrike" kern="1200" cap="none" spc="0" normalizeH="0" baseline="0" noProof="0" dirty="0">
              <a:ln>
                <a:noFill/>
              </a:ln>
              <a:solidFill>
                <a:srgbClr val="000000"/>
              </a:solidFill>
              <a:effectLst/>
              <a:uLnTx/>
              <a:uFillTx/>
              <a:latin typeface="Tw Cen MT" panose="020B0602020104020603" pitchFamily="34" charset="0"/>
            </a:endParaRPr>
          </a:p>
        </p:txBody>
      </p:sp>
      <p:sp>
        <p:nvSpPr>
          <p:cNvPr id="4"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MARCO TEÓRICO</a:t>
            </a:r>
            <a:endParaRPr lang="es-EC" dirty="0"/>
          </a:p>
        </p:txBody>
      </p:sp>
      <p:pic>
        <p:nvPicPr>
          <p:cNvPr id="3074" name="Picture 2" descr="Por qué el sedentarismo es el causante del 6% de las muertes ...">
            <a:extLst>
              <a:ext uri="{FF2B5EF4-FFF2-40B4-BE49-F238E27FC236}">
                <a16:creationId xmlns="" xmlns:a16="http://schemas.microsoft.com/office/drawing/2014/main" id="{D55D8BC5-97F7-454B-823E-2FC66A978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270" y="1919598"/>
            <a:ext cx="4293704" cy="41457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Sedentarismo, un alumno más | El Diario Ecuador">
            <a:extLst>
              <a:ext uri="{FF2B5EF4-FFF2-40B4-BE49-F238E27FC236}">
                <a16:creationId xmlns="" xmlns:a16="http://schemas.microsoft.com/office/drawing/2014/main" id="{3556F859-249A-4522-A30E-FEAA52FCE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19" y="2437516"/>
            <a:ext cx="3400425" cy="2269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92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METODOLOGÍA</a:t>
            </a:r>
            <a:endParaRPr lang="es-EC" dirty="0"/>
          </a:p>
        </p:txBody>
      </p:sp>
      <p:graphicFrame>
        <p:nvGraphicFramePr>
          <p:cNvPr id="4" name="Diagrama 3"/>
          <p:cNvGraphicFramePr/>
          <p:nvPr>
            <p:extLst>
              <p:ext uri="{D42A27DB-BD31-4B8C-83A1-F6EECF244321}">
                <p14:modId xmlns:p14="http://schemas.microsoft.com/office/powerpoint/2010/main" val="404621437"/>
              </p:ext>
            </p:extLst>
          </p:nvPr>
        </p:nvGraphicFramePr>
        <p:xfrm>
          <a:off x="457200" y="1924928"/>
          <a:ext cx="10820400" cy="4198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953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TEST DE SEDENTARISMO PÉREZ-ROJAS-GARCÍA</a:t>
            </a:r>
            <a:endParaRPr lang="es-EC" dirty="0"/>
          </a:p>
        </p:txBody>
      </p:sp>
      <p:pic>
        <p:nvPicPr>
          <p:cNvPr id="5" name="Imagen 4">
            <a:extLst>
              <a:ext uri="{FF2B5EF4-FFF2-40B4-BE49-F238E27FC236}">
                <a16:creationId xmlns="" xmlns:a16="http://schemas.microsoft.com/office/drawing/2014/main" id="{CBB5775D-A444-4B10-9639-F1B09A55A67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33725" y="1737360"/>
            <a:ext cx="5731980" cy="4275483"/>
          </a:xfrm>
          <a:prstGeom prst="rect">
            <a:avLst/>
          </a:prstGeom>
          <a:noFill/>
          <a:ln>
            <a:noFill/>
          </a:ln>
        </p:spPr>
      </p:pic>
      <p:pic>
        <p:nvPicPr>
          <p:cNvPr id="4" name="WhatsApp Video 2020-08-13 at 15.00.58">
            <a:hlinkClick r:id="" action="ppaction://media"/>
            <a:extLst>
              <a:ext uri="{FF2B5EF4-FFF2-40B4-BE49-F238E27FC236}">
                <a16:creationId xmlns="" xmlns:a16="http://schemas.microsoft.com/office/drawing/2014/main" id="{0982C83E-E4DE-4F86-94D3-731814306A8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t="27663" b="27120"/>
          <a:stretch/>
        </p:blipFill>
        <p:spPr>
          <a:xfrm>
            <a:off x="86141" y="1931750"/>
            <a:ext cx="2829339" cy="2994499"/>
          </a:xfrm>
          <a:prstGeom prst="rect">
            <a:avLst/>
          </a:prstGeom>
        </p:spPr>
      </p:pic>
      <p:pic>
        <p:nvPicPr>
          <p:cNvPr id="6" name="WhatsApp Video 2020-08-13 at 14.53.31">
            <a:hlinkClick r:id="" action="ppaction://media"/>
            <a:extLst>
              <a:ext uri="{FF2B5EF4-FFF2-40B4-BE49-F238E27FC236}">
                <a16:creationId xmlns="" xmlns:a16="http://schemas.microsoft.com/office/drawing/2014/main" id="{87720857-2F5D-4338-9302-EB922839E1BD}"/>
              </a:ext>
            </a:extLst>
          </p:cNvPr>
          <p:cNvPicPr>
            <a:picLocks noChangeAspect="1"/>
          </p:cNvPicPr>
          <p:nvPr>
            <a:videoFile r:link="rId4"/>
            <p:extLst>
              <p:ext uri="{DAA4B4D4-6D71-4841-9C94-3DE7FCFB9230}">
                <p14:media xmlns:p14="http://schemas.microsoft.com/office/powerpoint/2010/main" r:embed="rId3">
                  <p14:fade in="500"/>
                </p14:media>
              </p:ext>
            </p:extLst>
          </p:nvPr>
        </p:nvPicPr>
        <p:blipFill>
          <a:blip r:embed="rId8"/>
          <a:stretch>
            <a:fillRect/>
          </a:stretch>
        </p:blipFill>
        <p:spPr>
          <a:xfrm>
            <a:off x="9083950" y="1813559"/>
            <a:ext cx="2683567" cy="2994499"/>
          </a:xfrm>
          <a:prstGeom prst="rect">
            <a:avLst/>
          </a:prstGeom>
        </p:spPr>
      </p:pic>
    </p:spTree>
    <p:extLst>
      <p:ext uri="{BB962C8B-B14F-4D97-AF65-F5344CB8AC3E}">
        <p14:creationId xmlns:p14="http://schemas.microsoft.com/office/powerpoint/2010/main" val="1152035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800"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repeatCount="indefinite"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pic>
        <p:nvPicPr>
          <p:cNvPr id="4" name="Imagen 3"/>
          <p:cNvPicPr>
            <a:picLocks noChangeAspect="1"/>
          </p:cNvPicPr>
          <p:nvPr/>
        </p:nvPicPr>
        <p:blipFill rotWithShape="1">
          <a:blip r:embed="rId2"/>
          <a:srcRect l="8492" t="26851" r="15846" b="25283"/>
          <a:stretch/>
        </p:blipFill>
        <p:spPr>
          <a:xfrm>
            <a:off x="2460811" y="2170694"/>
            <a:ext cx="7557246" cy="2662517"/>
          </a:xfrm>
          <a:prstGeom prst="rect">
            <a:avLst/>
          </a:prstGeom>
        </p:spPr>
      </p:pic>
      <p:sp>
        <p:nvSpPr>
          <p:cNvPr id="5" name="CuadroTexto 4"/>
          <p:cNvSpPr txBox="1"/>
          <p:nvPr/>
        </p:nvSpPr>
        <p:spPr>
          <a:xfrm>
            <a:off x="484094" y="4685294"/>
            <a:ext cx="10972800"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pudo comprobar que en la primera dimensión no sobrepasaron la primera carga y primer nivel de 17 pasos/min,  un total de 20 estudiantes de género masculino que representa un 59,92%, evaluándolos de sedentarios severos. En el caso del sexo femenino aplicando la misma dimensión se pudo comprobar que existen 49 estudiantes del género femenino que se evalúan de sedentarias severas y representan el 58,33 %. </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355911" y="1864307"/>
            <a:ext cx="94801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Niveles por género en el diagnóstico inicial, para la primera carga y primer nivel de 17 pasos/min. </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a:defRPr/>
            </a:pPr>
            <a:endParaRPr kumimoji="0" lang="es-ES" sz="1800" b="1"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CuadroTexto 6">
            <a:extLst>
              <a:ext uri="{FF2B5EF4-FFF2-40B4-BE49-F238E27FC236}">
                <a16:creationId xmlns="" xmlns:a16="http://schemas.microsoft.com/office/drawing/2014/main" id="{3089ED28-2746-41F2-8D00-1F4362329929}"/>
              </a:ext>
            </a:extLst>
          </p:cNvPr>
          <p:cNvSpPr txBox="1"/>
          <p:nvPr/>
        </p:nvSpPr>
        <p:spPr>
          <a:xfrm>
            <a:off x="3047999" y="1172369"/>
            <a:ext cx="6096000" cy="707886"/>
          </a:xfrm>
          <a:prstGeom prst="rect">
            <a:avLst/>
          </a:prstGeom>
          <a:noFill/>
        </p:spPr>
        <p:txBody>
          <a:bodyPr wrap="square">
            <a:spAutoFit/>
          </a:bodyPr>
          <a:lstStyle/>
          <a:p>
            <a:pPr algn="ctr"/>
            <a:r>
              <a:rPr lang="es-ES" sz="4000" b="1" i="1" u="sng" dirty="0">
                <a:solidFill>
                  <a:srgbClr val="000000"/>
                </a:solidFill>
                <a:latin typeface="Calibri" panose="020F0502020204030204"/>
              </a:rPr>
              <a:t>PRE TEST</a:t>
            </a:r>
            <a:endParaRPr lang="es-EC" sz="4000" b="1" u="sng" dirty="0"/>
          </a:p>
        </p:txBody>
      </p:sp>
    </p:spTree>
    <p:extLst>
      <p:ext uri="{BB962C8B-B14F-4D97-AF65-F5344CB8AC3E}">
        <p14:creationId xmlns:p14="http://schemas.microsoft.com/office/powerpoint/2010/main" val="45648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482600" y="4444998"/>
            <a:ext cx="1114163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pudo comprobar que del conjunto de estudiantes con una edad comprendida entre 18 a 21 años, el 19,67% son diagnosticados como sedentarios severos y con el mismo resultado el 40,2% de estudiantes ubicados dentro del rango de 22 a 25 años. De forma similar, se evidenció  que del conjunto de estudiantes con una edad comprendida entre 18 a 21 años, el 51,22% son evaluados como sedentarios moderados  y con el mismo diagnostico se encuentra el 48,78% de estudiantes ubicados dentro del rango de 22 a 25 años.</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3420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Por rango de edades en el diagnóstico Inicial. Después de aplicada la dimensión correspondiente    </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2"/>
          <a:srcRect l="20208" t="38883" r="22292" b="27766"/>
          <a:stretch/>
        </p:blipFill>
        <p:spPr>
          <a:xfrm>
            <a:off x="2734233" y="2057374"/>
            <a:ext cx="7010400" cy="2387624"/>
          </a:xfrm>
          <a:prstGeom prst="rect">
            <a:avLst/>
          </a:prstGeom>
        </p:spPr>
      </p:pic>
    </p:spTree>
    <p:extLst>
      <p:ext uri="{BB962C8B-B14F-4D97-AF65-F5344CB8AC3E}">
        <p14:creationId xmlns:p14="http://schemas.microsoft.com/office/powerpoint/2010/main" val="3407084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lstStyle/>
          <a:p>
            <a:pPr algn="ctr"/>
            <a:r>
              <a:rPr lang="es-EC" dirty="0">
                <a:latin typeface="Algerian" panose="04020705040A02060702" pitchFamily="82" charset="0"/>
              </a:rPr>
              <a:t>TEMA:</a:t>
            </a:r>
            <a:endParaRPr lang="es-EC" dirty="0"/>
          </a:p>
        </p:txBody>
      </p:sp>
      <p:sp>
        <p:nvSpPr>
          <p:cNvPr id="4" name="Marcador de número de diapositiva 3">
            <a:extLst>
              <a:ext uri="{FF2B5EF4-FFF2-40B4-BE49-F238E27FC236}">
                <a16:creationId xmlns="" xmlns:a16="http://schemas.microsoft.com/office/drawing/2014/main" id="{8F3E9B01-172A-466E-B46F-F4FECA3CAF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6B15-8338-45D5-A943-561235072D66}" type="slidenum">
              <a:rPr kumimoji="0" lang="es-E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Pergamino horizontal 6"/>
          <p:cNvSpPr/>
          <p:nvPr/>
        </p:nvSpPr>
        <p:spPr>
          <a:xfrm>
            <a:off x="1097279" y="1744292"/>
            <a:ext cx="10379103" cy="4258943"/>
          </a:xfrm>
          <a:prstGeom prst="doubleWav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Tw Cen MT" panose="020B0602020104020603" pitchFamily="34" charset="0"/>
              </a:rPr>
              <a:t>LAS ACTIVIDADES FÍSICO-RECREATIVAS, ENFOCADAS A DISMINUIR EL SEDENTARISMO DE LOS ESTUDIANTES DEL CICLO VIII DE LA CARRERA DE DERECHO DE LA UNIVERSIDAD NACIONAL DE LOJA</a:t>
            </a:r>
            <a:endParaRPr kumimoji="0" lang="es-EC" sz="2800" b="0" i="0" u="none" strike="noStrike" kern="1200" cap="none" spc="0" normalizeH="0" baseline="0" noProof="0" dirty="0">
              <a:ln>
                <a:noFill/>
              </a:ln>
              <a:solidFill>
                <a:srgbClr val="000000"/>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Tw Cen MT" panose="020B0602020104020603" pitchFamily="34" charset="0"/>
            </a:endParaRPr>
          </a:p>
        </p:txBody>
      </p:sp>
    </p:spTree>
    <p:extLst>
      <p:ext uri="{BB962C8B-B14F-4D97-AF65-F5344CB8AC3E}">
        <p14:creationId xmlns:p14="http://schemas.microsoft.com/office/powerpoint/2010/main" val="996822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461683" y="4971391"/>
            <a:ext cx="1114163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pudo comprobar que en la primera dimensión sobrepasaron la primera carga y primer nivel de 17 pasos/min, un total de 3 estudiantes del género masculino que representan el 7,84%.  En el caso del género femenino aplicando la misma dimensión se pudo comprobar que 9 estudiantes que representan el 10,71% que sobrepasaron la carga. </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3420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Niveles por género para la primera carga y primer nivel de 17 pasos/min.  </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srcRect l="22500" t="31102" r="23542" b="33325"/>
          <a:stretch/>
        </p:blipFill>
        <p:spPr>
          <a:xfrm>
            <a:off x="2460813" y="2460812"/>
            <a:ext cx="6901329" cy="2510579"/>
          </a:xfrm>
          <a:prstGeom prst="rect">
            <a:avLst/>
          </a:prstGeom>
        </p:spPr>
      </p:pic>
      <p:sp>
        <p:nvSpPr>
          <p:cNvPr id="7" name="CuadroTexto 6">
            <a:extLst>
              <a:ext uri="{FF2B5EF4-FFF2-40B4-BE49-F238E27FC236}">
                <a16:creationId xmlns="" xmlns:a16="http://schemas.microsoft.com/office/drawing/2014/main" id="{7A16D603-BB81-4101-88A0-8FEB12DD4C9A}"/>
              </a:ext>
            </a:extLst>
          </p:cNvPr>
          <p:cNvSpPr txBox="1"/>
          <p:nvPr/>
        </p:nvSpPr>
        <p:spPr>
          <a:xfrm>
            <a:off x="3047999" y="1172369"/>
            <a:ext cx="6096000" cy="707886"/>
          </a:xfrm>
          <a:prstGeom prst="rect">
            <a:avLst/>
          </a:prstGeom>
          <a:noFill/>
        </p:spPr>
        <p:txBody>
          <a:bodyPr wrap="square">
            <a:spAutoFit/>
          </a:bodyPr>
          <a:lstStyle/>
          <a:p>
            <a:pPr algn="ctr"/>
            <a:r>
              <a:rPr lang="es-ES" sz="4000" b="1" i="1" u="sng" dirty="0">
                <a:solidFill>
                  <a:srgbClr val="000000"/>
                </a:solidFill>
                <a:latin typeface="Calibri" panose="020F0502020204030204"/>
              </a:rPr>
              <a:t>POS TEST</a:t>
            </a:r>
            <a:endParaRPr lang="es-EC" sz="4000" b="1" u="sng" dirty="0"/>
          </a:p>
        </p:txBody>
      </p:sp>
    </p:spTree>
    <p:extLst>
      <p:ext uri="{BB962C8B-B14F-4D97-AF65-F5344CB8AC3E}">
        <p14:creationId xmlns:p14="http://schemas.microsoft.com/office/powerpoint/2010/main" val="141264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484094" y="4800600"/>
            <a:ext cx="10972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Se logró comprobar que en la segunda dimensión sobrepasaron la segunda carga y segundo nivel de 24 pasos/min, un total de 15 estudiantes del género masculino que representa el 39,47%.  En el caso del género femenino aplicando la misma dimensión se pudo comprobar que 27 estudiantes que representan el 32,14% sobrepasaron la carga.</a:t>
            </a:r>
          </a:p>
        </p:txBody>
      </p:sp>
      <p:sp>
        <p:nvSpPr>
          <p:cNvPr id="6" name="CuadroTexto 5"/>
          <p:cNvSpPr txBox="1"/>
          <p:nvPr/>
        </p:nvSpPr>
        <p:spPr>
          <a:xfrm>
            <a:off x="1499345" y="175339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Calibri" panose="020F0502020204030204"/>
                <a:ea typeface="+mn-ea"/>
                <a:cs typeface="+mn-cs"/>
              </a:rPr>
              <a:t>Niveles por género para la segunda carga y segundo nivel de 24 pasos/min. </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2"/>
          <a:srcRect l="15662" t="26655" r="17169" b="29991"/>
          <a:stretch/>
        </p:blipFill>
        <p:spPr>
          <a:xfrm>
            <a:off x="2138082" y="2076564"/>
            <a:ext cx="7960659" cy="2770094"/>
          </a:xfrm>
          <a:prstGeom prst="rect">
            <a:avLst/>
          </a:prstGeom>
        </p:spPr>
      </p:pic>
    </p:spTree>
    <p:extLst>
      <p:ext uri="{BB962C8B-B14F-4D97-AF65-F5344CB8AC3E}">
        <p14:creationId xmlns:p14="http://schemas.microsoft.com/office/powerpoint/2010/main" val="1360875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484094" y="4800600"/>
            <a:ext cx="10972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Se pudo comprobar que en la segunda dimensión sobrepasaron la tercera carga y tercer nivel de 34 pasos/min, un total de 20 estudiantes del género masculino que representan el 52,63%.  En el caso del género femenino aplicando la misma dimensión se pudo comprobar que 48 estudiantes que representan el 57,14% que sobrepasaron la carga</a:t>
            </a:r>
          </a:p>
        </p:txBody>
      </p:sp>
      <p:sp>
        <p:nvSpPr>
          <p:cNvPr id="6" name="CuadroTexto 5"/>
          <p:cNvSpPr txBox="1"/>
          <p:nvPr/>
        </p:nvSpPr>
        <p:spPr>
          <a:xfrm>
            <a:off x="1499345" y="175339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Calibri" panose="020F0502020204030204"/>
                <a:ea typeface="+mn-ea"/>
                <a:cs typeface="+mn-cs"/>
              </a:rPr>
              <a:t>Niveles por género para la tercera carga y tercer nivel de 34 pasos/min.  </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srcRect l="17537" t="45292" r="19265" b="25086"/>
          <a:stretch/>
        </p:blipFill>
        <p:spPr>
          <a:xfrm>
            <a:off x="2245658" y="2399730"/>
            <a:ext cx="7705165" cy="2215687"/>
          </a:xfrm>
          <a:prstGeom prst="rect">
            <a:avLst/>
          </a:prstGeom>
        </p:spPr>
      </p:pic>
    </p:spTree>
    <p:extLst>
      <p:ext uri="{BB962C8B-B14F-4D97-AF65-F5344CB8AC3E}">
        <p14:creationId xmlns:p14="http://schemas.microsoft.com/office/powerpoint/2010/main" val="3287258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617071" y="5209544"/>
            <a:ext cx="109728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refleja que el 13,11% de los estudiantes practica actualmente alguna actividad físico-deportiva-recreativa fuera del horario escolar; el 9,01% practica varias actividades y el 77,87% no practica ninguno, esto confirma que el nivel de  sedentarismo en los jóvenes estudiantes es bastante elevado</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a:ln>
                  <a:noFill/>
                </a:ln>
                <a:solidFill>
                  <a:srgbClr val="000000"/>
                </a:solidFill>
                <a:effectLst/>
                <a:uLnTx/>
                <a:uFillTx/>
                <a:latin typeface="Calibri" panose="020F0502020204030204"/>
                <a:ea typeface="+mn-ea"/>
                <a:cs typeface="+mn-cs"/>
              </a:rPr>
              <a:t>CUESTIONARIO PARA ESTUDIANTES  PRE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¿Practica actualmente alguna actividad físico-deportiva-recreativa fuera del horario escolar?</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srcRect l="60208" t="36660" r="11042" b="18503"/>
          <a:stretch/>
        </p:blipFill>
        <p:spPr>
          <a:xfrm>
            <a:off x="4515971" y="2311400"/>
            <a:ext cx="3124200" cy="2898144"/>
          </a:xfrm>
          <a:prstGeom prst="rect">
            <a:avLst/>
          </a:prstGeom>
        </p:spPr>
      </p:pic>
    </p:spTree>
    <p:extLst>
      <p:ext uri="{BB962C8B-B14F-4D97-AF65-F5344CB8AC3E}">
        <p14:creationId xmlns:p14="http://schemas.microsoft.com/office/powerpoint/2010/main" val="3283829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753032" y="5133344"/>
            <a:ext cx="10972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refleja que el 6,55% manifiesta de 2 a 3 horas; un 13,11% de 4 a 5 horas; el 11,48% más de 5 horas al día; y, el 68,85% no realiza por  no poseer tiempo, es normal que la tecnología, el celular, internet y demás roban todo el tiempo a los jóvenes perjudicándolos en sus actividades de estudio generando una vida muy sedentaria, que en muchos casos repercute en problemas de salud.</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¿Cuantas horas al día sueles jugar con juegos de ordenador, videoconsolas o estas conectado a internet por razones que no sean de estudio?</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2"/>
          <a:srcRect l="63750" t="48887" r="13542" b="17022"/>
          <a:stretch/>
        </p:blipFill>
        <p:spPr>
          <a:xfrm>
            <a:off x="4691899" y="2438400"/>
            <a:ext cx="3095067" cy="2694944"/>
          </a:xfrm>
          <a:prstGeom prst="rect">
            <a:avLst/>
          </a:prstGeom>
        </p:spPr>
      </p:pic>
    </p:spTree>
    <p:extLst>
      <p:ext uri="{BB962C8B-B14F-4D97-AF65-F5344CB8AC3E}">
        <p14:creationId xmlns:p14="http://schemas.microsoft.com/office/powerpoint/2010/main" val="4006403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515471" y="4193544"/>
            <a:ext cx="10972800"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observa que el 9,01% de los investigados estudia alrededor de 30 minutos; otro 75,41% estudia de 1 a 3 horas; y, un 15,57% estudia 4 o más horas, esto demuestra primero que de forma general realizan una planificación para estudiar, pero si analizamos las preguntas 1, 2 y 3, en realidad estos jóvenes mantienen una conducta sedentarias, ya que están en el aula y en casa más de 10 a 11 horas sentados y con un alto gasto mental, que se agudiza por la falta de ejercicios físicos  y juegos recreativos, que le facilite un gasto de energía adecuado para su organismo, que le de movimiento y active sus músculos en sentido general.</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¿Cuál es el número de horas diarias a estudiar o hacer deberes?</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2"/>
          <a:srcRect l="61042" t="38883" r="10207" b="17021"/>
          <a:stretch/>
        </p:blipFill>
        <p:spPr>
          <a:xfrm>
            <a:off x="5372847" y="2052041"/>
            <a:ext cx="2565400" cy="2212193"/>
          </a:xfrm>
          <a:prstGeom prst="rect">
            <a:avLst/>
          </a:prstGeom>
        </p:spPr>
      </p:pic>
    </p:spTree>
    <p:extLst>
      <p:ext uri="{BB962C8B-B14F-4D97-AF65-F5344CB8AC3E}">
        <p14:creationId xmlns:p14="http://schemas.microsoft.com/office/powerpoint/2010/main" val="750937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540871" y="4853944"/>
            <a:ext cx="10972800"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observa que el 67,21% de los estudiantes manifiestan que sí es </a:t>
            </a:r>
            <a:r>
              <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rPr>
              <a:t>necesario aplicar un programa de ejercicios físicos y recreativos para disminuir el estado de sedentarismo de los estudiantes de Derecho de la Universidad Nacional de Loja</a:t>
            </a: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 mientras que el 32,79% de los discentes no presentan una motivación real por transformar su vida sedentaria diaria; empleando otros medios que les son más interesantes para desarrollar su recreación aunque les genere estrés.</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¿Cree usted necesario aplicar un programa de ejercicios fiscos y recreativos para mejorar su estado de sedentarismo </a:t>
            </a:r>
            <a:r>
              <a:rPr kumimoji="0" lang="es-ES" sz="1800" b="0" i="1" u="none" strike="noStrike" kern="1200" cap="none" spc="0" normalizeH="0" baseline="0" noProof="0" dirty="0" smtClean="0">
                <a:ln>
                  <a:noFill/>
                </a:ln>
                <a:solidFill>
                  <a:srgbClr val="000000"/>
                </a:solidFill>
                <a:effectLst/>
                <a:uLnTx/>
                <a:uFillTx/>
                <a:latin typeface="Calibri" panose="020F0502020204030204"/>
                <a:ea typeface="+mn-ea"/>
                <a:cs typeface="+mn-cs"/>
              </a:rPr>
              <a:t>en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los estudiantes de Derecho de la Universidad Nacional de Loja?</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2"/>
          <a:srcRect l="67708" t="24803" r="5000" b="33325"/>
          <a:stretch/>
        </p:blipFill>
        <p:spPr>
          <a:xfrm>
            <a:off x="4978400" y="2399730"/>
            <a:ext cx="2921000" cy="2519641"/>
          </a:xfrm>
          <a:prstGeom prst="rect">
            <a:avLst/>
          </a:prstGeom>
        </p:spPr>
      </p:pic>
    </p:spTree>
    <p:extLst>
      <p:ext uri="{BB962C8B-B14F-4D97-AF65-F5344CB8AC3E}">
        <p14:creationId xmlns:p14="http://schemas.microsoft.com/office/powerpoint/2010/main" val="731450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617071" y="5209544"/>
            <a:ext cx="109728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Los resultados reflejan que el 90,16% de los estudiantes practica actualmente varias actividades físico-deportiva-recreativas fuera del horario escolar y el 9,83% practica una actividad, esto confirma que en los estudiantes se ha despertado el interés por realizar actividades. </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a:ln>
                  <a:noFill/>
                </a:ln>
                <a:solidFill>
                  <a:srgbClr val="000000"/>
                </a:solidFill>
                <a:effectLst/>
                <a:uLnTx/>
                <a:uFillTx/>
                <a:latin typeface="Calibri" panose="020F0502020204030204"/>
                <a:ea typeface="+mn-ea"/>
                <a:cs typeface="+mn-cs"/>
              </a:rPr>
              <a:t>CUESTIONARIO PARA ESTUDIANTES  POS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¿Practica actualmente alguna actividad físico-deportiva-recreativa fuera del horario escolar?</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Imagen 1"/>
          <p:cNvPicPr>
            <a:picLocks noChangeAspect="1"/>
          </p:cNvPicPr>
          <p:nvPr/>
        </p:nvPicPr>
        <p:blipFill rotWithShape="1">
          <a:blip r:embed="rId2"/>
          <a:srcRect l="64583" t="28878" r="5625" b="25914"/>
          <a:stretch/>
        </p:blipFill>
        <p:spPr>
          <a:xfrm>
            <a:off x="4550333" y="2440944"/>
            <a:ext cx="3378200" cy="2768600"/>
          </a:xfrm>
          <a:prstGeom prst="rect">
            <a:avLst/>
          </a:prstGeom>
        </p:spPr>
      </p:pic>
    </p:spTree>
    <p:extLst>
      <p:ext uri="{BB962C8B-B14F-4D97-AF65-F5344CB8AC3E}">
        <p14:creationId xmlns:p14="http://schemas.microsoft.com/office/powerpoint/2010/main" val="354649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753032" y="5133344"/>
            <a:ext cx="10972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refleja que el 90,98% manifiesta que lo hace menos de media hora al día y el 9,01% una hora al día. </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Pese a que actualmente la tecnología resulta imprescindible en algunos casos se evidencia que los estudiantes han logrado organizar mejor su tiempo y disminuir el empleo de dicha tecnología para tiempo de ocio.</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¿Cuantas horas al día sueles jugar con juegos de ordenador, videoconsolas o estas conectado a internet por razones que no sean de estudio?</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srcRect l="61250" t="29249" r="14167" b="34808"/>
          <a:stretch/>
        </p:blipFill>
        <p:spPr>
          <a:xfrm>
            <a:off x="4851400" y="2669544"/>
            <a:ext cx="3225800" cy="2463800"/>
          </a:xfrm>
          <a:prstGeom prst="rect">
            <a:avLst/>
          </a:prstGeom>
        </p:spPr>
      </p:pic>
    </p:spTree>
    <p:extLst>
      <p:ext uri="{BB962C8B-B14F-4D97-AF65-F5344CB8AC3E}">
        <p14:creationId xmlns:p14="http://schemas.microsoft.com/office/powerpoint/2010/main" val="1056773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753033" y="5311144"/>
            <a:ext cx="1097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Se puede observar que el 9,83% de los investigados estudia alrededor de 30 minutos y el 90,16% lo realiza de 1 a 3 horas. </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¿Cuál es el número de horas diarias a estudiar o hacer deberes?</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srcRect l="59583" t="40737" r="15209" b="24061"/>
          <a:stretch/>
        </p:blipFill>
        <p:spPr>
          <a:xfrm>
            <a:off x="4267200" y="2399730"/>
            <a:ext cx="3508933" cy="2705670"/>
          </a:xfrm>
          <a:prstGeom prst="rect">
            <a:avLst/>
          </a:prstGeom>
        </p:spPr>
      </p:pic>
    </p:spTree>
    <p:extLst>
      <p:ext uri="{BB962C8B-B14F-4D97-AF65-F5344CB8AC3E}">
        <p14:creationId xmlns:p14="http://schemas.microsoft.com/office/powerpoint/2010/main" val="496775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lgn="ctr"/>
            <a:r>
              <a:rPr lang="es-EC" dirty="0">
                <a:latin typeface="Algerian" panose="04020705040A02060702" pitchFamily="82" charset="0"/>
              </a:rPr>
              <a:t>RESUMEN</a:t>
            </a:r>
            <a:endParaRPr lang="es-EC" dirty="0"/>
          </a:p>
        </p:txBody>
      </p:sp>
      <p:graphicFrame>
        <p:nvGraphicFramePr>
          <p:cNvPr id="5" name="Diagrama 4"/>
          <p:cNvGraphicFramePr/>
          <p:nvPr>
            <p:extLst>
              <p:ext uri="{D42A27DB-BD31-4B8C-83A1-F6EECF244321}">
                <p14:modId xmlns:p14="http://schemas.microsoft.com/office/powerpoint/2010/main" val="1042256543"/>
              </p:ext>
            </p:extLst>
          </p:nvPr>
        </p:nvGraphicFramePr>
        <p:xfrm>
          <a:off x="1344654" y="1895061"/>
          <a:ext cx="9563652" cy="4230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2315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210235" y="0"/>
            <a:ext cx="10058400" cy="1450757"/>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ANÁLISIS DE LOS RESULTADOS</a:t>
            </a:r>
            <a:endParaRPr lang="es-EC" dirty="0"/>
          </a:p>
        </p:txBody>
      </p:sp>
      <p:sp>
        <p:nvSpPr>
          <p:cNvPr id="5" name="CuadroTexto 4"/>
          <p:cNvSpPr txBox="1"/>
          <p:nvPr/>
        </p:nvSpPr>
        <p:spPr>
          <a:xfrm>
            <a:off x="540871" y="4853944"/>
            <a:ext cx="10972800"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Como se observa, el 100% de los estudiantes exponen que sí es necesario aplicar un programa de ejercicios físicos y recreativos para disminuir el estado de sedentarismo en los estudiantes de Derecho de la Universidad Nacional de Loja, evidenciándose la satisfacción que han sentido al implementar en su ida diaria actividades físicas y recreativas, que sin duda alguna les permitirá transformar su vida y cuidar su salud. </a:t>
            </a:r>
            <a:endParaRPr kumimoji="0" lang="es-EC"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p:cNvSpPr txBox="1"/>
          <p:nvPr/>
        </p:nvSpPr>
        <p:spPr>
          <a:xfrm>
            <a:off x="1499345" y="1753399"/>
            <a:ext cx="94801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¿Cree usted necesario aplicar un programa de ejercicios </a:t>
            </a:r>
            <a:r>
              <a:rPr kumimoji="0" lang="es-ES" sz="1800" b="0" i="1" u="none" strike="noStrike" kern="1200" cap="none" spc="0" normalizeH="0" baseline="0" noProof="0" dirty="0" smtClean="0">
                <a:ln>
                  <a:noFill/>
                </a:ln>
                <a:solidFill>
                  <a:srgbClr val="000000"/>
                </a:solidFill>
                <a:effectLst/>
                <a:uLnTx/>
                <a:uFillTx/>
                <a:latin typeface="Calibri" panose="020F0502020204030204"/>
                <a:ea typeface="+mn-ea"/>
                <a:cs typeface="+mn-cs"/>
              </a:rPr>
              <a:t>físicos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y recreativos para mejorar su estado de sedentarismo </a:t>
            </a:r>
            <a:r>
              <a:rPr lang="es-ES" i="1" dirty="0" smtClean="0">
                <a:solidFill>
                  <a:srgbClr val="000000"/>
                </a:solidFill>
                <a:latin typeface="Calibri" panose="020F0502020204030204"/>
              </a:rPr>
              <a:t>en</a:t>
            </a:r>
            <a:r>
              <a:rPr kumimoji="0" lang="es-ES" sz="1800" b="0" i="1" u="none" strike="noStrike" kern="1200" cap="none" spc="0" normalizeH="0" baseline="0" noProof="0" dirty="0" smtClean="0">
                <a:ln>
                  <a:noFill/>
                </a:ln>
                <a:solidFill>
                  <a:srgbClr val="000000"/>
                </a:solidFill>
                <a:effectLst/>
                <a:uLnTx/>
                <a:uFillTx/>
                <a:latin typeface="Calibri" panose="020F0502020204030204"/>
                <a:ea typeface="+mn-ea"/>
                <a:cs typeface="+mn-cs"/>
              </a:rPr>
              <a:t> </a:t>
            </a:r>
            <a:r>
              <a:rPr kumimoji="0" lang="es-ES" sz="1800" b="0" i="1" u="none" strike="noStrike" kern="1200" cap="none" spc="0" normalizeH="0" baseline="0" noProof="0" dirty="0">
                <a:ln>
                  <a:noFill/>
                </a:ln>
                <a:solidFill>
                  <a:srgbClr val="000000"/>
                </a:solidFill>
                <a:effectLst/>
                <a:uLnTx/>
                <a:uFillTx/>
                <a:latin typeface="Calibri" panose="020F0502020204030204"/>
                <a:ea typeface="+mn-ea"/>
                <a:cs typeface="+mn-cs"/>
              </a:rPr>
              <a:t>los estudiantes de Derecho de la Universidad Nacional de Loja?</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Imagen 3"/>
          <p:cNvPicPr>
            <a:picLocks noChangeAspect="1"/>
          </p:cNvPicPr>
          <p:nvPr/>
        </p:nvPicPr>
        <p:blipFill rotWithShape="1">
          <a:blip r:embed="rId2"/>
          <a:srcRect l="64167" t="42589" r="11250" b="22950"/>
          <a:stretch/>
        </p:blipFill>
        <p:spPr>
          <a:xfrm>
            <a:off x="4740833" y="2399730"/>
            <a:ext cx="2997200" cy="2362200"/>
          </a:xfrm>
          <a:prstGeom prst="rect">
            <a:avLst/>
          </a:prstGeom>
        </p:spPr>
      </p:pic>
    </p:spTree>
    <p:extLst>
      <p:ext uri="{BB962C8B-B14F-4D97-AF65-F5344CB8AC3E}">
        <p14:creationId xmlns:p14="http://schemas.microsoft.com/office/powerpoint/2010/main" val="3452111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017767" y="659814"/>
            <a:ext cx="10058400" cy="1105472"/>
          </a:xfrm>
          <a:solidFill>
            <a:schemeClr val="accent5">
              <a:lumMod val="20000"/>
              <a:lumOff val="80000"/>
            </a:schemeClr>
          </a:solidFill>
          <a:ln>
            <a:solidFill>
              <a:schemeClr val="tx1"/>
            </a:solidFill>
          </a:ln>
        </p:spPr>
        <p:txBody>
          <a:bodyPr>
            <a:normAutofit/>
          </a:bodyPr>
          <a:lstStyle/>
          <a:p>
            <a:pPr algn="ctr"/>
            <a:r>
              <a:rPr lang="es-EC" dirty="0">
                <a:latin typeface="Algerian" panose="04020705040A02060702" pitchFamily="82" charset="0"/>
              </a:rPr>
              <a:t>PROPUESTA IMPLEMENTADA</a:t>
            </a:r>
            <a:endParaRPr lang="es-EC" dirty="0"/>
          </a:p>
        </p:txBody>
      </p:sp>
      <p:sp>
        <p:nvSpPr>
          <p:cNvPr id="2" name="CuadroTexto 1"/>
          <p:cNvSpPr txBox="1"/>
          <p:nvPr/>
        </p:nvSpPr>
        <p:spPr>
          <a:xfrm>
            <a:off x="302150" y="2104758"/>
            <a:ext cx="7834686"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dirty="0">
                <a:ln>
                  <a:noFill/>
                </a:ln>
                <a:effectLst/>
                <a:uLnTx/>
                <a:uFillTx/>
                <a:latin typeface="Tw Cen MT" panose="020B0602020104020603" pitchFamily="34" charset="0"/>
              </a:rPr>
              <a:t>PROGRAMA DE ACTIVIDADES FISICAS – RECREATIVAS PARA DISMINUIR LOS NIVELES DE SEDENTARISMO EN LOS ESTUDIANTES DE LA CARRERA DE DERECHO DE LA UNIVERSIDAD NACIONAL DE LOJA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C" sz="2000" b="0" i="0" u="none" strike="noStrike" kern="1200" cap="none" spc="0" normalizeH="0" baseline="0" noProof="0" dirty="0">
              <a:ln>
                <a:noFill/>
              </a:ln>
              <a:effectLst/>
              <a:uLnTx/>
              <a:uFillTx/>
              <a:latin typeface="Tw Cen MT" panose="020B0602020104020603"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C" sz="2000" b="0" i="0" u="none" strike="noStrike" kern="1200" cap="none" spc="0" normalizeH="0" baseline="0" noProof="0" dirty="0">
                <a:ln>
                  <a:noFill/>
                </a:ln>
                <a:effectLst/>
                <a:uLnTx/>
                <a:uFillTx/>
                <a:latin typeface="Tw Cen MT" panose="020B0602020104020603" pitchFamily="34" charset="0"/>
              </a:rPr>
              <a:t>La implantación del programa de actividades físicas recreativas para los estudiantes de la Carrera de Derecho de la Universidad Nacional de Loja, tiene una gran importancia, ya que hemos podido comprobar a través de la observación, que es una necesidad la práctica de estas actividades de forma sistemática.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C" sz="2000" b="0" i="0" u="none" strike="noStrike" kern="1200" cap="none" spc="0" normalizeH="0" baseline="0" noProof="0" dirty="0">
                <a:ln>
                  <a:noFill/>
                </a:ln>
                <a:effectLst/>
                <a:uLnTx/>
                <a:uFillTx/>
                <a:latin typeface="Tw Cen MT" panose="020B0602020104020603" pitchFamily="34" charset="0"/>
              </a:rPr>
              <a:t>Estas actividades planificadas garantizaron que los estudiantes durante el programa tengan un ambiente  activo, creativo, expresivo, solidario enmarcado en la educación en y para el tiempo libre mediante la recreación física y recreativa.</a:t>
            </a:r>
            <a:endParaRPr kumimoji="0" lang="es-EC" sz="2000" b="1" i="0" u="none" strike="noStrike" kern="1200" cap="none" spc="0" normalizeH="0" baseline="0" noProof="0" dirty="0">
              <a:ln>
                <a:noFill/>
              </a:ln>
              <a:effectLst/>
              <a:uLnTx/>
              <a:uFillTx/>
              <a:latin typeface="Tw Cen MT" panose="020B0602020104020603" pitchFamily="34" charset="0"/>
            </a:endParaRPr>
          </a:p>
        </p:txBody>
      </p:sp>
      <p:pic>
        <p:nvPicPr>
          <p:cNvPr id="5" name="Imagen 4">
            <a:extLst>
              <a:ext uri="{FF2B5EF4-FFF2-40B4-BE49-F238E27FC236}">
                <a16:creationId xmlns="" xmlns:a16="http://schemas.microsoft.com/office/drawing/2014/main" id="{49464BCB-4E65-4E4C-B2D8-C2D3C8F6E3AA}"/>
              </a:ext>
            </a:extLst>
          </p:cNvPr>
          <p:cNvPicPr/>
          <p:nvPr/>
        </p:nvPicPr>
        <p:blipFill rotWithShape="1">
          <a:blip r:embed="rId2">
            <a:extLst>
              <a:ext uri="{28A0092B-C50C-407E-A947-70E740481C1C}">
                <a14:useLocalDpi xmlns:a14="http://schemas.microsoft.com/office/drawing/2010/main" val="0"/>
              </a:ext>
            </a:extLst>
          </a:blip>
          <a:srcRect l="45915" t="66546"/>
          <a:stretch/>
        </p:blipFill>
        <p:spPr bwMode="auto">
          <a:xfrm>
            <a:off x="8282608" y="2104758"/>
            <a:ext cx="3776869" cy="3553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62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DISCUSIÓN </a:t>
            </a:r>
            <a:endParaRPr lang="es-EC" dirty="0"/>
          </a:p>
        </p:txBody>
      </p:sp>
      <p:graphicFrame>
        <p:nvGraphicFramePr>
          <p:cNvPr id="4" name="Diagrama 3">
            <a:extLst>
              <a:ext uri="{FF2B5EF4-FFF2-40B4-BE49-F238E27FC236}">
                <a16:creationId xmlns="" xmlns:a16="http://schemas.microsoft.com/office/drawing/2014/main" id="{4F6A53E4-DFAD-4F03-AD37-E648B8372E74}"/>
              </a:ext>
            </a:extLst>
          </p:cNvPr>
          <p:cNvGraphicFramePr/>
          <p:nvPr>
            <p:extLst>
              <p:ext uri="{D42A27DB-BD31-4B8C-83A1-F6EECF244321}">
                <p14:modId xmlns:p14="http://schemas.microsoft.com/office/powerpoint/2010/main" val="3766194361"/>
              </p:ext>
            </p:extLst>
          </p:nvPr>
        </p:nvGraphicFramePr>
        <p:xfrm>
          <a:off x="1448904" y="2349684"/>
          <a:ext cx="10058400" cy="390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 xmlns:a16="http://schemas.microsoft.com/office/drawing/2014/main" id="{FAB7C82E-4CCC-43CF-9C97-E51FB63A2112}"/>
              </a:ext>
            </a:extLst>
          </p:cNvPr>
          <p:cNvGraphicFramePr/>
          <p:nvPr>
            <p:extLst>
              <p:ext uri="{D42A27DB-BD31-4B8C-83A1-F6EECF244321}">
                <p14:modId xmlns:p14="http://schemas.microsoft.com/office/powerpoint/2010/main" val="1081715769"/>
              </p:ext>
            </p:extLst>
          </p:nvPr>
        </p:nvGraphicFramePr>
        <p:xfrm>
          <a:off x="-993913" y="1841503"/>
          <a:ext cx="9475304" cy="41505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AutoShape 4" descr="Abogado. Universidad Nacional de Loja">
            <a:extLst>
              <a:ext uri="{FF2B5EF4-FFF2-40B4-BE49-F238E27FC236}">
                <a16:creationId xmlns="" xmlns:a16="http://schemas.microsoft.com/office/drawing/2014/main" id="{FEF51D7B-BDD4-49A8-9B73-295CFFBE66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2" name="Picture 8" descr="Abogado. Universidad Nacional de Loja">
            <a:extLst>
              <a:ext uri="{FF2B5EF4-FFF2-40B4-BE49-F238E27FC236}">
                <a16:creationId xmlns="" xmlns:a16="http://schemas.microsoft.com/office/drawing/2014/main" id="{8E5CBF11-4AEA-43B1-9915-248E3CEAE3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5878" y="2245541"/>
            <a:ext cx="4121426" cy="316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7561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 xmlns:a16="http://schemas.microsoft.com/office/drawing/2014/main" id="{1EEA2E64-0886-4E55-9826-F7396CA72E4A}"/>
              </a:ext>
            </a:extLst>
          </p:cNvPr>
          <p:cNvGraphicFramePr/>
          <p:nvPr>
            <p:extLst>
              <p:ext uri="{D42A27DB-BD31-4B8C-83A1-F6EECF244321}">
                <p14:modId xmlns:p14="http://schemas.microsoft.com/office/powerpoint/2010/main" val="1997544106"/>
              </p:ext>
            </p:extLst>
          </p:nvPr>
        </p:nvGraphicFramePr>
        <p:xfrm>
          <a:off x="106018" y="291548"/>
          <a:ext cx="11754678" cy="5804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89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 xmlns:a16="http://schemas.microsoft.com/office/drawing/2014/main" id="{1EEA2E64-0886-4E55-9826-F7396CA72E4A}"/>
              </a:ext>
            </a:extLst>
          </p:cNvPr>
          <p:cNvGraphicFramePr/>
          <p:nvPr>
            <p:extLst>
              <p:ext uri="{D42A27DB-BD31-4B8C-83A1-F6EECF244321}">
                <p14:modId xmlns:p14="http://schemas.microsoft.com/office/powerpoint/2010/main" val="696801569"/>
              </p:ext>
            </p:extLst>
          </p:nvPr>
        </p:nvGraphicFramePr>
        <p:xfrm>
          <a:off x="106018" y="291548"/>
          <a:ext cx="11754678" cy="5804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764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117159" y="0"/>
            <a:ext cx="10058400" cy="1331845"/>
          </a:xfrm>
          <a:solidFill>
            <a:schemeClr val="accent5">
              <a:lumMod val="20000"/>
              <a:lumOff val="80000"/>
            </a:schemeClr>
          </a:solidFill>
          <a:ln>
            <a:solidFill>
              <a:schemeClr val="tx1"/>
            </a:solidFill>
          </a:ln>
        </p:spPr>
        <p:txBody>
          <a:bodyPr>
            <a:normAutofit/>
          </a:bodyPr>
          <a:lstStyle/>
          <a:p>
            <a:pPr algn="ctr"/>
            <a:r>
              <a:rPr lang="es-EC" dirty="0">
                <a:latin typeface="Algerian" panose="04020705040A02060702" pitchFamily="82" charset="0"/>
              </a:rPr>
              <a:t>Anexos</a:t>
            </a:r>
            <a:br>
              <a:rPr lang="es-EC" dirty="0">
                <a:latin typeface="Algerian" panose="04020705040A02060702" pitchFamily="82" charset="0"/>
              </a:rPr>
            </a:br>
            <a:r>
              <a:rPr lang="es-EC" sz="3600" dirty="0">
                <a:latin typeface="Algerian" panose="04020705040A02060702" pitchFamily="82" charset="0"/>
              </a:rPr>
              <a:t>PLAN DE ACTIVIDADES FÍSICO-RECREATIVAS</a:t>
            </a:r>
            <a:endParaRPr lang="es-EC" sz="3600" dirty="0"/>
          </a:p>
        </p:txBody>
      </p:sp>
      <p:pic>
        <p:nvPicPr>
          <p:cNvPr id="4" name="Imagen 3">
            <a:extLst>
              <a:ext uri="{FF2B5EF4-FFF2-40B4-BE49-F238E27FC236}">
                <a16:creationId xmlns="" xmlns:a16="http://schemas.microsoft.com/office/drawing/2014/main" id="{3D76C8C2-ACF7-46A2-A890-156071AAF902}"/>
              </a:ext>
            </a:extLst>
          </p:cNvPr>
          <p:cNvPicPr>
            <a:picLocks noChangeAspect="1"/>
          </p:cNvPicPr>
          <p:nvPr/>
        </p:nvPicPr>
        <p:blipFill rotWithShape="1">
          <a:blip r:embed="rId2"/>
          <a:srcRect l="13586" t="27235" r="56088" b="9352"/>
          <a:stretch/>
        </p:blipFill>
        <p:spPr>
          <a:xfrm>
            <a:off x="2105770" y="1437862"/>
            <a:ext cx="7980459" cy="5055703"/>
          </a:xfrm>
          <a:prstGeom prst="rect">
            <a:avLst/>
          </a:prstGeom>
          <a:ln w="38100">
            <a:solidFill>
              <a:schemeClr val="tx1"/>
            </a:solidFill>
          </a:ln>
        </p:spPr>
      </p:pic>
    </p:spTree>
    <p:extLst>
      <p:ext uri="{BB962C8B-B14F-4D97-AF65-F5344CB8AC3E}">
        <p14:creationId xmlns:p14="http://schemas.microsoft.com/office/powerpoint/2010/main" val="2453744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066800" y="357809"/>
            <a:ext cx="10058400" cy="1007165"/>
          </a:xfrm>
          <a:solidFill>
            <a:schemeClr val="accent5">
              <a:lumMod val="20000"/>
              <a:lumOff val="80000"/>
            </a:schemeClr>
          </a:solidFill>
          <a:ln>
            <a:solidFill>
              <a:schemeClr val="tx1"/>
            </a:solidFill>
          </a:ln>
        </p:spPr>
        <p:txBody>
          <a:bodyPr>
            <a:normAutofit fontScale="90000"/>
          </a:bodyPr>
          <a:lstStyle/>
          <a:p>
            <a:pPr algn="ctr"/>
            <a:r>
              <a:rPr lang="es-EC" dirty="0">
                <a:latin typeface="Algerian" panose="04020705040A02060702" pitchFamily="82" charset="0"/>
              </a:rPr>
              <a:t>Anexos</a:t>
            </a:r>
            <a:br>
              <a:rPr lang="es-EC" dirty="0">
                <a:latin typeface="Algerian" panose="04020705040A02060702" pitchFamily="82" charset="0"/>
              </a:rPr>
            </a:br>
            <a:endParaRPr lang="es-EC" sz="3600" dirty="0"/>
          </a:p>
        </p:txBody>
      </p:sp>
      <p:pic>
        <p:nvPicPr>
          <p:cNvPr id="7" name="Imagen 6">
            <a:extLst>
              <a:ext uri="{FF2B5EF4-FFF2-40B4-BE49-F238E27FC236}">
                <a16:creationId xmlns="" xmlns:a16="http://schemas.microsoft.com/office/drawing/2014/main" id="{33F9CDF7-D813-49A8-B7A1-724EDE12C2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5784" y="1621465"/>
            <a:ext cx="7520431" cy="4651744"/>
          </a:xfrm>
          <a:prstGeom prst="rect">
            <a:avLst/>
          </a:prstGeom>
          <a:noFill/>
          <a:ln>
            <a:noFill/>
          </a:ln>
        </p:spPr>
      </p:pic>
    </p:spTree>
    <p:extLst>
      <p:ext uri="{BB962C8B-B14F-4D97-AF65-F5344CB8AC3E}">
        <p14:creationId xmlns:p14="http://schemas.microsoft.com/office/powerpoint/2010/main" val="1034394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066800" y="357809"/>
            <a:ext cx="10058400" cy="1007165"/>
          </a:xfrm>
          <a:solidFill>
            <a:schemeClr val="accent5">
              <a:lumMod val="20000"/>
              <a:lumOff val="80000"/>
            </a:schemeClr>
          </a:solidFill>
          <a:ln>
            <a:solidFill>
              <a:schemeClr val="tx1"/>
            </a:solidFill>
          </a:ln>
        </p:spPr>
        <p:txBody>
          <a:bodyPr>
            <a:normAutofit fontScale="90000"/>
          </a:bodyPr>
          <a:lstStyle/>
          <a:p>
            <a:pPr algn="ctr"/>
            <a:r>
              <a:rPr lang="es-EC" dirty="0">
                <a:latin typeface="Algerian" panose="04020705040A02060702" pitchFamily="82" charset="0"/>
              </a:rPr>
              <a:t>Anexos</a:t>
            </a:r>
            <a:br>
              <a:rPr lang="es-EC" dirty="0">
                <a:latin typeface="Algerian" panose="04020705040A02060702" pitchFamily="82" charset="0"/>
              </a:rPr>
            </a:br>
            <a:endParaRPr lang="es-EC" sz="3600" dirty="0"/>
          </a:p>
        </p:txBody>
      </p:sp>
      <p:pic>
        <p:nvPicPr>
          <p:cNvPr id="4" name="Imagen 3">
            <a:extLst>
              <a:ext uri="{FF2B5EF4-FFF2-40B4-BE49-F238E27FC236}">
                <a16:creationId xmlns="" xmlns:a16="http://schemas.microsoft.com/office/drawing/2014/main" id="{0F1FF083-C679-4FE3-9FB4-BDD41A48FD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13860" y="1750317"/>
            <a:ext cx="8187070" cy="4542539"/>
          </a:xfrm>
          <a:prstGeom prst="rect">
            <a:avLst/>
          </a:prstGeom>
          <a:noFill/>
          <a:ln>
            <a:noFill/>
          </a:ln>
        </p:spPr>
      </p:pic>
    </p:spTree>
    <p:extLst>
      <p:ext uri="{BB962C8B-B14F-4D97-AF65-F5344CB8AC3E}">
        <p14:creationId xmlns:p14="http://schemas.microsoft.com/office/powerpoint/2010/main" val="2890021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066800" y="357809"/>
            <a:ext cx="10058400" cy="1007165"/>
          </a:xfrm>
          <a:solidFill>
            <a:schemeClr val="accent5">
              <a:lumMod val="20000"/>
              <a:lumOff val="80000"/>
            </a:schemeClr>
          </a:solidFill>
          <a:ln>
            <a:solidFill>
              <a:schemeClr val="tx1"/>
            </a:solidFill>
          </a:ln>
        </p:spPr>
        <p:txBody>
          <a:bodyPr>
            <a:normAutofit fontScale="90000"/>
          </a:bodyPr>
          <a:lstStyle/>
          <a:p>
            <a:pPr algn="ctr"/>
            <a:r>
              <a:rPr lang="es-EC" dirty="0">
                <a:latin typeface="Algerian" panose="04020705040A02060702" pitchFamily="82" charset="0"/>
              </a:rPr>
              <a:t>Anexos</a:t>
            </a:r>
            <a:br>
              <a:rPr lang="es-EC" dirty="0">
                <a:latin typeface="Algerian" panose="04020705040A02060702" pitchFamily="82" charset="0"/>
              </a:rPr>
            </a:br>
            <a:endParaRPr lang="es-EC" sz="3600" dirty="0"/>
          </a:p>
        </p:txBody>
      </p:sp>
      <p:pic>
        <p:nvPicPr>
          <p:cNvPr id="4" name="Imagen 3">
            <a:extLst>
              <a:ext uri="{FF2B5EF4-FFF2-40B4-BE49-F238E27FC236}">
                <a16:creationId xmlns="" xmlns:a16="http://schemas.microsoft.com/office/drawing/2014/main" id="{2CA21AF9-09A4-4166-B797-FE5F2AB424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3819" y="1594884"/>
            <a:ext cx="5772181" cy="4664621"/>
          </a:xfrm>
          <a:prstGeom prst="rect">
            <a:avLst/>
          </a:prstGeom>
          <a:noFill/>
          <a:ln>
            <a:noFill/>
          </a:ln>
        </p:spPr>
      </p:pic>
      <p:pic>
        <p:nvPicPr>
          <p:cNvPr id="5" name="Imagen 4">
            <a:extLst>
              <a:ext uri="{FF2B5EF4-FFF2-40B4-BE49-F238E27FC236}">
                <a16:creationId xmlns="" xmlns:a16="http://schemas.microsoft.com/office/drawing/2014/main" id="{59DB9EAD-7CD5-46A2-AFB5-EFEE7173E9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57150" y="1594884"/>
            <a:ext cx="5772180" cy="4664621"/>
          </a:xfrm>
          <a:prstGeom prst="rect">
            <a:avLst/>
          </a:prstGeom>
          <a:noFill/>
          <a:ln>
            <a:noFill/>
          </a:ln>
        </p:spPr>
      </p:pic>
    </p:spTree>
    <p:extLst>
      <p:ext uri="{BB962C8B-B14F-4D97-AF65-F5344CB8AC3E}">
        <p14:creationId xmlns:p14="http://schemas.microsoft.com/office/powerpoint/2010/main" val="589314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6B15-8338-45D5-A943-561235072D66}" type="slidenum">
              <a:rPr kumimoji="0" lang="es-E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El Telégrafo - Noticias del Ecuador y del mundo - Las ...">
            <a:extLst>
              <a:ext uri="{FF2B5EF4-FFF2-40B4-BE49-F238E27FC236}">
                <a16:creationId xmlns="" xmlns:a16="http://schemas.microsoft.com/office/drawing/2014/main" id="{DEF059E1-F0E3-47AB-B8D1-126A0AF83127}"/>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42460" y="155092"/>
            <a:ext cx="11718235" cy="609993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 xmlns:a16="http://schemas.microsoft.com/office/drawing/2014/main" id="{75B384BD-23B3-492A-9C79-D227482E98D2}"/>
              </a:ext>
            </a:extLst>
          </p:cNvPr>
          <p:cNvSpPr txBox="1"/>
          <p:nvPr/>
        </p:nvSpPr>
        <p:spPr>
          <a:xfrm>
            <a:off x="516835" y="943059"/>
            <a:ext cx="11343859" cy="2646878"/>
          </a:xfrm>
          <a:prstGeom prst="rect">
            <a:avLst/>
          </a:prstGeom>
          <a:noFill/>
        </p:spPr>
        <p:txBody>
          <a:bodyPr wrap="square" rtlCol="0">
            <a:spAutoFit/>
          </a:bodyPr>
          <a:lstStyle/>
          <a:p>
            <a:r>
              <a:rPr lang="es-EC" sz="16600" dirty="0">
                <a:latin typeface="AR DARLING" panose="02000000000000000000" pitchFamily="2" charset="0"/>
              </a:rPr>
              <a:t> GRACIAS</a:t>
            </a:r>
            <a:r>
              <a:rPr lang="es-EC" dirty="0"/>
              <a:t> </a:t>
            </a:r>
          </a:p>
        </p:txBody>
      </p:sp>
    </p:spTree>
    <p:extLst>
      <p:ext uri="{BB962C8B-B14F-4D97-AF65-F5344CB8AC3E}">
        <p14:creationId xmlns:p14="http://schemas.microsoft.com/office/powerpoint/2010/main" val="785268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lstStyle/>
          <a:p>
            <a:pPr algn="ctr"/>
            <a:r>
              <a:rPr lang="es-EC" dirty="0">
                <a:latin typeface="Algerian" panose="04020705040A02060702" pitchFamily="82" charset="0"/>
              </a:rPr>
              <a:t>PLANTEAMIENTO DEL PROBLEMA</a:t>
            </a:r>
            <a:endParaRPr lang="es-EC" dirty="0"/>
          </a:p>
        </p:txBody>
      </p:sp>
      <p:graphicFrame>
        <p:nvGraphicFramePr>
          <p:cNvPr id="2" name="Diagrama 1">
            <a:extLst>
              <a:ext uri="{FF2B5EF4-FFF2-40B4-BE49-F238E27FC236}">
                <a16:creationId xmlns="" xmlns:a16="http://schemas.microsoft.com/office/drawing/2014/main" id="{5D11BD86-82EF-4EF5-B8F1-C980D47E2ADC}"/>
              </a:ext>
            </a:extLst>
          </p:cNvPr>
          <p:cNvGraphicFramePr/>
          <p:nvPr>
            <p:extLst>
              <p:ext uri="{D42A27DB-BD31-4B8C-83A1-F6EECF244321}">
                <p14:modId xmlns:p14="http://schemas.microsoft.com/office/powerpoint/2010/main" val="2395013856"/>
              </p:ext>
            </p:extLst>
          </p:nvPr>
        </p:nvGraphicFramePr>
        <p:xfrm>
          <a:off x="110433" y="1896386"/>
          <a:ext cx="11988802" cy="440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 xmlns:a16="http://schemas.microsoft.com/office/drawing/2014/main" id="{34BAA71F-DE37-44DE-BAEF-F986B51C5646}"/>
              </a:ext>
            </a:extLst>
          </p:cNvPr>
          <p:cNvSpPr/>
          <p:nvPr/>
        </p:nvSpPr>
        <p:spPr>
          <a:xfrm>
            <a:off x="202758" y="4200939"/>
            <a:ext cx="1789043" cy="410818"/>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SEDENTARISMO</a:t>
            </a:r>
          </a:p>
        </p:txBody>
      </p:sp>
      <p:sp>
        <p:nvSpPr>
          <p:cNvPr id="7" name="Rectángulo 6">
            <a:extLst>
              <a:ext uri="{FF2B5EF4-FFF2-40B4-BE49-F238E27FC236}">
                <a16:creationId xmlns="" xmlns:a16="http://schemas.microsoft.com/office/drawing/2014/main" id="{2945FCEC-3420-435B-A3F3-131119359E34}"/>
              </a:ext>
            </a:extLst>
          </p:cNvPr>
          <p:cNvSpPr/>
          <p:nvPr/>
        </p:nvSpPr>
        <p:spPr>
          <a:xfrm>
            <a:off x="3217627" y="4200939"/>
            <a:ext cx="1789043" cy="530087"/>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ENFERMEDADES CRÓNICAS</a:t>
            </a:r>
          </a:p>
        </p:txBody>
      </p:sp>
      <p:sp>
        <p:nvSpPr>
          <p:cNvPr id="8" name="Rectángulo 7">
            <a:extLst>
              <a:ext uri="{FF2B5EF4-FFF2-40B4-BE49-F238E27FC236}">
                <a16:creationId xmlns="" xmlns:a16="http://schemas.microsoft.com/office/drawing/2014/main" id="{D6E5AFF9-AB44-4B02-A9C6-E5E58E57EDF0}"/>
              </a:ext>
            </a:extLst>
          </p:cNvPr>
          <p:cNvSpPr/>
          <p:nvPr/>
        </p:nvSpPr>
        <p:spPr>
          <a:xfrm>
            <a:off x="7275445" y="4200939"/>
            <a:ext cx="1789043" cy="530087"/>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ENCUESTA NACIONAL DE SALUD Y NUTRICIÓN</a:t>
            </a:r>
          </a:p>
        </p:txBody>
      </p:sp>
      <p:sp>
        <p:nvSpPr>
          <p:cNvPr id="9" name="Rectángulo 8">
            <a:extLst>
              <a:ext uri="{FF2B5EF4-FFF2-40B4-BE49-F238E27FC236}">
                <a16:creationId xmlns="" xmlns:a16="http://schemas.microsoft.com/office/drawing/2014/main" id="{3F885BF5-8FC8-4D07-B0DF-A6786E3B1AFD}"/>
              </a:ext>
            </a:extLst>
          </p:cNvPr>
          <p:cNvSpPr/>
          <p:nvPr/>
        </p:nvSpPr>
        <p:spPr>
          <a:xfrm>
            <a:off x="9544220" y="4220817"/>
            <a:ext cx="1789043" cy="530087"/>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NIVELES DE ACTIVIDAD FÍSICA </a:t>
            </a:r>
          </a:p>
        </p:txBody>
      </p:sp>
      <p:sp>
        <p:nvSpPr>
          <p:cNvPr id="10" name="Rectángulo 9">
            <a:extLst>
              <a:ext uri="{FF2B5EF4-FFF2-40B4-BE49-F238E27FC236}">
                <a16:creationId xmlns="" xmlns:a16="http://schemas.microsoft.com/office/drawing/2014/main" id="{8AB63A91-4318-43E6-8A9B-7E894B0C678F}"/>
              </a:ext>
            </a:extLst>
          </p:cNvPr>
          <p:cNvSpPr/>
          <p:nvPr/>
        </p:nvSpPr>
        <p:spPr>
          <a:xfrm>
            <a:off x="7275444" y="5767272"/>
            <a:ext cx="1789043" cy="530087"/>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POCA MOVILIDAD ARTICULAR</a:t>
            </a:r>
          </a:p>
        </p:txBody>
      </p:sp>
    </p:spTree>
    <p:extLst>
      <p:ext uri="{BB962C8B-B14F-4D97-AF65-F5344CB8AC3E}">
        <p14:creationId xmlns:p14="http://schemas.microsoft.com/office/powerpoint/2010/main" val="4170071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FORMULACIÓN DEL PROBLEMA</a:t>
            </a:r>
            <a:endParaRPr lang="es-EC" dirty="0"/>
          </a:p>
        </p:txBody>
      </p:sp>
      <p:pic>
        <p:nvPicPr>
          <p:cNvPr id="3076" name="Picture 4" descr="46 mejores imágenes de Bloque 1 | Bloques, Curso de comunicac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069" y="2505096"/>
            <a:ext cx="2452713" cy="3307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 xmlns:a16="http://schemas.microsoft.com/office/drawing/2014/main" id="{B9622558-F31C-43A1-8162-0C60870BAD13}"/>
              </a:ext>
            </a:extLst>
          </p:cNvPr>
          <p:cNvGraphicFramePr/>
          <p:nvPr>
            <p:extLst>
              <p:ext uri="{D42A27DB-BD31-4B8C-83A1-F6EECF244321}">
                <p14:modId xmlns:p14="http://schemas.microsoft.com/office/powerpoint/2010/main" val="3676881087"/>
              </p:ext>
            </p:extLst>
          </p:nvPr>
        </p:nvGraphicFramePr>
        <p:xfrm>
          <a:off x="4773646" y="1737360"/>
          <a:ext cx="6489148" cy="4130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 xmlns:a16="http://schemas.microsoft.com/office/drawing/2014/main" id="{5F0EF909-EC78-486A-8088-B5A021533AE2}"/>
              </a:ext>
            </a:extLst>
          </p:cNvPr>
          <p:cNvSpPr txBox="1"/>
          <p:nvPr/>
        </p:nvSpPr>
        <p:spPr>
          <a:xfrm>
            <a:off x="7328453" y="2027583"/>
            <a:ext cx="1179443" cy="369332"/>
          </a:xfrm>
          <a:prstGeom prst="rect">
            <a:avLst/>
          </a:prstGeom>
          <a:noFill/>
        </p:spPr>
        <p:txBody>
          <a:bodyPr wrap="square" rtlCol="0">
            <a:spAutoFit/>
          </a:bodyPr>
          <a:lstStyle/>
          <a:p>
            <a:pPr algn="ctr"/>
            <a:r>
              <a:rPr lang="es-EC" b="1" dirty="0">
                <a:effectLst>
                  <a:outerShdw blurRad="38100" dist="38100" dir="2700000" algn="tl">
                    <a:srgbClr val="000000">
                      <a:alpha val="43137"/>
                    </a:srgbClr>
                  </a:outerShdw>
                </a:effectLst>
              </a:rPr>
              <a:t>¿CÓMO?</a:t>
            </a:r>
          </a:p>
        </p:txBody>
      </p:sp>
    </p:spTree>
    <p:extLst>
      <p:ext uri="{BB962C8B-B14F-4D97-AF65-F5344CB8AC3E}">
        <p14:creationId xmlns:p14="http://schemas.microsoft.com/office/powerpoint/2010/main" val="3439877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lgn="ctr"/>
            <a:r>
              <a:rPr lang="es-EC" dirty="0">
                <a:latin typeface="Algerian" panose="04020705040A02060702" pitchFamily="82" charset="0"/>
              </a:rPr>
              <a:t>ALCANCES Y LÍMITES</a:t>
            </a:r>
            <a:endParaRPr lang="es-EC" dirty="0"/>
          </a:p>
        </p:txBody>
      </p:sp>
      <p:graphicFrame>
        <p:nvGraphicFramePr>
          <p:cNvPr id="2" name="Diagrama 1">
            <a:extLst>
              <a:ext uri="{FF2B5EF4-FFF2-40B4-BE49-F238E27FC236}">
                <a16:creationId xmlns="" xmlns:a16="http://schemas.microsoft.com/office/drawing/2014/main" id="{57744413-3983-4B2B-B833-854CBA4AD6C0}"/>
              </a:ext>
            </a:extLst>
          </p:cNvPr>
          <p:cNvGraphicFramePr/>
          <p:nvPr>
            <p:extLst>
              <p:ext uri="{D42A27DB-BD31-4B8C-83A1-F6EECF244321}">
                <p14:modId xmlns:p14="http://schemas.microsoft.com/office/powerpoint/2010/main" val="1051699466"/>
              </p:ext>
            </p:extLst>
          </p:nvPr>
        </p:nvGraphicFramePr>
        <p:xfrm>
          <a:off x="2456069" y="1448535"/>
          <a:ext cx="7522817" cy="4687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 xmlns:a16="http://schemas.microsoft.com/office/drawing/2014/main" id="{4F6053C5-EAF8-4963-A2BB-697EDCDD2B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0516" y="1884708"/>
            <a:ext cx="1821484" cy="2541518"/>
          </a:xfrm>
          <a:prstGeom prst="rect">
            <a:avLst/>
          </a:prstGeom>
        </p:spPr>
      </p:pic>
      <p:pic>
        <p:nvPicPr>
          <p:cNvPr id="8" name="Imagen 7">
            <a:extLst>
              <a:ext uri="{FF2B5EF4-FFF2-40B4-BE49-F238E27FC236}">
                <a16:creationId xmlns="" xmlns:a16="http://schemas.microsoft.com/office/drawing/2014/main" id="{77783E1A-05C0-45A1-8A53-85B07E6ACE74}"/>
              </a:ext>
            </a:extLst>
          </p:cNvPr>
          <p:cNvPicPr>
            <a:picLocks noChangeAspect="1"/>
          </p:cNvPicPr>
          <p:nvPr/>
        </p:nvPicPr>
        <p:blipFill>
          <a:blip r:embed="rId8">
            <a:clrChange>
              <a:clrFrom>
                <a:srgbClr val="A89C9C"/>
              </a:clrFrom>
              <a:clrTo>
                <a:srgbClr val="A89C9C">
                  <a:alpha val="0"/>
                </a:srgbClr>
              </a:clrTo>
            </a:clrChange>
            <a:extLst>
              <a:ext uri="{28A0092B-C50C-407E-A947-70E740481C1C}">
                <a14:useLocalDpi xmlns:a14="http://schemas.microsoft.com/office/drawing/2010/main" val="0"/>
              </a:ext>
            </a:extLst>
          </a:blip>
          <a:stretch>
            <a:fillRect/>
          </a:stretch>
        </p:blipFill>
        <p:spPr>
          <a:xfrm>
            <a:off x="119573" y="4184643"/>
            <a:ext cx="2093541" cy="2136643"/>
          </a:xfrm>
          <a:prstGeom prst="rect">
            <a:avLst/>
          </a:prstGeom>
        </p:spPr>
      </p:pic>
    </p:spTree>
    <p:extLst>
      <p:ext uri="{BB962C8B-B14F-4D97-AF65-F5344CB8AC3E}">
        <p14:creationId xmlns:p14="http://schemas.microsoft.com/office/powerpoint/2010/main" val="1957453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xfrm>
            <a:off x="1097280" y="346364"/>
            <a:ext cx="10058400" cy="1131916"/>
          </a:xfrm>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OBJETIVOS</a:t>
            </a:r>
            <a:endParaRPr lang="es-EC" dirty="0"/>
          </a:p>
        </p:txBody>
      </p:sp>
      <p:graphicFrame>
        <p:nvGraphicFramePr>
          <p:cNvPr id="8" name="Diagrama 7">
            <a:extLst>
              <a:ext uri="{FF2B5EF4-FFF2-40B4-BE49-F238E27FC236}">
                <a16:creationId xmlns="" xmlns:a16="http://schemas.microsoft.com/office/drawing/2014/main" id="{3AC1990F-BB5C-49F7-A7F7-73DB549106AE}"/>
              </a:ext>
            </a:extLst>
          </p:cNvPr>
          <p:cNvGraphicFramePr/>
          <p:nvPr>
            <p:extLst>
              <p:ext uri="{D42A27DB-BD31-4B8C-83A1-F6EECF244321}">
                <p14:modId xmlns:p14="http://schemas.microsoft.com/office/powerpoint/2010/main" val="1880929832"/>
              </p:ext>
            </p:extLst>
          </p:nvPr>
        </p:nvGraphicFramePr>
        <p:xfrm>
          <a:off x="119270" y="2637919"/>
          <a:ext cx="5605669" cy="252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 xmlns:a16="http://schemas.microsoft.com/office/drawing/2014/main" id="{330DFEB2-CEF6-40B3-9453-A1B691DBE453}"/>
              </a:ext>
            </a:extLst>
          </p:cNvPr>
          <p:cNvGraphicFramePr/>
          <p:nvPr>
            <p:extLst>
              <p:ext uri="{D42A27DB-BD31-4B8C-83A1-F6EECF244321}">
                <p14:modId xmlns:p14="http://schemas.microsoft.com/office/powerpoint/2010/main" val="1911163328"/>
              </p:ext>
            </p:extLst>
          </p:nvPr>
        </p:nvGraphicFramePr>
        <p:xfrm>
          <a:off x="5724939" y="2637918"/>
          <a:ext cx="6202017" cy="3090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3334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p:spPr>
        <p:txBody>
          <a:bodyPr/>
          <a:lstStyle/>
          <a:p>
            <a:pPr algn="ctr"/>
            <a:r>
              <a:rPr lang="es-EC" dirty="0">
                <a:latin typeface="Algerian" panose="04020705040A02060702" pitchFamily="82" charset="0"/>
              </a:rPr>
              <a:t>HIPÓTESIS</a:t>
            </a:r>
            <a:endParaRPr lang="es-EC" dirty="0"/>
          </a:p>
        </p:txBody>
      </p:sp>
      <p:sp>
        <p:nvSpPr>
          <p:cNvPr id="5" name="Rectángulo redondeado 4"/>
          <p:cNvSpPr/>
          <p:nvPr/>
        </p:nvSpPr>
        <p:spPr>
          <a:xfrm>
            <a:off x="3318337" y="2569247"/>
            <a:ext cx="8423563" cy="2805976"/>
          </a:xfrm>
          <a:prstGeom prst="wave">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srgbClr val="000000"/>
                </a:solidFill>
                <a:effectLst/>
                <a:uLnTx/>
                <a:uFillTx/>
                <a:latin typeface="Calibri" panose="020F0502020204030204"/>
                <a:ea typeface="+mn-ea"/>
                <a:cs typeface="+mn-cs"/>
              </a:rPr>
              <a:t>El programa de actividades físico- recreativas incide en disminución de los niveles de sedentarismo en los estudiantes de VIII ciclo de la carrera de Derecho de la Universidad Nacional de Loja</a:t>
            </a:r>
            <a:endParaRPr kumimoji="0" lang="es-EC"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098" name="Picture 2" descr="Cómo se formula correctamente una hipótesis? - Guioteca"/>
          <p:cNvPicPr>
            <a:picLocks noChangeAspect="1" noChangeArrowheads="1"/>
          </p:cNvPicPr>
          <p:nvPr/>
        </p:nvPicPr>
        <p:blipFill rotWithShape="1">
          <a:blip r:embed="rId2">
            <a:extLst>
              <a:ext uri="{28A0092B-C50C-407E-A947-70E740481C1C}">
                <a14:useLocalDpi xmlns:a14="http://schemas.microsoft.com/office/drawing/2010/main" val="0"/>
              </a:ext>
            </a:extLst>
          </a:blip>
          <a:srcRect l="16102" r="18666"/>
          <a:stretch/>
        </p:blipFill>
        <p:spPr bwMode="auto">
          <a:xfrm>
            <a:off x="179883" y="1854591"/>
            <a:ext cx="2998032" cy="352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8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 xmlns:a16="http://schemas.microsoft.com/office/drawing/2014/main" id="{C1367549-029A-496B-B6D2-BCC83FFD0C3B}"/>
              </a:ext>
            </a:extLst>
          </p:cNvPr>
          <p:cNvSpPr>
            <a:spLocks noGrp="1"/>
          </p:cNvSpPr>
          <p:nvPr>
            <p:ph type="title"/>
          </p:nvPr>
        </p:nvSpPr>
        <p:spPr>
          <a:solidFill>
            <a:schemeClr val="accent5">
              <a:lumMod val="20000"/>
              <a:lumOff val="80000"/>
            </a:schemeClr>
          </a:solidFill>
          <a:ln>
            <a:solidFill>
              <a:schemeClr val="tx1"/>
            </a:solidFill>
          </a:ln>
        </p:spPr>
        <p:txBody>
          <a:bodyPr/>
          <a:lstStyle/>
          <a:p>
            <a:pPr algn="ctr"/>
            <a:r>
              <a:rPr lang="es-EC" dirty="0">
                <a:latin typeface="Algerian" panose="04020705040A02060702" pitchFamily="82" charset="0"/>
              </a:rPr>
              <a:t>JUSTIFICACIÓN</a:t>
            </a:r>
            <a:endParaRPr lang="es-EC" dirty="0"/>
          </a:p>
        </p:txBody>
      </p:sp>
      <p:graphicFrame>
        <p:nvGraphicFramePr>
          <p:cNvPr id="4" name="Diagrama 3"/>
          <p:cNvGraphicFramePr/>
          <p:nvPr>
            <p:extLst>
              <p:ext uri="{D42A27DB-BD31-4B8C-83A1-F6EECF244321}">
                <p14:modId xmlns:p14="http://schemas.microsoft.com/office/powerpoint/2010/main" val="74265308"/>
              </p:ext>
            </p:extLst>
          </p:nvPr>
        </p:nvGraphicFramePr>
        <p:xfrm>
          <a:off x="1097280" y="2138972"/>
          <a:ext cx="10187649" cy="3866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666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2420</Words>
  <Application>Microsoft Office PowerPoint</Application>
  <PresentationFormat>Personalizado</PresentationFormat>
  <Paragraphs>194</Paragraphs>
  <Slides>39</Slides>
  <Notes>1</Notes>
  <HiddenSlides>0</HiddenSlides>
  <MMClips>2</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Retrospección</vt:lpstr>
      <vt:lpstr> </vt:lpstr>
      <vt:lpstr>TEMA:</vt:lpstr>
      <vt:lpstr>RESUMEN</vt:lpstr>
      <vt:lpstr>PLANTEAMIENTO DEL PROBLEMA</vt:lpstr>
      <vt:lpstr>FORMULACIÓN DEL PROBLEMA</vt:lpstr>
      <vt:lpstr>ALCANCES Y LÍMITES</vt:lpstr>
      <vt:lpstr>OBJETIVOS</vt:lpstr>
      <vt:lpstr>HIPÓTESIS</vt:lpstr>
      <vt:lpstr>JUSTIFICACIÓN</vt:lpstr>
      <vt:lpstr>VARIABLES DE ESTUDIO</vt:lpstr>
      <vt:lpstr>MARCO TEÓRICO</vt:lpstr>
      <vt:lpstr>MARCO TEÓRICO</vt:lpstr>
      <vt:lpstr>MARCO TEÓRICO</vt:lpstr>
      <vt:lpstr>MARCO TEÓRICO</vt:lpstr>
      <vt:lpstr>MARCO TEÓRICO</vt:lpstr>
      <vt:lpstr>METODOLOGÍA</vt:lpstr>
      <vt:lpstr>TEST DE SEDENTARISMO PÉREZ-ROJAS-GARCÍA</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LOS RESULTADOS</vt:lpstr>
      <vt:lpstr>PROPUESTA IMPLEMENTADA</vt:lpstr>
      <vt:lpstr>DISCUSIÓN </vt:lpstr>
      <vt:lpstr>Presentación de PowerPoint</vt:lpstr>
      <vt:lpstr>Presentación de PowerPoint</vt:lpstr>
      <vt:lpstr>Anexos PLAN DE ACTIVIDADES FÍSICO-RECREATIVAS</vt:lpstr>
      <vt:lpstr>Anexos </vt:lpstr>
      <vt:lpstr>Anexos </vt:lpstr>
      <vt:lpstr>Anexos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VALVERDE</dc:creator>
  <cp:lastModifiedBy>PC01</cp:lastModifiedBy>
  <cp:revision>63</cp:revision>
  <dcterms:created xsi:type="dcterms:W3CDTF">2020-08-05T01:33:03Z</dcterms:created>
  <dcterms:modified xsi:type="dcterms:W3CDTF">2020-12-04T14:13:41Z</dcterms:modified>
</cp:coreProperties>
</file>