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309" r:id="rId4"/>
    <p:sldId id="260" r:id="rId5"/>
    <p:sldId id="263" r:id="rId6"/>
    <p:sldId id="264" r:id="rId7"/>
    <p:sldId id="273" r:id="rId8"/>
    <p:sldId id="306" r:id="rId9"/>
    <p:sldId id="267" r:id="rId10"/>
    <p:sldId id="302" r:id="rId11"/>
    <p:sldId id="310" r:id="rId12"/>
    <p:sldId id="296" r:id="rId13"/>
    <p:sldId id="270" r:id="rId14"/>
    <p:sldId id="271" r:id="rId15"/>
    <p:sldId id="312" r:id="rId16"/>
    <p:sldId id="303" r:id="rId17"/>
    <p:sldId id="282" r:id="rId18"/>
    <p:sldId id="283" r:id="rId19"/>
    <p:sldId id="275" r:id="rId20"/>
    <p:sldId id="276" r:id="rId21"/>
    <p:sldId id="279" r:id="rId22"/>
    <p:sldId id="280" r:id="rId23"/>
    <p:sldId id="281" r:id="rId24"/>
    <p:sldId id="305" r:id="rId25"/>
    <p:sldId id="313" r:id="rId26"/>
    <p:sldId id="315" r:id="rId27"/>
    <p:sldId id="314" r:id="rId28"/>
    <p:sldId id="317" r:id="rId29"/>
    <p:sldId id="318" r:id="rId30"/>
    <p:sldId id="319" r:id="rId31"/>
    <p:sldId id="320" r:id="rId32"/>
    <p:sldId id="321" r:id="rId33"/>
    <p:sldId id="322" r:id="rId34"/>
    <p:sldId id="323" r:id="rId35"/>
    <p:sldId id="324" r:id="rId36"/>
    <p:sldId id="326" r:id="rId37"/>
    <p:sldId id="307" r:id="rId38"/>
    <p:sldId id="327" r:id="rId39"/>
    <p:sldId id="325" r:id="rId40"/>
    <p:sldId id="328" r:id="rId41"/>
    <p:sldId id="329" r:id="rId42"/>
    <p:sldId id="330" r:id="rId43"/>
    <p:sldId id="331" r:id="rId44"/>
    <p:sldId id="332" r:id="rId45"/>
    <p:sldId id="333" r:id="rId46"/>
    <p:sldId id="334" r:id="rId47"/>
    <p:sldId id="308" r:id="rId48"/>
    <p:sldId id="335"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45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image" Target="../media/image43.jpg"/><Relationship Id="rId4" Type="http://schemas.openxmlformats.org/officeDocument/2006/relationships/image" Target="../media/image4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50AED-4901-4B0F-8217-66279B9E81E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633042D2-1233-4A53-B6AC-A0ED46ABDFEA}">
      <dgm:prSet phldrT="[Texto]" custT="1"/>
      <dgm:spPr/>
      <dgm:t>
        <a:bodyPr/>
        <a:lstStyle/>
        <a:p>
          <a:r>
            <a:rPr lang="es-EC" sz="2800" b="1" dirty="0"/>
            <a:t>IMPORTANCIA</a:t>
          </a:r>
          <a:r>
            <a:rPr lang="es-EC" sz="2000" b="1" dirty="0"/>
            <a:t> </a:t>
          </a:r>
          <a:endParaRPr lang="es-EC" sz="1900" b="1" dirty="0"/>
        </a:p>
      </dgm:t>
    </dgm:pt>
    <dgm:pt modelId="{80FEBCFC-67CA-4D72-995E-3766DA5EEF03}" type="parTrans" cxnId="{4C895157-2547-4083-9D47-97F780967CEF}">
      <dgm:prSet/>
      <dgm:spPr/>
      <dgm:t>
        <a:bodyPr/>
        <a:lstStyle/>
        <a:p>
          <a:endParaRPr lang="es-EC"/>
        </a:p>
      </dgm:t>
    </dgm:pt>
    <dgm:pt modelId="{1C598D73-2EB7-4BCD-B3C1-4D60108D251E}" type="sibTrans" cxnId="{4C895157-2547-4083-9D47-97F780967CEF}">
      <dgm:prSet/>
      <dgm:spPr/>
      <dgm:t>
        <a:bodyPr/>
        <a:lstStyle/>
        <a:p>
          <a:endParaRPr lang="es-EC"/>
        </a:p>
      </dgm:t>
    </dgm:pt>
    <dgm:pt modelId="{F03D5170-2EA6-4F67-A0AB-302EE481967F}">
      <dgm:prSet phldrT="[Texto]" custT="1"/>
      <dgm:spPr/>
      <dgm:t>
        <a:bodyPr/>
        <a:lstStyle/>
        <a:p>
          <a:pPr algn="just"/>
          <a:endParaRPr lang="es-EC" sz="2400" b="1" dirty="0"/>
        </a:p>
      </dgm:t>
    </dgm:pt>
    <dgm:pt modelId="{F27F2980-7D1F-4977-B73C-51D68D2D6939}" type="parTrans" cxnId="{C9265577-6BBF-4F83-AB33-D9D62DCB67DC}">
      <dgm:prSet/>
      <dgm:spPr/>
      <dgm:t>
        <a:bodyPr/>
        <a:lstStyle/>
        <a:p>
          <a:endParaRPr lang="es-EC"/>
        </a:p>
      </dgm:t>
    </dgm:pt>
    <dgm:pt modelId="{91F337BF-808F-44A7-BC9B-A91D6122335A}" type="sibTrans" cxnId="{C9265577-6BBF-4F83-AB33-D9D62DCB67DC}">
      <dgm:prSet/>
      <dgm:spPr/>
      <dgm:t>
        <a:bodyPr/>
        <a:lstStyle/>
        <a:p>
          <a:endParaRPr lang="es-EC"/>
        </a:p>
      </dgm:t>
    </dgm:pt>
    <dgm:pt modelId="{8BFDEC46-8011-4450-93D2-EC8FE5BC249C}">
      <dgm:prSet phldrT="[Texto]" custT="1"/>
      <dgm:spPr/>
      <dgm:t>
        <a:bodyPr/>
        <a:lstStyle/>
        <a:p>
          <a:r>
            <a:rPr lang="es-EC" sz="2800" b="1" dirty="0"/>
            <a:t>RELEVANCIA</a:t>
          </a:r>
          <a:r>
            <a:rPr lang="es-EC" sz="2700" dirty="0"/>
            <a:t> </a:t>
          </a:r>
        </a:p>
      </dgm:t>
    </dgm:pt>
    <dgm:pt modelId="{494782F5-E961-4A28-A526-EDD985AD544B}" type="parTrans" cxnId="{13111F68-CF4B-44CB-A0FD-2615CADD8073}">
      <dgm:prSet/>
      <dgm:spPr/>
      <dgm:t>
        <a:bodyPr/>
        <a:lstStyle/>
        <a:p>
          <a:endParaRPr lang="es-EC"/>
        </a:p>
      </dgm:t>
    </dgm:pt>
    <dgm:pt modelId="{89DC9A3C-C705-4CF7-86C8-0CCF51E3CCA5}" type="sibTrans" cxnId="{13111F68-CF4B-44CB-A0FD-2615CADD8073}">
      <dgm:prSet/>
      <dgm:spPr/>
      <dgm:t>
        <a:bodyPr/>
        <a:lstStyle/>
        <a:p>
          <a:endParaRPr lang="es-EC"/>
        </a:p>
      </dgm:t>
    </dgm:pt>
    <dgm:pt modelId="{1D6E6A4E-6AAA-4FFB-9262-175A2A84121A}">
      <dgm:prSet phldrT="[Texto]" custT="1"/>
      <dgm:spPr/>
      <dgm:t>
        <a:bodyPr/>
        <a:lstStyle/>
        <a:p>
          <a:pPr algn="just"/>
          <a:r>
            <a:rPr lang="es-EC" sz="2000" dirty="0">
              <a:latin typeface="Arial" panose="020B0604020202020204" pitchFamily="34" charset="0"/>
              <a:cs typeface="Arial" panose="020B0604020202020204" pitchFamily="34" charset="0"/>
            </a:rPr>
            <a:t>La presente investigación se </a:t>
          </a:r>
          <a:r>
            <a:rPr lang="es-EC" sz="2000" dirty="0" smtClean="0">
              <a:latin typeface="Arial" panose="020B0604020202020204" pitchFamily="34" charset="0"/>
              <a:cs typeface="Arial" panose="020B0604020202020204" pitchFamily="34" charset="0"/>
            </a:rPr>
            <a:t>enfoca en la creación de un sistema de intervención rápida en el que operen sincronizada y coordinadamente unidades con capacidades específicas y unidades especializadas, se reflejará en la oportuna y segura actuación para salvar vidas.</a:t>
          </a:r>
          <a:endParaRPr lang="es-EC" sz="2000" dirty="0">
            <a:latin typeface="Arial" panose="020B0604020202020204" pitchFamily="34" charset="0"/>
            <a:cs typeface="Arial" panose="020B0604020202020204" pitchFamily="34" charset="0"/>
          </a:endParaRPr>
        </a:p>
      </dgm:t>
    </dgm:pt>
    <dgm:pt modelId="{C1E0C797-5E32-40F0-BCB5-3BBA21B35420}" type="parTrans" cxnId="{626A0D50-C07D-418A-89CD-CDBC2FB8FD42}">
      <dgm:prSet/>
      <dgm:spPr/>
      <dgm:t>
        <a:bodyPr/>
        <a:lstStyle/>
        <a:p>
          <a:endParaRPr lang="es-EC"/>
        </a:p>
      </dgm:t>
    </dgm:pt>
    <dgm:pt modelId="{8391511F-88C3-4E74-8E97-409691EB55BB}" type="sibTrans" cxnId="{626A0D50-C07D-418A-89CD-CDBC2FB8FD42}">
      <dgm:prSet/>
      <dgm:spPr/>
      <dgm:t>
        <a:bodyPr/>
        <a:lstStyle/>
        <a:p>
          <a:endParaRPr lang="es-EC"/>
        </a:p>
      </dgm:t>
    </dgm:pt>
    <dgm:pt modelId="{48B29EEA-77CB-4B55-A926-8F210D96ECD4}" type="pres">
      <dgm:prSet presAssocID="{AA850AED-4901-4B0F-8217-66279B9E81E3}" presName="Name0" presStyleCnt="0">
        <dgm:presLayoutVars>
          <dgm:chMax/>
          <dgm:chPref/>
          <dgm:dir/>
        </dgm:presLayoutVars>
      </dgm:prSet>
      <dgm:spPr/>
      <dgm:t>
        <a:bodyPr/>
        <a:lstStyle/>
        <a:p>
          <a:endParaRPr lang="es-EC"/>
        </a:p>
      </dgm:t>
    </dgm:pt>
    <dgm:pt modelId="{370222A1-356C-4E65-8A8A-678525E59048}" type="pres">
      <dgm:prSet presAssocID="{633042D2-1233-4A53-B6AC-A0ED46ABDFEA}" presName="parenttextcomposite" presStyleCnt="0"/>
      <dgm:spPr/>
    </dgm:pt>
    <dgm:pt modelId="{CB4B793F-A026-4A63-8CED-983644CBD218}" type="pres">
      <dgm:prSet presAssocID="{633042D2-1233-4A53-B6AC-A0ED46ABDFEA}" presName="parenttext" presStyleLbl="revTx" presStyleIdx="0" presStyleCnt="4">
        <dgm:presLayoutVars>
          <dgm:chMax/>
          <dgm:chPref val="2"/>
          <dgm:bulletEnabled val="1"/>
        </dgm:presLayoutVars>
      </dgm:prSet>
      <dgm:spPr/>
      <dgm:t>
        <a:bodyPr/>
        <a:lstStyle/>
        <a:p>
          <a:endParaRPr lang="es-EC"/>
        </a:p>
      </dgm:t>
    </dgm:pt>
    <dgm:pt modelId="{500D014E-21C1-4046-A3BE-907827241A5F}" type="pres">
      <dgm:prSet presAssocID="{633042D2-1233-4A53-B6AC-A0ED46ABDFEA}" presName="parallelogramComposite" presStyleCnt="0"/>
      <dgm:spPr/>
    </dgm:pt>
    <dgm:pt modelId="{E6F5511F-C49D-4C57-B00D-C995FF9F91E8}" type="pres">
      <dgm:prSet presAssocID="{633042D2-1233-4A53-B6AC-A0ED46ABDFEA}" presName="parallelogram1" presStyleLbl="alignNode1" presStyleIdx="0" presStyleCnt="28"/>
      <dgm:spPr/>
    </dgm:pt>
    <dgm:pt modelId="{797B31F6-F408-4566-B479-1BA18036D37C}" type="pres">
      <dgm:prSet presAssocID="{633042D2-1233-4A53-B6AC-A0ED46ABDFEA}" presName="parallelogram2" presStyleLbl="alignNode1" presStyleIdx="1" presStyleCnt="28"/>
      <dgm:spPr/>
    </dgm:pt>
    <dgm:pt modelId="{306B6B50-B78B-4218-A1A3-D3B84B3481D8}" type="pres">
      <dgm:prSet presAssocID="{633042D2-1233-4A53-B6AC-A0ED46ABDFEA}" presName="parallelogram3" presStyleLbl="alignNode1" presStyleIdx="2" presStyleCnt="28"/>
      <dgm:spPr/>
    </dgm:pt>
    <dgm:pt modelId="{6227AB6F-1D3C-4090-B246-BF0084FB84F9}" type="pres">
      <dgm:prSet presAssocID="{633042D2-1233-4A53-B6AC-A0ED46ABDFEA}" presName="parallelogram4" presStyleLbl="alignNode1" presStyleIdx="3" presStyleCnt="28"/>
      <dgm:spPr/>
    </dgm:pt>
    <dgm:pt modelId="{D92EE3EF-2C32-48DC-A6F3-4898BDC83E14}" type="pres">
      <dgm:prSet presAssocID="{633042D2-1233-4A53-B6AC-A0ED46ABDFEA}" presName="parallelogram5" presStyleLbl="alignNode1" presStyleIdx="4" presStyleCnt="28"/>
      <dgm:spPr/>
    </dgm:pt>
    <dgm:pt modelId="{5A5ADBDE-50A4-4FDB-A19F-E02607FD8036}" type="pres">
      <dgm:prSet presAssocID="{633042D2-1233-4A53-B6AC-A0ED46ABDFEA}" presName="parallelogram6" presStyleLbl="alignNode1" presStyleIdx="5" presStyleCnt="28"/>
      <dgm:spPr/>
    </dgm:pt>
    <dgm:pt modelId="{42427148-CF8C-4571-9846-9EAAE95213A6}" type="pres">
      <dgm:prSet presAssocID="{633042D2-1233-4A53-B6AC-A0ED46ABDFEA}" presName="parallelogram7" presStyleLbl="alignNode1" presStyleIdx="6" presStyleCnt="28"/>
      <dgm:spPr/>
    </dgm:pt>
    <dgm:pt modelId="{DDE66700-6391-48BD-BEE9-126209DE8AE1}" type="pres">
      <dgm:prSet presAssocID="{1C598D73-2EB7-4BCD-B3C1-4D60108D251E}" presName="sibTrans" presStyleCnt="0"/>
      <dgm:spPr/>
    </dgm:pt>
    <dgm:pt modelId="{194300A8-98D7-49CB-B937-4BF94A984C7B}" type="pres">
      <dgm:prSet presAssocID="{F03D5170-2EA6-4F67-A0AB-302EE481967F}" presName="parenttextcomposite" presStyleCnt="0"/>
      <dgm:spPr/>
    </dgm:pt>
    <dgm:pt modelId="{BBBE4D1F-583F-4F06-98A5-CCC471CC4984}" type="pres">
      <dgm:prSet presAssocID="{F03D5170-2EA6-4F67-A0AB-302EE481967F}" presName="parenttext" presStyleLbl="revTx" presStyleIdx="1" presStyleCnt="4" custScaleX="105268" custScaleY="215401" custLinFactNeighborX="835" custLinFactNeighborY="3652">
        <dgm:presLayoutVars>
          <dgm:chMax/>
          <dgm:chPref val="2"/>
          <dgm:bulletEnabled val="1"/>
        </dgm:presLayoutVars>
      </dgm:prSet>
      <dgm:spPr/>
      <dgm:t>
        <a:bodyPr/>
        <a:lstStyle/>
        <a:p>
          <a:endParaRPr lang="es-EC"/>
        </a:p>
      </dgm:t>
    </dgm:pt>
    <dgm:pt modelId="{22A7448D-01E1-4079-8E10-645003743899}" type="pres">
      <dgm:prSet presAssocID="{F03D5170-2EA6-4F67-A0AB-302EE481967F}" presName="parallelogramComposite" presStyleCnt="0"/>
      <dgm:spPr/>
    </dgm:pt>
    <dgm:pt modelId="{6BFCF779-E85A-4DD1-AF10-4D16C9E0C6CA}" type="pres">
      <dgm:prSet presAssocID="{F03D5170-2EA6-4F67-A0AB-302EE481967F}" presName="parallelogram1" presStyleLbl="alignNode1" presStyleIdx="7" presStyleCnt="28"/>
      <dgm:spPr/>
    </dgm:pt>
    <dgm:pt modelId="{52CCD7E7-7A6A-492B-A6FA-A287B51BC8E0}" type="pres">
      <dgm:prSet presAssocID="{F03D5170-2EA6-4F67-A0AB-302EE481967F}" presName="parallelogram2" presStyleLbl="alignNode1" presStyleIdx="8" presStyleCnt="28"/>
      <dgm:spPr/>
    </dgm:pt>
    <dgm:pt modelId="{39876B6F-FFCA-421B-849C-A19953A0C396}" type="pres">
      <dgm:prSet presAssocID="{F03D5170-2EA6-4F67-A0AB-302EE481967F}" presName="parallelogram3" presStyleLbl="alignNode1" presStyleIdx="9" presStyleCnt="28"/>
      <dgm:spPr/>
    </dgm:pt>
    <dgm:pt modelId="{D8511204-3D32-40FB-A8F1-B597A4EE34CB}" type="pres">
      <dgm:prSet presAssocID="{F03D5170-2EA6-4F67-A0AB-302EE481967F}" presName="parallelogram4" presStyleLbl="alignNode1" presStyleIdx="10" presStyleCnt="28"/>
      <dgm:spPr/>
    </dgm:pt>
    <dgm:pt modelId="{21EBF3C4-A1FB-4F90-B6AD-68F7BDE3778C}" type="pres">
      <dgm:prSet presAssocID="{F03D5170-2EA6-4F67-A0AB-302EE481967F}" presName="parallelogram5" presStyleLbl="alignNode1" presStyleIdx="11" presStyleCnt="28"/>
      <dgm:spPr/>
    </dgm:pt>
    <dgm:pt modelId="{F324D684-A7E9-48A5-82E3-72BCA8FDB0AA}" type="pres">
      <dgm:prSet presAssocID="{F03D5170-2EA6-4F67-A0AB-302EE481967F}" presName="parallelogram6" presStyleLbl="alignNode1" presStyleIdx="12" presStyleCnt="28"/>
      <dgm:spPr/>
    </dgm:pt>
    <dgm:pt modelId="{12C96DC2-6B6F-4E79-9316-63F38EFD440F}" type="pres">
      <dgm:prSet presAssocID="{F03D5170-2EA6-4F67-A0AB-302EE481967F}" presName="parallelogram7" presStyleLbl="alignNode1" presStyleIdx="13" presStyleCnt="28"/>
      <dgm:spPr/>
    </dgm:pt>
    <dgm:pt modelId="{7334B8E7-60B6-4C00-94C7-F59648EC221C}" type="pres">
      <dgm:prSet presAssocID="{91F337BF-808F-44A7-BC9B-A91D6122335A}" presName="sibTrans" presStyleCnt="0"/>
      <dgm:spPr/>
    </dgm:pt>
    <dgm:pt modelId="{EF276409-0301-46A2-871F-0079BADD127A}" type="pres">
      <dgm:prSet presAssocID="{8BFDEC46-8011-4450-93D2-EC8FE5BC249C}" presName="parenttextcomposite" presStyleCnt="0"/>
      <dgm:spPr/>
    </dgm:pt>
    <dgm:pt modelId="{5797E51E-7DCD-43BE-B186-9F8ECD38AD3E}" type="pres">
      <dgm:prSet presAssocID="{8BFDEC46-8011-4450-93D2-EC8FE5BC249C}" presName="parenttext" presStyleLbl="revTx" presStyleIdx="2" presStyleCnt="4" custLinFactNeighborX="-230" custLinFactNeighborY="-38019">
        <dgm:presLayoutVars>
          <dgm:chMax/>
          <dgm:chPref val="2"/>
          <dgm:bulletEnabled val="1"/>
        </dgm:presLayoutVars>
      </dgm:prSet>
      <dgm:spPr/>
      <dgm:t>
        <a:bodyPr/>
        <a:lstStyle/>
        <a:p>
          <a:endParaRPr lang="es-EC"/>
        </a:p>
      </dgm:t>
    </dgm:pt>
    <dgm:pt modelId="{2DA72211-8E8D-4BE8-B930-9DB15910599E}" type="pres">
      <dgm:prSet presAssocID="{8BFDEC46-8011-4450-93D2-EC8FE5BC249C}" presName="parallelogramComposite" presStyleCnt="0"/>
      <dgm:spPr/>
    </dgm:pt>
    <dgm:pt modelId="{302C6DF0-3584-4705-ABCB-2C1720E94893}" type="pres">
      <dgm:prSet presAssocID="{8BFDEC46-8011-4450-93D2-EC8FE5BC249C}" presName="parallelogram1" presStyleLbl="alignNode1" presStyleIdx="14" presStyleCnt="28"/>
      <dgm:spPr/>
    </dgm:pt>
    <dgm:pt modelId="{71A0E956-DA04-4FDA-877E-05C7E781D337}" type="pres">
      <dgm:prSet presAssocID="{8BFDEC46-8011-4450-93D2-EC8FE5BC249C}" presName="parallelogram2" presStyleLbl="alignNode1" presStyleIdx="15" presStyleCnt="28"/>
      <dgm:spPr/>
    </dgm:pt>
    <dgm:pt modelId="{8DD8FF74-0126-4713-90AB-3D6CA81B7758}" type="pres">
      <dgm:prSet presAssocID="{8BFDEC46-8011-4450-93D2-EC8FE5BC249C}" presName="parallelogram3" presStyleLbl="alignNode1" presStyleIdx="16" presStyleCnt="28"/>
      <dgm:spPr/>
    </dgm:pt>
    <dgm:pt modelId="{16252D91-8CC2-4E1D-8E87-CB1186981B49}" type="pres">
      <dgm:prSet presAssocID="{8BFDEC46-8011-4450-93D2-EC8FE5BC249C}" presName="parallelogram4" presStyleLbl="alignNode1" presStyleIdx="17" presStyleCnt="28"/>
      <dgm:spPr/>
    </dgm:pt>
    <dgm:pt modelId="{68BFF48F-14C8-4FE9-A0E6-94D747378153}" type="pres">
      <dgm:prSet presAssocID="{8BFDEC46-8011-4450-93D2-EC8FE5BC249C}" presName="parallelogram5" presStyleLbl="alignNode1" presStyleIdx="18" presStyleCnt="28"/>
      <dgm:spPr/>
    </dgm:pt>
    <dgm:pt modelId="{7CC2AD25-80A4-493D-A9AE-3B6556A03C48}" type="pres">
      <dgm:prSet presAssocID="{8BFDEC46-8011-4450-93D2-EC8FE5BC249C}" presName="parallelogram6" presStyleLbl="alignNode1" presStyleIdx="19" presStyleCnt="28"/>
      <dgm:spPr/>
    </dgm:pt>
    <dgm:pt modelId="{6D6B6761-A1F1-4CD6-BD6B-063C6F541ACE}" type="pres">
      <dgm:prSet presAssocID="{8BFDEC46-8011-4450-93D2-EC8FE5BC249C}" presName="parallelogram7" presStyleLbl="alignNode1" presStyleIdx="20" presStyleCnt="28"/>
      <dgm:spPr/>
    </dgm:pt>
    <dgm:pt modelId="{DAC6FC75-59B0-48AE-95E3-2673771FB524}" type="pres">
      <dgm:prSet presAssocID="{89DC9A3C-C705-4CF7-86C8-0CCF51E3CCA5}" presName="sibTrans" presStyleCnt="0"/>
      <dgm:spPr/>
    </dgm:pt>
    <dgm:pt modelId="{3A852D1F-AFB3-4D33-B866-B11F1B7C7AF2}" type="pres">
      <dgm:prSet presAssocID="{1D6E6A4E-6AAA-4FFB-9262-175A2A84121A}" presName="parenttextcomposite" presStyleCnt="0"/>
      <dgm:spPr/>
    </dgm:pt>
    <dgm:pt modelId="{1E7B9B9B-BC4B-4ABA-AC4B-0D363B9D7789}" type="pres">
      <dgm:prSet presAssocID="{1D6E6A4E-6AAA-4FFB-9262-175A2A84121A}" presName="parenttext" presStyleLbl="revTx" presStyleIdx="3" presStyleCnt="4" custScaleX="106713" custScaleY="184973" custLinFactNeighborX="-1023" custLinFactNeighborY="-10818">
        <dgm:presLayoutVars>
          <dgm:chMax/>
          <dgm:chPref val="2"/>
          <dgm:bulletEnabled val="1"/>
        </dgm:presLayoutVars>
      </dgm:prSet>
      <dgm:spPr/>
      <dgm:t>
        <a:bodyPr/>
        <a:lstStyle/>
        <a:p>
          <a:endParaRPr lang="es-EC"/>
        </a:p>
      </dgm:t>
    </dgm:pt>
    <dgm:pt modelId="{4ECC1CB8-5D96-4286-937D-BC9BE514AD72}" type="pres">
      <dgm:prSet presAssocID="{1D6E6A4E-6AAA-4FFB-9262-175A2A84121A}" presName="parallelogramComposite" presStyleCnt="0"/>
      <dgm:spPr/>
    </dgm:pt>
    <dgm:pt modelId="{C72E0191-498B-4B18-B086-DB917E5386CD}" type="pres">
      <dgm:prSet presAssocID="{1D6E6A4E-6AAA-4FFB-9262-175A2A84121A}" presName="parallelogram1" presStyleLbl="alignNode1" presStyleIdx="21" presStyleCnt="28"/>
      <dgm:spPr/>
    </dgm:pt>
    <dgm:pt modelId="{995F3064-1826-4D55-9589-E9C2FE0CD55A}" type="pres">
      <dgm:prSet presAssocID="{1D6E6A4E-6AAA-4FFB-9262-175A2A84121A}" presName="parallelogram2" presStyleLbl="alignNode1" presStyleIdx="22" presStyleCnt="28"/>
      <dgm:spPr/>
    </dgm:pt>
    <dgm:pt modelId="{425AC9BA-64F3-4296-B508-78DBFB16DE94}" type="pres">
      <dgm:prSet presAssocID="{1D6E6A4E-6AAA-4FFB-9262-175A2A84121A}" presName="parallelogram3" presStyleLbl="alignNode1" presStyleIdx="23" presStyleCnt="28"/>
      <dgm:spPr/>
    </dgm:pt>
    <dgm:pt modelId="{5E32A8B4-AAC9-4494-8A06-7B937C02F41A}" type="pres">
      <dgm:prSet presAssocID="{1D6E6A4E-6AAA-4FFB-9262-175A2A84121A}" presName="parallelogram4" presStyleLbl="alignNode1" presStyleIdx="24" presStyleCnt="28"/>
      <dgm:spPr/>
    </dgm:pt>
    <dgm:pt modelId="{00F7B108-485A-4DB1-8B18-0E6341CCABA6}" type="pres">
      <dgm:prSet presAssocID="{1D6E6A4E-6AAA-4FFB-9262-175A2A84121A}" presName="parallelogram5" presStyleLbl="alignNode1" presStyleIdx="25" presStyleCnt="28"/>
      <dgm:spPr/>
    </dgm:pt>
    <dgm:pt modelId="{010C9309-C7FE-43DE-A99F-96CD2AA3EC3D}" type="pres">
      <dgm:prSet presAssocID="{1D6E6A4E-6AAA-4FFB-9262-175A2A84121A}" presName="parallelogram6" presStyleLbl="alignNode1" presStyleIdx="26" presStyleCnt="28"/>
      <dgm:spPr/>
    </dgm:pt>
    <dgm:pt modelId="{5805512F-7527-4CE4-9914-938EAA3E1892}" type="pres">
      <dgm:prSet presAssocID="{1D6E6A4E-6AAA-4FFB-9262-175A2A84121A}" presName="parallelogram7" presStyleLbl="alignNode1" presStyleIdx="27" presStyleCnt="28"/>
      <dgm:spPr/>
    </dgm:pt>
  </dgm:ptLst>
  <dgm:cxnLst>
    <dgm:cxn modelId="{4C895157-2547-4083-9D47-97F780967CEF}" srcId="{AA850AED-4901-4B0F-8217-66279B9E81E3}" destId="{633042D2-1233-4A53-B6AC-A0ED46ABDFEA}" srcOrd="0" destOrd="0" parTransId="{80FEBCFC-67CA-4D72-995E-3766DA5EEF03}" sibTransId="{1C598D73-2EB7-4BCD-B3C1-4D60108D251E}"/>
    <dgm:cxn modelId="{13111F68-CF4B-44CB-A0FD-2615CADD8073}" srcId="{AA850AED-4901-4B0F-8217-66279B9E81E3}" destId="{8BFDEC46-8011-4450-93D2-EC8FE5BC249C}" srcOrd="2" destOrd="0" parTransId="{494782F5-E961-4A28-A526-EDD985AD544B}" sibTransId="{89DC9A3C-C705-4CF7-86C8-0CCF51E3CCA5}"/>
    <dgm:cxn modelId="{626A0D50-C07D-418A-89CD-CDBC2FB8FD42}" srcId="{AA850AED-4901-4B0F-8217-66279B9E81E3}" destId="{1D6E6A4E-6AAA-4FFB-9262-175A2A84121A}" srcOrd="3" destOrd="0" parTransId="{C1E0C797-5E32-40F0-BCB5-3BBA21B35420}" sibTransId="{8391511F-88C3-4E74-8E97-409691EB55BB}"/>
    <dgm:cxn modelId="{480777FB-4F13-4330-BE42-A6D81B0E44FC}" type="presOf" srcId="{F03D5170-2EA6-4F67-A0AB-302EE481967F}" destId="{BBBE4D1F-583F-4F06-98A5-CCC471CC4984}" srcOrd="0" destOrd="0" presId="urn:microsoft.com/office/officeart/2008/layout/VerticalAccentList"/>
    <dgm:cxn modelId="{0C4BEBF6-BDFE-4766-9C58-012D8FF2F0C8}" type="presOf" srcId="{AA850AED-4901-4B0F-8217-66279B9E81E3}" destId="{48B29EEA-77CB-4B55-A926-8F210D96ECD4}" srcOrd="0" destOrd="0" presId="urn:microsoft.com/office/officeart/2008/layout/VerticalAccentList"/>
    <dgm:cxn modelId="{411F051D-C850-421D-9808-66E8EF727EED}" type="presOf" srcId="{633042D2-1233-4A53-B6AC-A0ED46ABDFEA}" destId="{CB4B793F-A026-4A63-8CED-983644CBD218}" srcOrd="0" destOrd="0" presId="urn:microsoft.com/office/officeart/2008/layout/VerticalAccentList"/>
    <dgm:cxn modelId="{3D90A091-2F3E-4CC7-81B1-6D08895DF9D1}" type="presOf" srcId="{8BFDEC46-8011-4450-93D2-EC8FE5BC249C}" destId="{5797E51E-7DCD-43BE-B186-9F8ECD38AD3E}" srcOrd="0" destOrd="0" presId="urn:microsoft.com/office/officeart/2008/layout/VerticalAccentList"/>
    <dgm:cxn modelId="{1D4D7F91-886B-4B6D-BFF1-5B3D39EE15AA}" type="presOf" srcId="{1D6E6A4E-6AAA-4FFB-9262-175A2A84121A}" destId="{1E7B9B9B-BC4B-4ABA-AC4B-0D363B9D7789}" srcOrd="0" destOrd="0" presId="urn:microsoft.com/office/officeart/2008/layout/VerticalAccentList"/>
    <dgm:cxn modelId="{C9265577-6BBF-4F83-AB33-D9D62DCB67DC}" srcId="{AA850AED-4901-4B0F-8217-66279B9E81E3}" destId="{F03D5170-2EA6-4F67-A0AB-302EE481967F}" srcOrd="1" destOrd="0" parTransId="{F27F2980-7D1F-4977-B73C-51D68D2D6939}" sibTransId="{91F337BF-808F-44A7-BC9B-A91D6122335A}"/>
    <dgm:cxn modelId="{818DFD0B-161E-4BCC-97D1-2B7BA294E062}" type="presParOf" srcId="{48B29EEA-77CB-4B55-A926-8F210D96ECD4}" destId="{370222A1-356C-4E65-8A8A-678525E59048}" srcOrd="0" destOrd="0" presId="urn:microsoft.com/office/officeart/2008/layout/VerticalAccentList"/>
    <dgm:cxn modelId="{201E2E9D-FE7E-4CDB-B149-949E4CA4E708}" type="presParOf" srcId="{370222A1-356C-4E65-8A8A-678525E59048}" destId="{CB4B793F-A026-4A63-8CED-983644CBD218}" srcOrd="0" destOrd="0" presId="urn:microsoft.com/office/officeart/2008/layout/VerticalAccentList"/>
    <dgm:cxn modelId="{1A8141F8-0D13-4630-9CC5-B2266231594C}" type="presParOf" srcId="{48B29EEA-77CB-4B55-A926-8F210D96ECD4}" destId="{500D014E-21C1-4046-A3BE-907827241A5F}" srcOrd="1" destOrd="0" presId="urn:microsoft.com/office/officeart/2008/layout/VerticalAccentList"/>
    <dgm:cxn modelId="{EE962850-B9D9-4E6A-92BF-79BD3D40DFC6}" type="presParOf" srcId="{500D014E-21C1-4046-A3BE-907827241A5F}" destId="{E6F5511F-C49D-4C57-B00D-C995FF9F91E8}" srcOrd="0" destOrd="0" presId="urn:microsoft.com/office/officeart/2008/layout/VerticalAccentList"/>
    <dgm:cxn modelId="{13E45E96-59E2-4454-8496-B572A32725D3}" type="presParOf" srcId="{500D014E-21C1-4046-A3BE-907827241A5F}" destId="{797B31F6-F408-4566-B479-1BA18036D37C}" srcOrd="1" destOrd="0" presId="urn:microsoft.com/office/officeart/2008/layout/VerticalAccentList"/>
    <dgm:cxn modelId="{794A0702-1385-4901-9963-A9ABAFC1D76D}" type="presParOf" srcId="{500D014E-21C1-4046-A3BE-907827241A5F}" destId="{306B6B50-B78B-4218-A1A3-D3B84B3481D8}" srcOrd="2" destOrd="0" presId="urn:microsoft.com/office/officeart/2008/layout/VerticalAccentList"/>
    <dgm:cxn modelId="{CD165191-DDF6-4D72-A91B-B480666CE36B}" type="presParOf" srcId="{500D014E-21C1-4046-A3BE-907827241A5F}" destId="{6227AB6F-1D3C-4090-B246-BF0084FB84F9}" srcOrd="3" destOrd="0" presId="urn:microsoft.com/office/officeart/2008/layout/VerticalAccentList"/>
    <dgm:cxn modelId="{A697B0CB-A3E8-40A6-9525-B32578BF43F6}" type="presParOf" srcId="{500D014E-21C1-4046-A3BE-907827241A5F}" destId="{D92EE3EF-2C32-48DC-A6F3-4898BDC83E14}" srcOrd="4" destOrd="0" presId="urn:microsoft.com/office/officeart/2008/layout/VerticalAccentList"/>
    <dgm:cxn modelId="{18CC92E1-3C6A-444A-A1B5-69F2226225BF}" type="presParOf" srcId="{500D014E-21C1-4046-A3BE-907827241A5F}" destId="{5A5ADBDE-50A4-4FDB-A19F-E02607FD8036}" srcOrd="5" destOrd="0" presId="urn:microsoft.com/office/officeart/2008/layout/VerticalAccentList"/>
    <dgm:cxn modelId="{7FC905A9-2249-44FA-9CEF-AC7774039A27}" type="presParOf" srcId="{500D014E-21C1-4046-A3BE-907827241A5F}" destId="{42427148-CF8C-4571-9846-9EAAE95213A6}" srcOrd="6" destOrd="0" presId="urn:microsoft.com/office/officeart/2008/layout/VerticalAccentList"/>
    <dgm:cxn modelId="{F5C348A0-CB04-4D72-B6A3-ECB3A0260A55}" type="presParOf" srcId="{48B29EEA-77CB-4B55-A926-8F210D96ECD4}" destId="{DDE66700-6391-48BD-BEE9-126209DE8AE1}" srcOrd="2" destOrd="0" presId="urn:microsoft.com/office/officeart/2008/layout/VerticalAccentList"/>
    <dgm:cxn modelId="{B5D2C60D-BF66-411F-927E-D15A7B6B5194}" type="presParOf" srcId="{48B29EEA-77CB-4B55-A926-8F210D96ECD4}" destId="{194300A8-98D7-49CB-B937-4BF94A984C7B}" srcOrd="3" destOrd="0" presId="urn:microsoft.com/office/officeart/2008/layout/VerticalAccentList"/>
    <dgm:cxn modelId="{26A29F19-0F72-4BCE-9B35-20B3E4D24CBC}" type="presParOf" srcId="{194300A8-98D7-49CB-B937-4BF94A984C7B}" destId="{BBBE4D1F-583F-4F06-98A5-CCC471CC4984}" srcOrd="0" destOrd="0" presId="urn:microsoft.com/office/officeart/2008/layout/VerticalAccentList"/>
    <dgm:cxn modelId="{FFE7973E-E7B3-4937-99A1-703D1ADBCEA0}" type="presParOf" srcId="{48B29EEA-77CB-4B55-A926-8F210D96ECD4}" destId="{22A7448D-01E1-4079-8E10-645003743899}" srcOrd="4" destOrd="0" presId="urn:microsoft.com/office/officeart/2008/layout/VerticalAccentList"/>
    <dgm:cxn modelId="{07A53444-4251-49BE-A34A-76A36359F8CC}" type="presParOf" srcId="{22A7448D-01E1-4079-8E10-645003743899}" destId="{6BFCF779-E85A-4DD1-AF10-4D16C9E0C6CA}" srcOrd="0" destOrd="0" presId="urn:microsoft.com/office/officeart/2008/layout/VerticalAccentList"/>
    <dgm:cxn modelId="{1010E9F1-242C-438D-8C4D-7B2E0C19DA1E}" type="presParOf" srcId="{22A7448D-01E1-4079-8E10-645003743899}" destId="{52CCD7E7-7A6A-492B-A6FA-A287B51BC8E0}" srcOrd="1" destOrd="0" presId="urn:microsoft.com/office/officeart/2008/layout/VerticalAccentList"/>
    <dgm:cxn modelId="{8B7780D4-91FC-496B-A75E-CF6D582C1120}" type="presParOf" srcId="{22A7448D-01E1-4079-8E10-645003743899}" destId="{39876B6F-FFCA-421B-849C-A19953A0C396}" srcOrd="2" destOrd="0" presId="urn:microsoft.com/office/officeart/2008/layout/VerticalAccentList"/>
    <dgm:cxn modelId="{F7EFE25E-D5E3-4585-92B6-E75723917300}" type="presParOf" srcId="{22A7448D-01E1-4079-8E10-645003743899}" destId="{D8511204-3D32-40FB-A8F1-B597A4EE34CB}" srcOrd="3" destOrd="0" presId="urn:microsoft.com/office/officeart/2008/layout/VerticalAccentList"/>
    <dgm:cxn modelId="{5CC40B97-AB66-40BA-BE36-479131ACD2A4}" type="presParOf" srcId="{22A7448D-01E1-4079-8E10-645003743899}" destId="{21EBF3C4-A1FB-4F90-B6AD-68F7BDE3778C}" srcOrd="4" destOrd="0" presId="urn:microsoft.com/office/officeart/2008/layout/VerticalAccentList"/>
    <dgm:cxn modelId="{986F50FB-9FD5-4242-AAF3-07D4780BCA08}" type="presParOf" srcId="{22A7448D-01E1-4079-8E10-645003743899}" destId="{F324D684-A7E9-48A5-82E3-72BCA8FDB0AA}" srcOrd="5" destOrd="0" presId="urn:microsoft.com/office/officeart/2008/layout/VerticalAccentList"/>
    <dgm:cxn modelId="{6DC501FF-C436-45CC-A00F-EC324D965DD6}" type="presParOf" srcId="{22A7448D-01E1-4079-8E10-645003743899}" destId="{12C96DC2-6B6F-4E79-9316-63F38EFD440F}" srcOrd="6" destOrd="0" presId="urn:microsoft.com/office/officeart/2008/layout/VerticalAccentList"/>
    <dgm:cxn modelId="{D78B6B3D-9958-47C5-8463-26E548139FF3}" type="presParOf" srcId="{48B29EEA-77CB-4B55-A926-8F210D96ECD4}" destId="{7334B8E7-60B6-4C00-94C7-F59648EC221C}" srcOrd="5" destOrd="0" presId="urn:microsoft.com/office/officeart/2008/layout/VerticalAccentList"/>
    <dgm:cxn modelId="{F34DA0B1-EC28-42DE-AC37-683F52D5CE03}" type="presParOf" srcId="{48B29EEA-77CB-4B55-A926-8F210D96ECD4}" destId="{EF276409-0301-46A2-871F-0079BADD127A}" srcOrd="6" destOrd="0" presId="urn:microsoft.com/office/officeart/2008/layout/VerticalAccentList"/>
    <dgm:cxn modelId="{FB481394-665F-47A2-809D-FAF4B7854D3B}" type="presParOf" srcId="{EF276409-0301-46A2-871F-0079BADD127A}" destId="{5797E51E-7DCD-43BE-B186-9F8ECD38AD3E}" srcOrd="0" destOrd="0" presId="urn:microsoft.com/office/officeart/2008/layout/VerticalAccentList"/>
    <dgm:cxn modelId="{506162B0-14D7-4E7C-BCDB-F416A0C643F2}" type="presParOf" srcId="{48B29EEA-77CB-4B55-A926-8F210D96ECD4}" destId="{2DA72211-8E8D-4BE8-B930-9DB15910599E}" srcOrd="7" destOrd="0" presId="urn:microsoft.com/office/officeart/2008/layout/VerticalAccentList"/>
    <dgm:cxn modelId="{0C9644C7-4A0A-4954-A1FE-E3A89298F651}" type="presParOf" srcId="{2DA72211-8E8D-4BE8-B930-9DB15910599E}" destId="{302C6DF0-3584-4705-ABCB-2C1720E94893}" srcOrd="0" destOrd="0" presId="urn:microsoft.com/office/officeart/2008/layout/VerticalAccentList"/>
    <dgm:cxn modelId="{BBA3C2E2-A1E8-480F-91D2-40EA79EB6AB3}" type="presParOf" srcId="{2DA72211-8E8D-4BE8-B930-9DB15910599E}" destId="{71A0E956-DA04-4FDA-877E-05C7E781D337}" srcOrd="1" destOrd="0" presId="urn:microsoft.com/office/officeart/2008/layout/VerticalAccentList"/>
    <dgm:cxn modelId="{A00B9602-7B87-40FB-A287-8A2CEDC46814}" type="presParOf" srcId="{2DA72211-8E8D-4BE8-B930-9DB15910599E}" destId="{8DD8FF74-0126-4713-90AB-3D6CA81B7758}" srcOrd="2" destOrd="0" presId="urn:microsoft.com/office/officeart/2008/layout/VerticalAccentList"/>
    <dgm:cxn modelId="{0A2DAC0A-A255-48C4-8423-FC80AD30DA00}" type="presParOf" srcId="{2DA72211-8E8D-4BE8-B930-9DB15910599E}" destId="{16252D91-8CC2-4E1D-8E87-CB1186981B49}" srcOrd="3" destOrd="0" presId="urn:microsoft.com/office/officeart/2008/layout/VerticalAccentList"/>
    <dgm:cxn modelId="{2500C059-A7E0-4FA9-B936-D775298A874F}" type="presParOf" srcId="{2DA72211-8E8D-4BE8-B930-9DB15910599E}" destId="{68BFF48F-14C8-4FE9-A0E6-94D747378153}" srcOrd="4" destOrd="0" presId="urn:microsoft.com/office/officeart/2008/layout/VerticalAccentList"/>
    <dgm:cxn modelId="{47BD2CEA-51AC-4A75-B41E-19B2608B06DC}" type="presParOf" srcId="{2DA72211-8E8D-4BE8-B930-9DB15910599E}" destId="{7CC2AD25-80A4-493D-A9AE-3B6556A03C48}" srcOrd="5" destOrd="0" presId="urn:microsoft.com/office/officeart/2008/layout/VerticalAccentList"/>
    <dgm:cxn modelId="{B42AC9CC-547A-46AE-8764-EBD4C2276DB2}" type="presParOf" srcId="{2DA72211-8E8D-4BE8-B930-9DB15910599E}" destId="{6D6B6761-A1F1-4CD6-BD6B-063C6F541ACE}" srcOrd="6" destOrd="0" presId="urn:microsoft.com/office/officeart/2008/layout/VerticalAccentList"/>
    <dgm:cxn modelId="{F29CFAED-23E3-4DCE-8C1B-44FA085FB21D}" type="presParOf" srcId="{48B29EEA-77CB-4B55-A926-8F210D96ECD4}" destId="{DAC6FC75-59B0-48AE-95E3-2673771FB524}" srcOrd="8" destOrd="0" presId="urn:microsoft.com/office/officeart/2008/layout/VerticalAccentList"/>
    <dgm:cxn modelId="{DC1D03D8-DABA-4FDE-8E92-2156A7CF0844}" type="presParOf" srcId="{48B29EEA-77CB-4B55-A926-8F210D96ECD4}" destId="{3A852D1F-AFB3-4D33-B866-B11F1B7C7AF2}" srcOrd="9" destOrd="0" presId="urn:microsoft.com/office/officeart/2008/layout/VerticalAccentList"/>
    <dgm:cxn modelId="{EC3D91B5-7D06-49D0-971F-2F352B0870ED}" type="presParOf" srcId="{3A852D1F-AFB3-4D33-B866-B11F1B7C7AF2}" destId="{1E7B9B9B-BC4B-4ABA-AC4B-0D363B9D7789}" srcOrd="0" destOrd="0" presId="urn:microsoft.com/office/officeart/2008/layout/VerticalAccentList"/>
    <dgm:cxn modelId="{02F31360-9BD0-49CE-AE84-044E8FE85A1A}" type="presParOf" srcId="{48B29EEA-77CB-4B55-A926-8F210D96ECD4}" destId="{4ECC1CB8-5D96-4286-937D-BC9BE514AD72}" srcOrd="10" destOrd="0" presId="urn:microsoft.com/office/officeart/2008/layout/VerticalAccentList"/>
    <dgm:cxn modelId="{2DD66C73-586C-448F-B31B-E5C7D2B8269C}" type="presParOf" srcId="{4ECC1CB8-5D96-4286-937D-BC9BE514AD72}" destId="{C72E0191-498B-4B18-B086-DB917E5386CD}" srcOrd="0" destOrd="0" presId="urn:microsoft.com/office/officeart/2008/layout/VerticalAccentList"/>
    <dgm:cxn modelId="{982006EF-3B22-4358-B84E-666D68A7A809}" type="presParOf" srcId="{4ECC1CB8-5D96-4286-937D-BC9BE514AD72}" destId="{995F3064-1826-4D55-9589-E9C2FE0CD55A}" srcOrd="1" destOrd="0" presId="urn:microsoft.com/office/officeart/2008/layout/VerticalAccentList"/>
    <dgm:cxn modelId="{5A7E9598-9116-4695-8866-157A2ED4FE82}" type="presParOf" srcId="{4ECC1CB8-5D96-4286-937D-BC9BE514AD72}" destId="{425AC9BA-64F3-4296-B508-78DBFB16DE94}" srcOrd="2" destOrd="0" presId="urn:microsoft.com/office/officeart/2008/layout/VerticalAccentList"/>
    <dgm:cxn modelId="{9B133289-C06A-45D7-B0C3-C812BF386D30}" type="presParOf" srcId="{4ECC1CB8-5D96-4286-937D-BC9BE514AD72}" destId="{5E32A8B4-AAC9-4494-8A06-7B937C02F41A}" srcOrd="3" destOrd="0" presId="urn:microsoft.com/office/officeart/2008/layout/VerticalAccentList"/>
    <dgm:cxn modelId="{FF9AEFF3-95E9-4E4C-9DF8-07F3CB64BFFE}" type="presParOf" srcId="{4ECC1CB8-5D96-4286-937D-BC9BE514AD72}" destId="{00F7B108-485A-4DB1-8B18-0E6341CCABA6}" srcOrd="4" destOrd="0" presId="urn:microsoft.com/office/officeart/2008/layout/VerticalAccentList"/>
    <dgm:cxn modelId="{CB088F96-4B99-4E06-AFB9-A888946B0836}" type="presParOf" srcId="{4ECC1CB8-5D96-4286-937D-BC9BE514AD72}" destId="{010C9309-C7FE-43DE-A99F-96CD2AA3EC3D}" srcOrd="5" destOrd="0" presId="urn:microsoft.com/office/officeart/2008/layout/VerticalAccentList"/>
    <dgm:cxn modelId="{6B40182E-7BB3-493A-8C74-D29C773797C7}" type="presParOf" srcId="{4ECC1CB8-5D96-4286-937D-BC9BE514AD72}" destId="{5805512F-7527-4CE4-9914-938EAA3E189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50AED-4901-4B0F-8217-66279B9E81E3}"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s-EC"/>
        </a:p>
      </dgm:t>
    </dgm:pt>
    <dgm:pt modelId="{633042D2-1233-4A53-B6AC-A0ED46ABDFEA}">
      <dgm:prSet phldrT="[Texto]" custT="1"/>
      <dgm:spPr/>
      <dgm:t>
        <a:bodyPr/>
        <a:lstStyle/>
        <a:p>
          <a:r>
            <a:rPr lang="es-EC" sz="2800" b="1" dirty="0"/>
            <a:t>ORIGINALIDAD</a:t>
          </a:r>
          <a:r>
            <a:rPr lang="es-EC" sz="2000" b="1" dirty="0"/>
            <a:t> </a:t>
          </a:r>
          <a:endParaRPr lang="es-EC" sz="1900" b="1" dirty="0"/>
        </a:p>
      </dgm:t>
    </dgm:pt>
    <dgm:pt modelId="{80FEBCFC-67CA-4D72-995E-3766DA5EEF03}" type="parTrans" cxnId="{4C895157-2547-4083-9D47-97F780967CEF}">
      <dgm:prSet/>
      <dgm:spPr/>
      <dgm:t>
        <a:bodyPr/>
        <a:lstStyle/>
        <a:p>
          <a:endParaRPr lang="es-EC"/>
        </a:p>
      </dgm:t>
    </dgm:pt>
    <dgm:pt modelId="{1C598D73-2EB7-4BCD-B3C1-4D60108D251E}" type="sibTrans" cxnId="{4C895157-2547-4083-9D47-97F780967CEF}">
      <dgm:prSet/>
      <dgm:spPr/>
      <dgm:t>
        <a:bodyPr/>
        <a:lstStyle/>
        <a:p>
          <a:endParaRPr lang="es-EC"/>
        </a:p>
      </dgm:t>
    </dgm:pt>
    <dgm:pt modelId="{F03D5170-2EA6-4F67-A0AB-302EE481967F}">
      <dgm:prSet phldrT="[Texto]" custT="1"/>
      <dgm:spPr/>
      <dgm:t>
        <a:bodyPr/>
        <a:lstStyle/>
        <a:p>
          <a:pPr algn="just"/>
          <a:r>
            <a:rPr lang="es-EC" sz="2000" dirty="0">
              <a:latin typeface="Arial" panose="020B0604020202020204" pitchFamily="34" charset="0"/>
              <a:cs typeface="Arial" panose="020B0604020202020204" pitchFamily="34" charset="0"/>
            </a:rPr>
            <a:t>En función de la revisión bibliográfica el tema propone un aporte original </a:t>
          </a:r>
          <a:r>
            <a:rPr lang="es-EC" sz="2000" dirty="0" smtClean="0">
              <a:latin typeface="Arial" panose="020B0604020202020204" pitchFamily="34" charset="0"/>
              <a:cs typeface="Arial" panose="020B0604020202020204" pitchFamily="34" charset="0"/>
            </a:rPr>
            <a:t>en cuanto a la estructura y organización.</a:t>
          </a:r>
          <a:endParaRPr lang="es-EC" sz="2800" b="1" dirty="0"/>
        </a:p>
      </dgm:t>
    </dgm:pt>
    <dgm:pt modelId="{F27F2980-7D1F-4977-B73C-51D68D2D6939}" type="parTrans" cxnId="{C9265577-6BBF-4F83-AB33-D9D62DCB67DC}">
      <dgm:prSet/>
      <dgm:spPr/>
      <dgm:t>
        <a:bodyPr/>
        <a:lstStyle/>
        <a:p>
          <a:endParaRPr lang="es-EC"/>
        </a:p>
      </dgm:t>
    </dgm:pt>
    <dgm:pt modelId="{91F337BF-808F-44A7-BC9B-A91D6122335A}" type="sibTrans" cxnId="{C9265577-6BBF-4F83-AB33-D9D62DCB67DC}">
      <dgm:prSet/>
      <dgm:spPr/>
      <dgm:t>
        <a:bodyPr/>
        <a:lstStyle/>
        <a:p>
          <a:endParaRPr lang="es-EC"/>
        </a:p>
      </dgm:t>
    </dgm:pt>
    <dgm:pt modelId="{8BFDEC46-8011-4450-93D2-EC8FE5BC249C}">
      <dgm:prSet phldrT="[Texto]" custT="1"/>
      <dgm:spPr/>
      <dgm:t>
        <a:bodyPr/>
        <a:lstStyle/>
        <a:p>
          <a:r>
            <a:rPr lang="es-EC" sz="2800" b="1" dirty="0"/>
            <a:t>FACTIBILIDAD</a:t>
          </a:r>
          <a:r>
            <a:rPr lang="es-EC" sz="2700" dirty="0"/>
            <a:t> </a:t>
          </a:r>
        </a:p>
      </dgm:t>
    </dgm:pt>
    <dgm:pt modelId="{494782F5-E961-4A28-A526-EDD985AD544B}" type="parTrans" cxnId="{13111F68-CF4B-44CB-A0FD-2615CADD8073}">
      <dgm:prSet/>
      <dgm:spPr/>
      <dgm:t>
        <a:bodyPr/>
        <a:lstStyle/>
        <a:p>
          <a:endParaRPr lang="es-EC"/>
        </a:p>
      </dgm:t>
    </dgm:pt>
    <dgm:pt modelId="{89DC9A3C-C705-4CF7-86C8-0CCF51E3CCA5}" type="sibTrans" cxnId="{13111F68-CF4B-44CB-A0FD-2615CADD8073}">
      <dgm:prSet/>
      <dgm:spPr/>
      <dgm:t>
        <a:bodyPr/>
        <a:lstStyle/>
        <a:p>
          <a:endParaRPr lang="es-EC"/>
        </a:p>
      </dgm:t>
    </dgm:pt>
    <dgm:pt modelId="{1D6E6A4E-6AAA-4FFB-9262-175A2A84121A}">
      <dgm:prSet phldrT="[Texto]" custT="1"/>
      <dgm:spPr/>
      <dgm:t>
        <a:bodyPr/>
        <a:lstStyle/>
        <a:p>
          <a:pPr algn="just"/>
          <a:r>
            <a:rPr lang="es-EC" sz="2000" dirty="0">
              <a:latin typeface="Arial" panose="020B0604020202020204" pitchFamily="34" charset="0"/>
              <a:cs typeface="Arial" panose="020B0604020202020204" pitchFamily="34" charset="0"/>
            </a:rPr>
            <a:t>Está en función de la disponibilidad de recursos </a:t>
          </a:r>
          <a:r>
            <a:rPr lang="es-EC" sz="2000" dirty="0" smtClean="0">
              <a:latin typeface="Arial" panose="020B0604020202020204" pitchFamily="34" charset="0"/>
              <a:cs typeface="Arial" panose="020B0604020202020204" pitchFamily="34" charset="0"/>
            </a:rPr>
            <a:t>materiales y </a:t>
          </a:r>
          <a:r>
            <a:rPr lang="es-EC" sz="2000" dirty="0">
              <a:latin typeface="Arial" panose="020B0604020202020204" pitchFamily="34" charset="0"/>
              <a:cs typeface="Arial" panose="020B0604020202020204" pitchFamily="34" charset="0"/>
            </a:rPr>
            <a:t>humanos, así como el acceso a </a:t>
          </a:r>
          <a:r>
            <a:rPr lang="es-EC" sz="2000" dirty="0" smtClean="0">
              <a:latin typeface="Arial" panose="020B0604020202020204" pitchFamily="34" charset="0"/>
              <a:cs typeface="Arial" panose="020B0604020202020204" pitchFamily="34" charset="0"/>
            </a:rPr>
            <a:t>la información en cuanto a operaciones registradas en las divisiones y COT, </a:t>
          </a:r>
          <a:r>
            <a:rPr lang="es-EC" sz="2000" dirty="0">
              <a:latin typeface="Arial" panose="020B0604020202020204" pitchFamily="34" charset="0"/>
              <a:cs typeface="Arial" panose="020B0604020202020204" pitchFamily="34" charset="0"/>
            </a:rPr>
            <a:t>se complementa con la experiencia, especialización y </a:t>
          </a:r>
          <a:r>
            <a:rPr lang="es-EC" sz="2000" dirty="0" smtClean="0">
              <a:latin typeface="Arial" panose="020B0604020202020204" pitchFamily="34" charset="0"/>
              <a:cs typeface="Arial" panose="020B0604020202020204" pitchFamily="34" charset="0"/>
            </a:rPr>
            <a:t>capacitación </a:t>
          </a:r>
          <a:r>
            <a:rPr lang="es-EC" sz="2000" dirty="0">
              <a:latin typeface="Arial" panose="020B0604020202020204" pitchFamily="34" charset="0"/>
              <a:cs typeface="Arial" panose="020B0604020202020204" pitchFamily="34" charset="0"/>
            </a:rPr>
            <a:t>de los investigadores.</a:t>
          </a:r>
          <a:endParaRPr lang="es-EC" sz="2800" b="1" dirty="0"/>
        </a:p>
      </dgm:t>
    </dgm:pt>
    <dgm:pt modelId="{C1E0C797-5E32-40F0-BCB5-3BBA21B35420}" type="parTrans" cxnId="{626A0D50-C07D-418A-89CD-CDBC2FB8FD42}">
      <dgm:prSet/>
      <dgm:spPr/>
      <dgm:t>
        <a:bodyPr/>
        <a:lstStyle/>
        <a:p>
          <a:endParaRPr lang="es-EC"/>
        </a:p>
      </dgm:t>
    </dgm:pt>
    <dgm:pt modelId="{8391511F-88C3-4E74-8E97-409691EB55BB}" type="sibTrans" cxnId="{626A0D50-C07D-418A-89CD-CDBC2FB8FD42}">
      <dgm:prSet/>
      <dgm:spPr/>
      <dgm:t>
        <a:bodyPr/>
        <a:lstStyle/>
        <a:p>
          <a:endParaRPr lang="es-EC"/>
        </a:p>
      </dgm:t>
    </dgm:pt>
    <dgm:pt modelId="{48B29EEA-77CB-4B55-A926-8F210D96ECD4}" type="pres">
      <dgm:prSet presAssocID="{AA850AED-4901-4B0F-8217-66279B9E81E3}" presName="Name0" presStyleCnt="0">
        <dgm:presLayoutVars>
          <dgm:chMax/>
          <dgm:chPref/>
          <dgm:dir/>
        </dgm:presLayoutVars>
      </dgm:prSet>
      <dgm:spPr/>
      <dgm:t>
        <a:bodyPr/>
        <a:lstStyle/>
        <a:p>
          <a:endParaRPr lang="es-EC"/>
        </a:p>
      </dgm:t>
    </dgm:pt>
    <dgm:pt modelId="{370222A1-356C-4E65-8A8A-678525E59048}" type="pres">
      <dgm:prSet presAssocID="{633042D2-1233-4A53-B6AC-A0ED46ABDFEA}" presName="parenttextcomposite" presStyleCnt="0"/>
      <dgm:spPr/>
    </dgm:pt>
    <dgm:pt modelId="{CB4B793F-A026-4A63-8CED-983644CBD218}" type="pres">
      <dgm:prSet presAssocID="{633042D2-1233-4A53-B6AC-A0ED46ABDFEA}" presName="parenttext" presStyleLbl="revTx" presStyleIdx="0" presStyleCnt="2">
        <dgm:presLayoutVars>
          <dgm:chMax/>
          <dgm:chPref val="2"/>
          <dgm:bulletEnabled val="1"/>
        </dgm:presLayoutVars>
      </dgm:prSet>
      <dgm:spPr/>
      <dgm:t>
        <a:bodyPr/>
        <a:lstStyle/>
        <a:p>
          <a:endParaRPr lang="es-EC"/>
        </a:p>
      </dgm:t>
    </dgm:pt>
    <dgm:pt modelId="{232A00EE-E7BE-4DFE-91E8-8915A9B2FD65}" type="pres">
      <dgm:prSet presAssocID="{633042D2-1233-4A53-B6AC-A0ED46ABDFEA}" presName="composite" presStyleCnt="0"/>
      <dgm:spPr/>
    </dgm:pt>
    <dgm:pt modelId="{7F9671DE-B42F-4126-868E-DBDD92619B41}" type="pres">
      <dgm:prSet presAssocID="{633042D2-1233-4A53-B6AC-A0ED46ABDFEA}" presName="chevron1" presStyleLbl="alignNode1" presStyleIdx="0" presStyleCnt="14" custScaleY="127875"/>
      <dgm:spPr/>
    </dgm:pt>
    <dgm:pt modelId="{6C640E24-EB2D-4C6E-8D23-D8E34B407E77}" type="pres">
      <dgm:prSet presAssocID="{633042D2-1233-4A53-B6AC-A0ED46ABDFEA}" presName="chevron2" presStyleLbl="alignNode1" presStyleIdx="1" presStyleCnt="14" custScaleY="127875"/>
      <dgm:spPr/>
    </dgm:pt>
    <dgm:pt modelId="{E5DFD63A-1B7B-4583-8A9F-0FEA15D06B95}" type="pres">
      <dgm:prSet presAssocID="{633042D2-1233-4A53-B6AC-A0ED46ABDFEA}" presName="chevron3" presStyleLbl="alignNode1" presStyleIdx="2" presStyleCnt="14" custScaleY="127875"/>
      <dgm:spPr/>
    </dgm:pt>
    <dgm:pt modelId="{509AEDC9-AF1E-4F63-9660-5681DD060D66}" type="pres">
      <dgm:prSet presAssocID="{633042D2-1233-4A53-B6AC-A0ED46ABDFEA}" presName="chevron4" presStyleLbl="alignNode1" presStyleIdx="3" presStyleCnt="14" custScaleY="127875"/>
      <dgm:spPr/>
    </dgm:pt>
    <dgm:pt modelId="{D0B9FAC6-D0E9-46C4-9016-13EE149B1A6F}" type="pres">
      <dgm:prSet presAssocID="{633042D2-1233-4A53-B6AC-A0ED46ABDFEA}" presName="chevron5" presStyleLbl="alignNode1" presStyleIdx="4" presStyleCnt="14" custScaleY="127875"/>
      <dgm:spPr/>
    </dgm:pt>
    <dgm:pt modelId="{7BE30551-037F-4694-9AFB-A304DC98064D}" type="pres">
      <dgm:prSet presAssocID="{633042D2-1233-4A53-B6AC-A0ED46ABDFEA}" presName="chevron6" presStyleLbl="alignNode1" presStyleIdx="5" presStyleCnt="14" custScaleY="127875"/>
      <dgm:spPr/>
    </dgm:pt>
    <dgm:pt modelId="{8C69B23D-B55E-415D-8C8B-6FE8B4D27C79}" type="pres">
      <dgm:prSet presAssocID="{633042D2-1233-4A53-B6AC-A0ED46ABDFEA}" presName="chevron7" presStyleLbl="alignNode1" presStyleIdx="6" presStyleCnt="14" custScaleY="127875"/>
      <dgm:spPr/>
    </dgm:pt>
    <dgm:pt modelId="{C91A9BD4-F0BF-4964-AF8A-94A856863553}" type="pres">
      <dgm:prSet presAssocID="{633042D2-1233-4A53-B6AC-A0ED46ABDFEA}" presName="childtext" presStyleLbl="solidFgAcc1" presStyleIdx="0" presStyleCnt="2" custScaleY="76159" custLinFactNeighborX="1007" custLinFactNeighborY="-1">
        <dgm:presLayoutVars>
          <dgm:chMax/>
          <dgm:chPref val="0"/>
          <dgm:bulletEnabled val="1"/>
        </dgm:presLayoutVars>
      </dgm:prSet>
      <dgm:spPr/>
      <dgm:t>
        <a:bodyPr/>
        <a:lstStyle/>
        <a:p>
          <a:endParaRPr lang="es-EC"/>
        </a:p>
      </dgm:t>
    </dgm:pt>
    <dgm:pt modelId="{DDE66700-6391-48BD-BEE9-126209DE8AE1}" type="pres">
      <dgm:prSet presAssocID="{1C598D73-2EB7-4BCD-B3C1-4D60108D251E}" presName="sibTrans" presStyleCnt="0"/>
      <dgm:spPr/>
    </dgm:pt>
    <dgm:pt modelId="{EF276409-0301-46A2-871F-0079BADD127A}" type="pres">
      <dgm:prSet presAssocID="{8BFDEC46-8011-4450-93D2-EC8FE5BC249C}" presName="parenttextcomposite" presStyleCnt="0"/>
      <dgm:spPr/>
    </dgm:pt>
    <dgm:pt modelId="{5797E51E-7DCD-43BE-B186-9F8ECD38AD3E}" type="pres">
      <dgm:prSet presAssocID="{8BFDEC46-8011-4450-93D2-EC8FE5BC249C}" presName="parenttext" presStyleLbl="revTx" presStyleIdx="1" presStyleCnt="2">
        <dgm:presLayoutVars>
          <dgm:chMax/>
          <dgm:chPref val="2"/>
          <dgm:bulletEnabled val="1"/>
        </dgm:presLayoutVars>
      </dgm:prSet>
      <dgm:spPr/>
      <dgm:t>
        <a:bodyPr/>
        <a:lstStyle/>
        <a:p>
          <a:endParaRPr lang="es-EC"/>
        </a:p>
      </dgm:t>
    </dgm:pt>
    <dgm:pt modelId="{9E0E4EE3-2A4D-44C5-8CF5-F4FA054E26F1}" type="pres">
      <dgm:prSet presAssocID="{8BFDEC46-8011-4450-93D2-EC8FE5BC249C}" presName="composite" presStyleCnt="0"/>
      <dgm:spPr/>
    </dgm:pt>
    <dgm:pt modelId="{5B7BF04F-986D-49EC-928F-9A06644B12E3}" type="pres">
      <dgm:prSet presAssocID="{8BFDEC46-8011-4450-93D2-EC8FE5BC249C}" presName="chevron1" presStyleLbl="alignNode1" presStyleIdx="7" presStyleCnt="14" custScaleX="108335" custScaleY="120460" custLinFactNeighborY="33179"/>
      <dgm:spPr/>
    </dgm:pt>
    <dgm:pt modelId="{C886EAD5-5CB2-4AA3-8D24-FEDDB9C920E7}" type="pres">
      <dgm:prSet presAssocID="{8BFDEC46-8011-4450-93D2-EC8FE5BC249C}" presName="chevron2" presStyleLbl="alignNode1" presStyleIdx="8" presStyleCnt="14" custScaleX="108335" custScaleY="120460" custLinFactNeighborY="33179"/>
      <dgm:spPr/>
    </dgm:pt>
    <dgm:pt modelId="{A915DEC5-7B8D-4762-84C3-2A9F41F71803}" type="pres">
      <dgm:prSet presAssocID="{8BFDEC46-8011-4450-93D2-EC8FE5BC249C}" presName="chevron3" presStyleLbl="alignNode1" presStyleIdx="9" presStyleCnt="14" custScaleX="108335" custScaleY="120460" custLinFactNeighborY="33179"/>
      <dgm:spPr/>
    </dgm:pt>
    <dgm:pt modelId="{EC3306D0-0BA1-42C2-888B-FDF60380A7CA}" type="pres">
      <dgm:prSet presAssocID="{8BFDEC46-8011-4450-93D2-EC8FE5BC249C}" presName="chevron4" presStyleLbl="alignNode1" presStyleIdx="10" presStyleCnt="14" custScaleX="108335" custScaleY="120460" custLinFactNeighborY="33179"/>
      <dgm:spPr/>
    </dgm:pt>
    <dgm:pt modelId="{5984E7CB-3186-44C4-A91F-C54248F5DAEB}" type="pres">
      <dgm:prSet presAssocID="{8BFDEC46-8011-4450-93D2-EC8FE5BC249C}" presName="chevron5" presStyleLbl="alignNode1" presStyleIdx="11" presStyleCnt="14" custScaleX="108335" custScaleY="120460" custLinFactNeighborY="33179"/>
      <dgm:spPr/>
    </dgm:pt>
    <dgm:pt modelId="{1A980168-203B-4E2D-9876-D594259F1BAF}" type="pres">
      <dgm:prSet presAssocID="{8BFDEC46-8011-4450-93D2-EC8FE5BC249C}" presName="chevron6" presStyleLbl="alignNode1" presStyleIdx="12" presStyleCnt="14" custScaleX="105939" custScaleY="123860" custLinFactNeighborY="33179"/>
      <dgm:spPr/>
    </dgm:pt>
    <dgm:pt modelId="{24508A6B-1CBB-4078-85E2-240406B07752}" type="pres">
      <dgm:prSet presAssocID="{8BFDEC46-8011-4450-93D2-EC8FE5BC249C}" presName="chevron7" presStyleLbl="alignNode1" presStyleIdx="13" presStyleCnt="14" custScaleX="108335" custScaleY="120460" custLinFactNeighborY="33179"/>
      <dgm:spPr/>
    </dgm:pt>
    <dgm:pt modelId="{70D1F8C3-2B49-4D0E-A4D2-F5A467FF9521}" type="pres">
      <dgm:prSet presAssocID="{8BFDEC46-8011-4450-93D2-EC8FE5BC249C}" presName="childtext" presStyleLbl="solidFgAcc1" presStyleIdx="1" presStyleCnt="2" custScaleX="101185" custScaleY="121137" custLinFactNeighborX="-650" custLinFactNeighborY="22347">
        <dgm:presLayoutVars>
          <dgm:chMax/>
          <dgm:chPref val="0"/>
          <dgm:bulletEnabled val="1"/>
        </dgm:presLayoutVars>
      </dgm:prSet>
      <dgm:spPr/>
      <dgm:t>
        <a:bodyPr/>
        <a:lstStyle/>
        <a:p>
          <a:endParaRPr lang="es-EC"/>
        </a:p>
      </dgm:t>
    </dgm:pt>
  </dgm:ptLst>
  <dgm:cxnLst>
    <dgm:cxn modelId="{13111F68-CF4B-44CB-A0FD-2615CADD8073}" srcId="{AA850AED-4901-4B0F-8217-66279B9E81E3}" destId="{8BFDEC46-8011-4450-93D2-EC8FE5BC249C}" srcOrd="1" destOrd="0" parTransId="{494782F5-E961-4A28-A526-EDD985AD544B}" sibTransId="{89DC9A3C-C705-4CF7-86C8-0CCF51E3CCA5}"/>
    <dgm:cxn modelId="{72726A6F-9C35-40C5-8B24-DE6EEE4B1926}" type="presOf" srcId="{1D6E6A4E-6AAA-4FFB-9262-175A2A84121A}" destId="{70D1F8C3-2B49-4D0E-A4D2-F5A467FF9521}" srcOrd="0" destOrd="0" presId="urn:microsoft.com/office/officeart/2008/layout/VerticalAccentList"/>
    <dgm:cxn modelId="{5AF34DE3-E24C-400D-BCA6-0B3446B633E1}" type="presOf" srcId="{633042D2-1233-4A53-B6AC-A0ED46ABDFEA}" destId="{CB4B793F-A026-4A63-8CED-983644CBD218}" srcOrd="0" destOrd="0" presId="urn:microsoft.com/office/officeart/2008/layout/VerticalAccentList"/>
    <dgm:cxn modelId="{5E66EDF1-FE4F-4C9A-B56E-CD1F60B4FF34}" type="presOf" srcId="{F03D5170-2EA6-4F67-A0AB-302EE481967F}" destId="{C91A9BD4-F0BF-4964-AF8A-94A856863553}" srcOrd="0" destOrd="0" presId="urn:microsoft.com/office/officeart/2008/layout/VerticalAccentList"/>
    <dgm:cxn modelId="{7F3C900E-F87A-476E-8959-D35174ED1A4D}" type="presOf" srcId="{8BFDEC46-8011-4450-93D2-EC8FE5BC249C}" destId="{5797E51E-7DCD-43BE-B186-9F8ECD38AD3E}" srcOrd="0" destOrd="0" presId="urn:microsoft.com/office/officeart/2008/layout/VerticalAccentList"/>
    <dgm:cxn modelId="{42ADFD9F-BE12-40B2-8C64-3997BDADCFBF}" type="presOf" srcId="{AA850AED-4901-4B0F-8217-66279B9E81E3}" destId="{48B29EEA-77CB-4B55-A926-8F210D96ECD4}" srcOrd="0" destOrd="0" presId="urn:microsoft.com/office/officeart/2008/layout/VerticalAccentList"/>
    <dgm:cxn modelId="{4C895157-2547-4083-9D47-97F780967CEF}" srcId="{AA850AED-4901-4B0F-8217-66279B9E81E3}" destId="{633042D2-1233-4A53-B6AC-A0ED46ABDFEA}" srcOrd="0" destOrd="0" parTransId="{80FEBCFC-67CA-4D72-995E-3766DA5EEF03}" sibTransId="{1C598D73-2EB7-4BCD-B3C1-4D60108D251E}"/>
    <dgm:cxn modelId="{626A0D50-C07D-418A-89CD-CDBC2FB8FD42}" srcId="{8BFDEC46-8011-4450-93D2-EC8FE5BC249C}" destId="{1D6E6A4E-6AAA-4FFB-9262-175A2A84121A}" srcOrd="0" destOrd="0" parTransId="{C1E0C797-5E32-40F0-BCB5-3BBA21B35420}" sibTransId="{8391511F-88C3-4E74-8E97-409691EB55BB}"/>
    <dgm:cxn modelId="{C9265577-6BBF-4F83-AB33-D9D62DCB67DC}" srcId="{633042D2-1233-4A53-B6AC-A0ED46ABDFEA}" destId="{F03D5170-2EA6-4F67-A0AB-302EE481967F}" srcOrd="0" destOrd="0" parTransId="{F27F2980-7D1F-4977-B73C-51D68D2D6939}" sibTransId="{91F337BF-808F-44A7-BC9B-A91D6122335A}"/>
    <dgm:cxn modelId="{57EEDAC4-D840-4082-8150-96466C437BBD}" type="presParOf" srcId="{48B29EEA-77CB-4B55-A926-8F210D96ECD4}" destId="{370222A1-356C-4E65-8A8A-678525E59048}" srcOrd="0" destOrd="0" presId="urn:microsoft.com/office/officeart/2008/layout/VerticalAccentList"/>
    <dgm:cxn modelId="{D3752614-EFD1-4905-AF29-95FC63ADEFFC}" type="presParOf" srcId="{370222A1-356C-4E65-8A8A-678525E59048}" destId="{CB4B793F-A026-4A63-8CED-983644CBD218}" srcOrd="0" destOrd="0" presId="urn:microsoft.com/office/officeart/2008/layout/VerticalAccentList"/>
    <dgm:cxn modelId="{605CF35F-5C13-4D30-87CB-76AA79A8F318}" type="presParOf" srcId="{48B29EEA-77CB-4B55-A926-8F210D96ECD4}" destId="{232A00EE-E7BE-4DFE-91E8-8915A9B2FD65}" srcOrd="1" destOrd="0" presId="urn:microsoft.com/office/officeart/2008/layout/VerticalAccentList"/>
    <dgm:cxn modelId="{F9522720-4657-4ED7-BD93-8442A1B25F22}" type="presParOf" srcId="{232A00EE-E7BE-4DFE-91E8-8915A9B2FD65}" destId="{7F9671DE-B42F-4126-868E-DBDD92619B41}" srcOrd="0" destOrd="0" presId="urn:microsoft.com/office/officeart/2008/layout/VerticalAccentList"/>
    <dgm:cxn modelId="{BDDBEA76-DAC8-42CA-B913-52A996AF6662}" type="presParOf" srcId="{232A00EE-E7BE-4DFE-91E8-8915A9B2FD65}" destId="{6C640E24-EB2D-4C6E-8D23-D8E34B407E77}" srcOrd="1" destOrd="0" presId="urn:microsoft.com/office/officeart/2008/layout/VerticalAccentList"/>
    <dgm:cxn modelId="{CDDD45C3-4C1F-449E-93DF-DC82D9E13724}" type="presParOf" srcId="{232A00EE-E7BE-4DFE-91E8-8915A9B2FD65}" destId="{E5DFD63A-1B7B-4583-8A9F-0FEA15D06B95}" srcOrd="2" destOrd="0" presId="urn:microsoft.com/office/officeart/2008/layout/VerticalAccentList"/>
    <dgm:cxn modelId="{FCCC67E4-B484-4B4B-A68C-70B190AAFE9A}" type="presParOf" srcId="{232A00EE-E7BE-4DFE-91E8-8915A9B2FD65}" destId="{509AEDC9-AF1E-4F63-9660-5681DD060D66}" srcOrd="3" destOrd="0" presId="urn:microsoft.com/office/officeart/2008/layout/VerticalAccentList"/>
    <dgm:cxn modelId="{C1317461-DAD1-4763-8FE5-A56C6AB9A116}" type="presParOf" srcId="{232A00EE-E7BE-4DFE-91E8-8915A9B2FD65}" destId="{D0B9FAC6-D0E9-46C4-9016-13EE149B1A6F}" srcOrd="4" destOrd="0" presId="urn:microsoft.com/office/officeart/2008/layout/VerticalAccentList"/>
    <dgm:cxn modelId="{ECDB295D-6452-4BAB-90B8-D4C884BCD23D}" type="presParOf" srcId="{232A00EE-E7BE-4DFE-91E8-8915A9B2FD65}" destId="{7BE30551-037F-4694-9AFB-A304DC98064D}" srcOrd="5" destOrd="0" presId="urn:microsoft.com/office/officeart/2008/layout/VerticalAccentList"/>
    <dgm:cxn modelId="{8F7A2374-F95B-45B6-860B-CDEAC3E96BAC}" type="presParOf" srcId="{232A00EE-E7BE-4DFE-91E8-8915A9B2FD65}" destId="{8C69B23D-B55E-415D-8C8B-6FE8B4D27C79}" srcOrd="6" destOrd="0" presId="urn:microsoft.com/office/officeart/2008/layout/VerticalAccentList"/>
    <dgm:cxn modelId="{D9555056-BBA5-40CC-91A3-A22D41DB9316}" type="presParOf" srcId="{232A00EE-E7BE-4DFE-91E8-8915A9B2FD65}" destId="{C91A9BD4-F0BF-4964-AF8A-94A856863553}" srcOrd="7" destOrd="0" presId="urn:microsoft.com/office/officeart/2008/layout/VerticalAccentList"/>
    <dgm:cxn modelId="{FBE3CB35-8092-44AE-8F83-0A5D1DF7587D}" type="presParOf" srcId="{48B29EEA-77CB-4B55-A926-8F210D96ECD4}" destId="{DDE66700-6391-48BD-BEE9-126209DE8AE1}" srcOrd="2" destOrd="0" presId="urn:microsoft.com/office/officeart/2008/layout/VerticalAccentList"/>
    <dgm:cxn modelId="{AE66D32A-95CE-439E-9566-9E8073096633}" type="presParOf" srcId="{48B29EEA-77CB-4B55-A926-8F210D96ECD4}" destId="{EF276409-0301-46A2-871F-0079BADD127A}" srcOrd="3" destOrd="0" presId="urn:microsoft.com/office/officeart/2008/layout/VerticalAccentList"/>
    <dgm:cxn modelId="{C7F7866A-0EE6-443C-A05F-7AE914BA7C8C}" type="presParOf" srcId="{EF276409-0301-46A2-871F-0079BADD127A}" destId="{5797E51E-7DCD-43BE-B186-9F8ECD38AD3E}" srcOrd="0" destOrd="0" presId="urn:microsoft.com/office/officeart/2008/layout/VerticalAccentList"/>
    <dgm:cxn modelId="{55F917DA-DBEA-4E15-87AE-7B172CD81F41}" type="presParOf" srcId="{48B29EEA-77CB-4B55-A926-8F210D96ECD4}" destId="{9E0E4EE3-2A4D-44C5-8CF5-F4FA054E26F1}" srcOrd="4" destOrd="0" presId="urn:microsoft.com/office/officeart/2008/layout/VerticalAccentList"/>
    <dgm:cxn modelId="{F2C1FDC0-13D6-4974-9FB5-E65CB774BEBC}" type="presParOf" srcId="{9E0E4EE3-2A4D-44C5-8CF5-F4FA054E26F1}" destId="{5B7BF04F-986D-49EC-928F-9A06644B12E3}" srcOrd="0" destOrd="0" presId="urn:microsoft.com/office/officeart/2008/layout/VerticalAccentList"/>
    <dgm:cxn modelId="{95106518-3CDA-4FE9-97DF-CAEC3E8ED8B9}" type="presParOf" srcId="{9E0E4EE3-2A4D-44C5-8CF5-F4FA054E26F1}" destId="{C886EAD5-5CB2-4AA3-8D24-FEDDB9C920E7}" srcOrd="1" destOrd="0" presId="urn:microsoft.com/office/officeart/2008/layout/VerticalAccentList"/>
    <dgm:cxn modelId="{3826E80F-CB7B-41D3-9AC3-C27B7DFC141C}" type="presParOf" srcId="{9E0E4EE3-2A4D-44C5-8CF5-F4FA054E26F1}" destId="{A915DEC5-7B8D-4762-84C3-2A9F41F71803}" srcOrd="2" destOrd="0" presId="urn:microsoft.com/office/officeart/2008/layout/VerticalAccentList"/>
    <dgm:cxn modelId="{E808DF05-2EF1-4451-B774-187004D49AD9}" type="presParOf" srcId="{9E0E4EE3-2A4D-44C5-8CF5-F4FA054E26F1}" destId="{EC3306D0-0BA1-42C2-888B-FDF60380A7CA}" srcOrd="3" destOrd="0" presId="urn:microsoft.com/office/officeart/2008/layout/VerticalAccentList"/>
    <dgm:cxn modelId="{89FCE678-D980-42F7-9383-5168642A8665}" type="presParOf" srcId="{9E0E4EE3-2A4D-44C5-8CF5-F4FA054E26F1}" destId="{5984E7CB-3186-44C4-A91F-C54248F5DAEB}" srcOrd="4" destOrd="0" presId="urn:microsoft.com/office/officeart/2008/layout/VerticalAccentList"/>
    <dgm:cxn modelId="{862CE768-6D98-499F-BA69-8E734ACA30A1}" type="presParOf" srcId="{9E0E4EE3-2A4D-44C5-8CF5-F4FA054E26F1}" destId="{1A980168-203B-4E2D-9876-D594259F1BAF}" srcOrd="5" destOrd="0" presId="urn:microsoft.com/office/officeart/2008/layout/VerticalAccentList"/>
    <dgm:cxn modelId="{F6DD8EFA-71F9-4D5F-A55B-FF3BE4FE9716}" type="presParOf" srcId="{9E0E4EE3-2A4D-44C5-8CF5-F4FA054E26F1}" destId="{24508A6B-1CBB-4078-85E2-240406B07752}" srcOrd="6" destOrd="0" presId="urn:microsoft.com/office/officeart/2008/layout/VerticalAccentList"/>
    <dgm:cxn modelId="{32B43E0D-F716-495D-9CEC-02C882D15DC4}" type="presParOf" srcId="{9E0E4EE3-2A4D-44C5-8CF5-F4FA054E26F1}" destId="{70D1F8C3-2B49-4D0E-A4D2-F5A467FF9521}"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8550AB-7D6E-42AD-A355-6ED5D37D624D}"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lang="es-EC"/>
        </a:p>
      </dgm:t>
    </dgm:pt>
    <dgm:pt modelId="{5934576D-61BF-4D5B-9F52-0AC5053CA591}">
      <dgm:prSet phldrT="[Texto]" custT="1"/>
      <dgm:spPr>
        <a:solidFill>
          <a:schemeClr val="accent1">
            <a:lumMod val="20000"/>
            <a:lumOff val="80000"/>
          </a:schemeClr>
        </a:solidFill>
      </dgm:spPr>
      <dgm:t>
        <a:bodyPr/>
        <a:lstStyle/>
        <a:p>
          <a:pPr algn="ctr"/>
          <a:r>
            <a:rPr lang="es-ES_tradnl" sz="1800" b="1" dirty="0">
              <a:latin typeface="+mj-lt"/>
              <a:cs typeface="Arial" panose="020B0604020202020204" pitchFamily="34" charset="0"/>
            </a:rPr>
            <a:t>OBJETIVO GENERAL</a:t>
          </a:r>
        </a:p>
        <a:p>
          <a:pPr algn="ctr"/>
          <a:r>
            <a:rPr lang="es-ES_tradnl" sz="1800" b="1" u="sng" dirty="0">
              <a:effectLst>
                <a:outerShdw blurRad="38100" dist="38100" dir="2700000" algn="tl">
                  <a:srgbClr val="000000">
                    <a:alpha val="43137"/>
                  </a:srgbClr>
                </a:outerShdw>
              </a:effectLst>
              <a:latin typeface="+mj-lt"/>
              <a:cs typeface="Arial" panose="020B0604020202020204" pitchFamily="34" charset="0"/>
            </a:rPr>
            <a:t>SOLUCIÓN</a:t>
          </a:r>
        </a:p>
      </dgm:t>
    </dgm:pt>
    <dgm:pt modelId="{AB0772E1-1765-48BA-BA71-9488F6709579}" type="parTrans" cxnId="{AB24AFAE-243F-43FB-8DED-A630EDAD7A76}">
      <dgm:prSet/>
      <dgm:spPr/>
      <dgm:t>
        <a:bodyPr/>
        <a:lstStyle/>
        <a:p>
          <a:endParaRPr lang="es-EC"/>
        </a:p>
      </dgm:t>
    </dgm:pt>
    <dgm:pt modelId="{089455BE-D443-4C90-B01A-652633CC93B2}" type="sibTrans" cxnId="{AB24AFAE-243F-43FB-8DED-A630EDAD7A76}">
      <dgm:prSet/>
      <dgm:spPr/>
      <dgm:t>
        <a:bodyPr/>
        <a:lstStyle/>
        <a:p>
          <a:endParaRPr lang="es-EC"/>
        </a:p>
      </dgm:t>
    </dgm:pt>
    <dgm:pt modelId="{D8C52FCA-2999-403B-9BCA-6D75F01BFC34}">
      <dgm:prSet phldrT="[Texto]" custT="1"/>
      <dgm:spPr>
        <a:solidFill>
          <a:schemeClr val="accent5">
            <a:lumMod val="20000"/>
            <a:lumOff val="80000"/>
          </a:schemeClr>
        </a:solidFill>
      </dgm:spPr>
      <dgm:t>
        <a:bodyPr/>
        <a:lstStyle/>
        <a:p>
          <a:pPr algn="ctr"/>
          <a:r>
            <a:rPr lang="es-ES_tradnl" sz="1800" b="1" dirty="0">
              <a:latin typeface="+mj-lt"/>
              <a:cs typeface="Arial" panose="020B0604020202020204" pitchFamily="34" charset="0"/>
            </a:rPr>
            <a:t>FORMULACIÓN</a:t>
          </a:r>
          <a:r>
            <a:rPr lang="es-ES_tradnl" sz="1800" b="1" dirty="0">
              <a:latin typeface="Arial" panose="020B0604020202020204" pitchFamily="34" charset="0"/>
              <a:cs typeface="Arial" panose="020B0604020202020204" pitchFamily="34" charset="0"/>
            </a:rPr>
            <a:t> DEL </a:t>
          </a:r>
          <a:r>
            <a:rPr lang="es-ES_tradnl" sz="1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PROBLEMA</a:t>
          </a:r>
        </a:p>
      </dgm:t>
    </dgm:pt>
    <dgm:pt modelId="{0DA21F4B-8B25-47B9-8F34-543861BB4DBA}" type="parTrans" cxnId="{A944A969-23FB-4682-B9F3-DE600388ED33}">
      <dgm:prSet/>
      <dgm:spPr/>
      <dgm:t>
        <a:bodyPr/>
        <a:lstStyle/>
        <a:p>
          <a:endParaRPr lang="es-EC"/>
        </a:p>
      </dgm:t>
    </dgm:pt>
    <dgm:pt modelId="{A3AC6510-F514-4C38-A584-F2E1E3E25367}" type="sibTrans" cxnId="{A944A969-23FB-4682-B9F3-DE600388ED33}">
      <dgm:prSet/>
      <dgm:spPr/>
      <dgm:t>
        <a:bodyPr/>
        <a:lstStyle/>
        <a:p>
          <a:endParaRPr lang="es-EC"/>
        </a:p>
      </dgm:t>
    </dgm:pt>
    <dgm:pt modelId="{D682B46E-1DBF-41DE-905A-1CEB8986E5B8}">
      <dgm:prSet phldrT="[Texto]" custT="1"/>
      <dgm:spPr>
        <a:solidFill>
          <a:schemeClr val="accent6">
            <a:lumMod val="20000"/>
            <a:lumOff val="80000"/>
          </a:schemeClr>
        </a:solidFill>
      </dgm:spPr>
      <dgm:t>
        <a:bodyPr/>
        <a:lstStyle/>
        <a:p>
          <a:pPr algn="just"/>
          <a:r>
            <a:rPr lang="es-EC" sz="1800" dirty="0" smtClean="0"/>
            <a:t>La combinación de los elementos fundamentales de las capacidades de las antiguas UNIR incidía negativamente en la actuación oportuna y segura en caso de desastres naturales o antrópicos.</a:t>
          </a:r>
          <a:endParaRPr lang="es-EC" sz="1800" dirty="0">
            <a:latin typeface="Arial" panose="020B0604020202020204" pitchFamily="34" charset="0"/>
            <a:cs typeface="Arial" panose="020B0604020202020204" pitchFamily="34" charset="0"/>
          </a:endParaRPr>
        </a:p>
      </dgm:t>
    </dgm:pt>
    <dgm:pt modelId="{4B44C7E2-F75C-4DB2-BC3E-005F1E6BF68E}" type="sibTrans" cxnId="{BB07B8E4-35AB-4AD4-94E0-BC2B2EB69E81}">
      <dgm:prSet/>
      <dgm:spPr/>
      <dgm:t>
        <a:bodyPr/>
        <a:lstStyle/>
        <a:p>
          <a:endParaRPr lang="es-EC" dirty="0"/>
        </a:p>
      </dgm:t>
    </dgm:pt>
    <dgm:pt modelId="{AACC6C89-D94A-43F6-AC9C-F788366B7407}" type="parTrans" cxnId="{BB07B8E4-35AB-4AD4-94E0-BC2B2EB69E81}">
      <dgm:prSet/>
      <dgm:spPr/>
      <dgm:t>
        <a:bodyPr/>
        <a:lstStyle/>
        <a:p>
          <a:endParaRPr lang="es-EC"/>
        </a:p>
      </dgm:t>
    </dgm:pt>
    <dgm:pt modelId="{89F9483B-DFA6-43DE-BBE7-0D504BFA9500}" type="pres">
      <dgm:prSet presAssocID="{258550AB-7D6E-42AD-A355-6ED5D37D624D}" presName="Name0" presStyleCnt="0">
        <dgm:presLayoutVars>
          <dgm:dir/>
          <dgm:resizeHandles val="exact"/>
        </dgm:presLayoutVars>
      </dgm:prSet>
      <dgm:spPr/>
      <dgm:t>
        <a:bodyPr/>
        <a:lstStyle/>
        <a:p>
          <a:endParaRPr lang="es-EC"/>
        </a:p>
      </dgm:t>
    </dgm:pt>
    <dgm:pt modelId="{9A2709A9-FAC1-4E7D-BD1A-858B9AE79572}" type="pres">
      <dgm:prSet presAssocID="{5934576D-61BF-4D5B-9F52-0AC5053CA591}" presName="node" presStyleLbl="node1" presStyleIdx="0" presStyleCnt="3" custScaleX="148075" custScaleY="60853" custRadScaleRad="157021" custRadScaleInc="86585">
        <dgm:presLayoutVars>
          <dgm:bulletEnabled val="1"/>
        </dgm:presLayoutVars>
      </dgm:prSet>
      <dgm:spPr/>
      <dgm:t>
        <a:bodyPr/>
        <a:lstStyle/>
        <a:p>
          <a:endParaRPr lang="es-EC"/>
        </a:p>
      </dgm:t>
    </dgm:pt>
    <dgm:pt modelId="{70E732C7-5484-426B-919B-3BED4D6167ED}" type="pres">
      <dgm:prSet presAssocID="{089455BE-D443-4C90-B01A-652633CC93B2}" presName="sibTrans" presStyleLbl="sibTrans2D1" presStyleIdx="0" presStyleCnt="3" custLinFactX="52660" custLinFactY="-6935" custLinFactNeighborX="100000" custLinFactNeighborY="-100000"/>
      <dgm:spPr/>
      <dgm:t>
        <a:bodyPr/>
        <a:lstStyle/>
        <a:p>
          <a:endParaRPr lang="es-EC"/>
        </a:p>
      </dgm:t>
    </dgm:pt>
    <dgm:pt modelId="{39FEACE6-D07A-4808-92FC-793BE90A89D1}" type="pres">
      <dgm:prSet presAssocID="{089455BE-D443-4C90-B01A-652633CC93B2}" presName="connectorText" presStyleLbl="sibTrans2D1" presStyleIdx="0" presStyleCnt="3"/>
      <dgm:spPr/>
      <dgm:t>
        <a:bodyPr/>
        <a:lstStyle/>
        <a:p>
          <a:endParaRPr lang="es-EC"/>
        </a:p>
      </dgm:t>
    </dgm:pt>
    <dgm:pt modelId="{16C38B43-8007-4507-9E1A-D36B93342469}" type="pres">
      <dgm:prSet presAssocID="{D682B46E-1DBF-41DE-905A-1CEB8986E5B8}" presName="node" presStyleLbl="node1" presStyleIdx="1" presStyleCnt="3" custScaleX="294916" custScaleY="75291" custRadScaleRad="28323" custRadScaleInc="-28696">
        <dgm:presLayoutVars>
          <dgm:bulletEnabled val="1"/>
        </dgm:presLayoutVars>
      </dgm:prSet>
      <dgm:spPr/>
      <dgm:t>
        <a:bodyPr/>
        <a:lstStyle/>
        <a:p>
          <a:endParaRPr lang="es-EC"/>
        </a:p>
      </dgm:t>
    </dgm:pt>
    <dgm:pt modelId="{111CC94A-3178-4FBB-85CF-7EC7733543D2}" type="pres">
      <dgm:prSet presAssocID="{4B44C7E2-F75C-4DB2-BC3E-005F1E6BF68E}" presName="sibTrans" presStyleLbl="sibTrans2D1" presStyleIdx="1" presStyleCnt="3" custLinFactX="-62099" custLinFactY="-11749" custLinFactNeighborX="-100000" custLinFactNeighborY="-100000"/>
      <dgm:spPr/>
      <dgm:t>
        <a:bodyPr/>
        <a:lstStyle/>
        <a:p>
          <a:endParaRPr lang="es-EC"/>
        </a:p>
      </dgm:t>
    </dgm:pt>
    <dgm:pt modelId="{3360E4AD-75BE-4A9C-A6D5-70DBCD6DE11D}" type="pres">
      <dgm:prSet presAssocID="{4B44C7E2-F75C-4DB2-BC3E-005F1E6BF68E}" presName="connectorText" presStyleLbl="sibTrans2D1" presStyleIdx="1" presStyleCnt="3"/>
      <dgm:spPr/>
      <dgm:t>
        <a:bodyPr/>
        <a:lstStyle/>
        <a:p>
          <a:endParaRPr lang="es-EC"/>
        </a:p>
      </dgm:t>
    </dgm:pt>
    <dgm:pt modelId="{FAF10E35-ED29-4BC0-9E48-0E8F7FB98B48}" type="pres">
      <dgm:prSet presAssocID="{D8C52FCA-2999-403B-9BCA-6D75F01BFC34}" presName="node" presStyleLbl="node1" presStyleIdx="2" presStyleCnt="3" custScaleX="145136" custScaleY="61796" custRadScaleRad="121120" custRadScaleInc="139019">
        <dgm:presLayoutVars>
          <dgm:bulletEnabled val="1"/>
        </dgm:presLayoutVars>
      </dgm:prSet>
      <dgm:spPr/>
      <dgm:t>
        <a:bodyPr/>
        <a:lstStyle/>
        <a:p>
          <a:endParaRPr lang="es-EC"/>
        </a:p>
      </dgm:t>
    </dgm:pt>
    <dgm:pt modelId="{E1DC2214-E0C3-42A5-82A1-9BBC399D36D6}" type="pres">
      <dgm:prSet presAssocID="{A3AC6510-F514-4C38-A584-F2E1E3E25367}" presName="sibTrans" presStyleLbl="sibTrans2D1" presStyleIdx="2" presStyleCnt="3"/>
      <dgm:spPr/>
      <dgm:t>
        <a:bodyPr/>
        <a:lstStyle/>
        <a:p>
          <a:endParaRPr lang="es-EC"/>
        </a:p>
      </dgm:t>
    </dgm:pt>
    <dgm:pt modelId="{7BDF43AB-9C10-466C-831D-886D292FEA7E}" type="pres">
      <dgm:prSet presAssocID="{A3AC6510-F514-4C38-A584-F2E1E3E25367}" presName="connectorText" presStyleLbl="sibTrans2D1" presStyleIdx="2" presStyleCnt="3"/>
      <dgm:spPr/>
      <dgm:t>
        <a:bodyPr/>
        <a:lstStyle/>
        <a:p>
          <a:endParaRPr lang="es-EC"/>
        </a:p>
      </dgm:t>
    </dgm:pt>
  </dgm:ptLst>
  <dgm:cxnLst>
    <dgm:cxn modelId="{62A8A1E3-B87E-4536-B4C2-2DE5E23B137E}" type="presOf" srcId="{D8C52FCA-2999-403B-9BCA-6D75F01BFC34}" destId="{FAF10E35-ED29-4BC0-9E48-0E8F7FB98B48}" srcOrd="0" destOrd="0" presId="urn:microsoft.com/office/officeart/2005/8/layout/cycle7"/>
    <dgm:cxn modelId="{5B04551F-5BEC-4C48-9386-F5D0978DCAB5}" type="presOf" srcId="{D682B46E-1DBF-41DE-905A-1CEB8986E5B8}" destId="{16C38B43-8007-4507-9E1A-D36B93342469}" srcOrd="0" destOrd="0" presId="urn:microsoft.com/office/officeart/2005/8/layout/cycle7"/>
    <dgm:cxn modelId="{65BFAA33-9FD8-48D5-BFB4-F79362482A5B}" type="presOf" srcId="{089455BE-D443-4C90-B01A-652633CC93B2}" destId="{70E732C7-5484-426B-919B-3BED4D6167ED}" srcOrd="0" destOrd="0" presId="urn:microsoft.com/office/officeart/2005/8/layout/cycle7"/>
    <dgm:cxn modelId="{6E783F45-6265-4936-B796-A406884911C3}" type="presOf" srcId="{4B44C7E2-F75C-4DB2-BC3E-005F1E6BF68E}" destId="{111CC94A-3178-4FBB-85CF-7EC7733543D2}" srcOrd="0" destOrd="0" presId="urn:microsoft.com/office/officeart/2005/8/layout/cycle7"/>
    <dgm:cxn modelId="{F942B935-0A70-412E-898D-4B869DFA224D}" type="presOf" srcId="{4B44C7E2-F75C-4DB2-BC3E-005F1E6BF68E}" destId="{3360E4AD-75BE-4A9C-A6D5-70DBCD6DE11D}" srcOrd="1" destOrd="0" presId="urn:microsoft.com/office/officeart/2005/8/layout/cycle7"/>
    <dgm:cxn modelId="{AB24AFAE-243F-43FB-8DED-A630EDAD7A76}" srcId="{258550AB-7D6E-42AD-A355-6ED5D37D624D}" destId="{5934576D-61BF-4D5B-9F52-0AC5053CA591}" srcOrd="0" destOrd="0" parTransId="{AB0772E1-1765-48BA-BA71-9488F6709579}" sibTransId="{089455BE-D443-4C90-B01A-652633CC93B2}"/>
    <dgm:cxn modelId="{A944A969-23FB-4682-B9F3-DE600388ED33}" srcId="{258550AB-7D6E-42AD-A355-6ED5D37D624D}" destId="{D8C52FCA-2999-403B-9BCA-6D75F01BFC34}" srcOrd="2" destOrd="0" parTransId="{0DA21F4B-8B25-47B9-8F34-543861BB4DBA}" sibTransId="{A3AC6510-F514-4C38-A584-F2E1E3E25367}"/>
    <dgm:cxn modelId="{BB07B8E4-35AB-4AD4-94E0-BC2B2EB69E81}" srcId="{258550AB-7D6E-42AD-A355-6ED5D37D624D}" destId="{D682B46E-1DBF-41DE-905A-1CEB8986E5B8}" srcOrd="1" destOrd="0" parTransId="{AACC6C89-D94A-43F6-AC9C-F788366B7407}" sibTransId="{4B44C7E2-F75C-4DB2-BC3E-005F1E6BF68E}"/>
    <dgm:cxn modelId="{B3783131-E8AD-49D7-8524-E6F808317254}" type="presOf" srcId="{258550AB-7D6E-42AD-A355-6ED5D37D624D}" destId="{89F9483B-DFA6-43DE-BBE7-0D504BFA9500}" srcOrd="0" destOrd="0" presId="urn:microsoft.com/office/officeart/2005/8/layout/cycle7"/>
    <dgm:cxn modelId="{8A2DF5F2-51B2-43CF-AAB0-8C4E01472AD4}" type="presOf" srcId="{089455BE-D443-4C90-B01A-652633CC93B2}" destId="{39FEACE6-D07A-4808-92FC-793BE90A89D1}" srcOrd="1" destOrd="0" presId="urn:microsoft.com/office/officeart/2005/8/layout/cycle7"/>
    <dgm:cxn modelId="{71DAD3EA-15FA-4B3F-9146-948125D16665}" type="presOf" srcId="{5934576D-61BF-4D5B-9F52-0AC5053CA591}" destId="{9A2709A9-FAC1-4E7D-BD1A-858B9AE79572}" srcOrd="0" destOrd="0" presId="urn:microsoft.com/office/officeart/2005/8/layout/cycle7"/>
    <dgm:cxn modelId="{FCFFF313-F65E-4AFF-B189-F41C808504DD}" type="presOf" srcId="{A3AC6510-F514-4C38-A584-F2E1E3E25367}" destId="{7BDF43AB-9C10-466C-831D-886D292FEA7E}" srcOrd="1" destOrd="0" presId="urn:microsoft.com/office/officeart/2005/8/layout/cycle7"/>
    <dgm:cxn modelId="{6492162C-EBEF-4936-A181-EEA121743A84}" type="presOf" srcId="{A3AC6510-F514-4C38-A584-F2E1E3E25367}" destId="{E1DC2214-E0C3-42A5-82A1-9BBC399D36D6}" srcOrd="0" destOrd="0" presId="urn:microsoft.com/office/officeart/2005/8/layout/cycle7"/>
    <dgm:cxn modelId="{C19DD170-A7D5-46D6-BC64-4A8DB87FAB24}" type="presParOf" srcId="{89F9483B-DFA6-43DE-BBE7-0D504BFA9500}" destId="{9A2709A9-FAC1-4E7D-BD1A-858B9AE79572}" srcOrd="0" destOrd="0" presId="urn:microsoft.com/office/officeart/2005/8/layout/cycle7"/>
    <dgm:cxn modelId="{D9873F70-E3B7-473A-A0AB-1187652ABF54}" type="presParOf" srcId="{89F9483B-DFA6-43DE-BBE7-0D504BFA9500}" destId="{70E732C7-5484-426B-919B-3BED4D6167ED}" srcOrd="1" destOrd="0" presId="urn:microsoft.com/office/officeart/2005/8/layout/cycle7"/>
    <dgm:cxn modelId="{C268F64E-0A79-45FA-8E85-6D08C7FEECB4}" type="presParOf" srcId="{70E732C7-5484-426B-919B-3BED4D6167ED}" destId="{39FEACE6-D07A-4808-92FC-793BE90A89D1}" srcOrd="0" destOrd="0" presId="urn:microsoft.com/office/officeart/2005/8/layout/cycle7"/>
    <dgm:cxn modelId="{16BF1DED-599C-4C34-A74D-4E0860651F3B}" type="presParOf" srcId="{89F9483B-DFA6-43DE-BBE7-0D504BFA9500}" destId="{16C38B43-8007-4507-9E1A-D36B93342469}" srcOrd="2" destOrd="0" presId="urn:microsoft.com/office/officeart/2005/8/layout/cycle7"/>
    <dgm:cxn modelId="{89A4006F-24C3-4970-AF37-2FBB01369490}" type="presParOf" srcId="{89F9483B-DFA6-43DE-BBE7-0D504BFA9500}" destId="{111CC94A-3178-4FBB-85CF-7EC7733543D2}" srcOrd="3" destOrd="0" presId="urn:microsoft.com/office/officeart/2005/8/layout/cycle7"/>
    <dgm:cxn modelId="{53257359-5284-46F3-882D-42893499D191}" type="presParOf" srcId="{111CC94A-3178-4FBB-85CF-7EC7733543D2}" destId="{3360E4AD-75BE-4A9C-A6D5-70DBCD6DE11D}" srcOrd="0" destOrd="0" presId="urn:microsoft.com/office/officeart/2005/8/layout/cycle7"/>
    <dgm:cxn modelId="{A58AAFE9-972C-4BA4-B9D0-2CCBEE7159B9}" type="presParOf" srcId="{89F9483B-DFA6-43DE-BBE7-0D504BFA9500}" destId="{FAF10E35-ED29-4BC0-9E48-0E8F7FB98B48}" srcOrd="4" destOrd="0" presId="urn:microsoft.com/office/officeart/2005/8/layout/cycle7"/>
    <dgm:cxn modelId="{0A19C23E-D816-4A34-9512-121F2CDEB0BF}" type="presParOf" srcId="{89F9483B-DFA6-43DE-BBE7-0D504BFA9500}" destId="{E1DC2214-E0C3-42A5-82A1-9BBC399D36D6}" srcOrd="5" destOrd="0" presId="urn:microsoft.com/office/officeart/2005/8/layout/cycle7"/>
    <dgm:cxn modelId="{D3C70E50-9ACE-4006-888C-FBAE3889C0D1}" type="presParOf" srcId="{E1DC2214-E0C3-42A5-82A1-9BBC399D36D6}" destId="{7BDF43AB-9C10-466C-831D-886D292FEA7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0DC08-D084-4700-AFED-3B6A695CA56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A13D6B96-C316-496A-BA95-4652725BBC2E}">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TIPOS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58D1819B-3D80-4562-B352-8FDC2D93126E}" type="parTrans" cxnId="{1CDDF3D1-914B-425A-870C-3F24E3EE2BDD}">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4EC8BC23-8776-47B9-82FC-BD9F7F4AE5BB}" type="sibTrans" cxnId="{1CDDF3D1-914B-425A-870C-3F24E3EE2BDD}">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0B6AB241-236D-47E7-BB05-A453519768FE}">
      <dgm:prSet phldrT="[Texto]"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Experimentales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81E119D0-C688-4395-823D-43BE0319B630}" type="parTrans" cxnId="{194960FB-9E7D-4F66-B2D7-C5976E78D74A}">
      <dgm:prSet custT="1"/>
      <dgm:spPr/>
      <dgm:t>
        <a:bodyPr/>
        <a:lstStyle/>
        <a:p>
          <a:endParaRPr lang="es-EC" sz="600">
            <a:solidFill>
              <a:schemeClr val="tx1"/>
            </a:solidFill>
            <a:latin typeface="Times New Roman" panose="02020603050405020304" pitchFamily="18" charset="0"/>
            <a:cs typeface="Times New Roman" panose="02020603050405020304" pitchFamily="18" charset="0"/>
          </a:endParaRPr>
        </a:p>
      </dgm:t>
    </dgm:pt>
    <dgm:pt modelId="{2163E44B-0B9D-4D1C-B746-3A5F08ED001E}" type="sibTrans" cxnId="{194960FB-9E7D-4F66-B2D7-C5976E78D74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9971AE96-3F6C-40D0-811D-F550F781D5B6}">
      <dgm:prSet phldrT="[Texto]" custT="1"/>
      <dgm:spPr/>
      <dgm:t>
        <a:bodyPr/>
        <a:lstStyle/>
        <a:p>
          <a:r>
            <a:rPr lang="es-EC" sz="2000" b="1" u="sng" dirty="0" smtClean="0">
              <a:solidFill>
                <a:schemeClr val="tx1"/>
              </a:solidFill>
              <a:latin typeface="Times New Roman" panose="02020603050405020304" pitchFamily="18" charset="0"/>
              <a:cs typeface="Times New Roman" panose="02020603050405020304" pitchFamily="18" charset="0"/>
            </a:rPr>
            <a:t>No experimentales</a:t>
          </a:r>
          <a:endParaRPr lang="es-EC" sz="2000" b="1" u="sng" dirty="0">
            <a:solidFill>
              <a:schemeClr val="tx1"/>
            </a:solidFill>
            <a:latin typeface="Times New Roman" panose="02020603050405020304" pitchFamily="18" charset="0"/>
            <a:cs typeface="Times New Roman" panose="02020603050405020304" pitchFamily="18" charset="0"/>
          </a:endParaRPr>
        </a:p>
      </dgm:t>
    </dgm:pt>
    <dgm:pt modelId="{950C5120-BD32-4E8B-9758-E4E5643BCCE9}" type="parTrans" cxnId="{11EDCF90-36F3-45BE-8FF4-7A1814A6B07E}">
      <dgm:prSet custT="1"/>
      <dgm:spPr/>
      <dgm:t>
        <a:bodyPr/>
        <a:lstStyle/>
        <a:p>
          <a:endParaRPr lang="es-EC" sz="300">
            <a:solidFill>
              <a:schemeClr val="tx1"/>
            </a:solidFill>
            <a:latin typeface="Times New Roman" panose="02020603050405020304" pitchFamily="18" charset="0"/>
            <a:cs typeface="Times New Roman" panose="02020603050405020304" pitchFamily="18" charset="0"/>
          </a:endParaRPr>
        </a:p>
      </dgm:t>
    </dgm:pt>
    <dgm:pt modelId="{F4F2577E-2650-4397-B730-CA3E3152D1FA}" type="sibTrans" cxnId="{11EDCF90-36F3-45BE-8FF4-7A1814A6B07E}">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E56919B7-611F-48C4-ACD0-58DB562FA527}">
      <dgm:prSet phldrT="[Texto]" custT="1"/>
      <dgm:spPr/>
      <dgm:t>
        <a:bodyPr/>
        <a:lstStyle/>
        <a:p>
          <a:r>
            <a:rPr lang="es-EC" sz="2000" b="1" u="sng" dirty="0" smtClean="0">
              <a:solidFill>
                <a:schemeClr val="tx1"/>
              </a:solidFill>
              <a:latin typeface="Times New Roman" panose="02020603050405020304" pitchFamily="18" charset="0"/>
              <a:cs typeface="Times New Roman" panose="02020603050405020304" pitchFamily="18" charset="0"/>
            </a:rPr>
            <a:t>Transversales</a:t>
          </a:r>
          <a:endParaRPr lang="es-EC" sz="2000" b="1" u="sng" dirty="0">
            <a:solidFill>
              <a:schemeClr val="tx1"/>
            </a:solidFill>
            <a:latin typeface="Times New Roman" panose="02020603050405020304" pitchFamily="18" charset="0"/>
            <a:cs typeface="Times New Roman" panose="02020603050405020304" pitchFamily="18" charset="0"/>
          </a:endParaRPr>
        </a:p>
      </dgm:t>
    </dgm:pt>
    <dgm:pt modelId="{7ABBD486-7925-4DE4-AF02-11B63B780044}" type="parTrans" cxnId="{A6DC3DEC-77A1-4F30-A3D0-E203EB120419}">
      <dgm:prSet custT="1"/>
      <dgm:spPr/>
      <dgm:t>
        <a:bodyPr/>
        <a:lstStyle/>
        <a:p>
          <a:endParaRPr lang="es-EC" sz="300">
            <a:solidFill>
              <a:schemeClr val="tx1"/>
            </a:solidFill>
            <a:latin typeface="Times New Roman" panose="02020603050405020304" pitchFamily="18" charset="0"/>
            <a:cs typeface="Times New Roman" panose="02020603050405020304" pitchFamily="18" charset="0"/>
          </a:endParaRPr>
        </a:p>
      </dgm:t>
    </dgm:pt>
    <dgm:pt modelId="{D0BE8C58-0CC2-4D31-BC49-A18D3868D8B8}" type="sibTrans" cxnId="{A6DC3DEC-77A1-4F30-A3D0-E203EB120419}">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B1594296-A656-4166-B3B7-3F9367C1C89E}">
      <dgm:prSet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Exploratorios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0636BF87-09E1-4F02-83B3-CE2F5FAF80F9}" type="parTrans" cxnId="{151DA1C9-7DCC-446E-8F8C-8C321B8D6174}">
      <dgm:prSet custT="1"/>
      <dgm:spPr/>
      <dgm:t>
        <a:bodyPr/>
        <a:lstStyle/>
        <a:p>
          <a:endParaRPr lang="es-EC" sz="1000">
            <a:solidFill>
              <a:schemeClr val="tx1"/>
            </a:solidFill>
            <a:latin typeface="Times New Roman" panose="02020603050405020304" pitchFamily="18" charset="0"/>
            <a:cs typeface="Times New Roman" panose="02020603050405020304" pitchFamily="18" charset="0"/>
          </a:endParaRPr>
        </a:p>
      </dgm:t>
    </dgm:pt>
    <dgm:pt modelId="{A85BD0F5-390E-4089-A3AC-58B74980682F}" type="sibTrans" cxnId="{151DA1C9-7DCC-446E-8F8C-8C321B8D6174}">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238EE61F-9232-4E36-AE2C-7ED6664EFA75}">
      <dgm:prSet custT="1"/>
      <dgm:spPr/>
      <dgm:t>
        <a:bodyPr/>
        <a:lstStyle/>
        <a:p>
          <a:r>
            <a:rPr lang="es-EC" sz="2000" dirty="0" smtClean="0">
              <a:solidFill>
                <a:schemeClr val="tx1"/>
              </a:solidFill>
              <a:latin typeface="Times New Roman" panose="02020603050405020304" pitchFamily="18" charset="0"/>
              <a:cs typeface="Times New Roman" panose="02020603050405020304" pitchFamily="18" charset="0"/>
            </a:rPr>
            <a:t>Descriptivos</a:t>
          </a:r>
          <a:endParaRPr lang="es-EC" sz="2000" dirty="0">
            <a:solidFill>
              <a:schemeClr val="tx1"/>
            </a:solidFill>
            <a:latin typeface="Times New Roman" panose="02020603050405020304" pitchFamily="18" charset="0"/>
            <a:cs typeface="Times New Roman" panose="02020603050405020304" pitchFamily="18" charset="0"/>
          </a:endParaRPr>
        </a:p>
      </dgm:t>
    </dgm:pt>
    <dgm:pt modelId="{3C5F99A8-F0D9-4BD3-9CA5-EAA6824A53A3}" type="parTrans" cxnId="{5CF32222-4972-404C-92F1-6441D4462E17}">
      <dgm:prSet custT="1"/>
      <dgm:spPr/>
      <dgm:t>
        <a:bodyPr/>
        <a:lstStyle/>
        <a:p>
          <a:endParaRPr lang="es-EC" sz="400">
            <a:solidFill>
              <a:schemeClr val="tx1"/>
            </a:solidFill>
            <a:latin typeface="Times New Roman" panose="02020603050405020304" pitchFamily="18" charset="0"/>
            <a:cs typeface="Times New Roman" panose="02020603050405020304" pitchFamily="18" charset="0"/>
          </a:endParaRPr>
        </a:p>
      </dgm:t>
    </dgm:pt>
    <dgm:pt modelId="{AE8404D0-0E64-4541-94E9-643A05BBDA19}" type="sibTrans" cxnId="{5CF32222-4972-404C-92F1-6441D4462E17}">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B3D2947C-DAAA-4FAB-AD27-131812387ACF}">
      <dgm:prSet custT="1"/>
      <dgm:spPr/>
      <dgm:t>
        <a:bodyPr/>
        <a:lstStyle/>
        <a:p>
          <a:r>
            <a:rPr lang="es-EC" sz="2000" b="1" u="sng" dirty="0" err="1" smtClean="0">
              <a:solidFill>
                <a:schemeClr val="tx1"/>
              </a:solidFill>
              <a:latin typeface="Times New Roman" panose="02020603050405020304" pitchFamily="18" charset="0"/>
              <a:cs typeface="Times New Roman" panose="02020603050405020304" pitchFamily="18" charset="0"/>
            </a:rPr>
            <a:t>Correlacionales</a:t>
          </a:r>
          <a:r>
            <a:rPr lang="es-EC" sz="2000" b="1" u="sng" dirty="0" smtClean="0">
              <a:solidFill>
                <a:schemeClr val="tx1"/>
              </a:solidFill>
              <a:latin typeface="Times New Roman" panose="02020603050405020304" pitchFamily="18" charset="0"/>
              <a:cs typeface="Times New Roman" panose="02020603050405020304" pitchFamily="18" charset="0"/>
            </a:rPr>
            <a:t> - Causales</a:t>
          </a:r>
          <a:endParaRPr lang="es-EC" sz="2000" b="1" u="sng" dirty="0">
            <a:solidFill>
              <a:schemeClr val="tx1"/>
            </a:solidFill>
            <a:latin typeface="Times New Roman" panose="02020603050405020304" pitchFamily="18" charset="0"/>
            <a:cs typeface="Times New Roman" panose="02020603050405020304" pitchFamily="18" charset="0"/>
          </a:endParaRPr>
        </a:p>
      </dgm:t>
    </dgm:pt>
    <dgm:pt modelId="{72FD438C-D7F0-4642-83D0-BB858C15AE08}" type="parTrans" cxnId="{1A6C43BF-3932-4A3B-98A6-61C2990191BA}">
      <dgm:prSet custT="1"/>
      <dgm:spPr/>
      <dgm:t>
        <a:bodyPr/>
        <a:lstStyle/>
        <a:p>
          <a:endParaRPr lang="es-EC" sz="300">
            <a:solidFill>
              <a:schemeClr val="tx1"/>
            </a:solidFill>
            <a:latin typeface="Times New Roman" panose="02020603050405020304" pitchFamily="18" charset="0"/>
            <a:cs typeface="Times New Roman" panose="02020603050405020304" pitchFamily="18" charset="0"/>
          </a:endParaRPr>
        </a:p>
      </dgm:t>
    </dgm:pt>
    <dgm:pt modelId="{5552AB49-3710-4871-B57A-40F18F9B4576}" type="sibTrans" cxnId="{1A6C43BF-3932-4A3B-98A6-61C2990191BA}">
      <dgm:prSet/>
      <dgm:spPr/>
      <dgm:t>
        <a:bodyPr/>
        <a:lstStyle/>
        <a:p>
          <a:endParaRPr lang="es-EC" sz="1400">
            <a:solidFill>
              <a:schemeClr val="tx1"/>
            </a:solidFill>
            <a:latin typeface="Times New Roman" panose="02020603050405020304" pitchFamily="18" charset="0"/>
            <a:cs typeface="Times New Roman" panose="02020603050405020304" pitchFamily="18" charset="0"/>
          </a:endParaRPr>
        </a:p>
      </dgm:t>
    </dgm:pt>
    <dgm:pt modelId="{AB634A4B-C7F9-4739-8A70-12DF2E501F0F}">
      <dgm:prSet custT="1"/>
      <dgm:spPr/>
      <dgm:t>
        <a:bodyPr/>
        <a:lstStyle/>
        <a:p>
          <a:r>
            <a:rPr lang="es-ES" sz="2000" dirty="0" smtClean="0">
              <a:solidFill>
                <a:schemeClr val="tx1"/>
              </a:solidFill>
            </a:rPr>
            <a:t>Longitudinales</a:t>
          </a:r>
          <a:endParaRPr lang="es-EC" sz="2000" dirty="0">
            <a:solidFill>
              <a:schemeClr val="tx1"/>
            </a:solidFill>
          </a:endParaRPr>
        </a:p>
      </dgm:t>
    </dgm:pt>
    <dgm:pt modelId="{08D47533-8559-4F1B-8E0E-288ADFEE0058}" type="parTrans" cxnId="{4DF26419-989A-4895-BF03-55FF67B47377}">
      <dgm:prSet custT="1"/>
      <dgm:spPr/>
      <dgm:t>
        <a:bodyPr/>
        <a:lstStyle/>
        <a:p>
          <a:endParaRPr lang="es-EC" sz="400"/>
        </a:p>
      </dgm:t>
    </dgm:pt>
    <dgm:pt modelId="{F17654EC-92AE-4036-9ADE-FECE81E27974}" type="sibTrans" cxnId="{4DF26419-989A-4895-BF03-55FF67B47377}">
      <dgm:prSet/>
      <dgm:spPr/>
      <dgm:t>
        <a:bodyPr/>
        <a:lstStyle/>
        <a:p>
          <a:endParaRPr lang="es-EC" sz="1400"/>
        </a:p>
      </dgm:t>
    </dgm:pt>
    <dgm:pt modelId="{14419C28-2B58-4C26-99B3-714B9CB6B18F}" type="pres">
      <dgm:prSet presAssocID="{4DB0DC08-D084-4700-AFED-3B6A695CA56A}" presName="diagram" presStyleCnt="0">
        <dgm:presLayoutVars>
          <dgm:chPref val="1"/>
          <dgm:dir/>
          <dgm:animOne val="branch"/>
          <dgm:animLvl val="lvl"/>
          <dgm:resizeHandles val="exact"/>
        </dgm:presLayoutVars>
      </dgm:prSet>
      <dgm:spPr/>
      <dgm:t>
        <a:bodyPr/>
        <a:lstStyle/>
        <a:p>
          <a:endParaRPr lang="es-EC"/>
        </a:p>
      </dgm:t>
    </dgm:pt>
    <dgm:pt modelId="{91EDE60D-A573-4740-AE3E-2A3A520754C4}" type="pres">
      <dgm:prSet presAssocID="{A13D6B96-C316-496A-BA95-4652725BBC2E}" presName="root1" presStyleCnt="0"/>
      <dgm:spPr/>
    </dgm:pt>
    <dgm:pt modelId="{976EEDC9-5093-46E0-8F40-E7805CB2FFBB}" type="pres">
      <dgm:prSet presAssocID="{A13D6B96-C316-496A-BA95-4652725BBC2E}" presName="LevelOneTextNode" presStyleLbl="node0" presStyleIdx="0" presStyleCnt="1">
        <dgm:presLayoutVars>
          <dgm:chPref val="3"/>
        </dgm:presLayoutVars>
      </dgm:prSet>
      <dgm:spPr/>
      <dgm:t>
        <a:bodyPr/>
        <a:lstStyle/>
        <a:p>
          <a:endParaRPr lang="es-EC"/>
        </a:p>
      </dgm:t>
    </dgm:pt>
    <dgm:pt modelId="{70F0F4BD-7FA2-45FE-95CA-CD9E9CAB7445}" type="pres">
      <dgm:prSet presAssocID="{A13D6B96-C316-496A-BA95-4652725BBC2E}" presName="level2hierChild" presStyleCnt="0"/>
      <dgm:spPr/>
    </dgm:pt>
    <dgm:pt modelId="{8C4521C7-D4AB-432B-93FF-0A9BAFE1AA4E}" type="pres">
      <dgm:prSet presAssocID="{81E119D0-C688-4395-823D-43BE0319B630}" presName="conn2-1" presStyleLbl="parChTrans1D2" presStyleIdx="0" presStyleCnt="2"/>
      <dgm:spPr/>
      <dgm:t>
        <a:bodyPr/>
        <a:lstStyle/>
        <a:p>
          <a:endParaRPr lang="es-EC"/>
        </a:p>
      </dgm:t>
    </dgm:pt>
    <dgm:pt modelId="{ADA27F06-CF89-4B42-A59D-D043886D67C8}" type="pres">
      <dgm:prSet presAssocID="{81E119D0-C688-4395-823D-43BE0319B630}" presName="connTx" presStyleLbl="parChTrans1D2" presStyleIdx="0" presStyleCnt="2"/>
      <dgm:spPr/>
      <dgm:t>
        <a:bodyPr/>
        <a:lstStyle/>
        <a:p>
          <a:endParaRPr lang="es-EC"/>
        </a:p>
      </dgm:t>
    </dgm:pt>
    <dgm:pt modelId="{6CE169D8-8A9D-42DC-B0E6-3AAE8A93C44D}" type="pres">
      <dgm:prSet presAssocID="{0B6AB241-236D-47E7-BB05-A453519768FE}" presName="root2" presStyleCnt="0"/>
      <dgm:spPr/>
    </dgm:pt>
    <dgm:pt modelId="{550FD369-52A6-48C4-98E1-D613137004D6}" type="pres">
      <dgm:prSet presAssocID="{0B6AB241-236D-47E7-BB05-A453519768FE}" presName="LevelTwoTextNode" presStyleLbl="node2" presStyleIdx="0" presStyleCnt="2" custLinFactY="-29764" custLinFactNeighborY="-100000">
        <dgm:presLayoutVars>
          <dgm:chPref val="3"/>
        </dgm:presLayoutVars>
      </dgm:prSet>
      <dgm:spPr/>
      <dgm:t>
        <a:bodyPr/>
        <a:lstStyle/>
        <a:p>
          <a:endParaRPr lang="es-EC"/>
        </a:p>
      </dgm:t>
    </dgm:pt>
    <dgm:pt modelId="{5CA45B7B-08BE-4C1C-BDDA-E9417409326D}" type="pres">
      <dgm:prSet presAssocID="{0B6AB241-236D-47E7-BB05-A453519768FE}" presName="level3hierChild" presStyleCnt="0"/>
      <dgm:spPr/>
    </dgm:pt>
    <dgm:pt modelId="{5FFA08FD-4315-4AC0-BC43-ADC6F4BEF404}" type="pres">
      <dgm:prSet presAssocID="{950C5120-BD32-4E8B-9758-E4E5643BCCE9}" presName="conn2-1" presStyleLbl="parChTrans1D2" presStyleIdx="1" presStyleCnt="2"/>
      <dgm:spPr/>
      <dgm:t>
        <a:bodyPr/>
        <a:lstStyle/>
        <a:p>
          <a:endParaRPr lang="es-EC"/>
        </a:p>
      </dgm:t>
    </dgm:pt>
    <dgm:pt modelId="{549F9D26-D6B3-4D91-8E86-22144106DCA6}" type="pres">
      <dgm:prSet presAssocID="{950C5120-BD32-4E8B-9758-E4E5643BCCE9}" presName="connTx" presStyleLbl="parChTrans1D2" presStyleIdx="1" presStyleCnt="2"/>
      <dgm:spPr/>
      <dgm:t>
        <a:bodyPr/>
        <a:lstStyle/>
        <a:p>
          <a:endParaRPr lang="es-EC"/>
        </a:p>
      </dgm:t>
    </dgm:pt>
    <dgm:pt modelId="{6E7A9D63-D038-46A6-8D69-CBD7BE19180E}" type="pres">
      <dgm:prSet presAssocID="{9971AE96-3F6C-40D0-811D-F550F781D5B6}" presName="root2" presStyleCnt="0"/>
      <dgm:spPr/>
    </dgm:pt>
    <dgm:pt modelId="{4A288546-5D65-4D8B-A544-961A991258C9}" type="pres">
      <dgm:prSet presAssocID="{9971AE96-3F6C-40D0-811D-F550F781D5B6}" presName="LevelTwoTextNode" presStyleLbl="node2" presStyleIdx="1" presStyleCnt="2">
        <dgm:presLayoutVars>
          <dgm:chPref val="3"/>
        </dgm:presLayoutVars>
      </dgm:prSet>
      <dgm:spPr/>
      <dgm:t>
        <a:bodyPr/>
        <a:lstStyle/>
        <a:p>
          <a:endParaRPr lang="es-EC"/>
        </a:p>
      </dgm:t>
    </dgm:pt>
    <dgm:pt modelId="{0340E138-9B0F-41EC-AD9C-E8B695959795}" type="pres">
      <dgm:prSet presAssocID="{9971AE96-3F6C-40D0-811D-F550F781D5B6}" presName="level3hierChild" presStyleCnt="0"/>
      <dgm:spPr/>
    </dgm:pt>
    <dgm:pt modelId="{6C28C218-A3FF-4CDF-A09A-EE31AA4B2E9F}" type="pres">
      <dgm:prSet presAssocID="{7ABBD486-7925-4DE4-AF02-11B63B780044}" presName="conn2-1" presStyleLbl="parChTrans1D3" presStyleIdx="0" presStyleCnt="2"/>
      <dgm:spPr/>
      <dgm:t>
        <a:bodyPr/>
        <a:lstStyle/>
        <a:p>
          <a:endParaRPr lang="es-EC"/>
        </a:p>
      </dgm:t>
    </dgm:pt>
    <dgm:pt modelId="{9E844463-578C-4B68-A305-22615FABC3DC}" type="pres">
      <dgm:prSet presAssocID="{7ABBD486-7925-4DE4-AF02-11B63B780044}" presName="connTx" presStyleLbl="parChTrans1D3" presStyleIdx="0" presStyleCnt="2"/>
      <dgm:spPr/>
      <dgm:t>
        <a:bodyPr/>
        <a:lstStyle/>
        <a:p>
          <a:endParaRPr lang="es-EC"/>
        </a:p>
      </dgm:t>
    </dgm:pt>
    <dgm:pt modelId="{94188967-8BA8-4033-9290-24C93F8C25B6}" type="pres">
      <dgm:prSet presAssocID="{E56919B7-611F-48C4-ACD0-58DB562FA527}" presName="root2" presStyleCnt="0"/>
      <dgm:spPr/>
    </dgm:pt>
    <dgm:pt modelId="{B09E67BB-3D0A-4D59-B44B-2B7103E79B07}" type="pres">
      <dgm:prSet presAssocID="{E56919B7-611F-48C4-ACD0-58DB562FA527}" presName="LevelTwoTextNode" presStyleLbl="node3" presStyleIdx="0" presStyleCnt="2" custLinFactY="29732" custLinFactNeighborX="-1785" custLinFactNeighborY="100000">
        <dgm:presLayoutVars>
          <dgm:chPref val="3"/>
        </dgm:presLayoutVars>
      </dgm:prSet>
      <dgm:spPr/>
      <dgm:t>
        <a:bodyPr/>
        <a:lstStyle/>
        <a:p>
          <a:endParaRPr lang="es-EC"/>
        </a:p>
      </dgm:t>
    </dgm:pt>
    <dgm:pt modelId="{C916CEA5-937F-4D05-8E60-995993BBB252}" type="pres">
      <dgm:prSet presAssocID="{E56919B7-611F-48C4-ACD0-58DB562FA527}" presName="level3hierChild" presStyleCnt="0"/>
      <dgm:spPr/>
    </dgm:pt>
    <dgm:pt modelId="{AAC68AE8-EBA0-4844-88B3-94B2A5B269C9}" type="pres">
      <dgm:prSet presAssocID="{0636BF87-09E1-4F02-83B3-CE2F5FAF80F9}" presName="conn2-1" presStyleLbl="parChTrans1D4" presStyleIdx="0" presStyleCnt="3"/>
      <dgm:spPr/>
      <dgm:t>
        <a:bodyPr/>
        <a:lstStyle/>
        <a:p>
          <a:endParaRPr lang="es-EC"/>
        </a:p>
      </dgm:t>
    </dgm:pt>
    <dgm:pt modelId="{EF22668C-9BD1-409D-ABA8-86B58C18AE11}" type="pres">
      <dgm:prSet presAssocID="{0636BF87-09E1-4F02-83B3-CE2F5FAF80F9}" presName="connTx" presStyleLbl="parChTrans1D4" presStyleIdx="0" presStyleCnt="3"/>
      <dgm:spPr/>
      <dgm:t>
        <a:bodyPr/>
        <a:lstStyle/>
        <a:p>
          <a:endParaRPr lang="es-EC"/>
        </a:p>
      </dgm:t>
    </dgm:pt>
    <dgm:pt modelId="{698070EE-1DF9-4C8A-B238-7A205F892C00}" type="pres">
      <dgm:prSet presAssocID="{B1594296-A656-4166-B3B7-3F9367C1C89E}" presName="root2" presStyleCnt="0"/>
      <dgm:spPr/>
    </dgm:pt>
    <dgm:pt modelId="{65626B99-87C4-4779-8882-D18425EC1D4F}" type="pres">
      <dgm:prSet presAssocID="{B1594296-A656-4166-B3B7-3F9367C1C89E}" presName="LevelTwoTextNode" presStyleLbl="node4" presStyleIdx="0" presStyleCnt="3">
        <dgm:presLayoutVars>
          <dgm:chPref val="3"/>
        </dgm:presLayoutVars>
      </dgm:prSet>
      <dgm:spPr/>
      <dgm:t>
        <a:bodyPr/>
        <a:lstStyle/>
        <a:p>
          <a:endParaRPr lang="es-EC"/>
        </a:p>
      </dgm:t>
    </dgm:pt>
    <dgm:pt modelId="{17DE9FC7-A040-4285-BF07-2F5C24808846}" type="pres">
      <dgm:prSet presAssocID="{B1594296-A656-4166-B3B7-3F9367C1C89E}" presName="level3hierChild" presStyleCnt="0"/>
      <dgm:spPr/>
    </dgm:pt>
    <dgm:pt modelId="{DBA9BCF9-7BEF-4032-82A7-3C9B010DE06E}" type="pres">
      <dgm:prSet presAssocID="{3C5F99A8-F0D9-4BD3-9CA5-EAA6824A53A3}" presName="conn2-1" presStyleLbl="parChTrans1D4" presStyleIdx="1" presStyleCnt="3"/>
      <dgm:spPr/>
      <dgm:t>
        <a:bodyPr/>
        <a:lstStyle/>
        <a:p>
          <a:endParaRPr lang="es-EC"/>
        </a:p>
      </dgm:t>
    </dgm:pt>
    <dgm:pt modelId="{569443D6-857E-433E-BBB6-B072A5B533BE}" type="pres">
      <dgm:prSet presAssocID="{3C5F99A8-F0D9-4BD3-9CA5-EAA6824A53A3}" presName="connTx" presStyleLbl="parChTrans1D4" presStyleIdx="1" presStyleCnt="3"/>
      <dgm:spPr/>
      <dgm:t>
        <a:bodyPr/>
        <a:lstStyle/>
        <a:p>
          <a:endParaRPr lang="es-EC"/>
        </a:p>
      </dgm:t>
    </dgm:pt>
    <dgm:pt modelId="{EAFF50AA-7B3B-4A7A-8B88-5EDA83698AB3}" type="pres">
      <dgm:prSet presAssocID="{238EE61F-9232-4E36-AE2C-7ED6664EFA75}" presName="root2" presStyleCnt="0"/>
      <dgm:spPr/>
    </dgm:pt>
    <dgm:pt modelId="{BF846055-01A9-4087-94A0-94F85DC1B41A}" type="pres">
      <dgm:prSet presAssocID="{238EE61F-9232-4E36-AE2C-7ED6664EFA75}" presName="LevelTwoTextNode" presStyleLbl="node4" presStyleIdx="1" presStyleCnt="3" custLinFactNeighborX="1010">
        <dgm:presLayoutVars>
          <dgm:chPref val="3"/>
        </dgm:presLayoutVars>
      </dgm:prSet>
      <dgm:spPr/>
      <dgm:t>
        <a:bodyPr/>
        <a:lstStyle/>
        <a:p>
          <a:endParaRPr lang="es-EC"/>
        </a:p>
      </dgm:t>
    </dgm:pt>
    <dgm:pt modelId="{3A2D777C-128C-4CE4-9756-056A334DCDAB}" type="pres">
      <dgm:prSet presAssocID="{238EE61F-9232-4E36-AE2C-7ED6664EFA75}" presName="level3hierChild" presStyleCnt="0"/>
      <dgm:spPr/>
    </dgm:pt>
    <dgm:pt modelId="{B9C64375-A3CE-44F0-981C-D116BA2F4990}" type="pres">
      <dgm:prSet presAssocID="{72FD438C-D7F0-4642-83D0-BB858C15AE08}" presName="conn2-1" presStyleLbl="parChTrans1D4" presStyleIdx="2" presStyleCnt="3"/>
      <dgm:spPr/>
      <dgm:t>
        <a:bodyPr/>
        <a:lstStyle/>
        <a:p>
          <a:endParaRPr lang="es-EC"/>
        </a:p>
      </dgm:t>
    </dgm:pt>
    <dgm:pt modelId="{F4B767AE-A6D8-42C8-B66F-4FFB42E57D9F}" type="pres">
      <dgm:prSet presAssocID="{72FD438C-D7F0-4642-83D0-BB858C15AE08}" presName="connTx" presStyleLbl="parChTrans1D4" presStyleIdx="2" presStyleCnt="3"/>
      <dgm:spPr/>
      <dgm:t>
        <a:bodyPr/>
        <a:lstStyle/>
        <a:p>
          <a:endParaRPr lang="es-EC"/>
        </a:p>
      </dgm:t>
    </dgm:pt>
    <dgm:pt modelId="{4AED5DED-5BB2-4C1C-BAF0-B1C853893253}" type="pres">
      <dgm:prSet presAssocID="{B3D2947C-DAAA-4FAB-AD27-131812387ACF}" presName="root2" presStyleCnt="0"/>
      <dgm:spPr/>
    </dgm:pt>
    <dgm:pt modelId="{7E543C86-F4A1-4CE5-AE6E-9C210363AD81}" type="pres">
      <dgm:prSet presAssocID="{B3D2947C-DAAA-4FAB-AD27-131812387ACF}" presName="LevelTwoTextNode" presStyleLbl="node4" presStyleIdx="2" presStyleCnt="3">
        <dgm:presLayoutVars>
          <dgm:chPref val="3"/>
        </dgm:presLayoutVars>
      </dgm:prSet>
      <dgm:spPr/>
      <dgm:t>
        <a:bodyPr/>
        <a:lstStyle/>
        <a:p>
          <a:endParaRPr lang="es-EC"/>
        </a:p>
      </dgm:t>
    </dgm:pt>
    <dgm:pt modelId="{D6F41E10-3B19-496E-87A9-C26B40A82CBC}" type="pres">
      <dgm:prSet presAssocID="{B3D2947C-DAAA-4FAB-AD27-131812387ACF}" presName="level3hierChild" presStyleCnt="0"/>
      <dgm:spPr/>
    </dgm:pt>
    <dgm:pt modelId="{A805FAF2-8C2B-4AE3-A9A8-553C33B7E47B}" type="pres">
      <dgm:prSet presAssocID="{08D47533-8559-4F1B-8E0E-288ADFEE0058}" presName="conn2-1" presStyleLbl="parChTrans1D3" presStyleIdx="1" presStyleCnt="2"/>
      <dgm:spPr/>
      <dgm:t>
        <a:bodyPr/>
        <a:lstStyle/>
        <a:p>
          <a:endParaRPr lang="es-EC"/>
        </a:p>
      </dgm:t>
    </dgm:pt>
    <dgm:pt modelId="{1EB69A40-0904-4449-B8C8-C67077F90D46}" type="pres">
      <dgm:prSet presAssocID="{08D47533-8559-4F1B-8E0E-288ADFEE0058}" presName="connTx" presStyleLbl="parChTrans1D3" presStyleIdx="1" presStyleCnt="2"/>
      <dgm:spPr/>
      <dgm:t>
        <a:bodyPr/>
        <a:lstStyle/>
        <a:p>
          <a:endParaRPr lang="es-EC"/>
        </a:p>
      </dgm:t>
    </dgm:pt>
    <dgm:pt modelId="{155D2956-1C54-43A7-BF60-9FEEAA94287B}" type="pres">
      <dgm:prSet presAssocID="{AB634A4B-C7F9-4739-8A70-12DF2E501F0F}" presName="root2" presStyleCnt="0"/>
      <dgm:spPr/>
    </dgm:pt>
    <dgm:pt modelId="{1676615E-5513-4C69-A74C-C21E3664721D}" type="pres">
      <dgm:prSet presAssocID="{AB634A4B-C7F9-4739-8A70-12DF2E501F0F}" presName="LevelTwoTextNode" presStyleLbl="node3" presStyleIdx="1" presStyleCnt="2" custLinFactY="-95168" custLinFactNeighborY="-100000">
        <dgm:presLayoutVars>
          <dgm:chPref val="3"/>
        </dgm:presLayoutVars>
      </dgm:prSet>
      <dgm:spPr/>
      <dgm:t>
        <a:bodyPr/>
        <a:lstStyle/>
        <a:p>
          <a:endParaRPr lang="es-EC"/>
        </a:p>
      </dgm:t>
    </dgm:pt>
    <dgm:pt modelId="{72C9E425-3B5D-4D4E-BCF2-046C0B3588F2}" type="pres">
      <dgm:prSet presAssocID="{AB634A4B-C7F9-4739-8A70-12DF2E501F0F}" presName="level3hierChild" presStyleCnt="0"/>
      <dgm:spPr/>
    </dgm:pt>
  </dgm:ptLst>
  <dgm:cxnLst>
    <dgm:cxn modelId="{829B450E-1709-434A-9960-969FFDB5C995}" type="presOf" srcId="{950C5120-BD32-4E8B-9758-E4E5643BCCE9}" destId="{5FFA08FD-4315-4AC0-BC43-ADC6F4BEF404}" srcOrd="0" destOrd="0" presId="urn:microsoft.com/office/officeart/2005/8/layout/hierarchy2"/>
    <dgm:cxn modelId="{6E73EADB-1C20-4E19-ACE8-16A670C66E88}" type="presOf" srcId="{81E119D0-C688-4395-823D-43BE0319B630}" destId="{ADA27F06-CF89-4B42-A59D-D043886D67C8}" srcOrd="1" destOrd="0" presId="urn:microsoft.com/office/officeart/2005/8/layout/hierarchy2"/>
    <dgm:cxn modelId="{537703D0-F8AF-4C3E-ADDE-C579453BC0A2}" type="presOf" srcId="{9971AE96-3F6C-40D0-811D-F550F781D5B6}" destId="{4A288546-5D65-4D8B-A544-961A991258C9}" srcOrd="0" destOrd="0" presId="urn:microsoft.com/office/officeart/2005/8/layout/hierarchy2"/>
    <dgm:cxn modelId="{9A2B763B-0744-4B8B-A243-F00F40670B37}" type="presOf" srcId="{950C5120-BD32-4E8B-9758-E4E5643BCCE9}" destId="{549F9D26-D6B3-4D91-8E86-22144106DCA6}" srcOrd="1" destOrd="0" presId="urn:microsoft.com/office/officeart/2005/8/layout/hierarchy2"/>
    <dgm:cxn modelId="{4B338593-9060-4D61-96E6-18C82D7A982D}" type="presOf" srcId="{0636BF87-09E1-4F02-83B3-CE2F5FAF80F9}" destId="{EF22668C-9BD1-409D-ABA8-86B58C18AE11}" srcOrd="1" destOrd="0" presId="urn:microsoft.com/office/officeart/2005/8/layout/hierarchy2"/>
    <dgm:cxn modelId="{1CDDF3D1-914B-425A-870C-3F24E3EE2BDD}" srcId="{4DB0DC08-D084-4700-AFED-3B6A695CA56A}" destId="{A13D6B96-C316-496A-BA95-4652725BBC2E}" srcOrd="0" destOrd="0" parTransId="{58D1819B-3D80-4562-B352-8FDC2D93126E}" sibTransId="{4EC8BC23-8776-47B9-82FC-BD9F7F4AE5BB}"/>
    <dgm:cxn modelId="{1A6C43BF-3932-4A3B-98A6-61C2990191BA}" srcId="{E56919B7-611F-48C4-ACD0-58DB562FA527}" destId="{B3D2947C-DAAA-4FAB-AD27-131812387ACF}" srcOrd="2" destOrd="0" parTransId="{72FD438C-D7F0-4642-83D0-BB858C15AE08}" sibTransId="{5552AB49-3710-4871-B57A-40F18F9B4576}"/>
    <dgm:cxn modelId="{D440216F-2D6E-4A9E-9E89-979E5F9A6BF6}" type="presOf" srcId="{B3D2947C-DAAA-4FAB-AD27-131812387ACF}" destId="{7E543C86-F4A1-4CE5-AE6E-9C210363AD81}" srcOrd="0" destOrd="0" presId="urn:microsoft.com/office/officeart/2005/8/layout/hierarchy2"/>
    <dgm:cxn modelId="{B8000E7B-4BEB-4A25-BE3A-6879C57BE7C0}" type="presOf" srcId="{AB634A4B-C7F9-4739-8A70-12DF2E501F0F}" destId="{1676615E-5513-4C69-A74C-C21E3664721D}" srcOrd="0" destOrd="0" presId="urn:microsoft.com/office/officeart/2005/8/layout/hierarchy2"/>
    <dgm:cxn modelId="{A6DC3DEC-77A1-4F30-A3D0-E203EB120419}" srcId="{9971AE96-3F6C-40D0-811D-F550F781D5B6}" destId="{E56919B7-611F-48C4-ACD0-58DB562FA527}" srcOrd="0" destOrd="0" parTransId="{7ABBD486-7925-4DE4-AF02-11B63B780044}" sibTransId="{D0BE8C58-0CC2-4D31-BC49-A18D3868D8B8}"/>
    <dgm:cxn modelId="{D4AF6900-59C9-49BC-A24B-C472C0B09524}" type="presOf" srcId="{3C5F99A8-F0D9-4BD3-9CA5-EAA6824A53A3}" destId="{569443D6-857E-433E-BBB6-B072A5B533BE}" srcOrd="1" destOrd="0" presId="urn:microsoft.com/office/officeart/2005/8/layout/hierarchy2"/>
    <dgm:cxn modelId="{C50C362B-FDC7-4A03-9618-E7DEA5181205}" type="presOf" srcId="{0636BF87-09E1-4F02-83B3-CE2F5FAF80F9}" destId="{AAC68AE8-EBA0-4844-88B3-94B2A5B269C9}" srcOrd="0" destOrd="0" presId="urn:microsoft.com/office/officeart/2005/8/layout/hierarchy2"/>
    <dgm:cxn modelId="{338160E1-7196-4081-A26A-F5E083322B4E}" type="presOf" srcId="{3C5F99A8-F0D9-4BD3-9CA5-EAA6824A53A3}" destId="{DBA9BCF9-7BEF-4032-82A7-3C9B010DE06E}" srcOrd="0" destOrd="0" presId="urn:microsoft.com/office/officeart/2005/8/layout/hierarchy2"/>
    <dgm:cxn modelId="{42FE3725-D8F1-4C01-B9D4-A7D3194E66BF}" type="presOf" srcId="{A13D6B96-C316-496A-BA95-4652725BBC2E}" destId="{976EEDC9-5093-46E0-8F40-E7805CB2FFBB}" srcOrd="0" destOrd="0" presId="urn:microsoft.com/office/officeart/2005/8/layout/hierarchy2"/>
    <dgm:cxn modelId="{6D44BAB3-2386-4596-8B01-1421B0806F2E}" type="presOf" srcId="{7ABBD486-7925-4DE4-AF02-11B63B780044}" destId="{9E844463-578C-4B68-A305-22615FABC3DC}" srcOrd="1" destOrd="0" presId="urn:microsoft.com/office/officeart/2005/8/layout/hierarchy2"/>
    <dgm:cxn modelId="{5CF32222-4972-404C-92F1-6441D4462E17}" srcId="{E56919B7-611F-48C4-ACD0-58DB562FA527}" destId="{238EE61F-9232-4E36-AE2C-7ED6664EFA75}" srcOrd="1" destOrd="0" parTransId="{3C5F99A8-F0D9-4BD3-9CA5-EAA6824A53A3}" sibTransId="{AE8404D0-0E64-4541-94E9-643A05BBDA19}"/>
    <dgm:cxn modelId="{3C8F3A48-637C-4160-9BC7-C1BE5C632C11}" type="presOf" srcId="{81E119D0-C688-4395-823D-43BE0319B630}" destId="{8C4521C7-D4AB-432B-93FF-0A9BAFE1AA4E}" srcOrd="0" destOrd="0" presId="urn:microsoft.com/office/officeart/2005/8/layout/hierarchy2"/>
    <dgm:cxn modelId="{97EA7DBA-B21D-4435-9F99-40189ABC764A}" type="presOf" srcId="{E56919B7-611F-48C4-ACD0-58DB562FA527}" destId="{B09E67BB-3D0A-4D59-B44B-2B7103E79B07}" srcOrd="0" destOrd="0" presId="urn:microsoft.com/office/officeart/2005/8/layout/hierarchy2"/>
    <dgm:cxn modelId="{5EAC41CA-3106-4213-B9E1-1605DC5BA322}" type="presOf" srcId="{B1594296-A656-4166-B3B7-3F9367C1C89E}" destId="{65626B99-87C4-4779-8882-D18425EC1D4F}" srcOrd="0" destOrd="0" presId="urn:microsoft.com/office/officeart/2005/8/layout/hierarchy2"/>
    <dgm:cxn modelId="{F5A0C8B3-0F6D-46B3-91CC-12FAD9B02C01}" type="presOf" srcId="{08D47533-8559-4F1B-8E0E-288ADFEE0058}" destId="{1EB69A40-0904-4449-B8C8-C67077F90D46}" srcOrd="1" destOrd="0" presId="urn:microsoft.com/office/officeart/2005/8/layout/hierarchy2"/>
    <dgm:cxn modelId="{3DE07C76-B6CE-4557-8264-BACE0F76C32C}" type="presOf" srcId="{0B6AB241-236D-47E7-BB05-A453519768FE}" destId="{550FD369-52A6-48C4-98E1-D613137004D6}" srcOrd="0" destOrd="0" presId="urn:microsoft.com/office/officeart/2005/8/layout/hierarchy2"/>
    <dgm:cxn modelId="{8FD6897C-7204-4EE0-8292-E8913158F455}" type="presOf" srcId="{72FD438C-D7F0-4642-83D0-BB858C15AE08}" destId="{B9C64375-A3CE-44F0-981C-D116BA2F4990}" srcOrd="0" destOrd="0" presId="urn:microsoft.com/office/officeart/2005/8/layout/hierarchy2"/>
    <dgm:cxn modelId="{4DF26419-989A-4895-BF03-55FF67B47377}" srcId="{9971AE96-3F6C-40D0-811D-F550F781D5B6}" destId="{AB634A4B-C7F9-4739-8A70-12DF2E501F0F}" srcOrd="1" destOrd="0" parTransId="{08D47533-8559-4F1B-8E0E-288ADFEE0058}" sibTransId="{F17654EC-92AE-4036-9ADE-FECE81E27974}"/>
    <dgm:cxn modelId="{54CD8D1B-DCF8-4A35-8A71-0AEC1757D7C2}" type="presOf" srcId="{4DB0DC08-D084-4700-AFED-3B6A695CA56A}" destId="{14419C28-2B58-4C26-99B3-714B9CB6B18F}" srcOrd="0" destOrd="0" presId="urn:microsoft.com/office/officeart/2005/8/layout/hierarchy2"/>
    <dgm:cxn modelId="{F5F19093-0609-43B9-B791-2A298266F4AA}" type="presOf" srcId="{238EE61F-9232-4E36-AE2C-7ED6664EFA75}" destId="{BF846055-01A9-4087-94A0-94F85DC1B41A}" srcOrd="0" destOrd="0" presId="urn:microsoft.com/office/officeart/2005/8/layout/hierarchy2"/>
    <dgm:cxn modelId="{11EDCF90-36F3-45BE-8FF4-7A1814A6B07E}" srcId="{A13D6B96-C316-496A-BA95-4652725BBC2E}" destId="{9971AE96-3F6C-40D0-811D-F550F781D5B6}" srcOrd="1" destOrd="0" parTransId="{950C5120-BD32-4E8B-9758-E4E5643BCCE9}" sibTransId="{F4F2577E-2650-4397-B730-CA3E3152D1FA}"/>
    <dgm:cxn modelId="{194960FB-9E7D-4F66-B2D7-C5976E78D74A}" srcId="{A13D6B96-C316-496A-BA95-4652725BBC2E}" destId="{0B6AB241-236D-47E7-BB05-A453519768FE}" srcOrd="0" destOrd="0" parTransId="{81E119D0-C688-4395-823D-43BE0319B630}" sibTransId="{2163E44B-0B9D-4D1C-B746-3A5F08ED001E}"/>
    <dgm:cxn modelId="{151DA1C9-7DCC-446E-8F8C-8C321B8D6174}" srcId="{E56919B7-611F-48C4-ACD0-58DB562FA527}" destId="{B1594296-A656-4166-B3B7-3F9367C1C89E}" srcOrd="0" destOrd="0" parTransId="{0636BF87-09E1-4F02-83B3-CE2F5FAF80F9}" sibTransId="{A85BD0F5-390E-4089-A3AC-58B74980682F}"/>
    <dgm:cxn modelId="{54128D83-73E0-4FDB-B875-EDF26981B768}" type="presOf" srcId="{72FD438C-D7F0-4642-83D0-BB858C15AE08}" destId="{F4B767AE-A6D8-42C8-B66F-4FFB42E57D9F}" srcOrd="1" destOrd="0" presId="urn:microsoft.com/office/officeart/2005/8/layout/hierarchy2"/>
    <dgm:cxn modelId="{CB4FDE5B-FC30-40A1-9AE3-8EB5667FCFAF}" type="presOf" srcId="{7ABBD486-7925-4DE4-AF02-11B63B780044}" destId="{6C28C218-A3FF-4CDF-A09A-EE31AA4B2E9F}" srcOrd="0" destOrd="0" presId="urn:microsoft.com/office/officeart/2005/8/layout/hierarchy2"/>
    <dgm:cxn modelId="{952FCAA8-EA96-4A15-BBA7-EEA62EE5F721}" type="presOf" srcId="{08D47533-8559-4F1B-8E0E-288ADFEE0058}" destId="{A805FAF2-8C2B-4AE3-A9A8-553C33B7E47B}" srcOrd="0" destOrd="0" presId="urn:microsoft.com/office/officeart/2005/8/layout/hierarchy2"/>
    <dgm:cxn modelId="{3472254F-EE7D-413A-890C-0B8FDA70CB04}" type="presParOf" srcId="{14419C28-2B58-4C26-99B3-714B9CB6B18F}" destId="{91EDE60D-A573-4740-AE3E-2A3A520754C4}" srcOrd="0" destOrd="0" presId="urn:microsoft.com/office/officeart/2005/8/layout/hierarchy2"/>
    <dgm:cxn modelId="{C736732F-0AD7-4081-B8AE-5D448DE87078}" type="presParOf" srcId="{91EDE60D-A573-4740-AE3E-2A3A520754C4}" destId="{976EEDC9-5093-46E0-8F40-E7805CB2FFBB}" srcOrd="0" destOrd="0" presId="urn:microsoft.com/office/officeart/2005/8/layout/hierarchy2"/>
    <dgm:cxn modelId="{AE69633E-56EA-423E-99AB-263CFAE15CD0}" type="presParOf" srcId="{91EDE60D-A573-4740-AE3E-2A3A520754C4}" destId="{70F0F4BD-7FA2-45FE-95CA-CD9E9CAB7445}" srcOrd="1" destOrd="0" presId="urn:microsoft.com/office/officeart/2005/8/layout/hierarchy2"/>
    <dgm:cxn modelId="{E230F9C4-0EA9-48C6-9EC8-035C69A5728A}" type="presParOf" srcId="{70F0F4BD-7FA2-45FE-95CA-CD9E9CAB7445}" destId="{8C4521C7-D4AB-432B-93FF-0A9BAFE1AA4E}" srcOrd="0" destOrd="0" presId="urn:microsoft.com/office/officeart/2005/8/layout/hierarchy2"/>
    <dgm:cxn modelId="{4A77137B-F149-4D14-8A17-C53C05120D35}" type="presParOf" srcId="{8C4521C7-D4AB-432B-93FF-0A9BAFE1AA4E}" destId="{ADA27F06-CF89-4B42-A59D-D043886D67C8}" srcOrd="0" destOrd="0" presId="urn:microsoft.com/office/officeart/2005/8/layout/hierarchy2"/>
    <dgm:cxn modelId="{26FF3C6D-7614-4BAE-BA45-31FA09CB0E6A}" type="presParOf" srcId="{70F0F4BD-7FA2-45FE-95CA-CD9E9CAB7445}" destId="{6CE169D8-8A9D-42DC-B0E6-3AAE8A93C44D}" srcOrd="1" destOrd="0" presId="urn:microsoft.com/office/officeart/2005/8/layout/hierarchy2"/>
    <dgm:cxn modelId="{0EE4BBAB-2237-401D-8F00-65B697C486DE}" type="presParOf" srcId="{6CE169D8-8A9D-42DC-B0E6-3AAE8A93C44D}" destId="{550FD369-52A6-48C4-98E1-D613137004D6}" srcOrd="0" destOrd="0" presId="urn:microsoft.com/office/officeart/2005/8/layout/hierarchy2"/>
    <dgm:cxn modelId="{E727475A-ADD2-4639-8394-6586C8E2610D}" type="presParOf" srcId="{6CE169D8-8A9D-42DC-B0E6-3AAE8A93C44D}" destId="{5CA45B7B-08BE-4C1C-BDDA-E9417409326D}" srcOrd="1" destOrd="0" presId="urn:microsoft.com/office/officeart/2005/8/layout/hierarchy2"/>
    <dgm:cxn modelId="{2DA5DB83-CE6F-4309-977F-41AEF7049BF3}" type="presParOf" srcId="{70F0F4BD-7FA2-45FE-95CA-CD9E9CAB7445}" destId="{5FFA08FD-4315-4AC0-BC43-ADC6F4BEF404}" srcOrd="2" destOrd="0" presId="urn:microsoft.com/office/officeart/2005/8/layout/hierarchy2"/>
    <dgm:cxn modelId="{DC2B39E2-A209-4D30-9824-92378837B84A}" type="presParOf" srcId="{5FFA08FD-4315-4AC0-BC43-ADC6F4BEF404}" destId="{549F9D26-D6B3-4D91-8E86-22144106DCA6}" srcOrd="0" destOrd="0" presId="urn:microsoft.com/office/officeart/2005/8/layout/hierarchy2"/>
    <dgm:cxn modelId="{9BA7711D-05C2-4BE9-AB34-1FCA8E1B785B}" type="presParOf" srcId="{70F0F4BD-7FA2-45FE-95CA-CD9E9CAB7445}" destId="{6E7A9D63-D038-46A6-8D69-CBD7BE19180E}" srcOrd="3" destOrd="0" presId="urn:microsoft.com/office/officeart/2005/8/layout/hierarchy2"/>
    <dgm:cxn modelId="{B26C6E60-DD68-476C-8E24-8A7178A3AFD5}" type="presParOf" srcId="{6E7A9D63-D038-46A6-8D69-CBD7BE19180E}" destId="{4A288546-5D65-4D8B-A544-961A991258C9}" srcOrd="0" destOrd="0" presId="urn:microsoft.com/office/officeart/2005/8/layout/hierarchy2"/>
    <dgm:cxn modelId="{9469C090-ECF8-4699-AD39-803AC48D24D3}" type="presParOf" srcId="{6E7A9D63-D038-46A6-8D69-CBD7BE19180E}" destId="{0340E138-9B0F-41EC-AD9C-E8B695959795}" srcOrd="1" destOrd="0" presId="urn:microsoft.com/office/officeart/2005/8/layout/hierarchy2"/>
    <dgm:cxn modelId="{6215BE24-7139-4F64-9DD1-B4F3ED4B0A60}" type="presParOf" srcId="{0340E138-9B0F-41EC-AD9C-E8B695959795}" destId="{6C28C218-A3FF-4CDF-A09A-EE31AA4B2E9F}" srcOrd="0" destOrd="0" presId="urn:microsoft.com/office/officeart/2005/8/layout/hierarchy2"/>
    <dgm:cxn modelId="{6096DF0D-1EB7-47F1-A708-BF49FA0CF72F}" type="presParOf" srcId="{6C28C218-A3FF-4CDF-A09A-EE31AA4B2E9F}" destId="{9E844463-578C-4B68-A305-22615FABC3DC}" srcOrd="0" destOrd="0" presId="urn:microsoft.com/office/officeart/2005/8/layout/hierarchy2"/>
    <dgm:cxn modelId="{B6EBB75E-3D90-4F80-A54B-C819E78B2B17}" type="presParOf" srcId="{0340E138-9B0F-41EC-AD9C-E8B695959795}" destId="{94188967-8BA8-4033-9290-24C93F8C25B6}" srcOrd="1" destOrd="0" presId="urn:microsoft.com/office/officeart/2005/8/layout/hierarchy2"/>
    <dgm:cxn modelId="{EDA45AD2-52F0-42CD-9BBA-812E21A1A83B}" type="presParOf" srcId="{94188967-8BA8-4033-9290-24C93F8C25B6}" destId="{B09E67BB-3D0A-4D59-B44B-2B7103E79B07}" srcOrd="0" destOrd="0" presId="urn:microsoft.com/office/officeart/2005/8/layout/hierarchy2"/>
    <dgm:cxn modelId="{650636C2-B203-420F-97F9-DEF6861DEAAA}" type="presParOf" srcId="{94188967-8BA8-4033-9290-24C93F8C25B6}" destId="{C916CEA5-937F-4D05-8E60-995993BBB252}" srcOrd="1" destOrd="0" presId="urn:microsoft.com/office/officeart/2005/8/layout/hierarchy2"/>
    <dgm:cxn modelId="{FAC75F29-07D6-4059-8240-05DA69BE303B}" type="presParOf" srcId="{C916CEA5-937F-4D05-8E60-995993BBB252}" destId="{AAC68AE8-EBA0-4844-88B3-94B2A5B269C9}" srcOrd="0" destOrd="0" presId="urn:microsoft.com/office/officeart/2005/8/layout/hierarchy2"/>
    <dgm:cxn modelId="{B3754348-769E-4DED-9DBC-0F29414745B0}" type="presParOf" srcId="{AAC68AE8-EBA0-4844-88B3-94B2A5B269C9}" destId="{EF22668C-9BD1-409D-ABA8-86B58C18AE11}" srcOrd="0" destOrd="0" presId="urn:microsoft.com/office/officeart/2005/8/layout/hierarchy2"/>
    <dgm:cxn modelId="{291DD36D-9C08-478B-82AC-550B1CB67A8B}" type="presParOf" srcId="{C916CEA5-937F-4D05-8E60-995993BBB252}" destId="{698070EE-1DF9-4C8A-B238-7A205F892C00}" srcOrd="1" destOrd="0" presId="urn:microsoft.com/office/officeart/2005/8/layout/hierarchy2"/>
    <dgm:cxn modelId="{CEA61ED0-7D04-4B5B-84AB-7D044CB787BB}" type="presParOf" srcId="{698070EE-1DF9-4C8A-B238-7A205F892C00}" destId="{65626B99-87C4-4779-8882-D18425EC1D4F}" srcOrd="0" destOrd="0" presId="urn:microsoft.com/office/officeart/2005/8/layout/hierarchy2"/>
    <dgm:cxn modelId="{F4A8D110-704A-40D2-8CAE-396500F8AEE4}" type="presParOf" srcId="{698070EE-1DF9-4C8A-B238-7A205F892C00}" destId="{17DE9FC7-A040-4285-BF07-2F5C24808846}" srcOrd="1" destOrd="0" presId="urn:microsoft.com/office/officeart/2005/8/layout/hierarchy2"/>
    <dgm:cxn modelId="{B27005D5-DC5E-4378-B302-FEE6DBE788DE}" type="presParOf" srcId="{C916CEA5-937F-4D05-8E60-995993BBB252}" destId="{DBA9BCF9-7BEF-4032-82A7-3C9B010DE06E}" srcOrd="2" destOrd="0" presId="urn:microsoft.com/office/officeart/2005/8/layout/hierarchy2"/>
    <dgm:cxn modelId="{CEFFC7A7-5E7D-46EC-847B-B60747A34F14}" type="presParOf" srcId="{DBA9BCF9-7BEF-4032-82A7-3C9B010DE06E}" destId="{569443D6-857E-433E-BBB6-B072A5B533BE}" srcOrd="0" destOrd="0" presId="urn:microsoft.com/office/officeart/2005/8/layout/hierarchy2"/>
    <dgm:cxn modelId="{07D965AB-9AA9-4A77-9B68-0BF28EE0367B}" type="presParOf" srcId="{C916CEA5-937F-4D05-8E60-995993BBB252}" destId="{EAFF50AA-7B3B-4A7A-8B88-5EDA83698AB3}" srcOrd="3" destOrd="0" presId="urn:microsoft.com/office/officeart/2005/8/layout/hierarchy2"/>
    <dgm:cxn modelId="{5DBE66B2-D003-4032-9D9D-9CB4E07554B3}" type="presParOf" srcId="{EAFF50AA-7B3B-4A7A-8B88-5EDA83698AB3}" destId="{BF846055-01A9-4087-94A0-94F85DC1B41A}" srcOrd="0" destOrd="0" presId="urn:microsoft.com/office/officeart/2005/8/layout/hierarchy2"/>
    <dgm:cxn modelId="{58EA3F23-CC5B-4EB2-868C-03AB47D9A932}" type="presParOf" srcId="{EAFF50AA-7B3B-4A7A-8B88-5EDA83698AB3}" destId="{3A2D777C-128C-4CE4-9756-056A334DCDAB}" srcOrd="1" destOrd="0" presId="urn:microsoft.com/office/officeart/2005/8/layout/hierarchy2"/>
    <dgm:cxn modelId="{81B13D0A-23D0-4544-8946-3D2264BA127C}" type="presParOf" srcId="{C916CEA5-937F-4D05-8E60-995993BBB252}" destId="{B9C64375-A3CE-44F0-981C-D116BA2F4990}" srcOrd="4" destOrd="0" presId="urn:microsoft.com/office/officeart/2005/8/layout/hierarchy2"/>
    <dgm:cxn modelId="{8DFEF66D-164A-46A5-BC5B-4958DB129259}" type="presParOf" srcId="{B9C64375-A3CE-44F0-981C-D116BA2F4990}" destId="{F4B767AE-A6D8-42C8-B66F-4FFB42E57D9F}" srcOrd="0" destOrd="0" presId="urn:microsoft.com/office/officeart/2005/8/layout/hierarchy2"/>
    <dgm:cxn modelId="{D145EA72-0146-4031-A51F-D3F22C82599C}" type="presParOf" srcId="{C916CEA5-937F-4D05-8E60-995993BBB252}" destId="{4AED5DED-5BB2-4C1C-BAF0-B1C853893253}" srcOrd="5" destOrd="0" presId="urn:microsoft.com/office/officeart/2005/8/layout/hierarchy2"/>
    <dgm:cxn modelId="{4167371F-7BF2-4CDE-9926-3D83C71DD755}" type="presParOf" srcId="{4AED5DED-5BB2-4C1C-BAF0-B1C853893253}" destId="{7E543C86-F4A1-4CE5-AE6E-9C210363AD81}" srcOrd="0" destOrd="0" presId="urn:microsoft.com/office/officeart/2005/8/layout/hierarchy2"/>
    <dgm:cxn modelId="{A93DEBF1-6D5E-43A0-86F8-4A5710D936D1}" type="presParOf" srcId="{4AED5DED-5BB2-4C1C-BAF0-B1C853893253}" destId="{D6F41E10-3B19-496E-87A9-C26B40A82CBC}" srcOrd="1" destOrd="0" presId="urn:microsoft.com/office/officeart/2005/8/layout/hierarchy2"/>
    <dgm:cxn modelId="{3A18E431-335C-4253-B391-EA2B3A552624}" type="presParOf" srcId="{0340E138-9B0F-41EC-AD9C-E8B695959795}" destId="{A805FAF2-8C2B-4AE3-A9A8-553C33B7E47B}" srcOrd="2" destOrd="0" presId="urn:microsoft.com/office/officeart/2005/8/layout/hierarchy2"/>
    <dgm:cxn modelId="{1399FFC3-EEF2-43E6-B773-AD7972CDCF67}" type="presParOf" srcId="{A805FAF2-8C2B-4AE3-A9A8-553C33B7E47B}" destId="{1EB69A40-0904-4449-B8C8-C67077F90D46}" srcOrd="0" destOrd="0" presId="urn:microsoft.com/office/officeart/2005/8/layout/hierarchy2"/>
    <dgm:cxn modelId="{74AE58D3-C380-4023-BF0A-980735174B26}" type="presParOf" srcId="{0340E138-9B0F-41EC-AD9C-E8B695959795}" destId="{155D2956-1C54-43A7-BF60-9FEEAA94287B}" srcOrd="3" destOrd="0" presId="urn:microsoft.com/office/officeart/2005/8/layout/hierarchy2"/>
    <dgm:cxn modelId="{1062AA95-656D-4EC7-9EA6-C43540869421}" type="presParOf" srcId="{155D2956-1C54-43A7-BF60-9FEEAA94287B}" destId="{1676615E-5513-4C69-A74C-C21E3664721D}" srcOrd="0" destOrd="0" presId="urn:microsoft.com/office/officeart/2005/8/layout/hierarchy2"/>
    <dgm:cxn modelId="{04D021B7-B2D5-4EE4-A4CD-5F689A446989}" type="presParOf" srcId="{155D2956-1C54-43A7-BF60-9FEEAA94287B}" destId="{72C9E425-3B5D-4D4E-BCF2-046C0B3588F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CA4190-2B04-4CE8-B0C3-B13EC82C99E9}"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es-ES"/>
        </a:p>
      </dgm:t>
    </dgm:pt>
    <dgm:pt modelId="{B55143FA-919B-42AA-A1C8-C4E096E7A2A2}">
      <dgm:prSet phldrT="[Texto]" custT="1"/>
      <dgm:spPr>
        <a:solidFill>
          <a:schemeClr val="bg1">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s-ES" sz="2000" b="1" kern="1200" dirty="0" smtClean="0">
              <a:solidFill>
                <a:prstClr val="black"/>
              </a:solidFill>
              <a:latin typeface="Arial" panose="020B0604020202020204" pitchFamily="34" charset="0"/>
              <a:ea typeface="+mn-ea"/>
              <a:cs typeface="Arial" panose="020B0604020202020204" pitchFamily="34" charset="0"/>
            </a:rPr>
            <a:t>TAREAS PRINCIPALES</a:t>
          </a:r>
          <a:endParaRPr lang="es-ES" sz="2000" b="1" kern="1200" dirty="0">
            <a:solidFill>
              <a:prstClr val="black"/>
            </a:solidFill>
            <a:latin typeface="Arial" panose="020B0604020202020204" pitchFamily="34" charset="0"/>
            <a:ea typeface="+mn-ea"/>
            <a:cs typeface="Arial" panose="020B0604020202020204" pitchFamily="34" charset="0"/>
          </a:endParaRPr>
        </a:p>
      </dgm:t>
    </dgm:pt>
    <dgm:pt modelId="{BBE99480-DD31-4F3B-825E-34B6F89D4041}" type="parTrans" cxnId="{B49B0B85-43F0-4AC7-908C-6C198E242013}">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EC50A10D-557F-4CA5-8591-B6C4F26EDE81}" type="sibTrans" cxnId="{B49B0B85-43F0-4AC7-908C-6C198E242013}">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DA9EC593-8E85-48DF-A103-843D562C6AAF}">
      <dgm:prSet phldrT="[Texto]" custT="1"/>
      <dgm:spPr>
        <a:solidFill>
          <a:schemeClr val="bg1">
            <a:lumMod val="75000"/>
            <a:alpha val="7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1430" tIns="11430" rIns="11430" bIns="11430" numCol="1" spcCol="1270" anchor="ctr" anchorCtr="0"/>
        <a:lstStyle/>
        <a:p>
          <a:pPr marL="0" lvl="0" indent="0" algn="just" defTabSz="800100">
            <a:lnSpc>
              <a:spcPct val="90000"/>
            </a:lnSpc>
            <a:spcBef>
              <a:spcPct val="0"/>
            </a:spcBef>
            <a:spcAft>
              <a:spcPct val="35000"/>
            </a:spcAft>
            <a:buNone/>
          </a:pPr>
          <a:r>
            <a:rPr lang="es-ES" sz="2000" b="0" kern="1200" dirty="0" smtClean="0">
              <a:solidFill>
                <a:prstClr val="black"/>
              </a:solidFill>
              <a:latin typeface="Arial" panose="020B0604020202020204" pitchFamily="34" charset="0"/>
              <a:ea typeface="+mn-ea"/>
              <a:cs typeface="Arial" panose="020B0604020202020204" pitchFamily="34" charset="0"/>
            </a:rPr>
            <a:t>Apoyo a </a:t>
          </a:r>
          <a:r>
            <a:rPr lang="es-ES" sz="2000" b="0" kern="1200" dirty="0">
              <a:solidFill>
                <a:prstClr val="black"/>
              </a:solidFill>
              <a:latin typeface="Arial" panose="020B0604020202020204" pitchFamily="34" charset="0"/>
              <a:ea typeface="+mn-ea"/>
              <a:cs typeface="Arial" panose="020B0604020202020204" pitchFamily="34" charset="0"/>
            </a:rPr>
            <a:t>la institución responsable hacer cumplir ley</a:t>
          </a:r>
        </a:p>
      </dgm:t>
    </dgm:pt>
    <dgm:pt modelId="{188A50EB-1792-4167-ABE0-D7470D6D17CE}" type="parTrans" cxnId="{F2B8EF26-6616-4092-8AAE-E70452D544BB}">
      <dgm:prSet custT="1"/>
      <dgm:spPr>
        <a:ln>
          <a:solidFill>
            <a:schemeClr val="tx1"/>
          </a:solidFill>
        </a:ln>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2353F5D9-3CD5-481B-A29F-0ECE15CE6A2F}" type="sibTrans" cxnId="{F2B8EF26-6616-4092-8AAE-E70452D544BB}">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D2FFA2D9-3485-4713-A401-C5A6809BE19D}">
      <dgm:prSet phldrT="[Texto]" custT="1"/>
      <dgm:spPr>
        <a:solidFill>
          <a:schemeClr val="bg1">
            <a:lumMod val="75000"/>
            <a:alpha val="7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1430" tIns="11430" rIns="11430" bIns="11430" numCol="1" spcCol="1270" anchor="ctr" anchorCtr="0"/>
        <a:lstStyle/>
        <a:p>
          <a:pPr marL="0" lvl="0" indent="0" algn="just" defTabSz="800100">
            <a:lnSpc>
              <a:spcPct val="90000"/>
            </a:lnSpc>
            <a:spcBef>
              <a:spcPct val="0"/>
            </a:spcBef>
            <a:spcAft>
              <a:spcPct val="35000"/>
            </a:spcAft>
            <a:buNone/>
          </a:pPr>
          <a:r>
            <a:rPr lang="es-ES" sz="2000" b="1" kern="1200" dirty="0" smtClean="0">
              <a:solidFill>
                <a:prstClr val="black"/>
              </a:solidFill>
              <a:latin typeface="Arial" panose="020B0604020202020204" pitchFamily="34" charset="0"/>
              <a:ea typeface="+mn-ea"/>
              <a:cs typeface="Arial" panose="020B0604020202020204" pitchFamily="34" charset="0"/>
            </a:rPr>
            <a:t>Apoyo </a:t>
          </a:r>
          <a:r>
            <a:rPr lang="es-ES" sz="2000" b="1" kern="1200" dirty="0">
              <a:solidFill>
                <a:prstClr val="black"/>
              </a:solidFill>
              <a:latin typeface="Arial" panose="020B0604020202020204" pitchFamily="34" charset="0"/>
              <a:ea typeface="+mn-ea"/>
              <a:cs typeface="Arial" panose="020B0604020202020204" pitchFamily="34" charset="0"/>
            </a:rPr>
            <a:t>a la institución responsable de gestión de riesgos</a:t>
          </a:r>
        </a:p>
      </dgm:t>
    </dgm:pt>
    <dgm:pt modelId="{524226D7-BFE9-4C99-9307-51DBD21BB6F2}" type="parTrans" cxnId="{E5BE7E03-01AC-4FD6-A665-E64B1B6BEE1B}">
      <dgm:prSet custT="1"/>
      <dgm:spPr>
        <a:ln>
          <a:solidFill>
            <a:schemeClr val="tx1"/>
          </a:solidFill>
        </a:ln>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0A45C034-4BFE-496C-A1E6-56098E0AC17A}" type="sibTrans" cxnId="{E5BE7E03-01AC-4FD6-A665-E64B1B6BEE1B}">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5A9819E8-05C3-4628-9E9E-D5C8354CC372}">
      <dgm:prSet phldrT="[Texto]" custT="1"/>
      <dgm:spPr>
        <a:solidFill>
          <a:schemeClr val="bg1">
            <a:lumMod val="75000"/>
            <a:alpha val="7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1430" tIns="11430" rIns="11430" bIns="11430" numCol="1" spcCol="1270" anchor="ctr" anchorCtr="0"/>
        <a:lstStyle/>
        <a:p>
          <a:pPr marL="0" lvl="0" indent="0" algn="just" defTabSz="800100">
            <a:lnSpc>
              <a:spcPct val="90000"/>
            </a:lnSpc>
            <a:spcBef>
              <a:spcPct val="0"/>
            </a:spcBef>
            <a:spcAft>
              <a:spcPct val="35000"/>
            </a:spcAft>
            <a:buNone/>
          </a:pPr>
          <a:r>
            <a:rPr lang="es-ES" sz="2000" b="0" kern="1200" dirty="0" smtClean="0">
              <a:solidFill>
                <a:prstClr val="black"/>
              </a:solidFill>
              <a:latin typeface="Arial" panose="020B0604020202020204" pitchFamily="34" charset="0"/>
              <a:ea typeface="+mn-ea"/>
              <a:cs typeface="Arial" panose="020B0604020202020204" pitchFamily="34" charset="0"/>
            </a:rPr>
            <a:t>Apoyo </a:t>
          </a:r>
          <a:r>
            <a:rPr lang="es-ES" sz="2000" b="0" kern="1200" dirty="0">
              <a:solidFill>
                <a:prstClr val="black"/>
              </a:solidFill>
              <a:latin typeface="Arial" panose="020B0604020202020204" pitchFamily="34" charset="0"/>
              <a:ea typeface="+mn-ea"/>
              <a:cs typeface="Arial" panose="020B0604020202020204" pitchFamily="34" charset="0"/>
            </a:rPr>
            <a:t>a la institución responsable en eventos especiales y seguridad</a:t>
          </a:r>
        </a:p>
      </dgm:t>
    </dgm:pt>
    <dgm:pt modelId="{3522D66A-6C0C-4770-9990-778D9A6FA4D7}" type="parTrans" cxnId="{F3AEE4A6-9E8B-484D-9DD0-0E1B793225FE}">
      <dgm:prSet custT="1"/>
      <dgm:spPr>
        <a:ln>
          <a:solidFill>
            <a:schemeClr val="tx1"/>
          </a:solidFill>
        </a:ln>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C1EEF44A-B4C1-4A02-AB8F-9DEC1244ED78}" type="sibTrans" cxnId="{F3AEE4A6-9E8B-484D-9DD0-0E1B793225FE}">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B8771FC0-8122-408D-AF97-406A7A450A3B}">
      <dgm:prSet phldrT="[Texto]" custT="1"/>
      <dgm:spPr>
        <a:solidFill>
          <a:schemeClr val="bg1">
            <a:lumMod val="75000"/>
            <a:alpha val="7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1430" tIns="11430" rIns="11430" bIns="11430" numCol="1" spcCol="1270" anchor="ctr" anchorCtr="0"/>
        <a:lstStyle/>
        <a:p>
          <a:pPr marL="0" lvl="0" indent="0" algn="just" defTabSz="800100">
            <a:lnSpc>
              <a:spcPct val="90000"/>
            </a:lnSpc>
            <a:spcBef>
              <a:spcPct val="0"/>
            </a:spcBef>
            <a:spcAft>
              <a:spcPct val="35000"/>
            </a:spcAft>
            <a:buNone/>
          </a:pPr>
          <a:r>
            <a:rPr lang="es-ES" sz="2000" b="0" kern="1200" dirty="0" smtClean="0">
              <a:solidFill>
                <a:prstClr val="black"/>
              </a:solidFill>
              <a:latin typeface="Arial" panose="020B0604020202020204" pitchFamily="34" charset="0"/>
              <a:ea typeface="+mn-ea"/>
              <a:cs typeface="Arial" panose="020B0604020202020204" pitchFamily="34" charset="0"/>
            </a:rPr>
            <a:t>Apoyo </a:t>
          </a:r>
          <a:r>
            <a:rPr lang="es-ES" sz="2000" b="0" kern="1200" dirty="0">
              <a:solidFill>
                <a:prstClr val="black"/>
              </a:solidFill>
              <a:latin typeface="Arial" panose="020B0604020202020204" pitchFamily="34" charset="0"/>
              <a:ea typeface="+mn-ea"/>
              <a:cs typeface="Arial" panose="020B0604020202020204" pitchFamily="34" charset="0"/>
            </a:rPr>
            <a:t>de protección a autoridades y CMP</a:t>
          </a:r>
        </a:p>
      </dgm:t>
    </dgm:pt>
    <dgm:pt modelId="{59E248D6-863E-402E-AE4F-730D1622E550}" type="parTrans" cxnId="{CCC1EA87-83DD-42C3-8F2D-9ECB7E19840F}">
      <dgm:prSet custT="1"/>
      <dgm:spPr>
        <a:ln>
          <a:solidFill>
            <a:schemeClr val="tx1"/>
          </a:solidFill>
        </a:ln>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3FB98572-E5AB-4621-8092-6839CF4E4AA9}" type="sibTrans" cxnId="{CCC1EA87-83DD-42C3-8F2D-9ECB7E19840F}">
      <dgm:prSet/>
      <dgm:spPr/>
      <dgm:t>
        <a:bodyPr/>
        <a:lstStyle/>
        <a:p>
          <a:endParaRPr lang="es-ES" sz="1800">
            <a:solidFill>
              <a:schemeClr val="tx1"/>
            </a:solidFill>
            <a:latin typeface="Arial" panose="020B0604020202020204" pitchFamily="34" charset="0"/>
            <a:cs typeface="Arial" panose="020B0604020202020204" pitchFamily="34" charset="0"/>
          </a:endParaRPr>
        </a:p>
      </dgm:t>
    </dgm:pt>
    <dgm:pt modelId="{48F99ABB-2E4D-4765-9B2B-2525B6B4F3D9}" type="pres">
      <dgm:prSet presAssocID="{04CA4190-2B04-4CE8-B0C3-B13EC82C99E9}" presName="Name0" presStyleCnt="0">
        <dgm:presLayoutVars>
          <dgm:chPref val="1"/>
          <dgm:dir/>
          <dgm:animOne val="branch"/>
          <dgm:animLvl val="lvl"/>
          <dgm:resizeHandles val="exact"/>
        </dgm:presLayoutVars>
      </dgm:prSet>
      <dgm:spPr/>
      <dgm:t>
        <a:bodyPr/>
        <a:lstStyle/>
        <a:p>
          <a:endParaRPr lang="es-ES"/>
        </a:p>
      </dgm:t>
    </dgm:pt>
    <dgm:pt modelId="{8211E26D-3DFA-47E6-AAB3-1F8EA8E656B7}" type="pres">
      <dgm:prSet presAssocID="{B55143FA-919B-42AA-A1C8-C4E096E7A2A2}" presName="root1" presStyleCnt="0"/>
      <dgm:spPr/>
    </dgm:pt>
    <dgm:pt modelId="{A3D609C0-0044-423F-B4A6-AEBBA370394B}" type="pres">
      <dgm:prSet presAssocID="{B55143FA-919B-42AA-A1C8-C4E096E7A2A2}" presName="LevelOneTextNode" presStyleLbl="node0" presStyleIdx="0" presStyleCnt="1" custAng="16200000" custFlipVert="1" custScaleX="164957" custScaleY="50194" custLinFactX="-27840" custLinFactNeighborX="-100000" custLinFactNeighborY="-120">
        <dgm:presLayoutVars>
          <dgm:chPref val="3"/>
        </dgm:presLayoutVars>
      </dgm:prSet>
      <dgm:spPr>
        <a:xfrm rot="10800000" flipV="1">
          <a:off x="571506" y="2272957"/>
          <a:ext cx="2389141" cy="870304"/>
        </a:xfrm>
        <a:prstGeom prst="rect">
          <a:avLst/>
        </a:prstGeom>
      </dgm:spPr>
      <dgm:t>
        <a:bodyPr/>
        <a:lstStyle/>
        <a:p>
          <a:endParaRPr lang="es-ES"/>
        </a:p>
      </dgm:t>
    </dgm:pt>
    <dgm:pt modelId="{7118C26B-FBAB-4EE5-9756-8B82C61FC63A}" type="pres">
      <dgm:prSet presAssocID="{B55143FA-919B-42AA-A1C8-C4E096E7A2A2}" presName="level2hierChild" presStyleCnt="0"/>
      <dgm:spPr/>
    </dgm:pt>
    <dgm:pt modelId="{9CC0ED08-B65A-4635-9D56-885EB9017F08}" type="pres">
      <dgm:prSet presAssocID="{188A50EB-1792-4167-ABE0-D7470D6D17CE}" presName="conn2-1" presStyleLbl="parChTrans1D2" presStyleIdx="0" presStyleCnt="4"/>
      <dgm:spPr/>
      <dgm:t>
        <a:bodyPr/>
        <a:lstStyle/>
        <a:p>
          <a:endParaRPr lang="es-ES"/>
        </a:p>
      </dgm:t>
    </dgm:pt>
    <dgm:pt modelId="{E4D85E15-A438-402A-A383-6C074082A0D1}" type="pres">
      <dgm:prSet presAssocID="{188A50EB-1792-4167-ABE0-D7470D6D17CE}" presName="connTx" presStyleLbl="parChTrans1D2" presStyleIdx="0" presStyleCnt="4"/>
      <dgm:spPr/>
      <dgm:t>
        <a:bodyPr/>
        <a:lstStyle/>
        <a:p>
          <a:endParaRPr lang="es-ES"/>
        </a:p>
      </dgm:t>
    </dgm:pt>
    <dgm:pt modelId="{C9BD9853-B980-40EA-9EFB-7A4754104D84}" type="pres">
      <dgm:prSet presAssocID="{DA9EC593-8E85-48DF-A103-843D562C6AAF}" presName="root2" presStyleCnt="0"/>
      <dgm:spPr/>
    </dgm:pt>
    <dgm:pt modelId="{FEE4E146-4D91-4046-962D-965AD181A9C6}" type="pres">
      <dgm:prSet presAssocID="{DA9EC593-8E85-48DF-A103-843D562C6AAF}" presName="LevelTwoTextNode" presStyleLbl="node2" presStyleIdx="0" presStyleCnt="4" custScaleX="195521" custScaleY="63704" custLinFactNeighborX="0">
        <dgm:presLayoutVars>
          <dgm:chPref val="3"/>
        </dgm:presLayoutVars>
      </dgm:prSet>
      <dgm:spPr>
        <a:xfrm>
          <a:off x="4196673" y="264675"/>
          <a:ext cx="3383507" cy="1031557"/>
        </a:xfrm>
        <a:prstGeom prst="rect">
          <a:avLst/>
        </a:prstGeom>
      </dgm:spPr>
      <dgm:t>
        <a:bodyPr/>
        <a:lstStyle/>
        <a:p>
          <a:endParaRPr lang="es-ES"/>
        </a:p>
      </dgm:t>
    </dgm:pt>
    <dgm:pt modelId="{9F2374D4-F782-4F5B-84B7-D6E93503199F}" type="pres">
      <dgm:prSet presAssocID="{DA9EC593-8E85-48DF-A103-843D562C6AAF}" presName="level3hierChild" presStyleCnt="0"/>
      <dgm:spPr/>
    </dgm:pt>
    <dgm:pt modelId="{9C109FBA-7508-4926-87F2-7D34BC61AD17}" type="pres">
      <dgm:prSet presAssocID="{524226D7-BFE9-4C99-9307-51DBD21BB6F2}" presName="conn2-1" presStyleLbl="parChTrans1D2" presStyleIdx="1" presStyleCnt="4"/>
      <dgm:spPr/>
      <dgm:t>
        <a:bodyPr/>
        <a:lstStyle/>
        <a:p>
          <a:endParaRPr lang="es-ES"/>
        </a:p>
      </dgm:t>
    </dgm:pt>
    <dgm:pt modelId="{B8A431A6-1798-4808-8264-58F609586C13}" type="pres">
      <dgm:prSet presAssocID="{524226D7-BFE9-4C99-9307-51DBD21BB6F2}" presName="connTx" presStyleLbl="parChTrans1D2" presStyleIdx="1" presStyleCnt="4"/>
      <dgm:spPr/>
      <dgm:t>
        <a:bodyPr/>
        <a:lstStyle/>
        <a:p>
          <a:endParaRPr lang="es-ES"/>
        </a:p>
      </dgm:t>
    </dgm:pt>
    <dgm:pt modelId="{D08BDC3E-4259-4B6B-967D-A1F2093D5AF9}" type="pres">
      <dgm:prSet presAssocID="{D2FFA2D9-3485-4713-A401-C5A6809BE19D}" presName="root2" presStyleCnt="0"/>
      <dgm:spPr/>
    </dgm:pt>
    <dgm:pt modelId="{0F96F34A-E6E4-4E6E-945F-67CB0FD10D49}" type="pres">
      <dgm:prSet presAssocID="{D2FFA2D9-3485-4713-A401-C5A6809BE19D}" presName="LevelTwoTextNode" presStyleLbl="node2" presStyleIdx="1" presStyleCnt="4" custScaleX="195521" custScaleY="63704" custLinFactNeighborX="795">
        <dgm:presLayoutVars>
          <dgm:chPref val="3"/>
        </dgm:presLayoutVars>
      </dgm:prSet>
      <dgm:spPr>
        <a:xfrm>
          <a:off x="4223572" y="1554122"/>
          <a:ext cx="3383507" cy="1031557"/>
        </a:xfrm>
        <a:prstGeom prst="rect">
          <a:avLst/>
        </a:prstGeom>
      </dgm:spPr>
      <dgm:t>
        <a:bodyPr/>
        <a:lstStyle/>
        <a:p>
          <a:endParaRPr lang="es-ES"/>
        </a:p>
      </dgm:t>
    </dgm:pt>
    <dgm:pt modelId="{211938A8-95ED-421F-B971-9323E94A4570}" type="pres">
      <dgm:prSet presAssocID="{D2FFA2D9-3485-4713-A401-C5A6809BE19D}" presName="level3hierChild" presStyleCnt="0"/>
      <dgm:spPr/>
    </dgm:pt>
    <dgm:pt modelId="{F967A71B-5084-40EA-90F2-EA3B59B00166}" type="pres">
      <dgm:prSet presAssocID="{3522D66A-6C0C-4770-9990-778D9A6FA4D7}" presName="conn2-1" presStyleLbl="parChTrans1D2" presStyleIdx="2" presStyleCnt="4"/>
      <dgm:spPr/>
      <dgm:t>
        <a:bodyPr/>
        <a:lstStyle/>
        <a:p>
          <a:endParaRPr lang="es-ES"/>
        </a:p>
      </dgm:t>
    </dgm:pt>
    <dgm:pt modelId="{4A477D04-F462-4330-B549-2D106FBA9E36}" type="pres">
      <dgm:prSet presAssocID="{3522D66A-6C0C-4770-9990-778D9A6FA4D7}" presName="connTx" presStyleLbl="parChTrans1D2" presStyleIdx="2" presStyleCnt="4"/>
      <dgm:spPr/>
      <dgm:t>
        <a:bodyPr/>
        <a:lstStyle/>
        <a:p>
          <a:endParaRPr lang="es-ES"/>
        </a:p>
      </dgm:t>
    </dgm:pt>
    <dgm:pt modelId="{DEBD3EA0-A030-419A-BF85-5DA270B4E1F0}" type="pres">
      <dgm:prSet presAssocID="{5A9819E8-05C3-4628-9E9E-D5C8354CC372}" presName="root2" presStyleCnt="0"/>
      <dgm:spPr/>
    </dgm:pt>
    <dgm:pt modelId="{F19A63BE-FE9A-4D4C-A51E-6696F564EA41}" type="pres">
      <dgm:prSet presAssocID="{5A9819E8-05C3-4628-9E9E-D5C8354CC372}" presName="LevelTwoTextNode" presStyleLbl="node2" presStyleIdx="2" presStyleCnt="4" custScaleX="195521" custScaleY="63704">
        <dgm:presLayoutVars>
          <dgm:chPref val="3"/>
        </dgm:presLayoutVars>
      </dgm:prSet>
      <dgm:spPr>
        <a:xfrm>
          <a:off x="4196673" y="2843569"/>
          <a:ext cx="3383507" cy="1031557"/>
        </a:xfrm>
        <a:prstGeom prst="rect">
          <a:avLst/>
        </a:prstGeom>
      </dgm:spPr>
      <dgm:t>
        <a:bodyPr/>
        <a:lstStyle/>
        <a:p>
          <a:endParaRPr lang="es-ES"/>
        </a:p>
      </dgm:t>
    </dgm:pt>
    <dgm:pt modelId="{FCFD65EB-874E-43E8-9A31-A214E6369AB4}" type="pres">
      <dgm:prSet presAssocID="{5A9819E8-05C3-4628-9E9E-D5C8354CC372}" presName="level3hierChild" presStyleCnt="0"/>
      <dgm:spPr/>
    </dgm:pt>
    <dgm:pt modelId="{9BF8A260-F3FE-4FE9-A1A9-5A0399F9E150}" type="pres">
      <dgm:prSet presAssocID="{59E248D6-863E-402E-AE4F-730D1622E550}" presName="conn2-1" presStyleLbl="parChTrans1D2" presStyleIdx="3" presStyleCnt="4"/>
      <dgm:spPr/>
      <dgm:t>
        <a:bodyPr/>
        <a:lstStyle/>
        <a:p>
          <a:endParaRPr lang="es-ES"/>
        </a:p>
      </dgm:t>
    </dgm:pt>
    <dgm:pt modelId="{5179EF70-6117-4E5D-9AA0-F6A7BE77C26B}" type="pres">
      <dgm:prSet presAssocID="{59E248D6-863E-402E-AE4F-730D1622E550}" presName="connTx" presStyleLbl="parChTrans1D2" presStyleIdx="3" presStyleCnt="4"/>
      <dgm:spPr/>
      <dgm:t>
        <a:bodyPr/>
        <a:lstStyle/>
        <a:p>
          <a:endParaRPr lang="es-ES"/>
        </a:p>
      </dgm:t>
    </dgm:pt>
    <dgm:pt modelId="{2F2C1FC9-344C-4ED1-9A2D-A9554E51FFBF}" type="pres">
      <dgm:prSet presAssocID="{B8771FC0-8122-408D-AF97-406A7A450A3B}" presName="root2" presStyleCnt="0"/>
      <dgm:spPr/>
    </dgm:pt>
    <dgm:pt modelId="{91109C93-443A-4ABA-9803-79CFC1B01AA5}" type="pres">
      <dgm:prSet presAssocID="{B8771FC0-8122-408D-AF97-406A7A450A3B}" presName="LevelTwoTextNode" presStyleLbl="node2" presStyleIdx="3" presStyleCnt="4" custScaleX="195521" custScaleY="63704">
        <dgm:presLayoutVars>
          <dgm:chPref val="3"/>
        </dgm:presLayoutVars>
      </dgm:prSet>
      <dgm:spPr>
        <a:xfrm>
          <a:off x="4196673" y="4133015"/>
          <a:ext cx="3383507" cy="1031557"/>
        </a:xfrm>
        <a:prstGeom prst="rect">
          <a:avLst/>
        </a:prstGeom>
      </dgm:spPr>
      <dgm:t>
        <a:bodyPr/>
        <a:lstStyle/>
        <a:p>
          <a:endParaRPr lang="es-ES"/>
        </a:p>
      </dgm:t>
    </dgm:pt>
    <dgm:pt modelId="{6AF79991-C6DC-4E47-A376-C5C3B131B8EB}" type="pres">
      <dgm:prSet presAssocID="{B8771FC0-8122-408D-AF97-406A7A450A3B}" presName="level3hierChild" presStyleCnt="0"/>
      <dgm:spPr/>
    </dgm:pt>
  </dgm:ptLst>
  <dgm:cxnLst>
    <dgm:cxn modelId="{957AC23F-4837-4E2B-8D47-96AA915CEDFA}" type="presOf" srcId="{524226D7-BFE9-4C99-9307-51DBD21BB6F2}" destId="{9C109FBA-7508-4926-87F2-7D34BC61AD17}" srcOrd="0" destOrd="0" presId="urn:microsoft.com/office/officeart/2008/layout/HorizontalMultiLevelHierarchy"/>
    <dgm:cxn modelId="{57984491-FF15-4A46-BF4B-D01A441AC1E7}" type="presOf" srcId="{3522D66A-6C0C-4770-9990-778D9A6FA4D7}" destId="{4A477D04-F462-4330-B549-2D106FBA9E36}" srcOrd="1" destOrd="0" presId="urn:microsoft.com/office/officeart/2008/layout/HorizontalMultiLevelHierarchy"/>
    <dgm:cxn modelId="{9286D87E-AC4E-4BCE-B635-77FEA5397D6F}" type="presOf" srcId="{524226D7-BFE9-4C99-9307-51DBD21BB6F2}" destId="{B8A431A6-1798-4808-8264-58F609586C13}" srcOrd="1" destOrd="0" presId="urn:microsoft.com/office/officeart/2008/layout/HorizontalMultiLevelHierarchy"/>
    <dgm:cxn modelId="{8C1043FC-A3CB-4F6C-89FB-CBCBF1BA82B6}" type="presOf" srcId="{D2FFA2D9-3485-4713-A401-C5A6809BE19D}" destId="{0F96F34A-E6E4-4E6E-945F-67CB0FD10D49}" srcOrd="0" destOrd="0" presId="urn:microsoft.com/office/officeart/2008/layout/HorizontalMultiLevelHierarchy"/>
    <dgm:cxn modelId="{F3AEE4A6-9E8B-484D-9DD0-0E1B793225FE}" srcId="{B55143FA-919B-42AA-A1C8-C4E096E7A2A2}" destId="{5A9819E8-05C3-4628-9E9E-D5C8354CC372}" srcOrd="2" destOrd="0" parTransId="{3522D66A-6C0C-4770-9990-778D9A6FA4D7}" sibTransId="{C1EEF44A-B4C1-4A02-AB8F-9DEC1244ED78}"/>
    <dgm:cxn modelId="{CCC1EA87-83DD-42C3-8F2D-9ECB7E19840F}" srcId="{B55143FA-919B-42AA-A1C8-C4E096E7A2A2}" destId="{B8771FC0-8122-408D-AF97-406A7A450A3B}" srcOrd="3" destOrd="0" parTransId="{59E248D6-863E-402E-AE4F-730D1622E550}" sibTransId="{3FB98572-E5AB-4621-8092-6839CF4E4AA9}"/>
    <dgm:cxn modelId="{E5BE7E03-01AC-4FD6-A665-E64B1B6BEE1B}" srcId="{B55143FA-919B-42AA-A1C8-C4E096E7A2A2}" destId="{D2FFA2D9-3485-4713-A401-C5A6809BE19D}" srcOrd="1" destOrd="0" parTransId="{524226D7-BFE9-4C99-9307-51DBD21BB6F2}" sibTransId="{0A45C034-4BFE-496C-A1E6-56098E0AC17A}"/>
    <dgm:cxn modelId="{38F6ACFA-74D8-4D4F-A57A-60343E44291B}" type="presOf" srcId="{59E248D6-863E-402E-AE4F-730D1622E550}" destId="{9BF8A260-F3FE-4FE9-A1A9-5A0399F9E150}" srcOrd="0" destOrd="0" presId="urn:microsoft.com/office/officeart/2008/layout/HorizontalMultiLevelHierarchy"/>
    <dgm:cxn modelId="{AC2A894C-B3F3-4465-993D-5FEBABC8D4F0}" type="presOf" srcId="{59E248D6-863E-402E-AE4F-730D1622E550}" destId="{5179EF70-6117-4E5D-9AA0-F6A7BE77C26B}" srcOrd="1" destOrd="0" presId="urn:microsoft.com/office/officeart/2008/layout/HorizontalMultiLevelHierarchy"/>
    <dgm:cxn modelId="{2571AC49-0609-4223-969F-047154522FD8}" type="presOf" srcId="{DA9EC593-8E85-48DF-A103-843D562C6AAF}" destId="{FEE4E146-4D91-4046-962D-965AD181A9C6}" srcOrd="0" destOrd="0" presId="urn:microsoft.com/office/officeart/2008/layout/HorizontalMultiLevelHierarchy"/>
    <dgm:cxn modelId="{983E0ABC-780D-417E-9FF5-291660F8F966}" type="presOf" srcId="{04CA4190-2B04-4CE8-B0C3-B13EC82C99E9}" destId="{48F99ABB-2E4D-4765-9B2B-2525B6B4F3D9}" srcOrd="0" destOrd="0" presId="urn:microsoft.com/office/officeart/2008/layout/HorizontalMultiLevelHierarchy"/>
    <dgm:cxn modelId="{5316B73A-1BC9-4CBE-AC73-8041F5832681}" type="presOf" srcId="{188A50EB-1792-4167-ABE0-D7470D6D17CE}" destId="{E4D85E15-A438-402A-A383-6C074082A0D1}" srcOrd="1" destOrd="0" presId="urn:microsoft.com/office/officeart/2008/layout/HorizontalMultiLevelHierarchy"/>
    <dgm:cxn modelId="{B49B0B85-43F0-4AC7-908C-6C198E242013}" srcId="{04CA4190-2B04-4CE8-B0C3-B13EC82C99E9}" destId="{B55143FA-919B-42AA-A1C8-C4E096E7A2A2}" srcOrd="0" destOrd="0" parTransId="{BBE99480-DD31-4F3B-825E-34B6F89D4041}" sibTransId="{EC50A10D-557F-4CA5-8591-B6C4F26EDE81}"/>
    <dgm:cxn modelId="{281BC649-26D4-448C-981B-568D2E4248FE}" type="presOf" srcId="{3522D66A-6C0C-4770-9990-778D9A6FA4D7}" destId="{F967A71B-5084-40EA-90F2-EA3B59B00166}" srcOrd="0" destOrd="0" presId="urn:microsoft.com/office/officeart/2008/layout/HorizontalMultiLevelHierarchy"/>
    <dgm:cxn modelId="{FE8B206A-85C6-47A3-84C7-1EC8134EA496}" type="presOf" srcId="{188A50EB-1792-4167-ABE0-D7470D6D17CE}" destId="{9CC0ED08-B65A-4635-9D56-885EB9017F08}" srcOrd="0" destOrd="0" presId="urn:microsoft.com/office/officeart/2008/layout/HorizontalMultiLevelHierarchy"/>
    <dgm:cxn modelId="{EEA0A5D0-20DF-4987-8EA3-2E27DDAF4B51}" type="presOf" srcId="{B55143FA-919B-42AA-A1C8-C4E096E7A2A2}" destId="{A3D609C0-0044-423F-B4A6-AEBBA370394B}" srcOrd="0" destOrd="0" presId="urn:microsoft.com/office/officeart/2008/layout/HorizontalMultiLevelHierarchy"/>
    <dgm:cxn modelId="{0F1ED370-6704-48C5-8C67-0B90A673DB04}" type="presOf" srcId="{B8771FC0-8122-408D-AF97-406A7A450A3B}" destId="{91109C93-443A-4ABA-9803-79CFC1B01AA5}" srcOrd="0" destOrd="0" presId="urn:microsoft.com/office/officeart/2008/layout/HorizontalMultiLevelHierarchy"/>
    <dgm:cxn modelId="{F2B8EF26-6616-4092-8AAE-E70452D544BB}" srcId="{B55143FA-919B-42AA-A1C8-C4E096E7A2A2}" destId="{DA9EC593-8E85-48DF-A103-843D562C6AAF}" srcOrd="0" destOrd="0" parTransId="{188A50EB-1792-4167-ABE0-D7470D6D17CE}" sibTransId="{2353F5D9-3CD5-481B-A29F-0ECE15CE6A2F}"/>
    <dgm:cxn modelId="{93229D0F-023E-4060-BA97-8EC20DD5D300}" type="presOf" srcId="{5A9819E8-05C3-4628-9E9E-D5C8354CC372}" destId="{F19A63BE-FE9A-4D4C-A51E-6696F564EA41}" srcOrd="0" destOrd="0" presId="urn:microsoft.com/office/officeart/2008/layout/HorizontalMultiLevelHierarchy"/>
    <dgm:cxn modelId="{164FF61E-2A34-4D5C-BBC1-E7839C93FDE6}" type="presParOf" srcId="{48F99ABB-2E4D-4765-9B2B-2525B6B4F3D9}" destId="{8211E26D-3DFA-47E6-AAB3-1F8EA8E656B7}" srcOrd="0" destOrd="0" presId="urn:microsoft.com/office/officeart/2008/layout/HorizontalMultiLevelHierarchy"/>
    <dgm:cxn modelId="{F779A32C-1F61-495E-A2CD-B7775F574675}" type="presParOf" srcId="{8211E26D-3DFA-47E6-AAB3-1F8EA8E656B7}" destId="{A3D609C0-0044-423F-B4A6-AEBBA370394B}" srcOrd="0" destOrd="0" presId="urn:microsoft.com/office/officeart/2008/layout/HorizontalMultiLevelHierarchy"/>
    <dgm:cxn modelId="{BE2A528E-3ECA-4E82-899D-4DF61A2D87E8}" type="presParOf" srcId="{8211E26D-3DFA-47E6-AAB3-1F8EA8E656B7}" destId="{7118C26B-FBAB-4EE5-9756-8B82C61FC63A}" srcOrd="1" destOrd="0" presId="urn:microsoft.com/office/officeart/2008/layout/HorizontalMultiLevelHierarchy"/>
    <dgm:cxn modelId="{D4A1CF8D-4DA2-4D0F-94E7-6ECEA2593014}" type="presParOf" srcId="{7118C26B-FBAB-4EE5-9756-8B82C61FC63A}" destId="{9CC0ED08-B65A-4635-9D56-885EB9017F08}" srcOrd="0" destOrd="0" presId="urn:microsoft.com/office/officeart/2008/layout/HorizontalMultiLevelHierarchy"/>
    <dgm:cxn modelId="{1DA28A8B-8D36-4E67-874A-E65ADE744F29}" type="presParOf" srcId="{9CC0ED08-B65A-4635-9D56-885EB9017F08}" destId="{E4D85E15-A438-402A-A383-6C074082A0D1}" srcOrd="0" destOrd="0" presId="urn:microsoft.com/office/officeart/2008/layout/HorizontalMultiLevelHierarchy"/>
    <dgm:cxn modelId="{3DAA0864-95C9-46C2-897B-6B9475EE9BFF}" type="presParOf" srcId="{7118C26B-FBAB-4EE5-9756-8B82C61FC63A}" destId="{C9BD9853-B980-40EA-9EFB-7A4754104D84}" srcOrd="1" destOrd="0" presId="urn:microsoft.com/office/officeart/2008/layout/HorizontalMultiLevelHierarchy"/>
    <dgm:cxn modelId="{007AB165-C5B0-4FFE-8CEF-596E4C7989B6}" type="presParOf" srcId="{C9BD9853-B980-40EA-9EFB-7A4754104D84}" destId="{FEE4E146-4D91-4046-962D-965AD181A9C6}" srcOrd="0" destOrd="0" presId="urn:microsoft.com/office/officeart/2008/layout/HorizontalMultiLevelHierarchy"/>
    <dgm:cxn modelId="{4F40FB42-48B0-471F-BAB7-1D01687CE914}" type="presParOf" srcId="{C9BD9853-B980-40EA-9EFB-7A4754104D84}" destId="{9F2374D4-F782-4F5B-84B7-D6E93503199F}" srcOrd="1" destOrd="0" presId="urn:microsoft.com/office/officeart/2008/layout/HorizontalMultiLevelHierarchy"/>
    <dgm:cxn modelId="{44161D16-8E70-4E42-923A-65E30C7FFA86}" type="presParOf" srcId="{7118C26B-FBAB-4EE5-9756-8B82C61FC63A}" destId="{9C109FBA-7508-4926-87F2-7D34BC61AD17}" srcOrd="2" destOrd="0" presId="urn:microsoft.com/office/officeart/2008/layout/HorizontalMultiLevelHierarchy"/>
    <dgm:cxn modelId="{DAD7E96B-3BE9-4E2D-ADAA-979C18534F88}" type="presParOf" srcId="{9C109FBA-7508-4926-87F2-7D34BC61AD17}" destId="{B8A431A6-1798-4808-8264-58F609586C13}" srcOrd="0" destOrd="0" presId="urn:microsoft.com/office/officeart/2008/layout/HorizontalMultiLevelHierarchy"/>
    <dgm:cxn modelId="{AEA3C6EB-03A5-47D1-8A8E-D9A41D2D18D9}" type="presParOf" srcId="{7118C26B-FBAB-4EE5-9756-8B82C61FC63A}" destId="{D08BDC3E-4259-4B6B-967D-A1F2093D5AF9}" srcOrd="3" destOrd="0" presId="urn:microsoft.com/office/officeart/2008/layout/HorizontalMultiLevelHierarchy"/>
    <dgm:cxn modelId="{28744771-266B-4BAC-AB5F-D513D24E4AF6}" type="presParOf" srcId="{D08BDC3E-4259-4B6B-967D-A1F2093D5AF9}" destId="{0F96F34A-E6E4-4E6E-945F-67CB0FD10D49}" srcOrd="0" destOrd="0" presId="urn:microsoft.com/office/officeart/2008/layout/HorizontalMultiLevelHierarchy"/>
    <dgm:cxn modelId="{4200C737-7759-4704-AAE7-F27252BB5160}" type="presParOf" srcId="{D08BDC3E-4259-4B6B-967D-A1F2093D5AF9}" destId="{211938A8-95ED-421F-B971-9323E94A4570}" srcOrd="1" destOrd="0" presId="urn:microsoft.com/office/officeart/2008/layout/HorizontalMultiLevelHierarchy"/>
    <dgm:cxn modelId="{B047BD29-0ABF-45BA-8579-C525558EA7F3}" type="presParOf" srcId="{7118C26B-FBAB-4EE5-9756-8B82C61FC63A}" destId="{F967A71B-5084-40EA-90F2-EA3B59B00166}" srcOrd="4" destOrd="0" presId="urn:microsoft.com/office/officeart/2008/layout/HorizontalMultiLevelHierarchy"/>
    <dgm:cxn modelId="{DF4E86FC-53ED-41DD-BA77-78D796227B3E}" type="presParOf" srcId="{F967A71B-5084-40EA-90F2-EA3B59B00166}" destId="{4A477D04-F462-4330-B549-2D106FBA9E36}" srcOrd="0" destOrd="0" presId="urn:microsoft.com/office/officeart/2008/layout/HorizontalMultiLevelHierarchy"/>
    <dgm:cxn modelId="{BB90BF53-1956-436D-945C-E1D362EAA3AB}" type="presParOf" srcId="{7118C26B-FBAB-4EE5-9756-8B82C61FC63A}" destId="{DEBD3EA0-A030-419A-BF85-5DA270B4E1F0}" srcOrd="5" destOrd="0" presId="urn:microsoft.com/office/officeart/2008/layout/HorizontalMultiLevelHierarchy"/>
    <dgm:cxn modelId="{7EE5901B-7897-428D-8E1B-A83A780C6B3B}" type="presParOf" srcId="{DEBD3EA0-A030-419A-BF85-5DA270B4E1F0}" destId="{F19A63BE-FE9A-4D4C-A51E-6696F564EA41}" srcOrd="0" destOrd="0" presId="urn:microsoft.com/office/officeart/2008/layout/HorizontalMultiLevelHierarchy"/>
    <dgm:cxn modelId="{53E4CA9B-73BE-454E-AA8C-C97717F4879D}" type="presParOf" srcId="{DEBD3EA0-A030-419A-BF85-5DA270B4E1F0}" destId="{FCFD65EB-874E-43E8-9A31-A214E6369AB4}" srcOrd="1" destOrd="0" presId="urn:microsoft.com/office/officeart/2008/layout/HorizontalMultiLevelHierarchy"/>
    <dgm:cxn modelId="{9ECA78C8-BE95-4BEE-8024-F70161B6F7A5}" type="presParOf" srcId="{7118C26B-FBAB-4EE5-9756-8B82C61FC63A}" destId="{9BF8A260-F3FE-4FE9-A1A9-5A0399F9E150}" srcOrd="6" destOrd="0" presId="urn:microsoft.com/office/officeart/2008/layout/HorizontalMultiLevelHierarchy"/>
    <dgm:cxn modelId="{B81A0AC5-209E-4488-90AE-A1CAB80A4444}" type="presParOf" srcId="{9BF8A260-F3FE-4FE9-A1A9-5A0399F9E150}" destId="{5179EF70-6117-4E5D-9AA0-F6A7BE77C26B}" srcOrd="0" destOrd="0" presId="urn:microsoft.com/office/officeart/2008/layout/HorizontalMultiLevelHierarchy"/>
    <dgm:cxn modelId="{BD112689-B8B8-486E-8045-E25859EB9AD7}" type="presParOf" srcId="{7118C26B-FBAB-4EE5-9756-8B82C61FC63A}" destId="{2F2C1FC9-344C-4ED1-9A2D-A9554E51FFBF}" srcOrd="7" destOrd="0" presId="urn:microsoft.com/office/officeart/2008/layout/HorizontalMultiLevelHierarchy"/>
    <dgm:cxn modelId="{73FEB5BA-B355-4CE8-B007-3EE4AB9DD505}" type="presParOf" srcId="{2F2C1FC9-344C-4ED1-9A2D-A9554E51FFBF}" destId="{91109C93-443A-4ABA-9803-79CFC1B01AA5}" srcOrd="0" destOrd="0" presId="urn:microsoft.com/office/officeart/2008/layout/HorizontalMultiLevelHierarchy"/>
    <dgm:cxn modelId="{A86E203D-1756-474D-B2AA-5C493F73D487}" type="presParOf" srcId="{2F2C1FC9-344C-4ED1-9A2D-A9554E51FFBF}" destId="{6AF79991-C6DC-4E47-A376-C5C3B131B8E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DD8245-2279-4033-B178-17B6BDDBE7A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C"/>
        </a:p>
      </dgm:t>
    </dgm:pt>
    <dgm:pt modelId="{82259EB1-18FB-419A-AC3B-EB9EBE0B4275}">
      <dgm:prSet phldrT="[Texto]" custT="1"/>
      <dgm:spPr>
        <a:solidFill>
          <a:schemeClr val="tx2">
            <a:lumMod val="20000"/>
            <a:lumOff val="80000"/>
          </a:schemeClr>
        </a:solidFill>
      </dgm:spPr>
      <dgm:t>
        <a:bodyPr/>
        <a:lstStyle/>
        <a:p>
          <a:r>
            <a:rPr lang="es-ES" sz="3200" b="1" dirty="0" smtClean="0">
              <a:solidFill>
                <a:schemeClr val="tx1"/>
              </a:solidFill>
              <a:latin typeface="+mn-lt"/>
            </a:rPr>
            <a:t>TÍTULO</a:t>
          </a:r>
        </a:p>
        <a:p>
          <a:r>
            <a:rPr lang="es-EC" sz="3200" dirty="0" smtClean="0">
              <a:solidFill>
                <a:schemeClr val="tx1"/>
              </a:solidFill>
              <a:latin typeface="+mn-lt"/>
              <a:ea typeface="Calibri" panose="020F0502020204030204" pitchFamily="34" charset="0"/>
              <a:cs typeface="Times New Roman" panose="02020603050405020304" pitchFamily="18" charset="0"/>
            </a:rPr>
            <a:t>El Ejército ecuatoriano en apoyo a la institución encargada de la gestión de riesgos.</a:t>
          </a:r>
          <a:r>
            <a:rPr lang="es-ES" sz="3200" dirty="0" smtClean="0">
              <a:solidFill>
                <a:schemeClr val="tx1"/>
              </a:solidFill>
              <a:latin typeface="+mn-lt"/>
            </a:rPr>
            <a:t> </a:t>
          </a:r>
          <a:endParaRPr lang="es-EC" sz="3200" dirty="0">
            <a:solidFill>
              <a:schemeClr val="tx1"/>
            </a:solidFill>
            <a:latin typeface="+mn-lt"/>
          </a:endParaRPr>
        </a:p>
      </dgm:t>
    </dgm:pt>
    <dgm:pt modelId="{A7961EF3-10CF-4B6F-A354-62B6375D5CFF}" type="parTrans" cxnId="{B4F5AC5C-E2E3-42B4-9F10-39B87286585F}">
      <dgm:prSet/>
      <dgm:spPr/>
      <dgm:t>
        <a:bodyPr/>
        <a:lstStyle/>
        <a:p>
          <a:endParaRPr lang="es-EC">
            <a:solidFill>
              <a:schemeClr val="tx1"/>
            </a:solidFill>
            <a:latin typeface="+mn-lt"/>
          </a:endParaRPr>
        </a:p>
      </dgm:t>
    </dgm:pt>
    <dgm:pt modelId="{001D983C-2454-4AE0-80C9-5C08E8769235}" type="sibTrans" cxnId="{B4F5AC5C-E2E3-42B4-9F10-39B87286585F}">
      <dgm:prSet/>
      <dgm:spPr/>
      <dgm:t>
        <a:bodyPr/>
        <a:lstStyle/>
        <a:p>
          <a:endParaRPr lang="es-EC">
            <a:solidFill>
              <a:schemeClr val="tx1"/>
            </a:solidFill>
            <a:latin typeface="+mn-lt"/>
          </a:endParaRPr>
        </a:p>
      </dgm:t>
    </dgm:pt>
    <dgm:pt modelId="{6582F159-9CD9-45D4-8863-28CB403FCC39}">
      <dgm:prSet phldrT="[Texto]" custT="1"/>
      <dgm:spPr>
        <a:solidFill>
          <a:schemeClr val="accent4">
            <a:lumMod val="20000"/>
            <a:lumOff val="80000"/>
          </a:schemeClr>
        </a:solidFill>
      </dgm:spPr>
      <dgm:t>
        <a:bodyPr/>
        <a:lstStyle/>
        <a:p>
          <a:r>
            <a:rPr lang="es-ES" sz="2800" dirty="0" smtClean="0">
              <a:solidFill>
                <a:schemeClr val="tx1"/>
              </a:solidFill>
              <a:latin typeface="+mn-lt"/>
            </a:rPr>
            <a:t>OBJETIVO</a:t>
          </a:r>
        </a:p>
        <a:p>
          <a:r>
            <a:rPr lang="es-ES" sz="2800" dirty="0" smtClean="0">
              <a:solidFill>
                <a:schemeClr val="tx1"/>
              </a:solidFill>
              <a:latin typeface="+mn-lt"/>
            </a:rPr>
            <a:t>Establecer la estructura y organización.</a:t>
          </a:r>
          <a:endParaRPr lang="es-EC" sz="2800" dirty="0">
            <a:solidFill>
              <a:schemeClr val="tx1"/>
            </a:solidFill>
            <a:latin typeface="+mn-lt"/>
          </a:endParaRPr>
        </a:p>
      </dgm:t>
    </dgm:pt>
    <dgm:pt modelId="{8887A42C-0CFE-41DB-B960-36C34D7C92F4}" type="parTrans" cxnId="{96360EC9-2BFA-4040-B810-D7166DF65950}">
      <dgm:prSet/>
      <dgm:spPr/>
      <dgm:t>
        <a:bodyPr/>
        <a:lstStyle/>
        <a:p>
          <a:endParaRPr lang="es-EC">
            <a:solidFill>
              <a:schemeClr val="tx1"/>
            </a:solidFill>
            <a:latin typeface="+mn-lt"/>
          </a:endParaRPr>
        </a:p>
      </dgm:t>
    </dgm:pt>
    <dgm:pt modelId="{4BDA28CF-ED54-4702-8149-6CC1109975A5}" type="sibTrans" cxnId="{96360EC9-2BFA-4040-B810-D7166DF65950}">
      <dgm:prSet/>
      <dgm:spPr/>
      <dgm:t>
        <a:bodyPr/>
        <a:lstStyle/>
        <a:p>
          <a:endParaRPr lang="es-EC">
            <a:solidFill>
              <a:schemeClr val="tx1"/>
            </a:solidFill>
            <a:latin typeface="+mn-lt"/>
          </a:endParaRPr>
        </a:p>
      </dgm:t>
    </dgm:pt>
    <dgm:pt modelId="{8121013F-CB51-4AF3-9415-DA23C95EFB7A}">
      <dgm:prSet phldrT="[Texto]" custT="1"/>
      <dgm:spPr>
        <a:solidFill>
          <a:schemeClr val="accent4">
            <a:lumMod val="20000"/>
            <a:lumOff val="80000"/>
          </a:schemeClr>
        </a:solidFill>
      </dgm:spPr>
      <dgm:t>
        <a:bodyPr/>
        <a:lstStyle/>
        <a:p>
          <a:pPr algn="ctr"/>
          <a:r>
            <a:rPr lang="es-ES" sz="2800" dirty="0" smtClean="0">
              <a:solidFill>
                <a:schemeClr val="tx1"/>
              </a:solidFill>
              <a:latin typeface="+mn-lt"/>
            </a:rPr>
            <a:t>ALCANCE</a:t>
          </a:r>
        </a:p>
        <a:p>
          <a:pPr algn="just"/>
          <a:r>
            <a:rPr lang="es-EC" sz="2800" dirty="0" smtClean="0">
              <a:solidFill>
                <a:schemeClr val="tx1"/>
              </a:solidFill>
              <a:latin typeface="+mn-lt"/>
            </a:rPr>
            <a:t>Todas las unidades del Ejército ecuatoriano.</a:t>
          </a:r>
        </a:p>
        <a:p>
          <a:pPr algn="just"/>
          <a:r>
            <a:rPr lang="es-EC" sz="2800" dirty="0" smtClean="0">
              <a:solidFill>
                <a:schemeClr val="tx1"/>
              </a:solidFill>
              <a:latin typeface="+mn-lt"/>
            </a:rPr>
            <a:t>Instituciones del Estado </a:t>
          </a:r>
          <a:endParaRPr lang="es-EC" sz="2800" dirty="0">
            <a:solidFill>
              <a:schemeClr val="tx1"/>
            </a:solidFill>
            <a:latin typeface="+mn-lt"/>
          </a:endParaRPr>
        </a:p>
      </dgm:t>
    </dgm:pt>
    <dgm:pt modelId="{8D5C4A4E-AA57-48F7-9521-98EDFD356708}" type="parTrans" cxnId="{EFB3809F-BB80-41FD-BD93-B2241CBFDB3D}">
      <dgm:prSet/>
      <dgm:spPr/>
      <dgm:t>
        <a:bodyPr/>
        <a:lstStyle/>
        <a:p>
          <a:endParaRPr lang="es-EC">
            <a:solidFill>
              <a:schemeClr val="tx1"/>
            </a:solidFill>
            <a:latin typeface="+mn-lt"/>
          </a:endParaRPr>
        </a:p>
      </dgm:t>
    </dgm:pt>
    <dgm:pt modelId="{EADEE402-704E-4CCE-89BB-3FC9C6560D1B}" type="sibTrans" cxnId="{EFB3809F-BB80-41FD-BD93-B2241CBFDB3D}">
      <dgm:prSet/>
      <dgm:spPr/>
      <dgm:t>
        <a:bodyPr/>
        <a:lstStyle/>
        <a:p>
          <a:endParaRPr lang="es-EC">
            <a:solidFill>
              <a:schemeClr val="tx1"/>
            </a:solidFill>
            <a:latin typeface="+mn-lt"/>
          </a:endParaRPr>
        </a:p>
      </dgm:t>
    </dgm:pt>
    <dgm:pt modelId="{22431BB8-008D-41B5-B722-D9A3B1B0E46E}" type="pres">
      <dgm:prSet presAssocID="{F1DD8245-2279-4033-B178-17B6BDDBE7A1}" presName="composite" presStyleCnt="0">
        <dgm:presLayoutVars>
          <dgm:chMax val="1"/>
          <dgm:dir/>
          <dgm:resizeHandles val="exact"/>
        </dgm:presLayoutVars>
      </dgm:prSet>
      <dgm:spPr/>
      <dgm:t>
        <a:bodyPr/>
        <a:lstStyle/>
        <a:p>
          <a:endParaRPr lang="es-EC"/>
        </a:p>
      </dgm:t>
    </dgm:pt>
    <dgm:pt modelId="{5D0BDD48-9835-44BC-ABA3-9649B8597508}" type="pres">
      <dgm:prSet presAssocID="{82259EB1-18FB-419A-AC3B-EB9EBE0B4275}" presName="roof" presStyleLbl="dkBgShp" presStyleIdx="0" presStyleCnt="2" custScaleY="147496" custLinFactNeighborX="3958" custLinFactNeighborY="3230"/>
      <dgm:spPr/>
      <dgm:t>
        <a:bodyPr/>
        <a:lstStyle/>
        <a:p>
          <a:endParaRPr lang="es-EC"/>
        </a:p>
      </dgm:t>
    </dgm:pt>
    <dgm:pt modelId="{B9C94223-5C1A-45FE-8D51-A7E911A9BBF5}" type="pres">
      <dgm:prSet presAssocID="{82259EB1-18FB-419A-AC3B-EB9EBE0B4275}" presName="pillars" presStyleCnt="0"/>
      <dgm:spPr/>
    </dgm:pt>
    <dgm:pt modelId="{39203C31-E672-4023-9A10-939D97140E91}" type="pres">
      <dgm:prSet presAssocID="{82259EB1-18FB-419A-AC3B-EB9EBE0B4275}" presName="pillar1" presStyleLbl="node1" presStyleIdx="0" presStyleCnt="2" custLinFactNeighborY="10095">
        <dgm:presLayoutVars>
          <dgm:bulletEnabled val="1"/>
        </dgm:presLayoutVars>
      </dgm:prSet>
      <dgm:spPr/>
      <dgm:t>
        <a:bodyPr/>
        <a:lstStyle/>
        <a:p>
          <a:endParaRPr lang="es-EC"/>
        </a:p>
      </dgm:t>
    </dgm:pt>
    <dgm:pt modelId="{067FB4F6-FB17-434D-A214-C02EC01D924F}" type="pres">
      <dgm:prSet presAssocID="{8121013F-CB51-4AF3-9415-DA23C95EFB7A}" presName="pillarX" presStyleLbl="node1" presStyleIdx="1" presStyleCnt="2" custScaleY="97024" custLinFactNeighborX="720" custLinFactNeighborY="3124">
        <dgm:presLayoutVars>
          <dgm:bulletEnabled val="1"/>
        </dgm:presLayoutVars>
      </dgm:prSet>
      <dgm:spPr/>
      <dgm:t>
        <a:bodyPr/>
        <a:lstStyle/>
        <a:p>
          <a:endParaRPr lang="es-EC"/>
        </a:p>
      </dgm:t>
    </dgm:pt>
    <dgm:pt modelId="{2E7A4768-0D9F-4238-BD99-60074BCCAB3B}" type="pres">
      <dgm:prSet presAssocID="{82259EB1-18FB-419A-AC3B-EB9EBE0B4275}" presName="base" presStyleLbl="dkBgShp" presStyleIdx="1" presStyleCnt="2" custLinFactNeighborX="2999" custLinFactNeighborY="-34088"/>
      <dgm:spPr>
        <a:solidFill>
          <a:schemeClr val="accent6">
            <a:lumMod val="40000"/>
            <a:lumOff val="60000"/>
          </a:schemeClr>
        </a:solidFill>
      </dgm:spPr>
    </dgm:pt>
  </dgm:ptLst>
  <dgm:cxnLst>
    <dgm:cxn modelId="{F6FB27AA-5A9A-4B8C-B1EF-BCCEE219E428}" type="presOf" srcId="{82259EB1-18FB-419A-AC3B-EB9EBE0B4275}" destId="{5D0BDD48-9835-44BC-ABA3-9649B8597508}" srcOrd="0" destOrd="0" presId="urn:microsoft.com/office/officeart/2005/8/layout/hList3"/>
    <dgm:cxn modelId="{1544556F-77B7-49B2-91ED-C811F1885203}" type="presOf" srcId="{6582F159-9CD9-45D4-8863-28CB403FCC39}" destId="{39203C31-E672-4023-9A10-939D97140E91}" srcOrd="0" destOrd="0" presId="urn:microsoft.com/office/officeart/2005/8/layout/hList3"/>
    <dgm:cxn modelId="{96360EC9-2BFA-4040-B810-D7166DF65950}" srcId="{82259EB1-18FB-419A-AC3B-EB9EBE0B4275}" destId="{6582F159-9CD9-45D4-8863-28CB403FCC39}" srcOrd="0" destOrd="0" parTransId="{8887A42C-0CFE-41DB-B960-36C34D7C92F4}" sibTransId="{4BDA28CF-ED54-4702-8149-6CC1109975A5}"/>
    <dgm:cxn modelId="{EFB3809F-BB80-41FD-BD93-B2241CBFDB3D}" srcId="{82259EB1-18FB-419A-AC3B-EB9EBE0B4275}" destId="{8121013F-CB51-4AF3-9415-DA23C95EFB7A}" srcOrd="1" destOrd="0" parTransId="{8D5C4A4E-AA57-48F7-9521-98EDFD356708}" sibTransId="{EADEE402-704E-4CCE-89BB-3FC9C6560D1B}"/>
    <dgm:cxn modelId="{E63234A8-9AD7-4A96-BE74-A00EBE0838A4}" type="presOf" srcId="{8121013F-CB51-4AF3-9415-DA23C95EFB7A}" destId="{067FB4F6-FB17-434D-A214-C02EC01D924F}" srcOrd="0" destOrd="0" presId="urn:microsoft.com/office/officeart/2005/8/layout/hList3"/>
    <dgm:cxn modelId="{B4F5AC5C-E2E3-42B4-9F10-39B87286585F}" srcId="{F1DD8245-2279-4033-B178-17B6BDDBE7A1}" destId="{82259EB1-18FB-419A-AC3B-EB9EBE0B4275}" srcOrd="0" destOrd="0" parTransId="{A7961EF3-10CF-4B6F-A354-62B6375D5CFF}" sibTransId="{001D983C-2454-4AE0-80C9-5C08E8769235}"/>
    <dgm:cxn modelId="{1497CD25-D38C-42BE-8680-3E9F1DDF9A50}" type="presOf" srcId="{F1DD8245-2279-4033-B178-17B6BDDBE7A1}" destId="{22431BB8-008D-41B5-B722-D9A3B1B0E46E}" srcOrd="0" destOrd="0" presId="urn:microsoft.com/office/officeart/2005/8/layout/hList3"/>
    <dgm:cxn modelId="{2AEAD4A4-A3F2-4A34-93C2-C91B8A357E3C}" type="presParOf" srcId="{22431BB8-008D-41B5-B722-D9A3B1B0E46E}" destId="{5D0BDD48-9835-44BC-ABA3-9649B8597508}" srcOrd="0" destOrd="0" presId="urn:microsoft.com/office/officeart/2005/8/layout/hList3"/>
    <dgm:cxn modelId="{D71769F1-39D7-40D0-837A-DFC4BC9A98FA}" type="presParOf" srcId="{22431BB8-008D-41B5-B722-D9A3B1B0E46E}" destId="{B9C94223-5C1A-45FE-8D51-A7E911A9BBF5}" srcOrd="1" destOrd="0" presId="urn:microsoft.com/office/officeart/2005/8/layout/hList3"/>
    <dgm:cxn modelId="{9E253EF2-53C6-4DA7-8914-EAEA61634E35}" type="presParOf" srcId="{B9C94223-5C1A-45FE-8D51-A7E911A9BBF5}" destId="{39203C31-E672-4023-9A10-939D97140E91}" srcOrd="0" destOrd="0" presId="urn:microsoft.com/office/officeart/2005/8/layout/hList3"/>
    <dgm:cxn modelId="{A13A7FB3-D655-4C57-AD8B-ABB71450E864}" type="presParOf" srcId="{B9C94223-5C1A-45FE-8D51-A7E911A9BBF5}" destId="{067FB4F6-FB17-434D-A214-C02EC01D924F}" srcOrd="1" destOrd="0" presId="urn:microsoft.com/office/officeart/2005/8/layout/hList3"/>
    <dgm:cxn modelId="{542AB846-FD8A-41CB-830F-2E446929455B}" type="presParOf" srcId="{22431BB8-008D-41B5-B722-D9A3B1B0E46E}" destId="{2E7A4768-0D9F-4238-BD99-60074BCCAB3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698381-5F02-4730-A020-6AA2FEAD260A}"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s-EC"/>
        </a:p>
      </dgm:t>
    </dgm:pt>
    <dgm:pt modelId="{7BA7CF4C-89F9-4879-9F82-CF889922F1B3}">
      <dgm:prSet custT="1"/>
      <dgm:spPr>
        <a:solidFill>
          <a:srgbClr val="FFFF00"/>
        </a:solidFill>
      </dgm:spPr>
      <dgm:t>
        <a:bodyPr/>
        <a:lstStyle/>
        <a:p>
          <a:r>
            <a:rPr lang="es-EC" sz="1600" dirty="0" smtClean="0">
              <a:solidFill>
                <a:schemeClr val="tx1"/>
              </a:solidFill>
              <a:latin typeface="Arial" panose="020B0604020202020204" pitchFamily="34" charset="0"/>
              <a:cs typeface="Arial" panose="020B0604020202020204" pitchFamily="34" charset="0"/>
            </a:rPr>
            <a:t>Apoyo a las Instituciones del Estado</a:t>
          </a:r>
          <a:endParaRPr lang="es-EC" sz="1600" dirty="0">
            <a:solidFill>
              <a:schemeClr val="tx1"/>
            </a:solidFill>
            <a:latin typeface="Arial" panose="020B0604020202020204" pitchFamily="34" charset="0"/>
            <a:cs typeface="Arial" panose="020B0604020202020204" pitchFamily="34" charset="0"/>
          </a:endParaRPr>
        </a:p>
      </dgm:t>
    </dgm:pt>
    <dgm:pt modelId="{0B161085-2CDD-4482-A719-5CEA2370D4EC}" type="parTrans" cxnId="{F205B3AE-3F3F-441A-B100-52D162E89633}">
      <dgm:prSet/>
      <dgm:spPr/>
      <dgm:t>
        <a:bodyPr/>
        <a:lstStyle/>
        <a:p>
          <a:endParaRPr lang="es-EC"/>
        </a:p>
      </dgm:t>
    </dgm:pt>
    <dgm:pt modelId="{33BD29CA-831A-4418-AF08-C2107745EFDF}" type="sibTrans" cxnId="{F205B3AE-3F3F-441A-B100-52D162E89633}">
      <dgm:prSet/>
      <dgm:spPr/>
      <dgm:t>
        <a:bodyPr/>
        <a:lstStyle/>
        <a:p>
          <a:endParaRPr lang="es-EC"/>
        </a:p>
      </dgm:t>
    </dgm:pt>
    <dgm:pt modelId="{EE16F710-F11E-4100-9353-7FB556B0891C}">
      <dgm:prSet custT="1"/>
      <dgm:spPr>
        <a:solidFill>
          <a:schemeClr val="accent4">
            <a:lumMod val="60000"/>
            <a:lumOff val="40000"/>
          </a:schemeClr>
        </a:solidFill>
      </dgm:spPr>
      <dgm:t>
        <a:bodyPr/>
        <a:lstStyle/>
        <a:p>
          <a:r>
            <a:rPr lang="es-EC" sz="1600" dirty="0" smtClean="0">
              <a:solidFill>
                <a:schemeClr val="tx1"/>
              </a:solidFill>
              <a:latin typeface="Arial" panose="020B0604020202020204" pitchFamily="34" charset="0"/>
              <a:cs typeface="Arial" panose="020B0604020202020204" pitchFamily="34" charset="0"/>
            </a:rPr>
            <a:t>Operaciones Terrestres Unificadas</a:t>
          </a:r>
          <a:endParaRPr lang="es-EC" sz="1600" dirty="0">
            <a:solidFill>
              <a:schemeClr val="tx1"/>
            </a:solidFill>
            <a:latin typeface="Arial" panose="020B0604020202020204" pitchFamily="34" charset="0"/>
            <a:cs typeface="Arial" panose="020B0604020202020204" pitchFamily="34" charset="0"/>
          </a:endParaRPr>
        </a:p>
      </dgm:t>
    </dgm:pt>
    <dgm:pt modelId="{B3877BE0-7B3F-4A06-8843-31A6AD194947}" type="parTrans" cxnId="{60F41A34-8B2C-4E6F-8FC7-2069B4423F20}">
      <dgm:prSet/>
      <dgm:spPr/>
      <dgm:t>
        <a:bodyPr/>
        <a:lstStyle/>
        <a:p>
          <a:endParaRPr lang="es-EC"/>
        </a:p>
      </dgm:t>
    </dgm:pt>
    <dgm:pt modelId="{15AB38AC-2E3E-4EBE-8EBC-95ACC3424972}" type="sibTrans" cxnId="{60F41A34-8B2C-4E6F-8FC7-2069B4423F20}">
      <dgm:prSet/>
      <dgm:spPr/>
      <dgm:t>
        <a:bodyPr/>
        <a:lstStyle/>
        <a:p>
          <a:endParaRPr lang="es-EC"/>
        </a:p>
      </dgm:t>
    </dgm:pt>
    <dgm:pt modelId="{0FDEAD65-9E4B-4D72-BDCE-94C20D5FAA5E}">
      <dgm:prSet custT="1"/>
      <dgm:spPr/>
      <dgm:t>
        <a:bodyPr/>
        <a:lstStyle/>
        <a:p>
          <a:r>
            <a:rPr lang="es-ES" sz="1800" dirty="0" smtClean="0">
              <a:solidFill>
                <a:schemeClr val="tx1"/>
              </a:solidFill>
              <a:latin typeface="Arial" panose="020B0604020202020204" pitchFamily="34" charset="0"/>
              <a:cs typeface="Arial" panose="020B0604020202020204" pitchFamily="34" charset="0"/>
            </a:rPr>
            <a:t>Acción Unificada</a:t>
          </a:r>
          <a:endParaRPr lang="es-EC" sz="1800" dirty="0">
            <a:solidFill>
              <a:schemeClr val="tx1"/>
            </a:solidFill>
            <a:latin typeface="Arial" panose="020B0604020202020204" pitchFamily="34" charset="0"/>
            <a:cs typeface="Arial" panose="020B0604020202020204" pitchFamily="34" charset="0"/>
          </a:endParaRPr>
        </a:p>
      </dgm:t>
    </dgm:pt>
    <dgm:pt modelId="{14C03378-4DF7-4366-BB77-DE2DB107472E}" type="parTrans" cxnId="{9846072B-EF0D-4BD8-9B1E-7B28D3615A7A}">
      <dgm:prSet/>
      <dgm:spPr/>
      <dgm:t>
        <a:bodyPr/>
        <a:lstStyle/>
        <a:p>
          <a:endParaRPr lang="es-EC"/>
        </a:p>
      </dgm:t>
    </dgm:pt>
    <dgm:pt modelId="{6A65FCB7-74CB-4D0E-8FCC-9059FD7E67DE}" type="sibTrans" cxnId="{9846072B-EF0D-4BD8-9B1E-7B28D3615A7A}">
      <dgm:prSet/>
      <dgm:spPr/>
      <dgm:t>
        <a:bodyPr/>
        <a:lstStyle/>
        <a:p>
          <a:endParaRPr lang="es-EC"/>
        </a:p>
      </dgm:t>
    </dgm:pt>
    <dgm:pt modelId="{0EB21AA0-ED1E-4BC7-A398-AD2925A960AC}" type="pres">
      <dgm:prSet presAssocID="{A4698381-5F02-4730-A020-6AA2FEAD260A}" presName="Name0" presStyleCnt="0">
        <dgm:presLayoutVars>
          <dgm:dir/>
          <dgm:resizeHandles val="exact"/>
        </dgm:presLayoutVars>
      </dgm:prSet>
      <dgm:spPr/>
      <dgm:t>
        <a:bodyPr/>
        <a:lstStyle/>
        <a:p>
          <a:endParaRPr lang="es-EC"/>
        </a:p>
      </dgm:t>
    </dgm:pt>
    <dgm:pt modelId="{F3006C64-32FE-4BED-A47D-90EFB56D8454}" type="pres">
      <dgm:prSet presAssocID="{A4698381-5F02-4730-A020-6AA2FEAD260A}" presName="cycle" presStyleCnt="0"/>
      <dgm:spPr/>
    </dgm:pt>
    <dgm:pt modelId="{C66EF783-3C61-40F4-8CF9-5192C323FE35}" type="pres">
      <dgm:prSet presAssocID="{7BA7CF4C-89F9-4879-9F82-CF889922F1B3}" presName="nodeFirstNode" presStyleLbl="node1" presStyleIdx="0" presStyleCnt="3" custScaleX="99021" custScaleY="45808" custRadScaleRad="144282" custRadScaleInc="60227">
        <dgm:presLayoutVars>
          <dgm:bulletEnabled val="1"/>
        </dgm:presLayoutVars>
      </dgm:prSet>
      <dgm:spPr/>
      <dgm:t>
        <a:bodyPr/>
        <a:lstStyle/>
        <a:p>
          <a:endParaRPr lang="es-EC"/>
        </a:p>
      </dgm:t>
    </dgm:pt>
    <dgm:pt modelId="{F16B6570-1D5E-440F-844E-D72E7060B81C}" type="pres">
      <dgm:prSet presAssocID="{33BD29CA-831A-4418-AF08-C2107745EFDF}" presName="sibTransFirstNode" presStyleLbl="bgShp" presStyleIdx="0" presStyleCnt="1" custAng="635023" custLinFactNeighborX="-63156" custLinFactNeighborY="-12847" custRadScaleRad="399950"/>
      <dgm:spPr/>
      <dgm:t>
        <a:bodyPr/>
        <a:lstStyle/>
        <a:p>
          <a:endParaRPr lang="es-EC"/>
        </a:p>
      </dgm:t>
    </dgm:pt>
    <dgm:pt modelId="{7658B3F5-7B17-4471-81CC-9CD3BA477C50}" type="pres">
      <dgm:prSet presAssocID="{0FDEAD65-9E4B-4D72-BDCE-94C20D5FAA5E}" presName="nodeFollowingNodes" presStyleLbl="node1" presStyleIdx="1" presStyleCnt="3" custScaleX="99421" custScaleY="37696" custRadScaleRad="150852" custRadScaleInc="-196272">
        <dgm:presLayoutVars>
          <dgm:bulletEnabled val="1"/>
        </dgm:presLayoutVars>
      </dgm:prSet>
      <dgm:spPr/>
      <dgm:t>
        <a:bodyPr/>
        <a:lstStyle/>
        <a:p>
          <a:endParaRPr lang="es-EC"/>
        </a:p>
      </dgm:t>
    </dgm:pt>
    <dgm:pt modelId="{D8CD0AEE-6B36-4DBC-BFFC-F009E4CE2025}" type="pres">
      <dgm:prSet presAssocID="{EE16F710-F11E-4100-9353-7FB556B0891C}" presName="nodeFollowingNodes" presStyleLbl="node1" presStyleIdx="2" presStyleCnt="3" custScaleX="90690" custScaleY="47067" custRadScaleRad="45259" custRadScaleInc="-27019">
        <dgm:presLayoutVars>
          <dgm:bulletEnabled val="1"/>
        </dgm:presLayoutVars>
      </dgm:prSet>
      <dgm:spPr/>
      <dgm:t>
        <a:bodyPr/>
        <a:lstStyle/>
        <a:p>
          <a:endParaRPr lang="es-EC"/>
        </a:p>
      </dgm:t>
    </dgm:pt>
  </dgm:ptLst>
  <dgm:cxnLst>
    <dgm:cxn modelId="{F157B608-0334-460A-B3B6-B2CB8FB97B4F}" type="presOf" srcId="{0FDEAD65-9E4B-4D72-BDCE-94C20D5FAA5E}" destId="{7658B3F5-7B17-4471-81CC-9CD3BA477C50}" srcOrd="0" destOrd="0" presId="urn:microsoft.com/office/officeart/2005/8/layout/cycle3"/>
    <dgm:cxn modelId="{60E39A8E-771C-474C-9E6B-379C179E4942}" type="presOf" srcId="{EE16F710-F11E-4100-9353-7FB556B0891C}" destId="{D8CD0AEE-6B36-4DBC-BFFC-F009E4CE2025}" srcOrd="0" destOrd="0" presId="urn:microsoft.com/office/officeart/2005/8/layout/cycle3"/>
    <dgm:cxn modelId="{9E5886A1-4A13-4912-91FC-D83A919AB50B}" type="presOf" srcId="{33BD29CA-831A-4418-AF08-C2107745EFDF}" destId="{F16B6570-1D5E-440F-844E-D72E7060B81C}" srcOrd="0" destOrd="0" presId="urn:microsoft.com/office/officeart/2005/8/layout/cycle3"/>
    <dgm:cxn modelId="{F205B3AE-3F3F-441A-B100-52D162E89633}" srcId="{A4698381-5F02-4730-A020-6AA2FEAD260A}" destId="{7BA7CF4C-89F9-4879-9F82-CF889922F1B3}" srcOrd="0" destOrd="0" parTransId="{0B161085-2CDD-4482-A719-5CEA2370D4EC}" sibTransId="{33BD29CA-831A-4418-AF08-C2107745EFDF}"/>
    <dgm:cxn modelId="{9846072B-EF0D-4BD8-9B1E-7B28D3615A7A}" srcId="{A4698381-5F02-4730-A020-6AA2FEAD260A}" destId="{0FDEAD65-9E4B-4D72-BDCE-94C20D5FAA5E}" srcOrd="1" destOrd="0" parTransId="{14C03378-4DF7-4366-BB77-DE2DB107472E}" sibTransId="{6A65FCB7-74CB-4D0E-8FCC-9059FD7E67DE}"/>
    <dgm:cxn modelId="{D1E7D623-A1F0-4C57-9D4F-6E7D05EBDB16}" type="presOf" srcId="{A4698381-5F02-4730-A020-6AA2FEAD260A}" destId="{0EB21AA0-ED1E-4BC7-A398-AD2925A960AC}" srcOrd="0" destOrd="0" presId="urn:microsoft.com/office/officeart/2005/8/layout/cycle3"/>
    <dgm:cxn modelId="{331BFF99-D00E-4C19-A0FC-CB17B7F711D3}" type="presOf" srcId="{7BA7CF4C-89F9-4879-9F82-CF889922F1B3}" destId="{C66EF783-3C61-40F4-8CF9-5192C323FE35}" srcOrd="0" destOrd="0" presId="urn:microsoft.com/office/officeart/2005/8/layout/cycle3"/>
    <dgm:cxn modelId="{60F41A34-8B2C-4E6F-8FC7-2069B4423F20}" srcId="{A4698381-5F02-4730-A020-6AA2FEAD260A}" destId="{EE16F710-F11E-4100-9353-7FB556B0891C}" srcOrd="2" destOrd="0" parTransId="{B3877BE0-7B3F-4A06-8843-31A6AD194947}" sibTransId="{15AB38AC-2E3E-4EBE-8EBC-95ACC3424972}"/>
    <dgm:cxn modelId="{33ADF4F2-ECBC-4A12-A0B6-8840422FA652}" type="presParOf" srcId="{0EB21AA0-ED1E-4BC7-A398-AD2925A960AC}" destId="{F3006C64-32FE-4BED-A47D-90EFB56D8454}" srcOrd="0" destOrd="0" presId="urn:microsoft.com/office/officeart/2005/8/layout/cycle3"/>
    <dgm:cxn modelId="{F5636CC1-42FA-4FA0-9514-5F6B22AF1C02}" type="presParOf" srcId="{F3006C64-32FE-4BED-A47D-90EFB56D8454}" destId="{C66EF783-3C61-40F4-8CF9-5192C323FE35}" srcOrd="0" destOrd="0" presId="urn:microsoft.com/office/officeart/2005/8/layout/cycle3"/>
    <dgm:cxn modelId="{BE10B711-9B43-49D8-94D2-C5EC6FB56DDE}" type="presParOf" srcId="{F3006C64-32FE-4BED-A47D-90EFB56D8454}" destId="{F16B6570-1D5E-440F-844E-D72E7060B81C}" srcOrd="1" destOrd="0" presId="urn:microsoft.com/office/officeart/2005/8/layout/cycle3"/>
    <dgm:cxn modelId="{BE4183B5-239E-406E-BBDE-F218D7D62848}" type="presParOf" srcId="{F3006C64-32FE-4BED-A47D-90EFB56D8454}" destId="{7658B3F5-7B17-4471-81CC-9CD3BA477C50}" srcOrd="2" destOrd="0" presId="urn:microsoft.com/office/officeart/2005/8/layout/cycle3"/>
    <dgm:cxn modelId="{9F212CB7-259F-4BBF-83C8-95B38631DB7A}" type="presParOf" srcId="{F3006C64-32FE-4BED-A47D-90EFB56D8454}" destId="{D8CD0AEE-6B36-4DBC-BFFC-F009E4CE2025}"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66A5A8-F126-48D8-9B3E-62D34D100BC9}"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es-EC"/>
        </a:p>
      </dgm:t>
    </dgm:pt>
    <dgm:pt modelId="{EC92F836-0DD7-4780-8A7C-C65BF40EB80F}">
      <dgm:prSet phldrT="[Texto]"/>
      <dgm:spPr/>
      <dgm:t>
        <a:bodyPr/>
        <a:lstStyle/>
        <a:p>
          <a:r>
            <a:rPr lang="es-ES" dirty="0" smtClean="0"/>
            <a:t>Acción </a:t>
          </a:r>
          <a:r>
            <a:rPr lang="es-ES" dirty="0" err="1" smtClean="0"/>
            <a:t>prehospitalaria</a:t>
          </a:r>
          <a:endParaRPr lang="es-EC" dirty="0"/>
        </a:p>
      </dgm:t>
    </dgm:pt>
    <dgm:pt modelId="{63088D19-9655-48FF-B0FF-462480C24A6F}" type="parTrans" cxnId="{7B79A726-855B-4F0F-A8F8-6047E488D3D4}">
      <dgm:prSet/>
      <dgm:spPr/>
      <dgm:t>
        <a:bodyPr/>
        <a:lstStyle/>
        <a:p>
          <a:endParaRPr lang="es-EC"/>
        </a:p>
      </dgm:t>
    </dgm:pt>
    <dgm:pt modelId="{0E1C38CA-8E2D-42EC-8625-0BCDC58D9188}" type="sibTrans" cxnId="{7B79A726-855B-4F0F-A8F8-6047E488D3D4}">
      <dgm:prSet/>
      <dgm:spPr/>
      <dgm:t>
        <a:bodyPr/>
        <a:lstStyle/>
        <a:p>
          <a:endParaRPr lang="es-EC"/>
        </a:p>
      </dgm:t>
    </dgm:pt>
    <dgm:pt modelId="{BA1B2BC5-3B78-4763-96E2-0A06F39AD58C}">
      <dgm:prSet phldrT="[Texto]"/>
      <dgm:spPr/>
      <dgm:t>
        <a:bodyPr/>
        <a:lstStyle/>
        <a:p>
          <a:r>
            <a:rPr lang="es-ES" dirty="0" smtClean="0"/>
            <a:t>Búsqueda y rescate</a:t>
          </a:r>
          <a:endParaRPr lang="es-EC" dirty="0"/>
        </a:p>
      </dgm:t>
    </dgm:pt>
    <dgm:pt modelId="{65F70DDE-6707-478C-9A71-72625344DA8C}" type="parTrans" cxnId="{8D353AFF-642D-4BAB-AF28-D02286B39D35}">
      <dgm:prSet/>
      <dgm:spPr/>
      <dgm:t>
        <a:bodyPr/>
        <a:lstStyle/>
        <a:p>
          <a:endParaRPr lang="es-EC"/>
        </a:p>
      </dgm:t>
    </dgm:pt>
    <dgm:pt modelId="{5E460912-B602-46E6-89FA-A89B3F88AA6E}" type="sibTrans" cxnId="{8D353AFF-642D-4BAB-AF28-D02286B39D35}">
      <dgm:prSet/>
      <dgm:spPr/>
      <dgm:t>
        <a:bodyPr/>
        <a:lstStyle/>
        <a:p>
          <a:endParaRPr lang="es-EC"/>
        </a:p>
      </dgm:t>
    </dgm:pt>
    <dgm:pt modelId="{E0E1BA72-F372-44C7-A280-095EB0CD03CB}">
      <dgm:prSet phldrT="[Texto]"/>
      <dgm:spPr/>
      <dgm:t>
        <a:bodyPr/>
        <a:lstStyle/>
        <a:p>
          <a:r>
            <a:rPr lang="es-ES" dirty="0" smtClean="0"/>
            <a:t>Incendios forestales</a:t>
          </a:r>
          <a:endParaRPr lang="es-EC" dirty="0"/>
        </a:p>
      </dgm:t>
    </dgm:pt>
    <dgm:pt modelId="{50BA010B-8051-4C50-B495-EB1426DA4D7F}" type="parTrans" cxnId="{14385C75-5E5C-4EFD-B5F3-BD1D197B447B}">
      <dgm:prSet/>
      <dgm:spPr/>
      <dgm:t>
        <a:bodyPr/>
        <a:lstStyle/>
        <a:p>
          <a:endParaRPr lang="es-EC"/>
        </a:p>
      </dgm:t>
    </dgm:pt>
    <dgm:pt modelId="{A2B1CA89-601A-44A9-8725-C5A6396881ED}" type="sibTrans" cxnId="{14385C75-5E5C-4EFD-B5F3-BD1D197B447B}">
      <dgm:prSet/>
      <dgm:spPr/>
      <dgm:t>
        <a:bodyPr/>
        <a:lstStyle/>
        <a:p>
          <a:endParaRPr lang="es-EC"/>
        </a:p>
      </dgm:t>
    </dgm:pt>
    <dgm:pt modelId="{8DA8B8C5-E901-4CA6-98AB-1E1D495DC350}">
      <dgm:prSet phldrT="[Texto]"/>
      <dgm:spPr/>
      <dgm:t>
        <a:bodyPr/>
        <a:lstStyle/>
        <a:p>
          <a:r>
            <a:rPr lang="es-ES" dirty="0" err="1" smtClean="0"/>
            <a:t>Inundacionaes</a:t>
          </a:r>
          <a:endParaRPr lang="es-EC" dirty="0"/>
        </a:p>
      </dgm:t>
    </dgm:pt>
    <dgm:pt modelId="{523B7B10-3D4B-43C4-8C90-E69BB17F6859}" type="parTrans" cxnId="{BDD82FE1-59EB-4C79-B40C-E00CAFC6DF13}">
      <dgm:prSet/>
      <dgm:spPr/>
      <dgm:t>
        <a:bodyPr/>
        <a:lstStyle/>
        <a:p>
          <a:endParaRPr lang="es-EC"/>
        </a:p>
      </dgm:t>
    </dgm:pt>
    <dgm:pt modelId="{4BE9A42A-8409-4D33-BB4F-6078ED1458B1}" type="sibTrans" cxnId="{BDD82FE1-59EB-4C79-B40C-E00CAFC6DF13}">
      <dgm:prSet/>
      <dgm:spPr/>
      <dgm:t>
        <a:bodyPr/>
        <a:lstStyle/>
        <a:p>
          <a:endParaRPr lang="es-EC"/>
        </a:p>
      </dgm:t>
    </dgm:pt>
    <dgm:pt modelId="{73F6B192-3EB0-43B6-9C07-D9A89F95600C}" type="pres">
      <dgm:prSet presAssocID="{6466A5A8-F126-48D8-9B3E-62D34D100BC9}" presName="Name0" presStyleCnt="0">
        <dgm:presLayoutVars>
          <dgm:dir/>
        </dgm:presLayoutVars>
      </dgm:prSet>
      <dgm:spPr/>
      <dgm:t>
        <a:bodyPr/>
        <a:lstStyle/>
        <a:p>
          <a:endParaRPr lang="es-EC"/>
        </a:p>
      </dgm:t>
    </dgm:pt>
    <dgm:pt modelId="{AA386926-ECC6-4C3E-B21E-92B5C119A0AE}" type="pres">
      <dgm:prSet presAssocID="{EC92F836-0DD7-4780-8A7C-C65BF40EB80F}" presName="composite" presStyleCnt="0"/>
      <dgm:spPr/>
    </dgm:pt>
    <dgm:pt modelId="{AF9FC6E8-F7F1-4D19-9A2D-3920437DB44F}" type="pres">
      <dgm:prSet presAssocID="{EC92F836-0DD7-4780-8A7C-C65BF40EB80F}" presName="rect2" presStyleLbl="revTx" presStyleIdx="0" presStyleCnt="4">
        <dgm:presLayoutVars>
          <dgm:bulletEnabled val="1"/>
        </dgm:presLayoutVars>
      </dgm:prSet>
      <dgm:spPr/>
      <dgm:t>
        <a:bodyPr/>
        <a:lstStyle/>
        <a:p>
          <a:endParaRPr lang="es-EC"/>
        </a:p>
      </dgm:t>
    </dgm:pt>
    <dgm:pt modelId="{7857150E-E80F-41C5-8252-F7A09272584D}" type="pres">
      <dgm:prSet presAssocID="{EC92F836-0DD7-4780-8A7C-C65BF40EB80F}" presName="rect1" presStyleLbl="align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 modelId="{94B4C4BD-58A3-4F97-AB9F-F7E7F021996F}" type="pres">
      <dgm:prSet presAssocID="{0E1C38CA-8E2D-42EC-8625-0BCDC58D9188}" presName="sibTrans" presStyleCnt="0"/>
      <dgm:spPr/>
    </dgm:pt>
    <dgm:pt modelId="{0D8EFA0F-6092-4C1A-80D1-183A2E47308A}" type="pres">
      <dgm:prSet presAssocID="{BA1B2BC5-3B78-4763-96E2-0A06F39AD58C}" presName="composite" presStyleCnt="0"/>
      <dgm:spPr/>
    </dgm:pt>
    <dgm:pt modelId="{265AC270-7B54-49D0-AA95-0B3D5C56DE19}" type="pres">
      <dgm:prSet presAssocID="{BA1B2BC5-3B78-4763-96E2-0A06F39AD58C}" presName="rect2" presStyleLbl="revTx" presStyleIdx="1" presStyleCnt="4">
        <dgm:presLayoutVars>
          <dgm:bulletEnabled val="1"/>
        </dgm:presLayoutVars>
      </dgm:prSet>
      <dgm:spPr/>
      <dgm:t>
        <a:bodyPr/>
        <a:lstStyle/>
        <a:p>
          <a:endParaRPr lang="es-EC"/>
        </a:p>
      </dgm:t>
    </dgm:pt>
    <dgm:pt modelId="{D67F2096-686E-48B7-B1C4-8C6A9CF028E3}" type="pres">
      <dgm:prSet presAssocID="{BA1B2BC5-3B78-4763-96E2-0A06F39AD58C}" presName="rect1" presStyleLbl="align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t>
        <a:bodyPr/>
        <a:lstStyle/>
        <a:p>
          <a:endParaRPr lang="es-EC"/>
        </a:p>
      </dgm:t>
    </dgm:pt>
    <dgm:pt modelId="{2EBE6CF6-5875-4E9D-9131-21105C6FA416}" type="pres">
      <dgm:prSet presAssocID="{5E460912-B602-46E6-89FA-A89B3F88AA6E}" presName="sibTrans" presStyleCnt="0"/>
      <dgm:spPr/>
    </dgm:pt>
    <dgm:pt modelId="{7AAB2323-D77C-47EC-89ED-0001E5CB1448}" type="pres">
      <dgm:prSet presAssocID="{E0E1BA72-F372-44C7-A280-095EB0CD03CB}" presName="composite" presStyleCnt="0"/>
      <dgm:spPr/>
    </dgm:pt>
    <dgm:pt modelId="{C4529D25-38D3-4E76-A1F8-1E355858CAE3}" type="pres">
      <dgm:prSet presAssocID="{E0E1BA72-F372-44C7-A280-095EB0CD03CB}" presName="rect2" presStyleLbl="revTx" presStyleIdx="2" presStyleCnt="4">
        <dgm:presLayoutVars>
          <dgm:bulletEnabled val="1"/>
        </dgm:presLayoutVars>
      </dgm:prSet>
      <dgm:spPr/>
      <dgm:t>
        <a:bodyPr/>
        <a:lstStyle/>
        <a:p>
          <a:endParaRPr lang="es-EC"/>
        </a:p>
      </dgm:t>
    </dgm:pt>
    <dgm:pt modelId="{12033BD3-2BB1-4762-AD91-98CA0BE4DF1A}" type="pres">
      <dgm:prSet presAssocID="{E0E1BA72-F372-44C7-A280-095EB0CD03CB}" presName="rect1" presStyleLbl="align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18019426-108D-408C-8230-A4FA6A4922C7}" type="pres">
      <dgm:prSet presAssocID="{A2B1CA89-601A-44A9-8725-C5A6396881ED}" presName="sibTrans" presStyleCnt="0"/>
      <dgm:spPr/>
    </dgm:pt>
    <dgm:pt modelId="{AFDD2DA7-C744-42DA-9A21-F836D52CDFDC}" type="pres">
      <dgm:prSet presAssocID="{8DA8B8C5-E901-4CA6-98AB-1E1D495DC350}" presName="composite" presStyleCnt="0"/>
      <dgm:spPr/>
    </dgm:pt>
    <dgm:pt modelId="{74E3DAAC-17AE-4DE1-A3BE-2D468350E638}" type="pres">
      <dgm:prSet presAssocID="{8DA8B8C5-E901-4CA6-98AB-1E1D495DC350}" presName="rect2" presStyleLbl="revTx" presStyleIdx="3" presStyleCnt="4">
        <dgm:presLayoutVars>
          <dgm:bulletEnabled val="1"/>
        </dgm:presLayoutVars>
      </dgm:prSet>
      <dgm:spPr/>
      <dgm:t>
        <a:bodyPr/>
        <a:lstStyle/>
        <a:p>
          <a:endParaRPr lang="es-EC"/>
        </a:p>
      </dgm:t>
    </dgm:pt>
    <dgm:pt modelId="{CA1C6AD4-8E2A-42E8-9130-C0E2E5495940}" type="pres">
      <dgm:prSet presAssocID="{8DA8B8C5-E901-4CA6-98AB-1E1D495DC350}" presName="rect1" presStyleLbl="align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7000" r="-17000"/>
          </a:stretch>
        </a:blipFill>
      </dgm:spPr>
      <dgm:t>
        <a:bodyPr/>
        <a:lstStyle/>
        <a:p>
          <a:endParaRPr lang="es-EC"/>
        </a:p>
      </dgm:t>
    </dgm:pt>
  </dgm:ptLst>
  <dgm:cxnLst>
    <dgm:cxn modelId="{C5C8B064-DE7D-48A6-950C-899290793CE5}" type="presOf" srcId="{E0E1BA72-F372-44C7-A280-095EB0CD03CB}" destId="{C4529D25-38D3-4E76-A1F8-1E355858CAE3}" srcOrd="0" destOrd="0" presId="urn:microsoft.com/office/officeart/2008/layout/PictureGrid"/>
    <dgm:cxn modelId="{DDDF3D93-565E-43EA-8332-3AFA2BA1E933}" type="presOf" srcId="{BA1B2BC5-3B78-4763-96E2-0A06F39AD58C}" destId="{265AC270-7B54-49D0-AA95-0B3D5C56DE19}" srcOrd="0" destOrd="0" presId="urn:microsoft.com/office/officeart/2008/layout/PictureGrid"/>
    <dgm:cxn modelId="{1956F135-3E8D-4570-A4EC-D726C070A021}" type="presOf" srcId="{8DA8B8C5-E901-4CA6-98AB-1E1D495DC350}" destId="{74E3DAAC-17AE-4DE1-A3BE-2D468350E638}" srcOrd="0" destOrd="0" presId="urn:microsoft.com/office/officeart/2008/layout/PictureGrid"/>
    <dgm:cxn modelId="{7B79A726-855B-4F0F-A8F8-6047E488D3D4}" srcId="{6466A5A8-F126-48D8-9B3E-62D34D100BC9}" destId="{EC92F836-0DD7-4780-8A7C-C65BF40EB80F}" srcOrd="0" destOrd="0" parTransId="{63088D19-9655-48FF-B0FF-462480C24A6F}" sibTransId="{0E1C38CA-8E2D-42EC-8625-0BCDC58D9188}"/>
    <dgm:cxn modelId="{D153FF71-D014-4478-AEF6-E4338733BDE0}" type="presOf" srcId="{EC92F836-0DD7-4780-8A7C-C65BF40EB80F}" destId="{AF9FC6E8-F7F1-4D19-9A2D-3920437DB44F}" srcOrd="0" destOrd="0" presId="urn:microsoft.com/office/officeart/2008/layout/PictureGrid"/>
    <dgm:cxn modelId="{14385C75-5E5C-4EFD-B5F3-BD1D197B447B}" srcId="{6466A5A8-F126-48D8-9B3E-62D34D100BC9}" destId="{E0E1BA72-F372-44C7-A280-095EB0CD03CB}" srcOrd="2" destOrd="0" parTransId="{50BA010B-8051-4C50-B495-EB1426DA4D7F}" sibTransId="{A2B1CA89-601A-44A9-8725-C5A6396881ED}"/>
    <dgm:cxn modelId="{8D353AFF-642D-4BAB-AF28-D02286B39D35}" srcId="{6466A5A8-F126-48D8-9B3E-62D34D100BC9}" destId="{BA1B2BC5-3B78-4763-96E2-0A06F39AD58C}" srcOrd="1" destOrd="0" parTransId="{65F70DDE-6707-478C-9A71-72625344DA8C}" sibTransId="{5E460912-B602-46E6-89FA-A89B3F88AA6E}"/>
    <dgm:cxn modelId="{BDD82FE1-59EB-4C79-B40C-E00CAFC6DF13}" srcId="{6466A5A8-F126-48D8-9B3E-62D34D100BC9}" destId="{8DA8B8C5-E901-4CA6-98AB-1E1D495DC350}" srcOrd="3" destOrd="0" parTransId="{523B7B10-3D4B-43C4-8C90-E69BB17F6859}" sibTransId="{4BE9A42A-8409-4D33-BB4F-6078ED1458B1}"/>
    <dgm:cxn modelId="{F0B9EBE6-A02D-436B-9CA3-E2A12FD8CBCF}" type="presOf" srcId="{6466A5A8-F126-48D8-9B3E-62D34D100BC9}" destId="{73F6B192-3EB0-43B6-9C07-D9A89F95600C}" srcOrd="0" destOrd="0" presId="urn:microsoft.com/office/officeart/2008/layout/PictureGrid"/>
    <dgm:cxn modelId="{8002B0E6-F0EB-4F74-80E8-64354695B8F3}" type="presParOf" srcId="{73F6B192-3EB0-43B6-9C07-D9A89F95600C}" destId="{AA386926-ECC6-4C3E-B21E-92B5C119A0AE}" srcOrd="0" destOrd="0" presId="urn:microsoft.com/office/officeart/2008/layout/PictureGrid"/>
    <dgm:cxn modelId="{C20A6F07-D666-405C-B9BC-575B16417739}" type="presParOf" srcId="{AA386926-ECC6-4C3E-B21E-92B5C119A0AE}" destId="{AF9FC6E8-F7F1-4D19-9A2D-3920437DB44F}" srcOrd="0" destOrd="0" presId="urn:microsoft.com/office/officeart/2008/layout/PictureGrid"/>
    <dgm:cxn modelId="{014F0738-CA98-47E7-BECC-4385BA984A68}" type="presParOf" srcId="{AA386926-ECC6-4C3E-B21E-92B5C119A0AE}" destId="{7857150E-E80F-41C5-8252-F7A09272584D}" srcOrd="1" destOrd="0" presId="urn:microsoft.com/office/officeart/2008/layout/PictureGrid"/>
    <dgm:cxn modelId="{2A22599F-85F6-4EF7-ACC8-D62922AC0CCA}" type="presParOf" srcId="{73F6B192-3EB0-43B6-9C07-D9A89F95600C}" destId="{94B4C4BD-58A3-4F97-AB9F-F7E7F021996F}" srcOrd="1" destOrd="0" presId="urn:microsoft.com/office/officeart/2008/layout/PictureGrid"/>
    <dgm:cxn modelId="{D092D45F-57D7-47BA-AA07-E60F0F6D9E5B}" type="presParOf" srcId="{73F6B192-3EB0-43B6-9C07-D9A89F95600C}" destId="{0D8EFA0F-6092-4C1A-80D1-183A2E47308A}" srcOrd="2" destOrd="0" presId="urn:microsoft.com/office/officeart/2008/layout/PictureGrid"/>
    <dgm:cxn modelId="{64C41E4D-A8CC-44AE-81F0-2E42B295F93E}" type="presParOf" srcId="{0D8EFA0F-6092-4C1A-80D1-183A2E47308A}" destId="{265AC270-7B54-49D0-AA95-0B3D5C56DE19}" srcOrd="0" destOrd="0" presId="urn:microsoft.com/office/officeart/2008/layout/PictureGrid"/>
    <dgm:cxn modelId="{B436182F-854B-48ED-810C-98B3406091BA}" type="presParOf" srcId="{0D8EFA0F-6092-4C1A-80D1-183A2E47308A}" destId="{D67F2096-686E-48B7-B1C4-8C6A9CF028E3}" srcOrd="1" destOrd="0" presId="urn:microsoft.com/office/officeart/2008/layout/PictureGrid"/>
    <dgm:cxn modelId="{E3B84867-8920-4AE5-AAEB-D646BE5A7915}" type="presParOf" srcId="{73F6B192-3EB0-43B6-9C07-D9A89F95600C}" destId="{2EBE6CF6-5875-4E9D-9131-21105C6FA416}" srcOrd="3" destOrd="0" presId="urn:microsoft.com/office/officeart/2008/layout/PictureGrid"/>
    <dgm:cxn modelId="{6B47A2A0-9764-4AEA-8655-3E2ADE1E7027}" type="presParOf" srcId="{73F6B192-3EB0-43B6-9C07-D9A89F95600C}" destId="{7AAB2323-D77C-47EC-89ED-0001E5CB1448}" srcOrd="4" destOrd="0" presId="urn:microsoft.com/office/officeart/2008/layout/PictureGrid"/>
    <dgm:cxn modelId="{9AFE8D33-13B8-4485-BACB-7B95DEE36F26}" type="presParOf" srcId="{7AAB2323-D77C-47EC-89ED-0001E5CB1448}" destId="{C4529D25-38D3-4E76-A1F8-1E355858CAE3}" srcOrd="0" destOrd="0" presId="urn:microsoft.com/office/officeart/2008/layout/PictureGrid"/>
    <dgm:cxn modelId="{D8C1D70D-BFF1-4C8E-B2A1-221450BAD9E9}" type="presParOf" srcId="{7AAB2323-D77C-47EC-89ED-0001E5CB1448}" destId="{12033BD3-2BB1-4762-AD91-98CA0BE4DF1A}" srcOrd="1" destOrd="0" presId="urn:microsoft.com/office/officeart/2008/layout/PictureGrid"/>
    <dgm:cxn modelId="{92511C84-E746-4FB2-BA33-99A52C22D100}" type="presParOf" srcId="{73F6B192-3EB0-43B6-9C07-D9A89F95600C}" destId="{18019426-108D-408C-8230-A4FA6A4922C7}" srcOrd="5" destOrd="0" presId="urn:microsoft.com/office/officeart/2008/layout/PictureGrid"/>
    <dgm:cxn modelId="{A56E7EAC-9CD0-466F-B83A-AFF47AA77C21}" type="presParOf" srcId="{73F6B192-3EB0-43B6-9C07-D9A89F95600C}" destId="{AFDD2DA7-C744-42DA-9A21-F836D52CDFDC}" srcOrd="6" destOrd="0" presId="urn:microsoft.com/office/officeart/2008/layout/PictureGrid"/>
    <dgm:cxn modelId="{B6F10C25-58E3-46D3-B297-2AC21914D26F}" type="presParOf" srcId="{AFDD2DA7-C744-42DA-9A21-F836D52CDFDC}" destId="{74E3DAAC-17AE-4DE1-A3BE-2D468350E638}" srcOrd="0" destOrd="0" presId="urn:microsoft.com/office/officeart/2008/layout/PictureGrid"/>
    <dgm:cxn modelId="{616609B0-3805-4DA4-9D87-BCE62029FEE3}" type="presParOf" srcId="{AFDD2DA7-C744-42DA-9A21-F836D52CDFDC}" destId="{CA1C6AD4-8E2A-42E8-9130-C0E2E5495940}"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B6570-1D5E-440F-844E-D72E7060B81C}">
      <dsp:nvSpPr>
        <dsp:cNvPr id="0" name=""/>
        <dsp:cNvSpPr/>
      </dsp:nvSpPr>
      <dsp:spPr>
        <a:xfrm rot="635023">
          <a:off x="1510745" y="-500316"/>
          <a:ext cx="4311397" cy="4311397"/>
        </a:xfrm>
        <a:prstGeom prst="circularArrow">
          <a:avLst>
            <a:gd name="adj1" fmla="val 5689"/>
            <a:gd name="adj2" fmla="val 340510"/>
            <a:gd name="adj3" fmla="val 12417815"/>
            <a:gd name="adj4" fmla="val 18272584"/>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EF783-3C61-40F4-8CF9-5192C323FE35}">
      <dsp:nvSpPr>
        <dsp:cNvPr id="0" name=""/>
        <dsp:cNvSpPr/>
      </dsp:nvSpPr>
      <dsp:spPr>
        <a:xfrm>
          <a:off x="4871456" y="705927"/>
          <a:ext cx="3035789" cy="702191"/>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Apoyo a las Instituciones del Estado</a:t>
          </a:r>
          <a:endParaRPr lang="es-EC" sz="1600" kern="1200" dirty="0">
            <a:solidFill>
              <a:schemeClr val="tx1"/>
            </a:solidFill>
            <a:latin typeface="Arial" panose="020B0604020202020204" pitchFamily="34" charset="0"/>
            <a:cs typeface="Arial" panose="020B0604020202020204" pitchFamily="34" charset="0"/>
          </a:endParaRPr>
        </a:p>
      </dsp:txBody>
      <dsp:txXfrm>
        <a:off x="4905734" y="740205"/>
        <a:ext cx="2967233" cy="633635"/>
      </dsp:txXfrm>
    </dsp:sp>
    <dsp:sp modelId="{7658B3F5-7B17-4471-81CC-9CD3BA477C50}">
      <dsp:nvSpPr>
        <dsp:cNvPr id="0" name=""/>
        <dsp:cNvSpPr/>
      </dsp:nvSpPr>
      <dsp:spPr>
        <a:xfrm>
          <a:off x="279740" y="795413"/>
          <a:ext cx="3048052" cy="5778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solidFill>
                <a:schemeClr val="tx1"/>
              </a:solidFill>
              <a:latin typeface="Arial" panose="020B0604020202020204" pitchFamily="34" charset="0"/>
              <a:cs typeface="Arial" panose="020B0604020202020204" pitchFamily="34" charset="0"/>
            </a:rPr>
            <a:t>Acción Unificada</a:t>
          </a:r>
          <a:endParaRPr lang="es-EC" sz="1800" kern="1200" dirty="0">
            <a:solidFill>
              <a:schemeClr val="tx1"/>
            </a:solidFill>
            <a:latin typeface="Arial" panose="020B0604020202020204" pitchFamily="34" charset="0"/>
            <a:cs typeface="Arial" panose="020B0604020202020204" pitchFamily="34" charset="0"/>
          </a:endParaRPr>
        </a:p>
      </dsp:txBody>
      <dsp:txXfrm>
        <a:off x="307948" y="823621"/>
        <a:ext cx="2991636" cy="521426"/>
      </dsp:txXfrm>
    </dsp:sp>
    <dsp:sp modelId="{D8CD0AEE-6B36-4DBC-BFFC-F009E4CE2025}">
      <dsp:nvSpPr>
        <dsp:cNvPr id="0" name=""/>
        <dsp:cNvSpPr/>
      </dsp:nvSpPr>
      <dsp:spPr>
        <a:xfrm>
          <a:off x="2292929" y="2982206"/>
          <a:ext cx="2780377" cy="72149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latin typeface="Arial" panose="020B0604020202020204" pitchFamily="34" charset="0"/>
              <a:cs typeface="Arial" panose="020B0604020202020204" pitchFamily="34" charset="0"/>
            </a:rPr>
            <a:t>Operaciones Terrestres Unificadas</a:t>
          </a:r>
          <a:endParaRPr lang="es-EC" sz="1600" kern="1200" dirty="0">
            <a:solidFill>
              <a:schemeClr val="tx1"/>
            </a:solidFill>
            <a:latin typeface="Arial" panose="020B0604020202020204" pitchFamily="34" charset="0"/>
            <a:cs typeface="Arial" panose="020B0604020202020204" pitchFamily="34" charset="0"/>
          </a:endParaRPr>
        </a:p>
      </dsp:txBody>
      <dsp:txXfrm>
        <a:off x="2328149" y="3017426"/>
        <a:ext cx="2709937" cy="651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6E9A1-DA7C-4CDA-B47C-C396839E64E5}" type="datetimeFigureOut">
              <a:rPr lang="es-EC" smtClean="0"/>
              <a:t>7/1/2021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9E086-7670-4A46-84E9-FD244999FEE9}" type="slidenum">
              <a:rPr lang="es-EC" smtClean="0"/>
              <a:t>‹Nº›</a:t>
            </a:fld>
            <a:endParaRPr lang="es-EC"/>
          </a:p>
        </p:txBody>
      </p:sp>
    </p:spTree>
    <p:extLst>
      <p:ext uri="{BB962C8B-B14F-4D97-AF65-F5344CB8AC3E}">
        <p14:creationId xmlns:p14="http://schemas.microsoft.com/office/powerpoint/2010/main" val="1493108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La necesidad de incrementar la seguridad de la información o datos para las operaciones críticas de Fuerza Terrestre ha crecido marcadamente en los últimos años como resultado del aumento del uso de las tecnologías de la información, es en ese sentido F.T está expuesta a posibles ataques cibernéticos por elementos internos o externos que desean obtener la información vulnerando las medidas de seguridad que se disponen actualmente, conjuntamente con la ausencia de una legislación destinada a la protección de datos a nivel nacional, la falta de desarrollo de capacidades de la función judicial, débil diseño de la red perimetral de seguridad de FFAA e insuficientes recursos disponibles para ciberdefensa.</a:t>
            </a: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¿Cuáles son las dificultades que impiden el mejoramiento de la Ciberdefensa y su impacto o incidencia en la protección de datos e infraestructura de Fuerza Terrestre, en la era de la cuarta revolución industrial?</a:t>
            </a:r>
            <a:endParaRPr lang="es-419" sz="1200" kern="1200" dirty="0">
              <a:solidFill>
                <a:schemeClr val="tx1"/>
              </a:solidFill>
              <a:effectLst/>
              <a:latin typeface="+mn-lt"/>
              <a:ea typeface="+mn-ea"/>
              <a:cs typeface="+mn-cs"/>
            </a:endParaRPr>
          </a:p>
          <a:p>
            <a:endParaRPr lang="es-419" dirty="0"/>
          </a:p>
          <a:p>
            <a:r>
              <a:rPr lang="es-BO" sz="1200" kern="1200" dirty="0">
                <a:solidFill>
                  <a:schemeClr val="tx1"/>
                </a:solidFill>
                <a:effectLst/>
                <a:latin typeface="+mn-lt"/>
                <a:ea typeface="+mn-ea"/>
                <a:cs typeface="+mn-cs"/>
              </a:rPr>
              <a:t>¿Cuáles son las dificultades que imposibilitan el manteniendo de la confidencialidad, integridad y disponibilidad de la información en Fuerza Terrestre?</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 </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causas o razones por las cuales se presenta carencias de recursos disponibles para Ciberdefensa?</a:t>
            </a:r>
            <a:endParaRPr lang="es-419" sz="1200" kern="1200" dirty="0">
              <a:solidFill>
                <a:schemeClr val="tx1"/>
              </a:solidFill>
              <a:effectLst/>
              <a:latin typeface="+mn-lt"/>
              <a:ea typeface="+mn-ea"/>
              <a:cs typeface="+mn-cs"/>
            </a:endParaRPr>
          </a:p>
          <a:p>
            <a:endParaRPr lang="es-BO"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técnicas y/o modelos para detectar anomalías y autenticación en el entorno de Big Data y enfoque de inteligencia artificial, para prevenir ataques de ciberseguridad y preservar la privacidad?</a:t>
            </a:r>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3</a:t>
            </a:fld>
            <a:endParaRPr lang="es-419" dirty="0"/>
          </a:p>
        </p:txBody>
      </p:sp>
    </p:spTree>
    <p:extLst>
      <p:ext uri="{BB962C8B-B14F-4D97-AF65-F5344CB8AC3E}">
        <p14:creationId xmlns:p14="http://schemas.microsoft.com/office/powerpoint/2010/main" val="92738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La necesidad de incrementar la seguridad de la información o datos para las operaciones críticas de Fuerza Terrestre ha crecido marcadamente en los últimos años como resultado del aumento del uso de las tecnologías de la información, es en ese sentido F.T está expuesta a posibles ataques cibernéticos por elementos internos o externos que desean obtener la información vulnerando las medidas de seguridad que se disponen actualmente, conjuntamente con la ausencia de una legislación destinada a la protección de datos a nivel nacional, la falta de desarrollo de capacidades de la función judicial, débil diseño de la red perimetral de seguridad de FFAA e insuficientes recursos disponibles para ciberdefensa.</a:t>
            </a:r>
            <a:endParaRPr lang="es-419"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B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BO" sz="1200" kern="1200" dirty="0">
                <a:solidFill>
                  <a:schemeClr val="tx1"/>
                </a:solidFill>
                <a:effectLst/>
                <a:latin typeface="+mn-lt"/>
                <a:ea typeface="+mn-ea"/>
                <a:cs typeface="+mn-cs"/>
              </a:rPr>
              <a:t>¿Cuáles son las dificultades que impiden el mejoramiento de la Ciberdefensa y su impacto o incidencia en la protección de datos e infraestructura de Fuerza Terrestre, en la era de la cuarta revolución industrial?</a:t>
            </a:r>
            <a:endParaRPr lang="es-419" sz="1200" kern="1200" dirty="0">
              <a:solidFill>
                <a:schemeClr val="tx1"/>
              </a:solidFill>
              <a:effectLst/>
              <a:latin typeface="+mn-lt"/>
              <a:ea typeface="+mn-ea"/>
              <a:cs typeface="+mn-cs"/>
            </a:endParaRPr>
          </a:p>
          <a:p>
            <a:endParaRPr lang="es-419" dirty="0"/>
          </a:p>
          <a:p>
            <a:r>
              <a:rPr lang="es-BO" sz="1200" kern="1200" dirty="0">
                <a:solidFill>
                  <a:schemeClr val="tx1"/>
                </a:solidFill>
                <a:effectLst/>
                <a:latin typeface="+mn-lt"/>
                <a:ea typeface="+mn-ea"/>
                <a:cs typeface="+mn-cs"/>
              </a:rPr>
              <a:t>¿Cuáles son las dificultades que imposibilitan el manteniendo de la confidencialidad, integridad y disponibilidad de la información en Fuerza Terrestre?</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 </a:t>
            </a:r>
            <a:endParaRPr lang="es-419"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causas o razones por las cuales se presenta carencias de recursos disponibles para Ciberdefensa?</a:t>
            </a:r>
            <a:endParaRPr lang="es-419" sz="1200" kern="1200" dirty="0">
              <a:solidFill>
                <a:schemeClr val="tx1"/>
              </a:solidFill>
              <a:effectLst/>
              <a:latin typeface="+mn-lt"/>
              <a:ea typeface="+mn-ea"/>
              <a:cs typeface="+mn-cs"/>
            </a:endParaRPr>
          </a:p>
          <a:p>
            <a:endParaRPr lang="es-BO" sz="1200" kern="1200" dirty="0">
              <a:solidFill>
                <a:schemeClr val="tx1"/>
              </a:solidFill>
              <a:effectLst/>
              <a:latin typeface="+mn-lt"/>
              <a:ea typeface="+mn-ea"/>
              <a:cs typeface="+mn-cs"/>
            </a:endParaRPr>
          </a:p>
          <a:p>
            <a:r>
              <a:rPr lang="es-BO" sz="1200" kern="1200" dirty="0">
                <a:solidFill>
                  <a:schemeClr val="tx1"/>
                </a:solidFill>
                <a:effectLst/>
                <a:latin typeface="+mn-lt"/>
                <a:ea typeface="+mn-ea"/>
                <a:cs typeface="+mn-cs"/>
              </a:rPr>
              <a:t>¿Cuáles son las técnicas y/o modelos para detectar anomalías y autenticación en el entorno de Big Data y enfoque de inteligencia artificial, para prevenir ataques de ciberseguridad y preservar la privacidad?</a:t>
            </a:r>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4</a:t>
            </a:fld>
            <a:endParaRPr lang="es-419" dirty="0"/>
          </a:p>
        </p:txBody>
      </p:sp>
    </p:spTree>
    <p:extLst>
      <p:ext uri="{BB962C8B-B14F-4D97-AF65-F5344CB8AC3E}">
        <p14:creationId xmlns:p14="http://schemas.microsoft.com/office/powerpoint/2010/main" val="20998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9</a:t>
            </a:fld>
            <a:endParaRPr lang="es-419" dirty="0"/>
          </a:p>
        </p:txBody>
      </p:sp>
    </p:spTree>
    <p:extLst>
      <p:ext uri="{BB962C8B-B14F-4D97-AF65-F5344CB8AC3E}">
        <p14:creationId xmlns:p14="http://schemas.microsoft.com/office/powerpoint/2010/main" val="424103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16</a:t>
            </a:fld>
            <a:endParaRPr lang="es-419" dirty="0"/>
          </a:p>
        </p:txBody>
      </p:sp>
    </p:spTree>
    <p:extLst>
      <p:ext uri="{BB962C8B-B14F-4D97-AF65-F5344CB8AC3E}">
        <p14:creationId xmlns:p14="http://schemas.microsoft.com/office/powerpoint/2010/main" val="424103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557566D4-32B1-48DA-A065-84F43D4F7452}" type="slidenum">
              <a:rPr lang="es-419" smtClean="0"/>
              <a:t>23</a:t>
            </a:fld>
            <a:endParaRPr lang="es-419" dirty="0"/>
          </a:p>
        </p:txBody>
      </p:sp>
    </p:spTree>
    <p:extLst>
      <p:ext uri="{BB962C8B-B14F-4D97-AF65-F5344CB8AC3E}">
        <p14:creationId xmlns:p14="http://schemas.microsoft.com/office/powerpoint/2010/main" val="281581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A39CF2-07CF-C944-B8B2-FDFA615ECB4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xmlns="" id="{875B6215-8CFA-C14E-A274-62A60F4AF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xmlns="" id="{1FD39560-E7E9-C64A-BC8D-A84DFC30D7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1769E16C-FF33-C748-B920-040B63746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BCA12FA0-F7EB-E447-90BA-F67ACFEA69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0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1CD155-7D56-234C-AAFF-16320F1BC0E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ADA342E9-56C6-B04B-AE96-5F19625AE8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F2B9D136-F28B-EB49-9304-3A0D85C840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00433CD-94F3-314D-9BCA-9A12B82A37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2D2A2F02-9307-2846-8987-C06F814B85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371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212CDF2-1852-8C4E-B50C-30A45BB13C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xmlns="" id="{240C232E-6C03-0C47-A2EE-04DB3FDB5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F1BD305-C252-5E49-86EE-EE88D8B42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DF41ED35-5991-214E-9F04-D952D3F2A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463F95CA-8A1B-9C44-9703-D64415A05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7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F101326-6597-D94C-9CE2-5D385756511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8C168C83-F8CA-5048-A954-3437E067741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4D30857F-3CD0-1247-A95A-219C8BB39F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F9E1468C-4D70-2C47-9F53-33AD928B5B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81AB3EA0-56C7-E544-A920-DE9C3C554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46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22451E-F6BA-964D-942E-3A269417543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0B98B182-43AD-EB44-97B5-847C7867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F84EF59-D283-AA4B-91EE-C1C780D61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BB04FF48-4252-684C-B6AA-8755BE58D1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99B53F34-A70F-C044-9ACE-E3B617E6B7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27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B603C3-C482-2A4A-A0B4-1F0CDB6D067E}"/>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E72438E8-96A0-854E-AA9E-79FF067F2E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xmlns="" id="{564C1BA2-C490-AE4E-AD81-4F70E875514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xmlns="" id="{0A6CCD44-7B3A-0C4E-903E-8A380E9E68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6D89298D-0D0B-234C-AB52-E7DA52121C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B03DC63B-26CF-A94E-A018-0000DE3D0E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10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EAA371-FBB7-B441-97DB-D80F7CA10AF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116AC16D-BF7C-4645-BB5A-4D3D8709B6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2507B89A-6D01-1A49-9622-169182F474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xmlns="" id="{BFBBB904-3002-CF4C-80E4-E500036D8C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2CD1188-D647-5A43-8041-F28703308BC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xmlns="" id="{AE47BC2F-B3C1-DD47-BD12-A093E8F8267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7">
            <a:extLst>
              <a:ext uri="{FF2B5EF4-FFF2-40B4-BE49-F238E27FC236}">
                <a16:creationId xmlns:a16="http://schemas.microsoft.com/office/drawing/2014/main" xmlns="" id="{23E770EB-1360-0642-A60E-51ACB7BFDE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8">
            <a:extLst>
              <a:ext uri="{FF2B5EF4-FFF2-40B4-BE49-F238E27FC236}">
                <a16:creationId xmlns:a16="http://schemas.microsoft.com/office/drawing/2014/main" xmlns="" id="{BEB7D974-499F-7142-989B-7605603BEB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22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22F863-32B5-E043-8B29-B2B42B09E9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xmlns="" id="{7503C7F0-236D-1F41-A743-89B5BE352E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3">
            <a:extLst>
              <a:ext uri="{FF2B5EF4-FFF2-40B4-BE49-F238E27FC236}">
                <a16:creationId xmlns:a16="http://schemas.microsoft.com/office/drawing/2014/main" xmlns="" id="{408A0E5D-EDA8-E640-A4F0-7E5583224CB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xmlns="" id="{A30AA488-FC1E-F649-9ADD-2417DE8A9B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9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318E160-FA5B-2244-8810-AD04240FE7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2">
            <a:extLst>
              <a:ext uri="{FF2B5EF4-FFF2-40B4-BE49-F238E27FC236}">
                <a16:creationId xmlns:a16="http://schemas.microsoft.com/office/drawing/2014/main" xmlns="" id="{BC21AB13-2DEF-0344-B1D7-B1F4AB601B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3">
            <a:extLst>
              <a:ext uri="{FF2B5EF4-FFF2-40B4-BE49-F238E27FC236}">
                <a16:creationId xmlns:a16="http://schemas.microsoft.com/office/drawing/2014/main" xmlns="" id="{C863795B-19D2-AD43-9863-9B05A8A1C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28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C95D86-35BD-8545-A3E0-41C64631F6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xmlns="" id="{DF3A1EC2-4C7C-9F48-830A-C3B6272AE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xmlns="" id="{A82F7240-2900-D84E-BA26-4FC9FE1EC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36B5B85-161C-904E-9207-186EBB251B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2469783A-774F-9244-97A8-8183B2FC7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CDBEA04C-078E-9748-B3E9-0DC63A14A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37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17830F-4AFE-D44A-87AB-12F61982504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xmlns="" id="{D0E74663-3C3B-9C46-B131-4E9190302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xmlns="" id="{AC53015C-D6A5-4346-B392-3224F1038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608FAE1-2E88-494E-974B-BF126FE935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5">
            <a:extLst>
              <a:ext uri="{FF2B5EF4-FFF2-40B4-BE49-F238E27FC236}">
                <a16:creationId xmlns:a16="http://schemas.microsoft.com/office/drawing/2014/main" xmlns="" id="{47C9DE75-F967-4240-90C9-45FDD881D19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6">
            <a:extLst>
              <a:ext uri="{FF2B5EF4-FFF2-40B4-BE49-F238E27FC236}">
                <a16:creationId xmlns:a16="http://schemas.microsoft.com/office/drawing/2014/main" xmlns="" id="{5C47412B-6343-E341-80F0-3B42EF51B2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17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5341551-D91D-DD4C-9019-575BBC73A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xmlns="" id="{290A3BEC-0F0A-2945-922F-1288E89F0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xmlns="" id="{220204C7-0270-EA43-8408-ABA143116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a:extLst>
              <a:ext uri="{FF2B5EF4-FFF2-40B4-BE49-F238E27FC236}">
                <a16:creationId xmlns:a16="http://schemas.microsoft.com/office/drawing/2014/main" xmlns="" id="{09078A95-3068-B648-A44E-9FF31274D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a:extLst>
              <a:ext uri="{FF2B5EF4-FFF2-40B4-BE49-F238E27FC236}">
                <a16:creationId xmlns:a16="http://schemas.microsoft.com/office/drawing/2014/main" xmlns="" id="{C894070A-9262-3E42-9371-AEF9FDA0F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4362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7C5C8CE6-F51C-0649-93D3-8129F63B15DD}"/>
              </a:ext>
            </a:extLst>
          </p:cNvPr>
          <p:cNvSpPr/>
          <p:nvPr/>
        </p:nvSpPr>
        <p:spPr>
          <a:xfrm>
            <a:off x="1922322" y="2080205"/>
            <a:ext cx="9322179" cy="1477328"/>
          </a:xfrm>
          <a:prstGeom prst="rect">
            <a:avLst/>
          </a:prstGeom>
        </p:spPr>
        <p:txBody>
          <a:bodyPr wrap="square">
            <a:spAutoFit/>
          </a:bodyPr>
          <a:lstStyle/>
          <a:p>
            <a:pPr lvl="0" algn="ctr">
              <a:defRPr/>
            </a:pPr>
            <a:r>
              <a:rPr kumimoji="0" lang="es-EC"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 </a:t>
            </a:r>
            <a:r>
              <a:rPr kumimoji="0" lang="es-EC" sz="3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INCIDENCIA DE </a:t>
            </a:r>
            <a:r>
              <a:rPr lang="es-BO" sz="3000" b="1" dirty="0" smtClean="0">
                <a:solidFill>
                  <a:prstClr val="black"/>
                </a:solidFill>
                <a:latin typeface="Arial" panose="020B0604020202020204" pitchFamily="34" charset="0"/>
                <a:cs typeface="Arial" panose="020B0604020202020204" pitchFamily="34" charset="0"/>
              </a:rPr>
              <a:t>LAS </a:t>
            </a:r>
            <a:r>
              <a:rPr lang="es-BO" sz="3000" b="1" dirty="0">
                <a:solidFill>
                  <a:prstClr val="black"/>
                </a:solidFill>
                <a:latin typeface="Arial" panose="020B0604020202020204" pitchFamily="34" charset="0"/>
                <a:cs typeface="Arial" panose="020B0604020202020204" pitchFamily="34" charset="0"/>
              </a:rPr>
              <a:t>UNIDADES DE INTERVENCIÓN RÁPIDA (UNIR) EN </a:t>
            </a:r>
            <a:r>
              <a:rPr lang="es-BO" sz="3000" b="1" dirty="0" smtClean="0">
                <a:solidFill>
                  <a:prstClr val="black"/>
                </a:solidFill>
                <a:latin typeface="Arial" panose="020B0604020202020204" pitchFamily="34" charset="0"/>
                <a:cs typeface="Arial" panose="020B0604020202020204" pitchFamily="34" charset="0"/>
              </a:rPr>
              <a:t>EL APOYO </a:t>
            </a:r>
            <a:r>
              <a:rPr lang="es-BO" sz="3000" b="1" dirty="0">
                <a:solidFill>
                  <a:prstClr val="black"/>
                </a:solidFill>
                <a:latin typeface="Arial" panose="020B0604020202020204" pitchFamily="34" charset="0"/>
                <a:cs typeface="Arial" panose="020B0604020202020204" pitchFamily="34" charset="0"/>
              </a:rPr>
              <a:t>A LA GESTIÓN DE </a:t>
            </a:r>
            <a:r>
              <a:rPr lang="es-BO" sz="3000" b="1" dirty="0" smtClean="0">
                <a:solidFill>
                  <a:prstClr val="black"/>
                </a:solidFill>
                <a:latin typeface="Arial" panose="020B0604020202020204" pitchFamily="34" charset="0"/>
                <a:cs typeface="Arial" panose="020B0604020202020204" pitchFamily="34" charset="0"/>
              </a:rPr>
              <a:t>RIESGOS</a:t>
            </a:r>
            <a:endParaRPr lang="es-EC" sz="3000" b="1" dirty="0">
              <a:solidFill>
                <a:prstClr val="black"/>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xmlns="" id="{BCE7088B-96EC-8841-A837-F44032347E3E}"/>
              </a:ext>
            </a:extLst>
          </p:cNvPr>
          <p:cNvCxnSpPr/>
          <p:nvPr/>
        </p:nvCxnSpPr>
        <p:spPr>
          <a:xfrm>
            <a:off x="1485900" y="198466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Conector recto 9">
            <a:extLst>
              <a:ext uri="{FF2B5EF4-FFF2-40B4-BE49-F238E27FC236}">
                <a16:creationId xmlns:a16="http://schemas.microsoft.com/office/drawing/2014/main" xmlns="" id="{F24E8BE2-0783-824A-A337-74107E91AF45}"/>
              </a:ext>
            </a:extLst>
          </p:cNvPr>
          <p:cNvCxnSpPr/>
          <p:nvPr/>
        </p:nvCxnSpPr>
        <p:spPr>
          <a:xfrm>
            <a:off x="1485900" y="4059129"/>
            <a:ext cx="10195023" cy="2021"/>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 name="CuadroTexto 1">
            <a:extLst>
              <a:ext uri="{FF2B5EF4-FFF2-40B4-BE49-F238E27FC236}">
                <a16:creationId xmlns:a16="http://schemas.microsoft.com/office/drawing/2014/main" xmlns="" id="{3818474D-A86F-C244-AA31-418253F2C546}"/>
              </a:ext>
            </a:extLst>
          </p:cNvPr>
          <p:cNvSpPr txBox="1"/>
          <p:nvPr/>
        </p:nvSpPr>
        <p:spPr>
          <a:xfrm>
            <a:off x="3419171" y="1367742"/>
            <a:ext cx="59696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MAESTRÍA EN </a:t>
            </a:r>
            <a:r>
              <a:rPr lang="es-EC" sz="2400" dirty="0" smtClean="0">
                <a:solidFill>
                  <a:prstClr val="black"/>
                </a:solidFill>
                <a:latin typeface="Arial" panose="020B0604020202020204" pitchFamily="34" charset="0"/>
                <a:cs typeface="Arial" panose="020B0604020202020204" pitchFamily="34" charset="0"/>
              </a:rPr>
              <a:t>DEFENSA Y SEGURIDAD</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xmlns="" id="{4D62C163-8FCA-404B-839C-BEA41DD0379B}"/>
              </a:ext>
            </a:extLst>
          </p:cNvPr>
          <p:cNvSpPr txBox="1"/>
          <p:nvPr/>
        </p:nvSpPr>
        <p:spPr>
          <a:xfrm>
            <a:off x="1432666" y="4277918"/>
            <a:ext cx="10301538"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TCRN. DE E.M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PAÚL RIOFRÍO</a:t>
            </a:r>
            <a:r>
              <a:rPr kumimoji="0" lang="es-EC" sz="24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J</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TCRN DE E.M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DANILO GARCÉS M.</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DIRECTOR: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CRNL. </a:t>
            </a:r>
            <a:r>
              <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E.M </a:t>
            </a:r>
            <a:r>
              <a:rPr kumimoji="0" lang="es-EC"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MIGUEL ITURRALDE.</a:t>
            </a:r>
            <a:endParaRPr kumimoji="0" lang="es-EC"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934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E1058210-69D7-47A4-B326-6CD0B7B6BC7F}"/>
              </a:ext>
            </a:extLst>
          </p:cNvPr>
          <p:cNvSpPr>
            <a:spLocks noGrp="1"/>
          </p:cNvSpPr>
          <p:nvPr>
            <p:ph type="title"/>
          </p:nvPr>
        </p:nvSpPr>
        <p:spPr>
          <a:xfrm>
            <a:off x="1219200" y="524630"/>
            <a:ext cx="9258300" cy="685800"/>
          </a:xfrm>
        </p:spPr>
        <p:txBody>
          <a:bodyPr>
            <a:noAutofit/>
          </a:bodyPr>
          <a:lstStyle/>
          <a:p>
            <a:pPr algn="ctr"/>
            <a:r>
              <a:rPr lang="es-ES" b="1" dirty="0"/>
              <a:t>6. FUNDAMENTACIÓN TEÓRICA</a:t>
            </a:r>
            <a:endParaRPr lang="es-EC" b="1" dirty="0"/>
          </a:p>
        </p:txBody>
      </p:sp>
      <p:sp>
        <p:nvSpPr>
          <p:cNvPr id="2" name="Rectángulo 1"/>
          <p:cNvSpPr/>
          <p:nvPr/>
        </p:nvSpPr>
        <p:spPr>
          <a:xfrm>
            <a:off x="1219200" y="1030090"/>
            <a:ext cx="10830560" cy="833433"/>
          </a:xfrm>
          <a:prstGeom prst="rect">
            <a:avLst/>
          </a:prstGeom>
        </p:spPr>
        <p:txBody>
          <a:bodyPr wrap="square">
            <a:spAutoFit/>
          </a:bodyPr>
          <a:lstStyle/>
          <a:p>
            <a:pPr indent="540385">
              <a:lnSpc>
                <a:spcPct val="200000"/>
              </a:lnSpc>
              <a:spcAft>
                <a:spcPts val="0"/>
              </a:spcAft>
              <a:tabLst>
                <a:tab pos="900430" algn="l"/>
              </a:tabLst>
            </a:pPr>
            <a:r>
              <a:rPr lang="es-MX" sz="2800" dirty="0">
                <a:solidFill>
                  <a:srgbClr val="000000"/>
                </a:solidFill>
                <a:latin typeface="+mj-lt"/>
                <a:ea typeface="Times New Roman" panose="02020603050405020304" pitchFamily="18" charset="0"/>
              </a:rPr>
              <a:t>Países en los que fuerzas armadas apoya a la gestión de riesgos</a:t>
            </a:r>
            <a:endParaRPr lang="es-EC" sz="2800" dirty="0">
              <a:solidFill>
                <a:srgbClr val="000000"/>
              </a:solidFill>
              <a:effectLst/>
              <a:latin typeface="+mj-lt"/>
              <a:ea typeface="Times New Roman" panose="02020603050405020304" pitchFamily="18" charset="0"/>
            </a:endParaRPr>
          </a:p>
        </p:txBody>
      </p:sp>
      <p:pic>
        <p:nvPicPr>
          <p:cNvPr id="2050" name="Picture 2" descr="Pegatinas rusia bandera bandera de 30 x 20 cm auto pegatinas sticker  Insignias y emblemas Motor: piezas y accesorios supercoachtal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217" y="2009061"/>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rar Bandera Francia nombre - Comprarbander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086" y="2060938"/>
            <a:ext cx="2541418" cy="16911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tras Los EEUU Con Los Estados Unidos Bandera - Ilustración Vectorial.  Imagen Del Vector De La Bandera Estadounidense. Bandera De EE.UU. En El  Fondo Blanco. Ilustraciones Vectoriales, Clip Art Vectorizado Libre 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3417" y="1943022"/>
            <a:ext cx="1809115" cy="18091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andera de Canadá — Ilustración de stock in 2020 | Canada flag, Canada,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4253149"/>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a:stretch>
            <a:fillRect/>
          </a:stretch>
        </p:blipFill>
        <p:spPr>
          <a:xfrm>
            <a:off x="4359592" y="4310299"/>
            <a:ext cx="2619375" cy="1743075"/>
          </a:xfrm>
          <a:prstGeom prst="rect">
            <a:avLst/>
          </a:prstGeom>
        </p:spPr>
      </p:pic>
      <p:pic>
        <p:nvPicPr>
          <p:cNvPr id="2060" name="Picture 12" descr="Bandera De Brasil Con Su Nombre Y Balón De Fútbol Fotos, Retratos, Imágenes  Y Fotografía De Archivo Libres De Derecho. Image 800837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4067" y="4206440"/>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andera De Colombia Con Escudo En Tela Satinada | Éxito - exito.co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905" b="20979"/>
          <a:stretch/>
        </p:blipFill>
        <p:spPr bwMode="auto">
          <a:xfrm>
            <a:off x="9564594" y="4405230"/>
            <a:ext cx="2627406" cy="1553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97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E1058210-69D7-47A4-B326-6CD0B7B6BC7F}"/>
              </a:ext>
            </a:extLst>
          </p:cNvPr>
          <p:cNvSpPr>
            <a:spLocks noGrp="1"/>
          </p:cNvSpPr>
          <p:nvPr>
            <p:ph type="title"/>
          </p:nvPr>
        </p:nvSpPr>
        <p:spPr>
          <a:xfrm>
            <a:off x="1219200" y="524630"/>
            <a:ext cx="9258300" cy="685800"/>
          </a:xfrm>
        </p:spPr>
        <p:txBody>
          <a:bodyPr>
            <a:noAutofit/>
          </a:bodyPr>
          <a:lstStyle/>
          <a:p>
            <a:pPr algn="ctr"/>
            <a:r>
              <a:rPr lang="es-ES" b="1" dirty="0"/>
              <a:t>6. FUNDAMENTACIÓN TEÓRICA</a:t>
            </a:r>
            <a:endParaRPr lang="es-EC" b="1" dirty="0"/>
          </a:p>
        </p:txBody>
      </p:sp>
      <p:sp>
        <p:nvSpPr>
          <p:cNvPr id="2" name="Rectángulo 1"/>
          <p:cNvSpPr/>
          <p:nvPr/>
        </p:nvSpPr>
        <p:spPr>
          <a:xfrm>
            <a:off x="4563979" y="969932"/>
            <a:ext cx="3328737" cy="954107"/>
          </a:xfrm>
          <a:prstGeom prst="rect">
            <a:avLst/>
          </a:prstGeom>
        </p:spPr>
        <p:txBody>
          <a:bodyPr wrap="square">
            <a:spAutoFit/>
          </a:bodyPr>
          <a:lstStyle/>
          <a:p>
            <a:pPr indent="540385">
              <a:lnSpc>
                <a:spcPct val="200000"/>
              </a:lnSpc>
              <a:spcAft>
                <a:spcPts val="0"/>
              </a:spcAft>
              <a:tabLst>
                <a:tab pos="900430" algn="l"/>
              </a:tabLst>
            </a:pPr>
            <a:r>
              <a:rPr lang="es-MX" sz="2800" dirty="0" smtClean="0">
                <a:solidFill>
                  <a:srgbClr val="000000"/>
                </a:solidFill>
                <a:latin typeface="+mj-lt"/>
                <a:ea typeface="Times New Roman" panose="02020603050405020304" pitchFamily="18" charset="0"/>
              </a:rPr>
              <a:t>Base Legal</a:t>
            </a:r>
            <a:endParaRPr lang="es-EC" sz="2800" dirty="0">
              <a:solidFill>
                <a:srgbClr val="000000"/>
              </a:solidFill>
              <a:effectLst/>
              <a:latin typeface="+mj-lt"/>
              <a:ea typeface="Times New Roman" panose="02020603050405020304" pitchFamily="18" charset="0"/>
            </a:endParaRPr>
          </a:p>
        </p:txBody>
      </p:sp>
      <p:sp>
        <p:nvSpPr>
          <p:cNvPr id="3" name="AutoShape 2" descr="Derecho Ecuador - DERECHO CONSTITUCIONAL ECUATORIA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2"/>
          <a:stretch>
            <a:fillRect/>
          </a:stretch>
        </p:blipFill>
        <p:spPr>
          <a:xfrm>
            <a:off x="1492166" y="2815093"/>
            <a:ext cx="2438400" cy="1876425"/>
          </a:xfrm>
          <a:prstGeom prst="rect">
            <a:avLst/>
          </a:prstGeom>
        </p:spPr>
      </p:pic>
      <p:pic>
        <p:nvPicPr>
          <p:cNvPr id="9" name="Imagen 8"/>
          <p:cNvPicPr>
            <a:picLocks noChangeAspect="1"/>
          </p:cNvPicPr>
          <p:nvPr/>
        </p:nvPicPr>
        <p:blipFill>
          <a:blip r:embed="rId3"/>
          <a:stretch>
            <a:fillRect/>
          </a:stretch>
        </p:blipFill>
        <p:spPr>
          <a:xfrm>
            <a:off x="4563979" y="3123175"/>
            <a:ext cx="3143250" cy="1447800"/>
          </a:xfrm>
          <a:prstGeom prst="rect">
            <a:avLst/>
          </a:prstGeom>
        </p:spPr>
      </p:pic>
      <p:pic>
        <p:nvPicPr>
          <p:cNvPr id="10" name="Imagen 9"/>
          <p:cNvPicPr>
            <a:picLocks noChangeAspect="1"/>
          </p:cNvPicPr>
          <p:nvPr/>
        </p:nvPicPr>
        <p:blipFill>
          <a:blip r:embed="rId4"/>
          <a:stretch>
            <a:fillRect/>
          </a:stretch>
        </p:blipFill>
        <p:spPr>
          <a:xfrm>
            <a:off x="8974055" y="2561199"/>
            <a:ext cx="2143125" cy="2143125"/>
          </a:xfrm>
          <a:prstGeom prst="rect">
            <a:avLst/>
          </a:prstGeom>
        </p:spPr>
      </p:pic>
    </p:spTree>
    <p:extLst>
      <p:ext uri="{BB962C8B-B14F-4D97-AF65-F5344CB8AC3E}">
        <p14:creationId xmlns:p14="http://schemas.microsoft.com/office/powerpoint/2010/main" val="249090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187419829"/>
              </p:ext>
            </p:extLst>
          </p:nvPr>
        </p:nvGraphicFramePr>
        <p:xfrm>
          <a:off x="1676397" y="963002"/>
          <a:ext cx="103291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Rectángulo"/>
          <p:cNvSpPr/>
          <p:nvPr/>
        </p:nvSpPr>
        <p:spPr>
          <a:xfrm>
            <a:off x="2252043" y="5228562"/>
            <a:ext cx="4566709" cy="1077218"/>
          </a:xfrm>
          <a:prstGeom prst="rect">
            <a:avLst/>
          </a:prstGeom>
        </p:spPr>
        <p:txBody>
          <a:bodyPr wrap="square">
            <a:spAutoFit/>
          </a:bodyPr>
          <a:lstStyle/>
          <a:p>
            <a:r>
              <a:rPr lang="es-AR" sz="2400" b="1" dirty="0">
                <a:solidFill>
                  <a:srgbClr val="FF0000"/>
                </a:solidFill>
                <a:cs typeface="Arial" panose="020B0604020202020204" pitchFamily="34" charset="0"/>
              </a:rPr>
              <a:t>VARIABLE INDEPENDIENTE</a:t>
            </a:r>
            <a:endParaRPr lang="es-AR" sz="2800" b="1" dirty="0">
              <a:cs typeface="Arial" panose="020B0604020202020204" pitchFamily="34" charset="0"/>
            </a:endParaRPr>
          </a:p>
          <a:p>
            <a:r>
              <a:rPr lang="es-EC" sz="2000" dirty="0" smtClean="0">
                <a:cs typeface="Arial" panose="020B0604020202020204" pitchFamily="34" charset="0"/>
              </a:rPr>
              <a:t>ELEMENTOS FUNDAMENTALES DE LAS CAPACIDADES (MIRADO)</a:t>
            </a:r>
            <a:endParaRPr lang="es-AR" sz="2000" dirty="0">
              <a:cs typeface="Arial" panose="020B0604020202020204" pitchFamily="34" charset="0"/>
            </a:endParaRPr>
          </a:p>
        </p:txBody>
      </p:sp>
      <p:sp>
        <p:nvSpPr>
          <p:cNvPr id="9" name="5 Rectángulo"/>
          <p:cNvSpPr/>
          <p:nvPr/>
        </p:nvSpPr>
        <p:spPr>
          <a:xfrm>
            <a:off x="7596480" y="5228562"/>
            <a:ext cx="4026025" cy="769441"/>
          </a:xfrm>
          <a:prstGeom prst="rect">
            <a:avLst/>
          </a:prstGeom>
        </p:spPr>
        <p:txBody>
          <a:bodyPr wrap="square">
            <a:spAutoFit/>
          </a:bodyPr>
          <a:lstStyle/>
          <a:p>
            <a:r>
              <a:rPr lang="es-AR" sz="2400" b="1" dirty="0">
                <a:solidFill>
                  <a:srgbClr val="00B050"/>
                </a:solidFill>
                <a:cs typeface="Arial" panose="020B0604020202020204" pitchFamily="34" charset="0"/>
              </a:rPr>
              <a:t>VARIABLE </a:t>
            </a:r>
            <a:r>
              <a:rPr lang="es-AR" sz="2400" b="1" dirty="0" smtClean="0">
                <a:solidFill>
                  <a:srgbClr val="00B050"/>
                </a:solidFill>
                <a:cs typeface="Arial" panose="020B0604020202020204" pitchFamily="34" charset="0"/>
              </a:rPr>
              <a:t>DEPENDIENTE</a:t>
            </a:r>
            <a:endParaRPr lang="es-AR" sz="2400" b="1" dirty="0">
              <a:cs typeface="Arial" panose="020B0604020202020204" pitchFamily="34" charset="0"/>
            </a:endParaRPr>
          </a:p>
          <a:p>
            <a:pPr algn="just"/>
            <a:r>
              <a:rPr lang="es-EC" sz="2000" dirty="0" smtClean="0"/>
              <a:t>ACTUACIÓN OPORTUNA Y SEGURA </a:t>
            </a:r>
            <a:endParaRPr lang="es-AR" sz="2000" dirty="0"/>
          </a:p>
        </p:txBody>
      </p:sp>
      <p:sp>
        <p:nvSpPr>
          <p:cNvPr id="2" name="CuadroTexto 1"/>
          <p:cNvSpPr txBox="1"/>
          <p:nvPr/>
        </p:nvSpPr>
        <p:spPr>
          <a:xfrm>
            <a:off x="5492404" y="3416841"/>
            <a:ext cx="1656184" cy="400110"/>
          </a:xfrm>
          <a:prstGeom prst="rect">
            <a:avLst/>
          </a:prstGeom>
          <a:solidFill>
            <a:schemeClr val="accent6">
              <a:lumMod val="20000"/>
              <a:lumOff val="80000"/>
            </a:schemeClr>
          </a:solidFill>
        </p:spPr>
        <p:txBody>
          <a:bodyPr wrap="square" rtlCol="0">
            <a:spAutoFit/>
          </a:bodyPr>
          <a:lstStyle/>
          <a:p>
            <a:pPr algn="ctr"/>
            <a:r>
              <a:rPr lang="es-EC" sz="2000" b="1" u="sng" dirty="0">
                <a:effectLst>
                  <a:outerShdw blurRad="38100" dist="38100" dir="2700000" algn="tl">
                    <a:srgbClr val="000000">
                      <a:alpha val="43137"/>
                    </a:srgbClr>
                  </a:outerShdw>
                </a:effectLst>
              </a:rPr>
              <a:t>APLICACIÓN</a:t>
            </a:r>
          </a:p>
        </p:txBody>
      </p:sp>
      <p:sp>
        <p:nvSpPr>
          <p:cNvPr id="10" name="Título 4">
            <a:extLst>
              <a:ext uri="{FF2B5EF4-FFF2-40B4-BE49-F238E27FC236}">
                <a16:creationId xmlns:a16="http://schemas.microsoft.com/office/drawing/2014/main" xmlns="" id="{D50A062D-75E1-46F4-AC19-B3C29A727CA9}"/>
              </a:ext>
            </a:extLst>
          </p:cNvPr>
          <p:cNvSpPr txBox="1">
            <a:spLocks/>
          </p:cNvSpPr>
          <p:nvPr/>
        </p:nvSpPr>
        <p:spPr>
          <a:xfrm>
            <a:off x="4698247" y="214103"/>
            <a:ext cx="406845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t>7. HIPÓTESIS</a:t>
            </a:r>
          </a:p>
        </p:txBody>
      </p:sp>
    </p:spTree>
    <p:extLst>
      <p:ext uri="{BB962C8B-B14F-4D97-AF65-F5344CB8AC3E}">
        <p14:creationId xmlns:p14="http://schemas.microsoft.com/office/powerpoint/2010/main" val="209192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144115" y="2231287"/>
            <a:ext cx="7992890" cy="1569660"/>
          </a:xfrm>
          <a:prstGeom prst="rect">
            <a:avLst/>
          </a:prstGeom>
          <a:solidFill>
            <a:schemeClr val="accent1">
              <a:lumMod val="20000"/>
              <a:lumOff val="80000"/>
            </a:schemeClr>
          </a:solidFill>
          <a:ln>
            <a:solidFill>
              <a:schemeClr val="tx1"/>
            </a:solidFill>
          </a:ln>
        </p:spPr>
        <p:txBody>
          <a:bodyPr wrap="square" rtlCol="0">
            <a:spAutoFit/>
          </a:bodyPr>
          <a:lstStyle/>
          <a:p>
            <a:pPr algn="ctr" eaLnBrk="0" hangingPunct="0"/>
            <a:r>
              <a:rPr lang="es-EC" sz="3200" b="1" dirty="0" smtClean="0"/>
              <a:t>ELEMENTOS </a:t>
            </a:r>
            <a:r>
              <a:rPr lang="es-EC" sz="3200" b="1" dirty="0"/>
              <a:t>FUNDAMENTALES DE LAS CAPACIDADES (MIRADO)</a:t>
            </a:r>
            <a:endParaRPr lang="es-AR" sz="3200" b="1" dirty="0"/>
          </a:p>
          <a:p>
            <a:pPr algn="ctr" eaLnBrk="0" hangingPunct="0"/>
            <a:endParaRPr lang="es-EC" sz="3200" b="1" dirty="0"/>
          </a:p>
        </p:txBody>
      </p:sp>
      <p:sp>
        <p:nvSpPr>
          <p:cNvPr id="7" name="CuadroTexto 6"/>
          <p:cNvSpPr txBox="1"/>
          <p:nvPr/>
        </p:nvSpPr>
        <p:spPr>
          <a:xfrm>
            <a:off x="2135558" y="3645024"/>
            <a:ext cx="7992890" cy="584775"/>
          </a:xfrm>
          <a:prstGeom prst="rect">
            <a:avLst/>
          </a:prstGeom>
          <a:solidFill>
            <a:schemeClr val="accent1">
              <a:lumMod val="60000"/>
              <a:lumOff val="40000"/>
            </a:schemeClr>
          </a:solidFill>
          <a:ln>
            <a:solidFill>
              <a:schemeClr val="tx1"/>
            </a:solidFill>
          </a:ln>
        </p:spPr>
        <p:txBody>
          <a:bodyPr wrap="square" rtlCol="0">
            <a:spAutoFit/>
          </a:bodyPr>
          <a:lstStyle/>
          <a:p>
            <a:pPr algn="ctr"/>
            <a:r>
              <a:rPr lang="es-EC" sz="3200" b="1" dirty="0" smtClean="0"/>
              <a:t>ACTUACIÓN </a:t>
            </a:r>
            <a:r>
              <a:rPr lang="es-EC" sz="3200" b="1" dirty="0"/>
              <a:t>OPORTUNA Y SEGURA </a:t>
            </a:r>
            <a:endParaRPr lang="es-AR" sz="3200" b="1" dirty="0"/>
          </a:p>
        </p:txBody>
      </p:sp>
      <p:sp>
        <p:nvSpPr>
          <p:cNvPr id="2" name="Título 4">
            <a:extLst>
              <a:ext uri="{FF2B5EF4-FFF2-40B4-BE49-F238E27FC236}">
                <a16:creationId xmlns:a16="http://schemas.microsoft.com/office/drawing/2014/main" xmlns="" id="{9360935C-F30C-43DB-8EBE-1F4325ADA04F}"/>
              </a:ext>
            </a:extLst>
          </p:cNvPr>
          <p:cNvSpPr txBox="1">
            <a:spLocks/>
          </p:cNvSpPr>
          <p:nvPr/>
        </p:nvSpPr>
        <p:spPr>
          <a:xfrm>
            <a:off x="805544" y="491243"/>
            <a:ext cx="1108165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t>8. VARIABLES INDEPENDIENTE Y DEPENDIENTES</a:t>
            </a:r>
          </a:p>
        </p:txBody>
      </p:sp>
    </p:spTree>
    <p:extLst>
      <p:ext uri="{BB962C8B-B14F-4D97-AF65-F5344CB8AC3E}">
        <p14:creationId xmlns:p14="http://schemas.microsoft.com/office/powerpoint/2010/main" val="164333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71905818"/>
              </p:ext>
            </p:extLst>
          </p:nvPr>
        </p:nvGraphicFramePr>
        <p:xfrm>
          <a:off x="1395662" y="1553650"/>
          <a:ext cx="10653755" cy="4859182"/>
        </p:xfrm>
        <a:graphic>
          <a:graphicData uri="http://schemas.openxmlformats.org/drawingml/2006/table">
            <a:tbl>
              <a:tblPr firstRow="1" firstCol="1" bandRow="1">
                <a:tableStyleId>{B301B821-A1FF-4177-AEE7-76D212191A09}</a:tableStyleId>
              </a:tblPr>
              <a:tblGrid>
                <a:gridCol w="1735687"/>
                <a:gridCol w="1589191"/>
                <a:gridCol w="2569601"/>
                <a:gridCol w="1986187"/>
                <a:gridCol w="2773089"/>
              </a:tblGrid>
              <a:tr h="552889">
                <a:tc>
                  <a:txBody>
                    <a:bodyPr/>
                    <a:lstStyle/>
                    <a:p>
                      <a:pPr marL="226695" indent="-226695" algn="ctr">
                        <a:lnSpc>
                          <a:spcPct val="100000"/>
                        </a:lnSpc>
                        <a:spcBef>
                          <a:spcPts val="1200"/>
                        </a:spcBef>
                        <a:spcAft>
                          <a:spcPts val="0"/>
                        </a:spcAft>
                      </a:pPr>
                      <a:r>
                        <a:rPr lang="es-EC" sz="1400" dirty="0">
                          <a:solidFill>
                            <a:schemeClr val="tx1"/>
                          </a:solidFill>
                          <a:effectLst/>
                          <a:latin typeface="Times New Roman" panose="02020603050405020304" pitchFamily="18" charset="0"/>
                          <a:cs typeface="Times New Roman" panose="02020603050405020304" pitchFamily="18" charset="0"/>
                        </a:rPr>
                        <a:t>VARIABLES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gn="ctr">
                        <a:lnSpc>
                          <a:spcPct val="100000"/>
                        </a:lnSpc>
                        <a:spcBef>
                          <a:spcPts val="120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DIMENSIONES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gn="ctr">
                        <a:lnSpc>
                          <a:spcPct val="100000"/>
                        </a:lnSpc>
                        <a:spcBef>
                          <a:spcPts val="120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INDICADORES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gn="ctr">
                        <a:lnSpc>
                          <a:spcPct val="100000"/>
                        </a:lnSpc>
                        <a:spcBef>
                          <a:spcPts val="1200"/>
                        </a:spcBef>
                        <a:spcAft>
                          <a:spcPts val="0"/>
                        </a:spcAft>
                      </a:pPr>
                      <a:r>
                        <a:rPr lang="es-EC" sz="1400" dirty="0">
                          <a:solidFill>
                            <a:schemeClr val="tx1"/>
                          </a:solidFill>
                          <a:effectLst/>
                          <a:latin typeface="Times New Roman" panose="02020603050405020304" pitchFamily="18" charset="0"/>
                          <a:cs typeface="Times New Roman" panose="02020603050405020304" pitchFamily="18" charset="0"/>
                        </a:rPr>
                        <a:t>TÉCNICAS E </a:t>
                      </a:r>
                      <a:r>
                        <a:rPr lang="es-EC" sz="1400" dirty="0" smtClean="0">
                          <a:solidFill>
                            <a:schemeClr val="tx1"/>
                          </a:solidFill>
                          <a:effectLst/>
                          <a:latin typeface="Times New Roman" panose="02020603050405020304" pitchFamily="18" charset="0"/>
                          <a:cs typeface="Times New Roman" panose="02020603050405020304" pitchFamily="18" charset="0"/>
                        </a:rPr>
                        <a:t>INSTRUMENTOS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gn="ctr">
                        <a:lnSpc>
                          <a:spcPct val="100000"/>
                        </a:lnSpc>
                        <a:spcBef>
                          <a:spcPts val="120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ESCALA VALORATIVA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r>
              <a:tr h="1541849">
                <a:tc rowSpan="3">
                  <a:txBody>
                    <a:body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La combinación de los elementos fundamentales de las capacidades de las antiguas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nchor="ctr"/>
                </a:tc>
                <a:tc>
                  <a:txBody>
                    <a:bodyPr/>
                    <a:lstStyle/>
                    <a:p>
                      <a:pPr marL="226695" indent="-226695">
                        <a:lnSpc>
                          <a:spcPct val="100000"/>
                        </a:lnSpc>
                        <a:spcBef>
                          <a:spcPts val="120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Materiales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nchor="ctr"/>
                </a:tc>
                <a:tc>
                  <a:txBody>
                    <a:body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Nivel de satisfacción respecto al material entregado para el cumplimiento de la misión.</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nSpc>
                          <a:spcPct val="100000"/>
                        </a:lnSpc>
                        <a:spcBef>
                          <a:spcPts val="120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1200"/>
                        </a:spcBef>
                        <a:spcAft>
                          <a:spcPts val="0"/>
                        </a:spcAft>
                        <a:buFont typeface="Wingdings" panose="05000000000000000000" pitchFamily="2" charset="2"/>
                        <a:buChar char=""/>
                      </a:pPr>
                      <a:r>
                        <a:rPr lang="es-EC" sz="1600">
                          <a:solidFill>
                            <a:schemeClr val="tx1"/>
                          </a:solidFill>
                          <a:effectLst/>
                          <a:latin typeface="Times New Roman" panose="02020603050405020304" pitchFamily="18" charset="0"/>
                          <a:cs typeface="Times New Roman" panose="02020603050405020304" pitchFamily="18" charset="0"/>
                        </a:rPr>
                        <a:t>Formulario de encuesta</a:t>
                      </a:r>
                    </a:p>
                    <a:p>
                      <a:pPr marL="249555" indent="-226695">
                        <a:lnSpc>
                          <a:spcPct val="100000"/>
                        </a:lnSpc>
                        <a:spcBef>
                          <a:spcPts val="120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 </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1.- Nada adecuado</a:t>
                      </a:r>
                    </a:p>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2.- Poco Adecuado</a:t>
                      </a:r>
                    </a:p>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3.- Medianamente adecuado</a:t>
                      </a:r>
                    </a:p>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4.- Adecuado</a:t>
                      </a:r>
                    </a:p>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5.- Muy adecuado</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r>
              <a:tr h="1228641">
                <a:tc vMerge="1">
                  <a:txBody>
                    <a:bodyPr/>
                    <a:lstStyle/>
                    <a:p>
                      <a:endParaRPr lang="es-EC"/>
                    </a:p>
                  </a:txBody>
                  <a:tcPr/>
                </a:tc>
                <a:tc>
                  <a:txBody>
                    <a:bodyPr/>
                    <a:lstStyle/>
                    <a:p>
                      <a:pPr marL="226695" indent="-226695">
                        <a:lnSpc>
                          <a:spcPct val="100000"/>
                        </a:lnSpc>
                        <a:spcBef>
                          <a:spcPts val="120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Infraestructura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nchor="ctr"/>
                </a:tc>
                <a:tc>
                  <a:txBody>
                    <a:body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Nivel de conocimiento sobre la infraestructura asignada a las antiguas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nSpc>
                          <a:spcPct val="100000"/>
                        </a:lnSpc>
                        <a:spcBef>
                          <a:spcPts val="120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1200"/>
                        </a:spcBef>
                        <a:spcAft>
                          <a:spcPts val="0"/>
                        </a:spcAft>
                        <a:buFont typeface="Wingdings" panose="05000000000000000000" pitchFamily="2" charset="2"/>
                        <a:buChar char=""/>
                      </a:pPr>
                      <a:r>
                        <a:rPr lang="es-EC" sz="1600" dirty="0">
                          <a:solidFill>
                            <a:schemeClr val="tx1"/>
                          </a:solidFill>
                          <a:effectLst/>
                          <a:latin typeface="Times New Roman" panose="02020603050405020304" pitchFamily="18" charset="0"/>
                          <a:cs typeface="Times New Roman" panose="02020603050405020304" pitchFamily="18" charset="0"/>
                        </a:rPr>
                        <a:t>Formulario de </a:t>
                      </a:r>
                      <a:r>
                        <a:rPr lang="es-EC" sz="1600" dirty="0" smtClean="0">
                          <a:solidFill>
                            <a:schemeClr val="tx1"/>
                          </a:solidFill>
                          <a:effectLst/>
                          <a:latin typeface="Times New Roman" panose="02020603050405020304" pitchFamily="18" charset="0"/>
                          <a:cs typeface="Times New Roman" panose="02020603050405020304" pitchFamily="18" charset="0"/>
                        </a:rPr>
                        <a:t>encuesta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 Sí</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 No sé</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 No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r>
              <a:tr h="1535803">
                <a:tc vMerge="1">
                  <a:txBody>
                    <a:bodyPr/>
                    <a:lstStyle/>
                    <a:p>
                      <a:endParaRPr lang="es-EC"/>
                    </a:p>
                  </a:txBody>
                  <a:tcPr/>
                </a:tc>
                <a:tc>
                  <a:txBody>
                    <a:bodyPr/>
                    <a:lstStyle/>
                    <a:p>
                      <a:pPr marL="0" indent="0">
                        <a:lnSpc>
                          <a:spcPct val="100000"/>
                        </a:lnSpc>
                        <a:spcBef>
                          <a:spcPts val="120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Recursos Humanos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nchor="ctr"/>
                </a:tc>
                <a:tc>
                  <a:txBody>
                    <a:bodyPr/>
                    <a:lstStyle/>
                    <a:p>
                      <a:pPr marL="0" indent="0">
                        <a:lnSpc>
                          <a:spcPct val="100000"/>
                        </a:lnSpc>
                        <a:spcBef>
                          <a:spcPts val="0"/>
                        </a:spcBef>
                        <a:spcAft>
                          <a:spcPts val="0"/>
                        </a:spcAft>
                      </a:pPr>
                      <a:r>
                        <a:rPr lang="es-EC" sz="1600" kern="1200" dirty="0">
                          <a:solidFill>
                            <a:schemeClr val="tx1"/>
                          </a:solidFill>
                          <a:effectLst/>
                          <a:latin typeface="Times New Roman" panose="02020603050405020304" pitchFamily="18" charset="0"/>
                          <a:cs typeface="Times New Roman" panose="02020603050405020304" pitchFamily="18" charset="0"/>
                        </a:rPr>
                        <a:t>Nivel de capacitación del personal que conformaba las antiguas UNIR.</a:t>
                      </a:r>
                      <a:endParaRPr lang="es-EC" sz="1600" kern="1200" dirty="0">
                        <a:solidFill>
                          <a:schemeClr val="tx1"/>
                        </a:solidFill>
                        <a:effectLst/>
                        <a:latin typeface="Times New Roman" panose="02020603050405020304" pitchFamily="18" charset="0"/>
                        <a:ea typeface="+mn-ea"/>
                        <a:cs typeface="Times New Roman" panose="02020603050405020304" pitchFamily="18" charset="0"/>
                      </a:endParaRPr>
                    </a:p>
                  </a:txBody>
                  <a:tcPr marL="39123" marR="39123" marT="0" marB="0"/>
                </a:tc>
                <a:tc>
                  <a:txBody>
                    <a:bodyPr/>
                    <a:lstStyle/>
                    <a:p>
                      <a:pPr marL="226695" indent="-226695">
                        <a:lnSpc>
                          <a:spcPct val="100000"/>
                        </a:lnSpc>
                        <a:spcBef>
                          <a:spcPts val="120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1200"/>
                        </a:spcBef>
                        <a:spcAft>
                          <a:spcPts val="0"/>
                        </a:spcAft>
                        <a:buFont typeface="Wingdings" panose="05000000000000000000" pitchFamily="2" charset="2"/>
                        <a:buChar char=""/>
                      </a:pPr>
                      <a:r>
                        <a:rPr lang="es-EC" sz="1600" dirty="0">
                          <a:solidFill>
                            <a:schemeClr val="tx1"/>
                          </a:solidFill>
                          <a:effectLst/>
                          <a:latin typeface="Times New Roman" panose="02020603050405020304" pitchFamily="18" charset="0"/>
                          <a:cs typeface="Times New Roman" panose="02020603050405020304" pitchFamily="18" charset="0"/>
                        </a:rPr>
                        <a:t>Formulario de </a:t>
                      </a:r>
                      <a:r>
                        <a:rPr lang="es-EC" sz="1600" dirty="0" smtClean="0">
                          <a:solidFill>
                            <a:schemeClr val="tx1"/>
                          </a:solidFill>
                          <a:effectLst/>
                          <a:latin typeface="Times New Roman" panose="02020603050405020304" pitchFamily="18" charset="0"/>
                          <a:cs typeface="Times New Roman" panose="02020603050405020304" pitchFamily="18" charset="0"/>
                        </a:rPr>
                        <a:t>encuesta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c>
                  <a:txBody>
                    <a:body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 Nunca</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 Casi nunca</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 Ocasionalmente</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4.- Frecuentemente </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5.- Muy frecuentemente</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123" marR="39123" marT="0" marB="0"/>
                </a:tc>
              </a:tr>
            </a:tbl>
          </a:graphicData>
        </a:graphic>
      </p:graphicFrame>
      <p:sp>
        <p:nvSpPr>
          <p:cNvPr id="5" name="Título 5">
            <a:extLst>
              <a:ext uri="{FF2B5EF4-FFF2-40B4-BE49-F238E27FC236}">
                <a16:creationId xmlns:a16="http://schemas.microsoft.com/office/drawing/2014/main" xmlns="" id="{E1058210-69D7-47A4-B326-6CD0B7B6BC7F}"/>
              </a:ext>
            </a:extLst>
          </p:cNvPr>
          <p:cNvSpPr txBox="1">
            <a:spLocks/>
          </p:cNvSpPr>
          <p:nvPr/>
        </p:nvSpPr>
        <p:spPr>
          <a:xfrm>
            <a:off x="1219200" y="239175"/>
            <a:ext cx="9258300"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9. OPERACIONALIZACIÓN DE LAS VARIABLES</a:t>
            </a:r>
            <a:endParaRPr lang="es-EC" b="1" dirty="0"/>
          </a:p>
        </p:txBody>
      </p:sp>
    </p:spTree>
    <p:extLst>
      <p:ext uri="{BB962C8B-B14F-4D97-AF65-F5344CB8AC3E}">
        <p14:creationId xmlns:p14="http://schemas.microsoft.com/office/powerpoint/2010/main" val="8974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a:extLst>
              <a:ext uri="{FF2B5EF4-FFF2-40B4-BE49-F238E27FC236}">
                <a16:creationId xmlns:a16="http://schemas.microsoft.com/office/drawing/2014/main" xmlns="" id="{E1058210-69D7-47A4-B326-6CD0B7B6BC7F}"/>
              </a:ext>
            </a:extLst>
          </p:cNvPr>
          <p:cNvSpPr txBox="1">
            <a:spLocks/>
          </p:cNvSpPr>
          <p:nvPr/>
        </p:nvSpPr>
        <p:spPr>
          <a:xfrm>
            <a:off x="1219200" y="239175"/>
            <a:ext cx="9258300" cy="990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smtClean="0"/>
              <a:t>9. OPERACIONALIZACIÓN DE LAS VARIABLES</a:t>
            </a:r>
            <a:endParaRPr lang="es-EC" b="1" dirty="0"/>
          </a:p>
        </p:txBody>
      </p:sp>
      <p:graphicFrame>
        <p:nvGraphicFramePr>
          <p:cNvPr id="3" name="Tabla 2"/>
          <p:cNvGraphicFramePr>
            <a:graphicFrameLocks noGrp="1"/>
          </p:cNvGraphicFramePr>
          <p:nvPr>
            <p:extLst>
              <p:ext uri="{D42A27DB-BD31-4B8C-83A1-F6EECF244321}">
                <p14:modId xmlns:p14="http://schemas.microsoft.com/office/powerpoint/2010/main" val="1098952600"/>
              </p:ext>
            </p:extLst>
          </p:nvPr>
        </p:nvGraphicFramePr>
        <p:xfrm>
          <a:off x="1483894" y="1651290"/>
          <a:ext cx="10573407" cy="4629194"/>
        </p:xfrm>
        <a:graphic>
          <a:graphicData uri="http://schemas.openxmlformats.org/drawingml/2006/table">
            <a:tbl>
              <a:tblPr firstRow="1" firstCol="1" bandRow="1"/>
              <a:tblGrid>
                <a:gridCol w="1722595"/>
                <a:gridCol w="1659719"/>
                <a:gridCol w="2287172"/>
                <a:gridCol w="2051013"/>
                <a:gridCol w="2852908"/>
              </a:tblGrid>
              <a:tr h="409207">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226695" indent="-226695" algn="ctr">
                        <a:lnSpc>
                          <a:spcPct val="100000"/>
                        </a:lnSpc>
                        <a:spcBef>
                          <a:spcPts val="0"/>
                        </a:spcBef>
                        <a:spcAft>
                          <a:spcPts val="0"/>
                        </a:spcAft>
                      </a:pPr>
                      <a:r>
                        <a:rPr lang="es-EC" sz="1400" dirty="0">
                          <a:solidFill>
                            <a:schemeClr val="tx1"/>
                          </a:solidFill>
                          <a:effectLst/>
                          <a:latin typeface="Times New Roman" panose="02020603050405020304" pitchFamily="18" charset="0"/>
                          <a:cs typeface="Times New Roman" panose="02020603050405020304" pitchFamily="18" charset="0"/>
                        </a:rPr>
                        <a:t>VARIABLES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226695" indent="-226695" algn="ctr">
                        <a:lnSpc>
                          <a:spcPct val="100000"/>
                        </a:lnSpc>
                        <a:spcBef>
                          <a:spcPts val="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DIMENSIONES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226695" indent="-226695" algn="ctr">
                        <a:lnSpc>
                          <a:spcPct val="100000"/>
                        </a:lnSpc>
                        <a:spcBef>
                          <a:spcPts val="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INDICADORES</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226695" indent="-226695" algn="ctr">
                        <a:lnSpc>
                          <a:spcPct val="100000"/>
                        </a:lnSpc>
                        <a:spcBef>
                          <a:spcPts val="0"/>
                        </a:spcBef>
                        <a:spcAft>
                          <a:spcPts val="0"/>
                        </a:spcAft>
                      </a:pPr>
                      <a:r>
                        <a:rPr lang="es-EC" sz="1400" dirty="0">
                          <a:solidFill>
                            <a:schemeClr val="tx1"/>
                          </a:solidFill>
                          <a:effectLst/>
                          <a:latin typeface="Times New Roman" panose="02020603050405020304" pitchFamily="18" charset="0"/>
                          <a:cs typeface="Times New Roman" panose="02020603050405020304" pitchFamily="18" charset="0"/>
                        </a:rPr>
                        <a:t>TÉCNICAS E </a:t>
                      </a:r>
                      <a:r>
                        <a:rPr lang="es-EC" sz="1400" dirty="0" smtClean="0">
                          <a:solidFill>
                            <a:schemeClr val="tx1"/>
                          </a:solidFill>
                          <a:effectLst/>
                          <a:latin typeface="Times New Roman" panose="02020603050405020304" pitchFamily="18" charset="0"/>
                          <a:cs typeface="Times New Roman" panose="02020603050405020304" pitchFamily="18" charset="0"/>
                        </a:rPr>
                        <a:t>INSTRUMENTOS</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marL="226695" indent="-226695" algn="ctr">
                        <a:lnSpc>
                          <a:spcPct val="100000"/>
                        </a:lnSpc>
                        <a:spcBef>
                          <a:spcPts val="0"/>
                        </a:spcBef>
                        <a:spcAft>
                          <a:spcPts val="0"/>
                        </a:spcAft>
                      </a:pPr>
                      <a:r>
                        <a:rPr lang="es-EC" sz="1400">
                          <a:solidFill>
                            <a:schemeClr val="tx1"/>
                          </a:solidFill>
                          <a:effectLst/>
                          <a:latin typeface="Times New Roman" panose="02020603050405020304" pitchFamily="18" charset="0"/>
                          <a:cs typeface="Times New Roman" panose="02020603050405020304" pitchFamily="18" charset="0"/>
                        </a:rPr>
                        <a:t>ESCALA VALORATIVA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solidFill>
                  </a:tcPr>
                </a:tc>
              </a:tr>
              <a:tr h="1639318">
                <a:tc rowSpan="3">
                  <a:txBody>
                    <a:bodyPr/>
                    <a:lstStyle>
                      <a:lvl1pPr marL="0" algn="l" defTabSz="914400" rtl="0" eaLnBrk="1" latinLnBrk="0" hangingPunct="1">
                        <a:defRPr sz="1800" b="1" kern="1200">
                          <a:solidFill>
                            <a:schemeClr val="dk1"/>
                          </a:solidFill>
                          <a:latin typeface="Calibri"/>
                          <a:ea typeface=""/>
                          <a:cs typeface=""/>
                        </a:defRPr>
                      </a:lvl1pPr>
                      <a:lvl2pPr marL="457200" algn="l" defTabSz="914400" rtl="0" eaLnBrk="1" latinLnBrk="0" hangingPunct="1">
                        <a:defRPr sz="1800" b="1" kern="1200">
                          <a:solidFill>
                            <a:schemeClr val="dk1"/>
                          </a:solidFill>
                          <a:latin typeface="Calibri"/>
                          <a:ea typeface=""/>
                          <a:cs typeface=""/>
                        </a:defRPr>
                      </a:lvl2pPr>
                      <a:lvl3pPr marL="914400" algn="l" defTabSz="914400" rtl="0" eaLnBrk="1" latinLnBrk="0" hangingPunct="1">
                        <a:defRPr sz="1800" b="1" kern="1200">
                          <a:solidFill>
                            <a:schemeClr val="dk1"/>
                          </a:solidFill>
                          <a:latin typeface="Calibri"/>
                          <a:ea typeface=""/>
                          <a:cs typeface=""/>
                        </a:defRPr>
                      </a:lvl3pPr>
                      <a:lvl4pPr marL="1371600" algn="l" defTabSz="914400" rtl="0" eaLnBrk="1" latinLnBrk="0" hangingPunct="1">
                        <a:defRPr sz="1800" b="1" kern="1200">
                          <a:solidFill>
                            <a:schemeClr val="dk1"/>
                          </a:solidFill>
                          <a:latin typeface="Calibri"/>
                          <a:ea typeface=""/>
                          <a:cs typeface=""/>
                        </a:defRPr>
                      </a:lvl4pPr>
                      <a:lvl5pPr marL="1828800" algn="l" defTabSz="914400" rtl="0" eaLnBrk="1" latinLnBrk="0" hangingPunct="1">
                        <a:defRPr sz="1800" b="1" kern="1200">
                          <a:solidFill>
                            <a:schemeClr val="dk1"/>
                          </a:solidFill>
                          <a:latin typeface="Calibri"/>
                          <a:ea typeface=""/>
                          <a:cs typeface=""/>
                        </a:defRPr>
                      </a:lvl5pPr>
                      <a:lvl6pPr marL="2286000" algn="l" defTabSz="914400" rtl="0" eaLnBrk="1" latinLnBrk="0" hangingPunct="1">
                        <a:defRPr sz="1800" b="1" kern="1200">
                          <a:solidFill>
                            <a:schemeClr val="dk1"/>
                          </a:solidFill>
                          <a:latin typeface="Calibri"/>
                          <a:ea typeface=""/>
                          <a:cs typeface=""/>
                        </a:defRPr>
                      </a:lvl6pPr>
                      <a:lvl7pPr marL="2743200" algn="l" defTabSz="914400" rtl="0" eaLnBrk="1" latinLnBrk="0" hangingPunct="1">
                        <a:defRPr sz="1800" b="1" kern="1200">
                          <a:solidFill>
                            <a:schemeClr val="dk1"/>
                          </a:solidFill>
                          <a:latin typeface="Calibri"/>
                          <a:ea typeface=""/>
                          <a:cs typeface=""/>
                        </a:defRPr>
                      </a:lvl7pPr>
                      <a:lvl8pPr marL="3200400" algn="l" defTabSz="914400" rtl="0" eaLnBrk="1" latinLnBrk="0" hangingPunct="1">
                        <a:defRPr sz="1800" b="1" kern="1200">
                          <a:solidFill>
                            <a:schemeClr val="dk1"/>
                          </a:solidFill>
                          <a:latin typeface="Calibri"/>
                          <a:ea typeface=""/>
                          <a:cs typeface=""/>
                        </a:defRPr>
                      </a:lvl8pPr>
                      <a:lvl9pPr marL="3657600" algn="l" defTabSz="914400" rtl="0" eaLnBrk="1" latinLnBrk="0" hangingPunct="1">
                        <a:defRPr sz="1800" b="1" kern="1200">
                          <a:solidFill>
                            <a:schemeClr val="dk1"/>
                          </a:solidFill>
                          <a:latin typeface="Calibri"/>
                          <a:ea typeface=""/>
                          <a:cs typeface=""/>
                        </a:defRPr>
                      </a:lvl9p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La </a:t>
                      </a:r>
                      <a:r>
                        <a:rPr lang="es-EC" sz="1600" kern="1200" dirty="0">
                          <a:solidFill>
                            <a:schemeClr val="tx1"/>
                          </a:solidFill>
                          <a:effectLst/>
                          <a:latin typeface="Times New Roman" panose="02020603050405020304" pitchFamily="18" charset="0"/>
                          <a:cs typeface="Times New Roman" panose="02020603050405020304" pitchFamily="18" charset="0"/>
                        </a:rPr>
                        <a:t>combinación</a:t>
                      </a:r>
                      <a:r>
                        <a:rPr lang="es-EC" sz="1600" dirty="0">
                          <a:solidFill>
                            <a:schemeClr val="tx1"/>
                          </a:solidFill>
                          <a:effectLst/>
                          <a:latin typeface="Times New Roman" panose="02020603050405020304" pitchFamily="18" charset="0"/>
                          <a:cs typeface="Times New Roman" panose="02020603050405020304" pitchFamily="18" charset="0"/>
                        </a:rPr>
                        <a:t> de los elementos fundamentales de las capacidades de las antiguas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nchor="ctr">
                    <a:lnL w="12700" cmpd="sng">
                      <a:solidFill>
                        <a:srgbClr val="4F81BD"/>
                      </a:solid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Adiestramiento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Nivel de entrenamientos y ensayos ejecutados por el personal que conformaban las antiguas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0"/>
                        </a:spcBef>
                        <a:spcAft>
                          <a:spcPts val="0"/>
                        </a:spcAft>
                        <a:buFont typeface="Wingdings" panose="05000000000000000000" pitchFamily="2" charset="2"/>
                        <a:buChar char=""/>
                      </a:pPr>
                      <a:r>
                        <a:rPr lang="es-EC" sz="1600" dirty="0">
                          <a:solidFill>
                            <a:schemeClr val="tx1"/>
                          </a:solidFill>
                          <a:effectLst/>
                          <a:latin typeface="Times New Roman" panose="02020603050405020304" pitchFamily="18" charset="0"/>
                          <a:cs typeface="Times New Roman" panose="02020603050405020304" pitchFamily="18" charset="0"/>
                        </a:rPr>
                        <a:t>Formulario de encuesta</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 Nunca</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 Casi nunca</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 Ocasionalmente</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4.- Frecuentemente </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5.- Muy frecuentemente</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r h="1027295">
                <a:tc vMerge="1">
                  <a:txBody>
                    <a:bodyPr/>
                    <a:lstStyle/>
                    <a:p>
                      <a:endParaRPr lang="es-EC"/>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Doctrina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Nivel de conocimiento de las asignaturas impartidas en los cursos de apoyo a la gestión de riesgos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0"/>
                        </a:spcBef>
                        <a:spcAft>
                          <a:spcPts val="0"/>
                        </a:spcAft>
                        <a:buFont typeface="Wingdings" panose="05000000000000000000" pitchFamily="2" charset="2"/>
                        <a:buChar char=""/>
                      </a:pPr>
                      <a:r>
                        <a:rPr lang="es-EC" sz="1600">
                          <a:solidFill>
                            <a:schemeClr val="tx1"/>
                          </a:solidFill>
                          <a:effectLst/>
                          <a:latin typeface="Times New Roman" panose="02020603050405020304" pitchFamily="18" charset="0"/>
                          <a:cs typeface="Times New Roman" panose="02020603050405020304" pitchFamily="18" charset="0"/>
                        </a:rPr>
                        <a:t>Formulario de encuesta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 Sí</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 No sé</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 No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ysClr val="window" lastClr="FFFFFF"/>
                    </a:solidFill>
                  </a:tcPr>
                </a:tc>
              </a:tr>
              <a:tr h="1535861">
                <a:tc vMerge="1">
                  <a:txBody>
                    <a:bodyPr/>
                    <a:lstStyle/>
                    <a:p>
                      <a:endParaRPr lang="es-EC"/>
                    </a:p>
                  </a:txBody>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Organización</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nchor="ctr">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indent="0">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Nivel de conocimiento de la organización de las antiguas UNIR.</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a:solidFill>
                            <a:schemeClr val="tx1"/>
                          </a:solidFill>
                          <a:effectLst/>
                          <a:latin typeface="Times New Roman" panose="02020603050405020304" pitchFamily="18" charset="0"/>
                          <a:cs typeface="Times New Roman" panose="02020603050405020304" pitchFamily="18" charset="0"/>
                        </a:rPr>
                        <a:t>ENCUESTA </a:t>
                      </a:r>
                    </a:p>
                    <a:p>
                      <a:pPr marL="342900" lvl="0" indent="-342900">
                        <a:lnSpc>
                          <a:spcPct val="100000"/>
                        </a:lnSpc>
                        <a:spcBef>
                          <a:spcPts val="0"/>
                        </a:spcBef>
                        <a:spcAft>
                          <a:spcPts val="0"/>
                        </a:spcAft>
                        <a:buFont typeface="Wingdings" panose="05000000000000000000" pitchFamily="2" charset="2"/>
                        <a:buChar char=""/>
                      </a:pPr>
                      <a:r>
                        <a:rPr lang="es-EC" sz="1600">
                          <a:solidFill>
                            <a:schemeClr val="tx1"/>
                          </a:solidFill>
                          <a:effectLst/>
                          <a:latin typeface="Times New Roman" panose="02020603050405020304" pitchFamily="18" charset="0"/>
                          <a:cs typeface="Times New Roman" panose="02020603050405020304" pitchFamily="18" charset="0"/>
                        </a:rPr>
                        <a:t>Formulario de encuesta</a:t>
                      </a:r>
                      <a:endParaRPr lang="es-EC"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a:no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1.- Nada adecuado</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2.- Poco Adecuado</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3.- Medianamente adecuado</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4.- Adecuado</a:t>
                      </a:r>
                    </a:p>
                    <a:p>
                      <a:pPr marL="226695" indent="-226695">
                        <a:lnSpc>
                          <a:spcPct val="100000"/>
                        </a:lnSpc>
                        <a:spcBef>
                          <a:spcPts val="0"/>
                        </a:spcBef>
                        <a:spcAft>
                          <a:spcPts val="0"/>
                        </a:spcAft>
                      </a:pPr>
                      <a:r>
                        <a:rPr lang="es-EC" sz="1600" dirty="0">
                          <a:solidFill>
                            <a:schemeClr val="tx1"/>
                          </a:solidFill>
                          <a:effectLst/>
                          <a:latin typeface="Times New Roman" panose="02020603050405020304" pitchFamily="18" charset="0"/>
                          <a:cs typeface="Times New Roman" panose="02020603050405020304" pitchFamily="18" charset="0"/>
                        </a:rPr>
                        <a:t>5.- Muy adecuado</a:t>
                      </a:r>
                      <a:endParaRPr lang="es-EC"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357" marR="38357" marT="0" marB="0">
                    <a:lnL>
                      <a:noFill/>
                    </a:lnL>
                    <a:lnR w="12700" cmpd="sng">
                      <a:solidFill>
                        <a:srgbClr val="4F81BD"/>
                      </a:solidFill>
                    </a:lnR>
                    <a:lnT w="12700" cmpd="sng">
                      <a:solidFill>
                        <a:srgbClr val="4F81BD"/>
                      </a:solidFill>
                    </a:lnT>
                    <a:lnB w="12700" cmpd="sng">
                      <a:solidFill>
                        <a:srgbClr val="4F81BD"/>
                      </a:solidFill>
                    </a:lnB>
                    <a:lnTlToBr w="12700" cmpd="sng">
                      <a:noFill/>
                      <a:prstDash val="solid"/>
                    </a:lnTlToBr>
                    <a:lnBlToTr w="12700" cmpd="sng">
                      <a:noFill/>
                      <a:prstDash val="solid"/>
                    </a:lnBlToTr>
                    <a:solidFill>
                      <a:srgbClr val="4F81BD">
                        <a:tint val="20000"/>
                      </a:srgbClr>
                    </a:solidFill>
                  </a:tcPr>
                </a:tc>
              </a:tr>
            </a:tbl>
          </a:graphicData>
        </a:graphic>
      </p:graphicFrame>
    </p:spTree>
    <p:extLst>
      <p:ext uri="{BB962C8B-B14F-4D97-AF65-F5344CB8AC3E}">
        <p14:creationId xmlns:p14="http://schemas.microsoft.com/office/powerpoint/2010/main" val="419858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Resultado de imagen para Fuerza Terrestre Ecuador">
            <a:extLst>
              <a:ext uri="{FF2B5EF4-FFF2-40B4-BE49-F238E27FC236}">
                <a16:creationId xmlns:a16="http://schemas.microsoft.com/office/drawing/2014/main" xmlns="" id="{DA30BC3F-1BD6-4867-AE17-E9F6F3112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162" y="2457450"/>
            <a:ext cx="1971675" cy="1943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a:extLst>
              <a:ext uri="{FF2B5EF4-FFF2-40B4-BE49-F238E27FC236}">
                <a16:creationId xmlns:a16="http://schemas.microsoft.com/office/drawing/2014/main" xmlns="" id="{4D248D8B-D11A-4C58-843F-9F64A1F18A7A}"/>
              </a:ext>
            </a:extLst>
          </p:cNvPr>
          <p:cNvSpPr>
            <a:spLocks noGrp="1"/>
          </p:cNvSpPr>
          <p:nvPr>
            <p:ph type="title"/>
          </p:nvPr>
        </p:nvSpPr>
        <p:spPr>
          <a:xfrm>
            <a:off x="957944" y="101394"/>
            <a:ext cx="10994570" cy="1325563"/>
          </a:xfrm>
          <a:ln>
            <a:noFill/>
          </a:ln>
        </p:spPr>
        <p:txBody>
          <a:bodyPr>
            <a:normAutofit/>
          </a:bodyPr>
          <a:lstStyle/>
          <a:p>
            <a:r>
              <a:rPr lang="es-ES" b="1" dirty="0"/>
              <a:t>10. OBJETIVO DE ESTUDIO Y CAMPO DE ACCIÓN </a:t>
            </a:r>
            <a:endParaRPr lang="es-EC" b="1" dirty="0"/>
          </a:p>
        </p:txBody>
      </p:sp>
      <p:sp>
        <p:nvSpPr>
          <p:cNvPr id="5" name="Rectángulo 4">
            <a:extLst>
              <a:ext uri="{FF2B5EF4-FFF2-40B4-BE49-F238E27FC236}">
                <a16:creationId xmlns:a16="http://schemas.microsoft.com/office/drawing/2014/main" xmlns="" id="{1DF65945-3B50-4448-846B-18FDD9F149DA}"/>
              </a:ext>
            </a:extLst>
          </p:cNvPr>
          <p:cNvSpPr/>
          <p:nvPr/>
        </p:nvSpPr>
        <p:spPr>
          <a:xfrm>
            <a:off x="7482353" y="1672389"/>
            <a:ext cx="3486853" cy="584775"/>
          </a:xfrm>
          <a:prstGeom prst="rect">
            <a:avLst/>
          </a:prstGeom>
          <a:noFill/>
        </p:spPr>
        <p:txBody>
          <a:bodyPr wrap="none" lIns="91440" tIns="45720" rIns="91440" bIns="45720">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CAMPO DE ACCIÓN</a:t>
            </a:r>
          </a:p>
        </p:txBody>
      </p:sp>
      <p:sp>
        <p:nvSpPr>
          <p:cNvPr id="9" name="CuadroTexto 8">
            <a:extLst>
              <a:ext uri="{FF2B5EF4-FFF2-40B4-BE49-F238E27FC236}">
                <a16:creationId xmlns:a16="http://schemas.microsoft.com/office/drawing/2014/main" xmlns="" id="{1185F985-6917-4547-9CB7-472293435651}"/>
              </a:ext>
            </a:extLst>
          </p:cNvPr>
          <p:cNvSpPr txBox="1"/>
          <p:nvPr/>
        </p:nvSpPr>
        <p:spPr>
          <a:xfrm>
            <a:off x="1683531" y="5422247"/>
            <a:ext cx="2973248" cy="369332"/>
          </a:xfrm>
          <a:prstGeom prst="rect">
            <a:avLst/>
          </a:prstGeom>
          <a:noFill/>
        </p:spPr>
        <p:txBody>
          <a:bodyPr wrap="square">
            <a:spAutoFit/>
          </a:bodyPr>
          <a:lstStyle/>
          <a:p>
            <a:pPr lvl="0" algn="ctr"/>
            <a:r>
              <a:rPr lang="es-EC" b="1" dirty="0" smtClean="0"/>
              <a:t>PROPUESTA COT 2017</a:t>
            </a:r>
            <a:endParaRPr lang="es-EC" b="1" dirty="0"/>
          </a:p>
        </p:txBody>
      </p:sp>
      <p:sp>
        <p:nvSpPr>
          <p:cNvPr id="11" name="CuadroTexto 10">
            <a:extLst>
              <a:ext uri="{FF2B5EF4-FFF2-40B4-BE49-F238E27FC236}">
                <a16:creationId xmlns:a16="http://schemas.microsoft.com/office/drawing/2014/main" xmlns="" id="{62D22E17-901A-4E23-B8D2-8A2E0324F4A6}"/>
              </a:ext>
            </a:extLst>
          </p:cNvPr>
          <p:cNvSpPr txBox="1"/>
          <p:nvPr/>
        </p:nvSpPr>
        <p:spPr>
          <a:xfrm>
            <a:off x="6944777" y="5422247"/>
            <a:ext cx="4503280" cy="646331"/>
          </a:xfrm>
          <a:prstGeom prst="rect">
            <a:avLst/>
          </a:prstGeom>
          <a:noFill/>
        </p:spPr>
        <p:txBody>
          <a:bodyPr wrap="square">
            <a:spAutoFit/>
          </a:bodyPr>
          <a:lstStyle/>
          <a:p>
            <a:pPr lvl="0" algn="ctr"/>
            <a:r>
              <a:rPr lang="es-EC" b="1" dirty="0" smtClean="0"/>
              <a:t>ELEMENTOS FUNDAMENTALES DE LAS CAPACIDADES OPERATIVAS</a:t>
            </a:r>
            <a:endParaRPr lang="es-EC" b="1" dirty="0"/>
          </a:p>
        </p:txBody>
      </p:sp>
      <p:sp>
        <p:nvSpPr>
          <p:cNvPr id="8" name="Rectángulo 7">
            <a:extLst>
              <a:ext uri="{FF2B5EF4-FFF2-40B4-BE49-F238E27FC236}">
                <a16:creationId xmlns:a16="http://schemas.microsoft.com/office/drawing/2014/main" xmlns="" id="{9B04F54B-0059-44BA-90EE-D501E97D9C46}"/>
              </a:ext>
            </a:extLst>
          </p:cNvPr>
          <p:cNvSpPr/>
          <p:nvPr/>
        </p:nvSpPr>
        <p:spPr>
          <a:xfrm>
            <a:off x="1136291" y="1763817"/>
            <a:ext cx="3999748" cy="584775"/>
          </a:xfrm>
          <a:prstGeom prst="rect">
            <a:avLst/>
          </a:prstGeom>
          <a:noFill/>
        </p:spPr>
        <p:txBody>
          <a:bodyPr wrap="none" lIns="91440" tIns="45720" rIns="91440" bIns="45720">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OBJETIVO DE ESTUDIO</a:t>
            </a:r>
          </a:p>
        </p:txBody>
      </p:sp>
      <p:pic>
        <p:nvPicPr>
          <p:cNvPr id="3" name="Imagen 2"/>
          <p:cNvPicPr>
            <a:picLocks noChangeAspect="1"/>
          </p:cNvPicPr>
          <p:nvPr/>
        </p:nvPicPr>
        <p:blipFill>
          <a:blip r:embed="rId4"/>
          <a:stretch>
            <a:fillRect/>
          </a:stretch>
        </p:blipFill>
        <p:spPr>
          <a:xfrm>
            <a:off x="1192166" y="2685452"/>
            <a:ext cx="3955098" cy="217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n 5"/>
          <p:cNvPicPr>
            <a:picLocks noChangeAspect="1"/>
          </p:cNvPicPr>
          <p:nvPr/>
        </p:nvPicPr>
        <p:blipFill>
          <a:blip r:embed="rId5"/>
          <a:stretch>
            <a:fillRect/>
          </a:stretch>
        </p:blipFill>
        <p:spPr>
          <a:xfrm>
            <a:off x="7606676" y="2685452"/>
            <a:ext cx="3393157" cy="2401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764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71573"/>
            <a:ext cx="9258300" cy="990600"/>
          </a:xfrm>
        </p:spPr>
        <p:txBody>
          <a:bodyPr/>
          <a:lstStyle/>
          <a:p>
            <a:r>
              <a:rPr lang="es-ES" b="1" dirty="0"/>
              <a:t>11. DISEÑO DE LA INVESTIGACIÓN</a:t>
            </a:r>
            <a:endParaRPr lang="es-EC" b="1" dirty="0"/>
          </a:p>
        </p:txBody>
      </p:sp>
      <p:sp>
        <p:nvSpPr>
          <p:cNvPr id="5" name="Rectángulo 4">
            <a:extLst>
              <a:ext uri="{FF2B5EF4-FFF2-40B4-BE49-F238E27FC236}">
                <a16:creationId xmlns:a16="http://schemas.microsoft.com/office/drawing/2014/main" xmlns="" id="{232A7EE0-59F4-4BAC-809F-F79EF830323E}"/>
              </a:ext>
            </a:extLst>
          </p:cNvPr>
          <p:cNvSpPr/>
          <p:nvPr/>
        </p:nvSpPr>
        <p:spPr>
          <a:xfrm>
            <a:off x="1703132" y="909123"/>
            <a:ext cx="5604217" cy="584775"/>
          </a:xfrm>
          <a:prstGeom prst="rect">
            <a:avLst/>
          </a:prstGeom>
        </p:spPr>
        <p:txBody>
          <a:bodyPr wrap="square">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TIPO DE INVESTIGACIÓN</a:t>
            </a:r>
          </a:p>
        </p:txBody>
      </p:sp>
      <p:graphicFrame>
        <p:nvGraphicFramePr>
          <p:cNvPr id="8" name="Diagrama 7"/>
          <p:cNvGraphicFramePr/>
          <p:nvPr>
            <p:extLst>
              <p:ext uri="{D42A27DB-BD31-4B8C-83A1-F6EECF244321}">
                <p14:modId xmlns:p14="http://schemas.microsoft.com/office/powerpoint/2010/main" val="3528977087"/>
              </p:ext>
            </p:extLst>
          </p:nvPr>
        </p:nvGraphicFramePr>
        <p:xfrm>
          <a:off x="1466850" y="1690027"/>
          <a:ext cx="10165947" cy="462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7306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lstStyle/>
          <a:p>
            <a:r>
              <a:rPr lang="es-ES" b="1" dirty="0"/>
              <a:t>11. DISEÑO DE LA INVESTIGACIÓN</a:t>
            </a:r>
            <a:endParaRPr lang="es-EC" b="1" dirty="0"/>
          </a:p>
        </p:txBody>
      </p:sp>
      <p:sp>
        <p:nvSpPr>
          <p:cNvPr id="3" name="Marcador de contenido 2">
            <a:extLst>
              <a:ext uri="{FF2B5EF4-FFF2-40B4-BE49-F238E27FC236}">
                <a16:creationId xmlns:a16="http://schemas.microsoft.com/office/drawing/2014/main" xmlns="" id="{EB8000CD-AD07-4456-AEB1-B09791B01984}"/>
              </a:ext>
            </a:extLst>
          </p:cNvPr>
          <p:cNvSpPr>
            <a:spLocks noGrp="1"/>
          </p:cNvSpPr>
          <p:nvPr>
            <p:ph sz="quarter" idx="1"/>
          </p:nvPr>
        </p:nvSpPr>
        <p:spPr>
          <a:xfrm>
            <a:off x="1491031" y="1996439"/>
            <a:ext cx="9258300" cy="822960"/>
          </a:xfrm>
        </p:spPr>
        <p:txBody>
          <a:bodyPr>
            <a:normAutofit fontScale="77500" lnSpcReduction="20000"/>
          </a:bodyPr>
          <a:lstStyle/>
          <a:p>
            <a:r>
              <a:rPr lang="es-BO" sz="1800" dirty="0" smtClean="0">
                <a:cs typeface="Arial" panose="020B0604020202020204" pitchFamily="34" charset="0"/>
              </a:rPr>
              <a:t>I DE</a:t>
            </a:r>
            <a:endParaRPr lang="es-BO" sz="1800" dirty="0">
              <a:cs typeface="Arial" panose="020B0604020202020204" pitchFamily="34" charset="0"/>
            </a:endParaRPr>
          </a:p>
          <a:p>
            <a:r>
              <a:rPr lang="es-ES" sz="1800" dirty="0" smtClean="0">
                <a:cs typeface="Arial" panose="020B0604020202020204" pitchFamily="34" charset="0"/>
              </a:rPr>
              <a:t>Oficiales (21)</a:t>
            </a:r>
          </a:p>
          <a:p>
            <a:r>
              <a:rPr lang="es-ES" sz="1800" dirty="0" smtClean="0">
                <a:cs typeface="Arial" panose="020B0604020202020204" pitchFamily="34" charset="0"/>
              </a:rPr>
              <a:t>Voluntarios (289)</a:t>
            </a:r>
            <a:endParaRPr lang="es-EC" sz="1800" dirty="0"/>
          </a:p>
          <a:p>
            <a:endParaRPr lang="es-EC" dirty="0"/>
          </a:p>
        </p:txBody>
      </p:sp>
      <p:sp>
        <p:nvSpPr>
          <p:cNvPr id="8" name="Rectángulo 7">
            <a:extLst>
              <a:ext uri="{FF2B5EF4-FFF2-40B4-BE49-F238E27FC236}">
                <a16:creationId xmlns:a16="http://schemas.microsoft.com/office/drawing/2014/main" xmlns="" id="{60BF79CE-6295-42F9-A90C-021ECD2815EE}"/>
              </a:ext>
            </a:extLst>
          </p:cNvPr>
          <p:cNvSpPr/>
          <p:nvPr/>
        </p:nvSpPr>
        <p:spPr>
          <a:xfrm>
            <a:off x="1600200" y="1292573"/>
            <a:ext cx="2819400" cy="584775"/>
          </a:xfrm>
          <a:prstGeom prst="rect">
            <a:avLst/>
          </a:prstGeom>
        </p:spPr>
        <p:txBody>
          <a:bodyPr wrap="square">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POBLACIÓN</a:t>
            </a:r>
          </a:p>
        </p:txBody>
      </p:sp>
      <p:pic>
        <p:nvPicPr>
          <p:cNvPr id="7" name="Imagen 6"/>
          <p:cNvPicPr>
            <a:picLocks noChangeAspect="1"/>
          </p:cNvPicPr>
          <p:nvPr/>
        </p:nvPicPr>
        <p:blipFill>
          <a:blip r:embed="rId2"/>
          <a:stretch>
            <a:fillRect/>
          </a:stretch>
        </p:blipFill>
        <p:spPr>
          <a:xfrm>
            <a:off x="7279106" y="3103839"/>
            <a:ext cx="3647824" cy="2732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xmlns="" id="{ED3D2220-D744-40CF-B20D-CC21DD500A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641" y="3420911"/>
            <a:ext cx="3590364" cy="2415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709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de muestra de la investigación">
            <a:extLst>
              <a:ext uri="{FF2B5EF4-FFF2-40B4-BE49-F238E27FC236}">
                <a16:creationId xmlns:a16="http://schemas.microsoft.com/office/drawing/2014/main" xmlns="" id="{08735995-26F3-42AF-980B-3BE242530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541" y="926069"/>
            <a:ext cx="3907465"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ítulo 1">
            <a:extLst>
              <a:ext uri="{FF2B5EF4-FFF2-40B4-BE49-F238E27FC236}">
                <a16:creationId xmlns:a16="http://schemas.microsoft.com/office/drawing/2014/main" xmlns="" id="{C506855C-67F3-439A-95C4-17189DDC7F42}"/>
              </a:ext>
            </a:extLst>
          </p:cNvPr>
          <p:cNvSpPr>
            <a:spLocks noGrp="1"/>
          </p:cNvSpPr>
          <p:nvPr>
            <p:ph type="title"/>
          </p:nvPr>
        </p:nvSpPr>
        <p:spPr>
          <a:xfrm>
            <a:off x="1466850" y="19050"/>
            <a:ext cx="9258300" cy="990600"/>
          </a:xfrm>
        </p:spPr>
        <p:txBody>
          <a:bodyPr/>
          <a:lstStyle/>
          <a:p>
            <a:r>
              <a:rPr lang="es-ES" b="1" dirty="0"/>
              <a:t>11. DISEÑO DE LA INVESTIGACIÓN</a:t>
            </a:r>
            <a:endParaRPr lang="es-EC" b="1" dirty="0"/>
          </a:p>
        </p:txBody>
      </p:sp>
      <p:graphicFrame>
        <p:nvGraphicFramePr>
          <p:cNvPr id="2" name="Tabla 1">
            <a:extLst>
              <a:ext uri="{FF2B5EF4-FFF2-40B4-BE49-F238E27FC236}">
                <a16:creationId xmlns:a16="http://schemas.microsoft.com/office/drawing/2014/main" xmlns="" id="{DF00864E-E6F9-467A-BDA4-486DA524B57C}"/>
              </a:ext>
            </a:extLst>
          </p:cNvPr>
          <p:cNvGraphicFramePr>
            <a:graphicFrameLocks noGrp="1"/>
          </p:cNvGraphicFramePr>
          <p:nvPr>
            <p:extLst>
              <p:ext uri="{D42A27DB-BD31-4B8C-83A1-F6EECF244321}">
                <p14:modId xmlns:p14="http://schemas.microsoft.com/office/powerpoint/2010/main" val="1696403070"/>
              </p:ext>
            </p:extLst>
          </p:nvPr>
        </p:nvGraphicFramePr>
        <p:xfrm>
          <a:off x="1759779" y="3429001"/>
          <a:ext cx="4208315" cy="2560320"/>
        </p:xfrm>
        <a:graphic>
          <a:graphicData uri="http://schemas.openxmlformats.org/drawingml/2006/table">
            <a:tbl>
              <a:tblPr firstRow="1" firstCol="1" bandRow="1">
                <a:tableStyleId>{5C22544A-7EE6-4342-B048-85BDC9FD1C3A}</a:tableStyleId>
              </a:tblPr>
              <a:tblGrid>
                <a:gridCol w="1824788">
                  <a:extLst>
                    <a:ext uri="{9D8B030D-6E8A-4147-A177-3AD203B41FA5}">
                      <a16:colId xmlns:a16="http://schemas.microsoft.com/office/drawing/2014/main" xmlns="" val="3972009164"/>
                    </a:ext>
                  </a:extLst>
                </a:gridCol>
                <a:gridCol w="1166773">
                  <a:extLst>
                    <a:ext uri="{9D8B030D-6E8A-4147-A177-3AD203B41FA5}">
                      <a16:colId xmlns:a16="http://schemas.microsoft.com/office/drawing/2014/main" xmlns="" val="2177610148"/>
                    </a:ext>
                  </a:extLst>
                </a:gridCol>
                <a:gridCol w="1216754">
                  <a:extLst>
                    <a:ext uri="{9D8B030D-6E8A-4147-A177-3AD203B41FA5}">
                      <a16:colId xmlns:a16="http://schemas.microsoft.com/office/drawing/2014/main" xmlns="" val="415939170"/>
                    </a:ext>
                  </a:extLst>
                </a:gridCol>
              </a:tblGrid>
              <a:tr h="48895">
                <a:tc>
                  <a:txBody>
                    <a:bodyPr/>
                    <a:lstStyle/>
                    <a:p>
                      <a:pPr algn="ctr"/>
                      <a:r>
                        <a:rPr lang="es-419" sz="2000" b="1" dirty="0">
                          <a:effectLst/>
                        </a:rPr>
                        <a:t>POBLACIÓN</a:t>
                      </a:r>
                      <a:r>
                        <a:rPr lang="en-US" sz="2000" b="1" dirty="0">
                          <a:effectLst/>
                        </a:rPr>
                        <a:t> </a:t>
                      </a:r>
                      <a:endParaRPr lang="en-US" sz="20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2000" b="1" dirty="0" smtClean="0">
                          <a:solidFill>
                            <a:schemeClr val="lt1"/>
                          </a:solidFill>
                          <a:effectLst/>
                          <a:latin typeface="+mn-lt"/>
                          <a:ea typeface="+mn-ea"/>
                          <a:cs typeface="+mn-cs"/>
                        </a:rPr>
                        <a:t>I</a:t>
                      </a:r>
                      <a:r>
                        <a:rPr lang="es-419" sz="2000" b="1" baseline="0" dirty="0" smtClean="0">
                          <a:solidFill>
                            <a:schemeClr val="lt1"/>
                          </a:solidFill>
                          <a:effectLst/>
                          <a:latin typeface="+mn-lt"/>
                          <a:ea typeface="+mn-ea"/>
                          <a:cs typeface="+mn-cs"/>
                        </a:rPr>
                        <a:t> DE</a:t>
                      </a:r>
                      <a:endPar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2000" b="1" dirty="0">
                          <a:effectLst/>
                        </a:rPr>
                        <a:t>TOTAL</a:t>
                      </a:r>
                      <a:endPar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17032640"/>
                  </a:ext>
                </a:extLst>
              </a:tr>
              <a:tr h="0">
                <a:tc>
                  <a:txBody>
                    <a:bodyPr/>
                    <a:lstStyle/>
                    <a:p>
                      <a:pPr algn="just">
                        <a:lnSpc>
                          <a:spcPct val="200000"/>
                        </a:lnSpc>
                        <a:spcAft>
                          <a:spcPts val="0"/>
                        </a:spcAft>
                      </a:pPr>
                      <a:r>
                        <a:rPr lang="es-419" sz="1600" b="1" dirty="0">
                          <a:effectLst/>
                        </a:rPr>
                        <a:t>Oficiales</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17</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17</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518036665"/>
                  </a:ext>
                </a:extLst>
              </a:tr>
              <a:tr h="0">
                <a:tc>
                  <a:txBody>
                    <a:bodyPr/>
                    <a:lstStyle/>
                    <a:p>
                      <a:pPr algn="just">
                        <a:lnSpc>
                          <a:spcPct val="200000"/>
                        </a:lnSpc>
                        <a:spcAft>
                          <a:spcPts val="0"/>
                        </a:spcAft>
                      </a:pPr>
                      <a:r>
                        <a:rPr lang="es-419" sz="1600" b="1">
                          <a:effectLst/>
                        </a:rPr>
                        <a:t>Voluntarios</a:t>
                      </a:r>
                      <a:endPar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55</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55</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14442547"/>
                  </a:ext>
                </a:extLst>
              </a:tr>
              <a:tr h="0">
                <a:tc>
                  <a:txBody>
                    <a:bodyPr/>
                    <a:lstStyle/>
                    <a:p>
                      <a:pPr algn="just">
                        <a:lnSpc>
                          <a:spcPct val="200000"/>
                        </a:lnSpc>
                        <a:spcAft>
                          <a:spcPts val="0"/>
                        </a:spcAft>
                      </a:pPr>
                      <a:r>
                        <a:rPr lang="es-419" sz="1600" b="1">
                          <a:effectLst/>
                        </a:rPr>
                        <a:t>Servidores Públicos</a:t>
                      </a:r>
                      <a:endPar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0</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0</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21330475"/>
                  </a:ext>
                </a:extLst>
              </a:tr>
              <a:tr h="0">
                <a:tc>
                  <a:txBody>
                    <a:bodyPr/>
                    <a:lstStyle/>
                    <a:p>
                      <a:pPr algn="just">
                        <a:lnSpc>
                          <a:spcPct val="200000"/>
                        </a:lnSpc>
                        <a:spcAft>
                          <a:spcPts val="0"/>
                        </a:spcAft>
                      </a:pPr>
                      <a:r>
                        <a:rPr lang="es-419" sz="1600" b="1">
                          <a:effectLst/>
                        </a:rPr>
                        <a:t>Total</a:t>
                      </a:r>
                      <a:endParaRPr lang="en-US" sz="20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solidFill>
                            <a:schemeClr val="dk1"/>
                          </a:solidFill>
                          <a:effectLst/>
                          <a:latin typeface="+mn-lt"/>
                          <a:ea typeface="+mn-ea"/>
                          <a:cs typeface="+mn-cs"/>
                        </a:rPr>
                        <a:t>72</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0"/>
                        </a:spcAft>
                      </a:pPr>
                      <a:r>
                        <a:rPr lang="es-419" sz="1600" b="1" dirty="0" smtClean="0">
                          <a:effectLst/>
                        </a:rPr>
                        <a:t>72</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00508735"/>
                  </a:ext>
                </a:extLst>
              </a:tr>
            </a:tbl>
          </a:graphicData>
        </a:graphic>
      </p:graphicFrame>
      <p:sp>
        <p:nvSpPr>
          <p:cNvPr id="10" name="Rectángulo 9">
            <a:extLst>
              <a:ext uri="{FF2B5EF4-FFF2-40B4-BE49-F238E27FC236}">
                <a16:creationId xmlns:a16="http://schemas.microsoft.com/office/drawing/2014/main" xmlns="" id="{E12A26ED-83BD-4ED6-A393-C3BFFDD70A21}"/>
              </a:ext>
            </a:extLst>
          </p:cNvPr>
          <p:cNvSpPr/>
          <p:nvPr/>
        </p:nvSpPr>
        <p:spPr>
          <a:xfrm>
            <a:off x="1660655" y="1484294"/>
            <a:ext cx="2286000" cy="584775"/>
          </a:xfrm>
          <a:prstGeom prst="rect">
            <a:avLst/>
          </a:prstGeom>
        </p:spPr>
        <p:txBody>
          <a:bodyPr wrap="square">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MUESTRA</a:t>
            </a:r>
          </a:p>
        </p:txBody>
      </p:sp>
    </p:spTree>
    <p:extLst>
      <p:ext uri="{BB962C8B-B14F-4D97-AF65-F5344CB8AC3E}">
        <p14:creationId xmlns:p14="http://schemas.microsoft.com/office/powerpoint/2010/main" val="97216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F3E3CE28-1FC8-8E46-A07E-10CC378E0146}"/>
              </a:ext>
            </a:extLst>
          </p:cNvPr>
          <p:cNvSpPr/>
          <p:nvPr/>
        </p:nvSpPr>
        <p:spPr>
          <a:xfrm>
            <a:off x="139521" y="182881"/>
            <a:ext cx="11912959" cy="731520"/>
          </a:xfrm>
          <a:prstGeom prst="rect">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TEMARIO</a:t>
            </a:r>
          </a:p>
        </p:txBody>
      </p:sp>
      <p:sp>
        <p:nvSpPr>
          <p:cNvPr id="5" name="CuadroTexto 4">
            <a:extLst>
              <a:ext uri="{FF2B5EF4-FFF2-40B4-BE49-F238E27FC236}">
                <a16:creationId xmlns:a16="http://schemas.microsoft.com/office/drawing/2014/main" xmlns="" id="{1AC222EB-CE0E-1D4E-BA24-831B2CB3AD74}"/>
              </a:ext>
            </a:extLst>
          </p:cNvPr>
          <p:cNvSpPr txBox="1"/>
          <p:nvPr/>
        </p:nvSpPr>
        <p:spPr>
          <a:xfrm>
            <a:off x="1953260" y="1264447"/>
            <a:ext cx="6065521" cy="5133713"/>
          </a:xfrm>
          <a:prstGeom prst="rect">
            <a:avLst/>
          </a:prstGeom>
          <a:noFill/>
        </p:spPr>
        <p:txBody>
          <a:bodyPr wrap="square" rtlCol="0">
            <a:spAutoFit/>
          </a:bodyPr>
          <a:lstStyle/>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PLANTEAMIENTO DEL PROBLEMA</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ENUNCIADO DEL PROBLEMA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PREGUNTAS DE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JUSTIFICACIÓN DE LA INVESTIGACIÓN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OBJETIVO GENERAL</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FUNDAMENTACIÓN TEÓRICA</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HIPÓTESIS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VARIABLES INDEPENDIENTE Y DEPENDIENTES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OPERACIONALIZACIÓN DE LAS VARIABLES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OBJETO DE ESTUDIO Y CAMPO DE ACCIÓN</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DISEÑO DE LA INVESTIGACIÓN</a:t>
            </a:r>
          </a:p>
          <a:p>
            <a:pPr marL="457200" marR="0" lvl="0" indent="-457200" algn="l" defTabSz="914400" rtl="0" eaLnBrk="1" fontAlgn="auto" latinLnBrk="0" hangingPunct="1">
              <a:lnSpc>
                <a:spcPct val="130000"/>
              </a:lnSpc>
              <a:spcBef>
                <a:spcPts val="0"/>
              </a:spcBef>
              <a:spcAft>
                <a:spcPts val="0"/>
              </a:spcAft>
              <a:buClrTx/>
              <a:buSzTx/>
              <a:buFontTx/>
              <a:buAutoNum type="arabicPeriod"/>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DESARROLLO DE </a:t>
            </a:r>
            <a:r>
              <a:rPr kumimoji="0" lang="es-EC" sz="18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INVESTIGACIÓN</a:t>
            </a:r>
            <a:endPar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30000"/>
              </a:lnSpc>
              <a:spcBef>
                <a:spcPts val="0"/>
              </a:spcBef>
              <a:spcAft>
                <a:spcPts val="0"/>
              </a:spcAft>
              <a:buClrTx/>
              <a:buSzTx/>
              <a:buFont typeface="+mj-lt"/>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PROPUESTA</a:t>
            </a:r>
          </a:p>
          <a:p>
            <a:pPr marL="457200" marR="0" lvl="0" indent="-457200" algn="l" defTabSz="914400" rtl="0" eaLnBrk="1" fontAlgn="auto" latinLnBrk="0" hangingPunct="1">
              <a:lnSpc>
                <a:spcPct val="130000"/>
              </a:lnSpc>
              <a:spcBef>
                <a:spcPts val="0"/>
              </a:spcBef>
              <a:spcAft>
                <a:spcPts val="0"/>
              </a:spcAft>
              <a:buClrTx/>
              <a:buSzTx/>
              <a:buFontTx/>
              <a:buAutoNum type="arabicPeriod" startAt="14"/>
              <a:tabLst/>
              <a:defRPr/>
            </a:pPr>
            <a:r>
              <a:rPr kumimoji="0" lang="es-EC"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CONCLUSIONES Y RECOMENDACIONES</a:t>
            </a:r>
            <a:endParaRPr kumimoji="0" lang="es-EC"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Imagen 7">
            <a:extLst>
              <a:ext uri="{FF2B5EF4-FFF2-40B4-BE49-F238E27FC236}">
                <a16:creationId xmlns:a16="http://schemas.microsoft.com/office/drawing/2014/main" xmlns="" id="{E46D6BD9-0536-FB4B-AEFE-848F5DBD7810}"/>
              </a:ext>
            </a:extLst>
          </p:cNvPr>
          <p:cNvPicPr>
            <a:picLocks noChangeAspect="1"/>
          </p:cNvPicPr>
          <p:nvPr/>
        </p:nvPicPr>
        <p:blipFill>
          <a:blip r:embed="rId2"/>
          <a:stretch>
            <a:fillRect/>
          </a:stretch>
        </p:blipFill>
        <p:spPr>
          <a:xfrm>
            <a:off x="7110445" y="2251880"/>
            <a:ext cx="5108851" cy="4606119"/>
          </a:xfrm>
          <a:prstGeom prst="rect">
            <a:avLst/>
          </a:prstGeom>
        </p:spPr>
      </p:pic>
    </p:spTree>
    <p:extLst>
      <p:ext uri="{BB962C8B-B14F-4D97-AF65-F5344CB8AC3E}">
        <p14:creationId xmlns:p14="http://schemas.microsoft.com/office/powerpoint/2010/main" val="1324075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CAD2359-9FAB-4149-8CD6-B779D42015ED}"/>
              </a:ext>
            </a:extLst>
          </p:cNvPr>
          <p:cNvSpPr>
            <a:spLocks noGrp="1"/>
          </p:cNvSpPr>
          <p:nvPr>
            <p:ph sz="quarter" idx="1"/>
          </p:nvPr>
        </p:nvSpPr>
        <p:spPr>
          <a:xfrm>
            <a:off x="1466850" y="2126483"/>
            <a:ext cx="9258300" cy="584776"/>
          </a:xfrm>
        </p:spPr>
        <p:txBody>
          <a:bodyPr>
            <a:normAutofit fontScale="77500" lnSpcReduction="20000"/>
          </a:bodyPr>
          <a:lstStyle/>
          <a:p>
            <a:r>
              <a:rPr lang="es-419" dirty="0"/>
              <a:t>Método desarrollado en el presente trabajo es el </a:t>
            </a:r>
            <a:r>
              <a:rPr lang="es-EC" dirty="0" smtClean="0"/>
              <a:t>lógico</a:t>
            </a:r>
            <a:r>
              <a:rPr lang="es-419" dirty="0" smtClean="0"/>
              <a:t> - deductivo, </a:t>
            </a:r>
            <a:r>
              <a:rPr lang="es-419" dirty="0"/>
              <a:t>en función de su enfoque </a:t>
            </a:r>
            <a:r>
              <a:rPr lang="es-419" dirty="0" smtClean="0"/>
              <a:t>cuantitativo.</a:t>
            </a:r>
            <a:endParaRPr lang="es-EC" sz="3200" dirty="0"/>
          </a:p>
        </p:txBody>
      </p:sp>
      <p:pic>
        <p:nvPicPr>
          <p:cNvPr id="5122" name="Picture 2" descr="Resultado de imagen de metodo de investigacion">
            <a:extLst>
              <a:ext uri="{FF2B5EF4-FFF2-40B4-BE49-F238E27FC236}">
                <a16:creationId xmlns:a16="http://schemas.microsoft.com/office/drawing/2014/main" xmlns="" id="{F5DC402E-1987-4B34-8525-443792E12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711260"/>
            <a:ext cx="4191000" cy="3326191"/>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xmlns="" id="{03DD7276-5386-499E-BDFE-087FFD2AEEE8}"/>
              </a:ext>
            </a:extLst>
          </p:cNvPr>
          <p:cNvSpPr>
            <a:spLocks noGrp="1"/>
          </p:cNvSpPr>
          <p:nvPr>
            <p:ph type="title"/>
          </p:nvPr>
        </p:nvSpPr>
        <p:spPr>
          <a:xfrm>
            <a:off x="1466850" y="19050"/>
            <a:ext cx="9258300" cy="990600"/>
          </a:xfrm>
        </p:spPr>
        <p:txBody>
          <a:bodyPr/>
          <a:lstStyle/>
          <a:p>
            <a:r>
              <a:rPr lang="es-ES" b="1" dirty="0"/>
              <a:t>11. DISEÑO DE LA INVESTIGACIÓN</a:t>
            </a:r>
            <a:endParaRPr lang="es-EC" b="1" dirty="0"/>
          </a:p>
        </p:txBody>
      </p:sp>
      <p:sp>
        <p:nvSpPr>
          <p:cNvPr id="6" name="Rectángulo 5">
            <a:extLst>
              <a:ext uri="{FF2B5EF4-FFF2-40B4-BE49-F238E27FC236}">
                <a16:creationId xmlns:a16="http://schemas.microsoft.com/office/drawing/2014/main" xmlns="" id="{D0DC468C-5E3B-470D-9876-DBD9B3485629}"/>
              </a:ext>
            </a:extLst>
          </p:cNvPr>
          <p:cNvSpPr/>
          <p:nvPr/>
        </p:nvSpPr>
        <p:spPr>
          <a:xfrm>
            <a:off x="1466850" y="1399986"/>
            <a:ext cx="7239000" cy="584775"/>
          </a:xfrm>
          <a:prstGeom prst="rect">
            <a:avLst/>
          </a:prstGeom>
        </p:spPr>
        <p:txBody>
          <a:bodyPr wrap="square">
            <a:spAutoFit/>
          </a:bodyPr>
          <a:lstStyle/>
          <a:p>
            <a:pPr algn="ctr"/>
            <a:r>
              <a:rPr lang="es-E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MÉTODO </a:t>
            </a: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 LA INVESTIGACIÓN</a:t>
            </a:r>
          </a:p>
        </p:txBody>
      </p:sp>
    </p:spTree>
    <p:extLst>
      <p:ext uri="{BB962C8B-B14F-4D97-AF65-F5344CB8AC3E}">
        <p14:creationId xmlns:p14="http://schemas.microsoft.com/office/powerpoint/2010/main" val="233547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CAD2359-9FAB-4149-8CD6-B779D42015ED}"/>
              </a:ext>
            </a:extLst>
          </p:cNvPr>
          <p:cNvSpPr>
            <a:spLocks noGrp="1"/>
          </p:cNvSpPr>
          <p:nvPr>
            <p:ph sz="quarter" idx="1"/>
          </p:nvPr>
        </p:nvSpPr>
        <p:spPr>
          <a:xfrm>
            <a:off x="1174103" y="2088152"/>
            <a:ext cx="9551047" cy="1188677"/>
          </a:xfrm>
        </p:spPr>
        <p:txBody>
          <a:bodyPr>
            <a:noAutofit/>
          </a:bodyPr>
          <a:lstStyle/>
          <a:p>
            <a:pPr marL="742950" indent="-285750" algn="just"/>
            <a:r>
              <a:rPr lang="en-US" sz="1800" dirty="0" err="1">
                <a:ea typeface="Calibri" panose="020F0502020204030204" pitchFamily="34" charset="0"/>
                <a:cs typeface="Times New Roman" panose="02020603050405020304" pitchFamily="18" charset="0"/>
              </a:rPr>
              <a:t>Revisión</a:t>
            </a:r>
            <a:r>
              <a:rPr lang="en-US" sz="1800" dirty="0">
                <a:ea typeface="Calibri" panose="020F0502020204030204" pitchFamily="34" charset="0"/>
                <a:cs typeface="Times New Roman" panose="02020603050405020304" pitchFamily="18" charset="0"/>
              </a:rPr>
              <a:t> </a:t>
            </a:r>
            <a:r>
              <a:rPr lang="en-US" sz="1800" dirty="0" err="1" smtClean="0">
                <a:ea typeface="Calibri" panose="020F0502020204030204" pitchFamily="34" charset="0"/>
                <a:cs typeface="Times New Roman" panose="02020603050405020304" pitchFamily="18" charset="0"/>
              </a:rPr>
              <a:t>bibliográfica</a:t>
            </a:r>
            <a:r>
              <a:rPr lang="en-US" sz="1800" dirty="0" smtClean="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742950" indent="-285750" algn="just"/>
            <a:r>
              <a:rPr lang="en-US" sz="1800" dirty="0" err="1">
                <a:ea typeface="Calibri" panose="020F0502020204030204" pitchFamily="34" charset="0"/>
                <a:cs typeface="Times New Roman" panose="02020603050405020304" pitchFamily="18" charset="0"/>
              </a:rPr>
              <a:t>Registros</a:t>
            </a:r>
            <a:r>
              <a:rPr lang="en-US" sz="1800" dirty="0">
                <a:ea typeface="Calibri" panose="020F0502020204030204" pitchFamily="34" charset="0"/>
                <a:cs typeface="Times New Roman" panose="02020603050405020304" pitchFamily="18" charset="0"/>
              </a:rPr>
              <a:t> </a:t>
            </a:r>
            <a:r>
              <a:rPr lang="en-US" sz="1800" dirty="0" err="1" smtClean="0">
                <a:ea typeface="Calibri" panose="020F0502020204030204" pitchFamily="34" charset="0"/>
                <a:cs typeface="Times New Roman" panose="02020603050405020304" pitchFamily="18" charset="0"/>
              </a:rPr>
              <a:t>estadísticos</a:t>
            </a:r>
            <a:r>
              <a:rPr lang="en-US" sz="1800" dirty="0" smtClean="0">
                <a:ea typeface="Calibri" panose="020F0502020204030204" pitchFamily="34" charset="0"/>
                <a:cs typeface="Times New Roman" panose="02020603050405020304" pitchFamily="18" charset="0"/>
              </a:rPr>
              <a:t> de </a:t>
            </a:r>
            <a:r>
              <a:rPr lang="en-US" sz="1800" dirty="0" err="1" smtClean="0">
                <a:ea typeface="Calibri" panose="020F0502020204030204" pitchFamily="34" charset="0"/>
                <a:cs typeface="Times New Roman" panose="02020603050405020304" pitchFamily="18" charset="0"/>
              </a:rPr>
              <a:t>informes</a:t>
            </a:r>
            <a:r>
              <a:rPr lang="en-US" sz="1800" dirty="0" smtClean="0">
                <a:ea typeface="Calibri" panose="020F0502020204030204" pitchFamily="34" charset="0"/>
                <a:cs typeface="Times New Roman" panose="02020603050405020304" pitchFamily="18" charset="0"/>
              </a:rPr>
              <a:t>.</a:t>
            </a:r>
            <a:endParaRPr lang="en-US" sz="1800" dirty="0">
              <a:ea typeface="Calibri" panose="020F0502020204030204" pitchFamily="34" charset="0"/>
              <a:cs typeface="Times New Roman" panose="02020603050405020304" pitchFamily="18" charset="0"/>
            </a:endParaRPr>
          </a:p>
          <a:p>
            <a:pPr marL="742950" indent="-285750" algn="just"/>
            <a:r>
              <a:rPr lang="en-US" sz="1800" dirty="0" err="1">
                <a:ea typeface="Calibri" panose="020F0502020204030204" pitchFamily="34" charset="0"/>
                <a:cs typeface="Times New Roman" panose="02020603050405020304" pitchFamily="18" charset="0"/>
              </a:rPr>
              <a:t>Entrevistas</a:t>
            </a:r>
            <a:r>
              <a:rPr lang="en-US" sz="1800" dirty="0">
                <a:ea typeface="Calibri" panose="020F0502020204030204" pitchFamily="34" charset="0"/>
                <a:cs typeface="Times New Roman" panose="02020603050405020304" pitchFamily="18" charset="0"/>
              </a:rPr>
              <a:t> </a:t>
            </a:r>
            <a:r>
              <a:rPr lang="en-US" sz="1800" dirty="0" smtClean="0">
                <a:ea typeface="Calibri" panose="020F0502020204030204" pitchFamily="34" charset="0"/>
                <a:cs typeface="Times New Roman" panose="02020603050405020304" pitchFamily="18" charset="0"/>
              </a:rPr>
              <a:t>(</a:t>
            </a:r>
            <a:r>
              <a:rPr lang="es-419" sz="1800" dirty="0" smtClean="0">
                <a:ea typeface="Calibri" panose="020F0502020204030204" pitchFamily="34" charset="0"/>
                <a:cs typeface="Times New Roman" panose="02020603050405020304" pitchFamily="18" charset="0"/>
              </a:rPr>
              <a:t>telefónica) </a:t>
            </a:r>
            <a:r>
              <a:rPr lang="es-419" sz="1800" dirty="0">
                <a:ea typeface="Calibri" panose="020F0502020204030204" pitchFamily="34" charset="0"/>
                <a:cs typeface="Times New Roman" panose="02020603050405020304" pitchFamily="18" charset="0"/>
              </a:rPr>
              <a:t>y encuestas </a:t>
            </a:r>
            <a:r>
              <a:rPr lang="es-419" sz="1800" dirty="0" smtClean="0">
                <a:ea typeface="Calibri" panose="020F0502020204030204" pitchFamily="34" charset="0"/>
                <a:cs typeface="Times New Roman" panose="02020603050405020304" pitchFamily="18" charset="0"/>
              </a:rPr>
              <a:t>(en </a:t>
            </a:r>
            <a:r>
              <a:rPr lang="es-419" sz="1800" dirty="0">
                <a:ea typeface="Calibri" panose="020F0502020204030204" pitchFamily="34" charset="0"/>
                <a:cs typeface="Times New Roman" panose="02020603050405020304" pitchFamily="18" charset="0"/>
              </a:rPr>
              <a:t>línea).</a:t>
            </a:r>
            <a:endParaRPr lang="en-US" sz="1800" dirty="0">
              <a:ea typeface="Calibri" panose="020F0502020204030204" pitchFamily="34" charset="0"/>
              <a:cs typeface="Times New Roman" panose="02020603050405020304" pitchFamily="18" charset="0"/>
            </a:endParaRPr>
          </a:p>
          <a:p>
            <a:pPr marL="0" indent="0" algn="just">
              <a:buNone/>
            </a:pPr>
            <a:endParaRPr lang="es-BO" sz="1800" dirty="0">
              <a:cs typeface="Arial" panose="020B0604020202020204" pitchFamily="34" charset="0"/>
            </a:endParaRPr>
          </a:p>
          <a:p>
            <a:pPr lvl="0" algn="just"/>
            <a:endParaRPr lang="es-BO" sz="1800" dirty="0">
              <a:cs typeface="Arial" panose="020B0604020202020204" pitchFamily="34" charset="0"/>
            </a:endParaRPr>
          </a:p>
          <a:p>
            <a:endParaRPr lang="es-BO" sz="1800" dirty="0">
              <a:cs typeface="Arial" panose="020B0604020202020204" pitchFamily="34" charset="0"/>
            </a:endParaRPr>
          </a:p>
          <a:p>
            <a:endParaRPr lang="es-EC" sz="1800" dirty="0"/>
          </a:p>
        </p:txBody>
      </p:sp>
      <p:pic>
        <p:nvPicPr>
          <p:cNvPr id="6146" name="Picture 2" descr="Resultado de imagen de tecnicas de investigacion">
            <a:extLst>
              <a:ext uri="{FF2B5EF4-FFF2-40B4-BE49-F238E27FC236}">
                <a16:creationId xmlns:a16="http://schemas.microsoft.com/office/drawing/2014/main" xmlns="" id="{694DAEBC-5FC5-4870-9C39-891D3AECA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1" y="3657600"/>
            <a:ext cx="8928625"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xmlns="" id="{F499867D-C27C-46D8-9A7F-08F2E64EF0CF}"/>
              </a:ext>
            </a:extLst>
          </p:cNvPr>
          <p:cNvSpPr>
            <a:spLocks noGrp="1"/>
          </p:cNvSpPr>
          <p:nvPr>
            <p:ph type="title"/>
          </p:nvPr>
        </p:nvSpPr>
        <p:spPr>
          <a:xfrm>
            <a:off x="1466850" y="19050"/>
            <a:ext cx="9258300" cy="990600"/>
          </a:xfrm>
        </p:spPr>
        <p:txBody>
          <a:bodyPr/>
          <a:lstStyle/>
          <a:p>
            <a:r>
              <a:rPr lang="es-ES" b="1" dirty="0"/>
              <a:t>11. DISEÑO DE LA INVESTIGACIÓN</a:t>
            </a:r>
            <a:endParaRPr lang="es-EC" b="1" dirty="0"/>
          </a:p>
        </p:txBody>
      </p:sp>
      <p:sp>
        <p:nvSpPr>
          <p:cNvPr id="6" name="Rectángulo 5">
            <a:extLst>
              <a:ext uri="{FF2B5EF4-FFF2-40B4-BE49-F238E27FC236}">
                <a16:creationId xmlns:a16="http://schemas.microsoft.com/office/drawing/2014/main" xmlns="" id="{90BCFA1D-6E99-418E-8057-304D0C94BC1F}"/>
              </a:ext>
            </a:extLst>
          </p:cNvPr>
          <p:cNvSpPr/>
          <p:nvPr/>
        </p:nvSpPr>
        <p:spPr>
          <a:xfrm>
            <a:off x="1466850" y="1399986"/>
            <a:ext cx="9048750" cy="584775"/>
          </a:xfrm>
          <a:prstGeom prst="rect">
            <a:avLst/>
          </a:prstGeom>
        </p:spPr>
        <p:txBody>
          <a:bodyPr wrap="square">
            <a:spAutoFit/>
          </a:bodyPr>
          <a:lstStyle/>
          <a:p>
            <a:pPr algn="ctr"/>
            <a:r>
              <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TÉCNICAS DE RECOLECCIÓN DE DATOS</a:t>
            </a:r>
          </a:p>
        </p:txBody>
      </p:sp>
    </p:spTree>
    <p:extLst>
      <p:ext uri="{BB962C8B-B14F-4D97-AF65-F5344CB8AC3E}">
        <p14:creationId xmlns:p14="http://schemas.microsoft.com/office/powerpoint/2010/main" val="302504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CAD2359-9FAB-4149-8CD6-B779D42015ED}"/>
              </a:ext>
            </a:extLst>
          </p:cNvPr>
          <p:cNvSpPr>
            <a:spLocks noGrp="1"/>
          </p:cNvSpPr>
          <p:nvPr>
            <p:ph sz="quarter" idx="1"/>
          </p:nvPr>
        </p:nvSpPr>
        <p:spPr>
          <a:xfrm>
            <a:off x="1679561" y="5427019"/>
            <a:ext cx="9258300" cy="782053"/>
          </a:xfrm>
        </p:spPr>
        <p:txBody>
          <a:bodyPr>
            <a:normAutofit/>
          </a:bodyPr>
          <a:lstStyle/>
          <a:p>
            <a:pPr lvl="0" algn="just"/>
            <a:r>
              <a:rPr lang="es-BO" sz="1800" dirty="0" smtClean="0">
                <a:cs typeface="Arial" panose="020B0604020202020204" pitchFamily="34" charset="0"/>
              </a:rPr>
              <a:t>Formulario de encuestas.</a:t>
            </a:r>
            <a:endParaRPr lang="es-BO" sz="1800" dirty="0">
              <a:cs typeface="Arial" panose="020B0604020202020204" pitchFamily="34" charset="0"/>
            </a:endParaRPr>
          </a:p>
          <a:p>
            <a:pPr lvl="0" algn="just"/>
            <a:r>
              <a:rPr lang="es-BO" sz="1800" dirty="0" smtClean="0">
                <a:cs typeface="Arial" panose="020B0604020202020204" pitchFamily="34" charset="0"/>
              </a:rPr>
              <a:t>Análisis de informes.</a:t>
            </a:r>
            <a:endParaRPr lang="es-BO" sz="1800" dirty="0">
              <a:cs typeface="Arial" panose="020B0604020202020204" pitchFamily="34" charset="0"/>
            </a:endParaRPr>
          </a:p>
          <a:p>
            <a:pPr marL="0" lvl="0" indent="0" algn="just">
              <a:buNone/>
            </a:pPr>
            <a:endParaRPr lang="es-BO" dirty="0">
              <a:cs typeface="Arial" panose="020B0604020202020204" pitchFamily="34" charset="0"/>
            </a:endParaRPr>
          </a:p>
          <a:p>
            <a:endParaRPr lang="es-BO" dirty="0">
              <a:cs typeface="Arial" panose="020B0604020202020204" pitchFamily="34" charset="0"/>
            </a:endParaRPr>
          </a:p>
          <a:p>
            <a:endParaRPr lang="es-EC" dirty="0"/>
          </a:p>
        </p:txBody>
      </p:sp>
      <p:pic>
        <p:nvPicPr>
          <p:cNvPr id="7172" name="Picture 4" descr="Resultado de imagen de instrumentos de investigacion">
            <a:extLst>
              <a:ext uri="{FF2B5EF4-FFF2-40B4-BE49-F238E27FC236}">
                <a16:creationId xmlns:a16="http://schemas.microsoft.com/office/drawing/2014/main" xmlns="" id="{160668B4-10E7-402A-ACA3-3CBF86F68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1947864"/>
            <a:ext cx="4973949" cy="3309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ítulo 1">
            <a:extLst>
              <a:ext uri="{FF2B5EF4-FFF2-40B4-BE49-F238E27FC236}">
                <a16:creationId xmlns:a16="http://schemas.microsoft.com/office/drawing/2014/main" xmlns="" id="{D0AD1EFB-F652-4A95-BD20-FEE985A07876}"/>
              </a:ext>
            </a:extLst>
          </p:cNvPr>
          <p:cNvSpPr>
            <a:spLocks noGrp="1"/>
          </p:cNvSpPr>
          <p:nvPr>
            <p:ph type="title"/>
          </p:nvPr>
        </p:nvSpPr>
        <p:spPr>
          <a:xfrm>
            <a:off x="1466850" y="80965"/>
            <a:ext cx="9258300" cy="990600"/>
          </a:xfrm>
        </p:spPr>
        <p:txBody>
          <a:bodyPr/>
          <a:lstStyle/>
          <a:p>
            <a:r>
              <a:rPr lang="es-ES" b="1" dirty="0"/>
              <a:t>11. DISEÑO DE LA INVESTIGACIÓN</a:t>
            </a:r>
            <a:endParaRPr lang="es-EC" b="1" dirty="0"/>
          </a:p>
        </p:txBody>
      </p:sp>
      <p:sp>
        <p:nvSpPr>
          <p:cNvPr id="5" name="Rectángulo 4">
            <a:extLst>
              <a:ext uri="{FF2B5EF4-FFF2-40B4-BE49-F238E27FC236}">
                <a16:creationId xmlns:a16="http://schemas.microsoft.com/office/drawing/2014/main" xmlns="" id="{65604B45-C0B6-4EC5-A027-2396D605C57B}"/>
              </a:ext>
            </a:extLst>
          </p:cNvPr>
          <p:cNvSpPr/>
          <p:nvPr/>
        </p:nvSpPr>
        <p:spPr>
          <a:xfrm>
            <a:off x="1219200" y="1316981"/>
            <a:ext cx="9048750" cy="461665"/>
          </a:xfrm>
          <a:prstGeom prst="rect">
            <a:avLst/>
          </a:prstGeom>
        </p:spPr>
        <p:txBody>
          <a:bodyPr wrap="square">
            <a:spAutoFit/>
          </a:bodyPr>
          <a:lstStyle/>
          <a:p>
            <a:pPr algn="ctr"/>
            <a:r>
              <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INSTRUMENTOS DE LA  RECOLECCIÓN DE DATOS</a:t>
            </a:r>
          </a:p>
        </p:txBody>
      </p:sp>
    </p:spTree>
    <p:extLst>
      <p:ext uri="{BB962C8B-B14F-4D97-AF65-F5344CB8AC3E}">
        <p14:creationId xmlns:p14="http://schemas.microsoft.com/office/powerpoint/2010/main" val="351671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1CAD2359-9FAB-4149-8CD6-B779D42015ED}"/>
              </a:ext>
            </a:extLst>
          </p:cNvPr>
          <p:cNvSpPr>
            <a:spLocks noGrp="1"/>
          </p:cNvSpPr>
          <p:nvPr>
            <p:ph sz="quarter" idx="1"/>
          </p:nvPr>
        </p:nvSpPr>
        <p:spPr>
          <a:xfrm>
            <a:off x="1459188" y="2095501"/>
            <a:ext cx="9258300" cy="929230"/>
          </a:xfrm>
        </p:spPr>
        <p:txBody>
          <a:bodyPr>
            <a:normAutofit/>
          </a:bodyPr>
          <a:lstStyle/>
          <a:p>
            <a:pPr lvl="0"/>
            <a:r>
              <a:rPr lang="es-EC" sz="2000" dirty="0" smtClean="0">
                <a:cs typeface="Arial" panose="020B0604020202020204" pitchFamily="34" charset="0"/>
              </a:rPr>
              <a:t>Cuadros </a:t>
            </a:r>
            <a:r>
              <a:rPr lang="es-EC" sz="2000" dirty="0">
                <a:cs typeface="Arial" panose="020B0604020202020204" pitchFamily="34" charset="0"/>
              </a:rPr>
              <a:t>estadísticos.</a:t>
            </a:r>
          </a:p>
          <a:p>
            <a:pPr lvl="0"/>
            <a:r>
              <a:rPr lang="es-EC" sz="2000" dirty="0">
                <a:cs typeface="Arial" panose="020B0604020202020204" pitchFamily="34" charset="0"/>
              </a:rPr>
              <a:t>Ilustraciones elaboradas y sistematizadas.</a:t>
            </a:r>
          </a:p>
          <a:p>
            <a:endParaRPr lang="es-EC" sz="2000" dirty="0">
              <a:cs typeface="Arial" panose="020B0604020202020204" pitchFamily="34" charset="0"/>
            </a:endParaRPr>
          </a:p>
        </p:txBody>
      </p:sp>
      <p:pic>
        <p:nvPicPr>
          <p:cNvPr id="8196" name="Picture 4" descr="Resultado de imagen de TÉCNICA ANÁLISIS DE DATOS de investigacion">
            <a:extLst>
              <a:ext uri="{FF2B5EF4-FFF2-40B4-BE49-F238E27FC236}">
                <a16:creationId xmlns:a16="http://schemas.microsoft.com/office/drawing/2014/main" xmlns="" id="{4AAD5FE4-C792-4F18-B591-E24280F6E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24730"/>
            <a:ext cx="4640538" cy="2512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ítulo 1">
            <a:extLst>
              <a:ext uri="{FF2B5EF4-FFF2-40B4-BE49-F238E27FC236}">
                <a16:creationId xmlns:a16="http://schemas.microsoft.com/office/drawing/2014/main" xmlns="" id="{FC4E1D6B-4C05-4F9D-AB74-BFB827F12239}"/>
              </a:ext>
            </a:extLst>
          </p:cNvPr>
          <p:cNvSpPr>
            <a:spLocks noGrp="1"/>
          </p:cNvSpPr>
          <p:nvPr>
            <p:ph type="title"/>
          </p:nvPr>
        </p:nvSpPr>
        <p:spPr>
          <a:xfrm>
            <a:off x="1466850" y="19050"/>
            <a:ext cx="9258300" cy="990600"/>
          </a:xfrm>
        </p:spPr>
        <p:txBody>
          <a:bodyPr/>
          <a:lstStyle/>
          <a:p>
            <a:r>
              <a:rPr lang="es-ES" b="1" dirty="0"/>
              <a:t>11. DISEÑO DE LA INVESTIGACIÓN</a:t>
            </a:r>
            <a:endParaRPr lang="es-EC" b="1" dirty="0"/>
          </a:p>
        </p:txBody>
      </p:sp>
      <p:sp>
        <p:nvSpPr>
          <p:cNvPr id="5" name="Rectángulo 4">
            <a:extLst>
              <a:ext uri="{FF2B5EF4-FFF2-40B4-BE49-F238E27FC236}">
                <a16:creationId xmlns:a16="http://schemas.microsoft.com/office/drawing/2014/main" xmlns="" id="{EE16D794-7BD3-4651-875A-5BAA75ADBC66}"/>
              </a:ext>
            </a:extLst>
          </p:cNvPr>
          <p:cNvSpPr/>
          <p:nvPr/>
        </p:nvSpPr>
        <p:spPr>
          <a:xfrm>
            <a:off x="1430466" y="1321013"/>
            <a:ext cx="9048750" cy="461665"/>
          </a:xfrm>
          <a:prstGeom prst="rect">
            <a:avLst/>
          </a:prstGeom>
        </p:spPr>
        <p:txBody>
          <a:bodyPr wrap="square">
            <a:spAutoFit/>
          </a:bodyPr>
          <a:lstStyle/>
          <a:p>
            <a:pPr algn="ctr"/>
            <a:r>
              <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TÉCNICAS DE ANÁLISIS E INTERPRETACIÓN DE DATOS</a:t>
            </a:r>
          </a:p>
        </p:txBody>
      </p:sp>
    </p:spTree>
    <p:extLst>
      <p:ext uri="{BB962C8B-B14F-4D97-AF65-F5344CB8AC3E}">
        <p14:creationId xmlns:p14="http://schemas.microsoft.com/office/powerpoint/2010/main" val="3119904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5122" name="Picture 2" descr="/var/folders/8t/2srfhjvx03167wvgdzl3kw040000gn/T/com.microsoft.Word/Content.MSO/46559972.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844" y="1636599"/>
            <a:ext cx="10102257" cy="425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76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146" name="Picture 2" descr="/var/folders/8t/2srfhjvx03167wvgdzl3kw040000gn/T/com.microsoft.Word/Content.MSO/1083D9F6.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1" y="1520412"/>
            <a:ext cx="10583188" cy="4401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75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170" name="Picture 2" descr="/var/folders/8t/2srfhjvx03167wvgdzl3kw040000gn/T/com.microsoft.Word/Content.MSO/4A19C20E.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216" y="1683612"/>
            <a:ext cx="10185985" cy="42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6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8194" name="Picture 2" descr="/var/folders/8t/2srfhjvx03167wvgdzl3kw040000gn/T/com.microsoft.Word/Content.MSO/E1E7894C.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119" y="1458996"/>
            <a:ext cx="10207729" cy="4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40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9218" name="Picture 2" descr="/var/folders/8t/2srfhjvx03167wvgdzl3kw040000gn/T/com.microsoft.Word/Content.MSO/33EA593A.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53" y="1448551"/>
            <a:ext cx="10176347" cy="46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62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1266" name="Picture 2" descr="/var/folders/8t/2srfhjvx03167wvgdzl3kw040000gn/T/com.microsoft.Word/Content.MSO/DB44AD26.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52" y="1689183"/>
            <a:ext cx="10055710" cy="45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52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B2764A-9ACA-4BBC-86EC-72ECF38DE647}"/>
              </a:ext>
            </a:extLst>
          </p:cNvPr>
          <p:cNvSpPr>
            <a:spLocks noGrp="1"/>
          </p:cNvSpPr>
          <p:nvPr>
            <p:ph type="title"/>
          </p:nvPr>
        </p:nvSpPr>
        <p:spPr>
          <a:xfrm>
            <a:off x="1099458" y="215236"/>
            <a:ext cx="10515600" cy="1325563"/>
          </a:xfrm>
        </p:spPr>
        <p:txBody>
          <a:bodyPr/>
          <a:lstStyle/>
          <a:p>
            <a:r>
              <a:rPr lang="es-419" b="1" dirty="0"/>
              <a:t>1. PLANTAMIENTO DEL PROBLEMA</a:t>
            </a:r>
          </a:p>
        </p:txBody>
      </p:sp>
      <p:sp>
        <p:nvSpPr>
          <p:cNvPr id="9" name="CuadroTexto 8"/>
          <p:cNvSpPr txBox="1"/>
          <p:nvPr/>
        </p:nvSpPr>
        <p:spPr>
          <a:xfrm>
            <a:off x="2682240" y="1501445"/>
            <a:ext cx="6156960" cy="646331"/>
          </a:xfrm>
          <a:prstGeom prst="rect">
            <a:avLst/>
          </a:prstGeom>
          <a:noFill/>
        </p:spPr>
        <p:txBody>
          <a:bodyPr wrap="square" rtlCol="0">
            <a:spAutoFit/>
          </a:bodyPr>
          <a:lstStyle/>
          <a:p>
            <a:pPr algn="just"/>
            <a:r>
              <a:rPr lang="es-ES" sz="3600" dirty="0" smtClean="0">
                <a:latin typeface="+mj-lt"/>
                <a:cs typeface="Times New Roman" panose="02020603050405020304" pitchFamily="18" charset="0"/>
              </a:rPr>
              <a:t>Terremoto 16 de Abril de 2016</a:t>
            </a:r>
            <a:endParaRPr lang="en-US" sz="3600" dirty="0">
              <a:latin typeface="+mj-lt"/>
              <a:cs typeface="Times New Roman" panose="02020603050405020304" pitchFamily="18" charset="0"/>
            </a:endParaRPr>
          </a:p>
        </p:txBody>
      </p:sp>
      <p:pic>
        <p:nvPicPr>
          <p:cNvPr id="4" name="Imagen 3"/>
          <p:cNvPicPr>
            <a:picLocks noChangeAspect="1"/>
          </p:cNvPicPr>
          <p:nvPr/>
        </p:nvPicPr>
        <p:blipFill>
          <a:blip r:embed="rId3"/>
          <a:stretch>
            <a:fillRect/>
          </a:stretch>
        </p:blipFill>
        <p:spPr>
          <a:xfrm>
            <a:off x="1503680" y="2597572"/>
            <a:ext cx="4728733" cy="2974256"/>
          </a:xfrm>
          <a:prstGeom prst="rect">
            <a:avLst/>
          </a:prstGeom>
        </p:spPr>
      </p:pic>
      <p:pic>
        <p:nvPicPr>
          <p:cNvPr id="6" name="Imagen 5"/>
          <p:cNvPicPr>
            <a:picLocks noChangeAspect="1"/>
          </p:cNvPicPr>
          <p:nvPr/>
        </p:nvPicPr>
        <p:blipFill>
          <a:blip r:embed="rId4"/>
          <a:stretch>
            <a:fillRect/>
          </a:stretch>
        </p:blipFill>
        <p:spPr>
          <a:xfrm>
            <a:off x="6443875" y="2754755"/>
            <a:ext cx="5463943" cy="2573233"/>
          </a:xfrm>
          <a:prstGeom prst="rect">
            <a:avLst/>
          </a:prstGeom>
        </p:spPr>
      </p:pic>
    </p:spTree>
    <p:extLst>
      <p:ext uri="{BB962C8B-B14F-4D97-AF65-F5344CB8AC3E}">
        <p14:creationId xmlns:p14="http://schemas.microsoft.com/office/powerpoint/2010/main" val="388082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2290" name="Picture 2" descr="/var/folders/8t/2srfhjvx03167wvgdzl3kw040000gn/T/com.microsoft.Word/Content.MSO/1DB429D2.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346727"/>
            <a:ext cx="10553846" cy="46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550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13314" name="Picture 2" descr="/var/folders/8t/2srfhjvx03167wvgdzl3kw040000gn/T/com.microsoft.Word/Content.MSO/E6B45908.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734" y="1575327"/>
            <a:ext cx="10044376" cy="454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5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 PARCIALES - RESULTADOS DE LA ENCUESTA</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ángulo 2"/>
          <p:cNvSpPr/>
          <p:nvPr/>
        </p:nvSpPr>
        <p:spPr>
          <a:xfrm>
            <a:off x="1578141" y="1346727"/>
            <a:ext cx="10128585" cy="4985980"/>
          </a:xfrm>
          <a:prstGeom prst="rect">
            <a:avLst/>
          </a:prstGeom>
        </p:spPr>
        <p:txBody>
          <a:bodyPr wrap="square">
            <a:spAutoFit/>
          </a:bodyPr>
          <a:lstStyle/>
          <a:p>
            <a:pPr marL="512445" indent="-285750" algn="just">
              <a:lnSpc>
                <a:spcPct val="200000"/>
              </a:lnSpc>
              <a:spcBef>
                <a:spcPts val="1200"/>
              </a:spcBef>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Percepción sobre </a:t>
            </a:r>
            <a:r>
              <a:rPr lang="es-EC" dirty="0">
                <a:ea typeface="Calibri" panose="020F0502020204030204" pitchFamily="34" charset="0"/>
                <a:cs typeface="Times New Roman" panose="02020603050405020304" pitchFamily="18" charset="0"/>
              </a:rPr>
              <a:t>el apoyo que brindaban los aviones y </a:t>
            </a:r>
            <a:r>
              <a:rPr lang="es-EC" dirty="0" smtClean="0">
                <a:ea typeface="Calibri" panose="020F0502020204030204" pitchFamily="34" charset="0"/>
                <a:cs typeface="Times New Roman" panose="02020603050405020304" pitchFamily="18" charset="0"/>
              </a:rPr>
              <a:t>helicópteros, las respuestas </a:t>
            </a:r>
            <a:r>
              <a:rPr lang="es-EC" dirty="0">
                <a:ea typeface="Calibri" panose="020F0502020204030204" pitchFamily="34" charset="0"/>
                <a:cs typeface="Times New Roman" panose="02020603050405020304" pitchFamily="18" charset="0"/>
              </a:rPr>
              <a:t>con el más alto porcentaje es </a:t>
            </a:r>
            <a:r>
              <a:rPr lang="es-EC" dirty="0" smtClean="0">
                <a:ea typeface="Calibri" panose="020F0502020204030204" pitchFamily="34" charset="0"/>
                <a:cs typeface="Times New Roman" panose="02020603050405020304" pitchFamily="18" charset="0"/>
              </a:rPr>
              <a:t>“Adecuado” y “Muy adecuado”. </a:t>
            </a:r>
            <a:endParaRPr lang="es-EC" dirty="0">
              <a:ea typeface="Calibri" panose="020F0502020204030204" pitchFamily="34" charset="0"/>
              <a:cs typeface="Times New Roman" panose="02020603050405020304" pitchFamily="18" charset="0"/>
            </a:endParaRPr>
          </a:p>
          <a:p>
            <a:pPr marL="512445" indent="-285750" algn="just">
              <a:lnSpc>
                <a:spcPct val="200000"/>
              </a:lnSpc>
              <a:spcBef>
                <a:spcPts val="1200"/>
              </a:spcBef>
              <a:spcAft>
                <a:spcPts val="0"/>
              </a:spcAft>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Frecuencia </a:t>
            </a:r>
            <a:r>
              <a:rPr lang="es-EC" dirty="0">
                <a:ea typeface="Calibri" panose="020F0502020204030204" pitchFamily="34" charset="0"/>
                <a:cs typeface="Times New Roman" panose="02020603050405020304" pitchFamily="18" charset="0"/>
              </a:rPr>
              <a:t>de capacitación (individual, </a:t>
            </a:r>
            <a:r>
              <a:rPr lang="es-EC" dirty="0" smtClean="0">
                <a:ea typeface="Calibri" panose="020F0502020204030204" pitchFamily="34" charset="0"/>
                <a:cs typeface="Times New Roman" panose="02020603050405020304" pitchFamily="18" charset="0"/>
              </a:rPr>
              <a:t>grupal) </a:t>
            </a:r>
            <a:r>
              <a:rPr lang="es-EC" dirty="0">
                <a:ea typeface="Calibri" panose="020F0502020204030204" pitchFamily="34" charset="0"/>
                <a:cs typeface="Times New Roman" panose="02020603050405020304" pitchFamily="18" charset="0"/>
              </a:rPr>
              <a:t>con entidades del </a:t>
            </a:r>
            <a:r>
              <a:rPr lang="es-EC" dirty="0" smtClean="0">
                <a:ea typeface="Calibri" panose="020F0502020204030204" pitchFamily="34" charset="0"/>
                <a:cs typeface="Times New Roman" panose="02020603050405020304" pitchFamily="18" charset="0"/>
              </a:rPr>
              <a:t>Estado, </a:t>
            </a:r>
            <a:r>
              <a:rPr lang="es-EC" dirty="0">
                <a:ea typeface="Calibri" panose="020F0502020204030204" pitchFamily="34" charset="0"/>
                <a:cs typeface="Times New Roman" panose="02020603050405020304" pitchFamily="18" charset="0"/>
              </a:rPr>
              <a:t>la respuesta con el más alto porcentaje es “Nunca”. </a:t>
            </a:r>
            <a:endParaRPr lang="es-EC" dirty="0" smtClean="0">
              <a:ea typeface="Calibri" panose="020F0502020204030204" pitchFamily="34" charset="0"/>
              <a:cs typeface="Times New Roman" panose="02020603050405020304" pitchFamily="18" charset="0"/>
            </a:endParaRPr>
          </a:p>
          <a:p>
            <a:pPr marL="512445" indent="-285750" algn="just">
              <a:lnSpc>
                <a:spcPct val="200000"/>
              </a:lnSpc>
              <a:spcBef>
                <a:spcPts val="1200"/>
              </a:spcBef>
              <a:spcAft>
                <a:spcPts val="0"/>
              </a:spcAft>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Ensayos </a:t>
            </a:r>
            <a:r>
              <a:rPr lang="es-EC" dirty="0">
                <a:ea typeface="Calibri" panose="020F0502020204030204" pitchFamily="34" charset="0"/>
                <a:cs typeface="Times New Roman" panose="02020603050405020304" pitchFamily="18" charset="0"/>
              </a:rPr>
              <a:t>y </a:t>
            </a:r>
            <a:r>
              <a:rPr lang="es-EC" dirty="0" smtClean="0">
                <a:ea typeface="Calibri" panose="020F0502020204030204" pitchFamily="34" charset="0"/>
                <a:cs typeface="Times New Roman" panose="02020603050405020304" pitchFamily="18" charset="0"/>
              </a:rPr>
              <a:t>entrenamientos la respuesta es </a:t>
            </a:r>
            <a:r>
              <a:rPr lang="es-EC" dirty="0">
                <a:ea typeface="Calibri" panose="020F0502020204030204" pitchFamily="34" charset="0"/>
                <a:cs typeface="Times New Roman" panose="02020603050405020304" pitchFamily="18" charset="0"/>
              </a:rPr>
              <a:t>“Nunca</a:t>
            </a:r>
            <a:r>
              <a:rPr lang="es-EC" dirty="0" smtClean="0">
                <a:ea typeface="Calibri" panose="020F0502020204030204" pitchFamily="34" charset="0"/>
                <a:cs typeface="Times New Roman" panose="02020603050405020304" pitchFamily="18" charset="0"/>
              </a:rPr>
              <a:t>”.</a:t>
            </a:r>
            <a:endParaRPr lang="es-EC" sz="1600" dirty="0">
              <a:ea typeface="Calibri" panose="020F0502020204030204" pitchFamily="34" charset="0"/>
              <a:cs typeface="Times New Roman" panose="02020603050405020304" pitchFamily="18" charset="0"/>
            </a:endParaRPr>
          </a:p>
          <a:p>
            <a:pPr marL="512445" indent="-285750" algn="just">
              <a:lnSpc>
                <a:spcPct val="200000"/>
              </a:lnSpc>
              <a:spcBef>
                <a:spcPts val="1200"/>
              </a:spcBef>
              <a:spcAft>
                <a:spcPts val="0"/>
              </a:spcAft>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Si </a:t>
            </a:r>
            <a:r>
              <a:rPr lang="es-EC" dirty="0">
                <a:ea typeface="Calibri" panose="020F0502020204030204" pitchFamily="34" charset="0"/>
                <a:cs typeface="Times New Roman" panose="02020603050405020304" pitchFamily="18" charset="0"/>
              </a:rPr>
              <a:t>las UNIR se organizaran ya sea </a:t>
            </a:r>
            <a:r>
              <a:rPr lang="es-EC" i="1" dirty="0">
                <a:ea typeface="Calibri" panose="020F0502020204030204" pitchFamily="34" charset="0"/>
                <a:cs typeface="Times New Roman" panose="02020603050405020304" pitchFamily="18" charset="0"/>
              </a:rPr>
              <a:t>conjuntamente</a:t>
            </a:r>
            <a:r>
              <a:rPr lang="es-EC" dirty="0">
                <a:ea typeface="Calibri" panose="020F0502020204030204" pitchFamily="34" charset="0"/>
                <a:cs typeface="Times New Roman" panose="02020603050405020304" pitchFamily="18" charset="0"/>
              </a:rPr>
              <a:t> </a:t>
            </a:r>
            <a:r>
              <a:rPr lang="es-EC" dirty="0" smtClean="0">
                <a:ea typeface="Calibri" panose="020F0502020204030204" pitchFamily="34" charset="0"/>
                <a:cs typeface="Times New Roman" panose="02020603050405020304" pitchFamily="18" charset="0"/>
              </a:rPr>
              <a:t>con </a:t>
            </a:r>
            <a:r>
              <a:rPr lang="es-EC" dirty="0">
                <a:ea typeface="Calibri" panose="020F0502020204030204" pitchFamily="34" charset="0"/>
                <a:cs typeface="Times New Roman" panose="02020603050405020304" pitchFamily="18" charset="0"/>
              </a:rPr>
              <a:t>unidades de aviación, </a:t>
            </a:r>
            <a:r>
              <a:rPr lang="es-EC" dirty="0" smtClean="0">
                <a:ea typeface="Calibri" panose="020F0502020204030204" pitchFamily="34" charset="0"/>
                <a:cs typeface="Times New Roman" panose="02020603050405020304" pitchFamily="18" charset="0"/>
              </a:rPr>
              <a:t>ingenieros, </a:t>
            </a:r>
            <a:r>
              <a:rPr lang="es-EC" dirty="0">
                <a:ea typeface="Calibri" panose="020F0502020204030204" pitchFamily="34" charset="0"/>
                <a:cs typeface="Times New Roman" panose="02020603050405020304" pitchFamily="18" charset="0"/>
              </a:rPr>
              <a:t>fuerzas especiales o </a:t>
            </a:r>
            <a:r>
              <a:rPr lang="es-EC" dirty="0" smtClean="0">
                <a:ea typeface="Calibri" panose="020F0502020204030204" pitchFamily="34" charset="0"/>
                <a:cs typeface="Times New Roman" panose="02020603050405020304" pitchFamily="18" charset="0"/>
              </a:rPr>
              <a:t>comunicaciones, las </a:t>
            </a:r>
            <a:r>
              <a:rPr lang="es-EC" dirty="0">
                <a:ea typeface="Calibri" panose="020F0502020204030204" pitchFamily="34" charset="0"/>
                <a:cs typeface="Times New Roman" panose="02020603050405020304" pitchFamily="18" charset="0"/>
              </a:rPr>
              <a:t>respuestas con mayor porcentaje, </a:t>
            </a:r>
            <a:r>
              <a:rPr lang="es-EC" dirty="0" smtClean="0">
                <a:ea typeface="Calibri" panose="020F0502020204030204" pitchFamily="34" charset="0"/>
                <a:cs typeface="Times New Roman" panose="02020603050405020304" pitchFamily="18" charset="0"/>
              </a:rPr>
              <a:t>corresponden </a:t>
            </a:r>
            <a:r>
              <a:rPr lang="es-EC" dirty="0">
                <a:ea typeface="Calibri" panose="020F0502020204030204" pitchFamily="34" charset="0"/>
                <a:cs typeface="Times New Roman" panose="02020603050405020304" pitchFamily="18" charset="0"/>
              </a:rPr>
              <a:t>a “Adecuado” o “Muy adecuado</a:t>
            </a:r>
            <a:r>
              <a:rPr lang="es-EC" dirty="0" smtClean="0">
                <a:ea typeface="Calibri" panose="020F0502020204030204" pitchFamily="34" charset="0"/>
                <a:cs typeface="Times New Roman" panose="02020603050405020304" pitchFamily="18" charset="0"/>
              </a:rPr>
              <a:t>”.</a:t>
            </a:r>
            <a:endParaRPr lang="es-EC"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146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26368" y="778817"/>
            <a:ext cx="4912895"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ANÁLISIS DE INFORMES MILITARES</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val="1214701916"/>
              </p:ext>
            </p:extLst>
          </p:nvPr>
        </p:nvGraphicFramePr>
        <p:xfrm>
          <a:off x="1287380" y="1346726"/>
          <a:ext cx="10720137" cy="5330799"/>
        </p:xfrm>
        <a:graphic>
          <a:graphicData uri="http://schemas.openxmlformats.org/drawingml/2006/table">
            <a:tbl>
              <a:tblPr firstRow="1" firstCol="1" bandRow="1">
                <a:tableStyleId>{5C22544A-7EE6-4342-B048-85BDC9FD1C3A}</a:tableStyleId>
              </a:tblPr>
              <a:tblGrid>
                <a:gridCol w="1884299"/>
                <a:gridCol w="4176015"/>
                <a:gridCol w="2826449"/>
                <a:gridCol w="1833374"/>
              </a:tblGrid>
              <a:tr h="668787">
                <a:tc>
                  <a:txBody>
                    <a:bodyPr/>
                    <a:lstStyle/>
                    <a:p>
                      <a:pPr marL="226695" indent="-226695" algn="ctr">
                        <a:lnSpc>
                          <a:spcPct val="150000"/>
                        </a:lnSpc>
                        <a:spcBef>
                          <a:spcPts val="1200"/>
                        </a:spcBef>
                        <a:spcAft>
                          <a:spcPts val="0"/>
                        </a:spcAft>
                      </a:pPr>
                      <a:r>
                        <a:rPr lang="es-EC" sz="1400" dirty="0">
                          <a:solidFill>
                            <a:schemeClr val="tx1"/>
                          </a:solidFill>
                          <a:effectLst/>
                        </a:rPr>
                        <a:t>Denominación (para el estudio)</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Nombre del informe</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Entidad autora</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Lugar y fecha</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r h="668787">
                <a:tc>
                  <a:txBody>
                    <a:bodyPr/>
                    <a:lstStyle/>
                    <a:p>
                      <a:pPr marL="226695" indent="-226695" algn="ctr">
                        <a:lnSpc>
                          <a:spcPct val="150000"/>
                        </a:lnSpc>
                        <a:spcBef>
                          <a:spcPts val="1200"/>
                        </a:spcBef>
                        <a:spcAft>
                          <a:spcPts val="0"/>
                        </a:spcAft>
                      </a:pPr>
                      <a:r>
                        <a:rPr lang="es-EC" sz="1400">
                          <a:solidFill>
                            <a:schemeClr val="tx1"/>
                          </a:solidFill>
                          <a:effectLst/>
                        </a:rPr>
                        <a:t>Informe 1</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Informe N° FT-IDE-d3-2017-049. Implementación de la Unidades de Intervención Rápida (UNIR)</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Primera División de Ejército "Shyris"</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Quito, mayo de 2017</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r h="668787">
                <a:tc>
                  <a:txBody>
                    <a:bodyPr/>
                    <a:lstStyle/>
                    <a:p>
                      <a:pPr marL="226695" indent="-226695" algn="ctr">
                        <a:lnSpc>
                          <a:spcPct val="150000"/>
                        </a:lnSpc>
                        <a:spcBef>
                          <a:spcPts val="1200"/>
                        </a:spcBef>
                        <a:spcAft>
                          <a:spcPts val="0"/>
                        </a:spcAft>
                      </a:pPr>
                      <a:r>
                        <a:rPr lang="es-EC" sz="1400">
                          <a:solidFill>
                            <a:schemeClr val="tx1"/>
                          </a:solidFill>
                          <a:effectLst/>
                        </a:rPr>
                        <a:t>Informe 2</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Informe FT II D.E-d3-2017-014-INF-O. Informe sobre las Unidades de Intervención Rápida (UNIR)</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Segunda División de Ejército "Libertad"</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dirty="0">
                          <a:solidFill>
                            <a:schemeClr val="tx1"/>
                          </a:solidFill>
                          <a:effectLst/>
                        </a:rPr>
                        <a:t>Guayaquil, 12 de mayo de 2017</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r h="998306">
                <a:tc>
                  <a:txBody>
                    <a:bodyPr/>
                    <a:lstStyle/>
                    <a:p>
                      <a:pPr marL="226695" indent="-226695" algn="ctr">
                        <a:lnSpc>
                          <a:spcPct val="150000"/>
                        </a:lnSpc>
                        <a:spcBef>
                          <a:spcPts val="1200"/>
                        </a:spcBef>
                        <a:spcAft>
                          <a:spcPts val="0"/>
                        </a:spcAft>
                      </a:pPr>
                      <a:r>
                        <a:rPr lang="es-EC" sz="1400">
                          <a:solidFill>
                            <a:schemeClr val="tx1"/>
                          </a:solidFill>
                          <a:effectLst/>
                        </a:rPr>
                        <a:t>Informe 3</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Informe III D.E-D-3-INST-2017-06-O. Informe de finalización de las Unidades de Intervención Rápida</a:t>
                      </a:r>
                      <a:br>
                        <a:rPr lang="es-EC" sz="1400">
                          <a:solidFill>
                            <a:schemeClr val="tx1"/>
                          </a:solidFill>
                          <a:effectLst/>
                        </a:rPr>
                      </a:br>
                      <a:r>
                        <a:rPr lang="es-EC" sz="1400">
                          <a:solidFill>
                            <a:schemeClr val="tx1"/>
                          </a:solidFill>
                          <a:effectLst/>
                        </a:rPr>
                        <a:t>(UNIR)</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Tercera División de Ejército "Tarqui"</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Cuenca, 12 de mayo de 2017</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r h="1657345">
                <a:tc>
                  <a:txBody>
                    <a:bodyPr/>
                    <a:lstStyle/>
                    <a:p>
                      <a:pPr marL="226695" indent="-226695" algn="ctr">
                        <a:lnSpc>
                          <a:spcPct val="150000"/>
                        </a:lnSpc>
                        <a:spcBef>
                          <a:spcPts val="1200"/>
                        </a:spcBef>
                        <a:spcAft>
                          <a:spcPts val="0"/>
                        </a:spcAft>
                      </a:pPr>
                      <a:r>
                        <a:rPr lang="es-EC" sz="1400">
                          <a:solidFill>
                            <a:schemeClr val="tx1"/>
                          </a:solidFill>
                          <a:effectLst/>
                        </a:rPr>
                        <a:t>Informe 4</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Informe 17-IV.D.E-D-3-053. Identificación de los problemas existentes y las posibles soluciones relacionadas al numérico, método de empleo, ubicación, instrucción, entrenamiento y equipo necesario de las UNIR</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Cuarta División de  Ejército "Amazonas"</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dirty="0" err="1">
                          <a:solidFill>
                            <a:schemeClr val="tx1"/>
                          </a:solidFill>
                          <a:effectLst/>
                        </a:rPr>
                        <a:t>Atuntaqui</a:t>
                      </a:r>
                      <a:r>
                        <a:rPr lang="es-EC" sz="1400" dirty="0">
                          <a:solidFill>
                            <a:schemeClr val="tx1"/>
                          </a:solidFill>
                          <a:effectLst/>
                        </a:rPr>
                        <a:t>, 11 de mayo de 2017</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r h="668787">
                <a:tc>
                  <a:txBody>
                    <a:bodyPr/>
                    <a:lstStyle/>
                    <a:p>
                      <a:pPr marL="226695" indent="-226695" algn="ctr">
                        <a:lnSpc>
                          <a:spcPct val="150000"/>
                        </a:lnSpc>
                        <a:spcBef>
                          <a:spcPts val="1200"/>
                        </a:spcBef>
                        <a:spcAft>
                          <a:spcPts val="0"/>
                        </a:spcAft>
                      </a:pPr>
                      <a:r>
                        <a:rPr lang="es-EC" sz="1400">
                          <a:solidFill>
                            <a:schemeClr val="tx1"/>
                          </a:solidFill>
                          <a:effectLst/>
                        </a:rPr>
                        <a:t>Informe 5</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Informe de gestión. Unidad Op. Militares. Año 2017-2019</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a:solidFill>
                            <a:schemeClr val="tx1"/>
                          </a:solidFill>
                          <a:effectLst/>
                        </a:rPr>
                        <a:t>Comando de Operaciones Terrestres</a:t>
                      </a:r>
                      <a:endParaRPr lang="es-EC"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c>
                  <a:txBody>
                    <a:bodyPr/>
                    <a:lstStyle/>
                    <a:p>
                      <a:pPr marL="226695" indent="-226695">
                        <a:lnSpc>
                          <a:spcPct val="150000"/>
                        </a:lnSpc>
                        <a:spcBef>
                          <a:spcPts val="1200"/>
                        </a:spcBef>
                        <a:spcAft>
                          <a:spcPts val="0"/>
                        </a:spcAft>
                      </a:pPr>
                      <a:r>
                        <a:rPr lang="es-EC" sz="1400" dirty="0">
                          <a:solidFill>
                            <a:schemeClr val="tx1"/>
                          </a:solidFill>
                          <a:effectLst/>
                        </a:rPr>
                        <a:t>S.l., 2017</a:t>
                      </a:r>
                      <a:endParaRPr lang="es-EC"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468" marR="9468" marT="9468" marB="0"/>
                </a:tc>
              </a:tr>
            </a:tbl>
          </a:graphicData>
        </a:graphic>
      </p:graphicFrame>
    </p:spTree>
    <p:extLst>
      <p:ext uri="{BB962C8B-B14F-4D97-AF65-F5344CB8AC3E}">
        <p14:creationId xmlns:p14="http://schemas.microsoft.com/office/powerpoint/2010/main" val="210907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065420" y="1009650"/>
            <a:ext cx="9244264" cy="646331"/>
          </a:xfrm>
          <a:prstGeom prst="rect">
            <a:avLst/>
          </a:prstGeom>
        </p:spPr>
        <p:txBody>
          <a:bodyPr wrap="square">
            <a:spAutoFit/>
          </a:bodyPr>
          <a:lstStyle/>
          <a:p>
            <a:r>
              <a:rPr lang="es-EC"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APOYO A LA GESTIÓN DE RIESGOS (2017 -2018)</a:t>
            </a:r>
            <a:endParaRPr lang="es-E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530577701"/>
              </p:ext>
            </p:extLst>
          </p:nvPr>
        </p:nvGraphicFramePr>
        <p:xfrm>
          <a:off x="1466850" y="2153443"/>
          <a:ext cx="10504571" cy="3288846"/>
        </p:xfrm>
        <a:graphic>
          <a:graphicData uri="http://schemas.openxmlformats.org/drawingml/2006/table">
            <a:tbl>
              <a:tblPr firstRow="1" firstCol="1" bandRow="1">
                <a:tableStyleId>{5C22544A-7EE6-4342-B048-85BDC9FD1C3A}</a:tableStyleId>
              </a:tblPr>
              <a:tblGrid>
                <a:gridCol w="2246097"/>
                <a:gridCol w="4129237"/>
                <a:gridCol w="4129237"/>
              </a:tblGrid>
              <a:tr h="938673">
                <a:tc>
                  <a:txBody>
                    <a:bodyPr/>
                    <a:lstStyle/>
                    <a:p>
                      <a:pPr marL="226695" indent="-226695" algn="ctr">
                        <a:lnSpc>
                          <a:spcPct val="150000"/>
                        </a:lnSpc>
                        <a:spcBef>
                          <a:spcPts val="1200"/>
                        </a:spcBef>
                        <a:spcAft>
                          <a:spcPts val="0"/>
                        </a:spcAft>
                      </a:pPr>
                      <a:r>
                        <a:rPr lang="es-EC" sz="3200" dirty="0">
                          <a:solidFill>
                            <a:schemeClr val="tx1"/>
                          </a:solidFill>
                          <a:effectLst/>
                        </a:rPr>
                        <a:t>Año</a:t>
                      </a:r>
                      <a:endParaRPr lang="es-EC"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Operaciones ejecutadas</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Personal empleado</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r>
              <a:tr h="783391">
                <a:tc>
                  <a:txBody>
                    <a:bodyPr/>
                    <a:lstStyle/>
                    <a:p>
                      <a:pPr marL="226695" indent="-226695" algn="ctr">
                        <a:lnSpc>
                          <a:spcPct val="150000"/>
                        </a:lnSpc>
                        <a:spcBef>
                          <a:spcPts val="1200"/>
                        </a:spcBef>
                        <a:spcAft>
                          <a:spcPts val="0"/>
                        </a:spcAft>
                      </a:pPr>
                      <a:r>
                        <a:rPr lang="es-EC" sz="3200" dirty="0">
                          <a:solidFill>
                            <a:schemeClr val="tx1"/>
                          </a:solidFill>
                          <a:effectLst/>
                        </a:rPr>
                        <a:t>2017</a:t>
                      </a:r>
                      <a:endParaRPr lang="es-EC"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277</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2804</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r>
              <a:tr h="783391">
                <a:tc>
                  <a:txBody>
                    <a:bodyPr/>
                    <a:lstStyle/>
                    <a:p>
                      <a:pPr marL="226695" indent="-226695" algn="ctr">
                        <a:lnSpc>
                          <a:spcPct val="150000"/>
                        </a:lnSpc>
                        <a:spcBef>
                          <a:spcPts val="1200"/>
                        </a:spcBef>
                        <a:spcAft>
                          <a:spcPts val="0"/>
                        </a:spcAft>
                      </a:pPr>
                      <a:r>
                        <a:rPr lang="es-EC" sz="3200">
                          <a:solidFill>
                            <a:schemeClr val="tx1"/>
                          </a:solidFill>
                          <a:effectLst/>
                        </a:rPr>
                        <a:t>2018</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335</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2262</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r>
              <a:tr h="783391">
                <a:tc>
                  <a:txBody>
                    <a:bodyPr/>
                    <a:lstStyle/>
                    <a:p>
                      <a:pPr marL="226695" indent="-226695" algn="ctr">
                        <a:lnSpc>
                          <a:spcPct val="150000"/>
                        </a:lnSpc>
                        <a:spcBef>
                          <a:spcPts val="1200"/>
                        </a:spcBef>
                        <a:spcAft>
                          <a:spcPts val="0"/>
                        </a:spcAft>
                      </a:pPr>
                      <a:r>
                        <a:rPr lang="es-EC" sz="3200">
                          <a:solidFill>
                            <a:schemeClr val="tx1"/>
                          </a:solidFill>
                          <a:effectLst/>
                        </a:rPr>
                        <a:t>Total</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a:solidFill>
                            <a:schemeClr val="tx1"/>
                          </a:solidFill>
                          <a:effectLst/>
                        </a:rPr>
                        <a:t>612</a:t>
                      </a:r>
                      <a:endParaRPr lang="es-EC" sz="4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226695" indent="-226695" algn="ctr">
                        <a:lnSpc>
                          <a:spcPct val="150000"/>
                        </a:lnSpc>
                        <a:spcBef>
                          <a:spcPts val="1200"/>
                        </a:spcBef>
                        <a:spcAft>
                          <a:spcPts val="0"/>
                        </a:spcAft>
                      </a:pPr>
                      <a:r>
                        <a:rPr lang="es-EC" sz="3200" dirty="0">
                          <a:solidFill>
                            <a:schemeClr val="tx1"/>
                          </a:solidFill>
                          <a:effectLst/>
                        </a:rPr>
                        <a:t>5066</a:t>
                      </a:r>
                      <a:endParaRPr lang="es-EC"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r>
            </a:tbl>
          </a:graphicData>
        </a:graphic>
      </p:graphicFrame>
    </p:spTree>
    <p:extLst>
      <p:ext uri="{BB962C8B-B14F-4D97-AF65-F5344CB8AC3E}">
        <p14:creationId xmlns:p14="http://schemas.microsoft.com/office/powerpoint/2010/main" val="2361907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C7AC8DB-AA03-469D-8779-F1989ADA740C}"/>
              </a:ext>
            </a:extLst>
          </p:cNvPr>
          <p:cNvSpPr>
            <a:spLocks noGrp="1"/>
          </p:cNvSpPr>
          <p:nvPr>
            <p:ph type="title"/>
          </p:nvPr>
        </p:nvSpPr>
        <p:spPr>
          <a:xfrm>
            <a:off x="1466850" y="19050"/>
            <a:ext cx="9258300" cy="990600"/>
          </a:xfrm>
        </p:spPr>
        <p:txBody>
          <a:bodyPr>
            <a:normAutofit/>
          </a:bodyPr>
          <a:lstStyle/>
          <a:p>
            <a:pPr algn="ctr"/>
            <a:r>
              <a:rPr lang="es-ES" b="1" dirty="0"/>
              <a:t>12. DESARROLLO DE </a:t>
            </a:r>
            <a:r>
              <a:rPr lang="es-ES" b="1" dirty="0" smtClean="0"/>
              <a:t>LA INVESTIGACIÓN</a:t>
            </a:r>
            <a:endParaRPr lang="es-EC" b="1" dirty="0"/>
          </a:p>
        </p:txBody>
      </p:sp>
      <p:sp>
        <p:nvSpPr>
          <p:cNvPr id="7" name="Rectángulo 6">
            <a:extLst>
              <a:ext uri="{FF2B5EF4-FFF2-40B4-BE49-F238E27FC236}">
                <a16:creationId xmlns:a16="http://schemas.microsoft.com/office/drawing/2014/main" xmlns="" id="{31EBF9F8-DAE2-4D7D-96E7-63A4A9FDF463}"/>
              </a:ext>
            </a:extLst>
          </p:cNvPr>
          <p:cNvSpPr/>
          <p:nvPr/>
        </p:nvSpPr>
        <p:spPr>
          <a:xfrm>
            <a:off x="2498558" y="885062"/>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CONCLUSIONES PARCIALES – INFORMES MILITARES</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Rectángulo 2"/>
          <p:cNvSpPr/>
          <p:nvPr/>
        </p:nvSpPr>
        <p:spPr>
          <a:xfrm>
            <a:off x="1578141" y="1346727"/>
            <a:ext cx="10525627" cy="4662815"/>
          </a:xfrm>
          <a:prstGeom prst="rect">
            <a:avLst/>
          </a:prstGeom>
        </p:spPr>
        <p:txBody>
          <a:bodyPr wrap="square">
            <a:spAutoFit/>
          </a:bodyPr>
          <a:lstStyle/>
          <a:p>
            <a:pPr marL="288000" indent="-285750" algn="just">
              <a:lnSpc>
                <a:spcPct val="150000"/>
              </a:lnSpc>
              <a:spcBef>
                <a:spcPts val="1200"/>
              </a:spcBef>
              <a:buFont typeface="Arial" panose="020B0604020202020204" pitchFamily="34" charset="0"/>
              <a:buChar char="•"/>
            </a:pPr>
            <a:r>
              <a:rPr lang="es-EC" dirty="0">
                <a:ea typeface="Calibri" panose="020F0502020204030204" pitchFamily="34" charset="0"/>
                <a:cs typeface="Times New Roman" panose="02020603050405020304" pitchFamily="18" charset="0"/>
              </a:rPr>
              <a:t>Problemas detectados: orgánico; planificación; presupuesto; capacitación y </a:t>
            </a:r>
            <a:r>
              <a:rPr lang="es-EC" dirty="0" smtClean="0">
                <a:ea typeface="Calibri" panose="020F0502020204030204" pitchFamily="34" charset="0"/>
                <a:cs typeface="Times New Roman" panose="02020603050405020304" pitchFamily="18" charset="0"/>
              </a:rPr>
              <a:t>entrenamiento; apoyo de </a:t>
            </a:r>
            <a:r>
              <a:rPr lang="es-EC" dirty="0">
                <a:ea typeface="Calibri" panose="020F0502020204030204" pitchFamily="34" charset="0"/>
                <a:cs typeface="Times New Roman" panose="02020603050405020304" pitchFamily="18" charset="0"/>
              </a:rPr>
              <a:t>instituciones del Estado.</a:t>
            </a:r>
          </a:p>
          <a:p>
            <a:pPr marL="285750" indent="-285750" algn="just">
              <a:lnSpc>
                <a:spcPct val="150000"/>
              </a:lnSpc>
              <a:buFont typeface="Arial" panose="020B0604020202020204" pitchFamily="34" charset="0"/>
              <a:buChar char="•"/>
            </a:pPr>
            <a:r>
              <a:rPr lang="es-EC" dirty="0" smtClean="0">
                <a:ea typeface="Calibri" panose="020F0502020204030204" pitchFamily="34" charset="0"/>
                <a:cs typeface="Times New Roman" panose="02020603050405020304" pitchFamily="18" charset="0"/>
              </a:rPr>
              <a:t>Necesidad </a:t>
            </a:r>
            <a:r>
              <a:rPr lang="es-EC" dirty="0">
                <a:ea typeface="Calibri" panose="020F0502020204030204" pitchFamily="34" charset="0"/>
                <a:cs typeface="Times New Roman" panose="02020603050405020304" pitchFamily="18" charset="0"/>
              </a:rPr>
              <a:t>de que se elabore una propuesta del orgánico funcional de las UNIR, concibiéndolas como unidades independientes que cuenten con sus propias partidas económicas para, por ejemplo, capacitación, mantenimiento de equipos y compra de materiales.</a:t>
            </a:r>
          </a:p>
          <a:p>
            <a:pPr marL="285750" indent="-285750" algn="just">
              <a:lnSpc>
                <a:spcPct val="150000"/>
              </a:lnSpc>
              <a:buFont typeface="Arial" panose="020B0604020202020204" pitchFamily="34" charset="0"/>
              <a:buChar char="•"/>
            </a:pPr>
            <a:r>
              <a:rPr lang="es-EC" dirty="0">
                <a:ea typeface="Calibri" panose="020F0502020204030204" pitchFamily="34" charset="0"/>
                <a:cs typeface="Times New Roman" panose="02020603050405020304" pitchFamily="18" charset="0"/>
              </a:rPr>
              <a:t>No es suficiente la dotación de material para el personal de las UNIR, por parte del Comando de Operaciones Terrestres (COT).</a:t>
            </a:r>
          </a:p>
          <a:p>
            <a:pPr marL="285750" indent="-285750" algn="just">
              <a:lnSpc>
                <a:spcPct val="150000"/>
              </a:lnSpc>
              <a:buFont typeface="Arial" panose="020B0604020202020204" pitchFamily="34" charset="0"/>
              <a:buChar char="•"/>
            </a:pPr>
            <a:r>
              <a:rPr lang="es-EC" dirty="0">
                <a:ea typeface="Calibri" panose="020F0502020204030204" pitchFamily="34" charset="0"/>
                <a:cs typeface="Times New Roman" panose="02020603050405020304" pitchFamily="18" charset="0"/>
              </a:rPr>
              <a:t>Las UNIR de las unidades no han recibido instrucción especializada relacionada con incendios,  inundaciones y terremotos. </a:t>
            </a:r>
          </a:p>
          <a:p>
            <a:pPr marL="285750" indent="-285750" algn="just">
              <a:lnSpc>
                <a:spcPct val="150000"/>
              </a:lnSpc>
              <a:buFont typeface="Arial" panose="020B0604020202020204" pitchFamily="34" charset="0"/>
              <a:buChar char="•"/>
            </a:pPr>
            <a:r>
              <a:rPr lang="es-EC" dirty="0">
                <a:ea typeface="Calibri" panose="020F0502020204030204" pitchFamily="34" charset="0"/>
                <a:cs typeface="Times New Roman" panose="02020603050405020304" pitchFamily="18" charset="0"/>
              </a:rPr>
              <a:t>Debe gestionarse la firma de convenios de capacitación y cooperación interinstitucional con entidades públicas y privadas. </a:t>
            </a:r>
          </a:p>
        </p:txBody>
      </p:sp>
    </p:spTree>
    <p:extLst>
      <p:ext uri="{BB962C8B-B14F-4D97-AF65-F5344CB8AC3E}">
        <p14:creationId xmlns:p14="http://schemas.microsoft.com/office/powerpoint/2010/main" val="466346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01EDCC-18DE-420C-AD65-39926BEB5062}"/>
              </a:ext>
            </a:extLst>
          </p:cNvPr>
          <p:cNvSpPr>
            <a:spLocks noGrp="1"/>
          </p:cNvSpPr>
          <p:nvPr>
            <p:ph type="title"/>
          </p:nvPr>
        </p:nvSpPr>
        <p:spPr>
          <a:xfrm>
            <a:off x="850232" y="0"/>
            <a:ext cx="10515600" cy="1325563"/>
          </a:xfrm>
        </p:spPr>
        <p:txBody>
          <a:bodyPr/>
          <a:lstStyle/>
          <a:p>
            <a:r>
              <a:rPr lang="es-EC" b="1" dirty="0"/>
              <a:t>14. PROPUESTA</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066" y="1556395"/>
            <a:ext cx="9499278" cy="493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xmlns="" id="{31EBF9F8-DAE2-4D7D-96E7-63A4A9FDF463}"/>
              </a:ext>
            </a:extLst>
          </p:cNvPr>
          <p:cNvSpPr/>
          <p:nvPr/>
        </p:nvSpPr>
        <p:spPr>
          <a:xfrm>
            <a:off x="3460082" y="1094730"/>
            <a:ext cx="7905750" cy="461665"/>
          </a:xfrm>
          <a:prstGeom prst="rect">
            <a:avLst/>
          </a:prstGeom>
        </p:spPr>
        <p:txBody>
          <a:bodyPr wrap="square">
            <a:spAutoFit/>
          </a:bodyPr>
          <a:lstStyle/>
          <a:p>
            <a:r>
              <a:rPr lang="es-EC"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JERARQUIZACIÓN DE LOS MANUALES</a:t>
            </a:r>
            <a:endParaRPr lang="es-E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585275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01EDCC-18DE-420C-AD65-39926BEB5062}"/>
              </a:ext>
            </a:extLst>
          </p:cNvPr>
          <p:cNvSpPr>
            <a:spLocks noGrp="1"/>
          </p:cNvSpPr>
          <p:nvPr>
            <p:ph type="title"/>
          </p:nvPr>
        </p:nvSpPr>
        <p:spPr>
          <a:xfrm>
            <a:off x="862263" y="75182"/>
            <a:ext cx="10515600" cy="1325563"/>
          </a:xfrm>
        </p:spPr>
        <p:txBody>
          <a:bodyPr/>
          <a:lstStyle/>
          <a:p>
            <a:r>
              <a:rPr lang="es-EC" b="1" dirty="0"/>
              <a:t>14. PROPUESTA</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92" r="30859" b="2206"/>
          <a:stretch/>
        </p:blipFill>
        <p:spPr bwMode="auto">
          <a:xfrm>
            <a:off x="2091988" y="1400745"/>
            <a:ext cx="3672408" cy="4929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Imagen 14"/>
          <p:cNvPicPr>
            <a:picLocks noChangeAspect="1"/>
          </p:cNvPicPr>
          <p:nvPr/>
        </p:nvPicPr>
        <p:blipFill>
          <a:blip r:embed="rId3"/>
          <a:stretch>
            <a:fillRect/>
          </a:stretch>
        </p:blipFill>
        <p:spPr>
          <a:xfrm>
            <a:off x="7457445" y="1400745"/>
            <a:ext cx="3770098" cy="49297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1985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862263" y="75182"/>
            <a:ext cx="10515600" cy="9835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smtClean="0"/>
              <a:t>14. PROPUESTA</a:t>
            </a:r>
            <a:endParaRPr lang="es-EC" b="1" dirty="0"/>
          </a:p>
        </p:txBody>
      </p:sp>
      <p:graphicFrame>
        <p:nvGraphicFramePr>
          <p:cNvPr id="5" name="Marcador de contenido 4">
            <a:extLst>
              <a:ext uri="{FF2B5EF4-FFF2-40B4-BE49-F238E27FC236}">
                <a16:creationId xmlns:a16="http://schemas.microsoft.com/office/drawing/2014/main" xmlns="" id="{DE5EF886-FD21-4B63-A269-5F31346F8299}"/>
              </a:ext>
            </a:extLst>
          </p:cNvPr>
          <p:cNvGraphicFramePr>
            <a:graphicFrameLocks noGrp="1"/>
          </p:cNvGraphicFramePr>
          <p:nvPr>
            <p:ph idx="1"/>
            <p:extLst>
              <p:ext uri="{D42A27DB-BD31-4B8C-83A1-F6EECF244321}">
                <p14:modId xmlns:p14="http://schemas.microsoft.com/office/powerpoint/2010/main" val="4034458396"/>
              </p:ext>
            </p:extLst>
          </p:nvPr>
        </p:nvGraphicFramePr>
        <p:xfrm>
          <a:off x="2330116" y="1058779"/>
          <a:ext cx="95821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822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01EDCC-18DE-420C-AD65-39926BEB5062}"/>
              </a:ext>
            </a:extLst>
          </p:cNvPr>
          <p:cNvSpPr>
            <a:spLocks noGrp="1"/>
          </p:cNvSpPr>
          <p:nvPr>
            <p:ph type="title"/>
          </p:nvPr>
        </p:nvSpPr>
        <p:spPr>
          <a:xfrm>
            <a:off x="1860884" y="1"/>
            <a:ext cx="7006390" cy="1034716"/>
          </a:xfrm>
        </p:spPr>
        <p:txBody>
          <a:bodyPr/>
          <a:lstStyle/>
          <a:p>
            <a:r>
              <a:rPr lang="es-EC" b="1" dirty="0"/>
              <a:t>14. PROPUESTA</a:t>
            </a:r>
          </a:p>
        </p:txBody>
      </p:sp>
      <p:graphicFrame>
        <p:nvGraphicFramePr>
          <p:cNvPr id="5" name="Marcador de contenido 4"/>
          <p:cNvGraphicFramePr>
            <a:graphicFrameLocks noGrp="1"/>
          </p:cNvGraphicFramePr>
          <p:nvPr>
            <p:ph idx="1"/>
          </p:nvPr>
        </p:nvGraphicFramePr>
        <p:xfrm>
          <a:off x="1937084" y="2018130"/>
          <a:ext cx="10030326" cy="4033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0981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B2764A-9ACA-4BBC-86EC-72ECF38DE647}"/>
              </a:ext>
            </a:extLst>
          </p:cNvPr>
          <p:cNvSpPr>
            <a:spLocks noGrp="1"/>
          </p:cNvSpPr>
          <p:nvPr>
            <p:ph type="title"/>
          </p:nvPr>
        </p:nvSpPr>
        <p:spPr>
          <a:xfrm>
            <a:off x="1099458" y="215236"/>
            <a:ext cx="10515600" cy="1325563"/>
          </a:xfrm>
        </p:spPr>
        <p:txBody>
          <a:bodyPr/>
          <a:lstStyle/>
          <a:p>
            <a:r>
              <a:rPr lang="es-419" b="1" dirty="0"/>
              <a:t>1. PLANTAMIENTO DEL PROBLEMA</a:t>
            </a:r>
          </a:p>
        </p:txBody>
      </p:sp>
      <p:sp>
        <p:nvSpPr>
          <p:cNvPr id="9" name="CuadroTexto 8"/>
          <p:cNvSpPr txBox="1"/>
          <p:nvPr/>
        </p:nvSpPr>
        <p:spPr>
          <a:xfrm>
            <a:off x="1341120" y="1272009"/>
            <a:ext cx="10566698" cy="1754326"/>
          </a:xfrm>
          <a:prstGeom prst="rect">
            <a:avLst/>
          </a:prstGeom>
          <a:noFill/>
        </p:spPr>
        <p:txBody>
          <a:bodyPr wrap="square" rtlCol="0">
            <a:spAutoFit/>
          </a:bodyPr>
          <a:lstStyle/>
          <a:p>
            <a:pPr algn="just"/>
            <a:r>
              <a:rPr lang="es-EC" sz="3600" dirty="0">
                <a:latin typeface="+mj-lt"/>
                <a:cs typeface="Times New Roman" panose="02020603050405020304" pitchFamily="18" charset="0"/>
              </a:rPr>
              <a:t>Si en la actualidad sucede un evento natural o antrópico no existen UNIR con la capacidad de actuar inmediatamente y con seguridad para salvar vidas</a:t>
            </a:r>
            <a:r>
              <a:rPr lang="es-EC" sz="3600" dirty="0" smtClean="0">
                <a:latin typeface="+mj-lt"/>
                <a:cs typeface="Times New Roman" panose="02020603050405020304" pitchFamily="18" charset="0"/>
              </a:rPr>
              <a:t>.</a:t>
            </a:r>
            <a:endParaRPr lang="en-US" sz="3600" dirty="0">
              <a:latin typeface="+mj-lt"/>
              <a:cs typeface="Times New Roman" panose="02020603050405020304" pitchFamily="18" charset="0"/>
            </a:endParaRPr>
          </a:p>
        </p:txBody>
      </p:sp>
      <p:pic>
        <p:nvPicPr>
          <p:cNvPr id="10" name="Imagen 9"/>
          <p:cNvPicPr>
            <a:picLocks noChangeAspect="1"/>
          </p:cNvPicPr>
          <p:nvPr/>
        </p:nvPicPr>
        <p:blipFill>
          <a:blip r:embed="rId3"/>
          <a:stretch>
            <a:fillRect/>
          </a:stretch>
        </p:blipFill>
        <p:spPr>
          <a:xfrm>
            <a:off x="2223614" y="3449439"/>
            <a:ext cx="4548198" cy="2523419"/>
          </a:xfrm>
          <a:prstGeom prst="rect">
            <a:avLst/>
          </a:prstGeom>
        </p:spPr>
      </p:pic>
      <p:pic>
        <p:nvPicPr>
          <p:cNvPr id="11" name="Imagen 10"/>
          <p:cNvPicPr>
            <a:picLocks noChangeAspect="1"/>
          </p:cNvPicPr>
          <p:nvPr/>
        </p:nvPicPr>
        <p:blipFill>
          <a:blip r:embed="rId4"/>
          <a:stretch>
            <a:fillRect/>
          </a:stretch>
        </p:blipFill>
        <p:spPr>
          <a:xfrm>
            <a:off x="7843644" y="3449440"/>
            <a:ext cx="3771414" cy="2523419"/>
          </a:xfrm>
          <a:prstGeom prst="rect">
            <a:avLst/>
          </a:prstGeom>
        </p:spPr>
      </p:pic>
    </p:spTree>
    <p:extLst>
      <p:ext uri="{BB962C8B-B14F-4D97-AF65-F5344CB8AC3E}">
        <p14:creationId xmlns:p14="http://schemas.microsoft.com/office/powerpoint/2010/main" val="3539402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 name="Grupo 5"/>
          <p:cNvGrpSpPr/>
          <p:nvPr/>
        </p:nvGrpSpPr>
        <p:grpSpPr>
          <a:xfrm>
            <a:off x="2501981" y="1027906"/>
            <a:ext cx="9132792" cy="5615431"/>
            <a:chOff x="119728" y="981921"/>
            <a:chExt cx="9132792" cy="5615431"/>
          </a:xfrm>
        </p:grpSpPr>
        <p:graphicFrame>
          <p:nvGraphicFramePr>
            <p:cNvPr id="7" name="Diagrama 6">
              <a:extLst>
                <a:ext uri="{FF2B5EF4-FFF2-40B4-BE49-F238E27FC236}">
                  <a16:creationId xmlns:a16="http://schemas.microsoft.com/office/drawing/2014/main" xmlns="" id="{B53B2D26-7015-448E-9B10-26706C446E75}"/>
                </a:ext>
              </a:extLst>
            </p:cNvPr>
            <p:cNvGraphicFramePr/>
            <p:nvPr>
              <p:extLst>
                <p:ext uri="{D42A27DB-BD31-4B8C-83A1-F6EECF244321}">
                  <p14:modId xmlns:p14="http://schemas.microsoft.com/office/powerpoint/2010/main" val="328998397"/>
                </p:ext>
              </p:extLst>
            </p:nvPr>
          </p:nvGraphicFramePr>
          <p:xfrm>
            <a:off x="756220" y="1841505"/>
            <a:ext cx="8496300" cy="4364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ángulo 7"/>
            <p:cNvSpPr/>
            <p:nvPr/>
          </p:nvSpPr>
          <p:spPr>
            <a:xfrm>
              <a:off x="119728" y="1598396"/>
              <a:ext cx="2037023" cy="8337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fontAlgn="auto">
                <a:lnSpc>
                  <a:spcPct val="90000"/>
                </a:lnSpc>
                <a:spcAft>
                  <a:spcPct val="35000"/>
                </a:spcAft>
              </a:pPr>
              <a:endParaRPr lang="es-EC" sz="1050" b="1" dirty="0">
                <a:solidFill>
                  <a:prstClr val="white"/>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xmlns="" id="{1D2F01DA-AD70-4137-A0C9-C8222C175BCB}"/>
                </a:ext>
              </a:extLst>
            </p:cNvPr>
            <p:cNvSpPr/>
            <p:nvPr/>
          </p:nvSpPr>
          <p:spPr>
            <a:xfrm>
              <a:off x="119728" y="981921"/>
              <a:ext cx="8904545" cy="561543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C">
                <a:solidFill>
                  <a:prstClr val="white"/>
                </a:solidFill>
              </a:endParaRPr>
            </a:p>
          </p:txBody>
        </p:sp>
        <p:sp>
          <p:nvSpPr>
            <p:cNvPr id="10" name="CuadroTexto 9"/>
            <p:cNvSpPr txBox="1"/>
            <p:nvPr/>
          </p:nvSpPr>
          <p:spPr>
            <a:xfrm>
              <a:off x="6480122" y="3460358"/>
              <a:ext cx="2376264" cy="1569660"/>
            </a:xfrm>
            <a:prstGeom prst="rect">
              <a:avLst/>
            </a:prstGeom>
            <a:noFill/>
            <a:ln>
              <a:solidFill>
                <a:schemeClr val="tx1"/>
              </a:solidFill>
            </a:ln>
          </p:spPr>
          <p:txBody>
            <a:bodyPr wrap="square" rtlCol="0">
              <a:spAutoFit/>
            </a:bodyPr>
            <a:lstStyle/>
            <a:p>
              <a:pPr algn="just"/>
              <a:r>
                <a:rPr lang="es-EC" sz="1200" b="1" dirty="0" smtClean="0"/>
                <a:t>Participación </a:t>
              </a:r>
              <a:r>
                <a:rPr lang="es-EC" sz="1200" b="1" dirty="0"/>
                <a:t>militar al interior del territorio ecuatoriano, en respuesta a solicitudes de las autoridades civiles en tiempo de paz o con la emisión del decreto de estado de excepción en periodos de crisis y/o emergencias nacionales de cualquier </a:t>
              </a:r>
              <a:r>
                <a:rPr lang="es-EC" sz="1200" b="1" dirty="0" smtClean="0"/>
                <a:t>índole</a:t>
              </a:r>
              <a:r>
                <a:rPr lang="es-EC" sz="1200" b="1" dirty="0"/>
                <a:t>.</a:t>
              </a:r>
              <a:endParaRPr lang="en-US" sz="1200" b="1" dirty="0"/>
            </a:p>
          </p:txBody>
        </p:sp>
        <p:sp>
          <p:nvSpPr>
            <p:cNvPr id="11" name="CuadroTexto 10"/>
            <p:cNvSpPr txBox="1"/>
            <p:nvPr/>
          </p:nvSpPr>
          <p:spPr>
            <a:xfrm>
              <a:off x="224385" y="4245188"/>
              <a:ext cx="2687257" cy="1938992"/>
            </a:xfrm>
            <a:prstGeom prst="rect">
              <a:avLst/>
            </a:prstGeom>
            <a:noFill/>
            <a:ln w="3175">
              <a:solidFill>
                <a:schemeClr val="tx1"/>
              </a:solidFill>
            </a:ln>
          </p:spPr>
          <p:txBody>
            <a:bodyPr wrap="square" rtlCol="0">
              <a:spAutoFit/>
            </a:bodyPr>
            <a:lstStyle/>
            <a:p>
              <a:pPr algn="just"/>
              <a:r>
                <a:rPr lang="es-EC" sz="1200" b="1" dirty="0" smtClean="0"/>
                <a:t>Tomar</a:t>
              </a:r>
              <a:r>
                <a:rPr lang="es-EC" sz="1200" b="1" dirty="0"/>
                <a:t>, retener y explotar la iniciativa para crear un ambiente operativo adecuado entre las unidades militares participantes e integrar sus acciones y operaciones dentro de un marco más amplio en colaboración con las entidades gubernamentales y no gubernamentales que faciliten dar respuesta a la crisis de manera inter-institucional. </a:t>
              </a:r>
              <a:endParaRPr lang="en-US" sz="1200" b="1" dirty="0"/>
            </a:p>
          </p:txBody>
        </p:sp>
        <p:sp>
          <p:nvSpPr>
            <p:cNvPr id="12" name="CuadroTexto 11"/>
            <p:cNvSpPr txBox="1"/>
            <p:nvPr/>
          </p:nvSpPr>
          <p:spPr>
            <a:xfrm>
              <a:off x="224385" y="1200987"/>
              <a:ext cx="2736304" cy="1200329"/>
            </a:xfrm>
            <a:prstGeom prst="rect">
              <a:avLst/>
            </a:prstGeom>
            <a:noFill/>
            <a:ln w="3175">
              <a:solidFill>
                <a:schemeClr val="tx1"/>
              </a:solidFill>
            </a:ln>
          </p:spPr>
          <p:txBody>
            <a:bodyPr wrap="square" rtlCol="0">
              <a:spAutoFit/>
            </a:bodyPr>
            <a:lstStyle/>
            <a:p>
              <a:pPr algn="just"/>
              <a:r>
                <a:rPr lang="es-EC" sz="1200" b="1" dirty="0"/>
                <a:t>S</a:t>
              </a:r>
              <a:r>
                <a:rPr lang="es-EC" sz="1200" b="1" dirty="0" smtClean="0"/>
                <a:t>incronización</a:t>
              </a:r>
              <a:r>
                <a:rPr lang="es-EC" sz="1200" b="1" dirty="0"/>
                <a:t>, coordinación y/o integración con entidades gubernamentales y no gubernamentales con las operaciones militares para alcanzar la </a:t>
              </a:r>
              <a:r>
                <a:rPr lang="es-EC" sz="1200" b="1" dirty="0" smtClean="0"/>
                <a:t>Unidad </a:t>
              </a:r>
              <a:r>
                <a:rPr lang="es-EC" sz="1200" b="1" dirty="0"/>
                <a:t>de </a:t>
              </a:r>
              <a:r>
                <a:rPr lang="es-EC" sz="1200" b="1" dirty="0" smtClean="0"/>
                <a:t>Esfuerzo . </a:t>
              </a:r>
              <a:endParaRPr lang="en-US" sz="1200" b="1" dirty="0"/>
            </a:p>
          </p:txBody>
        </p:sp>
      </p:grpSp>
      <p:sp>
        <p:nvSpPr>
          <p:cNvPr id="13" name="Título 1">
            <a:extLst>
              <a:ext uri="{FF2B5EF4-FFF2-40B4-BE49-F238E27FC236}">
                <a16:creationId xmlns:a16="http://schemas.microsoft.com/office/drawing/2014/main" xmlns="" id="{A901EDCC-18DE-420C-AD65-39926BEB5062}"/>
              </a:ext>
            </a:extLst>
          </p:cNvPr>
          <p:cNvSpPr txBox="1">
            <a:spLocks/>
          </p:cNvSpPr>
          <p:nvPr/>
        </p:nvSpPr>
        <p:spPr>
          <a:xfrm>
            <a:off x="2366210" y="1814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sp>
        <p:nvSpPr>
          <p:cNvPr id="15" name="Rectángulo redondeado 14"/>
          <p:cNvSpPr/>
          <p:nvPr/>
        </p:nvSpPr>
        <p:spPr>
          <a:xfrm>
            <a:off x="5889458" y="3422122"/>
            <a:ext cx="2129589" cy="65658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DEFINICIONES</a:t>
            </a:r>
            <a:endParaRPr lang="es-EC" b="1" dirty="0">
              <a:solidFill>
                <a:schemeClr val="tx1"/>
              </a:solidFill>
            </a:endParaRPr>
          </a:p>
        </p:txBody>
      </p:sp>
    </p:spTree>
    <p:extLst>
      <p:ext uri="{BB962C8B-B14F-4D97-AF65-F5344CB8AC3E}">
        <p14:creationId xmlns:p14="http://schemas.microsoft.com/office/powerpoint/2010/main" val="2300447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upo 3"/>
          <p:cNvGrpSpPr/>
          <p:nvPr/>
        </p:nvGrpSpPr>
        <p:grpSpPr>
          <a:xfrm>
            <a:off x="1720516" y="540812"/>
            <a:ext cx="9599313" cy="5803332"/>
            <a:chOff x="-481263" y="1010044"/>
            <a:chExt cx="9599313" cy="5803332"/>
          </a:xfrm>
        </p:grpSpPr>
        <p:sp>
          <p:nvSpPr>
            <p:cNvPr id="5" name=" 3"/>
            <p:cNvSpPr/>
            <p:nvPr/>
          </p:nvSpPr>
          <p:spPr>
            <a:xfrm rot="10085975" flipH="1">
              <a:off x="2216085" y="4397017"/>
              <a:ext cx="2789472" cy="1282668"/>
            </a:xfrm>
            <a:prstGeom prst="swooshArrow">
              <a:avLst>
                <a:gd name="adj1" fmla="val 17797"/>
                <a:gd name="adj2" fmla="val 58742"/>
              </a:avLst>
            </a:prstGeom>
            <a:solidFill>
              <a:srgbClr val="FFFF99">
                <a:alpha val="60000"/>
              </a:srgbClr>
            </a:solidFill>
            <a:ln w="9525">
              <a:noFill/>
              <a:round/>
              <a:headEnd/>
              <a:tailEnd/>
            </a:ln>
            <a:effectLst>
              <a:outerShdw blurRad="76200" dist="50800" dir="2700000" algn="tl" rotWithShape="0">
                <a:prstClr val="black">
                  <a:alpha val="68000"/>
                </a:prstClr>
              </a:outerShdw>
            </a:effectLst>
          </p:spPr>
        </p:sp>
        <p:sp>
          <p:nvSpPr>
            <p:cNvPr id="6" name=" 3"/>
            <p:cNvSpPr/>
            <p:nvPr/>
          </p:nvSpPr>
          <p:spPr>
            <a:xfrm flipV="1">
              <a:off x="1833840" y="5058401"/>
              <a:ext cx="2807024" cy="1650455"/>
            </a:xfrm>
            <a:prstGeom prst="swooshArrow">
              <a:avLst>
                <a:gd name="adj1" fmla="val 17797"/>
                <a:gd name="adj2" fmla="val 58742"/>
              </a:avLst>
            </a:prstGeom>
            <a:solidFill>
              <a:srgbClr val="FFFF99">
                <a:alpha val="60000"/>
              </a:srgbClr>
            </a:solidFill>
            <a:ln w="9525">
              <a:noFill/>
              <a:round/>
              <a:headEnd/>
              <a:tailEnd/>
            </a:ln>
            <a:effectLst>
              <a:outerShdw blurRad="76200" dist="50800" dir="2700000" algn="tl" rotWithShape="0">
                <a:prstClr val="black">
                  <a:alpha val="68000"/>
                </a:prstClr>
              </a:outerShdw>
            </a:effectLst>
          </p:spPr>
        </p:sp>
        <p:sp>
          <p:nvSpPr>
            <p:cNvPr id="7" name=" 3"/>
            <p:cNvSpPr/>
            <p:nvPr/>
          </p:nvSpPr>
          <p:spPr>
            <a:xfrm rot="11099791" flipH="1" flipV="1">
              <a:off x="2203456" y="2267492"/>
              <a:ext cx="2790722" cy="1650455"/>
            </a:xfrm>
            <a:prstGeom prst="swooshArrow">
              <a:avLst>
                <a:gd name="adj1" fmla="val 17797"/>
                <a:gd name="adj2" fmla="val 58742"/>
              </a:avLst>
            </a:prstGeom>
            <a:solidFill>
              <a:srgbClr val="FFFF99">
                <a:alpha val="60000"/>
              </a:srgbClr>
            </a:solidFill>
            <a:ln w="9525">
              <a:noFill/>
              <a:round/>
              <a:headEnd/>
              <a:tailEnd/>
            </a:ln>
            <a:effectLst>
              <a:outerShdw blurRad="76200" dist="50800" dir="2700000" algn="tl" rotWithShape="0">
                <a:prstClr val="black">
                  <a:alpha val="68000"/>
                </a:prstClr>
              </a:outerShdw>
            </a:effectLst>
          </p:spPr>
        </p:sp>
        <p:sp>
          <p:nvSpPr>
            <p:cNvPr id="8" name=" 3"/>
            <p:cNvSpPr/>
            <p:nvPr/>
          </p:nvSpPr>
          <p:spPr>
            <a:xfrm rot="12002573" flipH="1" flipV="1">
              <a:off x="2410000" y="3325238"/>
              <a:ext cx="2562680" cy="1282668"/>
            </a:xfrm>
            <a:prstGeom prst="swooshArrow">
              <a:avLst>
                <a:gd name="adj1" fmla="val 27645"/>
                <a:gd name="adj2" fmla="val 58742"/>
              </a:avLst>
            </a:prstGeom>
            <a:solidFill>
              <a:srgbClr val="FFFF99">
                <a:alpha val="60000"/>
              </a:srgbClr>
            </a:solidFill>
            <a:ln w="9525">
              <a:noFill/>
              <a:round/>
              <a:headEnd/>
              <a:tailEnd/>
            </a:ln>
            <a:effectLst>
              <a:outerShdw blurRad="76200" dist="50800" dir="2700000" algn="tl" rotWithShape="0">
                <a:prstClr val="black">
                  <a:alpha val="68000"/>
                </a:prstClr>
              </a:outerShdw>
            </a:effectLst>
          </p:spPr>
        </p:sp>
        <p:sp>
          <p:nvSpPr>
            <p:cNvPr id="9" name="Rectangle 15"/>
            <p:cNvSpPr>
              <a:spLocks noChangeArrowheads="1"/>
            </p:cNvSpPr>
            <p:nvPr/>
          </p:nvSpPr>
          <p:spPr bwMode="auto">
            <a:xfrm>
              <a:off x="-481263" y="3156929"/>
              <a:ext cx="2612559" cy="1392313"/>
            </a:xfrm>
            <a:prstGeom prst="ellipse">
              <a:avLst/>
            </a:prstGeom>
            <a:solidFill>
              <a:srgbClr val="FF0000">
                <a:alpha val="70000"/>
              </a:srgbClr>
            </a:solidFill>
            <a:ln w="57150" cap="flat" cmpd="sng" algn="ctr">
              <a:noFill/>
              <a:prstDash val="solid"/>
            </a:ln>
            <a:effectLst>
              <a:outerShdw blurRad="114300" dist="50800" dir="5400000" algn="ctr" rotWithShape="0">
                <a:sysClr val="windowText" lastClr="000000">
                  <a:alpha val="76000"/>
                </a:sysClr>
              </a:outerShdw>
            </a:effectLst>
            <a:scene3d>
              <a:camera prst="orthographicFront"/>
              <a:lightRig rig="threePt" dir="t"/>
            </a:scene3d>
            <a:sp3d>
              <a:bevelT/>
            </a:sp3d>
          </p:spPr>
          <p:txBody>
            <a:bodyPr anchor="ctr"/>
            <a:lstStyle/>
            <a:p>
              <a:pPr algn="ctr">
                <a:defRPr/>
              </a:pPr>
              <a:endParaRPr lang="es-ES" sz="1500" b="1" kern="0" dirty="0">
                <a:solidFill>
                  <a:sysClr val="windowText" lastClr="000000"/>
                </a:solidFill>
                <a:cs typeface="Arial" pitchFamily="34" charset="0"/>
              </a:endParaRPr>
            </a:p>
          </p:txBody>
        </p:sp>
        <p:sp>
          <p:nvSpPr>
            <p:cNvPr id="10" name="Text Box 2"/>
            <p:cNvSpPr txBox="1">
              <a:spLocks noChangeArrowheads="1"/>
            </p:cNvSpPr>
            <p:nvPr/>
          </p:nvSpPr>
          <p:spPr bwMode="auto">
            <a:xfrm>
              <a:off x="-324567" y="3288152"/>
              <a:ext cx="2284128" cy="954107"/>
            </a:xfrm>
            <a:prstGeom prst="rect">
              <a:avLst/>
            </a:prstGeom>
            <a:noFill/>
            <a:ln w="57150" algn="ctr">
              <a:noFill/>
              <a:miter lim="800000"/>
              <a:headEnd/>
              <a:tailEnd/>
            </a:ln>
            <a:effectLst>
              <a:outerShdw blurRad="63500" dist="38100" dir="5400000" algn="ctr" rotWithShape="0">
                <a:schemeClr val="tx1"/>
              </a:outerShdw>
            </a:effectLst>
          </p:spPr>
          <p:txBody>
            <a:bodyPr wrap="square" anchor="ctr">
              <a:spAutoFit/>
            </a:bodyPr>
            <a:lstStyle/>
            <a:p>
              <a:pPr algn="ctr">
                <a:defRPr/>
              </a:pPr>
              <a:r>
                <a:rPr lang="es-ES" sz="2800" b="1" kern="0" dirty="0" smtClean="0">
                  <a:solidFill>
                    <a:srgbClr val="FFFF00"/>
                  </a:solidFill>
                  <a:effectLst>
                    <a:outerShdw blurRad="38100" dist="38100" dir="2700000" algn="tl">
                      <a:srgbClr val="000000">
                        <a:alpha val="43137"/>
                      </a:srgbClr>
                    </a:outerShdw>
                  </a:effectLst>
                  <a:cs typeface="Arial" pitchFamily="34" charset="0"/>
                </a:rPr>
                <a:t>Principios para el apoyo</a:t>
              </a:r>
              <a:endParaRPr lang="es-EC" sz="2800" b="1" kern="0" dirty="0">
                <a:solidFill>
                  <a:srgbClr val="FFFF00"/>
                </a:solidFill>
                <a:effectLst>
                  <a:outerShdw blurRad="38100" dist="38100" dir="2700000" algn="tl">
                    <a:srgbClr val="000000">
                      <a:alpha val="43137"/>
                    </a:srgbClr>
                  </a:outerShdw>
                </a:effectLst>
                <a:cs typeface="Arial" pitchFamily="34" charset="0"/>
              </a:endParaRPr>
            </a:p>
          </p:txBody>
        </p:sp>
        <p:sp>
          <p:nvSpPr>
            <p:cNvPr id="11" name="21 Rectángulo"/>
            <p:cNvSpPr/>
            <p:nvPr/>
          </p:nvSpPr>
          <p:spPr>
            <a:xfrm>
              <a:off x="4557381" y="1010044"/>
              <a:ext cx="4335099" cy="646331"/>
            </a:xfrm>
            <a:prstGeom prst="rect">
              <a:avLst/>
            </a:prstGeom>
          </p:spPr>
          <p:txBody>
            <a:bodyPr wrap="square">
              <a:spAutoFit/>
            </a:bodyPr>
            <a:lstStyle/>
            <a:p>
              <a:pPr lvl="0" algn="just"/>
              <a:r>
                <a:rPr lang="es-EC" dirty="0">
                  <a:solidFill>
                    <a:prstClr val="black"/>
                  </a:solidFill>
                  <a:latin typeface="Century Gothic" pitchFamily="34" charset="0"/>
                </a:rPr>
                <a:t>Asociación de instituciones involucradas</a:t>
              </a:r>
              <a:r>
                <a:rPr lang="es-EC" dirty="0" smtClean="0">
                  <a:solidFill>
                    <a:prstClr val="black"/>
                  </a:solidFill>
                  <a:latin typeface="Century Gothic" pitchFamily="34" charset="0"/>
                </a:rPr>
                <a:t>.</a:t>
              </a:r>
              <a:endParaRPr lang="es-EC" dirty="0">
                <a:solidFill>
                  <a:prstClr val="black"/>
                </a:solidFill>
                <a:latin typeface="Century Gothic" pitchFamily="34" charset="0"/>
              </a:endParaRPr>
            </a:p>
          </p:txBody>
        </p:sp>
        <p:sp>
          <p:nvSpPr>
            <p:cNvPr id="12" name=" 3"/>
            <p:cNvSpPr/>
            <p:nvPr/>
          </p:nvSpPr>
          <p:spPr>
            <a:xfrm rot="10345138" flipH="1" flipV="1">
              <a:off x="1684603" y="1217416"/>
              <a:ext cx="2790722" cy="1650455"/>
            </a:xfrm>
            <a:prstGeom prst="swooshArrow">
              <a:avLst>
                <a:gd name="adj1" fmla="val 17797"/>
                <a:gd name="adj2" fmla="val 58742"/>
              </a:avLst>
            </a:prstGeom>
            <a:solidFill>
              <a:srgbClr val="FFFF99">
                <a:alpha val="60000"/>
              </a:srgbClr>
            </a:solidFill>
            <a:ln w="9525">
              <a:noFill/>
              <a:round/>
              <a:headEnd/>
              <a:tailEnd/>
            </a:ln>
            <a:effectLst>
              <a:outerShdw blurRad="76200" dist="50800" dir="2700000" algn="tl" rotWithShape="0">
                <a:prstClr val="black">
                  <a:alpha val="68000"/>
                </a:prstClr>
              </a:outerShdw>
            </a:effectLst>
          </p:spPr>
        </p:sp>
        <p:sp>
          <p:nvSpPr>
            <p:cNvPr id="13" name="21 Rectángulo"/>
            <p:cNvSpPr/>
            <p:nvPr/>
          </p:nvSpPr>
          <p:spPr>
            <a:xfrm>
              <a:off x="5126056" y="3504907"/>
              <a:ext cx="3903051" cy="923330"/>
            </a:xfrm>
            <a:prstGeom prst="rect">
              <a:avLst/>
            </a:prstGeom>
          </p:spPr>
          <p:txBody>
            <a:bodyPr wrap="square">
              <a:spAutoFit/>
            </a:bodyPr>
            <a:lstStyle/>
            <a:p>
              <a:pPr lvl="0" algn="just"/>
              <a:r>
                <a:rPr lang="es-EC" dirty="0">
                  <a:solidFill>
                    <a:prstClr val="black"/>
                  </a:solidFill>
                  <a:latin typeface="Century Gothic" pitchFamily="34" charset="0"/>
                </a:rPr>
                <a:t>Capacidades operativas escalables, flexibles y adaptables. </a:t>
              </a:r>
            </a:p>
          </p:txBody>
        </p:sp>
        <p:sp>
          <p:nvSpPr>
            <p:cNvPr id="14" name="21 Rectángulo"/>
            <p:cNvSpPr/>
            <p:nvPr/>
          </p:nvSpPr>
          <p:spPr>
            <a:xfrm>
              <a:off x="5214999" y="2327246"/>
              <a:ext cx="3903051" cy="369332"/>
            </a:xfrm>
            <a:prstGeom prst="rect">
              <a:avLst/>
            </a:prstGeom>
          </p:spPr>
          <p:txBody>
            <a:bodyPr wrap="square">
              <a:spAutoFit/>
            </a:bodyPr>
            <a:lstStyle/>
            <a:p>
              <a:pPr lvl="0" algn="just"/>
              <a:r>
                <a:rPr lang="es-EC" dirty="0">
                  <a:solidFill>
                    <a:prstClr val="black"/>
                  </a:solidFill>
                  <a:latin typeface="Century Gothic" pitchFamily="34" charset="0"/>
                </a:rPr>
                <a:t>Respuesta escalonada</a:t>
              </a:r>
              <a:r>
                <a:rPr lang="es-EC" dirty="0" smtClean="0">
                  <a:solidFill>
                    <a:prstClr val="black"/>
                  </a:solidFill>
                  <a:latin typeface="Century Gothic" pitchFamily="34" charset="0"/>
                </a:rPr>
                <a:t>.</a:t>
              </a:r>
              <a:endParaRPr lang="es-EC" dirty="0">
                <a:solidFill>
                  <a:prstClr val="black"/>
                </a:solidFill>
                <a:latin typeface="Century Gothic" pitchFamily="34" charset="0"/>
              </a:endParaRPr>
            </a:p>
          </p:txBody>
        </p:sp>
        <p:sp>
          <p:nvSpPr>
            <p:cNvPr id="15" name="21 Rectángulo"/>
            <p:cNvSpPr/>
            <p:nvPr/>
          </p:nvSpPr>
          <p:spPr>
            <a:xfrm>
              <a:off x="5137568" y="4974475"/>
              <a:ext cx="3903051" cy="646331"/>
            </a:xfrm>
            <a:prstGeom prst="rect">
              <a:avLst/>
            </a:prstGeom>
          </p:spPr>
          <p:txBody>
            <a:bodyPr wrap="square">
              <a:spAutoFit/>
            </a:bodyPr>
            <a:lstStyle/>
            <a:p>
              <a:pPr lvl="0" algn="just"/>
              <a:r>
                <a:rPr lang="es-EC" dirty="0">
                  <a:solidFill>
                    <a:prstClr val="black"/>
                  </a:solidFill>
                  <a:latin typeface="Century Gothic" pitchFamily="34" charset="0"/>
                </a:rPr>
                <a:t>Unidad de </a:t>
              </a:r>
              <a:r>
                <a:rPr lang="es-EC" dirty="0" smtClean="0">
                  <a:solidFill>
                    <a:prstClr val="black"/>
                  </a:solidFill>
                  <a:latin typeface="Century Gothic" pitchFamily="34" charset="0"/>
                </a:rPr>
                <a:t>Esfuerzo </a:t>
              </a:r>
              <a:r>
                <a:rPr lang="es-EC" dirty="0">
                  <a:solidFill>
                    <a:prstClr val="black"/>
                  </a:solidFill>
                  <a:latin typeface="Century Gothic" pitchFamily="34" charset="0"/>
                </a:rPr>
                <a:t>(UE) mediante Mando </a:t>
              </a:r>
              <a:r>
                <a:rPr lang="es-EC" dirty="0" smtClean="0">
                  <a:solidFill>
                    <a:prstClr val="black"/>
                  </a:solidFill>
                  <a:latin typeface="Century Gothic" pitchFamily="34" charset="0"/>
                </a:rPr>
                <a:t>Unificado.</a:t>
              </a:r>
              <a:endParaRPr lang="es-EC" dirty="0">
                <a:solidFill>
                  <a:prstClr val="black"/>
                </a:solidFill>
                <a:latin typeface="Century Gothic" pitchFamily="34" charset="0"/>
              </a:endParaRPr>
            </a:p>
          </p:txBody>
        </p:sp>
        <p:sp>
          <p:nvSpPr>
            <p:cNvPr id="16" name="21 Rectángulo"/>
            <p:cNvSpPr/>
            <p:nvPr/>
          </p:nvSpPr>
          <p:spPr>
            <a:xfrm>
              <a:off x="4860032" y="6167045"/>
              <a:ext cx="3903051" cy="646331"/>
            </a:xfrm>
            <a:prstGeom prst="rect">
              <a:avLst/>
            </a:prstGeom>
          </p:spPr>
          <p:txBody>
            <a:bodyPr wrap="square">
              <a:spAutoFit/>
            </a:bodyPr>
            <a:lstStyle/>
            <a:p>
              <a:pPr lvl="0" algn="just"/>
              <a:r>
                <a:rPr lang="es-EC" dirty="0">
                  <a:solidFill>
                    <a:prstClr val="black"/>
                  </a:solidFill>
                  <a:latin typeface="Century Gothic" pitchFamily="34" charset="0"/>
                </a:rPr>
                <a:t>Capacidad y actitud para actuar. </a:t>
              </a:r>
            </a:p>
          </p:txBody>
        </p:sp>
      </p:grpSp>
      <p:sp>
        <p:nvSpPr>
          <p:cNvPr id="17" name="Título 1">
            <a:extLst>
              <a:ext uri="{FF2B5EF4-FFF2-40B4-BE49-F238E27FC236}">
                <a16:creationId xmlns:a16="http://schemas.microsoft.com/office/drawing/2014/main" xmlns="" id="{A901EDCC-18DE-420C-AD65-39926BEB5062}"/>
              </a:ext>
            </a:extLst>
          </p:cNvPr>
          <p:cNvSpPr txBox="1">
            <a:spLocks/>
          </p:cNvSpPr>
          <p:nvPr/>
        </p:nvSpPr>
        <p:spPr>
          <a:xfrm>
            <a:off x="1548062" y="-103007"/>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spTree>
    <p:extLst>
      <p:ext uri="{BB962C8B-B14F-4D97-AF65-F5344CB8AC3E}">
        <p14:creationId xmlns:p14="http://schemas.microsoft.com/office/powerpoint/2010/main" val="1317136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1403683" y="6092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grpSp>
        <p:nvGrpSpPr>
          <p:cNvPr id="5" name="Grupo 4"/>
          <p:cNvGrpSpPr/>
          <p:nvPr/>
        </p:nvGrpSpPr>
        <p:grpSpPr>
          <a:xfrm>
            <a:off x="1964048" y="1027906"/>
            <a:ext cx="9169616" cy="5647196"/>
            <a:chOff x="-33194" y="1298002"/>
            <a:chExt cx="9169616" cy="5647196"/>
          </a:xfrm>
        </p:grpSpPr>
        <p:sp>
          <p:nvSpPr>
            <p:cNvPr id="6" name="Rectangle 15"/>
            <p:cNvSpPr>
              <a:spLocks noChangeArrowheads="1"/>
            </p:cNvSpPr>
            <p:nvPr/>
          </p:nvSpPr>
          <p:spPr bwMode="auto">
            <a:xfrm>
              <a:off x="2987824" y="3212976"/>
              <a:ext cx="2703947" cy="1510795"/>
            </a:xfrm>
            <a:prstGeom prst="ellipse">
              <a:avLst/>
            </a:prstGeom>
            <a:solidFill>
              <a:srgbClr val="FF0000">
                <a:alpha val="70000"/>
              </a:srgbClr>
            </a:solidFill>
            <a:ln w="57150" cap="flat" cmpd="sng" algn="ctr">
              <a:noFill/>
              <a:prstDash val="solid"/>
            </a:ln>
            <a:effectLst>
              <a:outerShdw blurRad="114300" dist="50800" dir="5400000" algn="ctr" rotWithShape="0">
                <a:sysClr val="windowText" lastClr="000000">
                  <a:alpha val="76000"/>
                </a:sysClr>
              </a:outerShdw>
            </a:effectLst>
            <a:scene3d>
              <a:camera prst="orthographicFront"/>
              <a:lightRig rig="threePt" dir="t"/>
            </a:scene3d>
            <a:sp3d>
              <a:bevelT/>
            </a:sp3d>
          </p:spPr>
          <p:txBody>
            <a:bodyPr anchor="ctr"/>
            <a:lstStyle/>
            <a:p>
              <a:pPr algn="ctr">
                <a:defRPr/>
              </a:pPr>
              <a:endParaRPr lang="es-ES" b="1" kern="0" dirty="0">
                <a:solidFill>
                  <a:sysClr val="windowText" lastClr="000000"/>
                </a:solidFill>
                <a:cs typeface="Arial" pitchFamily="34" charset="0"/>
              </a:endParaRPr>
            </a:p>
          </p:txBody>
        </p:sp>
        <p:sp>
          <p:nvSpPr>
            <p:cNvPr id="7" name="Text Box 2"/>
            <p:cNvSpPr txBox="1">
              <a:spLocks noChangeArrowheads="1"/>
            </p:cNvSpPr>
            <p:nvPr/>
          </p:nvSpPr>
          <p:spPr bwMode="auto">
            <a:xfrm>
              <a:off x="3100334" y="3564305"/>
              <a:ext cx="2335762" cy="646331"/>
            </a:xfrm>
            <a:prstGeom prst="rect">
              <a:avLst/>
            </a:prstGeom>
            <a:noFill/>
            <a:ln w="57150" algn="ctr">
              <a:noFill/>
              <a:miter lim="800000"/>
              <a:headEnd/>
              <a:tailEnd/>
            </a:ln>
            <a:effectLst>
              <a:outerShdw blurRad="63500" dist="38100" dir="5400000" algn="ctr" rotWithShape="0">
                <a:schemeClr val="tx1"/>
              </a:outerShdw>
            </a:effectLst>
          </p:spPr>
          <p:txBody>
            <a:bodyPr wrap="square" anchor="ctr">
              <a:spAutoFit/>
            </a:bodyPr>
            <a:lstStyle/>
            <a:p>
              <a:pPr algn="ctr">
                <a:defRPr/>
              </a:pPr>
              <a:r>
                <a:rPr lang="es-EC" sz="3600" b="1" kern="0" dirty="0" smtClean="0">
                  <a:solidFill>
                    <a:srgbClr val="FFFF00"/>
                  </a:solidFill>
                  <a:effectLst>
                    <a:outerShdw blurRad="38100" dist="38100" dir="2700000" algn="tl">
                      <a:srgbClr val="000000">
                        <a:alpha val="43137"/>
                      </a:srgbClr>
                    </a:outerShdw>
                  </a:effectLst>
                  <a:cs typeface="Arial" pitchFamily="34" charset="0"/>
                </a:rPr>
                <a:t>Propósitos</a:t>
              </a:r>
              <a:endParaRPr lang="es-EC" sz="3600" b="1" kern="0" dirty="0">
                <a:solidFill>
                  <a:srgbClr val="FFFF00"/>
                </a:solidFill>
                <a:effectLst>
                  <a:outerShdw blurRad="38100" dist="38100" dir="2700000" algn="tl">
                    <a:srgbClr val="000000">
                      <a:alpha val="43137"/>
                    </a:srgbClr>
                  </a:outerShdw>
                </a:effectLst>
                <a:cs typeface="Arial" pitchFamily="34" charset="0"/>
              </a:endParaRPr>
            </a:p>
          </p:txBody>
        </p:sp>
        <p:sp>
          <p:nvSpPr>
            <p:cNvPr id="8" name="21 Rectángulo"/>
            <p:cNvSpPr/>
            <p:nvPr/>
          </p:nvSpPr>
          <p:spPr>
            <a:xfrm>
              <a:off x="7092280" y="1298002"/>
              <a:ext cx="1631152" cy="400110"/>
            </a:xfrm>
            <a:prstGeom prst="rect">
              <a:avLst/>
            </a:prstGeom>
          </p:spPr>
          <p:txBody>
            <a:bodyPr wrap="square">
              <a:spAutoFit/>
            </a:bodyPr>
            <a:lstStyle/>
            <a:p>
              <a:pPr lvl="0" algn="just"/>
              <a:r>
                <a:rPr lang="es-EC" sz="2000" dirty="0" smtClean="0">
                  <a:solidFill>
                    <a:prstClr val="black"/>
                  </a:solidFill>
                </a:rPr>
                <a:t>Salvar vidas</a:t>
              </a:r>
              <a:endParaRPr lang="es-EC" sz="2000" dirty="0">
                <a:solidFill>
                  <a:prstClr val="black"/>
                </a:solidFill>
              </a:endParaRPr>
            </a:p>
          </p:txBody>
        </p:sp>
        <p:sp>
          <p:nvSpPr>
            <p:cNvPr id="9" name="21 Rectángulo"/>
            <p:cNvSpPr/>
            <p:nvPr/>
          </p:nvSpPr>
          <p:spPr>
            <a:xfrm>
              <a:off x="5660617" y="5579861"/>
              <a:ext cx="1565118" cy="1323439"/>
            </a:xfrm>
            <a:prstGeom prst="rect">
              <a:avLst/>
            </a:prstGeom>
          </p:spPr>
          <p:txBody>
            <a:bodyPr wrap="square">
              <a:spAutoFit/>
            </a:bodyPr>
            <a:lstStyle/>
            <a:p>
              <a:pPr algn="ctr"/>
              <a:r>
                <a:rPr lang="es-EC" sz="2000" dirty="0">
                  <a:solidFill>
                    <a:prstClr val="black"/>
                  </a:solidFill>
                </a:rPr>
                <a:t>Mantener o restaurar la ley y el orden</a:t>
              </a:r>
            </a:p>
          </p:txBody>
        </p:sp>
        <p:sp>
          <p:nvSpPr>
            <p:cNvPr id="10" name="21 Rectángulo"/>
            <p:cNvSpPr/>
            <p:nvPr/>
          </p:nvSpPr>
          <p:spPr>
            <a:xfrm>
              <a:off x="563536" y="2782669"/>
              <a:ext cx="1499660" cy="707886"/>
            </a:xfrm>
            <a:prstGeom prst="rect">
              <a:avLst/>
            </a:prstGeom>
          </p:spPr>
          <p:txBody>
            <a:bodyPr wrap="square">
              <a:spAutoFit/>
            </a:bodyPr>
            <a:lstStyle/>
            <a:p>
              <a:pPr algn="ctr"/>
              <a:r>
                <a:rPr lang="es-EC" sz="2000" dirty="0">
                  <a:solidFill>
                    <a:prstClr val="black"/>
                  </a:solidFill>
                </a:rPr>
                <a:t>Proteger la propiedad</a:t>
              </a:r>
            </a:p>
          </p:txBody>
        </p:sp>
        <p:sp>
          <p:nvSpPr>
            <p:cNvPr id="11" name="21 Rectángulo"/>
            <p:cNvSpPr/>
            <p:nvPr/>
          </p:nvSpPr>
          <p:spPr>
            <a:xfrm>
              <a:off x="2063196" y="6237312"/>
              <a:ext cx="2652820" cy="707886"/>
            </a:xfrm>
            <a:prstGeom prst="rect">
              <a:avLst/>
            </a:prstGeom>
          </p:spPr>
          <p:txBody>
            <a:bodyPr wrap="square">
              <a:spAutoFit/>
            </a:bodyPr>
            <a:lstStyle/>
            <a:p>
              <a:pPr algn="ctr"/>
              <a:r>
                <a:rPr lang="es-EC" sz="2000" dirty="0">
                  <a:solidFill>
                    <a:prstClr val="black"/>
                  </a:solidFill>
                </a:rPr>
                <a:t>Restaurar los servicios esenciales</a:t>
              </a:r>
            </a:p>
          </p:txBody>
        </p:sp>
        <p:sp>
          <p:nvSpPr>
            <p:cNvPr id="12" name="21 Rectángulo"/>
            <p:cNvSpPr/>
            <p:nvPr/>
          </p:nvSpPr>
          <p:spPr>
            <a:xfrm>
              <a:off x="-33194" y="5579861"/>
              <a:ext cx="1193460" cy="1015663"/>
            </a:xfrm>
            <a:prstGeom prst="rect">
              <a:avLst/>
            </a:prstGeom>
          </p:spPr>
          <p:txBody>
            <a:bodyPr wrap="square">
              <a:spAutoFit/>
            </a:bodyPr>
            <a:lstStyle/>
            <a:p>
              <a:pPr algn="ctr"/>
              <a:r>
                <a:rPr lang="es-EC" sz="2000" dirty="0">
                  <a:solidFill>
                    <a:prstClr val="black"/>
                  </a:solidFill>
                </a:rPr>
                <a:t>Mitigar los riesgos</a:t>
              </a:r>
            </a:p>
          </p:txBody>
        </p:sp>
        <p:sp>
          <p:nvSpPr>
            <p:cNvPr id="13" name="21 Rectángulo"/>
            <p:cNvSpPr/>
            <p:nvPr/>
          </p:nvSpPr>
          <p:spPr>
            <a:xfrm>
              <a:off x="3100334" y="1429560"/>
              <a:ext cx="2191746" cy="707886"/>
            </a:xfrm>
            <a:prstGeom prst="rect">
              <a:avLst/>
            </a:prstGeom>
          </p:spPr>
          <p:txBody>
            <a:bodyPr wrap="square">
              <a:spAutoFit/>
            </a:bodyPr>
            <a:lstStyle/>
            <a:p>
              <a:pPr lvl="0" algn="ctr"/>
              <a:r>
                <a:rPr lang="es-EC" sz="2000" dirty="0">
                  <a:solidFill>
                    <a:prstClr val="black"/>
                  </a:solidFill>
                </a:rPr>
                <a:t>Proteger el medio ambiente</a:t>
              </a:r>
            </a:p>
          </p:txBody>
        </p:sp>
        <p:sp>
          <p:nvSpPr>
            <p:cNvPr id="14" name="21 Rectángulo"/>
            <p:cNvSpPr/>
            <p:nvPr/>
          </p:nvSpPr>
          <p:spPr>
            <a:xfrm>
              <a:off x="7225735" y="4354439"/>
              <a:ext cx="1910687" cy="1015663"/>
            </a:xfrm>
            <a:prstGeom prst="rect">
              <a:avLst/>
            </a:prstGeom>
          </p:spPr>
          <p:txBody>
            <a:bodyPr wrap="square">
              <a:spAutoFit/>
            </a:bodyPr>
            <a:lstStyle/>
            <a:p>
              <a:pPr algn="ctr"/>
              <a:r>
                <a:rPr lang="es-EC" sz="2000" dirty="0">
                  <a:solidFill>
                    <a:prstClr val="black"/>
                  </a:solidFill>
                </a:rPr>
                <a:t>Proteger a las personas y colectividades</a:t>
              </a:r>
            </a:p>
          </p:txBody>
        </p:sp>
      </p:grpSp>
      <p:sp>
        <p:nvSpPr>
          <p:cNvPr id="15" name="Freeform 4"/>
          <p:cNvSpPr>
            <a:spLocks noEditPoints="1"/>
          </p:cNvSpPr>
          <p:nvPr/>
        </p:nvSpPr>
        <p:spPr bwMode="gray">
          <a:xfrm rot="20241944">
            <a:off x="2548420" y="1980899"/>
            <a:ext cx="8140139" cy="3372408"/>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chemeClr val="accent3">
              <a:lumMod val="50000"/>
              <a:alpha val="50000"/>
            </a:schemeClr>
          </a:solidFill>
          <a:ln w="0">
            <a:noFill/>
            <a:prstDash val="solid"/>
            <a:round/>
            <a:headEnd/>
            <a:tailEnd/>
          </a:ln>
        </p:spPr>
        <p:txBody>
          <a:bodyPr/>
          <a:lstStyle/>
          <a:p>
            <a:pPr>
              <a:defRPr/>
            </a:pPr>
            <a:endParaRPr lang="es-EC" sz="1600" dirty="0">
              <a:solidFill>
                <a:prstClr val="black"/>
              </a:solidFill>
            </a:endParaRPr>
          </a:p>
        </p:txBody>
      </p:sp>
    </p:spTree>
    <p:extLst>
      <p:ext uri="{BB962C8B-B14F-4D97-AF65-F5344CB8AC3E}">
        <p14:creationId xmlns:p14="http://schemas.microsoft.com/office/powerpoint/2010/main" val="164876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1403683" y="6092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pic>
        <p:nvPicPr>
          <p:cNvPr id="8" name="Imagen 7" descr="F:\DOCUMENTOS\CORRECCIONES DEL MANUAL\NIVELES DE RESPUEST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3357" y="830178"/>
            <a:ext cx="8037095" cy="5678905"/>
          </a:xfrm>
          <a:prstGeom prst="rect">
            <a:avLst/>
          </a:prstGeom>
          <a:noFill/>
          <a:ln>
            <a:noFill/>
          </a:ln>
        </p:spPr>
      </p:pic>
    </p:spTree>
    <p:extLst>
      <p:ext uri="{BB962C8B-B14F-4D97-AF65-F5344CB8AC3E}">
        <p14:creationId xmlns:p14="http://schemas.microsoft.com/office/powerpoint/2010/main" val="335714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1403683" y="6092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graphicFrame>
        <p:nvGraphicFramePr>
          <p:cNvPr id="3" name="Diagrama 2"/>
          <p:cNvGraphicFramePr/>
          <p:nvPr>
            <p:extLst>
              <p:ext uri="{D42A27DB-BD31-4B8C-83A1-F6EECF244321}">
                <p14:modId xmlns:p14="http://schemas.microsoft.com/office/powerpoint/2010/main" val="1614752266"/>
              </p:ext>
            </p:extLst>
          </p:nvPr>
        </p:nvGraphicFramePr>
        <p:xfrm>
          <a:off x="3800642"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a:extLst>
              <a:ext uri="{FF2B5EF4-FFF2-40B4-BE49-F238E27FC236}">
                <a16:creationId xmlns:a16="http://schemas.microsoft.com/office/drawing/2014/main" xmlns="" id="{31EBF9F8-DAE2-4D7D-96E7-63A4A9FDF463}"/>
              </a:ext>
            </a:extLst>
          </p:cNvPr>
          <p:cNvSpPr/>
          <p:nvPr/>
        </p:nvSpPr>
        <p:spPr>
          <a:xfrm>
            <a:off x="2268954" y="1118794"/>
            <a:ext cx="2928687" cy="584775"/>
          </a:xfrm>
          <a:prstGeom prst="rect">
            <a:avLst/>
          </a:prstGeom>
        </p:spPr>
        <p:txBody>
          <a:bodyPr wrap="square">
            <a:spAutoFit/>
          </a:bodyPr>
          <a:lstStyle/>
          <a:p>
            <a:r>
              <a:rPr lang="es-EC"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CAPACIDADES</a:t>
            </a:r>
            <a:endPar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449900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1403683" y="6092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sp>
        <p:nvSpPr>
          <p:cNvPr id="5" name="Rectángulo 4">
            <a:extLst>
              <a:ext uri="{FF2B5EF4-FFF2-40B4-BE49-F238E27FC236}">
                <a16:creationId xmlns:a16="http://schemas.microsoft.com/office/drawing/2014/main" xmlns="" id="{31EBF9F8-DAE2-4D7D-96E7-63A4A9FDF463}"/>
              </a:ext>
            </a:extLst>
          </p:cNvPr>
          <p:cNvSpPr/>
          <p:nvPr/>
        </p:nvSpPr>
        <p:spPr>
          <a:xfrm>
            <a:off x="2449427" y="735518"/>
            <a:ext cx="2928687" cy="584775"/>
          </a:xfrm>
          <a:prstGeom prst="rect">
            <a:avLst/>
          </a:prstGeom>
        </p:spPr>
        <p:txBody>
          <a:bodyPr wrap="square">
            <a:spAutoFit/>
          </a:bodyPr>
          <a:lstStyle/>
          <a:p>
            <a:r>
              <a:rPr lang="es-EC"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UMIR-L</a:t>
            </a:r>
            <a:endPar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2"/>
          <p:cNvSpPr>
            <a:spLocks noChangeArrowheads="1"/>
          </p:cNvSpPr>
          <p:nvPr/>
        </p:nvSpPr>
        <p:spPr bwMode="auto">
          <a:xfrm>
            <a:off x="1403683" y="1703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409" y="1511064"/>
            <a:ext cx="7805706" cy="503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10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A901EDCC-18DE-420C-AD65-39926BEB5062}"/>
              </a:ext>
            </a:extLst>
          </p:cNvPr>
          <p:cNvSpPr txBox="1">
            <a:spLocks/>
          </p:cNvSpPr>
          <p:nvPr/>
        </p:nvSpPr>
        <p:spPr>
          <a:xfrm>
            <a:off x="1403683" y="60922"/>
            <a:ext cx="6705600" cy="9669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smtClean="0"/>
              <a:t>14. PROPUESTA</a:t>
            </a:r>
            <a:endParaRPr lang="es-EC" b="1" dirty="0"/>
          </a:p>
        </p:txBody>
      </p:sp>
      <p:sp>
        <p:nvSpPr>
          <p:cNvPr id="5" name="Rectángulo 4">
            <a:extLst>
              <a:ext uri="{FF2B5EF4-FFF2-40B4-BE49-F238E27FC236}">
                <a16:creationId xmlns:a16="http://schemas.microsoft.com/office/drawing/2014/main" xmlns="" id="{31EBF9F8-DAE2-4D7D-96E7-63A4A9FDF463}"/>
              </a:ext>
            </a:extLst>
          </p:cNvPr>
          <p:cNvSpPr/>
          <p:nvPr/>
        </p:nvSpPr>
        <p:spPr>
          <a:xfrm>
            <a:off x="2449427" y="735518"/>
            <a:ext cx="2928687" cy="584775"/>
          </a:xfrm>
          <a:prstGeom prst="rect">
            <a:avLst/>
          </a:prstGeom>
        </p:spPr>
        <p:txBody>
          <a:bodyPr wrap="square">
            <a:spAutoFit/>
          </a:bodyPr>
          <a:lstStyle/>
          <a:p>
            <a:r>
              <a:rPr lang="es-EC"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UMIR-M</a:t>
            </a:r>
            <a:endParaRPr 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tangle 2"/>
          <p:cNvSpPr>
            <a:spLocks noChangeArrowheads="1"/>
          </p:cNvSpPr>
          <p:nvPr/>
        </p:nvSpPr>
        <p:spPr bwMode="auto">
          <a:xfrm>
            <a:off x="1403683" y="17035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2449426" y="1320292"/>
            <a:ext cx="137203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675" y="1320291"/>
            <a:ext cx="5692015" cy="526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350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B32C18-07B9-440E-B2C2-402A9C25899A}"/>
              </a:ext>
            </a:extLst>
          </p:cNvPr>
          <p:cNvSpPr>
            <a:spLocks noGrp="1"/>
          </p:cNvSpPr>
          <p:nvPr>
            <p:ph type="title"/>
          </p:nvPr>
        </p:nvSpPr>
        <p:spPr/>
        <p:txBody>
          <a:bodyPr/>
          <a:lstStyle/>
          <a:p>
            <a:r>
              <a:rPr lang="es-EC" b="1" dirty="0"/>
              <a:t>15. </a:t>
            </a:r>
            <a:r>
              <a:rPr lang="es-EC" b="1" dirty="0" smtClean="0"/>
              <a:t>CONCLUSIONES</a:t>
            </a:r>
            <a:endParaRPr lang="es-EC" b="1" dirty="0"/>
          </a:p>
        </p:txBody>
      </p:sp>
      <p:sp>
        <p:nvSpPr>
          <p:cNvPr id="3" name="Marcador de contenido 2">
            <a:extLst>
              <a:ext uri="{FF2B5EF4-FFF2-40B4-BE49-F238E27FC236}">
                <a16:creationId xmlns:a16="http://schemas.microsoft.com/office/drawing/2014/main" xmlns="" id="{7C631F44-8E26-4FF8-AB66-4C3EE9A4FB29}"/>
              </a:ext>
            </a:extLst>
          </p:cNvPr>
          <p:cNvSpPr>
            <a:spLocks noGrp="1"/>
          </p:cNvSpPr>
          <p:nvPr>
            <p:ph idx="1"/>
          </p:nvPr>
        </p:nvSpPr>
        <p:spPr>
          <a:xfrm>
            <a:off x="1403684" y="1690688"/>
            <a:ext cx="10515600" cy="4351338"/>
          </a:xfrm>
        </p:spPr>
        <p:txBody>
          <a:bodyPr>
            <a:normAutofit fontScale="92500" lnSpcReduction="10000"/>
          </a:bodyPr>
          <a:lstStyle/>
          <a:p>
            <a:pPr algn="just">
              <a:lnSpc>
                <a:spcPct val="150000"/>
              </a:lnSpc>
            </a:pPr>
            <a:r>
              <a:rPr lang="es-ES" dirty="0" smtClean="0"/>
              <a:t>Es </a:t>
            </a:r>
            <a:r>
              <a:rPr lang="es-ES" dirty="0"/>
              <a:t>necesario el </a:t>
            </a:r>
            <a:r>
              <a:rPr lang="es-ES" u="sng" dirty="0"/>
              <a:t>desarrollo de capacidades específicas </a:t>
            </a:r>
            <a:r>
              <a:rPr lang="es-ES" dirty="0"/>
              <a:t>a la gestión de </a:t>
            </a:r>
            <a:r>
              <a:rPr lang="es-ES" dirty="0" smtClean="0"/>
              <a:t>riesgos y </a:t>
            </a:r>
            <a:r>
              <a:rPr lang="es-ES" dirty="0"/>
              <a:t>seguridad a los miembros del Ejército ecuatoriano que intervienen en este tipo de operaciones</a:t>
            </a:r>
            <a:r>
              <a:rPr lang="es-ES" dirty="0" smtClean="0"/>
              <a:t>.</a:t>
            </a:r>
          </a:p>
          <a:p>
            <a:pPr algn="just">
              <a:lnSpc>
                <a:spcPct val="150000"/>
              </a:lnSpc>
            </a:pPr>
            <a:r>
              <a:rPr lang="es-ES" dirty="0" smtClean="0"/>
              <a:t>En cuanto al </a:t>
            </a:r>
            <a:r>
              <a:rPr lang="es-ES" u="sng" dirty="0" smtClean="0"/>
              <a:t>tiempo de reacción</a:t>
            </a:r>
            <a:r>
              <a:rPr lang="es-ES" dirty="0" smtClean="0"/>
              <a:t>, el </a:t>
            </a:r>
            <a:r>
              <a:rPr lang="es-ES" dirty="0"/>
              <a:t>compromiso de servir y cumplir las misiones </a:t>
            </a:r>
            <a:r>
              <a:rPr lang="es-ES" dirty="0" smtClean="0"/>
              <a:t>ha sido de forma inmediata.</a:t>
            </a:r>
          </a:p>
          <a:p>
            <a:pPr algn="just">
              <a:lnSpc>
                <a:spcPct val="150000"/>
              </a:lnSpc>
            </a:pPr>
            <a:r>
              <a:rPr lang="es-ES" u="sng" dirty="0"/>
              <a:t>P</a:t>
            </a:r>
            <a:r>
              <a:rPr lang="es-ES" u="sng" dirty="0" smtClean="0"/>
              <a:t>ropuesta</a:t>
            </a:r>
            <a:r>
              <a:rPr lang="es-ES" dirty="0" smtClean="0"/>
              <a:t> </a:t>
            </a:r>
            <a:r>
              <a:rPr lang="es-ES" dirty="0"/>
              <a:t>de mejora denominada, “El Ejército ecuatoriano en apoyo a la gestión de riesgos”</a:t>
            </a:r>
            <a:endParaRPr lang="es-EC" dirty="0"/>
          </a:p>
          <a:p>
            <a:endParaRPr lang="es-EC" dirty="0"/>
          </a:p>
        </p:txBody>
      </p:sp>
    </p:spTree>
    <p:extLst>
      <p:ext uri="{BB962C8B-B14F-4D97-AF65-F5344CB8AC3E}">
        <p14:creationId xmlns:p14="http://schemas.microsoft.com/office/powerpoint/2010/main" val="3174965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B32C18-07B9-440E-B2C2-402A9C25899A}"/>
              </a:ext>
            </a:extLst>
          </p:cNvPr>
          <p:cNvSpPr>
            <a:spLocks noGrp="1"/>
          </p:cNvSpPr>
          <p:nvPr>
            <p:ph type="title"/>
          </p:nvPr>
        </p:nvSpPr>
        <p:spPr/>
        <p:txBody>
          <a:bodyPr/>
          <a:lstStyle/>
          <a:p>
            <a:r>
              <a:rPr lang="es-EC" b="1" dirty="0"/>
              <a:t>15. </a:t>
            </a:r>
            <a:r>
              <a:rPr lang="es-EC" b="1" dirty="0" smtClean="0"/>
              <a:t>RECOMENDACIONES</a:t>
            </a:r>
            <a:endParaRPr lang="es-EC" b="1" dirty="0"/>
          </a:p>
        </p:txBody>
      </p:sp>
      <p:sp>
        <p:nvSpPr>
          <p:cNvPr id="3" name="Marcador de contenido 2">
            <a:extLst>
              <a:ext uri="{FF2B5EF4-FFF2-40B4-BE49-F238E27FC236}">
                <a16:creationId xmlns:a16="http://schemas.microsoft.com/office/drawing/2014/main" xmlns="" id="{7C631F44-8E26-4FF8-AB66-4C3EE9A4FB29}"/>
              </a:ext>
            </a:extLst>
          </p:cNvPr>
          <p:cNvSpPr>
            <a:spLocks noGrp="1"/>
          </p:cNvSpPr>
          <p:nvPr>
            <p:ph idx="1"/>
          </p:nvPr>
        </p:nvSpPr>
        <p:spPr>
          <a:xfrm>
            <a:off x="1403684" y="1690688"/>
            <a:ext cx="10515600" cy="4351338"/>
          </a:xfrm>
        </p:spPr>
        <p:txBody>
          <a:bodyPr>
            <a:normAutofit/>
          </a:bodyPr>
          <a:lstStyle/>
          <a:p>
            <a:pPr algn="just">
              <a:lnSpc>
                <a:spcPct val="150000"/>
              </a:lnSpc>
            </a:pPr>
            <a:r>
              <a:rPr lang="es-ES" dirty="0" smtClean="0"/>
              <a:t>Que el Ejército ecuatoriano implemente la</a:t>
            </a:r>
            <a:r>
              <a:rPr lang="es-ES" u="sng" dirty="0" smtClean="0"/>
              <a:t> propuesta</a:t>
            </a:r>
            <a:r>
              <a:rPr lang="es-ES" dirty="0" smtClean="0"/>
              <a:t>.</a:t>
            </a:r>
          </a:p>
          <a:p>
            <a:pPr algn="just">
              <a:lnSpc>
                <a:spcPct val="150000"/>
              </a:lnSpc>
            </a:pPr>
            <a:r>
              <a:rPr lang="es-ES" dirty="0" smtClean="0"/>
              <a:t>Que se concientice en el </a:t>
            </a:r>
            <a:r>
              <a:rPr lang="es-ES" dirty="0"/>
              <a:t>lector </a:t>
            </a:r>
            <a:r>
              <a:rPr lang="es-ES" dirty="0" smtClean="0"/>
              <a:t>el </a:t>
            </a:r>
            <a:r>
              <a:rPr lang="es-ES" u="sng" dirty="0"/>
              <a:t>compromiso institucional </a:t>
            </a:r>
            <a:r>
              <a:rPr lang="es-ES" dirty="0" smtClean="0"/>
              <a:t>por </a:t>
            </a:r>
            <a:r>
              <a:rPr lang="es-ES" dirty="0"/>
              <a:t>el desarrollo del país y </a:t>
            </a:r>
            <a:r>
              <a:rPr lang="es-ES" dirty="0" smtClean="0"/>
              <a:t>seguridad </a:t>
            </a:r>
            <a:r>
              <a:rPr lang="es-ES" dirty="0"/>
              <a:t>de la </a:t>
            </a:r>
            <a:r>
              <a:rPr lang="es-ES" dirty="0" smtClean="0"/>
              <a:t>población.</a:t>
            </a:r>
          </a:p>
          <a:p>
            <a:pPr algn="just">
              <a:lnSpc>
                <a:spcPct val="150000"/>
              </a:lnSpc>
            </a:pPr>
            <a:r>
              <a:rPr lang="es-ES" dirty="0" smtClean="0"/>
              <a:t>Que se socialice con las autoridades </a:t>
            </a:r>
            <a:r>
              <a:rPr lang="es-ES" dirty="0"/>
              <a:t>correspondientes </a:t>
            </a:r>
            <a:r>
              <a:rPr lang="es-ES" dirty="0" smtClean="0"/>
              <a:t>para </a:t>
            </a:r>
            <a:r>
              <a:rPr lang="es-ES" u="sng" dirty="0" smtClean="0"/>
              <a:t>alcanzar el </a:t>
            </a:r>
            <a:r>
              <a:rPr lang="es-ES" u="sng" dirty="0"/>
              <a:t>apoyo</a:t>
            </a:r>
            <a:r>
              <a:rPr lang="es-ES" dirty="0"/>
              <a:t> </a:t>
            </a:r>
            <a:r>
              <a:rPr lang="es-ES" dirty="0" smtClean="0"/>
              <a:t>para </a:t>
            </a:r>
            <a:r>
              <a:rPr lang="es-ES" dirty="0"/>
              <a:t>suplir las necesidades básicas de las unidades militares vinculadas al apoyo a la gestión de </a:t>
            </a:r>
            <a:r>
              <a:rPr lang="es-ES" dirty="0" smtClean="0"/>
              <a:t>riesgos.</a:t>
            </a:r>
            <a:endParaRPr lang="es-EC" dirty="0"/>
          </a:p>
        </p:txBody>
      </p:sp>
    </p:spTree>
    <p:extLst>
      <p:ext uri="{BB962C8B-B14F-4D97-AF65-F5344CB8AC3E}">
        <p14:creationId xmlns:p14="http://schemas.microsoft.com/office/powerpoint/2010/main" val="2358307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71F0EC-BA03-49BF-AE2B-D239CB1FFCEA}"/>
              </a:ext>
            </a:extLst>
          </p:cNvPr>
          <p:cNvSpPr>
            <a:spLocks noGrp="1"/>
          </p:cNvSpPr>
          <p:nvPr>
            <p:ph type="title"/>
          </p:nvPr>
        </p:nvSpPr>
        <p:spPr>
          <a:xfrm>
            <a:off x="2272786" y="259288"/>
            <a:ext cx="8088086" cy="1325563"/>
          </a:xfrm>
        </p:spPr>
        <p:txBody>
          <a:bodyPr/>
          <a:lstStyle/>
          <a:p>
            <a:r>
              <a:rPr lang="es-ES" b="1" dirty="0"/>
              <a:t>2. ENUNCIADO DEL PROBLEMA</a:t>
            </a:r>
            <a:endParaRPr lang="es-EC" b="1" dirty="0"/>
          </a:p>
        </p:txBody>
      </p:sp>
      <p:sp>
        <p:nvSpPr>
          <p:cNvPr id="11" name="Rectángulo 10"/>
          <p:cNvSpPr/>
          <p:nvPr/>
        </p:nvSpPr>
        <p:spPr>
          <a:xfrm>
            <a:off x="1605280" y="1257517"/>
            <a:ext cx="9943012" cy="1754326"/>
          </a:xfrm>
          <a:prstGeom prst="rect">
            <a:avLst/>
          </a:prstGeom>
        </p:spPr>
        <p:txBody>
          <a:bodyPr wrap="square">
            <a:spAutoFit/>
          </a:bodyPr>
          <a:lstStyle/>
          <a:p>
            <a:pPr indent="180340" algn="just">
              <a:lnSpc>
                <a:spcPct val="150000"/>
              </a:lnSpc>
              <a:spcAft>
                <a:spcPts val="1000"/>
              </a:spcAft>
            </a:pPr>
            <a:r>
              <a:rPr lang="es-ES" sz="2000" dirty="0" smtClean="0">
                <a:latin typeface="+mj-lt"/>
                <a:ea typeface="Times New Roman" panose="02020603050405020304" pitchFamily="18" charset="0"/>
              </a:rPr>
              <a:t>¿</a:t>
            </a:r>
            <a:r>
              <a:rPr lang="es-EC" sz="2400" dirty="0">
                <a:latin typeface="+mj-lt"/>
                <a:ea typeface="Times New Roman" panose="02020603050405020304" pitchFamily="18" charset="0"/>
              </a:rPr>
              <a:t>Cuál es la incidencia de no combinar adecuadamente los </a:t>
            </a:r>
            <a:r>
              <a:rPr lang="es-EC" sz="2400" b="1" u="sng" dirty="0">
                <a:latin typeface="+mj-lt"/>
                <a:ea typeface="Times New Roman" panose="02020603050405020304" pitchFamily="18" charset="0"/>
              </a:rPr>
              <a:t>elementos fundamentales </a:t>
            </a:r>
            <a:r>
              <a:rPr lang="es-EC" sz="2400" dirty="0">
                <a:latin typeface="+mj-lt"/>
                <a:ea typeface="Times New Roman" panose="02020603050405020304" pitchFamily="18" charset="0"/>
              </a:rPr>
              <a:t>de </a:t>
            </a:r>
            <a:r>
              <a:rPr lang="es-EC" sz="2400" dirty="0" smtClean="0">
                <a:latin typeface="+mj-lt"/>
                <a:ea typeface="Times New Roman" panose="02020603050405020304" pitchFamily="18" charset="0"/>
              </a:rPr>
              <a:t>las capacidades operativas de </a:t>
            </a:r>
            <a:r>
              <a:rPr lang="es-EC" sz="2400" dirty="0">
                <a:latin typeface="+mj-lt"/>
                <a:ea typeface="Times New Roman" panose="02020603050405020304" pitchFamily="18" charset="0"/>
              </a:rPr>
              <a:t>las unidades </a:t>
            </a:r>
            <a:r>
              <a:rPr lang="es-EC" sz="2400" dirty="0" smtClean="0">
                <a:latin typeface="+mj-lt"/>
                <a:ea typeface="Times New Roman" panose="02020603050405020304" pitchFamily="18" charset="0"/>
              </a:rPr>
              <a:t>militares, </a:t>
            </a:r>
            <a:r>
              <a:rPr lang="es-EC" sz="2400" dirty="0">
                <a:latin typeface="+mj-lt"/>
                <a:ea typeface="Times New Roman" panose="02020603050405020304" pitchFamily="18" charset="0"/>
              </a:rPr>
              <a:t>en la </a:t>
            </a:r>
            <a:r>
              <a:rPr lang="es-EC" sz="2400" b="1" u="sng" dirty="0">
                <a:latin typeface="+mj-lt"/>
                <a:ea typeface="Times New Roman" panose="02020603050405020304" pitchFamily="18" charset="0"/>
              </a:rPr>
              <a:t>actuación oportuna y segura </a:t>
            </a:r>
            <a:r>
              <a:rPr lang="es-EC" sz="2400" dirty="0">
                <a:latin typeface="+mj-lt"/>
                <a:ea typeface="Times New Roman" panose="02020603050405020304" pitchFamily="18" charset="0"/>
              </a:rPr>
              <a:t>en caso de un desastre natural o </a:t>
            </a:r>
            <a:r>
              <a:rPr lang="es-EC" sz="2400" dirty="0" smtClean="0">
                <a:latin typeface="+mj-lt"/>
                <a:ea typeface="Times New Roman" panose="02020603050405020304" pitchFamily="18" charset="0"/>
              </a:rPr>
              <a:t>antrópico</a:t>
            </a:r>
            <a:r>
              <a:rPr lang="es-ES" sz="2000" dirty="0" smtClean="0">
                <a:latin typeface="+mj-lt"/>
                <a:ea typeface="Times New Roman" panose="02020603050405020304" pitchFamily="18" charset="0"/>
              </a:rPr>
              <a:t>?</a:t>
            </a:r>
            <a:endParaRPr lang="en-US" sz="2000" dirty="0">
              <a:effectLst/>
              <a:latin typeface="+mj-lt"/>
              <a:ea typeface="Calibri" panose="020F0502020204030204" pitchFamily="34" charset="0"/>
            </a:endParaRPr>
          </a:p>
        </p:txBody>
      </p:sp>
      <p:pic>
        <p:nvPicPr>
          <p:cNvPr id="13" name="Imagen 12"/>
          <p:cNvPicPr>
            <a:picLocks noChangeAspect="1"/>
          </p:cNvPicPr>
          <p:nvPr/>
        </p:nvPicPr>
        <p:blipFill>
          <a:blip r:embed="rId2"/>
          <a:stretch>
            <a:fillRect/>
          </a:stretch>
        </p:blipFill>
        <p:spPr>
          <a:xfrm>
            <a:off x="2272786" y="3803705"/>
            <a:ext cx="4629412" cy="2314706"/>
          </a:xfrm>
          <a:prstGeom prst="rect">
            <a:avLst/>
          </a:prstGeom>
        </p:spPr>
      </p:pic>
      <p:pic>
        <p:nvPicPr>
          <p:cNvPr id="14" name="Imagen 13"/>
          <p:cNvPicPr>
            <a:picLocks noChangeAspect="1"/>
          </p:cNvPicPr>
          <p:nvPr/>
        </p:nvPicPr>
        <p:blipFill>
          <a:blip r:embed="rId3"/>
          <a:stretch>
            <a:fillRect/>
          </a:stretch>
        </p:blipFill>
        <p:spPr>
          <a:xfrm>
            <a:off x="8071960" y="3803705"/>
            <a:ext cx="3090252" cy="2314706"/>
          </a:xfrm>
          <a:prstGeom prst="rect">
            <a:avLst/>
          </a:prstGeom>
        </p:spPr>
      </p:pic>
    </p:spTree>
    <p:extLst>
      <p:ext uri="{BB962C8B-B14F-4D97-AF65-F5344CB8AC3E}">
        <p14:creationId xmlns:p14="http://schemas.microsoft.com/office/powerpoint/2010/main" val="3911698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395A4D0-B3ED-43B5-8208-7A4463C4F191}"/>
              </a:ext>
            </a:extLst>
          </p:cNvPr>
          <p:cNvPicPr>
            <a:picLocks noChangeAspect="1"/>
          </p:cNvPicPr>
          <p:nvPr/>
        </p:nvPicPr>
        <p:blipFill>
          <a:blip r:embed="rId2"/>
          <a:stretch>
            <a:fillRect/>
          </a:stretch>
        </p:blipFill>
        <p:spPr>
          <a:xfrm>
            <a:off x="1518547" y="1348987"/>
            <a:ext cx="10287000" cy="5206982"/>
          </a:xfrm>
          <a:prstGeom prst="rect">
            <a:avLst/>
          </a:prstGeom>
        </p:spPr>
      </p:pic>
      <p:sp>
        <p:nvSpPr>
          <p:cNvPr id="4" name="Título 1">
            <a:extLst>
              <a:ext uri="{FF2B5EF4-FFF2-40B4-BE49-F238E27FC236}">
                <a16:creationId xmlns:a16="http://schemas.microsoft.com/office/drawing/2014/main" xmlns="" id="{9D67351B-19CC-4322-997B-F267BC6688BD}"/>
              </a:ext>
            </a:extLst>
          </p:cNvPr>
          <p:cNvSpPr>
            <a:spLocks noGrp="1"/>
          </p:cNvSpPr>
          <p:nvPr>
            <p:ph type="title"/>
          </p:nvPr>
        </p:nvSpPr>
        <p:spPr>
          <a:xfrm>
            <a:off x="2098209" y="370110"/>
            <a:ext cx="9258300" cy="990600"/>
          </a:xfrm>
        </p:spPr>
        <p:txBody>
          <a:bodyPr/>
          <a:lstStyle/>
          <a:p>
            <a:r>
              <a:rPr lang="es-419" b="1" dirty="0"/>
              <a:t>3. PREGUNTAS DE INVESTIGACIÓN</a:t>
            </a:r>
          </a:p>
        </p:txBody>
      </p:sp>
      <p:graphicFrame>
        <p:nvGraphicFramePr>
          <p:cNvPr id="6" name="Tabla 5">
            <a:extLst>
              <a:ext uri="{FF2B5EF4-FFF2-40B4-BE49-F238E27FC236}">
                <a16:creationId xmlns:a16="http://schemas.microsoft.com/office/drawing/2014/main" xmlns="" id="{CAF47FAB-C5BF-4BBB-8DA9-67290C2FE4DE}"/>
              </a:ext>
            </a:extLst>
          </p:cNvPr>
          <p:cNvGraphicFramePr>
            <a:graphicFrameLocks noGrp="1"/>
          </p:cNvGraphicFramePr>
          <p:nvPr>
            <p:extLst>
              <p:ext uri="{D42A27DB-BD31-4B8C-83A1-F6EECF244321}">
                <p14:modId xmlns:p14="http://schemas.microsoft.com/office/powerpoint/2010/main" val="2577424221"/>
              </p:ext>
            </p:extLst>
          </p:nvPr>
        </p:nvGraphicFramePr>
        <p:xfrm>
          <a:off x="1518547" y="1372463"/>
          <a:ext cx="10287000" cy="5183506"/>
        </p:xfrm>
        <a:graphic>
          <a:graphicData uri="http://schemas.openxmlformats.org/drawingml/2006/table">
            <a:tbl>
              <a:tblPr firstRow="1" bandRow="1">
                <a:tableStyleId>{5C22544A-7EE6-4342-B048-85BDC9FD1C3A}</a:tableStyleId>
              </a:tblPr>
              <a:tblGrid>
                <a:gridCol w="10287000">
                  <a:extLst>
                    <a:ext uri="{9D8B030D-6E8A-4147-A177-3AD203B41FA5}">
                      <a16:colId xmlns:a16="http://schemas.microsoft.com/office/drawing/2014/main" xmlns="" val="20000"/>
                    </a:ext>
                  </a:extLst>
                </a:gridCol>
              </a:tblGrid>
              <a:tr h="1476390">
                <a:tc>
                  <a:txBody>
                    <a:bodyPr/>
                    <a:lstStyle/>
                    <a:p>
                      <a:pPr marL="457200" indent="450215" algn="just">
                        <a:lnSpc>
                          <a:spcPct val="200000"/>
                        </a:lnSpc>
                        <a:spcAft>
                          <a:spcPts val="0"/>
                        </a:spcAft>
                      </a:pPr>
                      <a:r>
                        <a:rPr lang="es-419" sz="2200" b="0" dirty="0" smtClean="0">
                          <a:solidFill>
                            <a:schemeClr val="tx1"/>
                          </a:solidFill>
                          <a:effectLst/>
                          <a:highlight>
                            <a:srgbClr val="FFFF00"/>
                          </a:highlight>
                          <a:latin typeface="+mn-lt"/>
                          <a:ea typeface="Calibri" panose="020F0502020204030204" pitchFamily="34" charset="0"/>
                          <a:cs typeface="Times New Roman" panose="02020603050405020304" pitchFamily="18" charset="0"/>
                        </a:rPr>
                        <a:t>¿</a:t>
                      </a:r>
                      <a:r>
                        <a:rPr lang="es-EC" sz="2200" b="0" kern="1200" dirty="0" smtClean="0">
                          <a:solidFill>
                            <a:schemeClr val="tx1"/>
                          </a:solidFill>
                          <a:effectLst/>
                          <a:highlight>
                            <a:srgbClr val="FFFF00"/>
                          </a:highlight>
                          <a:latin typeface="+mn-lt"/>
                          <a:ea typeface="Calibri" panose="020F0502020204030204" pitchFamily="34" charset="0"/>
                          <a:cs typeface="Times New Roman" panose="02020603050405020304" pitchFamily="18" charset="0"/>
                        </a:rPr>
                        <a:t>Cuáles son los elementos fundamentales de las capacidades operativas de las unidades militares</a:t>
                      </a:r>
                      <a:r>
                        <a:rPr lang="es-419" sz="2200" b="0" dirty="0" smtClean="0">
                          <a:solidFill>
                            <a:schemeClr val="tx1"/>
                          </a:solidFill>
                          <a:effectLst/>
                          <a:highlight>
                            <a:srgbClr val="FFFF00"/>
                          </a:highlight>
                          <a:latin typeface="+mn-lt"/>
                          <a:ea typeface="Calibri" panose="020F0502020204030204" pitchFamily="34" charset="0"/>
                          <a:cs typeface="Times New Roman" panose="02020603050405020304" pitchFamily="18" charset="0"/>
                        </a:rPr>
                        <a:t>?</a:t>
                      </a:r>
                      <a:endParaRPr lang="en-US" sz="2200" b="0" dirty="0">
                        <a:solidFill>
                          <a:schemeClr val="tx1"/>
                        </a:solidFill>
                        <a:effectLst/>
                        <a:highlight>
                          <a:srgbClr val="FFFF00"/>
                        </a:highlight>
                        <a:latin typeface="+mn-lt"/>
                        <a:ea typeface="Calibri" panose="020F0502020204030204" pitchFamily="34" charset="0"/>
                        <a:cs typeface="Times New Roman" panose="02020603050405020304" pitchFamily="18" charset="0"/>
                      </a:endParaRPr>
                    </a:p>
                  </a:txBody>
                  <a:tcPr anchor="ctr">
                    <a:solidFill>
                      <a:schemeClr val="accent1">
                        <a:lumMod val="40000"/>
                        <a:lumOff val="60000"/>
                        <a:alpha val="56000"/>
                      </a:schemeClr>
                    </a:solidFill>
                  </a:tcPr>
                </a:tc>
                <a:extLst>
                  <a:ext uri="{0D108BD9-81ED-4DB2-BD59-A6C34878D82A}">
                    <a16:rowId xmlns:a16="http://schemas.microsoft.com/office/drawing/2014/main" xmlns="" val="10000"/>
                  </a:ext>
                </a:extLst>
              </a:tr>
              <a:tr h="1542979">
                <a:tc>
                  <a:txBody>
                    <a:bodyPr/>
                    <a:lstStyle/>
                    <a:p>
                      <a:pPr marL="457200" indent="450215" algn="just">
                        <a:lnSpc>
                          <a:spcPct val="200000"/>
                        </a:lnSpc>
                        <a:spcAft>
                          <a:spcPts val="0"/>
                        </a:spcAft>
                      </a:pPr>
                      <a:r>
                        <a:rPr lang="es-419" sz="2200" b="0" dirty="0" smtClean="0">
                          <a:solidFill>
                            <a:schemeClr val="tx1"/>
                          </a:solidFill>
                          <a:effectLst/>
                          <a:highlight>
                            <a:srgbClr val="00FFFF"/>
                          </a:highlight>
                          <a:latin typeface="+mn-lt"/>
                          <a:ea typeface="Calibri" panose="020F0502020204030204" pitchFamily="34" charset="0"/>
                          <a:cs typeface="Times New Roman" panose="02020603050405020304" pitchFamily="18" charset="0"/>
                        </a:rPr>
                        <a:t>¿</a:t>
                      </a:r>
                      <a:r>
                        <a:rPr lang="es-EC" sz="2200" b="0" kern="1200" dirty="0" smtClean="0">
                          <a:solidFill>
                            <a:schemeClr val="tx1"/>
                          </a:solidFill>
                          <a:effectLst/>
                          <a:highlight>
                            <a:srgbClr val="00FFFF"/>
                          </a:highlight>
                          <a:latin typeface="+mn-lt"/>
                          <a:ea typeface="Calibri" panose="020F0502020204030204" pitchFamily="34" charset="0"/>
                          <a:cs typeface="Times New Roman" panose="02020603050405020304" pitchFamily="18" charset="0"/>
                        </a:rPr>
                        <a:t>Cómo deben actuar las UNIR en el territorio continental ecuatoriano ante un desastre de origen natural o antrópico para que sea considerada oportuna y segura</a:t>
                      </a:r>
                      <a:r>
                        <a:rPr lang="es-419" sz="2200" b="0" dirty="0" smtClean="0">
                          <a:solidFill>
                            <a:schemeClr val="tx1"/>
                          </a:solidFill>
                          <a:effectLst/>
                          <a:highlight>
                            <a:srgbClr val="00FFFF"/>
                          </a:highlight>
                          <a:latin typeface="+mn-lt"/>
                          <a:ea typeface="Calibri" panose="020F0502020204030204" pitchFamily="34" charset="0"/>
                          <a:cs typeface="Times New Roman" panose="02020603050405020304" pitchFamily="18" charset="0"/>
                        </a:rPr>
                        <a:t>? </a:t>
                      </a:r>
                      <a:endParaRPr lang="en-US" sz="2200" b="0" dirty="0">
                        <a:solidFill>
                          <a:schemeClr val="tx1"/>
                        </a:solidFill>
                        <a:effectLst/>
                        <a:highlight>
                          <a:srgbClr val="00FFFF"/>
                        </a:highlight>
                        <a:latin typeface="+mn-lt"/>
                        <a:ea typeface="Calibri" panose="020F0502020204030204" pitchFamily="34" charset="0"/>
                        <a:cs typeface="Times New Roman" panose="02020603050405020304" pitchFamily="18" charset="0"/>
                      </a:endParaRPr>
                    </a:p>
                  </a:txBody>
                  <a:tcPr>
                    <a:solidFill>
                      <a:schemeClr val="accent1">
                        <a:alpha val="56000"/>
                      </a:schemeClr>
                    </a:solidFill>
                  </a:tcPr>
                </a:tc>
                <a:extLst>
                  <a:ext uri="{0D108BD9-81ED-4DB2-BD59-A6C34878D82A}">
                    <a16:rowId xmlns:a16="http://schemas.microsoft.com/office/drawing/2014/main" xmlns="" val="10001"/>
                  </a:ext>
                </a:extLst>
              </a:tr>
              <a:tr h="2164137">
                <a:tc>
                  <a:txBody>
                    <a:bodyPr/>
                    <a:lstStyle/>
                    <a:p>
                      <a:pPr marL="457200" indent="450215" algn="just">
                        <a:lnSpc>
                          <a:spcPct val="200000"/>
                        </a:lnSpc>
                        <a:spcAft>
                          <a:spcPts val="0"/>
                        </a:spcAft>
                      </a:pPr>
                      <a:r>
                        <a:rPr lang="es-419" sz="2200" b="0" dirty="0" smtClean="0">
                          <a:solidFill>
                            <a:schemeClr val="bg1"/>
                          </a:solidFill>
                          <a:effectLst/>
                          <a:highlight>
                            <a:srgbClr val="FF0000"/>
                          </a:highlight>
                          <a:latin typeface="+mn-lt"/>
                          <a:ea typeface="Calibri" panose="020F0502020204030204" pitchFamily="34" charset="0"/>
                          <a:cs typeface="Times New Roman" panose="02020603050405020304" pitchFamily="18" charset="0"/>
                        </a:rPr>
                        <a:t>¿</a:t>
                      </a:r>
                      <a:r>
                        <a:rPr lang="es-EC" sz="2200" b="0" kern="1200" dirty="0" smtClean="0">
                          <a:solidFill>
                            <a:schemeClr val="bg1"/>
                          </a:solidFill>
                          <a:effectLst/>
                          <a:highlight>
                            <a:srgbClr val="FF0000"/>
                          </a:highlight>
                          <a:latin typeface="+mn-lt"/>
                          <a:ea typeface="Calibri" panose="020F0502020204030204" pitchFamily="34" charset="0"/>
                          <a:cs typeface="Times New Roman" panose="02020603050405020304" pitchFamily="18" charset="0"/>
                        </a:rPr>
                        <a:t>Cómo deben ser aprovechadas las capacidades actuales de las unidades del Ejército ecuatoriano para que operen en forma sincronizada y ordenada frente a un desastre natural o antrópico</a:t>
                      </a:r>
                      <a:r>
                        <a:rPr lang="es-419" sz="2200" b="0" dirty="0" smtClean="0">
                          <a:solidFill>
                            <a:schemeClr val="bg1"/>
                          </a:solidFill>
                          <a:effectLst/>
                          <a:highlight>
                            <a:srgbClr val="FF0000"/>
                          </a:highlight>
                          <a:latin typeface="+mn-lt"/>
                          <a:ea typeface="Calibri" panose="020F0502020204030204" pitchFamily="34" charset="0"/>
                          <a:cs typeface="Times New Roman" panose="02020603050405020304" pitchFamily="18" charset="0"/>
                        </a:rPr>
                        <a:t>? </a:t>
                      </a:r>
                      <a:endParaRPr lang="en-US" sz="2200" b="0" dirty="0">
                        <a:solidFill>
                          <a:schemeClr val="bg1"/>
                        </a:solidFill>
                        <a:effectLst/>
                        <a:highlight>
                          <a:srgbClr val="FF0000"/>
                        </a:highlight>
                        <a:latin typeface="+mn-lt"/>
                        <a:ea typeface="Calibri" panose="020F0502020204030204" pitchFamily="34" charset="0"/>
                        <a:cs typeface="Times New Roman" panose="02020603050405020304" pitchFamily="18" charset="0"/>
                      </a:endParaRPr>
                    </a:p>
                  </a:txBody>
                  <a:tcPr>
                    <a:solidFill>
                      <a:schemeClr val="tx2">
                        <a:lumMod val="20000"/>
                        <a:lumOff val="80000"/>
                        <a:alpha val="56000"/>
                      </a:schemeClr>
                    </a:solidFill>
                  </a:tcPr>
                </a:tc>
                <a:extLst>
                  <a:ext uri="{0D108BD9-81ED-4DB2-BD59-A6C34878D82A}">
                    <a16:rowId xmlns:a16="http://schemas.microsoft.com/office/drawing/2014/main" xmlns="" val="10002"/>
                  </a:ext>
                </a:extLst>
              </a:tr>
            </a:tbl>
          </a:graphicData>
        </a:graphic>
      </p:graphicFrame>
      <p:sp>
        <p:nvSpPr>
          <p:cNvPr id="8" name="Rectángulo 7">
            <a:extLst>
              <a:ext uri="{FF2B5EF4-FFF2-40B4-BE49-F238E27FC236}">
                <a16:creationId xmlns:a16="http://schemas.microsoft.com/office/drawing/2014/main" xmlns="" id="{31E17A2A-BD1B-4F97-A95E-8E4E328273B0}"/>
              </a:ext>
            </a:extLst>
          </p:cNvPr>
          <p:cNvSpPr/>
          <p:nvPr/>
        </p:nvSpPr>
        <p:spPr>
          <a:xfrm>
            <a:off x="945208" y="2002750"/>
            <a:ext cx="509883" cy="369332"/>
          </a:xfrm>
          <a:prstGeom prst="rect">
            <a:avLst/>
          </a:prstGeom>
          <a:noFill/>
        </p:spPr>
        <p:txBody>
          <a:bodyPr wrap="none" lIns="91440" tIns="45720" rIns="91440" bIns="45720">
            <a:spAutoFit/>
          </a:bodyPr>
          <a:lstStyle/>
          <a:p>
            <a:pPr algn="ctr"/>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O.E</a:t>
            </a:r>
          </a:p>
        </p:txBody>
      </p:sp>
      <p:sp>
        <p:nvSpPr>
          <p:cNvPr id="9" name="Rectángulo 8">
            <a:extLst>
              <a:ext uri="{FF2B5EF4-FFF2-40B4-BE49-F238E27FC236}">
                <a16:creationId xmlns:a16="http://schemas.microsoft.com/office/drawing/2014/main" xmlns="" id="{5EB2522B-8693-4E81-96F8-15EE149A75B5}"/>
              </a:ext>
            </a:extLst>
          </p:cNvPr>
          <p:cNvSpPr/>
          <p:nvPr/>
        </p:nvSpPr>
        <p:spPr>
          <a:xfrm>
            <a:off x="10604956" y="5301734"/>
            <a:ext cx="508536" cy="369332"/>
          </a:xfrm>
          <a:prstGeom prst="rect">
            <a:avLst/>
          </a:prstGeom>
          <a:noFill/>
        </p:spPr>
        <p:txBody>
          <a:bodyPr wrap="none" lIns="91440" tIns="45720" rIns="91440" bIns="45720">
            <a:spAutoFit/>
          </a:bodyPr>
          <a:lstStyle/>
          <a:p>
            <a:pPr algn="ctr"/>
            <a:r>
              <a:rPr lang="es-E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a:t>
            </a:r>
          </a:p>
        </p:txBody>
      </p:sp>
    </p:spTree>
    <p:extLst>
      <p:ext uri="{BB962C8B-B14F-4D97-AF65-F5344CB8AC3E}">
        <p14:creationId xmlns:p14="http://schemas.microsoft.com/office/powerpoint/2010/main" val="174212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887685742"/>
              </p:ext>
            </p:extLst>
          </p:nvPr>
        </p:nvGraphicFramePr>
        <p:xfrm>
          <a:off x="1153887" y="648072"/>
          <a:ext cx="10515599" cy="5888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xmlns="" id="{074A4608-F64F-4A20-905F-20870A2EF06B}"/>
              </a:ext>
            </a:extLst>
          </p:cNvPr>
          <p:cNvSpPr txBox="1">
            <a:spLocks/>
          </p:cNvSpPr>
          <p:nvPr/>
        </p:nvSpPr>
        <p:spPr>
          <a:xfrm>
            <a:off x="838200" y="3215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a:t>4. JUSTIFICACIÓN DE LA INVESTIGACIÓN</a:t>
            </a:r>
            <a:endParaRPr lang="es-EC" b="1" dirty="0"/>
          </a:p>
        </p:txBody>
      </p:sp>
      <p:sp>
        <p:nvSpPr>
          <p:cNvPr id="2" name="Rectángulo 1"/>
          <p:cNvSpPr/>
          <p:nvPr/>
        </p:nvSpPr>
        <p:spPr>
          <a:xfrm>
            <a:off x="2092960" y="1647146"/>
            <a:ext cx="8575040" cy="1323439"/>
          </a:xfrm>
          <a:prstGeom prst="rect">
            <a:avLst/>
          </a:prstGeom>
        </p:spPr>
        <p:txBody>
          <a:bodyPr wrap="square">
            <a:spAutoFit/>
          </a:bodyPr>
          <a:lstStyle/>
          <a:p>
            <a:pPr algn="just"/>
            <a:r>
              <a:rPr lang="es-EC" sz="2000" dirty="0">
                <a:latin typeface="Arial" panose="020B0604020202020204" pitchFamily="34" charset="0"/>
                <a:cs typeface="Arial" panose="020B0604020202020204" pitchFamily="34" charset="0"/>
              </a:rPr>
              <a:t>El Estado dispone del Servicio de Gestión de </a:t>
            </a:r>
            <a:r>
              <a:rPr lang="es-EC" sz="2000" dirty="0" smtClean="0">
                <a:latin typeface="Arial" panose="020B0604020202020204" pitchFamily="34" charset="0"/>
                <a:cs typeface="Arial" panose="020B0604020202020204" pitchFamily="34" charset="0"/>
              </a:rPr>
              <a:t>Riesgos - </a:t>
            </a:r>
            <a:r>
              <a:rPr lang="es-EC" sz="2000" dirty="0">
                <a:latin typeface="Arial" panose="020B0604020202020204" pitchFamily="34" charset="0"/>
                <a:cs typeface="Arial" panose="020B0604020202020204" pitchFamily="34" charset="0"/>
              </a:rPr>
              <a:t>organismo </a:t>
            </a:r>
            <a:r>
              <a:rPr lang="es-EC" sz="2000" dirty="0" smtClean="0">
                <a:latin typeface="Arial" panose="020B0604020202020204" pitchFamily="34" charset="0"/>
                <a:cs typeface="Arial" panose="020B0604020202020204" pitchFamily="34" charset="0"/>
              </a:rPr>
              <a:t>responsable – administrativo.</a:t>
            </a:r>
          </a:p>
          <a:p>
            <a:pPr algn="just"/>
            <a:r>
              <a:rPr lang="es-EC" sz="2000" dirty="0" smtClean="0">
                <a:latin typeface="Arial" panose="020B0604020202020204" pitchFamily="34" charset="0"/>
                <a:cs typeface="Arial" panose="020B0604020202020204" pitchFamily="34" charset="0"/>
              </a:rPr>
              <a:t>No dispone </a:t>
            </a:r>
            <a:r>
              <a:rPr lang="es-EC" sz="2000" dirty="0">
                <a:latin typeface="Arial" panose="020B0604020202020204" pitchFamily="34" charset="0"/>
                <a:cs typeface="Arial" panose="020B0604020202020204" pitchFamily="34" charset="0"/>
              </a:rPr>
              <a:t>de equipos de trabajo, búsqueda y rescate, evacuación, atención sanitaria, activación de refugios, albergues y </a:t>
            </a:r>
            <a:r>
              <a:rPr lang="es-EC" sz="2000" dirty="0" smtClean="0">
                <a:latin typeface="Arial" panose="020B0604020202020204" pitchFamily="34" charset="0"/>
                <a:cs typeface="Arial" panose="020B0604020202020204" pitchFamily="34" charset="0"/>
              </a:rPr>
              <a:t>campamentos.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48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033852968"/>
              </p:ext>
            </p:extLst>
          </p:nvPr>
        </p:nvGraphicFramePr>
        <p:xfrm>
          <a:off x="1458687" y="365125"/>
          <a:ext cx="9895114" cy="649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xmlns="" id="{B1D3C665-E703-4824-9FE8-D1B3A2CA465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a:t>4. JUSTIFICACIÓN DE LA INVESTIGACIÓN</a:t>
            </a:r>
            <a:endParaRPr lang="es-EC" b="1" dirty="0"/>
          </a:p>
        </p:txBody>
      </p:sp>
    </p:spTree>
    <p:extLst>
      <p:ext uri="{BB962C8B-B14F-4D97-AF65-F5344CB8AC3E}">
        <p14:creationId xmlns:p14="http://schemas.microsoft.com/office/powerpoint/2010/main" val="127772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D248D8B-D11A-4C58-843F-9F64A1F18A7A}"/>
              </a:ext>
            </a:extLst>
          </p:cNvPr>
          <p:cNvSpPr>
            <a:spLocks noGrp="1"/>
          </p:cNvSpPr>
          <p:nvPr>
            <p:ph type="title"/>
          </p:nvPr>
        </p:nvSpPr>
        <p:spPr>
          <a:xfrm>
            <a:off x="1582022" y="60836"/>
            <a:ext cx="7434943" cy="1325563"/>
          </a:xfrm>
          <a:ln>
            <a:noFill/>
          </a:ln>
        </p:spPr>
        <p:txBody>
          <a:bodyPr/>
          <a:lstStyle/>
          <a:p>
            <a:r>
              <a:rPr lang="es-ES" b="1" dirty="0"/>
              <a:t>5. OBJETIVO GENERAL </a:t>
            </a:r>
            <a:endParaRPr lang="es-EC" b="1" dirty="0"/>
          </a:p>
        </p:txBody>
      </p:sp>
      <p:sp>
        <p:nvSpPr>
          <p:cNvPr id="9" name="Rectángulo 8"/>
          <p:cNvSpPr/>
          <p:nvPr/>
        </p:nvSpPr>
        <p:spPr>
          <a:xfrm>
            <a:off x="1582022" y="1562731"/>
            <a:ext cx="10342830" cy="3785652"/>
          </a:xfrm>
          <a:prstGeom prst="rect">
            <a:avLst/>
          </a:prstGeom>
        </p:spPr>
        <p:txBody>
          <a:bodyPr wrap="square">
            <a:spAutoFit/>
          </a:bodyPr>
          <a:lstStyle/>
          <a:p>
            <a:pPr algn="just"/>
            <a:r>
              <a:rPr lang="es-EC" sz="4000" dirty="0" smtClean="0">
                <a:latin typeface="+mj-lt"/>
                <a:ea typeface="Times New Roman" panose="02020603050405020304" pitchFamily="18" charset="0"/>
              </a:rPr>
              <a:t>Analizar los </a:t>
            </a:r>
            <a:r>
              <a:rPr lang="es-EC" sz="4000" b="1" u="sng" dirty="0" smtClean="0">
                <a:latin typeface="+mj-lt"/>
                <a:ea typeface="Times New Roman" panose="02020603050405020304" pitchFamily="18" charset="0"/>
              </a:rPr>
              <a:t>elementos fundamentales </a:t>
            </a:r>
            <a:r>
              <a:rPr lang="es-EC" sz="4000" dirty="0" smtClean="0">
                <a:latin typeface="+mj-lt"/>
                <a:ea typeface="Times New Roman" panose="02020603050405020304" pitchFamily="18" charset="0"/>
              </a:rPr>
              <a:t>de las capacidades operativas de las unidades militares, para una actuación </a:t>
            </a:r>
            <a:r>
              <a:rPr lang="es-EC" sz="4000" b="1" u="sng" dirty="0" smtClean="0">
                <a:latin typeface="+mj-lt"/>
                <a:ea typeface="Times New Roman" panose="02020603050405020304" pitchFamily="18" charset="0"/>
              </a:rPr>
              <a:t>oportuna y segura</a:t>
            </a:r>
            <a:r>
              <a:rPr lang="es-EC" sz="4000" dirty="0" smtClean="0">
                <a:latin typeface="+mj-lt"/>
                <a:ea typeface="Times New Roman" panose="02020603050405020304" pitchFamily="18" charset="0"/>
              </a:rPr>
              <a:t> en caso de un desastre natural o antrópico a fin de </a:t>
            </a:r>
            <a:r>
              <a:rPr lang="es-EC" sz="4000" b="1" u="sng" dirty="0" smtClean="0">
                <a:latin typeface="+mj-lt"/>
                <a:ea typeface="Times New Roman" panose="02020603050405020304" pitchFamily="18" charset="0"/>
              </a:rPr>
              <a:t>proponer la creación de una nueva UNIR </a:t>
            </a:r>
            <a:r>
              <a:rPr lang="es-EC" sz="4000" dirty="0" smtClean="0">
                <a:latin typeface="+mj-lt"/>
                <a:ea typeface="Times New Roman" panose="02020603050405020304" pitchFamily="18" charset="0"/>
              </a:rPr>
              <a:t>que opere en forma sincronizada y coordinada.</a:t>
            </a:r>
            <a:endParaRPr lang="es-EC" sz="4000" dirty="0">
              <a:latin typeface="+mj-lt"/>
              <a:ea typeface="Times New Roman" panose="02020603050405020304" pitchFamily="18" charset="0"/>
            </a:endParaRPr>
          </a:p>
        </p:txBody>
      </p:sp>
    </p:spTree>
    <p:extLst>
      <p:ext uri="{BB962C8B-B14F-4D97-AF65-F5344CB8AC3E}">
        <p14:creationId xmlns:p14="http://schemas.microsoft.com/office/powerpoint/2010/main" val="1211626999"/>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2326</Words>
  <Application>Microsoft Office PowerPoint</Application>
  <PresentationFormat>Panorámica</PresentationFormat>
  <Paragraphs>335</Paragraphs>
  <Slides>48</Slides>
  <Notes>5</Notes>
  <HiddenSlides>10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Arial</vt:lpstr>
      <vt:lpstr>Calibri</vt:lpstr>
      <vt:lpstr>Calibri Light</vt:lpstr>
      <vt:lpstr>Century Gothic</vt:lpstr>
      <vt:lpstr>Times New Roman</vt:lpstr>
      <vt:lpstr>Wingdings</vt:lpstr>
      <vt:lpstr>1_Tema de Office</vt:lpstr>
      <vt:lpstr>Presentación de PowerPoint</vt:lpstr>
      <vt:lpstr>Presentación de PowerPoint</vt:lpstr>
      <vt:lpstr>1. PLANTAMIENTO DEL PROBLEMA</vt:lpstr>
      <vt:lpstr>1. PLANTAMIENTO DEL PROBLEMA</vt:lpstr>
      <vt:lpstr>2. ENUNCIADO DEL PROBLEMA</vt:lpstr>
      <vt:lpstr>3. PREGUNTAS DE INVESTIGACIÓN</vt:lpstr>
      <vt:lpstr>Presentación de PowerPoint</vt:lpstr>
      <vt:lpstr>Presentación de PowerPoint</vt:lpstr>
      <vt:lpstr>5. OBJETIVO GENERAL </vt:lpstr>
      <vt:lpstr>6. FUNDAMENTACIÓN TEÓRICA</vt:lpstr>
      <vt:lpstr>6. FUNDAMENTACIÓN TEÓRICA</vt:lpstr>
      <vt:lpstr>Presentación de PowerPoint</vt:lpstr>
      <vt:lpstr>Presentación de PowerPoint</vt:lpstr>
      <vt:lpstr>Presentación de PowerPoint</vt:lpstr>
      <vt:lpstr>Presentación de PowerPoint</vt:lpstr>
      <vt:lpstr>10. OBJETIVO DE ESTUDIO Y CAMPO DE ACCIÓN </vt:lpstr>
      <vt:lpstr>11. DISEÑO DE LA INVESTIGACIÓN</vt:lpstr>
      <vt:lpstr>11. DISEÑO DE LA INVESTIGACIÓN</vt:lpstr>
      <vt:lpstr>11. DISEÑO DE LA INVESTIGACIÓN</vt:lpstr>
      <vt:lpstr>11. DISEÑO DE LA INVESTIGACIÓN</vt:lpstr>
      <vt:lpstr>11. DISEÑO DE LA INVESTIGACIÓN</vt:lpstr>
      <vt:lpstr>11. DISEÑO DE LA INVESTIGACIÓN</vt:lpstr>
      <vt:lpstr>11. DISEÑO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12. DESARROLLO DE LA INVESTIGACIÓN</vt:lpstr>
      <vt:lpstr>14. PROPUESTA</vt:lpstr>
      <vt:lpstr>14. PROPUESTA</vt:lpstr>
      <vt:lpstr>Presentación de PowerPoint</vt:lpstr>
      <vt:lpstr>14. PROPUESTA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15. CONCLUSIONES</vt:lpstr>
      <vt:lpstr>15. 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David Calderón</cp:lastModifiedBy>
  <cp:revision>54</cp:revision>
  <dcterms:created xsi:type="dcterms:W3CDTF">2020-09-15T21:54:46Z</dcterms:created>
  <dcterms:modified xsi:type="dcterms:W3CDTF">2021-01-07T17:20:03Z</dcterms:modified>
</cp:coreProperties>
</file>