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2" r:id="rId2"/>
    <p:sldId id="286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263" r:id="rId15"/>
    <p:sldId id="283" r:id="rId16"/>
    <p:sldId id="284" r:id="rId17"/>
    <p:sldId id="266" r:id="rId18"/>
    <p:sldId id="269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3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% DE IMPLEMENTACIÓN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97003499562555"/>
          <c:y val="0.22469520103761348"/>
          <c:w val="0.82947440944881889"/>
          <c:h val="0.6808909586690769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Hoja1!$E$14:$E$17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45133768"/>
        <c:axId val="245137296"/>
      </c:lineChart>
      <c:catAx>
        <c:axId val="24513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7296"/>
        <c:crosses val="autoZero"/>
        <c:auto val="1"/>
        <c:lblAlgn val="ctr"/>
        <c:lblOffset val="100"/>
        <c:noMultiLvlLbl val="0"/>
      </c:catAx>
      <c:valAx>
        <c:axId val="2451372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6">
        <a:lumMod val="5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% DE </a:t>
            </a:r>
            <a:r>
              <a:rPr lang="es-EC" dirty="0" smtClean="0"/>
              <a:t>IMPLEMENTACIÓN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Hoja1!$E$5</c:f>
              <c:numCache>
                <c:formatCode>0.00%</c:formatCode>
                <c:ptCount val="1"/>
                <c:pt idx="0">
                  <c:v>0.55400000000000005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Hoja1!$E$6</c:f>
              <c:numCache>
                <c:formatCode>0.00%</c:formatCode>
                <c:ptCount val="1"/>
                <c:pt idx="0">
                  <c:v>0.30399999999999999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Hoja1!$E$7</c:f>
              <c:numCache>
                <c:formatCode>0.00%</c:formatCode>
                <c:ptCount val="1"/>
                <c:pt idx="0">
                  <c:v>0.23200000000000001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Hoja1!$E$8</c:f>
              <c:numCache>
                <c:formatCode>0.00%</c:formatCode>
                <c:ptCount val="1"/>
                <c:pt idx="0">
                  <c:v>0.58899999999999997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Hoja1!$E$9</c:f>
              <c:numCache>
                <c:formatCode>0.00%</c:formatCode>
                <c:ptCount val="1"/>
                <c:pt idx="0">
                  <c:v>0.375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Hoja1!$E$10</c:f>
              <c:numCache>
                <c:formatCode>0.00%</c:formatCode>
                <c:ptCount val="1"/>
                <c:pt idx="0">
                  <c:v>0.46400000000000002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137688"/>
        <c:axId val="245134944"/>
      </c:barChart>
      <c:catAx>
        <c:axId val="24513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4944"/>
        <c:crosses val="autoZero"/>
        <c:auto val="1"/>
        <c:lblAlgn val="ctr"/>
        <c:lblOffset val="100"/>
        <c:noMultiLvlLbl val="0"/>
      </c:catAx>
      <c:valAx>
        <c:axId val="2451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% porcentaje de VULNERABILIDAD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57648091749664"/>
          <c:y val="0.1401643828711662"/>
          <c:w val="0.84677088191986538"/>
          <c:h val="0.6194562084969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[Libro1]Hoja1!$D$4</c:f>
              <c:strCache>
                <c:ptCount val="1"/>
                <c:pt idx="0">
                  <c:v>P1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[Libro1]Hoja1!$E$4</c:f>
              <c:numCache>
                <c:formatCode>0.00%</c:formatCode>
                <c:ptCount val="1"/>
                <c:pt idx="0">
                  <c:v>0.57099999999999995</c:v>
                </c:pt>
              </c:numCache>
            </c:numRef>
          </c:val>
        </c:ser>
        <c:ser>
          <c:idx val="1"/>
          <c:order val="1"/>
          <c:tx>
            <c:strRef>
              <c:f>[Libro1]Hoja1!$D$5</c:f>
              <c:strCache>
                <c:ptCount val="1"/>
                <c:pt idx="0">
                  <c:v>P3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[Libro1]Hoja1!$E$5</c:f>
              <c:numCache>
                <c:formatCode>0.00%</c:formatCode>
                <c:ptCount val="1"/>
                <c:pt idx="0">
                  <c:v>0.78600000000000003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134552"/>
        <c:axId val="245135336"/>
      </c:barChart>
      <c:catAx>
        <c:axId val="24513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5336"/>
        <c:crosses val="autoZero"/>
        <c:auto val="1"/>
        <c:lblAlgn val="ctr"/>
        <c:lblOffset val="100"/>
        <c:noMultiLvlLbl val="0"/>
      </c:catAx>
      <c:valAx>
        <c:axId val="24513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% DE </a:t>
            </a:r>
            <a:r>
              <a:rPr lang="es-EC" dirty="0" smtClean="0"/>
              <a:t>FACTIBILIDAD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P1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Hoja1!$E$4</c:f>
              <c:numCache>
                <c:formatCode>0.00%</c:formatCode>
                <c:ptCount val="1"/>
                <c:pt idx="0">
                  <c:v>0.107</c:v>
                </c:pt>
              </c:numCache>
            </c:numRef>
          </c:val>
        </c:ser>
        <c:ser>
          <c:idx val="1"/>
          <c:order val="1"/>
          <c:tx>
            <c:strRef>
              <c:f>Hoja1!$D$5</c:f>
              <c:strCache>
                <c:ptCount val="1"/>
                <c:pt idx="0">
                  <c:v>P3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Hoja1!$E$5</c:f>
              <c:numCache>
                <c:formatCode>0.00%</c:formatCode>
                <c:ptCount val="1"/>
                <c:pt idx="0">
                  <c:v>0.55400000000000005</c:v>
                </c:pt>
              </c:numCache>
            </c:numRef>
          </c:val>
        </c:ser>
        <c:ser>
          <c:idx val="2"/>
          <c:order val="2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Hoja1!$D$6</c:f>
              <c:strCache>
                <c:ptCount val="1"/>
                <c:pt idx="0">
                  <c:v>P4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Hoja1!$E$6</c:f>
              <c:numCache>
                <c:formatCode>0.00%</c:formatCode>
                <c:ptCount val="1"/>
                <c:pt idx="0">
                  <c:v>0.30399999999999999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133376"/>
        <c:axId val="245135728"/>
      </c:barChart>
      <c:catAx>
        <c:axId val="2451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5728"/>
        <c:crosses val="autoZero"/>
        <c:auto val="1"/>
        <c:lblAlgn val="ctr"/>
        <c:lblOffset val="100"/>
        <c:noMultiLvlLbl val="0"/>
      </c:catAx>
      <c:valAx>
        <c:axId val="24513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% DE NECESIDAD DE PROTOCOLOS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P1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Hoja1!$E$4</c:f>
              <c:numCache>
                <c:formatCode>0.00%</c:formatCode>
                <c:ptCount val="1"/>
                <c:pt idx="0">
                  <c:v>0.107</c:v>
                </c:pt>
              </c:numCache>
            </c:numRef>
          </c:val>
        </c:ser>
        <c:ser>
          <c:idx val="1"/>
          <c:order val="1"/>
          <c:tx>
            <c:strRef>
              <c:f>Hoja1!$D$5</c:f>
              <c:strCache>
                <c:ptCount val="1"/>
                <c:pt idx="0">
                  <c:v>P3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Hoja1!$E$5</c:f>
              <c:numCache>
                <c:formatCode>0.00%</c:formatCode>
                <c:ptCount val="1"/>
                <c:pt idx="0">
                  <c:v>0.55400000000000005</c:v>
                </c:pt>
              </c:numCache>
            </c:numRef>
          </c:val>
        </c:ser>
        <c:ser>
          <c:idx val="2"/>
          <c:order val="2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Hoja1!$D$6</c:f>
              <c:strCache>
                <c:ptCount val="1"/>
                <c:pt idx="0">
                  <c:v>P4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Hoja1!$E$6</c:f>
              <c:numCache>
                <c:formatCode>0.00%</c:formatCode>
                <c:ptCount val="1"/>
                <c:pt idx="0">
                  <c:v>0.30399999999999999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138472"/>
        <c:axId val="245140040"/>
      </c:barChart>
      <c:catAx>
        <c:axId val="24513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40040"/>
        <c:crosses val="autoZero"/>
        <c:auto val="1"/>
        <c:lblAlgn val="ctr"/>
        <c:lblOffset val="100"/>
        <c:noMultiLvlLbl val="0"/>
      </c:catAx>
      <c:valAx>
        <c:axId val="24514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3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A0CC5-F244-4E3D-958D-B1C9305E4E0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77FCDFB-E2F3-412A-A061-AA17CAA080E1}">
      <dgm:prSet phldrT="[Texto]" custT="1"/>
      <dgm:spPr/>
      <dgm:t>
        <a:bodyPr/>
        <a:lstStyle/>
        <a:p>
          <a:r>
            <a:rPr lang="es-EC" sz="2000" b="1" smtClean="0"/>
            <a:t>ESTADO</a:t>
          </a:r>
          <a:endParaRPr lang="en-US" sz="2000" b="1" dirty="0"/>
        </a:p>
      </dgm:t>
    </dgm:pt>
    <dgm:pt modelId="{23D729F0-FA94-44C0-A7D9-4415B81DE67C}" type="parTrans" cxnId="{7C72A949-548A-480B-8864-F484606A4B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A2E035-4663-47F4-AD97-EBD76D579368}" type="sibTrans" cxnId="{7C72A949-548A-480B-8864-F484606A4B1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DAA4FF79-2697-44D4-9AB5-BFFE948F1B67}">
      <dgm:prSet phldrT="[Texto]" custT="1"/>
      <dgm:spPr/>
      <dgm:t>
        <a:bodyPr/>
        <a:lstStyle/>
        <a:p>
          <a:pPr algn="just"/>
          <a:r>
            <a:rPr lang="es-EC" sz="2200" b="1" i="1" smtClean="0"/>
            <a:t>La búsqueda de la libertad de amenazas y la capacidad de los estados para mantener su identidad independiente y su integridad contra fuerzas de cambio hostiles.</a:t>
          </a:r>
          <a:endParaRPr lang="en-US" sz="2200" b="1" dirty="0"/>
        </a:p>
      </dgm:t>
    </dgm:pt>
    <dgm:pt modelId="{78A626BD-D477-4996-BABA-C3814782C298}" type="parTrans" cxnId="{B43C8B95-8CBE-42A1-A167-58EF43BC02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7A251F-0985-4EB2-926E-ECE7D92569BF}" type="sibTrans" cxnId="{B43C8B95-8CBE-42A1-A167-58EF43BC02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1E2D2E-A8C7-4020-80BB-CF1D0FB022AD}">
      <dgm:prSet phldrT="[Texto]" custT="1"/>
      <dgm:spPr/>
      <dgm:t>
        <a:bodyPr/>
        <a:lstStyle/>
        <a:p>
          <a:r>
            <a:rPr lang="es-EC" sz="2400" b="1" smtClean="0"/>
            <a:t>PODER MILITAR</a:t>
          </a:r>
          <a:endParaRPr lang="en-US" sz="2400" b="1" dirty="0"/>
        </a:p>
      </dgm:t>
    </dgm:pt>
    <dgm:pt modelId="{D757247C-F0CC-4BE9-923A-4FBF4E88A366}" type="parTrans" cxnId="{92B18B71-347D-4468-96D4-6B74F1220F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F86867-2D2A-425D-A8B0-D3669C0DDFC1}" type="sibTrans" cxnId="{92B18B71-347D-4468-96D4-6B74F1220FE6}">
      <dgm:prSet/>
      <dgm:spPr>
        <a:blipFill dpi="0" rotWithShape="0">
          <a:blip xmlns:r="http://schemas.openxmlformats.org/officeDocument/2006/relationships" r:embed="rId2">
            <a:alphaModFix amt="67000"/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8B0A78-34CB-454F-9F23-999D7F418AAE}">
      <dgm:prSet phldrT="[Texto]" custT="1"/>
      <dgm:spPr/>
      <dgm:t>
        <a:bodyPr/>
        <a:lstStyle/>
        <a:p>
          <a:r>
            <a:rPr lang="es-EC" sz="2100" b="1" smtClean="0">
              <a:solidFill>
                <a:schemeClr val="tx1"/>
              </a:solidFill>
            </a:rPr>
            <a:t>SEGURIDAD</a:t>
          </a:r>
          <a:endParaRPr lang="en-US" sz="2100" b="1" dirty="0">
            <a:solidFill>
              <a:schemeClr val="tx1"/>
            </a:solidFill>
          </a:endParaRPr>
        </a:p>
      </dgm:t>
    </dgm:pt>
    <dgm:pt modelId="{FCA40F4C-9C88-47E0-B337-7DDED5B70089}" type="parTrans" cxnId="{53DE72E9-5401-4997-9F4C-F786FFF498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637BA3-0788-4286-87AF-701524BEA86D}" type="sibTrans" cxnId="{53DE72E9-5401-4997-9F4C-F786FFF498CD}">
      <dgm:prSet/>
      <dgm:spPr>
        <a:blipFill rotWithShape="0">
          <a:blip xmlns:r="http://schemas.openxmlformats.org/officeDocument/2006/relationships" r:embed="rId2">
            <a:alphaModFix amt="67000"/>
          </a:blip>
          <a:stretch>
            <a:fillRect/>
          </a:stretch>
        </a:blip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E12F82-7EB7-41DF-B41F-C73970A5BEE7}">
      <dgm:prSet phldrT="[Texto]"/>
      <dgm:spPr/>
      <dgm:t>
        <a:bodyPr/>
        <a:lstStyle/>
        <a:p>
          <a:r>
            <a:rPr lang="es-EC" b="1" i="1" smtClean="0"/>
            <a:t>Expresión militar del Poder del Nacional.</a:t>
          </a:r>
          <a:endParaRPr lang="en-US" b="1" i="1" dirty="0"/>
        </a:p>
      </dgm:t>
    </dgm:pt>
    <dgm:pt modelId="{61B1E5E5-3B82-4EAC-9773-6A968ACA5F8D}" type="parTrans" cxnId="{E12F2A63-3F96-4D08-827F-B1E951C003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5B1F3-4833-4BDF-B71C-96B9D8108F72}" type="sibTrans" cxnId="{E12F2A63-3F96-4D08-827F-B1E951C003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CFBADE-C441-427E-A4B9-EEC9EB05AC94}">
      <dgm:prSet phldrT="[Texto]"/>
      <dgm:spPr/>
      <dgm:t>
        <a:bodyPr/>
        <a:lstStyle/>
        <a:p>
          <a:r>
            <a:rPr lang="es-EC" b="1" i="1" smtClean="0"/>
            <a:t>Organización política jurídica de la Nación</a:t>
          </a:r>
          <a:endParaRPr lang="en-US" b="1" i="1" dirty="0"/>
        </a:p>
      </dgm:t>
    </dgm:pt>
    <dgm:pt modelId="{BA920292-5B24-4667-8B70-A9FA85F8789C}" type="sibTrans" cxnId="{70543976-2DE0-47A7-8FA7-3AC8FAA22C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C3F7C0-2005-4ABA-8ED5-209D0F17D10B}" type="parTrans" cxnId="{70543976-2DE0-47A7-8FA7-3AC8FAA22C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D873BC-7381-4590-937A-EFD6AFDF7700}" type="pres">
      <dgm:prSet presAssocID="{747A0CC5-F244-4E3D-958D-B1C9305E4E0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FFEDA7-D0DC-4312-882F-57E0F884B981}" type="pres">
      <dgm:prSet presAssocID="{377FCDFB-E2F3-412A-A061-AA17CAA080E1}" presName="composite" presStyleCnt="0"/>
      <dgm:spPr/>
      <dgm:t>
        <a:bodyPr/>
        <a:lstStyle/>
        <a:p>
          <a:endParaRPr lang="es-EC"/>
        </a:p>
      </dgm:t>
    </dgm:pt>
    <dgm:pt modelId="{98884860-AD26-4A03-B0DE-1C4BC7B29A45}" type="pres">
      <dgm:prSet presAssocID="{377FCDFB-E2F3-412A-A061-AA17CAA080E1}" presName="Parent1" presStyleLbl="node1" presStyleIdx="0" presStyleCnt="6" custLinFactNeighborX="25305" custLinFactNeighborY="-1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8059-A408-4D57-8094-0BF2090EB618}" type="pres">
      <dgm:prSet presAssocID="{377FCDFB-E2F3-412A-A061-AA17CAA080E1}" presName="Childtext1" presStyleLbl="revTx" presStyleIdx="0" presStyleCnt="3" custScaleX="156957" custScaleY="168513" custLinFactY="100000" custLinFactNeighborX="-16451" custLinFactNeighborY="193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E3BC-28AD-4087-861A-87F07E89142D}" type="pres">
      <dgm:prSet presAssocID="{377FCDFB-E2F3-412A-A061-AA17CAA080E1}" presName="BalanceSpacing" presStyleCnt="0"/>
      <dgm:spPr/>
      <dgm:t>
        <a:bodyPr/>
        <a:lstStyle/>
        <a:p>
          <a:endParaRPr lang="es-EC"/>
        </a:p>
      </dgm:t>
    </dgm:pt>
    <dgm:pt modelId="{76CDBF68-6EF4-4336-87C7-48AB1CBF108D}" type="pres">
      <dgm:prSet presAssocID="{377FCDFB-E2F3-412A-A061-AA17CAA080E1}" presName="BalanceSpacing1" presStyleCnt="0"/>
      <dgm:spPr/>
      <dgm:t>
        <a:bodyPr/>
        <a:lstStyle/>
        <a:p>
          <a:endParaRPr lang="es-EC"/>
        </a:p>
      </dgm:t>
    </dgm:pt>
    <dgm:pt modelId="{CC4B60EB-9481-4061-A04A-6687090D842F}" type="pres">
      <dgm:prSet presAssocID="{31A2E035-4663-47F4-AD97-EBD76D579368}" presName="Accent1Text" presStyleLbl="node1" presStyleIdx="1" presStyleCnt="6" custLinFactNeighborX="30424" custLinFactNeighborY="4377"/>
      <dgm:spPr/>
      <dgm:t>
        <a:bodyPr/>
        <a:lstStyle/>
        <a:p>
          <a:endParaRPr lang="en-US"/>
        </a:p>
      </dgm:t>
    </dgm:pt>
    <dgm:pt modelId="{32D95534-099A-46B2-9877-A65AFAF4F6FF}" type="pres">
      <dgm:prSet presAssocID="{31A2E035-4663-47F4-AD97-EBD76D579368}" presName="spaceBetweenRectangles" presStyleCnt="0"/>
      <dgm:spPr/>
      <dgm:t>
        <a:bodyPr/>
        <a:lstStyle/>
        <a:p>
          <a:endParaRPr lang="es-EC"/>
        </a:p>
      </dgm:t>
    </dgm:pt>
    <dgm:pt modelId="{3AE56FE9-F4D9-4ED5-8977-2538B2BE4CC9}" type="pres">
      <dgm:prSet presAssocID="{8F1E2D2E-A8C7-4020-80BB-CF1D0FB022AD}" presName="composite" presStyleCnt="0"/>
      <dgm:spPr/>
      <dgm:t>
        <a:bodyPr/>
        <a:lstStyle/>
        <a:p>
          <a:endParaRPr lang="es-EC"/>
        </a:p>
      </dgm:t>
    </dgm:pt>
    <dgm:pt modelId="{B4684319-B3B4-472A-9F66-D4AA54BB44FC}" type="pres">
      <dgm:prSet presAssocID="{8F1E2D2E-A8C7-4020-80BB-CF1D0FB022AD}" presName="Parent1" presStyleLbl="node1" presStyleIdx="2" presStyleCnt="6" custLinFactNeighborX="15167" custLinFactNeighborY="-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BD913-191D-4BD4-B90D-74B6C511DF31}" type="pres">
      <dgm:prSet presAssocID="{8F1E2D2E-A8C7-4020-80BB-CF1D0FB022AD}" presName="Childtext1" presStyleLbl="revTx" presStyleIdx="1" presStyleCnt="3" custLinFactX="100000" custLinFactY="-46280" custLinFactNeighborX="12463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85EA8-9817-4FAA-9E12-4601D63D75B9}" type="pres">
      <dgm:prSet presAssocID="{8F1E2D2E-A8C7-4020-80BB-CF1D0FB022AD}" presName="BalanceSpacing" presStyleCnt="0"/>
      <dgm:spPr/>
      <dgm:t>
        <a:bodyPr/>
        <a:lstStyle/>
        <a:p>
          <a:endParaRPr lang="es-EC"/>
        </a:p>
      </dgm:t>
    </dgm:pt>
    <dgm:pt modelId="{8B4626DD-7AE5-4987-9B35-54F9FEAC71A1}" type="pres">
      <dgm:prSet presAssocID="{8F1E2D2E-A8C7-4020-80BB-CF1D0FB022AD}" presName="BalanceSpacing1" presStyleCnt="0"/>
      <dgm:spPr/>
      <dgm:t>
        <a:bodyPr/>
        <a:lstStyle/>
        <a:p>
          <a:endParaRPr lang="es-EC"/>
        </a:p>
      </dgm:t>
    </dgm:pt>
    <dgm:pt modelId="{067E0F2E-A94C-45EC-8E0A-88AA16B49FEC}" type="pres">
      <dgm:prSet presAssocID="{0FF86867-2D2A-425D-A8B0-D3669C0DDFC1}" presName="Accent1Text" presStyleLbl="node1" presStyleIdx="3" presStyleCnt="6" custLinFactNeighborX="33769" custLinFactNeighborY="-554"/>
      <dgm:spPr/>
      <dgm:t>
        <a:bodyPr/>
        <a:lstStyle/>
        <a:p>
          <a:endParaRPr lang="en-US"/>
        </a:p>
      </dgm:t>
    </dgm:pt>
    <dgm:pt modelId="{D6AF8D3C-DDBA-4DC1-B380-237AC3941CF8}" type="pres">
      <dgm:prSet presAssocID="{0FF86867-2D2A-425D-A8B0-D3669C0DDFC1}" presName="spaceBetweenRectangles" presStyleCnt="0"/>
      <dgm:spPr/>
      <dgm:t>
        <a:bodyPr/>
        <a:lstStyle/>
        <a:p>
          <a:endParaRPr lang="es-EC"/>
        </a:p>
      </dgm:t>
    </dgm:pt>
    <dgm:pt modelId="{3897623F-567E-4943-87E2-D538FF11C99D}" type="pres">
      <dgm:prSet presAssocID="{FF8B0A78-34CB-454F-9F23-999D7F418AAE}" presName="composite" presStyleCnt="0"/>
      <dgm:spPr/>
      <dgm:t>
        <a:bodyPr/>
        <a:lstStyle/>
        <a:p>
          <a:endParaRPr lang="es-EC"/>
        </a:p>
      </dgm:t>
    </dgm:pt>
    <dgm:pt modelId="{39A5D215-C870-43E0-A545-9C24189E8F3F}" type="pres">
      <dgm:prSet presAssocID="{FF8B0A78-34CB-454F-9F23-999D7F418AAE}" presName="Parent1" presStyleLbl="node1" presStyleIdx="4" presStyleCnt="6" custLinFactNeighborX="-86467" custLinFactNeighborY="1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68F9-ADCC-4AAA-82B6-CB5398C0EA77}" type="pres">
      <dgm:prSet presAssocID="{FF8B0A78-34CB-454F-9F23-999D7F418AAE}" presName="Childtext1" presStyleLbl="revTx" presStyleIdx="2" presStyleCnt="3" custLinFactX="-100000" custLinFactY="-42390" custLinFactNeighborX="-12268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4AF10-4187-4481-8A34-63E89A44B4D3}" type="pres">
      <dgm:prSet presAssocID="{FF8B0A78-34CB-454F-9F23-999D7F418AAE}" presName="BalanceSpacing" presStyleCnt="0"/>
      <dgm:spPr/>
      <dgm:t>
        <a:bodyPr/>
        <a:lstStyle/>
        <a:p>
          <a:endParaRPr lang="es-EC"/>
        </a:p>
      </dgm:t>
    </dgm:pt>
    <dgm:pt modelId="{6235EA55-C705-4103-B97E-5BB68FD948D1}" type="pres">
      <dgm:prSet presAssocID="{FF8B0A78-34CB-454F-9F23-999D7F418AAE}" presName="BalanceSpacing1" presStyleCnt="0"/>
      <dgm:spPr/>
      <dgm:t>
        <a:bodyPr/>
        <a:lstStyle/>
        <a:p>
          <a:endParaRPr lang="es-EC"/>
        </a:p>
      </dgm:t>
    </dgm:pt>
    <dgm:pt modelId="{5DF7D54A-E7CD-405E-86D3-8BEED8E26A2D}" type="pres">
      <dgm:prSet presAssocID="{1E637BA3-0788-4286-87AF-701524BEA86D}" presName="Accent1Text" presStyleLbl="node1" presStyleIdx="5" presStyleCnt="6" custLinFactNeighborX="-84214" custLinFactNeighborY="-10718"/>
      <dgm:spPr/>
      <dgm:t>
        <a:bodyPr/>
        <a:lstStyle/>
        <a:p>
          <a:endParaRPr lang="en-US"/>
        </a:p>
      </dgm:t>
    </dgm:pt>
  </dgm:ptLst>
  <dgm:cxnLst>
    <dgm:cxn modelId="{70543976-2DE0-47A7-8FA7-3AC8FAA22C49}" srcId="{8F1E2D2E-A8C7-4020-80BB-CF1D0FB022AD}" destId="{07CFBADE-C441-427E-A4B9-EEC9EB05AC94}" srcOrd="0" destOrd="0" parTransId="{77C3F7C0-2005-4ABA-8ED5-209D0F17D10B}" sibTransId="{BA920292-5B24-4667-8B70-A9FA85F8789C}"/>
    <dgm:cxn modelId="{B43C8B95-8CBE-42A1-A167-58EF43BC023F}" srcId="{377FCDFB-E2F3-412A-A061-AA17CAA080E1}" destId="{DAA4FF79-2697-44D4-9AB5-BFFE948F1B67}" srcOrd="0" destOrd="0" parTransId="{78A626BD-D477-4996-BABA-C3814782C298}" sibTransId="{EE7A251F-0985-4EB2-926E-ECE7D92569BF}"/>
    <dgm:cxn modelId="{7F3A9E74-8D44-4BB8-A5CD-55E0E88417A9}" type="presOf" srcId="{FF8B0A78-34CB-454F-9F23-999D7F418AAE}" destId="{39A5D215-C870-43E0-A545-9C24189E8F3F}" srcOrd="0" destOrd="0" presId="urn:microsoft.com/office/officeart/2008/layout/AlternatingHexagons"/>
    <dgm:cxn modelId="{53DE72E9-5401-4997-9F4C-F786FFF498CD}" srcId="{747A0CC5-F244-4E3D-958D-B1C9305E4E0E}" destId="{FF8B0A78-34CB-454F-9F23-999D7F418AAE}" srcOrd="2" destOrd="0" parTransId="{FCA40F4C-9C88-47E0-B337-7DDED5B70089}" sibTransId="{1E637BA3-0788-4286-87AF-701524BEA86D}"/>
    <dgm:cxn modelId="{7C72A949-548A-480B-8864-F484606A4B1A}" srcId="{747A0CC5-F244-4E3D-958D-B1C9305E4E0E}" destId="{377FCDFB-E2F3-412A-A061-AA17CAA080E1}" srcOrd="0" destOrd="0" parTransId="{23D729F0-FA94-44C0-A7D9-4415B81DE67C}" sibTransId="{31A2E035-4663-47F4-AD97-EBD76D579368}"/>
    <dgm:cxn modelId="{A5FDD136-E238-4CB6-9D33-30CF53E23D9F}" type="presOf" srcId="{1E637BA3-0788-4286-87AF-701524BEA86D}" destId="{5DF7D54A-E7CD-405E-86D3-8BEED8E26A2D}" srcOrd="0" destOrd="0" presId="urn:microsoft.com/office/officeart/2008/layout/AlternatingHexagons"/>
    <dgm:cxn modelId="{AEDFD47C-AEF4-4C36-93C5-5FD11D83665A}" type="presOf" srcId="{0FF86867-2D2A-425D-A8B0-D3669C0DDFC1}" destId="{067E0F2E-A94C-45EC-8E0A-88AA16B49FEC}" srcOrd="0" destOrd="0" presId="urn:microsoft.com/office/officeart/2008/layout/AlternatingHexagons"/>
    <dgm:cxn modelId="{FCF4D848-89A9-497B-8E0E-D4A4B2040910}" type="presOf" srcId="{DAA4FF79-2697-44D4-9AB5-BFFE948F1B67}" destId="{D7878059-A408-4D57-8094-0BF2090EB618}" srcOrd="0" destOrd="0" presId="urn:microsoft.com/office/officeart/2008/layout/AlternatingHexagons"/>
    <dgm:cxn modelId="{92B18B71-347D-4468-96D4-6B74F1220FE6}" srcId="{747A0CC5-F244-4E3D-958D-B1C9305E4E0E}" destId="{8F1E2D2E-A8C7-4020-80BB-CF1D0FB022AD}" srcOrd="1" destOrd="0" parTransId="{D757247C-F0CC-4BE9-923A-4FBF4E88A366}" sibTransId="{0FF86867-2D2A-425D-A8B0-D3669C0DDFC1}"/>
    <dgm:cxn modelId="{7C8D5ED0-AD39-4135-8554-DFDD21929474}" type="presOf" srcId="{377FCDFB-E2F3-412A-A061-AA17CAA080E1}" destId="{98884860-AD26-4A03-B0DE-1C4BC7B29A45}" srcOrd="0" destOrd="0" presId="urn:microsoft.com/office/officeart/2008/layout/AlternatingHexagons"/>
    <dgm:cxn modelId="{383B93B8-2728-4736-9B90-18DB128AA0DF}" type="presOf" srcId="{8F1E2D2E-A8C7-4020-80BB-CF1D0FB022AD}" destId="{B4684319-B3B4-472A-9F66-D4AA54BB44FC}" srcOrd="0" destOrd="0" presId="urn:microsoft.com/office/officeart/2008/layout/AlternatingHexagons"/>
    <dgm:cxn modelId="{9A6FFFCB-62BE-4081-A894-550B011830E5}" type="presOf" srcId="{31A2E035-4663-47F4-AD97-EBD76D579368}" destId="{CC4B60EB-9481-4061-A04A-6687090D842F}" srcOrd="0" destOrd="0" presId="urn:microsoft.com/office/officeart/2008/layout/AlternatingHexagons"/>
    <dgm:cxn modelId="{46BCE3D0-9688-4F39-B970-D03479613F03}" type="presOf" srcId="{25E12F82-7EB7-41DF-B41F-C73970A5BEE7}" destId="{F50568F9-ADCC-4AAA-82B6-CB5398C0EA77}" srcOrd="0" destOrd="0" presId="urn:microsoft.com/office/officeart/2008/layout/AlternatingHexagons"/>
    <dgm:cxn modelId="{CE16A144-5C60-413D-A873-0FF46063A7D4}" type="presOf" srcId="{07CFBADE-C441-427E-A4B9-EEC9EB05AC94}" destId="{334BD913-191D-4BD4-B90D-74B6C511DF31}" srcOrd="0" destOrd="0" presId="urn:microsoft.com/office/officeart/2008/layout/AlternatingHexagons"/>
    <dgm:cxn modelId="{E12F2A63-3F96-4D08-827F-B1E951C003DE}" srcId="{FF8B0A78-34CB-454F-9F23-999D7F418AAE}" destId="{25E12F82-7EB7-41DF-B41F-C73970A5BEE7}" srcOrd="0" destOrd="0" parTransId="{61B1E5E5-3B82-4EAC-9773-6A968ACA5F8D}" sibTransId="{FCE5B1F3-4833-4BDF-B71C-96B9D8108F72}"/>
    <dgm:cxn modelId="{C3E57DCD-F2D9-42A2-9000-C4784A5BCE36}" type="presOf" srcId="{747A0CC5-F244-4E3D-958D-B1C9305E4E0E}" destId="{4CD873BC-7381-4590-937A-EFD6AFDF7700}" srcOrd="0" destOrd="0" presId="urn:microsoft.com/office/officeart/2008/layout/AlternatingHexagons"/>
    <dgm:cxn modelId="{B61A1E6C-2E39-4E2B-9B52-91665904332B}" type="presParOf" srcId="{4CD873BC-7381-4590-937A-EFD6AFDF7700}" destId="{18FFEDA7-D0DC-4312-882F-57E0F884B981}" srcOrd="0" destOrd="0" presId="urn:microsoft.com/office/officeart/2008/layout/AlternatingHexagons"/>
    <dgm:cxn modelId="{B2855EA0-D857-4D0E-84FC-DF53991654C5}" type="presParOf" srcId="{18FFEDA7-D0DC-4312-882F-57E0F884B981}" destId="{98884860-AD26-4A03-B0DE-1C4BC7B29A45}" srcOrd="0" destOrd="0" presId="urn:microsoft.com/office/officeart/2008/layout/AlternatingHexagons"/>
    <dgm:cxn modelId="{AD4FC889-D686-4DEB-B7C3-A63760334BB6}" type="presParOf" srcId="{18FFEDA7-D0DC-4312-882F-57E0F884B981}" destId="{D7878059-A408-4D57-8094-0BF2090EB618}" srcOrd="1" destOrd="0" presId="urn:microsoft.com/office/officeart/2008/layout/AlternatingHexagons"/>
    <dgm:cxn modelId="{DB07388B-AAA3-453A-9AE9-4B0778223210}" type="presParOf" srcId="{18FFEDA7-D0DC-4312-882F-57E0F884B981}" destId="{E986E3BC-28AD-4087-861A-87F07E89142D}" srcOrd="2" destOrd="0" presId="urn:microsoft.com/office/officeart/2008/layout/AlternatingHexagons"/>
    <dgm:cxn modelId="{EB27FDA8-6717-49BA-BC2C-ACFCD7911186}" type="presParOf" srcId="{18FFEDA7-D0DC-4312-882F-57E0F884B981}" destId="{76CDBF68-6EF4-4336-87C7-48AB1CBF108D}" srcOrd="3" destOrd="0" presId="urn:microsoft.com/office/officeart/2008/layout/AlternatingHexagons"/>
    <dgm:cxn modelId="{AE0A3C5D-A3C1-4210-8F3A-9D3BD4EDDB6A}" type="presParOf" srcId="{18FFEDA7-D0DC-4312-882F-57E0F884B981}" destId="{CC4B60EB-9481-4061-A04A-6687090D842F}" srcOrd="4" destOrd="0" presId="urn:microsoft.com/office/officeart/2008/layout/AlternatingHexagons"/>
    <dgm:cxn modelId="{1EA0C3B1-9557-427A-A219-EED8B755FB28}" type="presParOf" srcId="{4CD873BC-7381-4590-937A-EFD6AFDF7700}" destId="{32D95534-099A-46B2-9877-A65AFAF4F6FF}" srcOrd="1" destOrd="0" presId="urn:microsoft.com/office/officeart/2008/layout/AlternatingHexagons"/>
    <dgm:cxn modelId="{64DC553B-83F8-4FE9-AFD7-45D51626843A}" type="presParOf" srcId="{4CD873BC-7381-4590-937A-EFD6AFDF7700}" destId="{3AE56FE9-F4D9-4ED5-8977-2538B2BE4CC9}" srcOrd="2" destOrd="0" presId="urn:microsoft.com/office/officeart/2008/layout/AlternatingHexagons"/>
    <dgm:cxn modelId="{158D029F-D2AF-43F1-947A-29E77CB8E599}" type="presParOf" srcId="{3AE56FE9-F4D9-4ED5-8977-2538B2BE4CC9}" destId="{B4684319-B3B4-472A-9F66-D4AA54BB44FC}" srcOrd="0" destOrd="0" presId="urn:microsoft.com/office/officeart/2008/layout/AlternatingHexagons"/>
    <dgm:cxn modelId="{8F3BB230-EC9A-4235-A818-9EA23B48949E}" type="presParOf" srcId="{3AE56FE9-F4D9-4ED5-8977-2538B2BE4CC9}" destId="{334BD913-191D-4BD4-B90D-74B6C511DF31}" srcOrd="1" destOrd="0" presId="urn:microsoft.com/office/officeart/2008/layout/AlternatingHexagons"/>
    <dgm:cxn modelId="{4E0F86DB-549A-4C55-9B72-98E0436501B6}" type="presParOf" srcId="{3AE56FE9-F4D9-4ED5-8977-2538B2BE4CC9}" destId="{F8C85EA8-9817-4FAA-9E12-4601D63D75B9}" srcOrd="2" destOrd="0" presId="urn:microsoft.com/office/officeart/2008/layout/AlternatingHexagons"/>
    <dgm:cxn modelId="{94AFC880-57A9-4549-8A87-11A3BFF004C0}" type="presParOf" srcId="{3AE56FE9-F4D9-4ED5-8977-2538B2BE4CC9}" destId="{8B4626DD-7AE5-4987-9B35-54F9FEAC71A1}" srcOrd="3" destOrd="0" presId="urn:microsoft.com/office/officeart/2008/layout/AlternatingHexagons"/>
    <dgm:cxn modelId="{FAE47DD5-750C-44CE-AB86-7C7F45DDB77F}" type="presParOf" srcId="{3AE56FE9-F4D9-4ED5-8977-2538B2BE4CC9}" destId="{067E0F2E-A94C-45EC-8E0A-88AA16B49FEC}" srcOrd="4" destOrd="0" presId="urn:microsoft.com/office/officeart/2008/layout/AlternatingHexagons"/>
    <dgm:cxn modelId="{715C8335-02BC-47AF-904E-E112F3A5C22E}" type="presParOf" srcId="{4CD873BC-7381-4590-937A-EFD6AFDF7700}" destId="{D6AF8D3C-DDBA-4DC1-B380-237AC3941CF8}" srcOrd="3" destOrd="0" presId="urn:microsoft.com/office/officeart/2008/layout/AlternatingHexagons"/>
    <dgm:cxn modelId="{5F5EBE37-ED79-498A-87D5-A64398E6A50C}" type="presParOf" srcId="{4CD873BC-7381-4590-937A-EFD6AFDF7700}" destId="{3897623F-567E-4943-87E2-D538FF11C99D}" srcOrd="4" destOrd="0" presId="urn:microsoft.com/office/officeart/2008/layout/AlternatingHexagons"/>
    <dgm:cxn modelId="{1E48F994-CF49-4A04-BF65-8925A847C814}" type="presParOf" srcId="{3897623F-567E-4943-87E2-D538FF11C99D}" destId="{39A5D215-C870-43E0-A545-9C24189E8F3F}" srcOrd="0" destOrd="0" presId="urn:microsoft.com/office/officeart/2008/layout/AlternatingHexagons"/>
    <dgm:cxn modelId="{395F56E9-4E0B-4159-8A72-09D851A5F7B6}" type="presParOf" srcId="{3897623F-567E-4943-87E2-D538FF11C99D}" destId="{F50568F9-ADCC-4AAA-82B6-CB5398C0EA77}" srcOrd="1" destOrd="0" presId="urn:microsoft.com/office/officeart/2008/layout/AlternatingHexagons"/>
    <dgm:cxn modelId="{F61790FB-3681-4761-9E3F-05ACC393F107}" type="presParOf" srcId="{3897623F-567E-4943-87E2-D538FF11C99D}" destId="{A6C4AF10-4187-4481-8A34-63E89A44B4D3}" srcOrd="2" destOrd="0" presId="urn:microsoft.com/office/officeart/2008/layout/AlternatingHexagons"/>
    <dgm:cxn modelId="{254E51F7-5E36-49A9-A4F5-FFF769DE39A1}" type="presParOf" srcId="{3897623F-567E-4943-87E2-D538FF11C99D}" destId="{6235EA55-C705-4103-B97E-5BB68FD948D1}" srcOrd="3" destOrd="0" presId="urn:microsoft.com/office/officeart/2008/layout/AlternatingHexagons"/>
    <dgm:cxn modelId="{6C31A3E1-BD11-44F7-9ABE-C295B640D7CE}" type="presParOf" srcId="{3897623F-567E-4943-87E2-D538FF11C99D}" destId="{5DF7D54A-E7CD-405E-86D3-8BEED8E26A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A23B41-C37F-4FEB-8A34-CF03A29B8101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7814F-A276-45C2-9629-47368D63CA79}">
      <dgm:prSet custT="1"/>
      <dgm:spPr/>
      <dgm:t>
        <a:bodyPr/>
        <a:lstStyle/>
        <a:p>
          <a:pPr rtl="0"/>
          <a:r>
            <a:rPr lang="es-EC" sz="1600" b="1" dirty="0" smtClean="0"/>
            <a:t>DECRETO 647: Z.S.E: TERRESTRES – AÉREAS Y MARÍTIMAS</a:t>
          </a:r>
          <a:endParaRPr lang="en-US" sz="1600" dirty="0"/>
        </a:p>
      </dgm:t>
    </dgm:pt>
    <dgm:pt modelId="{A437D8A8-072E-4E12-8D9C-B923A923BF13}" type="parTrans" cxnId="{D2CD44B5-3943-417C-B29A-010CBA5812A3}">
      <dgm:prSet/>
      <dgm:spPr/>
      <dgm:t>
        <a:bodyPr/>
        <a:lstStyle/>
        <a:p>
          <a:endParaRPr lang="en-US"/>
        </a:p>
      </dgm:t>
    </dgm:pt>
    <dgm:pt modelId="{E1BF482B-626D-403D-B740-1D6540D59BB0}" type="sibTrans" cxnId="{D2CD44B5-3943-417C-B29A-010CBA5812A3}">
      <dgm:prSet/>
      <dgm:spPr/>
      <dgm:t>
        <a:bodyPr/>
        <a:lstStyle/>
        <a:p>
          <a:endParaRPr lang="en-US"/>
        </a:p>
      </dgm:t>
    </dgm:pt>
    <dgm:pt modelId="{CDBD95D4-478F-4FCE-A908-60C165E404EB}" type="pres">
      <dgm:prSet presAssocID="{0AA23B41-C37F-4FEB-8A34-CF03A29B81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C99F59D-6AAD-4C3A-8784-0B762FC05FA5}" type="pres">
      <dgm:prSet presAssocID="{E8B7814F-A276-45C2-9629-47368D63CA79}" presName="composite" presStyleCnt="0"/>
      <dgm:spPr/>
    </dgm:pt>
    <dgm:pt modelId="{B94804E2-A4CA-4AAA-A0CB-8F8EF7ED3E55}" type="pres">
      <dgm:prSet presAssocID="{E8B7814F-A276-45C2-9629-47368D63CA79}" presName="Accent" presStyleLbl="alignNode1" presStyleIdx="0" presStyleCnt="1">
        <dgm:presLayoutVars>
          <dgm:chMax val="0"/>
          <dgm:chPref val="0"/>
        </dgm:presLayoutVars>
      </dgm:prSet>
      <dgm:spPr/>
    </dgm:pt>
    <dgm:pt modelId="{2AA58BB3-D440-42C3-8E01-17A024AF8F89}" type="pres">
      <dgm:prSet presAssocID="{E8B7814F-A276-45C2-9629-47368D63CA7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E1D695-7EBA-4D18-A5CA-5336D91CECF8}" type="pres">
      <dgm:prSet presAssocID="{E8B7814F-A276-45C2-9629-47368D63CA79}" presName="Parent" presStyleLbl="fgAccFollowNode1" presStyleIdx="0" presStyleCnt="1" custLinFactNeighborX="3068" custLinFactNeighborY="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B01CF-B535-43C6-A053-B3F4DD884145}" type="pres">
      <dgm:prSet presAssocID="{E8B7814F-A276-45C2-9629-47368D63CA79}" presName="Space" presStyleCnt="0">
        <dgm:presLayoutVars>
          <dgm:chMax val="0"/>
          <dgm:chPref val="0"/>
        </dgm:presLayoutVars>
      </dgm:prSet>
      <dgm:spPr/>
    </dgm:pt>
  </dgm:ptLst>
  <dgm:cxnLst>
    <dgm:cxn modelId="{989099ED-918C-4077-8891-193CC047B5B2}" type="presOf" srcId="{0AA23B41-C37F-4FEB-8A34-CF03A29B8101}" destId="{CDBD95D4-478F-4FCE-A908-60C165E404EB}" srcOrd="0" destOrd="0" presId="urn:microsoft.com/office/officeart/2008/layout/AlternatingPictureCircles"/>
    <dgm:cxn modelId="{D2CD44B5-3943-417C-B29A-010CBA5812A3}" srcId="{0AA23B41-C37F-4FEB-8A34-CF03A29B8101}" destId="{E8B7814F-A276-45C2-9629-47368D63CA79}" srcOrd="0" destOrd="0" parTransId="{A437D8A8-072E-4E12-8D9C-B923A923BF13}" sibTransId="{E1BF482B-626D-403D-B740-1D6540D59BB0}"/>
    <dgm:cxn modelId="{3F81EFA0-BCC5-4DCC-A818-51080FA2D9FC}" type="presOf" srcId="{E8B7814F-A276-45C2-9629-47368D63CA79}" destId="{81E1D695-7EBA-4D18-A5CA-5336D91CECF8}" srcOrd="0" destOrd="0" presId="urn:microsoft.com/office/officeart/2008/layout/AlternatingPictureCircles"/>
    <dgm:cxn modelId="{C9DA3B66-F0E2-422C-B875-3420B35A1FE5}" type="presParOf" srcId="{CDBD95D4-478F-4FCE-A908-60C165E404EB}" destId="{7C99F59D-6AAD-4C3A-8784-0B762FC05FA5}" srcOrd="0" destOrd="0" presId="urn:microsoft.com/office/officeart/2008/layout/AlternatingPictureCircles"/>
    <dgm:cxn modelId="{36C7B301-5C2D-404C-B2DE-1C151126A10B}" type="presParOf" srcId="{7C99F59D-6AAD-4C3A-8784-0B762FC05FA5}" destId="{B94804E2-A4CA-4AAA-A0CB-8F8EF7ED3E55}" srcOrd="0" destOrd="0" presId="urn:microsoft.com/office/officeart/2008/layout/AlternatingPictureCircles"/>
    <dgm:cxn modelId="{2C1FEEB8-F27D-473B-8F31-CE338650E148}" type="presParOf" srcId="{7C99F59D-6AAD-4C3A-8784-0B762FC05FA5}" destId="{2AA58BB3-D440-42C3-8E01-17A024AF8F89}" srcOrd="1" destOrd="0" presId="urn:microsoft.com/office/officeart/2008/layout/AlternatingPictureCircles"/>
    <dgm:cxn modelId="{C18A02AC-3C5C-44E7-8150-FFF7DCF76C22}" type="presParOf" srcId="{7C99F59D-6AAD-4C3A-8784-0B762FC05FA5}" destId="{81E1D695-7EBA-4D18-A5CA-5336D91CECF8}" srcOrd="2" destOrd="0" presId="urn:microsoft.com/office/officeart/2008/layout/AlternatingPictureCircles"/>
    <dgm:cxn modelId="{14FE1D22-2F65-4DD1-8ABF-AB13A34B36C3}" type="presParOf" srcId="{7C99F59D-6AAD-4C3A-8784-0B762FC05FA5}" destId="{DF2B01CF-B535-43C6-A053-B3F4DD88414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51FC2A-72AA-4599-8EA5-2566177AD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A0C6D4-07D8-4986-BD65-B43EF7319EE6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Según su enfoque:</a:t>
          </a:r>
          <a:endParaRPr lang="es-EC" dirty="0"/>
        </a:p>
      </dgm:t>
    </dgm:pt>
    <dgm:pt modelId="{E47C78A3-8B66-4560-9A03-7E687CD8DA0D}" type="parTrans" cxnId="{5951202B-8436-4A18-A580-F7542C7A2845}">
      <dgm:prSet/>
      <dgm:spPr/>
      <dgm:t>
        <a:bodyPr/>
        <a:lstStyle/>
        <a:p>
          <a:endParaRPr lang="es-EC"/>
        </a:p>
      </dgm:t>
    </dgm:pt>
    <dgm:pt modelId="{E082998E-4D64-4232-86DE-C206CDF0B7C0}" type="sibTrans" cxnId="{5951202B-8436-4A18-A580-F7542C7A2845}">
      <dgm:prSet/>
      <dgm:spPr/>
      <dgm:t>
        <a:bodyPr/>
        <a:lstStyle/>
        <a:p>
          <a:endParaRPr lang="es-EC"/>
        </a:p>
      </dgm:t>
    </dgm:pt>
    <dgm:pt modelId="{1E0AAD53-2C13-4E66-8D1E-81F794A017B2}">
      <dgm:prSet phldrT="[Texto]"/>
      <dgm:spPr/>
      <dgm:t>
        <a:bodyPr/>
        <a:lstStyle/>
        <a:p>
          <a:r>
            <a:rPr lang="es-EC" dirty="0" smtClean="0"/>
            <a:t>Mixta</a:t>
          </a:r>
          <a:endParaRPr lang="es-EC" dirty="0"/>
        </a:p>
      </dgm:t>
    </dgm:pt>
    <dgm:pt modelId="{2BCA32CB-3A51-4D0C-886A-5D736BA96405}" type="parTrans" cxnId="{E4226359-8A38-4361-963B-34A1BC1A00B3}">
      <dgm:prSet/>
      <dgm:spPr/>
      <dgm:t>
        <a:bodyPr/>
        <a:lstStyle/>
        <a:p>
          <a:endParaRPr lang="es-EC"/>
        </a:p>
      </dgm:t>
    </dgm:pt>
    <dgm:pt modelId="{5B17C7B3-F967-46AC-87CF-8C972A87AC87}" type="sibTrans" cxnId="{E4226359-8A38-4361-963B-34A1BC1A00B3}">
      <dgm:prSet/>
      <dgm:spPr/>
      <dgm:t>
        <a:bodyPr/>
        <a:lstStyle/>
        <a:p>
          <a:endParaRPr lang="es-EC"/>
        </a:p>
      </dgm:t>
    </dgm:pt>
    <dgm:pt modelId="{4F4EF539-BF4B-420F-8EB2-6528595A162D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Según su alcance:</a:t>
          </a:r>
          <a:endParaRPr lang="es-EC" dirty="0"/>
        </a:p>
      </dgm:t>
    </dgm:pt>
    <dgm:pt modelId="{7B613BEE-6825-460C-BDB5-A94FE4D3CE4A}" type="parTrans" cxnId="{BEFD3F9B-A3B4-457C-913F-6BA06E23FFED}">
      <dgm:prSet/>
      <dgm:spPr/>
      <dgm:t>
        <a:bodyPr/>
        <a:lstStyle/>
        <a:p>
          <a:endParaRPr lang="es-EC"/>
        </a:p>
      </dgm:t>
    </dgm:pt>
    <dgm:pt modelId="{A0CF7C69-02D7-4393-B3C7-706BED4D97CC}" type="sibTrans" cxnId="{BEFD3F9B-A3B4-457C-913F-6BA06E23FFED}">
      <dgm:prSet/>
      <dgm:spPr/>
      <dgm:t>
        <a:bodyPr/>
        <a:lstStyle/>
        <a:p>
          <a:endParaRPr lang="es-EC"/>
        </a:p>
      </dgm:t>
    </dgm:pt>
    <dgm:pt modelId="{9CD2B0CD-62B8-4C06-90A5-9C41E22BDFF4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32BDB362-B01F-44AE-9E7A-DC3B9F610227}" type="parTrans" cxnId="{9839EE5B-0872-445F-9121-A36F8A110F0C}">
      <dgm:prSet/>
      <dgm:spPr/>
      <dgm:t>
        <a:bodyPr/>
        <a:lstStyle/>
        <a:p>
          <a:endParaRPr lang="es-EC"/>
        </a:p>
      </dgm:t>
    </dgm:pt>
    <dgm:pt modelId="{65864455-61A6-45D1-973B-DD29866BE811}" type="sibTrans" cxnId="{9839EE5B-0872-445F-9121-A36F8A110F0C}">
      <dgm:prSet/>
      <dgm:spPr/>
      <dgm:t>
        <a:bodyPr/>
        <a:lstStyle/>
        <a:p>
          <a:endParaRPr lang="es-EC"/>
        </a:p>
      </dgm:t>
    </dgm:pt>
    <dgm:pt modelId="{44837862-8938-4205-927E-CD112C136016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Según la fuente de datos:</a:t>
          </a:r>
          <a:endParaRPr lang="es-EC" dirty="0"/>
        </a:p>
      </dgm:t>
    </dgm:pt>
    <dgm:pt modelId="{C052F3B5-9E86-4A97-8E2A-7FBF7E6128C8}" type="parTrans" cxnId="{FC355FE0-D308-4655-808E-98238FB790A7}">
      <dgm:prSet/>
      <dgm:spPr/>
      <dgm:t>
        <a:bodyPr/>
        <a:lstStyle/>
        <a:p>
          <a:endParaRPr lang="es-EC"/>
        </a:p>
      </dgm:t>
    </dgm:pt>
    <dgm:pt modelId="{02B9B989-0B9F-4C96-8207-FEBCEE256238}" type="sibTrans" cxnId="{FC355FE0-D308-4655-808E-98238FB790A7}">
      <dgm:prSet/>
      <dgm:spPr/>
      <dgm:t>
        <a:bodyPr/>
        <a:lstStyle/>
        <a:p>
          <a:endParaRPr lang="es-EC"/>
        </a:p>
      </dgm:t>
    </dgm:pt>
    <dgm:pt modelId="{9B8256FB-A121-4276-8A4D-2040512D0C38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Según el diseño de la investigación:</a:t>
          </a:r>
          <a:endParaRPr lang="es-EC" dirty="0"/>
        </a:p>
      </dgm:t>
    </dgm:pt>
    <dgm:pt modelId="{CC385599-DD81-445C-95AC-B0962D819F74}" type="parTrans" cxnId="{25E3BADE-CFC6-4029-93E6-88BE17BF99F5}">
      <dgm:prSet/>
      <dgm:spPr/>
      <dgm:t>
        <a:bodyPr/>
        <a:lstStyle/>
        <a:p>
          <a:endParaRPr lang="es-EC"/>
        </a:p>
      </dgm:t>
    </dgm:pt>
    <dgm:pt modelId="{40B8A57D-F7D1-4145-872E-6008F068B5C6}" type="sibTrans" cxnId="{25E3BADE-CFC6-4029-93E6-88BE17BF99F5}">
      <dgm:prSet/>
      <dgm:spPr/>
      <dgm:t>
        <a:bodyPr/>
        <a:lstStyle/>
        <a:p>
          <a:endParaRPr lang="es-EC"/>
        </a:p>
      </dgm:t>
    </dgm:pt>
    <dgm:pt modelId="{AE124085-2338-4B3F-9D52-05D920628EC8}">
      <dgm:prSet phldrT="[Texto]"/>
      <dgm:spPr/>
      <dgm:t>
        <a:bodyPr/>
        <a:lstStyle/>
        <a:p>
          <a:r>
            <a:rPr lang="es-EC" dirty="0" smtClean="0"/>
            <a:t>De campo y bibliográfica</a:t>
          </a:r>
          <a:endParaRPr lang="es-EC" dirty="0"/>
        </a:p>
      </dgm:t>
    </dgm:pt>
    <dgm:pt modelId="{A5936213-2776-4932-B4D5-F9D4EE74C1B4}" type="parTrans" cxnId="{92E8FF60-3916-4FE7-A63A-08D4DF7E162E}">
      <dgm:prSet/>
      <dgm:spPr/>
      <dgm:t>
        <a:bodyPr/>
        <a:lstStyle/>
        <a:p>
          <a:endParaRPr lang="es-EC"/>
        </a:p>
      </dgm:t>
    </dgm:pt>
    <dgm:pt modelId="{2F7D5975-2008-4F4A-93E6-4DCCF936264A}" type="sibTrans" cxnId="{92E8FF60-3916-4FE7-A63A-08D4DF7E162E}">
      <dgm:prSet/>
      <dgm:spPr/>
      <dgm:t>
        <a:bodyPr/>
        <a:lstStyle/>
        <a:p>
          <a:endParaRPr lang="es-EC"/>
        </a:p>
      </dgm:t>
    </dgm:pt>
    <dgm:pt modelId="{1B56D053-2770-40E7-AE0C-EB72872242C4}">
      <dgm:prSet phldrT="[Texto]"/>
      <dgm:spPr/>
      <dgm:t>
        <a:bodyPr/>
        <a:lstStyle/>
        <a:p>
          <a:r>
            <a:rPr lang="es-EC" dirty="0" smtClean="0"/>
            <a:t>No experimental</a:t>
          </a:r>
          <a:endParaRPr lang="es-EC" dirty="0"/>
        </a:p>
      </dgm:t>
    </dgm:pt>
    <dgm:pt modelId="{F18A57A9-E9C2-47E3-8102-B89A73A0328F}" type="parTrans" cxnId="{FE711013-2659-4F1D-B7A6-1DD55EC3C11A}">
      <dgm:prSet/>
      <dgm:spPr/>
      <dgm:t>
        <a:bodyPr/>
        <a:lstStyle/>
        <a:p>
          <a:endParaRPr lang="es-EC"/>
        </a:p>
      </dgm:t>
    </dgm:pt>
    <dgm:pt modelId="{7602FEBF-37D2-4CBA-A979-C1870BDC3442}" type="sibTrans" cxnId="{FE711013-2659-4F1D-B7A6-1DD55EC3C11A}">
      <dgm:prSet/>
      <dgm:spPr/>
      <dgm:t>
        <a:bodyPr/>
        <a:lstStyle/>
        <a:p>
          <a:endParaRPr lang="es-EC"/>
        </a:p>
      </dgm:t>
    </dgm:pt>
    <dgm:pt modelId="{61E202CD-3AA5-465B-8246-23E13B0403FF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/>
            <a:t>Según su finalidad:</a:t>
          </a:r>
          <a:endParaRPr lang="es-EC" dirty="0"/>
        </a:p>
      </dgm:t>
    </dgm:pt>
    <dgm:pt modelId="{58654F24-E494-4010-B61B-021FB8083D7B}" type="parTrans" cxnId="{4324DB59-48BC-44A7-86EE-DCD49EA77B69}">
      <dgm:prSet/>
      <dgm:spPr/>
      <dgm:t>
        <a:bodyPr/>
        <a:lstStyle/>
        <a:p>
          <a:endParaRPr lang="es-EC"/>
        </a:p>
      </dgm:t>
    </dgm:pt>
    <dgm:pt modelId="{CDC1AF0C-B112-4B71-9E8C-12D2FC7DD84E}" type="sibTrans" cxnId="{4324DB59-48BC-44A7-86EE-DCD49EA77B69}">
      <dgm:prSet/>
      <dgm:spPr/>
      <dgm:t>
        <a:bodyPr/>
        <a:lstStyle/>
        <a:p>
          <a:endParaRPr lang="es-EC"/>
        </a:p>
      </dgm:t>
    </dgm:pt>
    <dgm:pt modelId="{31E3DA6F-7284-4545-B97B-8DF05DED40A2}">
      <dgm:prSet phldrT="[Texto]"/>
      <dgm:spPr/>
      <dgm:t>
        <a:bodyPr/>
        <a:lstStyle/>
        <a:p>
          <a:r>
            <a:rPr lang="es-EC" dirty="0" smtClean="0"/>
            <a:t>Básica</a:t>
          </a:r>
          <a:endParaRPr lang="es-EC" dirty="0"/>
        </a:p>
      </dgm:t>
    </dgm:pt>
    <dgm:pt modelId="{64FB4F90-700F-41B1-9F37-774D8B92593D}" type="parTrans" cxnId="{1BD18C9A-25C6-4923-A94A-68118B89E812}">
      <dgm:prSet/>
      <dgm:spPr/>
      <dgm:t>
        <a:bodyPr/>
        <a:lstStyle/>
        <a:p>
          <a:endParaRPr lang="es-EC"/>
        </a:p>
      </dgm:t>
    </dgm:pt>
    <dgm:pt modelId="{218D63D5-5C61-4A67-A20A-B2FEC4C49118}" type="sibTrans" cxnId="{1BD18C9A-25C6-4923-A94A-68118B89E812}">
      <dgm:prSet/>
      <dgm:spPr/>
      <dgm:t>
        <a:bodyPr/>
        <a:lstStyle/>
        <a:p>
          <a:endParaRPr lang="es-EC"/>
        </a:p>
      </dgm:t>
    </dgm:pt>
    <dgm:pt modelId="{DC01240C-10BD-43E5-BD8D-A56FCD0A62B1}" type="pres">
      <dgm:prSet presAssocID="{BD51FC2A-72AA-4599-8EA5-2566177AD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DBC21-FF2B-41CA-9A65-8507D848024E}" type="pres">
      <dgm:prSet presAssocID="{87A0C6D4-07D8-4986-BD65-B43EF7319EE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474CC0-1832-4FFF-8338-968C973EF41C}" type="pres">
      <dgm:prSet presAssocID="{87A0C6D4-07D8-4986-BD65-B43EF7319EE6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76548-8BBC-4194-818B-79F4D8EAEB87}" type="pres">
      <dgm:prSet presAssocID="{4F4EF539-BF4B-420F-8EB2-6528595A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6F183-2BBD-48E4-BE18-38A56C6FD96C}" type="pres">
      <dgm:prSet presAssocID="{4F4EF539-BF4B-420F-8EB2-6528595A162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3FE2BB-3892-42D8-8CCD-BDB7218E3B46}" type="pres">
      <dgm:prSet presAssocID="{44837862-8938-4205-927E-CD112C1360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A753B-5FDD-437E-9749-1211023A1E81}" type="pres">
      <dgm:prSet presAssocID="{44837862-8938-4205-927E-CD112C13601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C7D9-598F-4F6D-B5AF-E697862BD0DB}" type="pres">
      <dgm:prSet presAssocID="{9B8256FB-A121-4276-8A4D-2040512D0C3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98B081-99C8-4763-BB34-F6C1091ED143}" type="pres">
      <dgm:prSet presAssocID="{9B8256FB-A121-4276-8A4D-2040512D0C38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B206BC-3EF4-4DE9-B956-6EA96F2BFA31}" type="pres">
      <dgm:prSet presAssocID="{61E202CD-3AA5-465B-8246-23E13B0403F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30DFE-E4A9-48A8-8EF3-29DC4678AF27}" type="pres">
      <dgm:prSet presAssocID="{61E202CD-3AA5-465B-8246-23E13B0403FF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9EE5B-0872-445F-9121-A36F8A110F0C}" srcId="{4F4EF539-BF4B-420F-8EB2-6528595A162D}" destId="{9CD2B0CD-62B8-4C06-90A5-9C41E22BDFF4}" srcOrd="0" destOrd="0" parTransId="{32BDB362-B01F-44AE-9E7A-DC3B9F610227}" sibTransId="{65864455-61A6-45D1-973B-DD29866BE811}"/>
    <dgm:cxn modelId="{BD509B00-F46C-4C55-8762-A2211890C28C}" type="presOf" srcId="{9B8256FB-A121-4276-8A4D-2040512D0C38}" destId="{91D7C7D9-598F-4F6D-B5AF-E697862BD0DB}" srcOrd="0" destOrd="0" presId="urn:microsoft.com/office/officeart/2005/8/layout/vList2"/>
    <dgm:cxn modelId="{E4226359-8A38-4361-963B-34A1BC1A00B3}" srcId="{87A0C6D4-07D8-4986-BD65-B43EF7319EE6}" destId="{1E0AAD53-2C13-4E66-8D1E-81F794A017B2}" srcOrd="0" destOrd="0" parTransId="{2BCA32CB-3A51-4D0C-886A-5D736BA96405}" sibTransId="{5B17C7B3-F967-46AC-87CF-8C972A87AC87}"/>
    <dgm:cxn modelId="{87E50CC6-B9B6-4F01-A81A-9D0AC269C2AE}" type="presOf" srcId="{31E3DA6F-7284-4545-B97B-8DF05DED40A2}" destId="{BC230DFE-E4A9-48A8-8EF3-29DC4678AF27}" srcOrd="0" destOrd="0" presId="urn:microsoft.com/office/officeart/2005/8/layout/vList2"/>
    <dgm:cxn modelId="{C5F2E7DD-0D39-4723-BA0E-D12AAB9951DE}" type="presOf" srcId="{87A0C6D4-07D8-4986-BD65-B43EF7319EE6}" destId="{670DBC21-FF2B-41CA-9A65-8507D848024E}" srcOrd="0" destOrd="0" presId="urn:microsoft.com/office/officeart/2005/8/layout/vList2"/>
    <dgm:cxn modelId="{90E9E967-F26B-489D-9156-0C31D919D8EB}" type="presOf" srcId="{44837862-8938-4205-927E-CD112C136016}" destId="{6E3FE2BB-3892-42D8-8CCD-BDB7218E3B46}" srcOrd="0" destOrd="0" presId="urn:microsoft.com/office/officeart/2005/8/layout/vList2"/>
    <dgm:cxn modelId="{5951202B-8436-4A18-A580-F7542C7A2845}" srcId="{BD51FC2A-72AA-4599-8EA5-2566177AD344}" destId="{87A0C6D4-07D8-4986-BD65-B43EF7319EE6}" srcOrd="0" destOrd="0" parTransId="{E47C78A3-8B66-4560-9A03-7E687CD8DA0D}" sibTransId="{E082998E-4D64-4232-86DE-C206CDF0B7C0}"/>
    <dgm:cxn modelId="{1BD18C9A-25C6-4923-A94A-68118B89E812}" srcId="{61E202CD-3AA5-465B-8246-23E13B0403FF}" destId="{31E3DA6F-7284-4545-B97B-8DF05DED40A2}" srcOrd="0" destOrd="0" parTransId="{64FB4F90-700F-41B1-9F37-774D8B92593D}" sibTransId="{218D63D5-5C61-4A67-A20A-B2FEC4C49118}"/>
    <dgm:cxn modelId="{4B63A09E-930A-4992-B6A4-19DEEDD5385F}" type="presOf" srcId="{1E0AAD53-2C13-4E66-8D1E-81F794A017B2}" destId="{6E474CC0-1832-4FFF-8338-968C973EF41C}" srcOrd="0" destOrd="0" presId="urn:microsoft.com/office/officeart/2005/8/layout/vList2"/>
    <dgm:cxn modelId="{5CC86850-16D0-4D98-82B6-82D5B325DE6C}" type="presOf" srcId="{9CD2B0CD-62B8-4C06-90A5-9C41E22BDFF4}" destId="{8266F183-2BBD-48E4-BE18-38A56C6FD96C}" srcOrd="0" destOrd="0" presId="urn:microsoft.com/office/officeart/2005/8/layout/vList2"/>
    <dgm:cxn modelId="{1A21AC0E-7CB7-4099-A729-35D810FB3B68}" type="presOf" srcId="{4F4EF539-BF4B-420F-8EB2-6528595A162D}" destId="{FE276548-8BBC-4194-818B-79F4D8EAEB87}" srcOrd="0" destOrd="0" presId="urn:microsoft.com/office/officeart/2005/8/layout/vList2"/>
    <dgm:cxn modelId="{2C571C03-8987-4E77-B0D4-366C7FB26482}" type="presOf" srcId="{61E202CD-3AA5-465B-8246-23E13B0403FF}" destId="{B7B206BC-3EF4-4DE9-B956-6EA96F2BFA31}" srcOrd="0" destOrd="0" presId="urn:microsoft.com/office/officeart/2005/8/layout/vList2"/>
    <dgm:cxn modelId="{25E3BADE-CFC6-4029-93E6-88BE17BF99F5}" srcId="{BD51FC2A-72AA-4599-8EA5-2566177AD344}" destId="{9B8256FB-A121-4276-8A4D-2040512D0C38}" srcOrd="3" destOrd="0" parTransId="{CC385599-DD81-445C-95AC-B0962D819F74}" sibTransId="{40B8A57D-F7D1-4145-872E-6008F068B5C6}"/>
    <dgm:cxn modelId="{4324DB59-48BC-44A7-86EE-DCD49EA77B69}" srcId="{BD51FC2A-72AA-4599-8EA5-2566177AD344}" destId="{61E202CD-3AA5-465B-8246-23E13B0403FF}" srcOrd="4" destOrd="0" parTransId="{58654F24-E494-4010-B61B-021FB8083D7B}" sibTransId="{CDC1AF0C-B112-4B71-9E8C-12D2FC7DD84E}"/>
    <dgm:cxn modelId="{92E8FF60-3916-4FE7-A63A-08D4DF7E162E}" srcId="{44837862-8938-4205-927E-CD112C136016}" destId="{AE124085-2338-4B3F-9D52-05D920628EC8}" srcOrd="0" destOrd="0" parTransId="{A5936213-2776-4932-B4D5-F9D4EE74C1B4}" sibTransId="{2F7D5975-2008-4F4A-93E6-4DCCF936264A}"/>
    <dgm:cxn modelId="{FC355FE0-D308-4655-808E-98238FB790A7}" srcId="{BD51FC2A-72AA-4599-8EA5-2566177AD344}" destId="{44837862-8938-4205-927E-CD112C136016}" srcOrd="2" destOrd="0" parTransId="{C052F3B5-9E86-4A97-8E2A-7FBF7E6128C8}" sibTransId="{02B9B989-0B9F-4C96-8207-FEBCEE256238}"/>
    <dgm:cxn modelId="{BEFD3F9B-A3B4-457C-913F-6BA06E23FFED}" srcId="{BD51FC2A-72AA-4599-8EA5-2566177AD344}" destId="{4F4EF539-BF4B-420F-8EB2-6528595A162D}" srcOrd="1" destOrd="0" parTransId="{7B613BEE-6825-460C-BDB5-A94FE4D3CE4A}" sibTransId="{A0CF7C69-02D7-4393-B3C7-706BED4D97CC}"/>
    <dgm:cxn modelId="{151C990D-C03F-4A82-BAE4-E5EF0A29A740}" type="presOf" srcId="{BD51FC2A-72AA-4599-8EA5-2566177AD344}" destId="{DC01240C-10BD-43E5-BD8D-A56FCD0A62B1}" srcOrd="0" destOrd="0" presId="urn:microsoft.com/office/officeart/2005/8/layout/vList2"/>
    <dgm:cxn modelId="{4EF233E3-CF41-4A10-BAD1-C0A91F84D33C}" type="presOf" srcId="{1B56D053-2770-40E7-AE0C-EB72872242C4}" destId="{D398B081-99C8-4763-BB34-F6C1091ED143}" srcOrd="0" destOrd="0" presId="urn:microsoft.com/office/officeart/2005/8/layout/vList2"/>
    <dgm:cxn modelId="{BC7C62A9-85FF-40E4-A652-142ADBFB9F1B}" type="presOf" srcId="{AE124085-2338-4B3F-9D52-05D920628EC8}" destId="{A06A753B-5FDD-437E-9749-1211023A1E81}" srcOrd="0" destOrd="0" presId="urn:microsoft.com/office/officeart/2005/8/layout/vList2"/>
    <dgm:cxn modelId="{FE711013-2659-4F1D-B7A6-1DD55EC3C11A}" srcId="{9B8256FB-A121-4276-8A4D-2040512D0C38}" destId="{1B56D053-2770-40E7-AE0C-EB72872242C4}" srcOrd="0" destOrd="0" parTransId="{F18A57A9-E9C2-47E3-8102-B89A73A0328F}" sibTransId="{7602FEBF-37D2-4CBA-A979-C1870BDC3442}"/>
    <dgm:cxn modelId="{6A67D55D-2638-4B08-A0F9-69479282B9DE}" type="presParOf" srcId="{DC01240C-10BD-43E5-BD8D-A56FCD0A62B1}" destId="{670DBC21-FF2B-41CA-9A65-8507D848024E}" srcOrd="0" destOrd="0" presId="urn:microsoft.com/office/officeart/2005/8/layout/vList2"/>
    <dgm:cxn modelId="{9C8877F6-D058-4C51-B01F-E75621FD6ACF}" type="presParOf" srcId="{DC01240C-10BD-43E5-BD8D-A56FCD0A62B1}" destId="{6E474CC0-1832-4FFF-8338-968C973EF41C}" srcOrd="1" destOrd="0" presId="urn:microsoft.com/office/officeart/2005/8/layout/vList2"/>
    <dgm:cxn modelId="{08FF5280-10CB-4B73-8ABC-06759A3FBB34}" type="presParOf" srcId="{DC01240C-10BD-43E5-BD8D-A56FCD0A62B1}" destId="{FE276548-8BBC-4194-818B-79F4D8EAEB87}" srcOrd="2" destOrd="0" presId="urn:microsoft.com/office/officeart/2005/8/layout/vList2"/>
    <dgm:cxn modelId="{4AE62A1E-E2FF-481C-83A2-982B6B80B399}" type="presParOf" srcId="{DC01240C-10BD-43E5-BD8D-A56FCD0A62B1}" destId="{8266F183-2BBD-48E4-BE18-38A56C6FD96C}" srcOrd="3" destOrd="0" presId="urn:microsoft.com/office/officeart/2005/8/layout/vList2"/>
    <dgm:cxn modelId="{D652263A-622E-4F44-A185-AF5C5968AD6A}" type="presParOf" srcId="{DC01240C-10BD-43E5-BD8D-A56FCD0A62B1}" destId="{6E3FE2BB-3892-42D8-8CCD-BDB7218E3B46}" srcOrd="4" destOrd="0" presId="urn:microsoft.com/office/officeart/2005/8/layout/vList2"/>
    <dgm:cxn modelId="{D858E613-7659-4705-B4E9-BEF8152FB907}" type="presParOf" srcId="{DC01240C-10BD-43E5-BD8D-A56FCD0A62B1}" destId="{A06A753B-5FDD-437E-9749-1211023A1E81}" srcOrd="5" destOrd="0" presId="urn:microsoft.com/office/officeart/2005/8/layout/vList2"/>
    <dgm:cxn modelId="{FE841CAE-C0CB-45F7-AE1D-F725FC2A99E2}" type="presParOf" srcId="{DC01240C-10BD-43E5-BD8D-A56FCD0A62B1}" destId="{91D7C7D9-598F-4F6D-B5AF-E697862BD0DB}" srcOrd="6" destOrd="0" presId="urn:microsoft.com/office/officeart/2005/8/layout/vList2"/>
    <dgm:cxn modelId="{B9F3388B-38EA-4905-A145-327AA3CE2692}" type="presParOf" srcId="{DC01240C-10BD-43E5-BD8D-A56FCD0A62B1}" destId="{D398B081-99C8-4763-BB34-F6C1091ED143}" srcOrd="7" destOrd="0" presId="urn:microsoft.com/office/officeart/2005/8/layout/vList2"/>
    <dgm:cxn modelId="{619CBB46-D790-4808-91B6-5EFC7C053631}" type="presParOf" srcId="{DC01240C-10BD-43E5-BD8D-A56FCD0A62B1}" destId="{B7B206BC-3EF4-4DE9-B956-6EA96F2BFA31}" srcOrd="8" destOrd="0" presId="urn:microsoft.com/office/officeart/2005/8/layout/vList2"/>
    <dgm:cxn modelId="{7CEE41DA-7AFF-486D-AD4F-911C4E41E20B}" type="presParOf" srcId="{DC01240C-10BD-43E5-BD8D-A56FCD0A62B1}" destId="{BC230DFE-E4A9-48A8-8EF3-29DC4678AF2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B48FFF-DBDC-4C1E-AF6B-0A0A27E84180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BO"/>
        </a:p>
      </dgm:t>
    </dgm:pt>
    <dgm:pt modelId="{E40ECEF0-F58D-422A-B250-7A4481E77537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 smtClean="0"/>
            <a:t>MÉTODO DE INVESTIGACIÓN </a:t>
          </a:r>
          <a:endParaRPr lang="es-BO" sz="1800" b="1" dirty="0"/>
        </a:p>
      </dgm:t>
    </dgm:pt>
    <dgm:pt modelId="{F6BD8FC3-EA31-4E92-A690-2DBAD409F16E}" type="parTrans" cxnId="{8F87B1E1-E301-4A83-9219-06A0884B681D}">
      <dgm:prSet/>
      <dgm:spPr/>
      <dgm:t>
        <a:bodyPr/>
        <a:lstStyle/>
        <a:p>
          <a:endParaRPr lang="es-BO" b="1"/>
        </a:p>
      </dgm:t>
    </dgm:pt>
    <dgm:pt modelId="{D5993E8B-D0A1-456C-AE18-D0735E90916C}" type="sibTrans" cxnId="{8F87B1E1-E301-4A83-9219-06A0884B681D}">
      <dgm:prSet/>
      <dgm:spPr/>
      <dgm:t>
        <a:bodyPr/>
        <a:lstStyle/>
        <a:p>
          <a:endParaRPr lang="es-BO" b="1"/>
        </a:p>
      </dgm:t>
    </dgm:pt>
    <dgm:pt modelId="{E059C754-DABB-467D-8AE7-D9BA9844A0FB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2000" b="1" dirty="0" smtClean="0"/>
            <a:t>Analítico.- </a:t>
          </a:r>
          <a:r>
            <a:rPr lang="es-EC" sz="2000" b="0" dirty="0" smtClean="0"/>
            <a:t>Por separado cada A.R.M.D</a:t>
          </a:r>
          <a:endParaRPr lang="es-BO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3FFAE-1A9A-481E-9BAF-CC6FB56C3AA1}" type="parTrans" cxnId="{CF7F218D-5849-4B34-A5DD-C4D57E7A44D6}">
      <dgm:prSet/>
      <dgm:spPr/>
      <dgm:t>
        <a:bodyPr/>
        <a:lstStyle/>
        <a:p>
          <a:endParaRPr lang="es-BO" b="1"/>
        </a:p>
      </dgm:t>
    </dgm:pt>
    <dgm:pt modelId="{2344B2E3-EBF7-4CF6-B7E7-2F154FF2F9B7}" type="sibTrans" cxnId="{CF7F218D-5849-4B34-A5DD-C4D57E7A44D6}">
      <dgm:prSet/>
      <dgm:spPr/>
      <dgm:t>
        <a:bodyPr/>
        <a:lstStyle/>
        <a:p>
          <a:endParaRPr lang="es-BO" b="1"/>
        </a:p>
      </dgm:t>
    </dgm:pt>
    <dgm:pt modelId="{A1442A5C-EA88-4CA3-B617-5A714641D11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 smtClean="0"/>
            <a:t> TÉCNICAS </a:t>
          </a:r>
          <a:endParaRPr lang="es-BO" sz="1800" b="1" dirty="0"/>
        </a:p>
      </dgm:t>
    </dgm:pt>
    <dgm:pt modelId="{F9CB69FD-A58A-4DD1-9FC2-C48C5B58293F}" type="parTrans" cxnId="{AC11A76C-8C20-4B3D-9DAA-E3D3CF0733A8}">
      <dgm:prSet/>
      <dgm:spPr/>
      <dgm:t>
        <a:bodyPr/>
        <a:lstStyle/>
        <a:p>
          <a:endParaRPr lang="es-BO" b="1"/>
        </a:p>
      </dgm:t>
    </dgm:pt>
    <dgm:pt modelId="{8E03CA06-E82F-4179-A064-B646DA42E607}" type="sibTrans" cxnId="{AC11A76C-8C20-4B3D-9DAA-E3D3CF0733A8}">
      <dgm:prSet/>
      <dgm:spPr/>
      <dgm:t>
        <a:bodyPr/>
        <a:lstStyle/>
        <a:p>
          <a:endParaRPr lang="es-BO" b="1"/>
        </a:p>
      </dgm:t>
    </dgm:pt>
    <dgm:pt modelId="{6C4DDBCA-4686-40A4-927B-1F1C36A860E9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 smtClean="0"/>
            <a:t>INSTRUMENTOS  </a:t>
          </a:r>
          <a:endParaRPr lang="es-BO" sz="1800" b="1" dirty="0"/>
        </a:p>
      </dgm:t>
    </dgm:pt>
    <dgm:pt modelId="{3FD184AE-BB1B-4E06-A086-DA9EFAF56E97}" type="parTrans" cxnId="{966BFE54-0289-464C-B71A-EE8490ED891A}">
      <dgm:prSet/>
      <dgm:spPr/>
      <dgm:t>
        <a:bodyPr/>
        <a:lstStyle/>
        <a:p>
          <a:endParaRPr lang="es-BO" b="1"/>
        </a:p>
      </dgm:t>
    </dgm:pt>
    <dgm:pt modelId="{411473ED-3D50-4B82-886F-DF9AFB4E3AEC}" type="sibTrans" cxnId="{966BFE54-0289-464C-B71A-EE8490ED891A}">
      <dgm:prSet/>
      <dgm:spPr/>
      <dgm:t>
        <a:bodyPr/>
        <a:lstStyle/>
        <a:p>
          <a:endParaRPr lang="es-BO" b="1"/>
        </a:p>
      </dgm:t>
    </dgm:pt>
    <dgm:pt modelId="{1AF84F9C-9AF5-46FE-8AE0-7FD5CE8CAB23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800" b="1" dirty="0" smtClean="0"/>
            <a:t>Guía de encuesta</a:t>
          </a:r>
          <a:endParaRPr lang="es-BO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FBA14-7005-43E0-9E07-C9BD3B83053C}" type="parTrans" cxnId="{5207F26F-2581-4B8B-AE2A-EE86CCF88035}">
      <dgm:prSet/>
      <dgm:spPr/>
      <dgm:t>
        <a:bodyPr/>
        <a:lstStyle/>
        <a:p>
          <a:endParaRPr lang="es-BO" b="1"/>
        </a:p>
      </dgm:t>
    </dgm:pt>
    <dgm:pt modelId="{62275C06-29B4-438E-9B1B-193B416C5DBA}" type="sibTrans" cxnId="{5207F26F-2581-4B8B-AE2A-EE86CCF88035}">
      <dgm:prSet/>
      <dgm:spPr/>
      <dgm:t>
        <a:bodyPr/>
        <a:lstStyle/>
        <a:p>
          <a:endParaRPr lang="es-BO" b="1"/>
        </a:p>
      </dgm:t>
    </dgm:pt>
    <dgm:pt modelId="{1F0AD8ED-C4F0-4A22-B635-08E817CBDB10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 smtClean="0"/>
            <a:t>TÉCNICA  ANÁLISIS DE DATOS </a:t>
          </a:r>
          <a:endParaRPr lang="es-BO" sz="1800" b="1" dirty="0"/>
        </a:p>
      </dgm:t>
    </dgm:pt>
    <dgm:pt modelId="{A5316BC7-D4D8-45C6-819B-B448262B43C9}" type="parTrans" cxnId="{9344FC50-02CD-408D-9C7E-3172EE1F792D}">
      <dgm:prSet/>
      <dgm:spPr/>
      <dgm:t>
        <a:bodyPr/>
        <a:lstStyle/>
        <a:p>
          <a:endParaRPr lang="es-BO" b="1"/>
        </a:p>
      </dgm:t>
    </dgm:pt>
    <dgm:pt modelId="{15119E99-A1C2-4834-BB34-480C993B831F}" type="sibTrans" cxnId="{9344FC50-02CD-408D-9C7E-3172EE1F792D}">
      <dgm:prSet/>
      <dgm:spPr/>
      <dgm:t>
        <a:bodyPr/>
        <a:lstStyle/>
        <a:p>
          <a:endParaRPr lang="es-BO" b="1"/>
        </a:p>
      </dgm:t>
    </dgm:pt>
    <dgm:pt modelId="{3A2B5785-2431-4653-8299-704E405A032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2000" b="1" dirty="0" smtClean="0"/>
            <a:t>Sintético.- </a:t>
          </a:r>
          <a:r>
            <a:rPr lang="es-EC" sz="2000" b="0" dirty="0" smtClean="0"/>
            <a:t>Ideas y conceptos</a:t>
          </a:r>
          <a:endParaRPr lang="en-US" sz="2000" b="0" dirty="0"/>
        </a:p>
      </dgm:t>
    </dgm:pt>
    <dgm:pt modelId="{036FD726-34E3-44F8-BAB1-E69581F1A257}" type="parTrans" cxnId="{A4029411-4E51-4DEE-BB37-3C8D8BCD2AB2}">
      <dgm:prSet/>
      <dgm:spPr/>
      <dgm:t>
        <a:bodyPr/>
        <a:lstStyle/>
        <a:p>
          <a:endParaRPr lang="en-US"/>
        </a:p>
      </dgm:t>
    </dgm:pt>
    <dgm:pt modelId="{A1035168-B94F-401A-A38B-7DACC8A1A787}" type="sibTrans" cxnId="{A4029411-4E51-4DEE-BB37-3C8D8BCD2AB2}">
      <dgm:prSet/>
      <dgm:spPr/>
      <dgm:t>
        <a:bodyPr/>
        <a:lstStyle/>
        <a:p>
          <a:endParaRPr lang="en-US"/>
        </a:p>
      </dgm:t>
    </dgm:pt>
    <dgm:pt modelId="{251EF742-47F2-41B0-8F71-FADA453BF288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2000" b="1" dirty="0" smtClean="0"/>
            <a:t>Inductivo.- </a:t>
          </a:r>
          <a:r>
            <a:rPr lang="es-EC" sz="2000" b="0" dirty="0" smtClean="0"/>
            <a:t>A partir de eventos, generalizar</a:t>
          </a:r>
          <a:endParaRPr lang="en-US" sz="2000" b="0" dirty="0"/>
        </a:p>
      </dgm:t>
    </dgm:pt>
    <dgm:pt modelId="{2A02D92A-A63C-4EF2-9073-641D9E20BD17}" type="parTrans" cxnId="{DD20010B-2CEA-4945-AB00-95BF0EE93434}">
      <dgm:prSet/>
      <dgm:spPr/>
      <dgm:t>
        <a:bodyPr/>
        <a:lstStyle/>
        <a:p>
          <a:endParaRPr lang="en-US"/>
        </a:p>
      </dgm:t>
    </dgm:pt>
    <dgm:pt modelId="{7F573405-E97E-41E9-B677-C12EBF59AEAC}" type="sibTrans" cxnId="{DD20010B-2CEA-4945-AB00-95BF0EE93434}">
      <dgm:prSet/>
      <dgm:spPr/>
      <dgm:t>
        <a:bodyPr/>
        <a:lstStyle/>
        <a:p>
          <a:endParaRPr lang="en-US"/>
        </a:p>
      </dgm:t>
    </dgm:pt>
    <dgm:pt modelId="{689F71AF-9BBD-46D2-9FED-5F37EE97A6EB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2000" b="1" dirty="0" smtClean="0"/>
            <a:t>Deductivo.- </a:t>
          </a:r>
          <a:r>
            <a:rPr lang="es-EC" sz="2000" b="0" dirty="0" smtClean="0"/>
            <a:t>De la necesidad general a la especifica de cada AR.M.D.</a:t>
          </a:r>
          <a:endParaRPr lang="en-US" sz="2000" b="1" dirty="0"/>
        </a:p>
      </dgm:t>
    </dgm:pt>
    <dgm:pt modelId="{CCF56C84-F9B5-4191-A0DE-F38EAB035DA7}" type="parTrans" cxnId="{A682267F-DCB4-45FA-BB11-92FDA3EEDFEB}">
      <dgm:prSet/>
      <dgm:spPr/>
      <dgm:t>
        <a:bodyPr/>
        <a:lstStyle/>
        <a:p>
          <a:endParaRPr lang="en-US"/>
        </a:p>
      </dgm:t>
    </dgm:pt>
    <dgm:pt modelId="{9769F6F0-5828-4C00-A75C-7CFB9A102407}" type="sibTrans" cxnId="{A682267F-DCB4-45FA-BB11-92FDA3EEDFEB}">
      <dgm:prSet/>
      <dgm:spPr/>
      <dgm:t>
        <a:bodyPr/>
        <a:lstStyle/>
        <a:p>
          <a:endParaRPr lang="en-US"/>
        </a:p>
      </dgm:t>
    </dgm:pt>
    <dgm:pt modelId="{CB78CC35-9150-442F-98CB-0AF1265733DF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EC" sz="1800" b="1" dirty="0" smtClean="0"/>
            <a:t>Encuesta</a:t>
          </a:r>
          <a:endParaRPr lang="en-US" sz="1800" b="1" dirty="0"/>
        </a:p>
      </dgm:t>
    </dgm:pt>
    <dgm:pt modelId="{90E35227-E803-4DCB-8C0C-B807C144234A}" type="parTrans" cxnId="{04201361-B299-406F-8308-DF8B6D199B87}">
      <dgm:prSet/>
      <dgm:spPr/>
      <dgm:t>
        <a:bodyPr/>
        <a:lstStyle/>
        <a:p>
          <a:endParaRPr lang="en-US"/>
        </a:p>
      </dgm:t>
    </dgm:pt>
    <dgm:pt modelId="{04368591-EB12-4655-8B6C-D4AB70EB55AB}" type="sibTrans" cxnId="{04201361-B299-406F-8308-DF8B6D199B87}">
      <dgm:prSet/>
      <dgm:spPr/>
      <dgm:t>
        <a:bodyPr/>
        <a:lstStyle/>
        <a:p>
          <a:endParaRPr lang="en-US"/>
        </a:p>
      </dgm:t>
    </dgm:pt>
    <dgm:pt modelId="{D1FA3B4E-28AA-4287-A59C-E2F83C2A3993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EC" sz="1800" b="1" dirty="0" smtClean="0"/>
            <a:t>Entrevistas</a:t>
          </a:r>
          <a:endParaRPr lang="en-US" sz="1800" b="1" dirty="0"/>
        </a:p>
      </dgm:t>
    </dgm:pt>
    <dgm:pt modelId="{CD498094-BEAB-430F-9C2B-373CB69F677F}" type="parTrans" cxnId="{50A273C5-F5F9-4F3B-AF1A-E60CFD744A07}">
      <dgm:prSet/>
      <dgm:spPr/>
      <dgm:t>
        <a:bodyPr/>
        <a:lstStyle/>
        <a:p>
          <a:endParaRPr lang="en-US"/>
        </a:p>
      </dgm:t>
    </dgm:pt>
    <dgm:pt modelId="{A737F24D-BF97-4592-BDE9-0E5D750A9753}" type="sibTrans" cxnId="{50A273C5-F5F9-4F3B-AF1A-E60CFD744A07}">
      <dgm:prSet/>
      <dgm:spPr/>
      <dgm:t>
        <a:bodyPr/>
        <a:lstStyle/>
        <a:p>
          <a:endParaRPr lang="en-US"/>
        </a:p>
      </dgm:t>
    </dgm:pt>
    <dgm:pt modelId="{7DD54AAC-9E15-4D69-9B66-872910BABFB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EC" sz="1800" b="1" dirty="0" smtClean="0"/>
            <a:t>Observación</a:t>
          </a:r>
          <a:endParaRPr lang="en-US" sz="1800" b="1" dirty="0"/>
        </a:p>
      </dgm:t>
    </dgm:pt>
    <dgm:pt modelId="{262FFFF3-ABFF-46BF-9525-8B5A3BA98ECE}" type="parTrans" cxnId="{4EF48915-962E-45EB-92E1-7012C97D3ADD}">
      <dgm:prSet/>
      <dgm:spPr/>
      <dgm:t>
        <a:bodyPr/>
        <a:lstStyle/>
        <a:p>
          <a:endParaRPr lang="en-US"/>
        </a:p>
      </dgm:t>
    </dgm:pt>
    <dgm:pt modelId="{5177D97D-2DD5-43B3-8B51-8A97DDB2C4DD}" type="sibTrans" cxnId="{4EF48915-962E-45EB-92E1-7012C97D3ADD}">
      <dgm:prSet/>
      <dgm:spPr/>
      <dgm:t>
        <a:bodyPr/>
        <a:lstStyle/>
        <a:p>
          <a:endParaRPr lang="en-US"/>
        </a:p>
      </dgm:t>
    </dgm:pt>
    <dgm:pt modelId="{0F9A33C0-90D0-4CF8-BE66-596E4E6B99E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EC" sz="1800" b="1" dirty="0" smtClean="0"/>
            <a:t>Revisión Bibliográfica</a:t>
          </a:r>
          <a:endParaRPr lang="en-US" sz="1800" b="1" dirty="0"/>
        </a:p>
      </dgm:t>
    </dgm:pt>
    <dgm:pt modelId="{08E451E0-B105-4031-A720-026B1D3E1464}" type="parTrans" cxnId="{E53A8373-161C-41EF-83D6-150A42D0EAB0}">
      <dgm:prSet/>
      <dgm:spPr/>
      <dgm:t>
        <a:bodyPr/>
        <a:lstStyle/>
        <a:p>
          <a:endParaRPr lang="en-US"/>
        </a:p>
      </dgm:t>
    </dgm:pt>
    <dgm:pt modelId="{71C066C7-43A7-44BA-B247-1937C5C8B5C8}" type="sibTrans" cxnId="{E53A8373-161C-41EF-83D6-150A42D0EAB0}">
      <dgm:prSet/>
      <dgm:spPr/>
      <dgm:t>
        <a:bodyPr/>
        <a:lstStyle/>
        <a:p>
          <a:endParaRPr lang="en-US"/>
        </a:p>
      </dgm:t>
    </dgm:pt>
    <dgm:pt modelId="{27DEA9D3-5DE0-4F2F-AE13-1249536BBD19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800" b="1" dirty="0" smtClean="0"/>
            <a:t>Guía de entrevista</a:t>
          </a:r>
          <a:endParaRPr lang="en-US" sz="1800" b="1" dirty="0"/>
        </a:p>
      </dgm:t>
    </dgm:pt>
    <dgm:pt modelId="{72FB89CE-0388-4781-9994-6D7A55A7DF86}" type="parTrans" cxnId="{8499A4B8-11B5-4F6E-BB23-D0987F2CC799}">
      <dgm:prSet/>
      <dgm:spPr/>
      <dgm:t>
        <a:bodyPr/>
        <a:lstStyle/>
        <a:p>
          <a:endParaRPr lang="en-US"/>
        </a:p>
      </dgm:t>
    </dgm:pt>
    <dgm:pt modelId="{378C2817-B6D7-4297-9264-EFBA1EF2C964}" type="sibTrans" cxnId="{8499A4B8-11B5-4F6E-BB23-D0987F2CC799}">
      <dgm:prSet/>
      <dgm:spPr/>
      <dgm:t>
        <a:bodyPr/>
        <a:lstStyle/>
        <a:p>
          <a:endParaRPr lang="en-US"/>
        </a:p>
      </dgm:t>
    </dgm:pt>
    <dgm:pt modelId="{8400485C-AC3B-403C-8B24-2F0C3B33CA00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800" b="1" dirty="0" smtClean="0"/>
            <a:t>Lista de chequeo de observación</a:t>
          </a:r>
          <a:endParaRPr lang="en-US" sz="1800" b="1" dirty="0"/>
        </a:p>
      </dgm:t>
    </dgm:pt>
    <dgm:pt modelId="{79CDA589-AC8C-4F5F-98B9-4B44D9B73248}" type="parTrans" cxnId="{8653F433-716B-4ECE-807A-03561B06785E}">
      <dgm:prSet/>
      <dgm:spPr/>
      <dgm:t>
        <a:bodyPr/>
        <a:lstStyle/>
        <a:p>
          <a:endParaRPr lang="en-US"/>
        </a:p>
      </dgm:t>
    </dgm:pt>
    <dgm:pt modelId="{4BFFE534-98A1-4B91-B956-27F443D0EA44}" type="sibTrans" cxnId="{8653F433-716B-4ECE-807A-03561B06785E}">
      <dgm:prSet/>
      <dgm:spPr/>
      <dgm:t>
        <a:bodyPr/>
        <a:lstStyle/>
        <a:p>
          <a:endParaRPr lang="en-US"/>
        </a:p>
      </dgm:t>
    </dgm:pt>
    <dgm:pt modelId="{73D0F9D6-0ABB-480D-B33A-4174B583C352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800" b="1" dirty="0" smtClean="0"/>
            <a:t>Ficha de registro bibliográfico</a:t>
          </a:r>
          <a:endParaRPr lang="en-US" sz="1800" b="1" dirty="0"/>
        </a:p>
      </dgm:t>
    </dgm:pt>
    <dgm:pt modelId="{52754ACF-790A-4E6B-84AD-726804ED4854}" type="parTrans" cxnId="{ACF999E7-9491-45F0-87C3-FC65F43A5BBE}">
      <dgm:prSet/>
      <dgm:spPr/>
      <dgm:t>
        <a:bodyPr/>
        <a:lstStyle/>
        <a:p>
          <a:endParaRPr lang="en-US"/>
        </a:p>
      </dgm:t>
    </dgm:pt>
    <dgm:pt modelId="{83263658-03BC-4EDE-A960-CA9B7DEE1730}" type="sibTrans" cxnId="{ACF999E7-9491-45F0-87C3-FC65F43A5BBE}">
      <dgm:prSet/>
      <dgm:spPr/>
      <dgm:t>
        <a:bodyPr/>
        <a:lstStyle/>
        <a:p>
          <a:endParaRPr lang="en-US"/>
        </a:p>
      </dgm:t>
    </dgm:pt>
    <dgm:pt modelId="{E554A25B-6EE6-4F72-A86E-90EE00815858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BO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Estadística Descriptiva</a:t>
          </a:r>
          <a:endParaRPr lang="es-BO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98599-2251-49E9-A5AA-4D8137210E78}" type="parTrans" cxnId="{255D87D1-E8A0-42A2-9C3F-4144C3439CD9}">
      <dgm:prSet/>
      <dgm:spPr/>
      <dgm:t>
        <a:bodyPr/>
        <a:lstStyle/>
        <a:p>
          <a:endParaRPr lang="en-US"/>
        </a:p>
      </dgm:t>
    </dgm:pt>
    <dgm:pt modelId="{88AC0168-FF1F-4598-B34B-6D919211B73E}" type="sibTrans" cxnId="{255D87D1-E8A0-42A2-9C3F-4144C3439CD9}">
      <dgm:prSet/>
      <dgm:spPr/>
      <dgm:t>
        <a:bodyPr/>
        <a:lstStyle/>
        <a:p>
          <a:endParaRPr lang="en-US"/>
        </a:p>
      </dgm:t>
    </dgm:pt>
    <dgm:pt modelId="{7C09D9C7-A8F0-46A9-B76F-995957BCC30D}" type="pres">
      <dgm:prSet presAssocID="{F1B48FFF-DBDC-4C1E-AF6B-0A0A27E841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34EFE-9919-479D-909B-D03B2C72CAE8}" type="pres">
      <dgm:prSet presAssocID="{E40ECEF0-F58D-422A-B250-7A4481E77537}" presName="parentLin" presStyleCnt="0"/>
      <dgm:spPr/>
    </dgm:pt>
    <dgm:pt modelId="{E114C27F-1AB6-4CE5-9D97-79B415FD9898}" type="pres">
      <dgm:prSet presAssocID="{E40ECEF0-F58D-422A-B250-7A4481E775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6F0F702-59D7-445C-B894-5D0E322657E7}" type="pres">
      <dgm:prSet presAssocID="{E40ECEF0-F58D-422A-B250-7A4481E775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2B0B-9EB4-4820-9F24-5B17CFD42FBF}" type="pres">
      <dgm:prSet presAssocID="{E40ECEF0-F58D-422A-B250-7A4481E77537}" presName="negativeSpace" presStyleCnt="0"/>
      <dgm:spPr/>
    </dgm:pt>
    <dgm:pt modelId="{7113C70F-9C6F-4112-9CCB-799615ED2483}" type="pres">
      <dgm:prSet presAssocID="{E40ECEF0-F58D-422A-B250-7A4481E77537}" presName="childText" presStyleLbl="conFgAcc1" presStyleIdx="0" presStyleCnt="4" custLinFactNeighborX="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F408-4071-48FF-8FB1-69AFB9DC1526}" type="pres">
      <dgm:prSet presAssocID="{D5993E8B-D0A1-456C-AE18-D0735E90916C}" presName="spaceBetweenRectangles" presStyleCnt="0"/>
      <dgm:spPr/>
    </dgm:pt>
    <dgm:pt modelId="{75E5EC7F-9CBB-482E-800A-9C3801EF4CE4}" type="pres">
      <dgm:prSet presAssocID="{A1442A5C-EA88-4CA3-B617-5A714641D116}" presName="parentLin" presStyleCnt="0"/>
      <dgm:spPr/>
    </dgm:pt>
    <dgm:pt modelId="{64BF7D08-D7AD-4680-95C5-740161AFFB94}" type="pres">
      <dgm:prSet presAssocID="{A1442A5C-EA88-4CA3-B617-5A714641D11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8DB078-B0D6-42EC-94AF-0D60EC64F8FF}" type="pres">
      <dgm:prSet presAssocID="{A1442A5C-EA88-4CA3-B617-5A714641D1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97C4-1F3B-488E-B9A7-8F183CFB6510}" type="pres">
      <dgm:prSet presAssocID="{A1442A5C-EA88-4CA3-B617-5A714641D116}" presName="negativeSpace" presStyleCnt="0"/>
      <dgm:spPr/>
    </dgm:pt>
    <dgm:pt modelId="{B203604F-F2BA-477E-8413-55BDBE39B5E6}" type="pres">
      <dgm:prSet presAssocID="{A1442A5C-EA88-4CA3-B617-5A714641D116}" presName="childText" presStyleLbl="conFgAcc1" presStyleIdx="1" presStyleCnt="4" custLinFactNeighborX="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918D9-99AB-417C-8512-58C5D740D1C2}" type="pres">
      <dgm:prSet presAssocID="{8E03CA06-E82F-4179-A064-B646DA42E607}" presName="spaceBetweenRectangles" presStyleCnt="0"/>
      <dgm:spPr/>
    </dgm:pt>
    <dgm:pt modelId="{C2FF9D22-88EB-4DD8-813A-6813A4F7D80E}" type="pres">
      <dgm:prSet presAssocID="{6C4DDBCA-4686-40A4-927B-1F1C36A860E9}" presName="parentLin" presStyleCnt="0"/>
      <dgm:spPr/>
    </dgm:pt>
    <dgm:pt modelId="{DD224F06-7D00-46E6-AB84-E8EDCB6F8D46}" type="pres">
      <dgm:prSet presAssocID="{6C4DDBCA-4686-40A4-927B-1F1C36A860E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FCE0FB6-3F0C-4E4D-9E14-182A27A7D389}" type="pres">
      <dgm:prSet presAssocID="{6C4DDBCA-4686-40A4-927B-1F1C36A860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98656-6C1A-4F5B-BA4F-8F675FF8B2A4}" type="pres">
      <dgm:prSet presAssocID="{6C4DDBCA-4686-40A4-927B-1F1C36A860E9}" presName="negativeSpace" presStyleCnt="0"/>
      <dgm:spPr/>
    </dgm:pt>
    <dgm:pt modelId="{A1CECF83-AE10-40EF-B534-7BA8192641A3}" type="pres">
      <dgm:prSet presAssocID="{6C4DDBCA-4686-40A4-927B-1F1C36A860E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C8786-9358-4FE5-A7D5-CB8C82472E26}" type="pres">
      <dgm:prSet presAssocID="{411473ED-3D50-4B82-886F-DF9AFB4E3AEC}" presName="spaceBetweenRectangles" presStyleCnt="0"/>
      <dgm:spPr/>
    </dgm:pt>
    <dgm:pt modelId="{7DDB18E8-3A67-474D-A37A-948B8AD7CEFA}" type="pres">
      <dgm:prSet presAssocID="{1F0AD8ED-C4F0-4A22-B635-08E817CBDB10}" presName="parentLin" presStyleCnt="0"/>
      <dgm:spPr/>
    </dgm:pt>
    <dgm:pt modelId="{E51D1F27-B145-4A7E-A24E-00FCFC50DD35}" type="pres">
      <dgm:prSet presAssocID="{1F0AD8ED-C4F0-4A22-B635-08E817CBDB1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D33397-6DC6-4908-834C-C059BE66AE08}" type="pres">
      <dgm:prSet presAssocID="{1F0AD8ED-C4F0-4A22-B635-08E817CBDB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3D1D4-5E60-4FB7-B264-0EA0BCD353B7}" type="pres">
      <dgm:prSet presAssocID="{1F0AD8ED-C4F0-4A22-B635-08E817CBDB10}" presName="negativeSpace" presStyleCnt="0"/>
      <dgm:spPr/>
    </dgm:pt>
    <dgm:pt modelId="{848E5E9B-45C3-455A-B287-29CE72A7716F}" type="pres">
      <dgm:prSet presAssocID="{1F0AD8ED-C4F0-4A22-B635-08E817CBDB1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BAED9-F875-484A-A5A5-8E4025719D04}" type="presOf" srcId="{E40ECEF0-F58D-422A-B250-7A4481E77537}" destId="{E114C27F-1AB6-4CE5-9D97-79B415FD9898}" srcOrd="0" destOrd="0" presId="urn:microsoft.com/office/officeart/2005/8/layout/list1"/>
    <dgm:cxn modelId="{966BFE54-0289-464C-B71A-EE8490ED891A}" srcId="{F1B48FFF-DBDC-4C1E-AF6B-0A0A27E84180}" destId="{6C4DDBCA-4686-40A4-927B-1F1C36A860E9}" srcOrd="2" destOrd="0" parTransId="{3FD184AE-BB1B-4E06-A086-DA9EFAF56E97}" sibTransId="{411473ED-3D50-4B82-886F-DF9AFB4E3AEC}"/>
    <dgm:cxn modelId="{222F4029-6F71-435C-B15F-79422A93161B}" type="presOf" srcId="{D1FA3B4E-28AA-4287-A59C-E2F83C2A3993}" destId="{B203604F-F2BA-477E-8413-55BDBE39B5E6}" srcOrd="0" destOrd="1" presId="urn:microsoft.com/office/officeart/2005/8/layout/list1"/>
    <dgm:cxn modelId="{3A13F99A-6D98-448B-9594-60CB42B66D9D}" type="presOf" srcId="{CB78CC35-9150-442F-98CB-0AF1265733DF}" destId="{B203604F-F2BA-477E-8413-55BDBE39B5E6}" srcOrd="0" destOrd="0" presId="urn:microsoft.com/office/officeart/2005/8/layout/list1"/>
    <dgm:cxn modelId="{8499A4B8-11B5-4F6E-BB23-D0987F2CC799}" srcId="{6C4DDBCA-4686-40A4-927B-1F1C36A860E9}" destId="{27DEA9D3-5DE0-4F2F-AE13-1249536BBD19}" srcOrd="1" destOrd="0" parTransId="{72FB89CE-0388-4781-9994-6D7A55A7DF86}" sibTransId="{378C2817-B6D7-4297-9264-EFBA1EF2C964}"/>
    <dgm:cxn modelId="{AF2A9675-6FA8-4E61-AEB1-60F9C4A92A2A}" type="presOf" srcId="{3A2B5785-2431-4653-8299-704E405A032A}" destId="{7113C70F-9C6F-4112-9CCB-799615ED2483}" srcOrd="0" destOrd="1" presId="urn:microsoft.com/office/officeart/2005/8/layout/list1"/>
    <dgm:cxn modelId="{DF3C4199-1905-4AEF-B9E9-39BAE5B3741A}" type="presOf" srcId="{0F9A33C0-90D0-4CF8-BE66-596E4E6B99EA}" destId="{B203604F-F2BA-477E-8413-55BDBE39B5E6}" srcOrd="0" destOrd="3" presId="urn:microsoft.com/office/officeart/2005/8/layout/list1"/>
    <dgm:cxn modelId="{7F31F857-78CD-40C7-8711-106F84946E9A}" type="presOf" srcId="{73D0F9D6-0ABB-480D-B33A-4174B583C352}" destId="{A1CECF83-AE10-40EF-B534-7BA8192641A3}" srcOrd="0" destOrd="3" presId="urn:microsoft.com/office/officeart/2005/8/layout/list1"/>
    <dgm:cxn modelId="{20D55A74-97DE-4255-935F-0A8E4A69F04D}" type="presOf" srcId="{1F0AD8ED-C4F0-4A22-B635-08E817CBDB10}" destId="{23D33397-6DC6-4908-834C-C059BE66AE08}" srcOrd="1" destOrd="0" presId="urn:microsoft.com/office/officeart/2005/8/layout/list1"/>
    <dgm:cxn modelId="{4EF48915-962E-45EB-92E1-7012C97D3ADD}" srcId="{A1442A5C-EA88-4CA3-B617-5A714641D116}" destId="{7DD54AAC-9E15-4D69-9B66-872910BABFBA}" srcOrd="2" destOrd="0" parTransId="{262FFFF3-ABFF-46BF-9525-8B5A3BA98ECE}" sibTransId="{5177D97D-2DD5-43B3-8B51-8A97DDB2C4DD}"/>
    <dgm:cxn modelId="{ED4FF6A8-9D3F-4458-AF9B-798B9739518A}" type="presOf" srcId="{A1442A5C-EA88-4CA3-B617-5A714641D116}" destId="{64BF7D08-D7AD-4680-95C5-740161AFFB94}" srcOrd="0" destOrd="0" presId="urn:microsoft.com/office/officeart/2005/8/layout/list1"/>
    <dgm:cxn modelId="{E0440C54-B239-4680-B0DB-64793462A923}" type="presOf" srcId="{E40ECEF0-F58D-422A-B250-7A4481E77537}" destId="{E6F0F702-59D7-445C-B894-5D0E322657E7}" srcOrd="1" destOrd="0" presId="urn:microsoft.com/office/officeart/2005/8/layout/list1"/>
    <dgm:cxn modelId="{E13DF337-D52C-4AE3-8820-65C7B87019CA}" type="presOf" srcId="{F1B48FFF-DBDC-4C1E-AF6B-0A0A27E84180}" destId="{7C09D9C7-A8F0-46A9-B76F-995957BCC30D}" srcOrd="0" destOrd="0" presId="urn:microsoft.com/office/officeart/2005/8/layout/list1"/>
    <dgm:cxn modelId="{887F5402-5E26-456F-89EC-2D79E21F3139}" type="presOf" srcId="{A1442A5C-EA88-4CA3-B617-5A714641D116}" destId="{8A8DB078-B0D6-42EC-94AF-0D60EC64F8FF}" srcOrd="1" destOrd="0" presId="urn:microsoft.com/office/officeart/2005/8/layout/list1"/>
    <dgm:cxn modelId="{23A1174C-461D-4F9E-B58A-1752BD314D7D}" type="presOf" srcId="{1F0AD8ED-C4F0-4A22-B635-08E817CBDB10}" destId="{E51D1F27-B145-4A7E-A24E-00FCFC50DD35}" srcOrd="0" destOrd="0" presId="urn:microsoft.com/office/officeart/2005/8/layout/list1"/>
    <dgm:cxn modelId="{5207F26F-2581-4B8B-AE2A-EE86CCF88035}" srcId="{6C4DDBCA-4686-40A4-927B-1F1C36A860E9}" destId="{1AF84F9C-9AF5-46FE-8AE0-7FD5CE8CAB23}" srcOrd="0" destOrd="0" parTransId="{497FBA14-7005-43E0-9E07-C9BD3B83053C}" sibTransId="{62275C06-29B4-438E-9B1B-193B416C5DBA}"/>
    <dgm:cxn modelId="{CF7F218D-5849-4B34-A5DD-C4D57E7A44D6}" srcId="{E40ECEF0-F58D-422A-B250-7A4481E77537}" destId="{E059C754-DABB-467D-8AE7-D9BA9844A0FB}" srcOrd="0" destOrd="0" parTransId="{3C83FFAE-1A9A-481E-9BAF-CC6FB56C3AA1}" sibTransId="{2344B2E3-EBF7-4CF6-B7E7-2F154FF2F9B7}"/>
    <dgm:cxn modelId="{8653F433-716B-4ECE-807A-03561B06785E}" srcId="{6C4DDBCA-4686-40A4-927B-1F1C36A860E9}" destId="{8400485C-AC3B-403C-8B24-2F0C3B33CA00}" srcOrd="2" destOrd="0" parTransId="{79CDA589-AC8C-4F5F-98B9-4B44D9B73248}" sibTransId="{4BFFE534-98A1-4B91-B956-27F443D0EA44}"/>
    <dgm:cxn modelId="{E53A8373-161C-41EF-83D6-150A42D0EAB0}" srcId="{A1442A5C-EA88-4CA3-B617-5A714641D116}" destId="{0F9A33C0-90D0-4CF8-BE66-596E4E6B99EA}" srcOrd="3" destOrd="0" parTransId="{08E451E0-B105-4031-A720-026B1D3E1464}" sibTransId="{71C066C7-43A7-44BA-B247-1937C5C8B5C8}"/>
    <dgm:cxn modelId="{04201361-B299-406F-8308-DF8B6D199B87}" srcId="{A1442A5C-EA88-4CA3-B617-5A714641D116}" destId="{CB78CC35-9150-442F-98CB-0AF1265733DF}" srcOrd="0" destOrd="0" parTransId="{90E35227-E803-4DCB-8C0C-B807C144234A}" sibTransId="{04368591-EB12-4655-8B6C-D4AB70EB55AB}"/>
    <dgm:cxn modelId="{92A8B218-4E3F-40F3-9B2B-2BDC753B046A}" type="presOf" srcId="{7DD54AAC-9E15-4D69-9B66-872910BABFBA}" destId="{B203604F-F2BA-477E-8413-55BDBE39B5E6}" srcOrd="0" destOrd="2" presId="urn:microsoft.com/office/officeart/2005/8/layout/list1"/>
    <dgm:cxn modelId="{69E375A6-1423-4BC1-BF4A-CD1198BB7016}" type="presOf" srcId="{E059C754-DABB-467D-8AE7-D9BA9844A0FB}" destId="{7113C70F-9C6F-4112-9CCB-799615ED2483}" srcOrd="0" destOrd="0" presId="urn:microsoft.com/office/officeart/2005/8/layout/list1"/>
    <dgm:cxn modelId="{DB165C01-A385-45FB-AC27-1E38647EC514}" type="presOf" srcId="{6C4DDBCA-4686-40A4-927B-1F1C36A860E9}" destId="{DD224F06-7D00-46E6-AB84-E8EDCB6F8D46}" srcOrd="0" destOrd="0" presId="urn:microsoft.com/office/officeart/2005/8/layout/list1"/>
    <dgm:cxn modelId="{08EA1259-A17D-4040-8C2A-49195D600B8D}" type="presOf" srcId="{8400485C-AC3B-403C-8B24-2F0C3B33CA00}" destId="{A1CECF83-AE10-40EF-B534-7BA8192641A3}" srcOrd="0" destOrd="2" presId="urn:microsoft.com/office/officeart/2005/8/layout/list1"/>
    <dgm:cxn modelId="{0C4892A6-9EC9-4C93-9C36-E0E08E36F338}" type="presOf" srcId="{E554A25B-6EE6-4F72-A86E-90EE00815858}" destId="{848E5E9B-45C3-455A-B287-29CE72A7716F}" srcOrd="0" destOrd="0" presId="urn:microsoft.com/office/officeart/2005/8/layout/list1"/>
    <dgm:cxn modelId="{50A273C5-F5F9-4F3B-AF1A-E60CFD744A07}" srcId="{A1442A5C-EA88-4CA3-B617-5A714641D116}" destId="{D1FA3B4E-28AA-4287-A59C-E2F83C2A3993}" srcOrd="1" destOrd="0" parTransId="{CD498094-BEAB-430F-9C2B-373CB69F677F}" sibTransId="{A737F24D-BF97-4592-BDE9-0E5D750A9753}"/>
    <dgm:cxn modelId="{DD20010B-2CEA-4945-AB00-95BF0EE93434}" srcId="{E40ECEF0-F58D-422A-B250-7A4481E77537}" destId="{251EF742-47F2-41B0-8F71-FADA453BF288}" srcOrd="2" destOrd="0" parTransId="{2A02D92A-A63C-4EF2-9073-641D9E20BD17}" sibTransId="{7F573405-E97E-41E9-B677-C12EBF59AEAC}"/>
    <dgm:cxn modelId="{3A7F1861-CF27-4261-B08E-4DC206DD55D3}" type="presOf" srcId="{1AF84F9C-9AF5-46FE-8AE0-7FD5CE8CAB23}" destId="{A1CECF83-AE10-40EF-B534-7BA8192641A3}" srcOrd="0" destOrd="0" presId="urn:microsoft.com/office/officeart/2005/8/layout/list1"/>
    <dgm:cxn modelId="{41925ACE-8CF8-4D6E-AD82-04302616C332}" type="presOf" srcId="{689F71AF-9BBD-46D2-9FED-5F37EE97A6EB}" destId="{7113C70F-9C6F-4112-9CCB-799615ED2483}" srcOrd="0" destOrd="3" presId="urn:microsoft.com/office/officeart/2005/8/layout/list1"/>
    <dgm:cxn modelId="{9344FC50-02CD-408D-9C7E-3172EE1F792D}" srcId="{F1B48FFF-DBDC-4C1E-AF6B-0A0A27E84180}" destId="{1F0AD8ED-C4F0-4A22-B635-08E817CBDB10}" srcOrd="3" destOrd="0" parTransId="{A5316BC7-D4D8-45C6-819B-B448262B43C9}" sibTransId="{15119E99-A1C2-4834-BB34-480C993B831F}"/>
    <dgm:cxn modelId="{CDED6504-B01E-4714-A307-E797E64A489D}" type="presOf" srcId="{251EF742-47F2-41B0-8F71-FADA453BF288}" destId="{7113C70F-9C6F-4112-9CCB-799615ED2483}" srcOrd="0" destOrd="2" presId="urn:microsoft.com/office/officeart/2005/8/layout/list1"/>
    <dgm:cxn modelId="{D3EB889B-4912-43A9-BBFC-1A2F11B68626}" type="presOf" srcId="{27DEA9D3-5DE0-4F2F-AE13-1249536BBD19}" destId="{A1CECF83-AE10-40EF-B534-7BA8192641A3}" srcOrd="0" destOrd="1" presId="urn:microsoft.com/office/officeart/2005/8/layout/list1"/>
    <dgm:cxn modelId="{255D87D1-E8A0-42A2-9C3F-4144C3439CD9}" srcId="{1F0AD8ED-C4F0-4A22-B635-08E817CBDB10}" destId="{E554A25B-6EE6-4F72-A86E-90EE00815858}" srcOrd="0" destOrd="0" parTransId="{9D398599-2251-49E9-A5AA-4D8137210E78}" sibTransId="{88AC0168-FF1F-4598-B34B-6D919211B73E}"/>
    <dgm:cxn modelId="{AC11A76C-8C20-4B3D-9DAA-E3D3CF0733A8}" srcId="{F1B48FFF-DBDC-4C1E-AF6B-0A0A27E84180}" destId="{A1442A5C-EA88-4CA3-B617-5A714641D116}" srcOrd="1" destOrd="0" parTransId="{F9CB69FD-A58A-4DD1-9FC2-C48C5B58293F}" sibTransId="{8E03CA06-E82F-4179-A064-B646DA42E607}"/>
    <dgm:cxn modelId="{8F87B1E1-E301-4A83-9219-06A0884B681D}" srcId="{F1B48FFF-DBDC-4C1E-AF6B-0A0A27E84180}" destId="{E40ECEF0-F58D-422A-B250-7A4481E77537}" srcOrd="0" destOrd="0" parTransId="{F6BD8FC3-EA31-4E92-A690-2DBAD409F16E}" sibTransId="{D5993E8B-D0A1-456C-AE18-D0735E90916C}"/>
    <dgm:cxn modelId="{A682267F-DCB4-45FA-BB11-92FDA3EEDFEB}" srcId="{E40ECEF0-F58D-422A-B250-7A4481E77537}" destId="{689F71AF-9BBD-46D2-9FED-5F37EE97A6EB}" srcOrd="3" destOrd="0" parTransId="{CCF56C84-F9B5-4191-A0DE-F38EAB035DA7}" sibTransId="{9769F6F0-5828-4C00-A75C-7CFB9A102407}"/>
    <dgm:cxn modelId="{A4029411-4E51-4DEE-BB37-3C8D8BCD2AB2}" srcId="{E40ECEF0-F58D-422A-B250-7A4481E77537}" destId="{3A2B5785-2431-4653-8299-704E405A032A}" srcOrd="1" destOrd="0" parTransId="{036FD726-34E3-44F8-BAB1-E69581F1A257}" sibTransId="{A1035168-B94F-401A-A38B-7DACC8A1A787}"/>
    <dgm:cxn modelId="{ACF999E7-9491-45F0-87C3-FC65F43A5BBE}" srcId="{6C4DDBCA-4686-40A4-927B-1F1C36A860E9}" destId="{73D0F9D6-0ABB-480D-B33A-4174B583C352}" srcOrd="3" destOrd="0" parTransId="{52754ACF-790A-4E6B-84AD-726804ED4854}" sibTransId="{83263658-03BC-4EDE-A960-CA9B7DEE1730}"/>
    <dgm:cxn modelId="{957CE0EC-FA45-4E57-A38B-C4F34DF012FD}" type="presOf" srcId="{6C4DDBCA-4686-40A4-927B-1F1C36A860E9}" destId="{EFCE0FB6-3F0C-4E4D-9E14-182A27A7D389}" srcOrd="1" destOrd="0" presId="urn:microsoft.com/office/officeart/2005/8/layout/list1"/>
    <dgm:cxn modelId="{EBC15FAD-CD82-4619-9BF5-4E005F40F316}" type="presParOf" srcId="{7C09D9C7-A8F0-46A9-B76F-995957BCC30D}" destId="{22334EFE-9919-479D-909B-D03B2C72CAE8}" srcOrd="0" destOrd="0" presId="urn:microsoft.com/office/officeart/2005/8/layout/list1"/>
    <dgm:cxn modelId="{6BE62A2E-FBF5-435E-AF1F-A46BA1E6606C}" type="presParOf" srcId="{22334EFE-9919-479D-909B-D03B2C72CAE8}" destId="{E114C27F-1AB6-4CE5-9D97-79B415FD9898}" srcOrd="0" destOrd="0" presId="urn:microsoft.com/office/officeart/2005/8/layout/list1"/>
    <dgm:cxn modelId="{5C544B15-B838-4FCD-A018-A84CB113C44C}" type="presParOf" srcId="{22334EFE-9919-479D-909B-D03B2C72CAE8}" destId="{E6F0F702-59D7-445C-B894-5D0E322657E7}" srcOrd="1" destOrd="0" presId="urn:microsoft.com/office/officeart/2005/8/layout/list1"/>
    <dgm:cxn modelId="{A19C1CA3-084C-4699-9AD6-246D270F59E3}" type="presParOf" srcId="{7C09D9C7-A8F0-46A9-B76F-995957BCC30D}" destId="{85682B0B-9EB4-4820-9F24-5B17CFD42FBF}" srcOrd="1" destOrd="0" presId="urn:microsoft.com/office/officeart/2005/8/layout/list1"/>
    <dgm:cxn modelId="{57FE0022-4D8B-4D86-BDA5-490720184455}" type="presParOf" srcId="{7C09D9C7-A8F0-46A9-B76F-995957BCC30D}" destId="{7113C70F-9C6F-4112-9CCB-799615ED2483}" srcOrd="2" destOrd="0" presId="urn:microsoft.com/office/officeart/2005/8/layout/list1"/>
    <dgm:cxn modelId="{86E798E4-3AA1-41ED-96A6-C0C83E6AD288}" type="presParOf" srcId="{7C09D9C7-A8F0-46A9-B76F-995957BCC30D}" destId="{5DC7F408-4071-48FF-8FB1-69AFB9DC1526}" srcOrd="3" destOrd="0" presId="urn:microsoft.com/office/officeart/2005/8/layout/list1"/>
    <dgm:cxn modelId="{D8C64A15-3B8D-491D-9BBF-05E9BE1BD9BB}" type="presParOf" srcId="{7C09D9C7-A8F0-46A9-B76F-995957BCC30D}" destId="{75E5EC7F-9CBB-482E-800A-9C3801EF4CE4}" srcOrd="4" destOrd="0" presId="urn:microsoft.com/office/officeart/2005/8/layout/list1"/>
    <dgm:cxn modelId="{745409EC-6EC7-4900-B3BD-8D772FC05C6C}" type="presParOf" srcId="{75E5EC7F-9CBB-482E-800A-9C3801EF4CE4}" destId="{64BF7D08-D7AD-4680-95C5-740161AFFB94}" srcOrd="0" destOrd="0" presId="urn:microsoft.com/office/officeart/2005/8/layout/list1"/>
    <dgm:cxn modelId="{7A167D93-B72E-4AD3-8613-53ADD66271D0}" type="presParOf" srcId="{75E5EC7F-9CBB-482E-800A-9C3801EF4CE4}" destId="{8A8DB078-B0D6-42EC-94AF-0D60EC64F8FF}" srcOrd="1" destOrd="0" presId="urn:microsoft.com/office/officeart/2005/8/layout/list1"/>
    <dgm:cxn modelId="{3360D2E4-9F1E-45B8-B56C-16F998FBED5D}" type="presParOf" srcId="{7C09D9C7-A8F0-46A9-B76F-995957BCC30D}" destId="{1B4B97C4-1F3B-488E-B9A7-8F183CFB6510}" srcOrd="5" destOrd="0" presId="urn:microsoft.com/office/officeart/2005/8/layout/list1"/>
    <dgm:cxn modelId="{474263FF-634A-48CC-95D1-C922CEC48C16}" type="presParOf" srcId="{7C09D9C7-A8F0-46A9-B76F-995957BCC30D}" destId="{B203604F-F2BA-477E-8413-55BDBE39B5E6}" srcOrd="6" destOrd="0" presId="urn:microsoft.com/office/officeart/2005/8/layout/list1"/>
    <dgm:cxn modelId="{F37A8DFA-4EB7-4F01-AC2B-2BFFD729B782}" type="presParOf" srcId="{7C09D9C7-A8F0-46A9-B76F-995957BCC30D}" destId="{1C8918D9-99AB-417C-8512-58C5D740D1C2}" srcOrd="7" destOrd="0" presId="urn:microsoft.com/office/officeart/2005/8/layout/list1"/>
    <dgm:cxn modelId="{89E69144-5837-4986-8CD0-588EC7DF7BDA}" type="presParOf" srcId="{7C09D9C7-A8F0-46A9-B76F-995957BCC30D}" destId="{C2FF9D22-88EB-4DD8-813A-6813A4F7D80E}" srcOrd="8" destOrd="0" presId="urn:microsoft.com/office/officeart/2005/8/layout/list1"/>
    <dgm:cxn modelId="{9E7A1D42-5B3A-4B36-9097-A15676D1B4E6}" type="presParOf" srcId="{C2FF9D22-88EB-4DD8-813A-6813A4F7D80E}" destId="{DD224F06-7D00-46E6-AB84-E8EDCB6F8D46}" srcOrd="0" destOrd="0" presId="urn:microsoft.com/office/officeart/2005/8/layout/list1"/>
    <dgm:cxn modelId="{BAF99182-2329-49AC-AA4F-EE7456A53D90}" type="presParOf" srcId="{C2FF9D22-88EB-4DD8-813A-6813A4F7D80E}" destId="{EFCE0FB6-3F0C-4E4D-9E14-182A27A7D389}" srcOrd="1" destOrd="0" presId="urn:microsoft.com/office/officeart/2005/8/layout/list1"/>
    <dgm:cxn modelId="{E429FDC6-F555-40A2-9804-674BF715355D}" type="presParOf" srcId="{7C09D9C7-A8F0-46A9-B76F-995957BCC30D}" destId="{FE998656-6C1A-4F5B-BA4F-8F675FF8B2A4}" srcOrd="9" destOrd="0" presId="urn:microsoft.com/office/officeart/2005/8/layout/list1"/>
    <dgm:cxn modelId="{2583366A-DE0C-4335-8D7A-AA528F6016ED}" type="presParOf" srcId="{7C09D9C7-A8F0-46A9-B76F-995957BCC30D}" destId="{A1CECF83-AE10-40EF-B534-7BA8192641A3}" srcOrd="10" destOrd="0" presId="urn:microsoft.com/office/officeart/2005/8/layout/list1"/>
    <dgm:cxn modelId="{C901DD9A-A08C-48D5-8076-B3556B85F005}" type="presParOf" srcId="{7C09D9C7-A8F0-46A9-B76F-995957BCC30D}" destId="{5F5C8786-9358-4FE5-A7D5-CB8C82472E26}" srcOrd="11" destOrd="0" presId="urn:microsoft.com/office/officeart/2005/8/layout/list1"/>
    <dgm:cxn modelId="{D8128697-D1E7-4CA8-BFD0-67AB7B8673DA}" type="presParOf" srcId="{7C09D9C7-A8F0-46A9-B76F-995957BCC30D}" destId="{7DDB18E8-3A67-474D-A37A-948B8AD7CEFA}" srcOrd="12" destOrd="0" presId="urn:microsoft.com/office/officeart/2005/8/layout/list1"/>
    <dgm:cxn modelId="{B4CC5ECF-317B-4CAD-BABC-5620E51DE50A}" type="presParOf" srcId="{7DDB18E8-3A67-474D-A37A-948B8AD7CEFA}" destId="{E51D1F27-B145-4A7E-A24E-00FCFC50DD35}" srcOrd="0" destOrd="0" presId="urn:microsoft.com/office/officeart/2005/8/layout/list1"/>
    <dgm:cxn modelId="{21749750-139C-40A6-87B8-DC53E54EC8A2}" type="presParOf" srcId="{7DDB18E8-3A67-474D-A37A-948B8AD7CEFA}" destId="{23D33397-6DC6-4908-834C-C059BE66AE08}" srcOrd="1" destOrd="0" presId="urn:microsoft.com/office/officeart/2005/8/layout/list1"/>
    <dgm:cxn modelId="{AD52642D-7EBE-4BDC-81DA-7B1B56741C21}" type="presParOf" srcId="{7C09D9C7-A8F0-46A9-B76F-995957BCC30D}" destId="{8263D1D4-5E60-4FB7-B264-0EA0BCD353B7}" srcOrd="13" destOrd="0" presId="urn:microsoft.com/office/officeart/2005/8/layout/list1"/>
    <dgm:cxn modelId="{CD61AF49-4309-4262-9BC8-22DB7D90238D}" type="presParOf" srcId="{7C09D9C7-A8F0-46A9-B76F-995957BCC30D}" destId="{848E5E9B-45C3-455A-B287-29CE72A771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a. Reunión de la información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264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FA6E9D-EC5C-4664-B9C6-8AD6B40CCA25}" type="presOf" srcId="{A6B600EC-0B3E-4A85-B771-FF5384E3F04E}" destId="{B18FDAAC-CCB0-4EB5-8EF4-2BBAD48C6993}" srcOrd="0" destOrd="0" presId="urn:microsoft.com/office/officeart/2005/8/layout/vList2"/>
    <dgm:cxn modelId="{077F000A-B07B-4D61-BAB9-82F7A72F6615}" type="presOf" srcId="{129544AD-72E8-4EAD-8B10-5972EA9F94C9}" destId="{D9E8E4F2-CC8A-4C57-AEC1-AAF8B585BEF3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BFD58471-D58D-4101-B25E-9B3440A8AD65}" type="presOf" srcId="{9EDA0A05-67B2-49CF-9DE8-760AEC3F8B39}" destId="{00988F7E-2DC1-4483-B2E4-EE7C6874DAFE}" srcOrd="0" destOrd="0" presId="urn:microsoft.com/office/officeart/2005/8/layout/vList2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BBC01C8D-F0E2-4F80-AFAE-FD2689845CE8}" type="presParOf" srcId="{00988F7E-2DC1-4483-B2E4-EE7C6874DAFE}" destId="{D9E8E4F2-CC8A-4C57-AEC1-AAF8B585BEF3}" srcOrd="0" destOrd="0" presId="urn:microsoft.com/office/officeart/2005/8/layout/vList2"/>
    <dgm:cxn modelId="{BF450100-2A8F-4791-A4B0-EF67095847B7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8CB68D-C2D1-4C87-AF0E-0061D52973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E47F4-8788-403C-950C-DCEB3EA7A5E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Ubicación exacta de la A.R.M.D</a:t>
          </a:r>
          <a:endParaRPr lang="en-US" dirty="0"/>
        </a:p>
      </dgm:t>
    </dgm:pt>
    <dgm:pt modelId="{C651B11B-E6A5-4DB8-813D-F8D890C305A5}" type="parTrans" cxnId="{442FDCFA-A0D4-4EE3-963E-329FC3444F44}">
      <dgm:prSet/>
      <dgm:spPr/>
      <dgm:t>
        <a:bodyPr/>
        <a:lstStyle/>
        <a:p>
          <a:endParaRPr lang="en-US"/>
        </a:p>
      </dgm:t>
    </dgm:pt>
    <dgm:pt modelId="{6BDEA52C-469D-4757-9CDA-790599D931AC}" type="sibTrans" cxnId="{442FDCFA-A0D4-4EE3-963E-329FC3444F44}">
      <dgm:prSet/>
      <dgm:spPr/>
      <dgm:t>
        <a:bodyPr/>
        <a:lstStyle/>
        <a:p>
          <a:endParaRPr lang="en-US"/>
        </a:p>
      </dgm:t>
    </dgm:pt>
    <dgm:pt modelId="{67158184-18CC-49F7-8F6B-58FE0C8032B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Cantidad de personas que amenazan la A.R.M.D</a:t>
          </a:r>
          <a:endParaRPr lang="en-US" dirty="0"/>
        </a:p>
      </dgm:t>
    </dgm:pt>
    <dgm:pt modelId="{D16F0BBB-A036-4DE7-9A6A-142313CCFA14}" type="parTrans" cxnId="{6A1904F8-7C69-4EB4-A7AC-A70771C614D2}">
      <dgm:prSet/>
      <dgm:spPr/>
      <dgm:t>
        <a:bodyPr/>
        <a:lstStyle/>
        <a:p>
          <a:endParaRPr lang="en-US"/>
        </a:p>
      </dgm:t>
    </dgm:pt>
    <dgm:pt modelId="{465D4199-2050-4B2C-8313-BDC57E961B1F}" type="sibTrans" cxnId="{6A1904F8-7C69-4EB4-A7AC-A70771C614D2}">
      <dgm:prSet/>
      <dgm:spPr/>
      <dgm:t>
        <a:bodyPr/>
        <a:lstStyle/>
        <a:p>
          <a:endParaRPr lang="en-US"/>
        </a:p>
      </dgm:t>
    </dgm:pt>
    <dgm:pt modelId="{EB86429D-4297-4FBD-9312-4F4245808A2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Personas con armamento letal y/o no letal</a:t>
          </a:r>
          <a:endParaRPr lang="en-US" dirty="0"/>
        </a:p>
      </dgm:t>
    </dgm:pt>
    <dgm:pt modelId="{5CFA8A8F-8C52-455C-A829-D6DE1E82D482}" type="parTrans" cxnId="{B9D3DEBD-E7C1-4E7D-9002-FA43BA216702}">
      <dgm:prSet/>
      <dgm:spPr/>
      <dgm:t>
        <a:bodyPr/>
        <a:lstStyle/>
        <a:p>
          <a:endParaRPr lang="en-US"/>
        </a:p>
      </dgm:t>
    </dgm:pt>
    <dgm:pt modelId="{B3A41A6B-EC6E-4FA7-A91C-8F1DF0FDF6C6}" type="sibTrans" cxnId="{B9D3DEBD-E7C1-4E7D-9002-FA43BA216702}">
      <dgm:prSet/>
      <dgm:spPr/>
      <dgm:t>
        <a:bodyPr/>
        <a:lstStyle/>
        <a:p>
          <a:endParaRPr lang="en-US"/>
        </a:p>
      </dgm:t>
    </dgm:pt>
    <dgm:pt modelId="{695D0C22-69AA-45C1-AF46-CF61D0BCFDB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Si el ataque ya se produjo, situación actual vivida</a:t>
          </a:r>
          <a:endParaRPr lang="en-US" dirty="0"/>
        </a:p>
      </dgm:t>
    </dgm:pt>
    <dgm:pt modelId="{F18812DB-5165-476A-A0C8-C8C209C68AE5}" type="parTrans" cxnId="{E438A2F5-A15C-4F2F-AE2E-D7A21F6C54A6}">
      <dgm:prSet/>
      <dgm:spPr/>
      <dgm:t>
        <a:bodyPr/>
        <a:lstStyle/>
        <a:p>
          <a:endParaRPr lang="en-US"/>
        </a:p>
      </dgm:t>
    </dgm:pt>
    <dgm:pt modelId="{1765EB14-23D0-4676-AE55-590C914651D2}" type="sibTrans" cxnId="{E438A2F5-A15C-4F2F-AE2E-D7A21F6C54A6}">
      <dgm:prSet/>
      <dgm:spPr/>
      <dgm:t>
        <a:bodyPr/>
        <a:lstStyle/>
        <a:p>
          <a:endParaRPr lang="en-US"/>
        </a:p>
      </dgm:t>
    </dgm:pt>
    <dgm:pt modelId="{57C3D32F-397D-4654-91FA-56DE2C27E97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Tiempo transcurrido desde el ataque</a:t>
          </a:r>
          <a:endParaRPr lang="en-US" dirty="0"/>
        </a:p>
      </dgm:t>
    </dgm:pt>
    <dgm:pt modelId="{059618FE-2599-4FA1-8CC1-1C4F2133D77F}" type="parTrans" cxnId="{DEFFC25E-783C-4F47-9044-04C891D045E7}">
      <dgm:prSet/>
      <dgm:spPr/>
      <dgm:t>
        <a:bodyPr/>
        <a:lstStyle/>
        <a:p>
          <a:endParaRPr lang="en-US"/>
        </a:p>
      </dgm:t>
    </dgm:pt>
    <dgm:pt modelId="{EDE2E9EE-48AF-4D0E-B1E3-1C0D67A98576}" type="sibTrans" cxnId="{DEFFC25E-783C-4F47-9044-04C891D045E7}">
      <dgm:prSet/>
      <dgm:spPr/>
      <dgm:t>
        <a:bodyPr/>
        <a:lstStyle/>
        <a:p>
          <a:endParaRPr lang="en-US"/>
        </a:p>
      </dgm:t>
    </dgm:pt>
    <dgm:pt modelId="{76E28055-849C-43ED-93F9-2B2E537DBD1D}" type="pres">
      <dgm:prSet presAssocID="{838CB68D-C2D1-4C87-AF0E-0061D52973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B486AC-92F5-4CB6-AE23-E64B4EA1A7C5}" type="pres">
      <dgm:prSet presAssocID="{B8BE47F4-8788-403C-950C-DCEB3EA7A5E4}" presName="parentLin" presStyleCnt="0"/>
      <dgm:spPr/>
    </dgm:pt>
    <dgm:pt modelId="{BE46F0BB-B120-437D-BE02-BADC4768816B}" type="pres">
      <dgm:prSet presAssocID="{B8BE47F4-8788-403C-950C-DCEB3EA7A5E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579CE0B-396C-45B3-90E7-D173B3FE67E0}" type="pres">
      <dgm:prSet presAssocID="{B8BE47F4-8788-403C-950C-DCEB3EA7A5E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264A3-5380-4D4A-B141-240146A81218}" type="pres">
      <dgm:prSet presAssocID="{B8BE47F4-8788-403C-950C-DCEB3EA7A5E4}" presName="negativeSpace" presStyleCnt="0"/>
      <dgm:spPr/>
    </dgm:pt>
    <dgm:pt modelId="{6154B9D4-2196-408A-BC1C-C3E6BACA3794}" type="pres">
      <dgm:prSet presAssocID="{B8BE47F4-8788-403C-950C-DCEB3EA7A5E4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997A1DB9-79F0-4DFB-9382-EF629199690E}" type="pres">
      <dgm:prSet presAssocID="{6BDEA52C-469D-4757-9CDA-790599D931AC}" presName="spaceBetweenRectangles" presStyleCnt="0"/>
      <dgm:spPr/>
    </dgm:pt>
    <dgm:pt modelId="{ECC9370C-38B4-41FB-B1DE-2B013D426AD8}" type="pres">
      <dgm:prSet presAssocID="{67158184-18CC-49F7-8F6B-58FE0C8032B2}" presName="parentLin" presStyleCnt="0"/>
      <dgm:spPr/>
    </dgm:pt>
    <dgm:pt modelId="{35DB293D-9583-4541-86BA-0844F00BCB62}" type="pres">
      <dgm:prSet presAssocID="{67158184-18CC-49F7-8F6B-58FE0C8032B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DED2F44-639F-412E-A8A0-736B199730B9}" type="pres">
      <dgm:prSet presAssocID="{67158184-18CC-49F7-8F6B-58FE0C8032B2}" presName="parentText" presStyleLbl="node1" presStyleIdx="1" presStyleCnt="5" custScaleX="141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A309-9AD4-4EFA-B37D-EC4FF4BDC595}" type="pres">
      <dgm:prSet presAssocID="{67158184-18CC-49F7-8F6B-58FE0C8032B2}" presName="negativeSpace" presStyleCnt="0"/>
      <dgm:spPr/>
    </dgm:pt>
    <dgm:pt modelId="{9A2CEB53-6DE0-49AA-9999-0BF224CBD6F5}" type="pres">
      <dgm:prSet presAssocID="{67158184-18CC-49F7-8F6B-58FE0C8032B2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C1C52A9C-79E6-45AE-AB1D-E8FE2B5D93AD}" type="pres">
      <dgm:prSet presAssocID="{465D4199-2050-4B2C-8313-BDC57E961B1F}" presName="spaceBetweenRectangles" presStyleCnt="0"/>
      <dgm:spPr/>
    </dgm:pt>
    <dgm:pt modelId="{11C3AE4C-9719-4BCB-AF0F-108FFD4F04FF}" type="pres">
      <dgm:prSet presAssocID="{EB86429D-4297-4FBD-9312-4F4245808A20}" presName="parentLin" presStyleCnt="0"/>
      <dgm:spPr/>
    </dgm:pt>
    <dgm:pt modelId="{F0B9FF08-16CD-47A3-A14B-D1D4C33662E0}" type="pres">
      <dgm:prSet presAssocID="{EB86429D-4297-4FBD-9312-4F4245808A2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98AB03B-BEDA-4D70-80AF-F122CBDDEE6A}" type="pres">
      <dgm:prSet presAssocID="{EB86429D-4297-4FBD-9312-4F4245808A20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2132-97BA-4D19-81F9-25CFDBAEC2C8}" type="pres">
      <dgm:prSet presAssocID="{EB86429D-4297-4FBD-9312-4F4245808A20}" presName="negativeSpace" presStyleCnt="0"/>
      <dgm:spPr/>
    </dgm:pt>
    <dgm:pt modelId="{4CCDCBAA-2613-4A50-8F2A-E8494CE541FB}" type="pres">
      <dgm:prSet presAssocID="{EB86429D-4297-4FBD-9312-4F4245808A20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7494470B-E9D8-458E-B424-8931DD093626}" type="pres">
      <dgm:prSet presAssocID="{B3A41A6B-EC6E-4FA7-A91C-8F1DF0FDF6C6}" presName="spaceBetweenRectangles" presStyleCnt="0"/>
      <dgm:spPr/>
    </dgm:pt>
    <dgm:pt modelId="{EDB75099-1535-4A2E-96CB-03188A8AC99C}" type="pres">
      <dgm:prSet presAssocID="{695D0C22-69AA-45C1-AF46-CF61D0BCFDB8}" presName="parentLin" presStyleCnt="0"/>
      <dgm:spPr/>
    </dgm:pt>
    <dgm:pt modelId="{76E29307-1BAD-4048-A3B9-5FAF89E3633B}" type="pres">
      <dgm:prSet presAssocID="{695D0C22-69AA-45C1-AF46-CF61D0BCFDB8}" presName="parentLeftMargin" presStyleLbl="node1" presStyleIdx="2" presStyleCnt="5" custScaleX="142857"/>
      <dgm:spPr/>
      <dgm:t>
        <a:bodyPr/>
        <a:lstStyle/>
        <a:p>
          <a:endParaRPr lang="en-US"/>
        </a:p>
      </dgm:t>
    </dgm:pt>
    <dgm:pt modelId="{A752C7C3-5893-4F78-9A14-C32CFACBDB78}" type="pres">
      <dgm:prSet presAssocID="{695D0C22-69AA-45C1-AF46-CF61D0BCFDB8}" presName="parentText" presStyleLbl="node1" presStyleIdx="3" presStyleCnt="5" custScaleX="178113" custLinFactNeighborX="86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D843-552D-49DC-BD67-015767DFFB49}" type="pres">
      <dgm:prSet presAssocID="{695D0C22-69AA-45C1-AF46-CF61D0BCFDB8}" presName="negativeSpace" presStyleCnt="0"/>
      <dgm:spPr/>
    </dgm:pt>
    <dgm:pt modelId="{7B4FA963-A07A-4D58-B913-31CF9F8480F6}" type="pres">
      <dgm:prSet presAssocID="{695D0C22-69AA-45C1-AF46-CF61D0BCFDB8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94849E71-1C5C-4E1B-90D2-F9426E7F6B6A}" type="pres">
      <dgm:prSet presAssocID="{1765EB14-23D0-4676-AE55-590C914651D2}" presName="spaceBetweenRectangles" presStyleCnt="0"/>
      <dgm:spPr/>
    </dgm:pt>
    <dgm:pt modelId="{8413CC91-DB75-4790-826D-F160F4CC7B48}" type="pres">
      <dgm:prSet presAssocID="{57C3D32F-397D-4654-91FA-56DE2C27E97E}" presName="parentLin" presStyleCnt="0"/>
      <dgm:spPr/>
    </dgm:pt>
    <dgm:pt modelId="{D0DD70FC-D9E3-4081-9946-5E380BE4A03C}" type="pres">
      <dgm:prSet presAssocID="{57C3D32F-397D-4654-91FA-56DE2C27E97E}" presName="parentLeftMargin" presStyleLbl="node1" presStyleIdx="3" presStyleCnt="5" custScaleX="142857"/>
      <dgm:spPr/>
      <dgm:t>
        <a:bodyPr/>
        <a:lstStyle/>
        <a:p>
          <a:endParaRPr lang="en-US"/>
        </a:p>
      </dgm:t>
    </dgm:pt>
    <dgm:pt modelId="{EAB8109D-1070-4360-B13D-E4D6E8D7F523}" type="pres">
      <dgm:prSet presAssocID="{57C3D32F-397D-4654-91FA-56DE2C27E97E}" presName="parentText" presStyleLbl="node1" presStyleIdx="4" presStyleCnt="5" custScaleX="179205" custScaleY="95280" custLinFactNeighborX="75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BFDF3-5D2C-40D3-921E-E8CD9BD557FC}" type="pres">
      <dgm:prSet presAssocID="{57C3D32F-397D-4654-91FA-56DE2C27E97E}" presName="negativeSpace" presStyleCnt="0"/>
      <dgm:spPr/>
    </dgm:pt>
    <dgm:pt modelId="{453E8252-C134-4A85-BADA-BFDA44EE4135}" type="pres">
      <dgm:prSet presAssocID="{57C3D32F-397D-4654-91FA-56DE2C27E97E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348C2012-9BCA-4AA6-B42A-C9CEA01E18BE}" type="presOf" srcId="{EB86429D-4297-4FBD-9312-4F4245808A20}" destId="{498AB03B-BEDA-4D70-80AF-F122CBDDEE6A}" srcOrd="1" destOrd="0" presId="urn:microsoft.com/office/officeart/2005/8/layout/list1"/>
    <dgm:cxn modelId="{3360EA77-B127-406F-8B00-2D91DDAA0D6E}" type="presOf" srcId="{B8BE47F4-8788-403C-950C-DCEB3EA7A5E4}" destId="{BE46F0BB-B120-437D-BE02-BADC4768816B}" srcOrd="0" destOrd="0" presId="urn:microsoft.com/office/officeart/2005/8/layout/list1"/>
    <dgm:cxn modelId="{B82B1AE7-5726-4B66-AF82-EFD2A5F1CB91}" type="presOf" srcId="{EB86429D-4297-4FBD-9312-4F4245808A20}" destId="{F0B9FF08-16CD-47A3-A14B-D1D4C33662E0}" srcOrd="0" destOrd="0" presId="urn:microsoft.com/office/officeart/2005/8/layout/list1"/>
    <dgm:cxn modelId="{B9D3DEBD-E7C1-4E7D-9002-FA43BA216702}" srcId="{838CB68D-C2D1-4C87-AF0E-0061D5297342}" destId="{EB86429D-4297-4FBD-9312-4F4245808A20}" srcOrd="2" destOrd="0" parTransId="{5CFA8A8F-8C52-455C-A829-D6DE1E82D482}" sibTransId="{B3A41A6B-EC6E-4FA7-A91C-8F1DF0FDF6C6}"/>
    <dgm:cxn modelId="{E438A2F5-A15C-4F2F-AE2E-D7A21F6C54A6}" srcId="{838CB68D-C2D1-4C87-AF0E-0061D5297342}" destId="{695D0C22-69AA-45C1-AF46-CF61D0BCFDB8}" srcOrd="3" destOrd="0" parTransId="{F18812DB-5165-476A-A0C8-C8C209C68AE5}" sibTransId="{1765EB14-23D0-4676-AE55-590C914651D2}"/>
    <dgm:cxn modelId="{A01F482B-DF00-4B39-8527-1C161629F962}" type="presOf" srcId="{57C3D32F-397D-4654-91FA-56DE2C27E97E}" destId="{EAB8109D-1070-4360-B13D-E4D6E8D7F523}" srcOrd="1" destOrd="0" presId="urn:microsoft.com/office/officeart/2005/8/layout/list1"/>
    <dgm:cxn modelId="{547AD2E9-0F12-47F4-B225-ECE1B10141BF}" type="presOf" srcId="{67158184-18CC-49F7-8F6B-58FE0C8032B2}" destId="{DDED2F44-639F-412E-A8A0-736B199730B9}" srcOrd="1" destOrd="0" presId="urn:microsoft.com/office/officeart/2005/8/layout/list1"/>
    <dgm:cxn modelId="{442FDCFA-A0D4-4EE3-963E-329FC3444F44}" srcId="{838CB68D-C2D1-4C87-AF0E-0061D5297342}" destId="{B8BE47F4-8788-403C-950C-DCEB3EA7A5E4}" srcOrd="0" destOrd="0" parTransId="{C651B11B-E6A5-4DB8-813D-F8D890C305A5}" sibTransId="{6BDEA52C-469D-4757-9CDA-790599D931AC}"/>
    <dgm:cxn modelId="{799705DA-AEEC-442F-8BFC-F9E7D7707073}" type="presOf" srcId="{838CB68D-C2D1-4C87-AF0E-0061D5297342}" destId="{76E28055-849C-43ED-93F9-2B2E537DBD1D}" srcOrd="0" destOrd="0" presId="urn:microsoft.com/office/officeart/2005/8/layout/list1"/>
    <dgm:cxn modelId="{5093C7E6-55B7-4972-8C48-0AC31BCAA806}" type="presOf" srcId="{57C3D32F-397D-4654-91FA-56DE2C27E97E}" destId="{D0DD70FC-D9E3-4081-9946-5E380BE4A03C}" srcOrd="0" destOrd="0" presId="urn:microsoft.com/office/officeart/2005/8/layout/list1"/>
    <dgm:cxn modelId="{64117983-B839-4945-8352-B88DB08E30C1}" type="presOf" srcId="{67158184-18CC-49F7-8F6B-58FE0C8032B2}" destId="{35DB293D-9583-4541-86BA-0844F00BCB62}" srcOrd="0" destOrd="0" presId="urn:microsoft.com/office/officeart/2005/8/layout/list1"/>
    <dgm:cxn modelId="{6A1904F8-7C69-4EB4-A7AC-A70771C614D2}" srcId="{838CB68D-C2D1-4C87-AF0E-0061D5297342}" destId="{67158184-18CC-49F7-8F6B-58FE0C8032B2}" srcOrd="1" destOrd="0" parTransId="{D16F0BBB-A036-4DE7-9A6A-142313CCFA14}" sibTransId="{465D4199-2050-4B2C-8313-BDC57E961B1F}"/>
    <dgm:cxn modelId="{B48F948B-DA40-4D6C-8727-469130475F0C}" type="presOf" srcId="{695D0C22-69AA-45C1-AF46-CF61D0BCFDB8}" destId="{76E29307-1BAD-4048-A3B9-5FAF89E3633B}" srcOrd="0" destOrd="0" presId="urn:microsoft.com/office/officeart/2005/8/layout/list1"/>
    <dgm:cxn modelId="{CEEFBE9E-BEAC-4977-8D17-CD168E24B3DB}" type="presOf" srcId="{695D0C22-69AA-45C1-AF46-CF61D0BCFDB8}" destId="{A752C7C3-5893-4F78-9A14-C32CFACBDB78}" srcOrd="1" destOrd="0" presId="urn:microsoft.com/office/officeart/2005/8/layout/list1"/>
    <dgm:cxn modelId="{93A96946-F644-4805-9D13-5EDAB175A5E9}" type="presOf" srcId="{B8BE47F4-8788-403C-950C-DCEB3EA7A5E4}" destId="{3579CE0B-396C-45B3-90E7-D173B3FE67E0}" srcOrd="1" destOrd="0" presId="urn:microsoft.com/office/officeart/2005/8/layout/list1"/>
    <dgm:cxn modelId="{DEFFC25E-783C-4F47-9044-04C891D045E7}" srcId="{838CB68D-C2D1-4C87-AF0E-0061D5297342}" destId="{57C3D32F-397D-4654-91FA-56DE2C27E97E}" srcOrd="4" destOrd="0" parTransId="{059618FE-2599-4FA1-8CC1-1C4F2133D77F}" sibTransId="{EDE2E9EE-48AF-4D0E-B1E3-1C0D67A98576}"/>
    <dgm:cxn modelId="{AF0CB549-A4EA-4C4C-A194-2173E75211F5}" type="presParOf" srcId="{76E28055-849C-43ED-93F9-2B2E537DBD1D}" destId="{68B486AC-92F5-4CB6-AE23-E64B4EA1A7C5}" srcOrd="0" destOrd="0" presId="urn:microsoft.com/office/officeart/2005/8/layout/list1"/>
    <dgm:cxn modelId="{8E40E8F7-B9EE-436D-AB0F-4798B17B2DB0}" type="presParOf" srcId="{68B486AC-92F5-4CB6-AE23-E64B4EA1A7C5}" destId="{BE46F0BB-B120-437D-BE02-BADC4768816B}" srcOrd="0" destOrd="0" presId="urn:microsoft.com/office/officeart/2005/8/layout/list1"/>
    <dgm:cxn modelId="{2D84029C-3348-4D07-B15F-767F22A228C5}" type="presParOf" srcId="{68B486AC-92F5-4CB6-AE23-E64B4EA1A7C5}" destId="{3579CE0B-396C-45B3-90E7-D173B3FE67E0}" srcOrd="1" destOrd="0" presId="urn:microsoft.com/office/officeart/2005/8/layout/list1"/>
    <dgm:cxn modelId="{4333C2DC-5063-488A-82A6-F97AFD0A0C1F}" type="presParOf" srcId="{76E28055-849C-43ED-93F9-2B2E537DBD1D}" destId="{048264A3-5380-4D4A-B141-240146A81218}" srcOrd="1" destOrd="0" presId="urn:microsoft.com/office/officeart/2005/8/layout/list1"/>
    <dgm:cxn modelId="{1895197A-1BC0-4A1D-809A-CF1CF6BA40EB}" type="presParOf" srcId="{76E28055-849C-43ED-93F9-2B2E537DBD1D}" destId="{6154B9D4-2196-408A-BC1C-C3E6BACA3794}" srcOrd="2" destOrd="0" presId="urn:microsoft.com/office/officeart/2005/8/layout/list1"/>
    <dgm:cxn modelId="{47693B36-0784-4032-98A3-1A5B9D2D2F8D}" type="presParOf" srcId="{76E28055-849C-43ED-93F9-2B2E537DBD1D}" destId="{997A1DB9-79F0-4DFB-9382-EF629199690E}" srcOrd="3" destOrd="0" presId="urn:microsoft.com/office/officeart/2005/8/layout/list1"/>
    <dgm:cxn modelId="{D1CF6EA1-FA3C-4BBF-8F02-CF0FE97229ED}" type="presParOf" srcId="{76E28055-849C-43ED-93F9-2B2E537DBD1D}" destId="{ECC9370C-38B4-41FB-B1DE-2B013D426AD8}" srcOrd="4" destOrd="0" presId="urn:microsoft.com/office/officeart/2005/8/layout/list1"/>
    <dgm:cxn modelId="{BEE73D79-3BA8-4B90-B9A4-2DAC8980C02B}" type="presParOf" srcId="{ECC9370C-38B4-41FB-B1DE-2B013D426AD8}" destId="{35DB293D-9583-4541-86BA-0844F00BCB62}" srcOrd="0" destOrd="0" presId="urn:microsoft.com/office/officeart/2005/8/layout/list1"/>
    <dgm:cxn modelId="{7DD8370D-C4AC-466E-9E59-3526D9DAEEE1}" type="presParOf" srcId="{ECC9370C-38B4-41FB-B1DE-2B013D426AD8}" destId="{DDED2F44-639F-412E-A8A0-736B199730B9}" srcOrd="1" destOrd="0" presId="urn:microsoft.com/office/officeart/2005/8/layout/list1"/>
    <dgm:cxn modelId="{FC485F56-8D8D-4621-A6DE-CC196B84FAD4}" type="presParOf" srcId="{76E28055-849C-43ED-93F9-2B2E537DBD1D}" destId="{6776A309-9AD4-4EFA-B37D-EC4FF4BDC595}" srcOrd="5" destOrd="0" presId="urn:microsoft.com/office/officeart/2005/8/layout/list1"/>
    <dgm:cxn modelId="{54DC16FC-FAB8-4A81-B86B-912A763E1764}" type="presParOf" srcId="{76E28055-849C-43ED-93F9-2B2E537DBD1D}" destId="{9A2CEB53-6DE0-49AA-9999-0BF224CBD6F5}" srcOrd="6" destOrd="0" presId="urn:microsoft.com/office/officeart/2005/8/layout/list1"/>
    <dgm:cxn modelId="{558FC016-341A-4B8C-893D-01CA138185D4}" type="presParOf" srcId="{76E28055-849C-43ED-93F9-2B2E537DBD1D}" destId="{C1C52A9C-79E6-45AE-AB1D-E8FE2B5D93AD}" srcOrd="7" destOrd="0" presId="urn:microsoft.com/office/officeart/2005/8/layout/list1"/>
    <dgm:cxn modelId="{4E912440-1470-42B5-A1A9-B6BEA713F186}" type="presParOf" srcId="{76E28055-849C-43ED-93F9-2B2E537DBD1D}" destId="{11C3AE4C-9719-4BCB-AF0F-108FFD4F04FF}" srcOrd="8" destOrd="0" presId="urn:microsoft.com/office/officeart/2005/8/layout/list1"/>
    <dgm:cxn modelId="{8435D2D0-E5CD-43E5-BD31-429A9226E026}" type="presParOf" srcId="{11C3AE4C-9719-4BCB-AF0F-108FFD4F04FF}" destId="{F0B9FF08-16CD-47A3-A14B-D1D4C33662E0}" srcOrd="0" destOrd="0" presId="urn:microsoft.com/office/officeart/2005/8/layout/list1"/>
    <dgm:cxn modelId="{E3F8FD0E-275C-42F9-9447-9CFC34D0A94D}" type="presParOf" srcId="{11C3AE4C-9719-4BCB-AF0F-108FFD4F04FF}" destId="{498AB03B-BEDA-4D70-80AF-F122CBDDEE6A}" srcOrd="1" destOrd="0" presId="urn:microsoft.com/office/officeart/2005/8/layout/list1"/>
    <dgm:cxn modelId="{EEEAE14E-10BA-4919-B519-AD708FEDA800}" type="presParOf" srcId="{76E28055-849C-43ED-93F9-2B2E537DBD1D}" destId="{6C5F2132-97BA-4D19-81F9-25CFDBAEC2C8}" srcOrd="9" destOrd="0" presId="urn:microsoft.com/office/officeart/2005/8/layout/list1"/>
    <dgm:cxn modelId="{34276CEE-3EF4-4C87-9FA0-2710FCAFED9D}" type="presParOf" srcId="{76E28055-849C-43ED-93F9-2B2E537DBD1D}" destId="{4CCDCBAA-2613-4A50-8F2A-E8494CE541FB}" srcOrd="10" destOrd="0" presId="urn:microsoft.com/office/officeart/2005/8/layout/list1"/>
    <dgm:cxn modelId="{5EC53578-0730-49DB-8A41-D507DABC8332}" type="presParOf" srcId="{76E28055-849C-43ED-93F9-2B2E537DBD1D}" destId="{7494470B-E9D8-458E-B424-8931DD093626}" srcOrd="11" destOrd="0" presId="urn:microsoft.com/office/officeart/2005/8/layout/list1"/>
    <dgm:cxn modelId="{1A9BAD58-73E4-4F93-9E44-EAC5618770D9}" type="presParOf" srcId="{76E28055-849C-43ED-93F9-2B2E537DBD1D}" destId="{EDB75099-1535-4A2E-96CB-03188A8AC99C}" srcOrd="12" destOrd="0" presId="urn:microsoft.com/office/officeart/2005/8/layout/list1"/>
    <dgm:cxn modelId="{37DF2DEA-6707-4F84-9430-AF9993433C08}" type="presParOf" srcId="{EDB75099-1535-4A2E-96CB-03188A8AC99C}" destId="{76E29307-1BAD-4048-A3B9-5FAF89E3633B}" srcOrd="0" destOrd="0" presId="urn:microsoft.com/office/officeart/2005/8/layout/list1"/>
    <dgm:cxn modelId="{1EA399D4-5750-419A-A070-38C9D7D9F854}" type="presParOf" srcId="{EDB75099-1535-4A2E-96CB-03188A8AC99C}" destId="{A752C7C3-5893-4F78-9A14-C32CFACBDB78}" srcOrd="1" destOrd="0" presId="urn:microsoft.com/office/officeart/2005/8/layout/list1"/>
    <dgm:cxn modelId="{92586501-F4DE-4900-AE8D-1337CBD6A5D1}" type="presParOf" srcId="{76E28055-849C-43ED-93F9-2B2E537DBD1D}" destId="{92FBD843-552D-49DC-BD67-015767DFFB49}" srcOrd="13" destOrd="0" presId="urn:microsoft.com/office/officeart/2005/8/layout/list1"/>
    <dgm:cxn modelId="{0F1D88A7-2FA4-4690-B431-27A89DE84235}" type="presParOf" srcId="{76E28055-849C-43ED-93F9-2B2E537DBD1D}" destId="{7B4FA963-A07A-4D58-B913-31CF9F8480F6}" srcOrd="14" destOrd="0" presId="urn:microsoft.com/office/officeart/2005/8/layout/list1"/>
    <dgm:cxn modelId="{8491BB5E-31F4-43E7-99D4-D1AB28662299}" type="presParOf" srcId="{76E28055-849C-43ED-93F9-2B2E537DBD1D}" destId="{94849E71-1C5C-4E1B-90D2-F9426E7F6B6A}" srcOrd="15" destOrd="0" presId="urn:microsoft.com/office/officeart/2005/8/layout/list1"/>
    <dgm:cxn modelId="{16F200EF-7AB8-4D5A-BB47-F8A35BA38A35}" type="presParOf" srcId="{76E28055-849C-43ED-93F9-2B2E537DBD1D}" destId="{8413CC91-DB75-4790-826D-F160F4CC7B48}" srcOrd="16" destOrd="0" presId="urn:microsoft.com/office/officeart/2005/8/layout/list1"/>
    <dgm:cxn modelId="{9D7FC3F3-9D57-4A49-9B8B-260AFACE6763}" type="presParOf" srcId="{8413CC91-DB75-4790-826D-F160F4CC7B48}" destId="{D0DD70FC-D9E3-4081-9946-5E380BE4A03C}" srcOrd="0" destOrd="0" presId="urn:microsoft.com/office/officeart/2005/8/layout/list1"/>
    <dgm:cxn modelId="{73A9014C-CE8B-4D91-8744-D53E1AD8E5C1}" type="presParOf" srcId="{8413CC91-DB75-4790-826D-F160F4CC7B48}" destId="{EAB8109D-1070-4360-B13D-E4D6E8D7F523}" srcOrd="1" destOrd="0" presId="urn:microsoft.com/office/officeart/2005/8/layout/list1"/>
    <dgm:cxn modelId="{04800E6C-6EAF-41C9-8B1F-981891AFF736}" type="presParOf" srcId="{76E28055-849C-43ED-93F9-2B2E537DBD1D}" destId="{931BFDF3-5D2C-40D3-921E-E8CD9BD557FC}" srcOrd="17" destOrd="0" presId="urn:microsoft.com/office/officeart/2005/8/layout/list1"/>
    <dgm:cxn modelId="{ACCC3911-C3C9-4D00-8DA5-3217D75A234A}" type="presParOf" srcId="{76E28055-849C-43ED-93F9-2B2E537DBD1D}" destId="{453E8252-C134-4A85-BADA-BFDA44EE4135}" srcOrd="18" destOrd="0" presId="urn:microsoft.com/office/officeart/2005/8/layout/list1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b. Acciones de minimización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146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A6F6DB-BD5A-4E7F-B488-DC2CCFEE02B7}" type="presOf" srcId="{A6B600EC-0B3E-4A85-B771-FF5384E3F04E}" destId="{B18FDAAC-CCB0-4EB5-8EF4-2BBAD48C6993}" srcOrd="0" destOrd="0" presId="urn:microsoft.com/office/officeart/2005/8/layout/vList2"/>
    <dgm:cxn modelId="{66160974-1809-47EA-BF0E-5E3C2AB04972}" type="presOf" srcId="{9EDA0A05-67B2-49CF-9DE8-760AEC3F8B39}" destId="{00988F7E-2DC1-4483-B2E4-EE7C6874DAFE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93E7DD7B-A888-42E5-BD2F-9E0E129CE8BC}" type="presOf" srcId="{129544AD-72E8-4EAD-8B10-5972EA9F94C9}" destId="{D9E8E4F2-CC8A-4C57-AEC1-AAF8B585BEF3}" srcOrd="0" destOrd="0" presId="urn:microsoft.com/office/officeart/2005/8/layout/vList2"/>
    <dgm:cxn modelId="{60DADC27-E528-49CF-BB42-4EFC5DC089F5}" type="presParOf" srcId="{00988F7E-2DC1-4483-B2E4-EE7C6874DAFE}" destId="{D9E8E4F2-CC8A-4C57-AEC1-AAF8B585BEF3}" srcOrd="0" destOrd="0" presId="urn:microsoft.com/office/officeart/2005/8/layout/vList2"/>
    <dgm:cxn modelId="{830752FC-7A7B-4915-BB55-8B831B190630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c. Distribución de zonas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146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692340-31CE-4536-A8E8-9DBA5288C11F}" type="presOf" srcId="{A6B600EC-0B3E-4A85-B771-FF5384E3F04E}" destId="{B18FDAAC-CCB0-4EB5-8EF4-2BBAD48C6993}" srcOrd="0" destOrd="0" presId="urn:microsoft.com/office/officeart/2005/8/layout/vList2"/>
    <dgm:cxn modelId="{EAAC6347-4D0A-44E5-972F-438EC049FBC8}" type="presOf" srcId="{129544AD-72E8-4EAD-8B10-5972EA9F94C9}" destId="{D9E8E4F2-CC8A-4C57-AEC1-AAF8B585BEF3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80CD3B9B-06E4-4AD3-8B97-150B60C560C3}" type="presOf" srcId="{9EDA0A05-67B2-49CF-9DE8-760AEC3F8B39}" destId="{00988F7E-2DC1-4483-B2E4-EE7C6874DAFE}" srcOrd="0" destOrd="0" presId="urn:microsoft.com/office/officeart/2005/8/layout/vList2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5F7A3D4D-7324-4598-B11B-CB935A0E3353}" type="presParOf" srcId="{00988F7E-2DC1-4483-B2E4-EE7C6874DAFE}" destId="{D9E8E4F2-CC8A-4C57-AEC1-AAF8B585BEF3}" srcOrd="0" destOrd="0" presId="urn:microsoft.com/office/officeart/2005/8/layout/vList2"/>
    <dgm:cxn modelId="{03131A66-45C1-4559-8708-D4A37964A13E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8073D8-5C57-4C3C-A081-748516A5F21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8D44C0A-143D-40A6-8DAB-5A34C858938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ZONA TEMPLADA</a:t>
          </a:r>
          <a:endParaRPr lang="en-US" dirty="0"/>
        </a:p>
      </dgm:t>
    </dgm:pt>
    <dgm:pt modelId="{B2B3B110-CE54-4D5B-848D-B1EE273C7FE8}" type="parTrans" cxnId="{4DCAB159-2F05-4962-80A9-0061B39F01DF}">
      <dgm:prSet/>
      <dgm:spPr/>
      <dgm:t>
        <a:bodyPr/>
        <a:lstStyle/>
        <a:p>
          <a:endParaRPr lang="en-US"/>
        </a:p>
      </dgm:t>
    </dgm:pt>
    <dgm:pt modelId="{8083D8EE-FCF0-42AA-90F3-0B606E16E147}" type="sibTrans" cxnId="{4DCAB159-2F05-4962-80A9-0061B39F01DF}">
      <dgm:prSet/>
      <dgm:spPr/>
      <dgm:t>
        <a:bodyPr/>
        <a:lstStyle/>
        <a:p>
          <a:endParaRPr lang="en-US"/>
        </a:p>
      </dgm:t>
    </dgm:pt>
    <dgm:pt modelId="{00A0596A-FE4E-4806-AC08-FD7F709FFA0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ZONA FRIA O SEGURA</a:t>
          </a:r>
          <a:endParaRPr lang="en-US" dirty="0"/>
        </a:p>
      </dgm:t>
    </dgm:pt>
    <dgm:pt modelId="{8750CF4C-541E-4EFA-8956-4B36C0273419}" type="parTrans" cxnId="{16BFD98B-5A05-4BC9-B608-29DB0868E031}">
      <dgm:prSet/>
      <dgm:spPr/>
      <dgm:t>
        <a:bodyPr/>
        <a:lstStyle/>
        <a:p>
          <a:endParaRPr lang="en-US"/>
        </a:p>
      </dgm:t>
    </dgm:pt>
    <dgm:pt modelId="{561D90A2-421F-4526-A513-0AEDFB4314B9}" type="sibTrans" cxnId="{16BFD98B-5A05-4BC9-B608-29DB0868E031}">
      <dgm:prSet/>
      <dgm:spPr/>
      <dgm:t>
        <a:bodyPr/>
        <a:lstStyle/>
        <a:p>
          <a:endParaRPr lang="en-US"/>
        </a:p>
      </dgm:t>
    </dgm:pt>
    <dgm:pt modelId="{1A608EFB-5EF8-4729-AAEE-AA53C81CBBA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ZONA CALIENTE</a:t>
          </a:r>
          <a:endParaRPr lang="en-US" dirty="0"/>
        </a:p>
      </dgm:t>
    </dgm:pt>
    <dgm:pt modelId="{C9343746-7D6A-4FC4-A305-FDFC9155BA0F}" type="parTrans" cxnId="{F791EAF0-5CA9-42F2-B4CE-63328F4C2357}">
      <dgm:prSet/>
      <dgm:spPr/>
      <dgm:t>
        <a:bodyPr/>
        <a:lstStyle/>
        <a:p>
          <a:endParaRPr lang="en-US"/>
        </a:p>
      </dgm:t>
    </dgm:pt>
    <dgm:pt modelId="{B74344CA-69E6-4A1C-8580-364456A59D3D}" type="sibTrans" cxnId="{F791EAF0-5CA9-42F2-B4CE-63328F4C2357}">
      <dgm:prSet/>
      <dgm:spPr/>
      <dgm:t>
        <a:bodyPr/>
        <a:lstStyle/>
        <a:p>
          <a:endParaRPr lang="en-US"/>
        </a:p>
      </dgm:t>
    </dgm:pt>
    <dgm:pt modelId="{FA409985-0DFB-43AF-BB79-DB98D7A6E510}" type="pres">
      <dgm:prSet presAssocID="{738073D8-5C57-4C3C-A081-748516A5F215}" presName="compositeShape" presStyleCnt="0">
        <dgm:presLayoutVars>
          <dgm:chMax val="7"/>
          <dgm:dir/>
          <dgm:resizeHandles val="exact"/>
        </dgm:presLayoutVars>
      </dgm:prSet>
      <dgm:spPr/>
    </dgm:pt>
    <dgm:pt modelId="{12A5E297-7431-48F3-A7F0-D77AE148F8C7}" type="pres">
      <dgm:prSet presAssocID="{738073D8-5C57-4C3C-A081-748516A5F215}" presName="wedge1" presStyleLbl="node1" presStyleIdx="0" presStyleCnt="3"/>
      <dgm:spPr/>
      <dgm:t>
        <a:bodyPr/>
        <a:lstStyle/>
        <a:p>
          <a:endParaRPr lang="en-US"/>
        </a:p>
      </dgm:t>
    </dgm:pt>
    <dgm:pt modelId="{F44050FC-0575-418F-8F78-4D54ABA22A5F}" type="pres">
      <dgm:prSet presAssocID="{738073D8-5C57-4C3C-A081-748516A5F215}" presName="dummy1a" presStyleCnt="0"/>
      <dgm:spPr/>
    </dgm:pt>
    <dgm:pt modelId="{B89A543B-17A6-4B45-843B-496F9B31B4D5}" type="pres">
      <dgm:prSet presAssocID="{738073D8-5C57-4C3C-A081-748516A5F215}" presName="dummy1b" presStyleCnt="0"/>
      <dgm:spPr/>
    </dgm:pt>
    <dgm:pt modelId="{92A2104C-F79A-4A07-A9C7-936763718A60}" type="pres">
      <dgm:prSet presAssocID="{738073D8-5C57-4C3C-A081-748516A5F2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C5F4-4B55-4EEA-835A-616891C5C6B2}" type="pres">
      <dgm:prSet presAssocID="{738073D8-5C57-4C3C-A081-748516A5F215}" presName="wedge2" presStyleLbl="node1" presStyleIdx="1" presStyleCnt="3"/>
      <dgm:spPr/>
      <dgm:t>
        <a:bodyPr/>
        <a:lstStyle/>
        <a:p>
          <a:endParaRPr lang="en-US"/>
        </a:p>
      </dgm:t>
    </dgm:pt>
    <dgm:pt modelId="{249AE88C-42DF-4677-B40D-9ECAA5E67FAE}" type="pres">
      <dgm:prSet presAssocID="{738073D8-5C57-4C3C-A081-748516A5F215}" presName="dummy2a" presStyleCnt="0"/>
      <dgm:spPr/>
    </dgm:pt>
    <dgm:pt modelId="{9AB63F65-3F7E-471B-8F8B-92901DB4A965}" type="pres">
      <dgm:prSet presAssocID="{738073D8-5C57-4C3C-A081-748516A5F215}" presName="dummy2b" presStyleCnt="0"/>
      <dgm:spPr/>
    </dgm:pt>
    <dgm:pt modelId="{6DBADCA4-46AA-4B70-ABC2-48165AFC84E5}" type="pres">
      <dgm:prSet presAssocID="{738073D8-5C57-4C3C-A081-748516A5F2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B219F-716D-4984-A131-E9A6DAD8F9CE}" type="pres">
      <dgm:prSet presAssocID="{738073D8-5C57-4C3C-A081-748516A5F215}" presName="wedge3" presStyleLbl="node1" presStyleIdx="2" presStyleCnt="3"/>
      <dgm:spPr/>
      <dgm:t>
        <a:bodyPr/>
        <a:lstStyle/>
        <a:p>
          <a:endParaRPr lang="en-US"/>
        </a:p>
      </dgm:t>
    </dgm:pt>
    <dgm:pt modelId="{64FA8719-9321-457B-8CB0-A27F8921096A}" type="pres">
      <dgm:prSet presAssocID="{738073D8-5C57-4C3C-A081-748516A5F215}" presName="dummy3a" presStyleCnt="0"/>
      <dgm:spPr/>
    </dgm:pt>
    <dgm:pt modelId="{C0A0A5F7-8D8E-4D94-815A-B4DCE82532DD}" type="pres">
      <dgm:prSet presAssocID="{738073D8-5C57-4C3C-A081-748516A5F215}" presName="dummy3b" presStyleCnt="0"/>
      <dgm:spPr/>
    </dgm:pt>
    <dgm:pt modelId="{EA028124-C62C-48C4-A21F-31270E99FAB9}" type="pres">
      <dgm:prSet presAssocID="{738073D8-5C57-4C3C-A081-748516A5F2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C0967-B69E-4170-9859-4D1D26BA79EF}" type="pres">
      <dgm:prSet presAssocID="{8083D8EE-FCF0-42AA-90F3-0B606E16E147}" presName="arrowWedge1" presStyleLbl="fgSibTrans2D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99EDAF0F-86F3-4174-AA51-E1540C5D367C}" type="pres">
      <dgm:prSet presAssocID="{561D90A2-421F-4526-A513-0AEDFB4314B9}" presName="arrowWedge2" presStyleLbl="fgSibTrans2D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4FF9E648-01B4-4A42-8B10-F3AEE4FF9C0D}" type="pres">
      <dgm:prSet presAssocID="{B74344CA-69E6-4A1C-8580-364456A59D3D}" presName="arrowWedge3" presStyleLbl="fgSibTrans2D1" presStyleIdx="2" presStyleCnt="3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0BECCAED-FB3C-469E-AE59-72236C82988B}" type="presOf" srcId="{C8D44C0A-143D-40A6-8DAB-5A34C858938D}" destId="{12A5E297-7431-48F3-A7F0-D77AE148F8C7}" srcOrd="0" destOrd="0" presId="urn:microsoft.com/office/officeart/2005/8/layout/cycle8"/>
    <dgm:cxn modelId="{0A422ED5-8D13-400E-917D-88000BC8EAD0}" type="presOf" srcId="{00A0596A-FE4E-4806-AC08-FD7F709FFA05}" destId="{E994C5F4-4B55-4EEA-835A-616891C5C6B2}" srcOrd="0" destOrd="0" presId="urn:microsoft.com/office/officeart/2005/8/layout/cycle8"/>
    <dgm:cxn modelId="{F791EAF0-5CA9-42F2-B4CE-63328F4C2357}" srcId="{738073D8-5C57-4C3C-A081-748516A5F215}" destId="{1A608EFB-5EF8-4729-AAEE-AA53C81CBBAA}" srcOrd="2" destOrd="0" parTransId="{C9343746-7D6A-4FC4-A305-FDFC9155BA0F}" sibTransId="{B74344CA-69E6-4A1C-8580-364456A59D3D}"/>
    <dgm:cxn modelId="{DC130318-EF28-4C57-9DE1-0E0A5F32EC22}" type="presOf" srcId="{C8D44C0A-143D-40A6-8DAB-5A34C858938D}" destId="{92A2104C-F79A-4A07-A9C7-936763718A60}" srcOrd="1" destOrd="0" presId="urn:microsoft.com/office/officeart/2005/8/layout/cycle8"/>
    <dgm:cxn modelId="{4DCAB159-2F05-4962-80A9-0061B39F01DF}" srcId="{738073D8-5C57-4C3C-A081-748516A5F215}" destId="{C8D44C0A-143D-40A6-8DAB-5A34C858938D}" srcOrd="0" destOrd="0" parTransId="{B2B3B110-CE54-4D5B-848D-B1EE273C7FE8}" sibTransId="{8083D8EE-FCF0-42AA-90F3-0B606E16E147}"/>
    <dgm:cxn modelId="{32A010EC-5FF7-4E14-9A3E-2714C385D93F}" type="presOf" srcId="{1A608EFB-5EF8-4729-AAEE-AA53C81CBBAA}" destId="{EA028124-C62C-48C4-A21F-31270E99FAB9}" srcOrd="1" destOrd="0" presId="urn:microsoft.com/office/officeart/2005/8/layout/cycle8"/>
    <dgm:cxn modelId="{481C8036-C84B-4E65-B6DD-5ACDD1F5804B}" type="presOf" srcId="{1A608EFB-5EF8-4729-AAEE-AA53C81CBBAA}" destId="{7DBB219F-716D-4984-A131-E9A6DAD8F9CE}" srcOrd="0" destOrd="0" presId="urn:microsoft.com/office/officeart/2005/8/layout/cycle8"/>
    <dgm:cxn modelId="{2095FD19-3DC6-4DB8-8CA1-37257208DBA7}" type="presOf" srcId="{00A0596A-FE4E-4806-AC08-FD7F709FFA05}" destId="{6DBADCA4-46AA-4B70-ABC2-48165AFC84E5}" srcOrd="1" destOrd="0" presId="urn:microsoft.com/office/officeart/2005/8/layout/cycle8"/>
    <dgm:cxn modelId="{59DB6C7E-B8A9-4EA0-8077-4D8D04BA6180}" type="presOf" srcId="{738073D8-5C57-4C3C-A081-748516A5F215}" destId="{FA409985-0DFB-43AF-BB79-DB98D7A6E510}" srcOrd="0" destOrd="0" presId="urn:microsoft.com/office/officeart/2005/8/layout/cycle8"/>
    <dgm:cxn modelId="{16BFD98B-5A05-4BC9-B608-29DB0868E031}" srcId="{738073D8-5C57-4C3C-A081-748516A5F215}" destId="{00A0596A-FE4E-4806-AC08-FD7F709FFA05}" srcOrd="1" destOrd="0" parTransId="{8750CF4C-541E-4EFA-8956-4B36C0273419}" sibTransId="{561D90A2-421F-4526-A513-0AEDFB4314B9}"/>
    <dgm:cxn modelId="{3242F90C-AA83-45F4-A969-71B89BBD00ED}" type="presParOf" srcId="{FA409985-0DFB-43AF-BB79-DB98D7A6E510}" destId="{12A5E297-7431-48F3-A7F0-D77AE148F8C7}" srcOrd="0" destOrd="0" presId="urn:microsoft.com/office/officeart/2005/8/layout/cycle8"/>
    <dgm:cxn modelId="{83DC5F00-2827-46CE-9529-E0264AF6A3BD}" type="presParOf" srcId="{FA409985-0DFB-43AF-BB79-DB98D7A6E510}" destId="{F44050FC-0575-418F-8F78-4D54ABA22A5F}" srcOrd="1" destOrd="0" presId="urn:microsoft.com/office/officeart/2005/8/layout/cycle8"/>
    <dgm:cxn modelId="{210F2C1F-2828-46A3-A420-032313E4A080}" type="presParOf" srcId="{FA409985-0DFB-43AF-BB79-DB98D7A6E510}" destId="{B89A543B-17A6-4B45-843B-496F9B31B4D5}" srcOrd="2" destOrd="0" presId="urn:microsoft.com/office/officeart/2005/8/layout/cycle8"/>
    <dgm:cxn modelId="{B2553E0A-7F82-47ED-99F5-B97AB374E26B}" type="presParOf" srcId="{FA409985-0DFB-43AF-BB79-DB98D7A6E510}" destId="{92A2104C-F79A-4A07-A9C7-936763718A60}" srcOrd="3" destOrd="0" presId="urn:microsoft.com/office/officeart/2005/8/layout/cycle8"/>
    <dgm:cxn modelId="{3FA9508E-326B-4656-9A34-517419205B4B}" type="presParOf" srcId="{FA409985-0DFB-43AF-BB79-DB98D7A6E510}" destId="{E994C5F4-4B55-4EEA-835A-616891C5C6B2}" srcOrd="4" destOrd="0" presId="urn:microsoft.com/office/officeart/2005/8/layout/cycle8"/>
    <dgm:cxn modelId="{367AB570-333D-4752-BAF9-22C38245964C}" type="presParOf" srcId="{FA409985-0DFB-43AF-BB79-DB98D7A6E510}" destId="{249AE88C-42DF-4677-B40D-9ECAA5E67FAE}" srcOrd="5" destOrd="0" presId="urn:microsoft.com/office/officeart/2005/8/layout/cycle8"/>
    <dgm:cxn modelId="{983AFE96-4056-490D-A0C3-A3F2BF2A218C}" type="presParOf" srcId="{FA409985-0DFB-43AF-BB79-DB98D7A6E510}" destId="{9AB63F65-3F7E-471B-8F8B-92901DB4A965}" srcOrd="6" destOrd="0" presId="urn:microsoft.com/office/officeart/2005/8/layout/cycle8"/>
    <dgm:cxn modelId="{B66EEFB4-8F84-4C6E-9C8C-2B9583B055A3}" type="presParOf" srcId="{FA409985-0DFB-43AF-BB79-DB98D7A6E510}" destId="{6DBADCA4-46AA-4B70-ABC2-48165AFC84E5}" srcOrd="7" destOrd="0" presId="urn:microsoft.com/office/officeart/2005/8/layout/cycle8"/>
    <dgm:cxn modelId="{B53905A6-7BD6-4503-9B6A-150A8BE17A07}" type="presParOf" srcId="{FA409985-0DFB-43AF-BB79-DB98D7A6E510}" destId="{7DBB219F-716D-4984-A131-E9A6DAD8F9CE}" srcOrd="8" destOrd="0" presId="urn:microsoft.com/office/officeart/2005/8/layout/cycle8"/>
    <dgm:cxn modelId="{C69C8460-18CC-4B66-9CAF-046C72FC7A85}" type="presParOf" srcId="{FA409985-0DFB-43AF-BB79-DB98D7A6E510}" destId="{64FA8719-9321-457B-8CB0-A27F8921096A}" srcOrd="9" destOrd="0" presId="urn:microsoft.com/office/officeart/2005/8/layout/cycle8"/>
    <dgm:cxn modelId="{0D4F9D7E-0F4D-4E47-9CEF-0349C69AC8F9}" type="presParOf" srcId="{FA409985-0DFB-43AF-BB79-DB98D7A6E510}" destId="{C0A0A5F7-8D8E-4D94-815A-B4DCE82532DD}" srcOrd="10" destOrd="0" presId="urn:microsoft.com/office/officeart/2005/8/layout/cycle8"/>
    <dgm:cxn modelId="{CC787ADD-D66B-40E3-9C98-88AEB4B7D2EC}" type="presParOf" srcId="{FA409985-0DFB-43AF-BB79-DB98D7A6E510}" destId="{EA028124-C62C-48C4-A21F-31270E99FAB9}" srcOrd="11" destOrd="0" presId="urn:microsoft.com/office/officeart/2005/8/layout/cycle8"/>
    <dgm:cxn modelId="{1623C84B-37CA-4A5D-B8BB-93B55F61EB1E}" type="presParOf" srcId="{FA409985-0DFB-43AF-BB79-DB98D7A6E510}" destId="{245C0967-B69E-4170-9859-4D1D26BA79EF}" srcOrd="12" destOrd="0" presId="urn:microsoft.com/office/officeart/2005/8/layout/cycle8"/>
    <dgm:cxn modelId="{16F9BDEA-8F06-4BF4-B801-4ADF425F30A1}" type="presParOf" srcId="{FA409985-0DFB-43AF-BB79-DB98D7A6E510}" destId="{99EDAF0F-86F3-4174-AA51-E1540C5D367C}" srcOrd="13" destOrd="0" presId="urn:microsoft.com/office/officeart/2005/8/layout/cycle8"/>
    <dgm:cxn modelId="{08E28B9F-34D1-4470-87B5-A0548FF5D247}" type="presParOf" srcId="{FA409985-0DFB-43AF-BB79-DB98D7A6E510}" destId="{4FF9E648-01B4-4A42-8B10-F3AEE4FF9C0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d. Rescate y evacuación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146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780939-4BBB-4C9F-9B7E-7FD117B09CB4}" type="presOf" srcId="{9EDA0A05-67B2-49CF-9DE8-760AEC3F8B39}" destId="{00988F7E-2DC1-4483-B2E4-EE7C6874DAFE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F286D3DB-D224-4B33-A6DD-8CF27231A22D}" type="presOf" srcId="{129544AD-72E8-4EAD-8B10-5972EA9F94C9}" destId="{D9E8E4F2-CC8A-4C57-AEC1-AAF8B585BEF3}" srcOrd="0" destOrd="0" presId="urn:microsoft.com/office/officeart/2005/8/layout/vList2"/>
    <dgm:cxn modelId="{0A91CF2F-9416-4473-A70C-50E6D77CCE76}" type="presOf" srcId="{A6B600EC-0B3E-4A85-B771-FF5384E3F04E}" destId="{B18FDAAC-CCB0-4EB5-8EF4-2BBAD48C6993}" srcOrd="0" destOrd="0" presId="urn:microsoft.com/office/officeart/2005/8/layout/vList2"/>
    <dgm:cxn modelId="{9ADC8FA8-DF3C-4466-A9F6-957A2819A33D}" type="presParOf" srcId="{00988F7E-2DC1-4483-B2E4-EE7C6874DAFE}" destId="{D9E8E4F2-CC8A-4C57-AEC1-AAF8B585BEF3}" srcOrd="0" destOrd="0" presId="urn:microsoft.com/office/officeart/2005/8/layout/vList2"/>
    <dgm:cxn modelId="{E3A78173-4E19-4536-800D-48592EE1E4DF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AB3127-0646-4BEA-BF83-9331F60257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67A76-3003-43D2-ADF7-CCA9CB33444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400" dirty="0" smtClean="0"/>
            <a:t>Establecer equipos policiales especializados en la localización de artefactos explosivos y elementos subversivos.</a:t>
          </a:r>
          <a:endParaRPr lang="en-US" sz="2400" dirty="0"/>
        </a:p>
      </dgm:t>
    </dgm:pt>
    <dgm:pt modelId="{2CBF0868-BDEF-4089-BAED-33927AA8AF12}" type="parTrans" cxnId="{C7D278AB-A0B9-4AD2-B38F-74127E72FD2D}">
      <dgm:prSet/>
      <dgm:spPr/>
      <dgm:t>
        <a:bodyPr/>
        <a:lstStyle/>
        <a:p>
          <a:endParaRPr lang="en-US"/>
        </a:p>
      </dgm:t>
    </dgm:pt>
    <dgm:pt modelId="{20B7B3DE-78B2-4873-8767-49BAD9BF7D3A}" type="sibTrans" cxnId="{C7D278AB-A0B9-4AD2-B38F-74127E72FD2D}">
      <dgm:prSet/>
      <dgm:spPr/>
      <dgm:t>
        <a:bodyPr/>
        <a:lstStyle/>
        <a:p>
          <a:endParaRPr lang="en-US"/>
        </a:p>
      </dgm:t>
    </dgm:pt>
    <dgm:pt modelId="{CCE5E2AF-493C-46DC-8FE1-F3FB6AA8A38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400" dirty="0" smtClean="0"/>
            <a:t>Organizar pasillos seguros para la salida de todo el personal debidamente registrado e identificado.</a:t>
          </a:r>
          <a:endParaRPr lang="en-US" sz="2400" dirty="0"/>
        </a:p>
      </dgm:t>
    </dgm:pt>
    <dgm:pt modelId="{3FA1437B-4271-43A7-8B2C-122661644A08}" type="parTrans" cxnId="{35A51EE9-FB59-42E3-8FDB-C5B455271D60}">
      <dgm:prSet/>
      <dgm:spPr/>
      <dgm:t>
        <a:bodyPr/>
        <a:lstStyle/>
        <a:p>
          <a:endParaRPr lang="en-US"/>
        </a:p>
      </dgm:t>
    </dgm:pt>
    <dgm:pt modelId="{AAC60DD6-5960-4D11-8379-D4E4CCBA0BCB}" type="sibTrans" cxnId="{35A51EE9-FB59-42E3-8FDB-C5B455271D60}">
      <dgm:prSet/>
      <dgm:spPr/>
      <dgm:t>
        <a:bodyPr/>
        <a:lstStyle/>
        <a:p>
          <a:endParaRPr lang="en-US"/>
        </a:p>
      </dgm:t>
    </dgm:pt>
    <dgm:pt modelId="{71413F40-BA6F-49D9-8896-A3D4E641F98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400" dirty="0" smtClean="0"/>
            <a:t>Organizar la evacuación de las víctimas de la zona templada y fría a los centros hospitalarios adecuados. </a:t>
          </a:r>
          <a:endParaRPr lang="en-US" sz="2400" dirty="0"/>
        </a:p>
      </dgm:t>
    </dgm:pt>
    <dgm:pt modelId="{DE6E7F75-EB1E-4892-8407-7EC3EFAC7355}" type="parTrans" cxnId="{FE7A088B-2BE1-4465-9A33-926BB7B4D298}">
      <dgm:prSet/>
      <dgm:spPr/>
      <dgm:t>
        <a:bodyPr/>
        <a:lstStyle/>
        <a:p>
          <a:endParaRPr lang="en-US"/>
        </a:p>
      </dgm:t>
    </dgm:pt>
    <dgm:pt modelId="{6510B71F-07CC-4B09-969C-A1F68D73C10A}" type="sibTrans" cxnId="{FE7A088B-2BE1-4465-9A33-926BB7B4D298}">
      <dgm:prSet/>
      <dgm:spPr/>
      <dgm:t>
        <a:bodyPr/>
        <a:lstStyle/>
        <a:p>
          <a:endParaRPr lang="en-US"/>
        </a:p>
      </dgm:t>
    </dgm:pt>
    <dgm:pt modelId="{E2497B28-3163-49A8-9159-ABDAEABED97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400" dirty="0" smtClean="0"/>
            <a:t>Finalmente, se debería tener prevista la integración de diversos modelos de equipos especializados en rescate táctico</a:t>
          </a:r>
          <a:endParaRPr lang="en-US" sz="2400" dirty="0"/>
        </a:p>
      </dgm:t>
    </dgm:pt>
    <dgm:pt modelId="{1A0F0285-4C98-4E7D-934A-56541FF5BB3E}" type="parTrans" cxnId="{D60EF2B5-2BE0-4678-A091-271F43D2F1DA}">
      <dgm:prSet/>
      <dgm:spPr/>
      <dgm:t>
        <a:bodyPr/>
        <a:lstStyle/>
        <a:p>
          <a:endParaRPr lang="en-US"/>
        </a:p>
      </dgm:t>
    </dgm:pt>
    <dgm:pt modelId="{DEB00B70-5652-4DE1-94D8-C31E710E000C}" type="sibTrans" cxnId="{D60EF2B5-2BE0-4678-A091-271F43D2F1DA}">
      <dgm:prSet/>
      <dgm:spPr/>
      <dgm:t>
        <a:bodyPr/>
        <a:lstStyle/>
        <a:p>
          <a:endParaRPr lang="en-US"/>
        </a:p>
      </dgm:t>
    </dgm:pt>
    <dgm:pt modelId="{531ADC89-B334-4C8C-A91A-AFD7843947C5}" type="pres">
      <dgm:prSet presAssocID="{BDAB3127-0646-4BEA-BF83-9331F60257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79F99-74E9-4280-8DDF-44C8583C255F}" type="pres">
      <dgm:prSet presAssocID="{C4367A76-3003-43D2-ADF7-CCA9CB334449}" presName="parentLin" presStyleCnt="0"/>
      <dgm:spPr/>
    </dgm:pt>
    <dgm:pt modelId="{CF9BE06A-56BB-424A-A5D2-2FC11942018B}" type="pres">
      <dgm:prSet presAssocID="{C4367A76-3003-43D2-ADF7-CCA9CB33444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E7B1E9-04BD-46E7-8F0E-DB0E18F95C98}" type="pres">
      <dgm:prSet presAssocID="{C4367A76-3003-43D2-ADF7-CCA9CB334449}" presName="parentText" presStyleLbl="node1" presStyleIdx="0" presStyleCnt="4" custScaleX="140911" custScaleY="528974" custLinFactNeighborY="-56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7C0B5-9512-4DEB-BF3E-60A2A2F280D0}" type="pres">
      <dgm:prSet presAssocID="{C4367A76-3003-43D2-ADF7-CCA9CB334449}" presName="negativeSpace" presStyleCnt="0"/>
      <dgm:spPr/>
    </dgm:pt>
    <dgm:pt modelId="{5AEA2A27-3352-4778-A160-BBE6914524B6}" type="pres">
      <dgm:prSet presAssocID="{C4367A76-3003-43D2-ADF7-CCA9CB334449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ECB76475-336A-4FB6-B612-B072C17FF2E9}" type="pres">
      <dgm:prSet presAssocID="{20B7B3DE-78B2-4873-8767-49BAD9BF7D3A}" presName="spaceBetweenRectangles" presStyleCnt="0"/>
      <dgm:spPr/>
    </dgm:pt>
    <dgm:pt modelId="{D0E8D9A8-0D2C-4D3A-9F8D-D52B0A15B9DC}" type="pres">
      <dgm:prSet presAssocID="{CCE5E2AF-493C-46DC-8FE1-F3FB6AA8A38F}" presName="parentLin" presStyleCnt="0"/>
      <dgm:spPr/>
    </dgm:pt>
    <dgm:pt modelId="{7C00B878-7CB0-473F-93BC-468FABE4ADCE}" type="pres">
      <dgm:prSet presAssocID="{CCE5E2AF-493C-46DC-8FE1-F3FB6AA8A38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D3F7AFE-8FA6-4EEF-9B05-AECB0B9E004E}" type="pres">
      <dgm:prSet presAssocID="{CCE5E2AF-493C-46DC-8FE1-F3FB6AA8A38F}" presName="parentText" presStyleLbl="node1" presStyleIdx="1" presStyleCnt="4" custScaleX="148825" custScaleY="370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F4A3-F7E7-478C-801E-FC8029B4F72F}" type="pres">
      <dgm:prSet presAssocID="{CCE5E2AF-493C-46DC-8FE1-F3FB6AA8A38F}" presName="negativeSpace" presStyleCnt="0"/>
      <dgm:spPr/>
    </dgm:pt>
    <dgm:pt modelId="{8023E613-2D70-4F33-93DF-0719BB8CAB9F}" type="pres">
      <dgm:prSet presAssocID="{CCE5E2AF-493C-46DC-8FE1-F3FB6AA8A38F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71D9CD9D-0BF5-4631-AD60-2E4B187300E6}" type="pres">
      <dgm:prSet presAssocID="{AAC60DD6-5960-4D11-8379-D4E4CCBA0BCB}" presName="spaceBetweenRectangles" presStyleCnt="0"/>
      <dgm:spPr/>
    </dgm:pt>
    <dgm:pt modelId="{B89C3BE2-7BC3-460B-AD1D-2325074709E8}" type="pres">
      <dgm:prSet presAssocID="{71413F40-BA6F-49D9-8896-A3D4E641F988}" presName="parentLin" presStyleCnt="0"/>
      <dgm:spPr/>
    </dgm:pt>
    <dgm:pt modelId="{EE2F730F-00FB-4031-B540-FD423773CF96}" type="pres">
      <dgm:prSet presAssocID="{71413F40-BA6F-49D9-8896-A3D4E641F9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5AD5CC6-6CF2-4991-8A6F-117382CD0A2B}" type="pres">
      <dgm:prSet presAssocID="{71413F40-BA6F-49D9-8896-A3D4E641F988}" presName="parentText" presStyleLbl="node1" presStyleIdx="2" presStyleCnt="4" custScaleX="142857" custScaleY="396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05A54-9A52-4DC8-AE96-5A0F3406C059}" type="pres">
      <dgm:prSet presAssocID="{71413F40-BA6F-49D9-8896-A3D4E641F988}" presName="negativeSpace" presStyleCnt="0"/>
      <dgm:spPr/>
    </dgm:pt>
    <dgm:pt modelId="{DA357E00-FEE7-44DE-8594-8E41C3123194}" type="pres">
      <dgm:prSet presAssocID="{71413F40-BA6F-49D9-8896-A3D4E641F988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  <dgm:pt modelId="{8FF8F814-DC86-4E6B-9CE4-F4B4285D05D0}" type="pres">
      <dgm:prSet presAssocID="{6510B71F-07CC-4B09-969C-A1F68D73C10A}" presName="spaceBetweenRectangles" presStyleCnt="0"/>
      <dgm:spPr/>
    </dgm:pt>
    <dgm:pt modelId="{6F46D93E-FB79-4DC7-B974-D3033D5619F8}" type="pres">
      <dgm:prSet presAssocID="{E2497B28-3163-49A8-9159-ABDAEABED970}" presName="parentLin" presStyleCnt="0"/>
      <dgm:spPr/>
    </dgm:pt>
    <dgm:pt modelId="{710EF2E3-1454-42D3-91F0-DC5F2B7360E3}" type="pres">
      <dgm:prSet presAssocID="{E2497B28-3163-49A8-9159-ABDAEABED97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0A3652C-6224-4C06-ABF5-11F08C0C94DD}" type="pres">
      <dgm:prSet presAssocID="{E2497B28-3163-49A8-9159-ABDAEABED970}" presName="parentText" presStyleLbl="node1" presStyleIdx="3" presStyleCnt="4" custScaleX="141327" custScaleY="3335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CA825-CE30-4B11-8EC8-D13D1E6C1A77}" type="pres">
      <dgm:prSet presAssocID="{E2497B28-3163-49A8-9159-ABDAEABED970}" presName="negativeSpace" presStyleCnt="0"/>
      <dgm:spPr/>
    </dgm:pt>
    <dgm:pt modelId="{42C0D550-8797-4D40-8B00-F5E6BD267C98}" type="pres">
      <dgm:prSet presAssocID="{E2497B28-3163-49A8-9159-ABDAEABED970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34722378-29B5-4C81-8193-EBDD8D0824CE}" type="presOf" srcId="{C4367A76-3003-43D2-ADF7-CCA9CB334449}" destId="{CF9BE06A-56BB-424A-A5D2-2FC11942018B}" srcOrd="0" destOrd="0" presId="urn:microsoft.com/office/officeart/2005/8/layout/list1"/>
    <dgm:cxn modelId="{37566050-F860-4A0B-A404-CD2DFD1EFDCF}" type="presOf" srcId="{CCE5E2AF-493C-46DC-8FE1-F3FB6AA8A38F}" destId="{5D3F7AFE-8FA6-4EEF-9B05-AECB0B9E004E}" srcOrd="1" destOrd="0" presId="urn:microsoft.com/office/officeart/2005/8/layout/list1"/>
    <dgm:cxn modelId="{343935D9-A502-4761-9EE0-F848E7FA8C79}" type="presOf" srcId="{BDAB3127-0646-4BEA-BF83-9331F6025713}" destId="{531ADC89-B334-4C8C-A91A-AFD7843947C5}" srcOrd="0" destOrd="0" presId="urn:microsoft.com/office/officeart/2005/8/layout/list1"/>
    <dgm:cxn modelId="{3E59197A-01F3-4A27-AA3B-41BCEC4C504F}" type="presOf" srcId="{71413F40-BA6F-49D9-8896-A3D4E641F988}" destId="{95AD5CC6-6CF2-4991-8A6F-117382CD0A2B}" srcOrd="1" destOrd="0" presId="urn:microsoft.com/office/officeart/2005/8/layout/list1"/>
    <dgm:cxn modelId="{6490F37E-76DB-46FA-9870-750EA4B4B693}" type="presOf" srcId="{CCE5E2AF-493C-46DC-8FE1-F3FB6AA8A38F}" destId="{7C00B878-7CB0-473F-93BC-468FABE4ADCE}" srcOrd="0" destOrd="0" presId="urn:microsoft.com/office/officeart/2005/8/layout/list1"/>
    <dgm:cxn modelId="{D60EF2B5-2BE0-4678-A091-271F43D2F1DA}" srcId="{BDAB3127-0646-4BEA-BF83-9331F6025713}" destId="{E2497B28-3163-49A8-9159-ABDAEABED970}" srcOrd="3" destOrd="0" parTransId="{1A0F0285-4C98-4E7D-934A-56541FF5BB3E}" sibTransId="{DEB00B70-5652-4DE1-94D8-C31E710E000C}"/>
    <dgm:cxn modelId="{35A51EE9-FB59-42E3-8FDB-C5B455271D60}" srcId="{BDAB3127-0646-4BEA-BF83-9331F6025713}" destId="{CCE5E2AF-493C-46DC-8FE1-F3FB6AA8A38F}" srcOrd="1" destOrd="0" parTransId="{3FA1437B-4271-43A7-8B2C-122661644A08}" sibTransId="{AAC60DD6-5960-4D11-8379-D4E4CCBA0BCB}"/>
    <dgm:cxn modelId="{E516DE3D-4CD7-4325-B446-3C20CC5F6CC0}" type="presOf" srcId="{71413F40-BA6F-49D9-8896-A3D4E641F988}" destId="{EE2F730F-00FB-4031-B540-FD423773CF96}" srcOrd="0" destOrd="0" presId="urn:microsoft.com/office/officeart/2005/8/layout/list1"/>
    <dgm:cxn modelId="{B1467E55-CDAA-4081-B928-EFC7FA81F319}" type="presOf" srcId="{E2497B28-3163-49A8-9159-ABDAEABED970}" destId="{E0A3652C-6224-4C06-ABF5-11F08C0C94DD}" srcOrd="1" destOrd="0" presId="urn:microsoft.com/office/officeart/2005/8/layout/list1"/>
    <dgm:cxn modelId="{6175468D-E3DE-4917-AB82-916730AE3F1F}" type="presOf" srcId="{C4367A76-3003-43D2-ADF7-CCA9CB334449}" destId="{49E7B1E9-04BD-46E7-8F0E-DB0E18F95C98}" srcOrd="1" destOrd="0" presId="urn:microsoft.com/office/officeart/2005/8/layout/list1"/>
    <dgm:cxn modelId="{C7D278AB-A0B9-4AD2-B38F-74127E72FD2D}" srcId="{BDAB3127-0646-4BEA-BF83-9331F6025713}" destId="{C4367A76-3003-43D2-ADF7-CCA9CB334449}" srcOrd="0" destOrd="0" parTransId="{2CBF0868-BDEF-4089-BAED-33927AA8AF12}" sibTransId="{20B7B3DE-78B2-4873-8767-49BAD9BF7D3A}"/>
    <dgm:cxn modelId="{FE7A088B-2BE1-4465-9A33-926BB7B4D298}" srcId="{BDAB3127-0646-4BEA-BF83-9331F6025713}" destId="{71413F40-BA6F-49D9-8896-A3D4E641F988}" srcOrd="2" destOrd="0" parTransId="{DE6E7F75-EB1E-4892-8407-7EC3EFAC7355}" sibTransId="{6510B71F-07CC-4B09-969C-A1F68D73C10A}"/>
    <dgm:cxn modelId="{726C39F9-3A3A-42E4-9587-DC88078E0BF3}" type="presOf" srcId="{E2497B28-3163-49A8-9159-ABDAEABED970}" destId="{710EF2E3-1454-42D3-91F0-DC5F2B7360E3}" srcOrd="0" destOrd="0" presId="urn:microsoft.com/office/officeart/2005/8/layout/list1"/>
    <dgm:cxn modelId="{45A8C8B8-81A9-4C1E-BADA-C43C57105D78}" type="presParOf" srcId="{531ADC89-B334-4C8C-A91A-AFD7843947C5}" destId="{D7079F99-74E9-4280-8DDF-44C8583C255F}" srcOrd="0" destOrd="0" presId="urn:microsoft.com/office/officeart/2005/8/layout/list1"/>
    <dgm:cxn modelId="{53362868-570F-4C37-ADD6-690A85B99A47}" type="presParOf" srcId="{D7079F99-74E9-4280-8DDF-44C8583C255F}" destId="{CF9BE06A-56BB-424A-A5D2-2FC11942018B}" srcOrd="0" destOrd="0" presId="urn:microsoft.com/office/officeart/2005/8/layout/list1"/>
    <dgm:cxn modelId="{40ACF94D-77C1-42CD-B9F5-5C49CF6B9C79}" type="presParOf" srcId="{D7079F99-74E9-4280-8DDF-44C8583C255F}" destId="{49E7B1E9-04BD-46E7-8F0E-DB0E18F95C98}" srcOrd="1" destOrd="0" presId="urn:microsoft.com/office/officeart/2005/8/layout/list1"/>
    <dgm:cxn modelId="{2B9D3A2C-50E9-4AD2-AA10-D7D22876D2CB}" type="presParOf" srcId="{531ADC89-B334-4C8C-A91A-AFD7843947C5}" destId="{14C7C0B5-9512-4DEB-BF3E-60A2A2F280D0}" srcOrd="1" destOrd="0" presId="urn:microsoft.com/office/officeart/2005/8/layout/list1"/>
    <dgm:cxn modelId="{04B5B8BB-7D47-4CE1-8847-DC03272A47AB}" type="presParOf" srcId="{531ADC89-B334-4C8C-A91A-AFD7843947C5}" destId="{5AEA2A27-3352-4778-A160-BBE6914524B6}" srcOrd="2" destOrd="0" presId="urn:microsoft.com/office/officeart/2005/8/layout/list1"/>
    <dgm:cxn modelId="{9BC06A4C-0EE0-4E57-B06A-9A08B57CCA64}" type="presParOf" srcId="{531ADC89-B334-4C8C-A91A-AFD7843947C5}" destId="{ECB76475-336A-4FB6-B612-B072C17FF2E9}" srcOrd="3" destOrd="0" presId="urn:microsoft.com/office/officeart/2005/8/layout/list1"/>
    <dgm:cxn modelId="{D9153E08-90B2-45FB-A631-7A6E749011AF}" type="presParOf" srcId="{531ADC89-B334-4C8C-A91A-AFD7843947C5}" destId="{D0E8D9A8-0D2C-4D3A-9F8D-D52B0A15B9DC}" srcOrd="4" destOrd="0" presId="urn:microsoft.com/office/officeart/2005/8/layout/list1"/>
    <dgm:cxn modelId="{42618BD4-8C82-49EE-A097-7E8678D89B4D}" type="presParOf" srcId="{D0E8D9A8-0D2C-4D3A-9F8D-D52B0A15B9DC}" destId="{7C00B878-7CB0-473F-93BC-468FABE4ADCE}" srcOrd="0" destOrd="0" presId="urn:microsoft.com/office/officeart/2005/8/layout/list1"/>
    <dgm:cxn modelId="{BB29D235-C7B7-42CC-9FAF-16BC4E99E441}" type="presParOf" srcId="{D0E8D9A8-0D2C-4D3A-9F8D-D52B0A15B9DC}" destId="{5D3F7AFE-8FA6-4EEF-9B05-AECB0B9E004E}" srcOrd="1" destOrd="0" presId="urn:microsoft.com/office/officeart/2005/8/layout/list1"/>
    <dgm:cxn modelId="{D94C3857-62AD-4351-957A-80FEB594856A}" type="presParOf" srcId="{531ADC89-B334-4C8C-A91A-AFD7843947C5}" destId="{3400F4A3-F7E7-478C-801E-FC8029B4F72F}" srcOrd="5" destOrd="0" presId="urn:microsoft.com/office/officeart/2005/8/layout/list1"/>
    <dgm:cxn modelId="{38608D6A-340E-48FE-B5AD-1DF066F5DBD6}" type="presParOf" srcId="{531ADC89-B334-4C8C-A91A-AFD7843947C5}" destId="{8023E613-2D70-4F33-93DF-0719BB8CAB9F}" srcOrd="6" destOrd="0" presId="urn:microsoft.com/office/officeart/2005/8/layout/list1"/>
    <dgm:cxn modelId="{07D346FD-9995-4D98-8723-E4B8AFE19B04}" type="presParOf" srcId="{531ADC89-B334-4C8C-A91A-AFD7843947C5}" destId="{71D9CD9D-0BF5-4631-AD60-2E4B187300E6}" srcOrd="7" destOrd="0" presId="urn:microsoft.com/office/officeart/2005/8/layout/list1"/>
    <dgm:cxn modelId="{81C1AB10-F5C6-430A-89D3-4B76A55D2052}" type="presParOf" srcId="{531ADC89-B334-4C8C-A91A-AFD7843947C5}" destId="{B89C3BE2-7BC3-460B-AD1D-2325074709E8}" srcOrd="8" destOrd="0" presId="urn:microsoft.com/office/officeart/2005/8/layout/list1"/>
    <dgm:cxn modelId="{B2F49259-5845-402D-A13E-30BB22CA220B}" type="presParOf" srcId="{B89C3BE2-7BC3-460B-AD1D-2325074709E8}" destId="{EE2F730F-00FB-4031-B540-FD423773CF96}" srcOrd="0" destOrd="0" presId="urn:microsoft.com/office/officeart/2005/8/layout/list1"/>
    <dgm:cxn modelId="{9D92E02D-68C6-44D2-A06B-2157F34E4EB1}" type="presParOf" srcId="{B89C3BE2-7BC3-460B-AD1D-2325074709E8}" destId="{95AD5CC6-6CF2-4991-8A6F-117382CD0A2B}" srcOrd="1" destOrd="0" presId="urn:microsoft.com/office/officeart/2005/8/layout/list1"/>
    <dgm:cxn modelId="{EF42B37F-F50E-4F44-B4B9-E5E4A1689D21}" type="presParOf" srcId="{531ADC89-B334-4C8C-A91A-AFD7843947C5}" destId="{EE205A54-9A52-4DC8-AE96-5A0F3406C059}" srcOrd="9" destOrd="0" presId="urn:microsoft.com/office/officeart/2005/8/layout/list1"/>
    <dgm:cxn modelId="{EA4C681A-5E49-4FA6-BAB3-8E708CDA7A38}" type="presParOf" srcId="{531ADC89-B334-4C8C-A91A-AFD7843947C5}" destId="{DA357E00-FEE7-44DE-8594-8E41C3123194}" srcOrd="10" destOrd="0" presId="urn:microsoft.com/office/officeart/2005/8/layout/list1"/>
    <dgm:cxn modelId="{677849F2-E0CF-4377-945E-ED3B3A1414D9}" type="presParOf" srcId="{531ADC89-B334-4C8C-A91A-AFD7843947C5}" destId="{8FF8F814-DC86-4E6B-9CE4-F4B4285D05D0}" srcOrd="11" destOrd="0" presId="urn:microsoft.com/office/officeart/2005/8/layout/list1"/>
    <dgm:cxn modelId="{86212F13-F31D-4EDD-9D52-26ED20EA267B}" type="presParOf" srcId="{531ADC89-B334-4C8C-A91A-AFD7843947C5}" destId="{6F46D93E-FB79-4DC7-B974-D3033D5619F8}" srcOrd="12" destOrd="0" presId="urn:microsoft.com/office/officeart/2005/8/layout/list1"/>
    <dgm:cxn modelId="{4A04F37F-C8EF-4CAA-A54B-CD4F1B63456F}" type="presParOf" srcId="{6F46D93E-FB79-4DC7-B974-D3033D5619F8}" destId="{710EF2E3-1454-42D3-91F0-DC5F2B7360E3}" srcOrd="0" destOrd="0" presId="urn:microsoft.com/office/officeart/2005/8/layout/list1"/>
    <dgm:cxn modelId="{B4EEA734-E620-41BC-8224-AC1C526A782E}" type="presParOf" srcId="{6F46D93E-FB79-4DC7-B974-D3033D5619F8}" destId="{E0A3652C-6224-4C06-ABF5-11F08C0C94DD}" srcOrd="1" destOrd="0" presId="urn:microsoft.com/office/officeart/2005/8/layout/list1"/>
    <dgm:cxn modelId="{5296C75D-0D1A-461E-86AE-C5A0229A3A03}" type="presParOf" srcId="{531ADC89-B334-4C8C-A91A-AFD7843947C5}" destId="{65CCA825-CE30-4B11-8EC8-D13D1E6C1A77}" srcOrd="13" destOrd="0" presId="urn:microsoft.com/office/officeart/2005/8/layout/list1"/>
    <dgm:cxn modelId="{C2C56E40-4634-445F-8C92-626FD3BB8DF7}" type="presParOf" srcId="{531ADC89-B334-4C8C-A91A-AFD7843947C5}" destId="{42C0D550-8797-4D40-8B00-F5E6BD267C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A0CC5-F244-4E3D-958D-B1C9305E4E0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77FCDFB-E2F3-412A-A061-AA17CAA080E1}">
      <dgm:prSet phldrT="[Texto]" custT="1"/>
      <dgm:spPr/>
      <dgm:t>
        <a:bodyPr/>
        <a:lstStyle/>
        <a:p>
          <a:r>
            <a:rPr lang="es-EC" sz="3200" b="1" smtClean="0"/>
            <a:t>1941</a:t>
          </a:r>
          <a:endParaRPr lang="en-US" sz="3200" b="1" dirty="0"/>
        </a:p>
      </dgm:t>
    </dgm:pt>
    <dgm:pt modelId="{23D729F0-FA94-44C0-A7D9-4415B81DE67C}" type="parTrans" cxnId="{7C72A949-548A-480B-8864-F484606A4B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A2E035-4663-47F4-AD97-EBD76D579368}" type="sibTrans" cxnId="{7C72A949-548A-480B-8864-F484606A4B1A}">
      <dgm:prSet/>
      <dgm:spPr/>
      <dgm:t>
        <a:bodyPr/>
        <a:lstStyle/>
        <a:p>
          <a:r>
            <a:rPr lang="es-EC" smtClean="0"/>
            <a:t>CONCEPTO DE SEGURIDAD DE A.E EN ECUADOR</a:t>
          </a:r>
          <a:endParaRPr lang="en-US" dirty="0"/>
        </a:p>
      </dgm:t>
    </dgm:pt>
    <dgm:pt modelId="{8F1E2D2E-A8C7-4020-80BB-CF1D0FB022AD}">
      <dgm:prSet phldrT="[Texto]" custT="1"/>
      <dgm:spPr/>
      <dgm:t>
        <a:bodyPr/>
        <a:lstStyle/>
        <a:p>
          <a:r>
            <a:rPr lang="es-EC" sz="2800" b="1" smtClean="0"/>
            <a:t>1991</a:t>
          </a:r>
          <a:endParaRPr lang="en-US" sz="2800" b="1" dirty="0"/>
        </a:p>
      </dgm:t>
    </dgm:pt>
    <dgm:pt modelId="{D757247C-F0CC-4BE9-923A-4FBF4E88A366}" type="parTrans" cxnId="{92B18B71-347D-4468-96D4-6B74F1220F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F86867-2D2A-425D-A8B0-D3669C0DDFC1}" type="sibTrans" cxnId="{92B18B71-347D-4468-96D4-6B74F1220FE6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2003</a:t>
          </a:r>
          <a:endParaRPr lang="en-US" dirty="0">
            <a:solidFill>
              <a:schemeClr val="tx1"/>
            </a:solidFill>
          </a:endParaRPr>
        </a:p>
      </dgm:t>
    </dgm:pt>
    <dgm:pt modelId="{07CFBADE-C441-427E-A4B9-EEC9EB05AC94}">
      <dgm:prSet phldrT="[Texto]"/>
      <dgm:spPr/>
      <dgm:t>
        <a:bodyPr/>
        <a:lstStyle/>
        <a:p>
          <a:r>
            <a:rPr lang="es-EC" b="1" smtClean="0"/>
            <a:t>ESPACIOS GEOGRÁFICOS NACIONALES RESERVADOS BAJO CONTROL DE FF.AA</a:t>
          </a:r>
          <a:endParaRPr lang="en-US" b="1" dirty="0"/>
        </a:p>
      </dgm:t>
    </dgm:pt>
    <dgm:pt modelId="{77C3F7C0-2005-4ABA-8ED5-209D0F17D10B}" type="parTrans" cxnId="{70543976-2DE0-47A7-8FA7-3AC8FAA22C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920292-5B24-4667-8B70-A9FA85F8789C}" type="sibTrans" cxnId="{70543976-2DE0-47A7-8FA7-3AC8FAA22C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8B0A78-34CB-454F-9F23-999D7F418AAE}">
      <dgm:prSet phldrT="[Texto]" custT="1"/>
      <dgm:spPr/>
      <dgm:t>
        <a:bodyPr/>
        <a:lstStyle/>
        <a:p>
          <a:r>
            <a:rPr lang="es-EC" sz="3600" b="1" smtClean="0">
              <a:solidFill>
                <a:schemeClr val="tx1"/>
              </a:solidFill>
            </a:rPr>
            <a:t>2019</a:t>
          </a:r>
          <a:endParaRPr lang="en-US" sz="3600" b="1" dirty="0">
            <a:solidFill>
              <a:schemeClr val="tx1"/>
            </a:solidFill>
          </a:endParaRPr>
        </a:p>
      </dgm:t>
    </dgm:pt>
    <dgm:pt modelId="{FCA40F4C-9C88-47E0-B337-7DDED5B70089}" type="parTrans" cxnId="{53DE72E9-5401-4997-9F4C-F786FFF498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637BA3-0788-4286-87AF-701524BEA86D}" type="sibTrans" cxnId="{53DE72E9-5401-4997-9F4C-F786FFF498CD}">
      <dgm:prSet/>
      <dgm:spPr/>
      <dgm:t>
        <a:bodyPr/>
        <a:lstStyle/>
        <a:p>
          <a:r>
            <a:rPr lang="es-EC" smtClean="0"/>
            <a:t>2007</a:t>
          </a:r>
          <a:endParaRPr lang="en-US" dirty="0"/>
        </a:p>
      </dgm:t>
    </dgm:pt>
    <dgm:pt modelId="{25E12F82-7EB7-41DF-B41F-C73970A5BEE7}">
      <dgm:prSet phldrT="[Texto]" custT="1"/>
      <dgm:spPr/>
      <dgm:t>
        <a:bodyPr/>
        <a:lstStyle/>
        <a:p>
          <a:pPr algn="ctr"/>
          <a:r>
            <a:rPr lang="es-EC" sz="1800" b="1" smtClean="0"/>
            <a:t>DECRETO N° 647</a:t>
          </a:r>
        </a:p>
        <a:p>
          <a:pPr algn="ctr"/>
          <a:r>
            <a:rPr lang="es-EC" sz="1800" b="1" smtClean="0"/>
            <a:t>A.R.S </a:t>
          </a:r>
          <a:r>
            <a:rPr lang="es-EC" sz="1800" b="1" smtClean="0">
              <a:sym typeface="Wingdings" panose="05000000000000000000" pitchFamily="2" charset="2"/>
            </a:rPr>
            <a:t> A.R.M.D</a:t>
          </a:r>
          <a:r>
            <a:rPr lang="es-EC" sz="1800" b="1" smtClean="0"/>
            <a:t> </a:t>
          </a:r>
          <a:endParaRPr lang="es-EC" sz="1800" b="1" dirty="0" smtClean="0"/>
        </a:p>
      </dgm:t>
    </dgm:pt>
    <dgm:pt modelId="{61B1E5E5-3B82-4EAC-9773-6A968ACA5F8D}" type="parTrans" cxnId="{E12F2A63-3F96-4D08-827F-B1E951C003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5B1F3-4833-4BDF-B71C-96B9D8108F72}" type="sibTrans" cxnId="{E12F2A63-3F96-4D08-827F-B1E951C003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D873BC-7381-4590-937A-EFD6AFDF7700}" type="pres">
      <dgm:prSet presAssocID="{747A0CC5-F244-4E3D-958D-B1C9305E4E0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FFEDA7-D0DC-4312-882F-57E0F884B981}" type="pres">
      <dgm:prSet presAssocID="{377FCDFB-E2F3-412A-A061-AA17CAA080E1}" presName="composite" presStyleCnt="0"/>
      <dgm:spPr/>
      <dgm:t>
        <a:bodyPr/>
        <a:lstStyle/>
        <a:p>
          <a:endParaRPr lang="es-EC"/>
        </a:p>
      </dgm:t>
    </dgm:pt>
    <dgm:pt modelId="{98884860-AD26-4A03-B0DE-1C4BC7B29A45}" type="pres">
      <dgm:prSet presAssocID="{377FCDFB-E2F3-412A-A061-AA17CAA080E1}" presName="Parent1" presStyleLbl="node1" presStyleIdx="0" presStyleCnt="6" custLinFactNeighborX="-34627" custLinFactNeighborY="-1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8059-A408-4D57-8094-0BF2090EB618}" type="pres">
      <dgm:prSet presAssocID="{377FCDFB-E2F3-412A-A061-AA17CAA080E1}" presName="Childtext1" presStyleLbl="revTx" presStyleIdx="0" presStyleCnt="3" custScaleX="156957" custScaleY="168513" custLinFactNeighborX="37312" custLinFactNeighborY="-2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E3BC-28AD-4087-861A-87F07E89142D}" type="pres">
      <dgm:prSet presAssocID="{377FCDFB-E2F3-412A-A061-AA17CAA080E1}" presName="BalanceSpacing" presStyleCnt="0"/>
      <dgm:spPr/>
      <dgm:t>
        <a:bodyPr/>
        <a:lstStyle/>
        <a:p>
          <a:endParaRPr lang="es-EC"/>
        </a:p>
      </dgm:t>
    </dgm:pt>
    <dgm:pt modelId="{76CDBF68-6EF4-4336-87C7-48AB1CBF108D}" type="pres">
      <dgm:prSet presAssocID="{377FCDFB-E2F3-412A-A061-AA17CAA080E1}" presName="BalanceSpacing1" presStyleCnt="0"/>
      <dgm:spPr/>
      <dgm:t>
        <a:bodyPr/>
        <a:lstStyle/>
        <a:p>
          <a:endParaRPr lang="es-EC"/>
        </a:p>
      </dgm:t>
    </dgm:pt>
    <dgm:pt modelId="{CC4B60EB-9481-4061-A04A-6687090D842F}" type="pres">
      <dgm:prSet presAssocID="{31A2E035-4663-47F4-AD97-EBD76D579368}" presName="Accent1Text" presStyleLbl="node1" presStyleIdx="1" presStyleCnt="6" custLinFactNeighborX="-43950" custLinFactNeighborY="-1990"/>
      <dgm:spPr/>
      <dgm:t>
        <a:bodyPr/>
        <a:lstStyle/>
        <a:p>
          <a:endParaRPr lang="en-US"/>
        </a:p>
      </dgm:t>
    </dgm:pt>
    <dgm:pt modelId="{32D95534-099A-46B2-9877-A65AFAF4F6FF}" type="pres">
      <dgm:prSet presAssocID="{31A2E035-4663-47F4-AD97-EBD76D579368}" presName="spaceBetweenRectangles" presStyleCnt="0"/>
      <dgm:spPr/>
      <dgm:t>
        <a:bodyPr/>
        <a:lstStyle/>
        <a:p>
          <a:endParaRPr lang="es-EC"/>
        </a:p>
      </dgm:t>
    </dgm:pt>
    <dgm:pt modelId="{3AE56FE9-F4D9-4ED5-8977-2538B2BE4CC9}" type="pres">
      <dgm:prSet presAssocID="{8F1E2D2E-A8C7-4020-80BB-CF1D0FB022AD}" presName="composite" presStyleCnt="0"/>
      <dgm:spPr/>
      <dgm:t>
        <a:bodyPr/>
        <a:lstStyle/>
        <a:p>
          <a:endParaRPr lang="es-EC"/>
        </a:p>
      </dgm:t>
    </dgm:pt>
    <dgm:pt modelId="{B4684319-B3B4-472A-9F66-D4AA54BB44FC}" type="pres">
      <dgm:prSet presAssocID="{8F1E2D2E-A8C7-4020-80BB-CF1D0FB022A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BD913-191D-4BD4-B90D-74B6C511DF31}" type="pres">
      <dgm:prSet presAssocID="{8F1E2D2E-A8C7-4020-80BB-CF1D0FB022A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85EA8-9817-4FAA-9E12-4601D63D75B9}" type="pres">
      <dgm:prSet presAssocID="{8F1E2D2E-A8C7-4020-80BB-CF1D0FB022AD}" presName="BalanceSpacing" presStyleCnt="0"/>
      <dgm:spPr/>
      <dgm:t>
        <a:bodyPr/>
        <a:lstStyle/>
        <a:p>
          <a:endParaRPr lang="es-EC"/>
        </a:p>
      </dgm:t>
    </dgm:pt>
    <dgm:pt modelId="{8B4626DD-7AE5-4987-9B35-54F9FEAC71A1}" type="pres">
      <dgm:prSet presAssocID="{8F1E2D2E-A8C7-4020-80BB-CF1D0FB022AD}" presName="BalanceSpacing1" presStyleCnt="0"/>
      <dgm:spPr/>
      <dgm:t>
        <a:bodyPr/>
        <a:lstStyle/>
        <a:p>
          <a:endParaRPr lang="es-EC"/>
        </a:p>
      </dgm:t>
    </dgm:pt>
    <dgm:pt modelId="{067E0F2E-A94C-45EC-8E0A-88AA16B49FEC}" type="pres">
      <dgm:prSet presAssocID="{0FF86867-2D2A-425D-A8B0-D3669C0DDFC1}" presName="Accent1Text" presStyleLbl="node1" presStyleIdx="3" presStyleCnt="6"/>
      <dgm:spPr/>
      <dgm:t>
        <a:bodyPr/>
        <a:lstStyle/>
        <a:p>
          <a:endParaRPr lang="en-US"/>
        </a:p>
      </dgm:t>
    </dgm:pt>
    <dgm:pt modelId="{D6AF8D3C-DDBA-4DC1-B380-237AC3941CF8}" type="pres">
      <dgm:prSet presAssocID="{0FF86867-2D2A-425D-A8B0-D3669C0DDFC1}" presName="spaceBetweenRectangles" presStyleCnt="0"/>
      <dgm:spPr/>
      <dgm:t>
        <a:bodyPr/>
        <a:lstStyle/>
        <a:p>
          <a:endParaRPr lang="es-EC"/>
        </a:p>
      </dgm:t>
    </dgm:pt>
    <dgm:pt modelId="{3897623F-567E-4943-87E2-D538FF11C99D}" type="pres">
      <dgm:prSet presAssocID="{FF8B0A78-34CB-454F-9F23-999D7F418AAE}" presName="composite" presStyleCnt="0"/>
      <dgm:spPr/>
      <dgm:t>
        <a:bodyPr/>
        <a:lstStyle/>
        <a:p>
          <a:endParaRPr lang="es-EC"/>
        </a:p>
      </dgm:t>
    </dgm:pt>
    <dgm:pt modelId="{39A5D215-C870-43E0-A545-9C24189E8F3F}" type="pres">
      <dgm:prSet presAssocID="{FF8B0A78-34CB-454F-9F23-999D7F418AAE}" presName="Parent1" presStyleLbl="node1" presStyleIdx="4" presStyleCnt="6" custLinFactNeighborX="-6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68F9-ADCC-4AAA-82B6-CB5398C0EA77}" type="pres">
      <dgm:prSet presAssocID="{FF8B0A78-34CB-454F-9F23-999D7F418AAE}" presName="Childtext1" presStyleLbl="revTx" presStyleIdx="2" presStyleCnt="3" custScaleX="75490" custScaleY="49663" custLinFactNeighborX="-20682" custLinFactNeighborY="9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4AF10-4187-4481-8A34-63E89A44B4D3}" type="pres">
      <dgm:prSet presAssocID="{FF8B0A78-34CB-454F-9F23-999D7F418AAE}" presName="BalanceSpacing" presStyleCnt="0"/>
      <dgm:spPr/>
      <dgm:t>
        <a:bodyPr/>
        <a:lstStyle/>
        <a:p>
          <a:endParaRPr lang="es-EC"/>
        </a:p>
      </dgm:t>
    </dgm:pt>
    <dgm:pt modelId="{6235EA55-C705-4103-B97E-5BB68FD948D1}" type="pres">
      <dgm:prSet presAssocID="{FF8B0A78-34CB-454F-9F23-999D7F418AAE}" presName="BalanceSpacing1" presStyleCnt="0"/>
      <dgm:spPr/>
      <dgm:t>
        <a:bodyPr/>
        <a:lstStyle/>
        <a:p>
          <a:endParaRPr lang="es-EC"/>
        </a:p>
      </dgm:t>
    </dgm:pt>
    <dgm:pt modelId="{5DF7D54A-E7CD-405E-86D3-8BEED8E26A2D}" type="pres">
      <dgm:prSet presAssocID="{1E637BA3-0788-4286-87AF-701524BEA86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F6E6BE2-52D4-4577-BD53-BFE574AF2A7A}" type="presOf" srcId="{31A2E035-4663-47F4-AD97-EBD76D579368}" destId="{CC4B60EB-9481-4061-A04A-6687090D842F}" srcOrd="0" destOrd="0" presId="urn:microsoft.com/office/officeart/2008/layout/AlternatingHexagons"/>
    <dgm:cxn modelId="{70543976-2DE0-47A7-8FA7-3AC8FAA22C49}" srcId="{8F1E2D2E-A8C7-4020-80BB-CF1D0FB022AD}" destId="{07CFBADE-C441-427E-A4B9-EEC9EB05AC94}" srcOrd="0" destOrd="0" parTransId="{77C3F7C0-2005-4ABA-8ED5-209D0F17D10B}" sibTransId="{BA920292-5B24-4667-8B70-A9FA85F8789C}"/>
    <dgm:cxn modelId="{04992EFA-620F-45D2-B22D-1F095C8689E7}" type="presOf" srcId="{FF8B0A78-34CB-454F-9F23-999D7F418AAE}" destId="{39A5D215-C870-43E0-A545-9C24189E8F3F}" srcOrd="0" destOrd="0" presId="urn:microsoft.com/office/officeart/2008/layout/AlternatingHexagons"/>
    <dgm:cxn modelId="{4684294E-193C-4E2E-96C5-CFDEAB8AB0CE}" type="presOf" srcId="{1E637BA3-0788-4286-87AF-701524BEA86D}" destId="{5DF7D54A-E7CD-405E-86D3-8BEED8E26A2D}" srcOrd="0" destOrd="0" presId="urn:microsoft.com/office/officeart/2008/layout/AlternatingHexagons"/>
    <dgm:cxn modelId="{53DE72E9-5401-4997-9F4C-F786FFF498CD}" srcId="{747A0CC5-F244-4E3D-958D-B1C9305E4E0E}" destId="{FF8B0A78-34CB-454F-9F23-999D7F418AAE}" srcOrd="2" destOrd="0" parTransId="{FCA40F4C-9C88-47E0-B337-7DDED5B70089}" sibTransId="{1E637BA3-0788-4286-87AF-701524BEA86D}"/>
    <dgm:cxn modelId="{7C72A949-548A-480B-8864-F484606A4B1A}" srcId="{747A0CC5-F244-4E3D-958D-B1C9305E4E0E}" destId="{377FCDFB-E2F3-412A-A061-AA17CAA080E1}" srcOrd="0" destOrd="0" parTransId="{23D729F0-FA94-44C0-A7D9-4415B81DE67C}" sibTransId="{31A2E035-4663-47F4-AD97-EBD76D579368}"/>
    <dgm:cxn modelId="{B2540658-8A04-4BF1-B679-998CB1E083AC}" type="presOf" srcId="{747A0CC5-F244-4E3D-958D-B1C9305E4E0E}" destId="{4CD873BC-7381-4590-937A-EFD6AFDF7700}" srcOrd="0" destOrd="0" presId="urn:microsoft.com/office/officeart/2008/layout/AlternatingHexagons"/>
    <dgm:cxn modelId="{92B18B71-347D-4468-96D4-6B74F1220FE6}" srcId="{747A0CC5-F244-4E3D-958D-B1C9305E4E0E}" destId="{8F1E2D2E-A8C7-4020-80BB-CF1D0FB022AD}" srcOrd="1" destOrd="0" parTransId="{D757247C-F0CC-4BE9-923A-4FBF4E88A366}" sibTransId="{0FF86867-2D2A-425D-A8B0-D3669C0DDFC1}"/>
    <dgm:cxn modelId="{B894B031-9E8C-41D6-99FE-EB18FD3EBB19}" type="presOf" srcId="{377FCDFB-E2F3-412A-A061-AA17CAA080E1}" destId="{98884860-AD26-4A03-B0DE-1C4BC7B29A45}" srcOrd="0" destOrd="0" presId="urn:microsoft.com/office/officeart/2008/layout/AlternatingHexagons"/>
    <dgm:cxn modelId="{050A1718-B1A7-4D0C-84D9-B9E99F6E100C}" type="presOf" srcId="{07CFBADE-C441-427E-A4B9-EEC9EB05AC94}" destId="{334BD913-191D-4BD4-B90D-74B6C511DF31}" srcOrd="0" destOrd="0" presId="urn:microsoft.com/office/officeart/2008/layout/AlternatingHexagons"/>
    <dgm:cxn modelId="{6ED4A45E-8061-4922-8DDA-846622512ACF}" type="presOf" srcId="{25E12F82-7EB7-41DF-B41F-C73970A5BEE7}" destId="{F50568F9-ADCC-4AAA-82B6-CB5398C0EA77}" srcOrd="0" destOrd="0" presId="urn:microsoft.com/office/officeart/2008/layout/AlternatingHexagons"/>
    <dgm:cxn modelId="{E12F2A63-3F96-4D08-827F-B1E951C003DE}" srcId="{FF8B0A78-34CB-454F-9F23-999D7F418AAE}" destId="{25E12F82-7EB7-41DF-B41F-C73970A5BEE7}" srcOrd="0" destOrd="0" parTransId="{61B1E5E5-3B82-4EAC-9773-6A968ACA5F8D}" sibTransId="{FCE5B1F3-4833-4BDF-B71C-96B9D8108F72}"/>
    <dgm:cxn modelId="{10EABF2A-AC07-4D50-8C7E-45AEAE71E024}" type="presOf" srcId="{8F1E2D2E-A8C7-4020-80BB-CF1D0FB022AD}" destId="{B4684319-B3B4-472A-9F66-D4AA54BB44FC}" srcOrd="0" destOrd="0" presId="urn:microsoft.com/office/officeart/2008/layout/AlternatingHexagons"/>
    <dgm:cxn modelId="{D4ED1A17-43A8-4299-82FA-77711175BB0C}" type="presOf" srcId="{0FF86867-2D2A-425D-A8B0-D3669C0DDFC1}" destId="{067E0F2E-A94C-45EC-8E0A-88AA16B49FEC}" srcOrd="0" destOrd="0" presId="urn:microsoft.com/office/officeart/2008/layout/AlternatingHexagons"/>
    <dgm:cxn modelId="{E177CE85-E4C9-4E09-86D7-B0A333FD0952}" type="presParOf" srcId="{4CD873BC-7381-4590-937A-EFD6AFDF7700}" destId="{18FFEDA7-D0DC-4312-882F-57E0F884B981}" srcOrd="0" destOrd="0" presId="urn:microsoft.com/office/officeart/2008/layout/AlternatingHexagons"/>
    <dgm:cxn modelId="{6EAE39C8-DC05-4EF3-A4A2-7C118C55C9A6}" type="presParOf" srcId="{18FFEDA7-D0DC-4312-882F-57E0F884B981}" destId="{98884860-AD26-4A03-B0DE-1C4BC7B29A45}" srcOrd="0" destOrd="0" presId="urn:microsoft.com/office/officeart/2008/layout/AlternatingHexagons"/>
    <dgm:cxn modelId="{38DE543A-0A9E-46AE-AE57-3033E71F60A3}" type="presParOf" srcId="{18FFEDA7-D0DC-4312-882F-57E0F884B981}" destId="{D7878059-A408-4D57-8094-0BF2090EB618}" srcOrd="1" destOrd="0" presId="urn:microsoft.com/office/officeart/2008/layout/AlternatingHexagons"/>
    <dgm:cxn modelId="{269178AC-E8EA-4B05-8DF4-8F68DCB7BAA5}" type="presParOf" srcId="{18FFEDA7-D0DC-4312-882F-57E0F884B981}" destId="{E986E3BC-28AD-4087-861A-87F07E89142D}" srcOrd="2" destOrd="0" presId="urn:microsoft.com/office/officeart/2008/layout/AlternatingHexagons"/>
    <dgm:cxn modelId="{92084537-9EB2-437B-87AC-A780EBDFD64C}" type="presParOf" srcId="{18FFEDA7-D0DC-4312-882F-57E0F884B981}" destId="{76CDBF68-6EF4-4336-87C7-48AB1CBF108D}" srcOrd="3" destOrd="0" presId="urn:microsoft.com/office/officeart/2008/layout/AlternatingHexagons"/>
    <dgm:cxn modelId="{9F7DBC74-3DAD-47BE-A9C3-7953A996DB32}" type="presParOf" srcId="{18FFEDA7-D0DC-4312-882F-57E0F884B981}" destId="{CC4B60EB-9481-4061-A04A-6687090D842F}" srcOrd="4" destOrd="0" presId="urn:microsoft.com/office/officeart/2008/layout/AlternatingHexagons"/>
    <dgm:cxn modelId="{910E5840-6D0C-4F88-9D6B-96D9F54423E7}" type="presParOf" srcId="{4CD873BC-7381-4590-937A-EFD6AFDF7700}" destId="{32D95534-099A-46B2-9877-A65AFAF4F6FF}" srcOrd="1" destOrd="0" presId="urn:microsoft.com/office/officeart/2008/layout/AlternatingHexagons"/>
    <dgm:cxn modelId="{800F53C0-FDA5-4944-A450-EFD01DBCF417}" type="presParOf" srcId="{4CD873BC-7381-4590-937A-EFD6AFDF7700}" destId="{3AE56FE9-F4D9-4ED5-8977-2538B2BE4CC9}" srcOrd="2" destOrd="0" presId="urn:microsoft.com/office/officeart/2008/layout/AlternatingHexagons"/>
    <dgm:cxn modelId="{74A53E5C-2ADC-4E8F-9FA9-359B2E15C781}" type="presParOf" srcId="{3AE56FE9-F4D9-4ED5-8977-2538B2BE4CC9}" destId="{B4684319-B3B4-472A-9F66-D4AA54BB44FC}" srcOrd="0" destOrd="0" presId="urn:microsoft.com/office/officeart/2008/layout/AlternatingHexagons"/>
    <dgm:cxn modelId="{26671232-A5F4-4259-B6B2-458E51A27B49}" type="presParOf" srcId="{3AE56FE9-F4D9-4ED5-8977-2538B2BE4CC9}" destId="{334BD913-191D-4BD4-B90D-74B6C511DF31}" srcOrd="1" destOrd="0" presId="urn:microsoft.com/office/officeart/2008/layout/AlternatingHexagons"/>
    <dgm:cxn modelId="{D84EAC1A-B719-4469-BE88-C294F8134FFB}" type="presParOf" srcId="{3AE56FE9-F4D9-4ED5-8977-2538B2BE4CC9}" destId="{F8C85EA8-9817-4FAA-9E12-4601D63D75B9}" srcOrd="2" destOrd="0" presId="urn:microsoft.com/office/officeart/2008/layout/AlternatingHexagons"/>
    <dgm:cxn modelId="{F1EB8EB0-BD89-4BBE-8F05-62D6F924CCA8}" type="presParOf" srcId="{3AE56FE9-F4D9-4ED5-8977-2538B2BE4CC9}" destId="{8B4626DD-7AE5-4987-9B35-54F9FEAC71A1}" srcOrd="3" destOrd="0" presId="urn:microsoft.com/office/officeart/2008/layout/AlternatingHexagons"/>
    <dgm:cxn modelId="{735B129A-E02B-46DC-95B4-641296A53B8C}" type="presParOf" srcId="{3AE56FE9-F4D9-4ED5-8977-2538B2BE4CC9}" destId="{067E0F2E-A94C-45EC-8E0A-88AA16B49FEC}" srcOrd="4" destOrd="0" presId="urn:microsoft.com/office/officeart/2008/layout/AlternatingHexagons"/>
    <dgm:cxn modelId="{CCF361ED-3669-493E-927B-E630970F1BE4}" type="presParOf" srcId="{4CD873BC-7381-4590-937A-EFD6AFDF7700}" destId="{D6AF8D3C-DDBA-4DC1-B380-237AC3941CF8}" srcOrd="3" destOrd="0" presId="urn:microsoft.com/office/officeart/2008/layout/AlternatingHexagons"/>
    <dgm:cxn modelId="{B2DFFDF7-C14D-48DE-960C-E3A13989C331}" type="presParOf" srcId="{4CD873BC-7381-4590-937A-EFD6AFDF7700}" destId="{3897623F-567E-4943-87E2-D538FF11C99D}" srcOrd="4" destOrd="0" presId="urn:microsoft.com/office/officeart/2008/layout/AlternatingHexagons"/>
    <dgm:cxn modelId="{764F2503-0438-42C9-87D9-FB3E3D0E3D26}" type="presParOf" srcId="{3897623F-567E-4943-87E2-D538FF11C99D}" destId="{39A5D215-C870-43E0-A545-9C24189E8F3F}" srcOrd="0" destOrd="0" presId="urn:microsoft.com/office/officeart/2008/layout/AlternatingHexagons"/>
    <dgm:cxn modelId="{8E8A9512-E38B-4493-A5CE-3A3DDD3289F7}" type="presParOf" srcId="{3897623F-567E-4943-87E2-D538FF11C99D}" destId="{F50568F9-ADCC-4AAA-82B6-CB5398C0EA77}" srcOrd="1" destOrd="0" presId="urn:microsoft.com/office/officeart/2008/layout/AlternatingHexagons"/>
    <dgm:cxn modelId="{CD579D2A-C8BF-409A-9068-599D49B19D73}" type="presParOf" srcId="{3897623F-567E-4943-87E2-D538FF11C99D}" destId="{A6C4AF10-4187-4481-8A34-63E89A44B4D3}" srcOrd="2" destOrd="0" presId="urn:microsoft.com/office/officeart/2008/layout/AlternatingHexagons"/>
    <dgm:cxn modelId="{210398FE-7911-4FE1-98DB-C6AD4CB505D4}" type="presParOf" srcId="{3897623F-567E-4943-87E2-D538FF11C99D}" destId="{6235EA55-C705-4103-B97E-5BB68FD948D1}" srcOrd="3" destOrd="0" presId="urn:microsoft.com/office/officeart/2008/layout/AlternatingHexagons"/>
    <dgm:cxn modelId="{7B6E5B99-5D21-477C-BC3E-A30565115BC6}" type="presParOf" srcId="{3897623F-567E-4943-87E2-D538FF11C99D}" destId="{5DF7D54A-E7CD-405E-86D3-8BEED8E26A2D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e. Operación y continuidad de servicios (Red MODE)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146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B83246-8BF6-488A-8C49-62E87AEE3901}" type="presOf" srcId="{129544AD-72E8-4EAD-8B10-5972EA9F94C9}" destId="{D9E8E4F2-CC8A-4C57-AEC1-AAF8B585BEF3}" srcOrd="0" destOrd="0" presId="urn:microsoft.com/office/officeart/2005/8/layout/vList2"/>
    <dgm:cxn modelId="{8FD20316-F503-4CF4-A866-27CC469BB046}" type="presOf" srcId="{9EDA0A05-67B2-49CF-9DE8-760AEC3F8B39}" destId="{00988F7E-2DC1-4483-B2E4-EE7C6874DAFE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00014CC4-34C1-452B-83B0-710AA9BB4280}" type="presOf" srcId="{A6B600EC-0B3E-4A85-B771-FF5384E3F04E}" destId="{B18FDAAC-CCB0-4EB5-8EF4-2BBAD48C6993}" srcOrd="0" destOrd="0" presId="urn:microsoft.com/office/officeart/2005/8/layout/vList2"/>
    <dgm:cxn modelId="{159739BF-5A78-4F86-AD7C-D79F38000DC1}" type="presParOf" srcId="{00988F7E-2DC1-4483-B2E4-EE7C6874DAFE}" destId="{D9E8E4F2-CC8A-4C57-AEC1-AAF8B585BEF3}" srcOrd="0" destOrd="0" presId="urn:microsoft.com/office/officeart/2005/8/layout/vList2"/>
    <dgm:cxn modelId="{C92F09BD-A62C-4940-9B0D-A95CB7EDFD75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494143D-512B-4001-B2B3-A85FAE4FC0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3F27-0361-4458-ACDD-029A00C88E9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>
            <a:tabLst/>
          </a:pPr>
          <a:r>
            <a:rPr lang="es-EC" dirty="0" smtClean="0"/>
            <a:t>El GRUSICOM del CC.FF.AA, encargado de la administración de la Red MODE activará de forma inmediata los planes de contingencia existentes, empleando de acuerdo a su situación geográfica del A.R.M.D afectada, al Centro de Mantenimiento Electrónico correspondiente.</a:t>
          </a:r>
          <a:endParaRPr lang="en-US" dirty="0"/>
        </a:p>
      </dgm:t>
    </dgm:pt>
    <dgm:pt modelId="{903076D9-1E7D-4CC0-8C85-7BCF6BA2C228}" type="parTrans" cxnId="{DA754976-0757-4363-82AD-4BAA5DECE623}">
      <dgm:prSet/>
      <dgm:spPr/>
      <dgm:t>
        <a:bodyPr/>
        <a:lstStyle/>
        <a:p>
          <a:endParaRPr lang="en-US"/>
        </a:p>
      </dgm:t>
    </dgm:pt>
    <dgm:pt modelId="{B953F8A6-A975-4B03-B31B-73878EC11E80}" type="sibTrans" cxnId="{DA754976-0757-4363-82AD-4BAA5DECE623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97DF899-E633-4FA6-BF7A-2E933D4FED6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dirty="0" smtClean="0"/>
            <a:t>Reunión de la Comisión Técnica Interinstitucional para el manejo y gestión de Redes de Comunicaciones para Emergencias (CTIMGRCE), quienes definirán la necesidad de la activación de los protocolos para  la interoperabilidad entre la Red Nacional </a:t>
          </a:r>
          <a:r>
            <a:rPr lang="es-EC" dirty="0" err="1" smtClean="0"/>
            <a:t>Troncalizada</a:t>
          </a:r>
          <a:r>
            <a:rPr lang="es-EC" dirty="0" smtClean="0"/>
            <a:t> y la red de FF.AA.</a:t>
          </a:r>
          <a:endParaRPr lang="en-US" dirty="0"/>
        </a:p>
      </dgm:t>
    </dgm:pt>
    <dgm:pt modelId="{17DC5123-2052-4A39-B9AC-D2A3C140197A}" type="parTrans" cxnId="{D790B2A5-483B-4074-8ECC-CD08D34329A4}">
      <dgm:prSet/>
      <dgm:spPr/>
      <dgm:t>
        <a:bodyPr/>
        <a:lstStyle/>
        <a:p>
          <a:endParaRPr lang="en-US"/>
        </a:p>
      </dgm:t>
    </dgm:pt>
    <dgm:pt modelId="{A6BEA215-F80A-4220-8227-D5830D8EAFBA}" type="sibTrans" cxnId="{D790B2A5-483B-4074-8ECC-CD08D34329A4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B45A32D-BEDC-4EF9-B9D3-07E4CB0BCD2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dirty="0" smtClean="0"/>
            <a:t>Activación del Convenio de Cooperación Interinstitucional entre el Ministerio de Defensa Nacional y el Ministerio de Telecomunicaciones, lo que permitiría de ser necesario el uso de la infraestructura y/o servicios de operadores públicos y/o privados. </a:t>
          </a:r>
          <a:endParaRPr lang="en-US" dirty="0"/>
        </a:p>
      </dgm:t>
    </dgm:pt>
    <dgm:pt modelId="{99F776D6-F79A-4AE6-9D24-939F80CEC45D}" type="parTrans" cxnId="{8ECF1448-96D0-4320-A8A4-268D1855FE80}">
      <dgm:prSet/>
      <dgm:spPr/>
      <dgm:t>
        <a:bodyPr/>
        <a:lstStyle/>
        <a:p>
          <a:endParaRPr lang="en-US"/>
        </a:p>
      </dgm:t>
    </dgm:pt>
    <dgm:pt modelId="{E00AE42F-CF2E-4E47-A434-031656C6BD0C}" type="sibTrans" cxnId="{8ECF1448-96D0-4320-A8A4-268D1855FE80}">
      <dgm:prSet/>
      <dgm:spPr/>
      <dgm:t>
        <a:bodyPr/>
        <a:lstStyle/>
        <a:p>
          <a:endParaRPr lang="en-US"/>
        </a:p>
      </dgm:t>
    </dgm:pt>
    <dgm:pt modelId="{AC1C5B32-AD76-4A29-9470-4B95AC7CB35F}" type="pres">
      <dgm:prSet presAssocID="{B494143D-512B-4001-B2B3-A85FAE4FC0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325897-6BBA-4221-88F2-2B88344406B9}" type="pres">
      <dgm:prSet presAssocID="{B494143D-512B-4001-B2B3-A85FAE4FC00D}" presName="dummyMaxCanvas" presStyleCnt="0">
        <dgm:presLayoutVars/>
      </dgm:prSet>
      <dgm:spPr/>
    </dgm:pt>
    <dgm:pt modelId="{CE0BDC43-7FE3-400F-836B-AC53A8CE7726}" type="pres">
      <dgm:prSet presAssocID="{B494143D-512B-4001-B2B3-A85FAE4FC00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F8D8E-E065-4E9B-A7D1-EE058A4590E8}" type="pres">
      <dgm:prSet presAssocID="{B494143D-512B-4001-B2B3-A85FAE4FC00D}" presName="ThreeNodes_2" presStyleLbl="node1" presStyleIdx="1" presStyleCnt="3" custScaleX="98128" custScaleY="97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A2988-CC8E-4232-86CC-D9CC6D579506}" type="pres">
      <dgm:prSet presAssocID="{B494143D-512B-4001-B2B3-A85FAE4FC00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72450-B46E-4EB3-9A7E-A7639D19DA91}" type="pres">
      <dgm:prSet presAssocID="{B494143D-512B-4001-B2B3-A85FAE4FC00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15264-140D-4D62-86A9-714EA88F31E5}" type="pres">
      <dgm:prSet presAssocID="{B494143D-512B-4001-B2B3-A85FAE4FC00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E7A0-20EE-4433-B4FA-763EC5E566B1}" type="pres">
      <dgm:prSet presAssocID="{B494143D-512B-4001-B2B3-A85FAE4FC00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959F9-801D-4B2D-9AEB-E62441EFF675}" type="pres">
      <dgm:prSet presAssocID="{B494143D-512B-4001-B2B3-A85FAE4FC00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9E805-224D-4CB5-A79A-3D5A6BB1AB6D}" type="pres">
      <dgm:prSet presAssocID="{B494143D-512B-4001-B2B3-A85FAE4FC00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EF248-8B99-46B2-997B-40AFAEA8B9BF}" type="presOf" srcId="{B494143D-512B-4001-B2B3-A85FAE4FC00D}" destId="{AC1C5B32-AD76-4A29-9470-4B95AC7CB35F}" srcOrd="0" destOrd="0" presId="urn:microsoft.com/office/officeart/2005/8/layout/vProcess5"/>
    <dgm:cxn modelId="{4B5DFF17-CAE0-403C-BF3B-F437C535ED1B}" type="presOf" srcId="{A66C3F27-0361-4458-ACDD-029A00C88E9D}" destId="{55FEE7A0-20EE-4433-B4FA-763EC5E566B1}" srcOrd="1" destOrd="0" presId="urn:microsoft.com/office/officeart/2005/8/layout/vProcess5"/>
    <dgm:cxn modelId="{3A252169-4A40-4CC9-876D-B00DC725513A}" type="presOf" srcId="{B953F8A6-A975-4B03-B31B-73878EC11E80}" destId="{97972450-B46E-4EB3-9A7E-A7639D19DA91}" srcOrd="0" destOrd="0" presId="urn:microsoft.com/office/officeart/2005/8/layout/vProcess5"/>
    <dgm:cxn modelId="{8ECF1448-96D0-4320-A8A4-268D1855FE80}" srcId="{B494143D-512B-4001-B2B3-A85FAE4FC00D}" destId="{1B45A32D-BEDC-4EF9-B9D3-07E4CB0BCD2F}" srcOrd="2" destOrd="0" parTransId="{99F776D6-F79A-4AE6-9D24-939F80CEC45D}" sibTransId="{E00AE42F-CF2E-4E47-A434-031656C6BD0C}"/>
    <dgm:cxn modelId="{88536A87-DC6E-4D96-934F-C7801BCE99FE}" type="presOf" srcId="{C97DF899-E633-4FA6-BF7A-2E933D4FED60}" destId="{A41F8D8E-E065-4E9B-A7D1-EE058A4590E8}" srcOrd="0" destOrd="0" presId="urn:microsoft.com/office/officeart/2005/8/layout/vProcess5"/>
    <dgm:cxn modelId="{5F6D624C-0AD0-42D8-8DBC-8CD620F9D150}" type="presOf" srcId="{A6BEA215-F80A-4220-8227-D5830D8EAFBA}" destId="{D7C15264-140D-4D62-86A9-714EA88F31E5}" srcOrd="0" destOrd="0" presId="urn:microsoft.com/office/officeart/2005/8/layout/vProcess5"/>
    <dgm:cxn modelId="{DA754976-0757-4363-82AD-4BAA5DECE623}" srcId="{B494143D-512B-4001-B2B3-A85FAE4FC00D}" destId="{A66C3F27-0361-4458-ACDD-029A00C88E9D}" srcOrd="0" destOrd="0" parTransId="{903076D9-1E7D-4CC0-8C85-7BCF6BA2C228}" sibTransId="{B953F8A6-A975-4B03-B31B-73878EC11E80}"/>
    <dgm:cxn modelId="{2EACEF98-16F8-4957-9DBA-05B011AA09BC}" type="presOf" srcId="{1B45A32D-BEDC-4EF9-B9D3-07E4CB0BCD2F}" destId="{5FAA2988-CC8E-4232-86CC-D9CC6D579506}" srcOrd="0" destOrd="0" presId="urn:microsoft.com/office/officeart/2005/8/layout/vProcess5"/>
    <dgm:cxn modelId="{D358E010-D631-48D7-8134-4A1057D56E16}" type="presOf" srcId="{C97DF899-E633-4FA6-BF7A-2E933D4FED60}" destId="{DB8959F9-801D-4B2D-9AEB-E62441EFF675}" srcOrd="1" destOrd="0" presId="urn:microsoft.com/office/officeart/2005/8/layout/vProcess5"/>
    <dgm:cxn modelId="{80A3BC8E-B248-42BE-9F43-4954BB556BDA}" type="presOf" srcId="{A66C3F27-0361-4458-ACDD-029A00C88E9D}" destId="{CE0BDC43-7FE3-400F-836B-AC53A8CE7726}" srcOrd="0" destOrd="0" presId="urn:microsoft.com/office/officeart/2005/8/layout/vProcess5"/>
    <dgm:cxn modelId="{D790B2A5-483B-4074-8ECC-CD08D34329A4}" srcId="{B494143D-512B-4001-B2B3-A85FAE4FC00D}" destId="{C97DF899-E633-4FA6-BF7A-2E933D4FED60}" srcOrd="1" destOrd="0" parTransId="{17DC5123-2052-4A39-B9AC-D2A3C140197A}" sibTransId="{A6BEA215-F80A-4220-8227-D5830D8EAFBA}"/>
    <dgm:cxn modelId="{FBA61E70-CECC-47ED-846F-6E9B934F9F99}" type="presOf" srcId="{1B45A32D-BEDC-4EF9-B9D3-07E4CB0BCD2F}" destId="{2B09E805-224D-4CB5-A79A-3D5A6BB1AB6D}" srcOrd="1" destOrd="0" presId="urn:microsoft.com/office/officeart/2005/8/layout/vProcess5"/>
    <dgm:cxn modelId="{4EAFB2D1-9D43-48D2-8A38-210C00C43A28}" type="presParOf" srcId="{AC1C5B32-AD76-4A29-9470-4B95AC7CB35F}" destId="{56325897-6BBA-4221-88F2-2B88344406B9}" srcOrd="0" destOrd="0" presId="urn:microsoft.com/office/officeart/2005/8/layout/vProcess5"/>
    <dgm:cxn modelId="{E26E562E-4695-477D-BCF8-98E1C4CF5DC9}" type="presParOf" srcId="{AC1C5B32-AD76-4A29-9470-4B95AC7CB35F}" destId="{CE0BDC43-7FE3-400F-836B-AC53A8CE7726}" srcOrd="1" destOrd="0" presId="urn:microsoft.com/office/officeart/2005/8/layout/vProcess5"/>
    <dgm:cxn modelId="{57A62DF8-96EF-4C9A-8872-7A39B40DD465}" type="presParOf" srcId="{AC1C5B32-AD76-4A29-9470-4B95AC7CB35F}" destId="{A41F8D8E-E065-4E9B-A7D1-EE058A4590E8}" srcOrd="2" destOrd="0" presId="urn:microsoft.com/office/officeart/2005/8/layout/vProcess5"/>
    <dgm:cxn modelId="{E63B5D79-1F8C-411E-8356-31979C2AA9C1}" type="presParOf" srcId="{AC1C5B32-AD76-4A29-9470-4B95AC7CB35F}" destId="{5FAA2988-CC8E-4232-86CC-D9CC6D579506}" srcOrd="3" destOrd="0" presId="urn:microsoft.com/office/officeart/2005/8/layout/vProcess5"/>
    <dgm:cxn modelId="{EE5E8040-DDCA-4EF1-9A43-AFEED818BB32}" type="presParOf" srcId="{AC1C5B32-AD76-4A29-9470-4B95AC7CB35F}" destId="{97972450-B46E-4EB3-9A7E-A7639D19DA91}" srcOrd="4" destOrd="0" presId="urn:microsoft.com/office/officeart/2005/8/layout/vProcess5"/>
    <dgm:cxn modelId="{9819E882-2BA6-4025-AC5A-1722043F0118}" type="presParOf" srcId="{AC1C5B32-AD76-4A29-9470-4B95AC7CB35F}" destId="{D7C15264-140D-4D62-86A9-714EA88F31E5}" srcOrd="5" destOrd="0" presId="urn:microsoft.com/office/officeart/2005/8/layout/vProcess5"/>
    <dgm:cxn modelId="{63E7D966-A89E-4DAB-89B6-7C1339CA65DD}" type="presParOf" srcId="{AC1C5B32-AD76-4A29-9470-4B95AC7CB35F}" destId="{55FEE7A0-20EE-4433-B4FA-763EC5E566B1}" srcOrd="6" destOrd="0" presId="urn:microsoft.com/office/officeart/2005/8/layout/vProcess5"/>
    <dgm:cxn modelId="{55DAAF38-D346-4818-9B83-2C557DC00C18}" type="presParOf" srcId="{AC1C5B32-AD76-4A29-9470-4B95AC7CB35F}" destId="{DB8959F9-801D-4B2D-9AEB-E62441EFF675}" srcOrd="7" destOrd="0" presId="urn:microsoft.com/office/officeart/2005/8/layout/vProcess5"/>
    <dgm:cxn modelId="{52CB9E65-65B0-4029-9C44-20D52DFF716E}" type="presParOf" srcId="{AC1C5B32-AD76-4A29-9470-4B95AC7CB35F}" destId="{2B09E805-224D-4CB5-A79A-3D5A6BB1AB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DA0A05-67B2-49CF-9DE8-760AEC3F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600EC-0B3E-4A85-B771-FF5384E3F04E}">
      <dgm:prSet custT="1"/>
      <dgm:spPr/>
      <dgm:t>
        <a:bodyPr/>
        <a:lstStyle/>
        <a:p>
          <a:pPr rtl="0"/>
          <a:endParaRPr lang="es-EC" sz="2400" dirty="0"/>
        </a:p>
      </dgm:t>
    </dgm:pt>
    <dgm:pt modelId="{F6D3F7B9-FC8D-44FE-95CF-AF0D32D2BD83}" type="parTrans" cxnId="{65A7A8A5-02CA-4751-8ED8-B6BA5A158641}">
      <dgm:prSet/>
      <dgm:spPr/>
      <dgm:t>
        <a:bodyPr/>
        <a:lstStyle/>
        <a:p>
          <a:endParaRPr lang="es-EC"/>
        </a:p>
      </dgm:t>
    </dgm:pt>
    <dgm:pt modelId="{2542BA42-C9BC-4380-8244-3A5FFA8289E0}" type="sibTrans" cxnId="{65A7A8A5-02CA-4751-8ED8-B6BA5A158641}">
      <dgm:prSet/>
      <dgm:spPr/>
      <dgm:t>
        <a:bodyPr/>
        <a:lstStyle/>
        <a:p>
          <a:endParaRPr lang="es-EC"/>
        </a:p>
      </dgm:t>
    </dgm:pt>
    <dgm:pt modelId="{129544AD-72E8-4EAD-8B10-5972EA9F94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EC" sz="2800" dirty="0" smtClean="0"/>
            <a:t>f. Denuncia judicial</a:t>
          </a:r>
          <a:endParaRPr lang="es-EC" sz="2800" dirty="0"/>
        </a:p>
      </dgm:t>
    </dgm:pt>
    <dgm:pt modelId="{A3E8DF7E-AD4C-4DD6-A7B5-B8560FA7D1A3}" type="sibTrans" cxnId="{D088E2CB-9A29-4D51-93AE-B8896AFDEE52}">
      <dgm:prSet/>
      <dgm:spPr/>
      <dgm:t>
        <a:bodyPr/>
        <a:lstStyle/>
        <a:p>
          <a:endParaRPr lang="es-EC"/>
        </a:p>
      </dgm:t>
    </dgm:pt>
    <dgm:pt modelId="{57E82F2D-5022-482D-BEEC-488CBA2BA14D}" type="parTrans" cxnId="{D088E2CB-9A29-4D51-93AE-B8896AFDEE52}">
      <dgm:prSet/>
      <dgm:spPr/>
      <dgm:t>
        <a:bodyPr/>
        <a:lstStyle/>
        <a:p>
          <a:endParaRPr lang="es-EC"/>
        </a:p>
      </dgm:t>
    </dgm:pt>
    <dgm:pt modelId="{00988F7E-2DC1-4483-B2E4-EE7C6874DAFE}" type="pres">
      <dgm:prSet presAssocID="{9EDA0A05-67B2-49CF-9DE8-760AEC3F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E8E4F2-CC8A-4C57-AEC1-AAF8B585BEF3}" type="pres">
      <dgm:prSet presAssocID="{129544AD-72E8-4EAD-8B10-5972EA9F94C9}" presName="parentText" presStyleLbl="node1" presStyleIdx="0" presStyleCnt="1" custScaleY="71582" custLinFactNeighborY="146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FDAAC-CCB0-4EB5-8EF4-2BBAD48C6993}" type="pres">
      <dgm:prSet presAssocID="{129544AD-72E8-4EAD-8B10-5972EA9F94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218952-00DA-4A29-BCA5-D078CE89A7B6}" type="presOf" srcId="{9EDA0A05-67B2-49CF-9DE8-760AEC3F8B39}" destId="{00988F7E-2DC1-4483-B2E4-EE7C6874DAFE}" srcOrd="0" destOrd="0" presId="urn:microsoft.com/office/officeart/2005/8/layout/vList2"/>
    <dgm:cxn modelId="{4F5FE768-DF0A-45B7-B714-3A583EF48456}" type="presOf" srcId="{129544AD-72E8-4EAD-8B10-5972EA9F94C9}" destId="{D9E8E4F2-CC8A-4C57-AEC1-AAF8B585BEF3}" srcOrd="0" destOrd="0" presId="urn:microsoft.com/office/officeart/2005/8/layout/vList2"/>
    <dgm:cxn modelId="{65A7A8A5-02CA-4751-8ED8-B6BA5A158641}" srcId="{129544AD-72E8-4EAD-8B10-5972EA9F94C9}" destId="{A6B600EC-0B3E-4A85-B771-FF5384E3F04E}" srcOrd="0" destOrd="0" parTransId="{F6D3F7B9-FC8D-44FE-95CF-AF0D32D2BD83}" sibTransId="{2542BA42-C9BC-4380-8244-3A5FFA8289E0}"/>
    <dgm:cxn modelId="{D088E2CB-9A29-4D51-93AE-B8896AFDEE52}" srcId="{9EDA0A05-67B2-49CF-9DE8-760AEC3F8B39}" destId="{129544AD-72E8-4EAD-8B10-5972EA9F94C9}" srcOrd="0" destOrd="0" parTransId="{57E82F2D-5022-482D-BEEC-488CBA2BA14D}" sibTransId="{A3E8DF7E-AD4C-4DD6-A7B5-B8560FA7D1A3}"/>
    <dgm:cxn modelId="{E8C13F03-F9D2-4059-A9A7-DCF1A800D5E9}" type="presOf" srcId="{A6B600EC-0B3E-4A85-B771-FF5384E3F04E}" destId="{B18FDAAC-CCB0-4EB5-8EF4-2BBAD48C6993}" srcOrd="0" destOrd="0" presId="urn:microsoft.com/office/officeart/2005/8/layout/vList2"/>
    <dgm:cxn modelId="{2AF9B30D-8984-4098-86E7-F98837879D44}" type="presParOf" srcId="{00988F7E-2DC1-4483-B2E4-EE7C6874DAFE}" destId="{D9E8E4F2-CC8A-4C57-AEC1-AAF8B585BEF3}" srcOrd="0" destOrd="0" presId="urn:microsoft.com/office/officeart/2005/8/layout/vList2"/>
    <dgm:cxn modelId="{8178D7C5-069F-4E76-9662-D82EB54EB909}" type="presParOf" srcId="{00988F7E-2DC1-4483-B2E4-EE7C6874DAFE}" destId="{B18FDAAC-CCB0-4EB5-8EF4-2BBAD48C69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FDBE68-B616-4174-828F-BC80081C016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7E5CA-CA99-471A-B6D5-9D9CFBBDD1D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COIP</a:t>
          </a:r>
          <a:endParaRPr lang="en-US" dirty="0"/>
        </a:p>
      </dgm:t>
    </dgm:pt>
    <dgm:pt modelId="{EF87ECC4-C6F7-4FD6-9386-E6C6EA218697}" type="parTrans" cxnId="{997DB0B1-0B81-42E6-9CC0-F7AE190268BF}">
      <dgm:prSet/>
      <dgm:spPr/>
      <dgm:t>
        <a:bodyPr/>
        <a:lstStyle/>
        <a:p>
          <a:endParaRPr lang="en-US"/>
        </a:p>
      </dgm:t>
    </dgm:pt>
    <dgm:pt modelId="{9A336DB3-EDC6-4C9A-A219-291D0BB04742}" type="sibTrans" cxnId="{997DB0B1-0B81-42E6-9CC0-F7AE190268BF}">
      <dgm:prSet/>
      <dgm:spPr/>
      <dgm:t>
        <a:bodyPr/>
        <a:lstStyle/>
        <a:p>
          <a:endParaRPr lang="en-US"/>
        </a:p>
      </dgm:t>
    </dgm:pt>
    <dgm:pt modelId="{3201F16C-3A6D-4166-8EB6-9AAEA1F09B7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dirty="0" smtClean="0"/>
            <a:t>Establecer el procedimiento para el juzgamiento de las personas con estricta observancia del debido proceso.</a:t>
          </a:r>
          <a:endParaRPr lang="en-US" dirty="0"/>
        </a:p>
      </dgm:t>
    </dgm:pt>
    <dgm:pt modelId="{39DA5727-0558-458E-8E72-CE3CE0E6D5A9}" type="parTrans" cxnId="{DCF05237-E12B-4476-A6AE-4A4140BEE9D6}">
      <dgm:prSet/>
      <dgm:spPr/>
      <dgm:t>
        <a:bodyPr/>
        <a:lstStyle/>
        <a:p>
          <a:endParaRPr lang="en-US"/>
        </a:p>
      </dgm:t>
    </dgm:pt>
    <dgm:pt modelId="{B8DEA63E-BB6F-4A4F-AB0A-21741936AA20}" type="sibTrans" cxnId="{DCF05237-E12B-4476-A6AE-4A4140BEE9D6}">
      <dgm:prSet/>
      <dgm:spPr/>
      <dgm:t>
        <a:bodyPr/>
        <a:lstStyle/>
        <a:p>
          <a:endParaRPr lang="en-US"/>
        </a:p>
      </dgm:t>
    </dgm:pt>
    <dgm:pt modelId="{DE0D1751-BAC7-444A-914C-8C6DDDF9C8A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b="1" dirty="0" smtClean="0"/>
            <a:t>Art. 351.- Infiltración en zonas de seguridad</a:t>
          </a:r>
          <a:r>
            <a:rPr lang="es-EC" dirty="0" smtClean="0"/>
            <a:t>.- Pena privativa de libertad de seis meses a dos años </a:t>
          </a:r>
          <a:endParaRPr lang="en-US" dirty="0"/>
        </a:p>
      </dgm:t>
    </dgm:pt>
    <dgm:pt modelId="{E082DEEC-5BF1-42DE-A7B1-042B898D04A8}" type="parTrans" cxnId="{909781C4-8085-4BFB-A6FF-4C1959F729E3}">
      <dgm:prSet/>
      <dgm:spPr/>
      <dgm:t>
        <a:bodyPr/>
        <a:lstStyle/>
        <a:p>
          <a:endParaRPr lang="en-US"/>
        </a:p>
      </dgm:t>
    </dgm:pt>
    <dgm:pt modelId="{70B3AE6F-1912-4C96-A4DA-5E65E47DD0A3}" type="sibTrans" cxnId="{909781C4-8085-4BFB-A6FF-4C1959F729E3}">
      <dgm:prSet/>
      <dgm:spPr/>
      <dgm:t>
        <a:bodyPr/>
        <a:lstStyle/>
        <a:p>
          <a:endParaRPr lang="en-US"/>
        </a:p>
      </dgm:t>
    </dgm:pt>
    <dgm:pt modelId="{2E6DF16F-C35B-4A8D-A865-F9994223045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b="1" dirty="0" smtClean="0"/>
            <a:t>Art. 345.- Sabotaje</a:t>
          </a:r>
          <a:r>
            <a:rPr lang="es-EC" dirty="0" smtClean="0"/>
            <a:t>.- Pena  privativa de libertad de 7-10 años si se destruye infraestructura de los sectores estratégicos  </a:t>
          </a:r>
          <a:endParaRPr lang="en-US" dirty="0"/>
        </a:p>
      </dgm:t>
    </dgm:pt>
    <dgm:pt modelId="{487CD082-3C46-4C39-8A55-89D28BFC7F26}" type="parTrans" cxnId="{E16A6FB2-030F-418E-A9E9-12C6A431DD5E}">
      <dgm:prSet/>
      <dgm:spPr/>
      <dgm:t>
        <a:bodyPr/>
        <a:lstStyle/>
        <a:p>
          <a:endParaRPr lang="en-US"/>
        </a:p>
      </dgm:t>
    </dgm:pt>
    <dgm:pt modelId="{7132A277-B495-4801-9195-FB94DA98C272}" type="sibTrans" cxnId="{E16A6FB2-030F-418E-A9E9-12C6A431DD5E}">
      <dgm:prSet/>
      <dgm:spPr/>
      <dgm:t>
        <a:bodyPr/>
        <a:lstStyle/>
        <a:p>
          <a:endParaRPr lang="en-US"/>
        </a:p>
      </dgm:t>
    </dgm:pt>
    <dgm:pt modelId="{339214F4-51D5-4321-A599-0DC7B32AA6EC}" type="pres">
      <dgm:prSet presAssocID="{45FDBE68-B616-4174-828F-BC80081C01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AFA718-558D-4C9E-B011-E08ABFE198C8}" type="pres">
      <dgm:prSet presAssocID="{F227E5CA-CA99-471A-B6D5-9D9CFBBDD1D0}" presName="singleCycle" presStyleCnt="0"/>
      <dgm:spPr/>
    </dgm:pt>
    <dgm:pt modelId="{0D623072-C239-4CCB-ACCD-77A269B255EA}" type="pres">
      <dgm:prSet presAssocID="{F227E5CA-CA99-471A-B6D5-9D9CFBBDD1D0}" presName="singleCenter" presStyleLbl="node1" presStyleIdx="0" presStyleCnt="4" custScaleX="71429" custScaleY="66555" custLinFactNeighborX="-256" custLinFactNeighborY="-333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A03B71B-DEF6-4F12-9782-82CC573B9C05}" type="pres">
      <dgm:prSet presAssocID="{39DA5727-0558-458E-8E72-CE3CE0E6D5A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C7EE143-CEB6-4603-A45A-5EF813832214}" type="pres">
      <dgm:prSet presAssocID="{3201F16C-3A6D-4166-8EB6-9AAEA1F09B7A}" presName="text0" presStyleLbl="node1" presStyleIdx="1" presStyleCnt="4" custScaleX="365699" custScaleY="206980" custRadScaleRad="9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2650D-85DF-49E4-AD8C-A4E58B642D1D}" type="pres">
      <dgm:prSet presAssocID="{E082DEEC-5BF1-42DE-A7B1-042B898D04A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F27D429-B6E7-404E-B132-21EFBC5CBFAF}" type="pres">
      <dgm:prSet presAssocID="{DE0D1751-BAC7-444A-914C-8C6DDDF9C8A9}" presName="text0" presStyleLbl="node1" presStyleIdx="2" presStyleCnt="4" custScaleX="283187" custScaleY="144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33A6A-8A80-4FF2-B177-2B4762B76223}" type="pres">
      <dgm:prSet presAssocID="{487CD082-3C46-4C39-8A55-89D28BFC7F2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BC42AA6-EBFE-4E44-9B94-A9EC926BEF74}" type="pres">
      <dgm:prSet presAssocID="{2E6DF16F-C35B-4A8D-A865-F9994223045C}" presName="text0" presStyleLbl="node1" presStyleIdx="3" presStyleCnt="4" custScaleX="248210" custScaleY="14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D7B58-7821-48DA-9CA7-145C3F54B3BC}" type="presOf" srcId="{39DA5727-0558-458E-8E72-CE3CE0E6D5A9}" destId="{3A03B71B-DEF6-4F12-9782-82CC573B9C05}" srcOrd="0" destOrd="0" presId="urn:microsoft.com/office/officeart/2008/layout/RadialCluster"/>
    <dgm:cxn modelId="{997DB0B1-0B81-42E6-9CC0-F7AE190268BF}" srcId="{45FDBE68-B616-4174-828F-BC80081C0162}" destId="{F227E5CA-CA99-471A-B6D5-9D9CFBBDD1D0}" srcOrd="0" destOrd="0" parTransId="{EF87ECC4-C6F7-4FD6-9386-E6C6EA218697}" sibTransId="{9A336DB3-EDC6-4C9A-A219-291D0BB04742}"/>
    <dgm:cxn modelId="{6C41A400-2694-4596-8CC3-8BAA26FC8C26}" type="presOf" srcId="{F227E5CA-CA99-471A-B6D5-9D9CFBBDD1D0}" destId="{0D623072-C239-4CCB-ACCD-77A269B255EA}" srcOrd="0" destOrd="0" presId="urn:microsoft.com/office/officeart/2008/layout/RadialCluster"/>
    <dgm:cxn modelId="{F159C025-BDE9-4391-B7D2-8344DB0C75DE}" type="presOf" srcId="{487CD082-3C46-4C39-8A55-89D28BFC7F26}" destId="{F2633A6A-8A80-4FF2-B177-2B4762B76223}" srcOrd="0" destOrd="0" presId="urn:microsoft.com/office/officeart/2008/layout/RadialCluster"/>
    <dgm:cxn modelId="{C1C9BC92-8B10-45AD-B542-C5E31029CABF}" type="presOf" srcId="{DE0D1751-BAC7-444A-914C-8C6DDDF9C8A9}" destId="{DF27D429-B6E7-404E-B132-21EFBC5CBFAF}" srcOrd="0" destOrd="0" presId="urn:microsoft.com/office/officeart/2008/layout/RadialCluster"/>
    <dgm:cxn modelId="{6B538859-2CFA-4245-8EB9-C34F9B0C3FB9}" type="presOf" srcId="{2E6DF16F-C35B-4A8D-A865-F9994223045C}" destId="{3BC42AA6-EBFE-4E44-9B94-A9EC926BEF74}" srcOrd="0" destOrd="0" presId="urn:microsoft.com/office/officeart/2008/layout/RadialCluster"/>
    <dgm:cxn modelId="{DABC9E59-515C-4F49-8107-DD677B113B77}" type="presOf" srcId="{3201F16C-3A6D-4166-8EB6-9AAEA1F09B7A}" destId="{4C7EE143-CEB6-4603-A45A-5EF813832214}" srcOrd="0" destOrd="0" presId="urn:microsoft.com/office/officeart/2008/layout/RadialCluster"/>
    <dgm:cxn modelId="{8D0EA40C-EE9B-479D-8110-7D681DDF60EA}" type="presOf" srcId="{45FDBE68-B616-4174-828F-BC80081C0162}" destId="{339214F4-51D5-4321-A599-0DC7B32AA6EC}" srcOrd="0" destOrd="0" presId="urn:microsoft.com/office/officeart/2008/layout/RadialCluster"/>
    <dgm:cxn modelId="{909781C4-8085-4BFB-A6FF-4C1959F729E3}" srcId="{F227E5CA-CA99-471A-B6D5-9D9CFBBDD1D0}" destId="{DE0D1751-BAC7-444A-914C-8C6DDDF9C8A9}" srcOrd="1" destOrd="0" parTransId="{E082DEEC-5BF1-42DE-A7B1-042B898D04A8}" sibTransId="{70B3AE6F-1912-4C96-A4DA-5E65E47DD0A3}"/>
    <dgm:cxn modelId="{DCF05237-E12B-4476-A6AE-4A4140BEE9D6}" srcId="{F227E5CA-CA99-471A-B6D5-9D9CFBBDD1D0}" destId="{3201F16C-3A6D-4166-8EB6-9AAEA1F09B7A}" srcOrd="0" destOrd="0" parTransId="{39DA5727-0558-458E-8E72-CE3CE0E6D5A9}" sibTransId="{B8DEA63E-BB6F-4A4F-AB0A-21741936AA20}"/>
    <dgm:cxn modelId="{1D86DEDC-C8DA-4C57-9F60-9E09C8617B1D}" type="presOf" srcId="{E082DEEC-5BF1-42DE-A7B1-042B898D04A8}" destId="{F6C2650D-85DF-49E4-AD8C-A4E58B642D1D}" srcOrd="0" destOrd="0" presId="urn:microsoft.com/office/officeart/2008/layout/RadialCluster"/>
    <dgm:cxn modelId="{E16A6FB2-030F-418E-A9E9-12C6A431DD5E}" srcId="{F227E5CA-CA99-471A-B6D5-9D9CFBBDD1D0}" destId="{2E6DF16F-C35B-4A8D-A865-F9994223045C}" srcOrd="2" destOrd="0" parTransId="{487CD082-3C46-4C39-8A55-89D28BFC7F26}" sibTransId="{7132A277-B495-4801-9195-FB94DA98C272}"/>
    <dgm:cxn modelId="{4B03B276-8AEE-41F1-AF47-F19DEBDC7F6D}" type="presParOf" srcId="{339214F4-51D5-4321-A599-0DC7B32AA6EC}" destId="{7CAFA718-558D-4C9E-B011-E08ABFE198C8}" srcOrd="0" destOrd="0" presId="urn:microsoft.com/office/officeart/2008/layout/RadialCluster"/>
    <dgm:cxn modelId="{DADF3005-32B6-42AF-B3FF-F9E88CA78A18}" type="presParOf" srcId="{7CAFA718-558D-4C9E-B011-E08ABFE198C8}" destId="{0D623072-C239-4CCB-ACCD-77A269B255EA}" srcOrd="0" destOrd="0" presId="urn:microsoft.com/office/officeart/2008/layout/RadialCluster"/>
    <dgm:cxn modelId="{8B794F79-FE99-45E0-BBF0-ECB0E13C360E}" type="presParOf" srcId="{7CAFA718-558D-4C9E-B011-E08ABFE198C8}" destId="{3A03B71B-DEF6-4F12-9782-82CC573B9C05}" srcOrd="1" destOrd="0" presId="urn:microsoft.com/office/officeart/2008/layout/RadialCluster"/>
    <dgm:cxn modelId="{C3D14C9C-7820-4598-BC5F-9758E4327873}" type="presParOf" srcId="{7CAFA718-558D-4C9E-B011-E08ABFE198C8}" destId="{4C7EE143-CEB6-4603-A45A-5EF813832214}" srcOrd="2" destOrd="0" presId="urn:microsoft.com/office/officeart/2008/layout/RadialCluster"/>
    <dgm:cxn modelId="{6CCE21CF-63F3-4282-A83F-E5B360B28C39}" type="presParOf" srcId="{7CAFA718-558D-4C9E-B011-E08ABFE198C8}" destId="{F6C2650D-85DF-49E4-AD8C-A4E58B642D1D}" srcOrd="3" destOrd="0" presId="urn:microsoft.com/office/officeart/2008/layout/RadialCluster"/>
    <dgm:cxn modelId="{0D195F37-CCAA-42AF-8847-2F26D57F4AA3}" type="presParOf" srcId="{7CAFA718-558D-4C9E-B011-E08ABFE198C8}" destId="{DF27D429-B6E7-404E-B132-21EFBC5CBFAF}" srcOrd="4" destOrd="0" presId="urn:microsoft.com/office/officeart/2008/layout/RadialCluster"/>
    <dgm:cxn modelId="{C9FE80CC-962A-4A56-906E-40F23E8060FF}" type="presParOf" srcId="{7CAFA718-558D-4C9E-B011-E08ABFE198C8}" destId="{F2633A6A-8A80-4FF2-B177-2B4762B76223}" srcOrd="5" destOrd="0" presId="urn:microsoft.com/office/officeart/2008/layout/RadialCluster"/>
    <dgm:cxn modelId="{DD6B0AA5-EC26-4578-9B28-155539451DBF}" type="presParOf" srcId="{7CAFA718-558D-4C9E-B011-E08ABFE198C8}" destId="{3BC42AA6-EBFE-4E44-9B94-A9EC926BEF7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BCDA6D-6F93-4B71-93A4-6859161E4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C5DCA6E-3A96-4743-BA9A-A6ACD70EE73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pPr algn="just"/>
          <a:r>
            <a:rPr lang="es-EC" dirty="0" smtClean="0"/>
            <a:t>Las A.R.M.D son vulnerables a acciones de carácter subversivo; y  ante su ocurrencia, las Regulaciones Especiales y Normas Generales de Aplicación del Decreto Ejecutivo N° 647 son insuficientes.</a:t>
          </a:r>
          <a:endParaRPr lang="en-US" dirty="0"/>
        </a:p>
      </dgm:t>
    </dgm:pt>
    <dgm:pt modelId="{00B58BAD-A558-4C8F-B7C0-E08913506EB7}" type="parTrans" cxnId="{C23BF1BE-C6B9-449B-8737-C37B1E7D8BB3}">
      <dgm:prSet/>
      <dgm:spPr/>
      <dgm:t>
        <a:bodyPr/>
        <a:lstStyle/>
        <a:p>
          <a:endParaRPr lang="en-US"/>
        </a:p>
      </dgm:t>
    </dgm:pt>
    <dgm:pt modelId="{BDA5C268-769E-45EA-9718-55288B4FC0D9}" type="sibTrans" cxnId="{C23BF1BE-C6B9-449B-8737-C37B1E7D8BB3}">
      <dgm:prSet/>
      <dgm:spPr/>
      <dgm:t>
        <a:bodyPr/>
        <a:lstStyle/>
        <a:p>
          <a:endParaRPr lang="en-US"/>
        </a:p>
      </dgm:t>
    </dgm:pt>
    <dgm:pt modelId="{9806770D-B085-43DE-8569-12CC0C5CF7B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dirty="0" smtClean="0"/>
            <a:t>Se requiere elaborar un documento complementario a las Regulaciones Especiales y Normas Generales de Aplicación del Decreto Ejecutivo N° 647,  el cual contenga un protocolo  específico de acción inmediata ante eventos que amenacen la seguridad de estas áreas.</a:t>
          </a:r>
          <a:endParaRPr lang="en-US" dirty="0"/>
        </a:p>
      </dgm:t>
    </dgm:pt>
    <dgm:pt modelId="{92D75E48-BE8C-44EB-A89F-6A6B91B210A6}" type="parTrans" cxnId="{3D906619-B867-4A1A-B17B-EDB548C43540}">
      <dgm:prSet/>
      <dgm:spPr/>
      <dgm:t>
        <a:bodyPr/>
        <a:lstStyle/>
        <a:p>
          <a:endParaRPr lang="en-US"/>
        </a:p>
      </dgm:t>
    </dgm:pt>
    <dgm:pt modelId="{5116B352-7F28-4929-8CAA-2E274EF5212B}" type="sibTrans" cxnId="{3D906619-B867-4A1A-B17B-EDB548C43540}">
      <dgm:prSet/>
      <dgm:spPr/>
      <dgm:t>
        <a:bodyPr/>
        <a:lstStyle/>
        <a:p>
          <a:endParaRPr lang="en-US"/>
        </a:p>
      </dgm:t>
    </dgm:pt>
    <dgm:pt modelId="{BA407C1F-8653-4906-B8AD-D52F8BAFD25B}">
      <dgm:prSet phldrT="[Texto]"/>
      <dgm:spPr>
        <a:solidFill>
          <a:srgbClr val="86B66E"/>
        </a:solidFill>
      </dgm:spPr>
      <dgm:t>
        <a:bodyPr/>
        <a:lstStyle/>
        <a:p>
          <a:pPr algn="just"/>
          <a:r>
            <a:rPr lang="es-EC" dirty="0" smtClean="0"/>
            <a:t>En el protocolo de acción inmediata es fundamental considerar el medio de interconexión de las A.R.M.D con la red de monitoreo y vigilancia del Sistema ECU-911; el cual podría implementarse mediante el empleo de la Red Estratégica de FF.AA (Red MODE).</a:t>
          </a:r>
          <a:endParaRPr lang="en-US" dirty="0"/>
        </a:p>
      </dgm:t>
    </dgm:pt>
    <dgm:pt modelId="{7D0DFB59-A607-4D20-A27B-96F11FF04EFC}" type="parTrans" cxnId="{31267C56-4565-4A51-B0A9-42231AE85D3F}">
      <dgm:prSet/>
      <dgm:spPr/>
      <dgm:t>
        <a:bodyPr/>
        <a:lstStyle/>
        <a:p>
          <a:endParaRPr lang="en-US"/>
        </a:p>
      </dgm:t>
    </dgm:pt>
    <dgm:pt modelId="{031D346E-BA4D-4B88-B9F9-1E6202C49BEC}" type="sibTrans" cxnId="{31267C56-4565-4A51-B0A9-42231AE85D3F}">
      <dgm:prSet/>
      <dgm:spPr/>
      <dgm:t>
        <a:bodyPr/>
        <a:lstStyle/>
        <a:p>
          <a:endParaRPr lang="en-US"/>
        </a:p>
      </dgm:t>
    </dgm:pt>
    <dgm:pt modelId="{586A7639-EA2C-4AF6-8AA5-7B631CCD8EFF}" type="pres">
      <dgm:prSet presAssocID="{97BCDA6D-6F93-4B71-93A4-6859161E43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F64AB0A-9F60-45D0-8915-D43D47AB4350}" type="pres">
      <dgm:prSet presAssocID="{97BCDA6D-6F93-4B71-93A4-6859161E43BC}" presName="Name1" presStyleCnt="0"/>
      <dgm:spPr/>
    </dgm:pt>
    <dgm:pt modelId="{005C65CD-060E-407C-9DF6-219A0645FC53}" type="pres">
      <dgm:prSet presAssocID="{97BCDA6D-6F93-4B71-93A4-6859161E43BC}" presName="cycle" presStyleCnt="0"/>
      <dgm:spPr/>
    </dgm:pt>
    <dgm:pt modelId="{ED91BC9F-0A48-49A2-AAC7-8C57839843E3}" type="pres">
      <dgm:prSet presAssocID="{97BCDA6D-6F93-4B71-93A4-6859161E43BC}" presName="srcNode" presStyleLbl="node1" presStyleIdx="0" presStyleCnt="3"/>
      <dgm:spPr/>
    </dgm:pt>
    <dgm:pt modelId="{50CCC729-B885-45E3-81DF-45D31ED77126}" type="pres">
      <dgm:prSet presAssocID="{97BCDA6D-6F93-4B71-93A4-6859161E43BC}" presName="conn" presStyleLbl="parChTrans1D2" presStyleIdx="0" presStyleCnt="1"/>
      <dgm:spPr/>
      <dgm:t>
        <a:bodyPr/>
        <a:lstStyle/>
        <a:p>
          <a:endParaRPr lang="en-US"/>
        </a:p>
      </dgm:t>
    </dgm:pt>
    <dgm:pt modelId="{0668583F-9CBD-483F-AD85-F4FFEA3F92E2}" type="pres">
      <dgm:prSet presAssocID="{97BCDA6D-6F93-4B71-93A4-6859161E43BC}" presName="extraNode" presStyleLbl="node1" presStyleIdx="0" presStyleCnt="3"/>
      <dgm:spPr/>
    </dgm:pt>
    <dgm:pt modelId="{0A59AE25-A586-4087-870C-B978C0D46E1C}" type="pres">
      <dgm:prSet presAssocID="{97BCDA6D-6F93-4B71-93A4-6859161E43BC}" presName="dstNode" presStyleLbl="node1" presStyleIdx="0" presStyleCnt="3"/>
      <dgm:spPr/>
    </dgm:pt>
    <dgm:pt modelId="{2BFCE781-F5D0-4410-A34A-5A1A64BE383C}" type="pres">
      <dgm:prSet presAssocID="{8C5DCA6E-3A96-4743-BA9A-A6ACD70EE73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1139C-74E4-4EC0-B657-F1B230BA3481}" type="pres">
      <dgm:prSet presAssocID="{8C5DCA6E-3A96-4743-BA9A-A6ACD70EE735}" presName="accent_1" presStyleCnt="0"/>
      <dgm:spPr/>
    </dgm:pt>
    <dgm:pt modelId="{CB4D25CE-F6B7-4254-83E9-14B3769A366F}" type="pres">
      <dgm:prSet presAssocID="{8C5DCA6E-3A96-4743-BA9A-A6ACD70EE73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891A30-FF40-4C00-8BA8-8B854494375F}" type="pres">
      <dgm:prSet presAssocID="{9806770D-B085-43DE-8569-12CC0C5CF7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8B745-2430-4293-8425-287DD4F6790C}" type="pres">
      <dgm:prSet presAssocID="{9806770D-B085-43DE-8569-12CC0C5CF7BB}" presName="accent_2" presStyleCnt="0"/>
      <dgm:spPr/>
    </dgm:pt>
    <dgm:pt modelId="{B2AF8319-0072-424E-A274-B2D1F63FE970}" type="pres">
      <dgm:prSet presAssocID="{9806770D-B085-43DE-8569-12CC0C5CF7B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6AF766-10C9-44E2-80AA-40A700F2BB10}" type="pres">
      <dgm:prSet presAssocID="{BA407C1F-8653-4906-B8AD-D52F8BAFD2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045CB-3AAE-4740-BEAB-F50461D030C7}" type="pres">
      <dgm:prSet presAssocID="{BA407C1F-8653-4906-B8AD-D52F8BAFD25B}" presName="accent_3" presStyleCnt="0"/>
      <dgm:spPr/>
    </dgm:pt>
    <dgm:pt modelId="{40A314BE-1B7C-4765-A0C1-D79403B65387}" type="pres">
      <dgm:prSet presAssocID="{BA407C1F-8653-4906-B8AD-D52F8BAFD25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2A705F-268C-4B6F-9962-C9B57680B0FB}" type="presOf" srcId="{97BCDA6D-6F93-4B71-93A4-6859161E43BC}" destId="{586A7639-EA2C-4AF6-8AA5-7B631CCD8EFF}" srcOrd="0" destOrd="0" presId="urn:microsoft.com/office/officeart/2008/layout/VerticalCurvedList"/>
    <dgm:cxn modelId="{3BD82629-38D5-4103-96AC-F54D7A0AC25E}" type="presOf" srcId="{BA407C1F-8653-4906-B8AD-D52F8BAFD25B}" destId="{AE6AF766-10C9-44E2-80AA-40A700F2BB10}" srcOrd="0" destOrd="0" presId="urn:microsoft.com/office/officeart/2008/layout/VerticalCurvedList"/>
    <dgm:cxn modelId="{C23BF1BE-C6B9-449B-8737-C37B1E7D8BB3}" srcId="{97BCDA6D-6F93-4B71-93A4-6859161E43BC}" destId="{8C5DCA6E-3A96-4743-BA9A-A6ACD70EE735}" srcOrd="0" destOrd="0" parTransId="{00B58BAD-A558-4C8F-B7C0-E08913506EB7}" sibTransId="{BDA5C268-769E-45EA-9718-55288B4FC0D9}"/>
    <dgm:cxn modelId="{49CEB91C-4412-4CE8-90A8-B0745E736788}" type="presOf" srcId="{BDA5C268-769E-45EA-9718-55288B4FC0D9}" destId="{50CCC729-B885-45E3-81DF-45D31ED77126}" srcOrd="0" destOrd="0" presId="urn:microsoft.com/office/officeart/2008/layout/VerticalCurvedList"/>
    <dgm:cxn modelId="{31267C56-4565-4A51-B0A9-42231AE85D3F}" srcId="{97BCDA6D-6F93-4B71-93A4-6859161E43BC}" destId="{BA407C1F-8653-4906-B8AD-D52F8BAFD25B}" srcOrd="2" destOrd="0" parTransId="{7D0DFB59-A607-4D20-A27B-96F11FF04EFC}" sibTransId="{031D346E-BA4D-4B88-B9F9-1E6202C49BEC}"/>
    <dgm:cxn modelId="{C2FFDDE5-98B7-4881-8F9E-313A4F94AE93}" type="presOf" srcId="{8C5DCA6E-3A96-4743-BA9A-A6ACD70EE735}" destId="{2BFCE781-F5D0-4410-A34A-5A1A64BE383C}" srcOrd="0" destOrd="0" presId="urn:microsoft.com/office/officeart/2008/layout/VerticalCurvedList"/>
    <dgm:cxn modelId="{5B871C3F-CCB7-473D-B101-3723C73DCDF8}" type="presOf" srcId="{9806770D-B085-43DE-8569-12CC0C5CF7BB}" destId="{96891A30-FF40-4C00-8BA8-8B854494375F}" srcOrd="0" destOrd="0" presId="urn:microsoft.com/office/officeart/2008/layout/VerticalCurvedList"/>
    <dgm:cxn modelId="{3D906619-B867-4A1A-B17B-EDB548C43540}" srcId="{97BCDA6D-6F93-4B71-93A4-6859161E43BC}" destId="{9806770D-B085-43DE-8569-12CC0C5CF7BB}" srcOrd="1" destOrd="0" parTransId="{92D75E48-BE8C-44EB-A89F-6A6B91B210A6}" sibTransId="{5116B352-7F28-4929-8CAA-2E274EF5212B}"/>
    <dgm:cxn modelId="{3BCB5989-4ABB-453E-BA38-C813FA040935}" type="presParOf" srcId="{586A7639-EA2C-4AF6-8AA5-7B631CCD8EFF}" destId="{0F64AB0A-9F60-45D0-8915-D43D47AB4350}" srcOrd="0" destOrd="0" presId="urn:microsoft.com/office/officeart/2008/layout/VerticalCurvedList"/>
    <dgm:cxn modelId="{CFA60D42-B737-4A0F-9D67-2E4270F17A21}" type="presParOf" srcId="{0F64AB0A-9F60-45D0-8915-D43D47AB4350}" destId="{005C65CD-060E-407C-9DF6-219A0645FC53}" srcOrd="0" destOrd="0" presId="urn:microsoft.com/office/officeart/2008/layout/VerticalCurvedList"/>
    <dgm:cxn modelId="{083CEC79-987B-4EEA-9A39-B7F62444A7C0}" type="presParOf" srcId="{005C65CD-060E-407C-9DF6-219A0645FC53}" destId="{ED91BC9F-0A48-49A2-AAC7-8C57839843E3}" srcOrd="0" destOrd="0" presId="urn:microsoft.com/office/officeart/2008/layout/VerticalCurvedList"/>
    <dgm:cxn modelId="{C94562F3-B2F2-4C40-B56A-62364A8F0AB0}" type="presParOf" srcId="{005C65CD-060E-407C-9DF6-219A0645FC53}" destId="{50CCC729-B885-45E3-81DF-45D31ED77126}" srcOrd="1" destOrd="0" presId="urn:microsoft.com/office/officeart/2008/layout/VerticalCurvedList"/>
    <dgm:cxn modelId="{F037C878-5FD2-4602-97B3-0E0E41D3FFB6}" type="presParOf" srcId="{005C65CD-060E-407C-9DF6-219A0645FC53}" destId="{0668583F-9CBD-483F-AD85-F4FFEA3F92E2}" srcOrd="2" destOrd="0" presId="urn:microsoft.com/office/officeart/2008/layout/VerticalCurvedList"/>
    <dgm:cxn modelId="{0664DF26-63F8-4457-B33A-16A4E2C88BF3}" type="presParOf" srcId="{005C65CD-060E-407C-9DF6-219A0645FC53}" destId="{0A59AE25-A586-4087-870C-B978C0D46E1C}" srcOrd="3" destOrd="0" presId="urn:microsoft.com/office/officeart/2008/layout/VerticalCurvedList"/>
    <dgm:cxn modelId="{FC17FEEA-AD55-4D51-8FB6-E5FF967263D1}" type="presParOf" srcId="{0F64AB0A-9F60-45D0-8915-D43D47AB4350}" destId="{2BFCE781-F5D0-4410-A34A-5A1A64BE383C}" srcOrd="1" destOrd="0" presId="urn:microsoft.com/office/officeart/2008/layout/VerticalCurvedList"/>
    <dgm:cxn modelId="{B23ED1EB-AC4B-4C53-9611-02BD51959F77}" type="presParOf" srcId="{0F64AB0A-9F60-45D0-8915-D43D47AB4350}" destId="{12F1139C-74E4-4EC0-B657-F1B230BA3481}" srcOrd="2" destOrd="0" presId="urn:microsoft.com/office/officeart/2008/layout/VerticalCurvedList"/>
    <dgm:cxn modelId="{DCC6AB37-2023-4442-8628-63965DE124D5}" type="presParOf" srcId="{12F1139C-74E4-4EC0-B657-F1B230BA3481}" destId="{CB4D25CE-F6B7-4254-83E9-14B3769A366F}" srcOrd="0" destOrd="0" presId="urn:microsoft.com/office/officeart/2008/layout/VerticalCurvedList"/>
    <dgm:cxn modelId="{208C09D2-7439-47D0-B488-50328B6EFE4D}" type="presParOf" srcId="{0F64AB0A-9F60-45D0-8915-D43D47AB4350}" destId="{96891A30-FF40-4C00-8BA8-8B854494375F}" srcOrd="3" destOrd="0" presId="urn:microsoft.com/office/officeart/2008/layout/VerticalCurvedList"/>
    <dgm:cxn modelId="{17EAE7B2-7E06-419B-A99C-0B834853BAC7}" type="presParOf" srcId="{0F64AB0A-9F60-45D0-8915-D43D47AB4350}" destId="{E398B745-2430-4293-8425-287DD4F6790C}" srcOrd="4" destOrd="0" presId="urn:microsoft.com/office/officeart/2008/layout/VerticalCurvedList"/>
    <dgm:cxn modelId="{C84D3F36-1F2B-4CC9-8FD4-F7B560B6215F}" type="presParOf" srcId="{E398B745-2430-4293-8425-287DD4F6790C}" destId="{B2AF8319-0072-424E-A274-B2D1F63FE970}" srcOrd="0" destOrd="0" presId="urn:microsoft.com/office/officeart/2008/layout/VerticalCurvedList"/>
    <dgm:cxn modelId="{65E14311-C4AB-4FB5-8EF4-4F7F6DC26CE0}" type="presParOf" srcId="{0F64AB0A-9F60-45D0-8915-D43D47AB4350}" destId="{AE6AF766-10C9-44E2-80AA-40A700F2BB10}" srcOrd="5" destOrd="0" presId="urn:microsoft.com/office/officeart/2008/layout/VerticalCurvedList"/>
    <dgm:cxn modelId="{AE6F98F0-6968-4646-B467-DD8CDBBC7CDA}" type="presParOf" srcId="{0F64AB0A-9F60-45D0-8915-D43D47AB4350}" destId="{26B045CB-3AAE-4740-BEAB-F50461D030C7}" srcOrd="6" destOrd="0" presId="urn:microsoft.com/office/officeart/2008/layout/VerticalCurvedList"/>
    <dgm:cxn modelId="{6AD077AC-4D6B-409D-B7C1-3EE2636392FC}" type="presParOf" srcId="{26B045CB-3AAE-4740-BEAB-F50461D030C7}" destId="{40A314BE-1B7C-4765-A0C1-D79403B653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10E84-30EF-484A-99EB-29E1734B3CF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BD20D3AD-789B-46CF-AF2F-A450CFE5BE1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3600" b="1" dirty="0" smtClean="0">
              <a:solidFill>
                <a:schemeClr val="tx1"/>
              </a:solidFill>
            </a:rPr>
            <a:t>¿Las Regulaciones Especiales y Normas Generales de Aplicación del Decreto Ejecutivo N° 647 garantizan la seguridad de las Áreas Reservadas Militares de Defensa en el Ecuador? </a:t>
          </a:r>
          <a:endParaRPr lang="es-EC" sz="3600" b="1" dirty="0">
            <a:solidFill>
              <a:schemeClr val="tx1"/>
            </a:solidFill>
          </a:endParaRPr>
        </a:p>
      </dgm:t>
    </dgm:pt>
    <dgm:pt modelId="{DB839242-7C1D-4F0F-88B6-F776FF9EE505}" type="parTrans" cxnId="{DDF29D94-D44B-49E8-8734-B3A2E31FB2B0}">
      <dgm:prSet/>
      <dgm:spPr/>
      <dgm:t>
        <a:bodyPr/>
        <a:lstStyle/>
        <a:p>
          <a:endParaRPr lang="es-EC"/>
        </a:p>
      </dgm:t>
    </dgm:pt>
    <dgm:pt modelId="{07670F42-9818-4306-9B4D-9548F83EA3A7}" type="sibTrans" cxnId="{DDF29D94-D44B-49E8-8734-B3A2E31FB2B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47C071A-57C3-4C7E-AC65-1617A7ABFAFF}" type="pres">
      <dgm:prSet presAssocID="{CFD10E84-30EF-484A-99EB-29E1734B3C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39C869D-3BF1-4B75-923E-F3B6F96844F5}" type="pres">
      <dgm:prSet presAssocID="{BD20D3AD-789B-46CF-AF2F-A450CFE5BE1C}" presName="parTx1" presStyleLbl="node1" presStyleIdx="0" presStyleCnt="1" custScaleY="217325"/>
      <dgm:spPr/>
      <dgm:t>
        <a:bodyPr/>
        <a:lstStyle/>
        <a:p>
          <a:endParaRPr lang="es-EC"/>
        </a:p>
      </dgm:t>
    </dgm:pt>
    <dgm:pt modelId="{601FDD4E-574A-4804-B806-8C4E215B4C3E}" type="pres">
      <dgm:prSet presAssocID="{07670F42-9818-4306-9B4D-9548F83EA3A7}" presName="picture1" presStyleCnt="0"/>
      <dgm:spPr/>
      <dgm:t>
        <a:bodyPr/>
        <a:lstStyle/>
        <a:p>
          <a:endParaRPr lang="es-EC"/>
        </a:p>
      </dgm:t>
    </dgm:pt>
    <dgm:pt modelId="{83E6B82B-781C-48A5-AC83-5B184B4EA176}" type="pres">
      <dgm:prSet presAssocID="{07670F42-9818-4306-9B4D-9548F83EA3A7}" presName="imageRepeatNode" presStyleLbl="fgImgPlace1" presStyleIdx="0" presStyleCnt="1" custScaleX="86687" custScaleY="81550" custLinFactNeighborX="-15564" custLinFactNeighborY="-6517"/>
      <dgm:spPr/>
      <dgm:t>
        <a:bodyPr/>
        <a:lstStyle/>
        <a:p>
          <a:endParaRPr lang="es-EC"/>
        </a:p>
      </dgm:t>
    </dgm:pt>
  </dgm:ptLst>
  <dgm:cxnLst>
    <dgm:cxn modelId="{8ADF75BC-7AFD-4E26-9FC4-21EE20A1A455}" type="presOf" srcId="{BD20D3AD-789B-46CF-AF2F-A450CFE5BE1C}" destId="{939C869D-3BF1-4B75-923E-F3B6F96844F5}" srcOrd="0" destOrd="0" presId="urn:microsoft.com/office/officeart/2008/layout/AscendingPictureAccentProcess"/>
    <dgm:cxn modelId="{DDF29D94-D44B-49E8-8734-B3A2E31FB2B0}" srcId="{CFD10E84-30EF-484A-99EB-29E1734B3CF4}" destId="{BD20D3AD-789B-46CF-AF2F-A450CFE5BE1C}" srcOrd="0" destOrd="0" parTransId="{DB839242-7C1D-4F0F-88B6-F776FF9EE505}" sibTransId="{07670F42-9818-4306-9B4D-9548F83EA3A7}"/>
    <dgm:cxn modelId="{43F0C6BF-782B-4F47-B395-F72761DE5102}" type="presOf" srcId="{CFD10E84-30EF-484A-99EB-29E1734B3CF4}" destId="{947C071A-57C3-4C7E-AC65-1617A7ABFAFF}" srcOrd="0" destOrd="0" presId="urn:microsoft.com/office/officeart/2008/layout/AscendingPictureAccentProcess"/>
    <dgm:cxn modelId="{EB07ACC3-150D-41BD-AC15-E90FD7749B7E}" type="presOf" srcId="{07670F42-9818-4306-9B4D-9548F83EA3A7}" destId="{83E6B82B-781C-48A5-AC83-5B184B4EA176}" srcOrd="0" destOrd="0" presId="urn:microsoft.com/office/officeart/2008/layout/AscendingPictureAccentProcess"/>
    <dgm:cxn modelId="{B90654B2-0C74-470A-B43D-21DB111F469A}" type="presParOf" srcId="{947C071A-57C3-4C7E-AC65-1617A7ABFAFF}" destId="{939C869D-3BF1-4B75-923E-F3B6F96844F5}" srcOrd="0" destOrd="0" presId="urn:microsoft.com/office/officeart/2008/layout/AscendingPictureAccentProcess"/>
    <dgm:cxn modelId="{408667C1-63A9-4A5C-BA67-13658DE086D5}" type="presParOf" srcId="{947C071A-57C3-4C7E-AC65-1617A7ABFAFF}" destId="{601FDD4E-574A-4804-B806-8C4E215B4C3E}" srcOrd="1" destOrd="0" presId="urn:microsoft.com/office/officeart/2008/layout/AscendingPictureAccentProcess"/>
    <dgm:cxn modelId="{6E1C972C-543C-4E4E-8B49-BB9F99A085C7}" type="presParOf" srcId="{601FDD4E-574A-4804-B806-8C4E215B4C3E}" destId="{83E6B82B-781C-48A5-AC83-5B184B4EA17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676D2-40E1-4B32-9296-298305F0596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9875CFB-D147-4507-B7D4-3BF4498E2791}">
      <dgm:prSet phldrT="[Texto]" custT="1"/>
      <dgm:spPr/>
      <dgm:t>
        <a:bodyPr/>
        <a:lstStyle/>
        <a:p>
          <a:r>
            <a:rPr lang="es-EC" sz="2000" dirty="0" smtClean="0"/>
            <a:t>¿Las Regulaciones Especiales y Normas Generales de Aplicación del Decreto Ejecutivo N° 647 garantizan la seguridad de las Áreas Reservadas Militares de Defensa en el Ecuador, ante acciones de carácter subversivo?</a:t>
          </a:r>
          <a:endParaRPr lang="en-US" sz="2000" dirty="0"/>
        </a:p>
      </dgm:t>
    </dgm:pt>
    <dgm:pt modelId="{E59EB2ED-EAC9-4850-99D7-1A6DB66D1CF3}" type="parTrans" cxnId="{FE06DB7A-7BFF-4089-A3D5-437BA20291CF}">
      <dgm:prSet/>
      <dgm:spPr/>
      <dgm:t>
        <a:bodyPr/>
        <a:lstStyle/>
        <a:p>
          <a:endParaRPr lang="en-US"/>
        </a:p>
      </dgm:t>
    </dgm:pt>
    <dgm:pt modelId="{C7A3FC0F-0DCB-4B1B-BD84-B4F47BD2AC16}" type="sibTrans" cxnId="{FE06DB7A-7BFF-4089-A3D5-437BA20291CF}">
      <dgm:prSet/>
      <dgm:spPr/>
      <dgm:t>
        <a:bodyPr/>
        <a:lstStyle/>
        <a:p>
          <a:endParaRPr lang="en-US"/>
        </a:p>
      </dgm:t>
    </dgm:pt>
    <dgm:pt modelId="{F5B9DAD8-6E28-4F08-A5B2-B79E61DCC918}">
      <dgm:prSet phldrT="[Texto]" custT="1"/>
      <dgm:spPr/>
      <dgm:t>
        <a:bodyPr/>
        <a:lstStyle/>
        <a:p>
          <a:r>
            <a:rPr lang="es-EC" sz="1800" dirty="0" smtClean="0"/>
            <a:t>¿Se encuentran implementadas las Regulaciones Especiales y Normas Generales de Aplicación del Decreto Ejecutivo N° 647?</a:t>
          </a:r>
          <a:endParaRPr lang="en-US" sz="1800" dirty="0"/>
        </a:p>
      </dgm:t>
    </dgm:pt>
    <dgm:pt modelId="{FF2F6678-1A3F-49B5-8F6C-6400E787E4E1}" type="parTrans" cxnId="{BA52FE41-5D87-48B6-8CC8-773BEC75081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B33796E-80D5-4C39-AFBB-A878B143C5A3}" type="sibTrans" cxnId="{BA52FE41-5D87-48B6-8CC8-773BEC75081D}">
      <dgm:prSet/>
      <dgm:spPr/>
      <dgm:t>
        <a:bodyPr/>
        <a:lstStyle/>
        <a:p>
          <a:endParaRPr lang="en-US"/>
        </a:p>
      </dgm:t>
    </dgm:pt>
    <dgm:pt modelId="{CD832B03-BADE-4C93-806C-7789F8CA797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¿Existe interconexión entre las A.R.M.D con sus unidades a cargo y con el ECU-911 para su protección inmediata?</a:t>
          </a:r>
          <a:endParaRPr lang="en-US" sz="1800" dirty="0">
            <a:solidFill>
              <a:schemeClr val="tx1"/>
            </a:solidFill>
          </a:endParaRPr>
        </a:p>
      </dgm:t>
    </dgm:pt>
    <dgm:pt modelId="{2636DE55-B0D2-4DD7-BB97-15DFD3B01521}" type="parTrans" cxnId="{A2177759-909C-4A44-B610-F8C90472BCA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5D58577-1183-48B0-8489-41D1032E0175}" type="sibTrans" cxnId="{A2177759-909C-4A44-B610-F8C90472BCAF}">
      <dgm:prSet/>
      <dgm:spPr/>
      <dgm:t>
        <a:bodyPr/>
        <a:lstStyle/>
        <a:p>
          <a:endParaRPr lang="en-US"/>
        </a:p>
      </dgm:t>
    </dgm:pt>
    <dgm:pt modelId="{F826BD65-19F6-4826-8036-E8B37E316828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¿Cuál es el nivel de vulnerabilidad en las A.R.M.D?</a:t>
          </a:r>
          <a:endParaRPr lang="en-US" sz="1800" dirty="0">
            <a:solidFill>
              <a:schemeClr val="tx1"/>
            </a:solidFill>
          </a:endParaRPr>
        </a:p>
      </dgm:t>
    </dgm:pt>
    <dgm:pt modelId="{F87A68C9-3F2D-40FA-8BF0-99E0AF0B76FB}" type="parTrans" cxnId="{959EA2D7-E0E5-44D0-862C-C78E090D750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AA43FEE-1F6E-4CE8-9D65-A2E64A30FB8A}" type="sibTrans" cxnId="{959EA2D7-E0E5-44D0-862C-C78E090D750C}">
      <dgm:prSet/>
      <dgm:spPr/>
      <dgm:t>
        <a:bodyPr/>
        <a:lstStyle/>
        <a:p>
          <a:endParaRPr lang="en-US"/>
        </a:p>
      </dgm:t>
    </dgm:pt>
    <dgm:pt modelId="{261D4D6C-0C36-4449-8D12-29D845BC5246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¿Se requiere elaborar una propuesta de protocolos de acción inmediata ante eventos que amenacen la seguridad de las </a:t>
          </a:r>
          <a:r>
            <a:rPr lang="es-EC" sz="1800" dirty="0" err="1" smtClean="0">
              <a:solidFill>
                <a:schemeClr val="tx1"/>
              </a:solidFill>
            </a:rPr>
            <a:t>A.R.M.D</a:t>
          </a:r>
          <a:r>
            <a:rPr lang="es-EC" sz="1800" dirty="0" smtClean="0">
              <a:solidFill>
                <a:schemeClr val="tx1"/>
              </a:solidFill>
            </a:rPr>
            <a:t>?</a:t>
          </a:r>
          <a:endParaRPr lang="es-EC" sz="1800" dirty="0">
            <a:solidFill>
              <a:schemeClr val="tx1"/>
            </a:solidFill>
          </a:endParaRPr>
        </a:p>
      </dgm:t>
    </dgm:pt>
    <dgm:pt modelId="{28BCC73F-AD67-46C4-B220-ECDE389EAF54}" type="parTrans" cxnId="{386CE9E2-2137-485E-8AC1-A1F17BCCB1B4}">
      <dgm:prSet/>
      <dgm:spPr/>
      <dgm:t>
        <a:bodyPr/>
        <a:lstStyle/>
        <a:p>
          <a:endParaRPr lang="es-EC"/>
        </a:p>
      </dgm:t>
    </dgm:pt>
    <dgm:pt modelId="{F5ABF6B4-593B-4A31-AA36-6F1FF797A6CC}" type="sibTrans" cxnId="{386CE9E2-2137-485E-8AC1-A1F17BCCB1B4}">
      <dgm:prSet/>
      <dgm:spPr/>
      <dgm:t>
        <a:bodyPr/>
        <a:lstStyle/>
        <a:p>
          <a:endParaRPr lang="es-EC"/>
        </a:p>
      </dgm:t>
    </dgm:pt>
    <dgm:pt modelId="{1B70F165-4F43-4DA0-BA0E-F637D68BED8A}" type="pres">
      <dgm:prSet presAssocID="{736676D2-40E1-4B32-9296-298305F059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D7A65-4C53-4C35-AC4E-F454F1375922}" type="pres">
      <dgm:prSet presAssocID="{E9875CFB-D147-4507-B7D4-3BF4498E2791}" presName="singleCycle" presStyleCnt="0"/>
      <dgm:spPr/>
      <dgm:t>
        <a:bodyPr/>
        <a:lstStyle/>
        <a:p>
          <a:endParaRPr lang="es-EC"/>
        </a:p>
      </dgm:t>
    </dgm:pt>
    <dgm:pt modelId="{D08A3781-7539-4C12-9C8C-EF40A857BDD5}" type="pres">
      <dgm:prSet presAssocID="{E9875CFB-D147-4507-B7D4-3BF4498E2791}" presName="singleCenter" presStyleLbl="node1" presStyleIdx="0" presStyleCnt="5" custScaleX="192899" custScaleY="100860" custLinFactNeighborX="-746" custLinFactNeighborY="747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02528E1-9C1D-4D98-8542-1D86434BEEDA}" type="pres">
      <dgm:prSet presAssocID="{FF2F6678-1A3F-49B5-8F6C-6400E787E4E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90CB064-D1FD-49B1-A9B1-FD6CFFD20ECE}" type="pres">
      <dgm:prSet presAssocID="{F5B9DAD8-6E28-4F08-A5B2-B79E61DCC918}" presName="text0" presStyleLbl="node1" presStyleIdx="1" presStyleCnt="5" custScaleX="492762" custScaleY="68541" custRadScaleRad="76060" custRadScaleInc="-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F9BE3-ED09-452F-9616-A4FA473B5F98}" type="pres">
      <dgm:prSet presAssocID="{2636DE55-B0D2-4DD7-BB97-15DFD3B0152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36B43972-F97A-4ED5-96D6-26096C04B8D6}" type="pres">
      <dgm:prSet presAssocID="{CD832B03-BADE-4C93-806C-7789F8CA797C}" presName="text0" presStyleLbl="node1" presStyleIdx="2" presStyleCnt="5" custScaleX="227355" custRadScaleRad="158718" custRadScaleInc="10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4BC1C-E21D-4BD4-93E7-33248ACAB2AF}" type="pres">
      <dgm:prSet presAssocID="{F87A68C9-3F2D-40FA-8BF0-99E0AF0B76F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4FD341BD-79F3-4667-B81A-EDE5E87938D8}" type="pres">
      <dgm:prSet presAssocID="{F826BD65-19F6-4826-8036-E8B37E316828}" presName="text0" presStyleLbl="node1" presStyleIdx="3" presStyleCnt="5" custScaleX="227700" custRadScaleRad="103991" custRadScaleInc="1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F476-EB41-4A3C-86BF-A4924E08CDC1}" type="pres">
      <dgm:prSet presAssocID="{28BCC73F-AD67-46C4-B220-ECDE389EAF54}" presName="Name56" presStyleLbl="parChTrans1D2" presStyleIdx="3" presStyleCnt="4"/>
      <dgm:spPr/>
      <dgm:t>
        <a:bodyPr/>
        <a:lstStyle/>
        <a:p>
          <a:endParaRPr lang="es-EC"/>
        </a:p>
      </dgm:t>
    </dgm:pt>
    <dgm:pt modelId="{814EC9D9-8F0F-4D1D-96E9-C8EE64BFC8A3}" type="pres">
      <dgm:prSet presAssocID="{261D4D6C-0C36-4449-8D12-29D845BC5246}" presName="text0" presStyleLbl="node1" presStyleIdx="4" presStyleCnt="5" custScaleX="212823" custScaleY="97969" custRadScaleRad="158808" custRadScaleInc="-115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6CE9E2-2137-485E-8AC1-A1F17BCCB1B4}" srcId="{E9875CFB-D147-4507-B7D4-3BF4498E2791}" destId="{261D4D6C-0C36-4449-8D12-29D845BC5246}" srcOrd="3" destOrd="0" parTransId="{28BCC73F-AD67-46C4-B220-ECDE389EAF54}" sibTransId="{F5ABF6B4-593B-4A31-AA36-6F1FF797A6CC}"/>
    <dgm:cxn modelId="{F198D49E-BBAF-4B6F-AEDD-3A0B0CA853E2}" type="presOf" srcId="{FF2F6678-1A3F-49B5-8F6C-6400E787E4E1}" destId="{902528E1-9C1D-4D98-8542-1D86434BEEDA}" srcOrd="0" destOrd="0" presId="urn:microsoft.com/office/officeart/2008/layout/RadialCluster"/>
    <dgm:cxn modelId="{DE82BA00-5899-46F1-AC67-E9418044D0FB}" type="presOf" srcId="{F87A68C9-3F2D-40FA-8BF0-99E0AF0B76FB}" destId="{0254BC1C-E21D-4BD4-93E7-33248ACAB2AF}" srcOrd="0" destOrd="0" presId="urn:microsoft.com/office/officeart/2008/layout/RadialCluster"/>
    <dgm:cxn modelId="{57991D1A-2ECF-408E-84AE-0D0301ACA041}" type="presOf" srcId="{F826BD65-19F6-4826-8036-E8B37E316828}" destId="{4FD341BD-79F3-4667-B81A-EDE5E87938D8}" srcOrd="0" destOrd="0" presId="urn:microsoft.com/office/officeart/2008/layout/RadialCluster"/>
    <dgm:cxn modelId="{E108ECBE-638D-4254-BACF-0524E61085F0}" type="presOf" srcId="{28BCC73F-AD67-46C4-B220-ECDE389EAF54}" destId="{F7E6F476-EB41-4A3C-86BF-A4924E08CDC1}" srcOrd="0" destOrd="0" presId="urn:microsoft.com/office/officeart/2008/layout/RadialCluster"/>
    <dgm:cxn modelId="{959EA2D7-E0E5-44D0-862C-C78E090D750C}" srcId="{E9875CFB-D147-4507-B7D4-3BF4498E2791}" destId="{F826BD65-19F6-4826-8036-E8B37E316828}" srcOrd="2" destOrd="0" parTransId="{F87A68C9-3F2D-40FA-8BF0-99E0AF0B76FB}" sibTransId="{9AA43FEE-1F6E-4CE8-9D65-A2E64A30FB8A}"/>
    <dgm:cxn modelId="{4BD30021-F661-4B7E-AA8A-45A8B93A3D91}" type="presOf" srcId="{F5B9DAD8-6E28-4F08-A5B2-B79E61DCC918}" destId="{D90CB064-D1FD-49B1-A9B1-FD6CFFD20ECE}" srcOrd="0" destOrd="0" presId="urn:microsoft.com/office/officeart/2008/layout/RadialCluster"/>
    <dgm:cxn modelId="{A2177759-909C-4A44-B610-F8C90472BCAF}" srcId="{E9875CFB-D147-4507-B7D4-3BF4498E2791}" destId="{CD832B03-BADE-4C93-806C-7789F8CA797C}" srcOrd="1" destOrd="0" parTransId="{2636DE55-B0D2-4DD7-BB97-15DFD3B01521}" sibTransId="{35D58577-1183-48B0-8489-41D1032E0175}"/>
    <dgm:cxn modelId="{A145DD66-F462-4620-AFDB-51B8A9D8F895}" type="presOf" srcId="{CD832B03-BADE-4C93-806C-7789F8CA797C}" destId="{36B43972-F97A-4ED5-96D6-26096C04B8D6}" srcOrd="0" destOrd="0" presId="urn:microsoft.com/office/officeart/2008/layout/RadialCluster"/>
    <dgm:cxn modelId="{717F1E60-4462-4BAA-A603-5D1EC1DC8AE2}" type="presOf" srcId="{261D4D6C-0C36-4449-8D12-29D845BC5246}" destId="{814EC9D9-8F0F-4D1D-96E9-C8EE64BFC8A3}" srcOrd="0" destOrd="0" presId="urn:microsoft.com/office/officeart/2008/layout/RadialCluster"/>
    <dgm:cxn modelId="{FE1762E4-5369-461A-B1E8-A1D9905D9AAE}" type="presOf" srcId="{2636DE55-B0D2-4DD7-BB97-15DFD3B01521}" destId="{8C3F9BE3-ED09-452F-9616-A4FA473B5F98}" srcOrd="0" destOrd="0" presId="urn:microsoft.com/office/officeart/2008/layout/RadialCluster"/>
    <dgm:cxn modelId="{BA52FE41-5D87-48B6-8CC8-773BEC75081D}" srcId="{E9875CFB-D147-4507-B7D4-3BF4498E2791}" destId="{F5B9DAD8-6E28-4F08-A5B2-B79E61DCC918}" srcOrd="0" destOrd="0" parTransId="{FF2F6678-1A3F-49B5-8F6C-6400E787E4E1}" sibTransId="{4B33796E-80D5-4C39-AFBB-A878B143C5A3}"/>
    <dgm:cxn modelId="{4AEE6837-67ED-49AA-92C8-7B12C803D751}" type="presOf" srcId="{E9875CFB-D147-4507-B7D4-3BF4498E2791}" destId="{D08A3781-7539-4C12-9C8C-EF40A857BDD5}" srcOrd="0" destOrd="0" presId="urn:microsoft.com/office/officeart/2008/layout/RadialCluster"/>
    <dgm:cxn modelId="{D161B5DD-4343-418B-B08F-EDA63DA041CE}" type="presOf" srcId="{736676D2-40E1-4B32-9296-298305F05965}" destId="{1B70F165-4F43-4DA0-BA0E-F637D68BED8A}" srcOrd="0" destOrd="0" presId="urn:microsoft.com/office/officeart/2008/layout/RadialCluster"/>
    <dgm:cxn modelId="{FE06DB7A-7BFF-4089-A3D5-437BA20291CF}" srcId="{736676D2-40E1-4B32-9296-298305F05965}" destId="{E9875CFB-D147-4507-B7D4-3BF4498E2791}" srcOrd="0" destOrd="0" parTransId="{E59EB2ED-EAC9-4850-99D7-1A6DB66D1CF3}" sibTransId="{C7A3FC0F-0DCB-4B1B-BD84-B4F47BD2AC16}"/>
    <dgm:cxn modelId="{C4ABDF98-D571-4A24-8E70-9C87C72F5781}" type="presParOf" srcId="{1B70F165-4F43-4DA0-BA0E-F637D68BED8A}" destId="{7BCD7A65-4C53-4C35-AC4E-F454F1375922}" srcOrd="0" destOrd="0" presId="urn:microsoft.com/office/officeart/2008/layout/RadialCluster"/>
    <dgm:cxn modelId="{BC403200-8170-468C-9912-B5EA2EC7B550}" type="presParOf" srcId="{7BCD7A65-4C53-4C35-AC4E-F454F1375922}" destId="{D08A3781-7539-4C12-9C8C-EF40A857BDD5}" srcOrd="0" destOrd="0" presId="urn:microsoft.com/office/officeart/2008/layout/RadialCluster"/>
    <dgm:cxn modelId="{11355F95-F5CC-4F2D-B949-50C6B850F99B}" type="presParOf" srcId="{7BCD7A65-4C53-4C35-AC4E-F454F1375922}" destId="{902528E1-9C1D-4D98-8542-1D86434BEEDA}" srcOrd="1" destOrd="0" presId="urn:microsoft.com/office/officeart/2008/layout/RadialCluster"/>
    <dgm:cxn modelId="{555B2A92-1E67-4E1A-92D1-8ABCFFDE0690}" type="presParOf" srcId="{7BCD7A65-4C53-4C35-AC4E-F454F1375922}" destId="{D90CB064-D1FD-49B1-A9B1-FD6CFFD20ECE}" srcOrd="2" destOrd="0" presId="urn:microsoft.com/office/officeart/2008/layout/RadialCluster"/>
    <dgm:cxn modelId="{4F699C1D-8AB8-458A-B240-43B00BCF5B7E}" type="presParOf" srcId="{7BCD7A65-4C53-4C35-AC4E-F454F1375922}" destId="{8C3F9BE3-ED09-452F-9616-A4FA473B5F98}" srcOrd="3" destOrd="0" presId="urn:microsoft.com/office/officeart/2008/layout/RadialCluster"/>
    <dgm:cxn modelId="{21E4FF70-564C-47DA-85A1-68CB49B16C65}" type="presParOf" srcId="{7BCD7A65-4C53-4C35-AC4E-F454F1375922}" destId="{36B43972-F97A-4ED5-96D6-26096C04B8D6}" srcOrd="4" destOrd="0" presId="urn:microsoft.com/office/officeart/2008/layout/RadialCluster"/>
    <dgm:cxn modelId="{31B3935D-86DA-47E7-AA21-F324FD4E8C19}" type="presParOf" srcId="{7BCD7A65-4C53-4C35-AC4E-F454F1375922}" destId="{0254BC1C-E21D-4BD4-93E7-33248ACAB2AF}" srcOrd="5" destOrd="0" presId="urn:microsoft.com/office/officeart/2008/layout/RadialCluster"/>
    <dgm:cxn modelId="{CC9FFC5D-DB7F-4D34-AC7C-BFD7C6293D95}" type="presParOf" srcId="{7BCD7A65-4C53-4C35-AC4E-F454F1375922}" destId="{4FD341BD-79F3-4667-B81A-EDE5E87938D8}" srcOrd="6" destOrd="0" presId="urn:microsoft.com/office/officeart/2008/layout/RadialCluster"/>
    <dgm:cxn modelId="{EDD0F861-5ACF-482E-BC72-EF26232153B0}" type="presParOf" srcId="{7BCD7A65-4C53-4C35-AC4E-F454F1375922}" destId="{F7E6F476-EB41-4A3C-86BF-A4924E08CDC1}" srcOrd="7" destOrd="0" presId="urn:microsoft.com/office/officeart/2008/layout/RadialCluster"/>
    <dgm:cxn modelId="{01EF429B-3CDD-45F4-9107-52DD2C053245}" type="presParOf" srcId="{7BCD7A65-4C53-4C35-AC4E-F454F1375922}" destId="{814EC9D9-8F0F-4D1D-96E9-C8EE64BFC8A3}" srcOrd="8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C2312-D090-4843-94A0-B6342D202001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C9EFE06D-EA70-4001-81A7-DEB76FC40EE9}">
      <dgm:prSet phldrT="[Texto]" custT="1"/>
      <dgm:spPr/>
      <dgm:t>
        <a:bodyPr/>
        <a:lstStyle/>
        <a:p>
          <a:r>
            <a:rPr lang="es-EC" sz="2800" dirty="0" smtClean="0"/>
            <a:t>RELEVANCIA</a:t>
          </a:r>
          <a:endParaRPr lang="es-EC" sz="2800" dirty="0"/>
        </a:p>
      </dgm:t>
    </dgm:pt>
    <dgm:pt modelId="{BF11EC00-0011-4022-8BD1-D0D89B8F4EE8}" type="parTrans" cxnId="{E28CFB72-0E24-4964-A8EA-6655E1243CBC}">
      <dgm:prSet/>
      <dgm:spPr/>
      <dgm:t>
        <a:bodyPr/>
        <a:lstStyle/>
        <a:p>
          <a:endParaRPr lang="es-EC" sz="2800"/>
        </a:p>
      </dgm:t>
    </dgm:pt>
    <dgm:pt modelId="{F50FCA05-3B5F-4215-AB7D-2C9983096F91}" type="sibTrans" cxnId="{E28CFB72-0E24-4964-A8EA-6655E1243CBC}">
      <dgm:prSet/>
      <dgm:spPr/>
      <dgm:t>
        <a:bodyPr/>
        <a:lstStyle/>
        <a:p>
          <a:endParaRPr lang="es-EC" sz="2800"/>
        </a:p>
      </dgm:t>
    </dgm:pt>
    <dgm:pt modelId="{3DAEAD62-C696-49A0-A168-A274C61EDE06}">
      <dgm:prSet phldrT="[Texto]" custT="1"/>
      <dgm:spPr/>
      <dgm:t>
        <a:bodyPr/>
        <a:lstStyle/>
        <a:p>
          <a:pPr algn="just"/>
          <a:r>
            <a:rPr lang="es-EC" sz="1600" dirty="0" smtClean="0"/>
            <a:t>ARS: Importancia estratégica, características y elementos que lo conforman requieren de una regulación que garanticen su protección .</a:t>
          </a:r>
        </a:p>
        <a:p>
          <a:pPr algn="just"/>
          <a:r>
            <a:rPr lang="es-EC" sz="1600" dirty="0" smtClean="0"/>
            <a:t>Es un tema de interés institucional para las FF.AA.</a:t>
          </a:r>
          <a:endParaRPr lang="es-EC" sz="1600" dirty="0"/>
        </a:p>
      </dgm:t>
    </dgm:pt>
    <dgm:pt modelId="{0F37C87A-199A-4B84-B409-FC1824D6A6CF}" type="parTrans" cxnId="{AA51BBB0-C082-4C49-8FF5-3AE4255D0CBE}">
      <dgm:prSet/>
      <dgm:spPr/>
      <dgm:t>
        <a:bodyPr/>
        <a:lstStyle/>
        <a:p>
          <a:endParaRPr lang="es-EC" sz="2800"/>
        </a:p>
      </dgm:t>
    </dgm:pt>
    <dgm:pt modelId="{C132F765-B646-45C3-8118-D7B153DCC6AF}" type="sibTrans" cxnId="{AA51BBB0-C082-4C49-8FF5-3AE4255D0CBE}">
      <dgm:prSet/>
      <dgm:spPr/>
      <dgm:t>
        <a:bodyPr/>
        <a:lstStyle/>
        <a:p>
          <a:endParaRPr lang="es-EC" sz="2800"/>
        </a:p>
      </dgm:t>
    </dgm:pt>
    <dgm:pt modelId="{8017330E-95F5-4695-9291-0B519A9AB4A4}">
      <dgm:prSet phldrT="[Texto]" custT="1"/>
      <dgm:spPr/>
      <dgm:t>
        <a:bodyPr/>
        <a:lstStyle/>
        <a:p>
          <a:r>
            <a:rPr lang="es-EC" sz="2800" dirty="0" smtClean="0"/>
            <a:t>ORIGINALIDAD</a:t>
          </a:r>
          <a:endParaRPr lang="es-EC" sz="2800" dirty="0"/>
        </a:p>
      </dgm:t>
    </dgm:pt>
    <dgm:pt modelId="{0964700C-EB83-4640-A53A-784062A6A93E}" type="parTrans" cxnId="{D1A739A9-A71F-4BB2-A81E-5603E9CD5658}">
      <dgm:prSet/>
      <dgm:spPr/>
      <dgm:t>
        <a:bodyPr/>
        <a:lstStyle/>
        <a:p>
          <a:endParaRPr lang="es-EC" sz="2800"/>
        </a:p>
      </dgm:t>
    </dgm:pt>
    <dgm:pt modelId="{ACDB8225-0F5A-4639-B3DD-84FBEC771017}" type="sibTrans" cxnId="{D1A739A9-A71F-4BB2-A81E-5603E9CD5658}">
      <dgm:prSet/>
      <dgm:spPr/>
      <dgm:t>
        <a:bodyPr/>
        <a:lstStyle/>
        <a:p>
          <a:endParaRPr lang="es-EC" sz="2800"/>
        </a:p>
      </dgm:t>
    </dgm:pt>
    <dgm:pt modelId="{38DD429C-BE83-4E2F-AF65-3A14D5C084AA}">
      <dgm:prSet phldrT="[Texto]" custT="1"/>
      <dgm:spPr/>
      <dgm:t>
        <a:bodyPr/>
        <a:lstStyle/>
        <a:p>
          <a:r>
            <a:rPr lang="es-EC" sz="1600" dirty="0" smtClean="0"/>
            <a:t>Decreto Ejecutivo N° 647 del 28 de enero del 2019, se aprobó las "Zonas de Seguridad del Estado que estarán bajo control de Fuerzas Armadas"; además de las “Regulaciones Especiales y Normas Generales para su aplicación no existen estudios o análisis a los resultados de su implementación.</a:t>
          </a:r>
          <a:endParaRPr lang="es-EC" sz="1600" dirty="0"/>
        </a:p>
      </dgm:t>
    </dgm:pt>
    <dgm:pt modelId="{ABA143D0-BDF1-4D7B-AA07-593A57747FAE}" type="parTrans" cxnId="{C4E3E91F-EECB-40BD-BEE9-E29AAA8A237A}">
      <dgm:prSet/>
      <dgm:spPr/>
      <dgm:t>
        <a:bodyPr/>
        <a:lstStyle/>
        <a:p>
          <a:endParaRPr lang="es-EC" sz="2800"/>
        </a:p>
      </dgm:t>
    </dgm:pt>
    <dgm:pt modelId="{23A6E443-D7D2-4832-B568-C7E824C4E85D}" type="sibTrans" cxnId="{C4E3E91F-EECB-40BD-BEE9-E29AAA8A237A}">
      <dgm:prSet/>
      <dgm:spPr/>
      <dgm:t>
        <a:bodyPr/>
        <a:lstStyle/>
        <a:p>
          <a:endParaRPr lang="es-EC" sz="2800"/>
        </a:p>
      </dgm:t>
    </dgm:pt>
    <dgm:pt modelId="{4E3BC9C1-52C4-4677-9430-89987DEA4045}">
      <dgm:prSet phldrT="[Texto]" custT="1"/>
      <dgm:spPr/>
      <dgm:t>
        <a:bodyPr/>
        <a:lstStyle/>
        <a:p>
          <a:r>
            <a:rPr lang="es-EC" sz="2800" i="1" dirty="0" smtClean="0"/>
            <a:t>FACTIBILIDAD</a:t>
          </a:r>
          <a:endParaRPr lang="es-EC" sz="2800" dirty="0"/>
        </a:p>
      </dgm:t>
    </dgm:pt>
    <dgm:pt modelId="{535BEE1A-2803-4F3F-AFB1-7E6C892EAD5F}" type="parTrans" cxnId="{C2A227BC-F29C-433E-9576-F20EC7FD9563}">
      <dgm:prSet/>
      <dgm:spPr/>
      <dgm:t>
        <a:bodyPr/>
        <a:lstStyle/>
        <a:p>
          <a:endParaRPr lang="es-EC" sz="2800"/>
        </a:p>
      </dgm:t>
    </dgm:pt>
    <dgm:pt modelId="{5EE5405E-7CEF-47C6-9106-23D6166EF455}" type="sibTrans" cxnId="{C2A227BC-F29C-433E-9576-F20EC7FD9563}">
      <dgm:prSet/>
      <dgm:spPr/>
      <dgm:t>
        <a:bodyPr/>
        <a:lstStyle/>
        <a:p>
          <a:endParaRPr lang="es-EC" sz="2800"/>
        </a:p>
      </dgm:t>
    </dgm:pt>
    <dgm:pt modelId="{B5DCD504-9070-413A-B32E-FA3A8BEC094E}">
      <dgm:prSet phldrT="[Texto]" custT="1"/>
      <dgm:spPr/>
      <dgm:t>
        <a:bodyPr/>
        <a:lstStyle/>
        <a:p>
          <a:pPr algn="just"/>
          <a:r>
            <a:rPr lang="es-EC" sz="1800" dirty="0" smtClean="0"/>
            <a:t>De manera directa en la seguridad del estado ecuatoriano</a:t>
          </a:r>
          <a:endParaRPr lang="es-EC" sz="1800" dirty="0"/>
        </a:p>
      </dgm:t>
    </dgm:pt>
    <dgm:pt modelId="{B8D157E6-2CD0-4723-90F0-B00BAB50035B}" type="parTrans" cxnId="{39B07577-858C-4FF4-B1AA-B2AA71201696}">
      <dgm:prSet/>
      <dgm:spPr/>
      <dgm:t>
        <a:bodyPr/>
        <a:lstStyle/>
        <a:p>
          <a:endParaRPr lang="es-EC" sz="2800"/>
        </a:p>
      </dgm:t>
    </dgm:pt>
    <dgm:pt modelId="{78EF9CAC-DCA8-45FD-975C-BA8B5D32C4C6}" type="sibTrans" cxnId="{39B07577-858C-4FF4-B1AA-B2AA71201696}">
      <dgm:prSet/>
      <dgm:spPr/>
      <dgm:t>
        <a:bodyPr/>
        <a:lstStyle/>
        <a:p>
          <a:endParaRPr lang="es-EC" sz="2800"/>
        </a:p>
      </dgm:t>
    </dgm:pt>
    <dgm:pt modelId="{49CD9868-184F-422E-9EDB-C62BBF2DFC64}">
      <dgm:prSet phldrT="[Texto]" custT="1"/>
      <dgm:spPr/>
      <dgm:t>
        <a:bodyPr/>
        <a:lstStyle/>
        <a:p>
          <a:r>
            <a:rPr lang="es-EC" sz="2800" dirty="0" smtClean="0"/>
            <a:t>BENEFICIARIOS</a:t>
          </a:r>
          <a:endParaRPr lang="es-EC" sz="2800" dirty="0"/>
        </a:p>
      </dgm:t>
    </dgm:pt>
    <dgm:pt modelId="{35A843D4-81FE-4DE9-A9E8-A5B27A019393}" type="parTrans" cxnId="{3B5216BC-5E68-4B23-929C-33D4B7B38516}">
      <dgm:prSet/>
      <dgm:spPr/>
      <dgm:t>
        <a:bodyPr/>
        <a:lstStyle/>
        <a:p>
          <a:endParaRPr lang="es-EC" sz="2800"/>
        </a:p>
      </dgm:t>
    </dgm:pt>
    <dgm:pt modelId="{6B0AA720-9980-471E-908A-D3F47922C4FE}" type="sibTrans" cxnId="{3B5216BC-5E68-4B23-929C-33D4B7B38516}">
      <dgm:prSet/>
      <dgm:spPr/>
      <dgm:t>
        <a:bodyPr/>
        <a:lstStyle/>
        <a:p>
          <a:endParaRPr lang="es-EC" sz="2800"/>
        </a:p>
      </dgm:t>
    </dgm:pt>
    <dgm:pt modelId="{04751BE7-6E92-4AF2-8C9C-055EB8496BB1}">
      <dgm:prSet phldrT="[Texto]" custT="1"/>
      <dgm:spPr/>
      <dgm:t>
        <a:bodyPr/>
        <a:lstStyle/>
        <a:p>
          <a:pPr algn="just"/>
          <a:r>
            <a:rPr lang="es-EC" sz="1600" dirty="0" smtClean="0"/>
            <a:t>Dispone de información y bibliografía. </a:t>
          </a:r>
        </a:p>
        <a:p>
          <a:pPr algn="just"/>
          <a:r>
            <a:rPr lang="es-EC" sz="1600" dirty="0" smtClean="0"/>
            <a:t>Se dispuso de los recursos materiales, financieros y tecnológicos que permitieron efectuar el trabajo propuesto.</a:t>
          </a:r>
          <a:endParaRPr lang="es-EC" sz="1600" dirty="0"/>
        </a:p>
      </dgm:t>
    </dgm:pt>
    <dgm:pt modelId="{74CB7E13-B80D-4CB5-80E4-C89CD9D5731F}" type="parTrans" cxnId="{D012BEF2-6AA8-406E-B62E-39F28DED3A65}">
      <dgm:prSet/>
      <dgm:spPr/>
      <dgm:t>
        <a:bodyPr/>
        <a:lstStyle/>
        <a:p>
          <a:endParaRPr lang="es-EC" sz="2800"/>
        </a:p>
      </dgm:t>
    </dgm:pt>
    <dgm:pt modelId="{F8C9A6BD-C5B2-4C04-BADD-86AB56F744C6}" type="sibTrans" cxnId="{D012BEF2-6AA8-406E-B62E-39F28DED3A65}">
      <dgm:prSet/>
      <dgm:spPr/>
      <dgm:t>
        <a:bodyPr/>
        <a:lstStyle/>
        <a:p>
          <a:endParaRPr lang="es-EC" sz="2800"/>
        </a:p>
      </dgm:t>
    </dgm:pt>
    <dgm:pt modelId="{4654A4AC-7EC0-4785-9ACE-C0507CD136B6}" type="pres">
      <dgm:prSet presAssocID="{4DBC2312-D090-4843-94A0-B6342D2020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29BA01-3833-4B4A-9644-6DB45712444A}" type="pres">
      <dgm:prSet presAssocID="{C9EFE06D-EA70-4001-81A7-DEB76FC40EE9}" presName="composite" presStyleCnt="0"/>
      <dgm:spPr/>
    </dgm:pt>
    <dgm:pt modelId="{8515006A-16A0-49F4-B253-2887CE4525C9}" type="pres">
      <dgm:prSet presAssocID="{C9EFE06D-EA70-4001-81A7-DEB76FC40EE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3C6C77-7070-47F1-93BB-321AB2C0ACFD}" type="pres">
      <dgm:prSet presAssocID="{C9EFE06D-EA70-4001-81A7-DEB76FC40EE9}" presName="Image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F9AAD4-762A-45BF-8AE5-FF83842B4D47}" type="pres">
      <dgm:prSet presAssocID="{C9EFE06D-EA70-4001-81A7-DEB76FC40EE9}" presName="ChildText" presStyleLbl="fgAcc1" presStyleIdx="0" presStyleCnt="4" custScaleX="217786" custScaleY="129373" custLinFactNeighborX="3634" custLinFactNeighborY="9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DAA49F-1339-46FB-802F-C265B745D3CA}" type="pres">
      <dgm:prSet presAssocID="{F50FCA05-3B5F-4215-AB7D-2C9983096F91}" presName="sibTrans" presStyleCnt="0"/>
      <dgm:spPr/>
    </dgm:pt>
    <dgm:pt modelId="{3343D500-A83A-4488-8F1C-3B40491C6D9E}" type="pres">
      <dgm:prSet presAssocID="{8017330E-95F5-4695-9291-0B519A9AB4A4}" presName="composite" presStyleCnt="0"/>
      <dgm:spPr/>
    </dgm:pt>
    <dgm:pt modelId="{E89B6187-98D8-40C9-80DA-2A445F1C2EE8}" type="pres">
      <dgm:prSet presAssocID="{8017330E-95F5-4695-9291-0B519A9AB4A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D9C61-E574-4A6E-B8F0-49B8018F3A50}" type="pres">
      <dgm:prSet presAssocID="{8017330E-95F5-4695-9291-0B519A9AB4A4}" presName="Image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C6A020-4863-4B00-A470-68DD81411523}" type="pres">
      <dgm:prSet presAssocID="{8017330E-95F5-4695-9291-0B519A9AB4A4}" presName="ChildText" presStyleLbl="fgAcc1" presStyleIdx="1" presStyleCnt="4" custScaleX="257750" custScaleY="155347" custLinFactNeighborX="49561" custLinFactNeighborY="1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D55D62-48A8-4D5B-93DB-AFF5F3576DAE}" type="pres">
      <dgm:prSet presAssocID="{ACDB8225-0F5A-4639-B3DD-84FBEC771017}" presName="sibTrans" presStyleCnt="0"/>
      <dgm:spPr/>
    </dgm:pt>
    <dgm:pt modelId="{484F3E68-3137-48A5-A9AF-D0667BACCE8D}" type="pres">
      <dgm:prSet presAssocID="{4E3BC9C1-52C4-4677-9430-89987DEA4045}" presName="composite" presStyleCnt="0"/>
      <dgm:spPr/>
    </dgm:pt>
    <dgm:pt modelId="{BCACB1F0-008C-406A-A401-8C17F955784B}" type="pres">
      <dgm:prSet presAssocID="{4E3BC9C1-52C4-4677-9430-89987DEA4045}" presName="ParentText" presStyleLbl="node1" presStyleIdx="2" presStyleCnt="4" custLinFactNeighborX="-14955" custLinFactNeighborY="-11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0DB38-643C-43BF-AA65-80CBCD659201}" type="pres">
      <dgm:prSet presAssocID="{4E3BC9C1-52C4-4677-9430-89987DEA4045}" presName="Image" presStyleLbl="bgImgPlace1" presStyleIdx="2" presStyleCnt="4" custLinFactNeighborX="-14955" custLinFactNeighborY="-15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0057575-1F35-401B-B002-07C9869E73ED}" type="pres">
      <dgm:prSet presAssocID="{4E3BC9C1-52C4-4677-9430-89987DEA4045}" presName="ChildText" presStyleLbl="fgAcc1" presStyleIdx="2" presStyleCnt="4" custScaleX="230883" custScaleY="131206" custLinFactNeighborY="10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8F2283-CC6F-4E1F-8462-86C138492A50}" type="pres">
      <dgm:prSet presAssocID="{5EE5405E-7CEF-47C6-9106-23D6166EF455}" presName="sibTrans" presStyleCnt="0"/>
      <dgm:spPr/>
    </dgm:pt>
    <dgm:pt modelId="{FF57D76D-6898-49A6-A99D-C95BCF2D3BAA}" type="pres">
      <dgm:prSet presAssocID="{49CD9868-184F-422E-9EDB-C62BBF2DFC64}" presName="composite" presStyleCnt="0"/>
      <dgm:spPr/>
    </dgm:pt>
    <dgm:pt modelId="{7F9F7AA2-09AB-45BC-84B2-D1F983149028}" type="pres">
      <dgm:prSet presAssocID="{49CD9868-184F-422E-9EDB-C62BBF2DFC6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D342-3213-4076-83B3-FBC638ECF442}" type="pres">
      <dgm:prSet presAssocID="{49CD9868-184F-422E-9EDB-C62BBF2DFC64}" presName="Image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956A5C4-2902-4BD8-91FE-8ED62DE2EEAF}" type="pres">
      <dgm:prSet presAssocID="{49CD9868-184F-422E-9EDB-C62BBF2DFC64}" presName="ChildText" presStyleLbl="fgAcc1" presStyleIdx="3" presStyleCnt="4" custScaleX="122317" custLinFactNeighborX="20726" custLinFactNeighborY="4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5216BC-5E68-4B23-929C-33D4B7B38516}" srcId="{4DBC2312-D090-4843-94A0-B6342D202001}" destId="{49CD9868-184F-422E-9EDB-C62BBF2DFC64}" srcOrd="3" destOrd="0" parTransId="{35A843D4-81FE-4DE9-A9E8-A5B27A019393}" sibTransId="{6B0AA720-9980-471E-908A-D3F47922C4FE}"/>
    <dgm:cxn modelId="{39B07577-858C-4FF4-B1AA-B2AA71201696}" srcId="{49CD9868-184F-422E-9EDB-C62BBF2DFC64}" destId="{B5DCD504-9070-413A-B32E-FA3A8BEC094E}" srcOrd="0" destOrd="0" parTransId="{B8D157E6-2CD0-4723-90F0-B00BAB50035B}" sibTransId="{78EF9CAC-DCA8-45FD-975C-BA8B5D32C4C6}"/>
    <dgm:cxn modelId="{01BAC3DB-0038-416A-9E6B-A3E7AB40505F}" type="presOf" srcId="{49CD9868-184F-422E-9EDB-C62BBF2DFC64}" destId="{7F9F7AA2-09AB-45BC-84B2-D1F983149028}" srcOrd="0" destOrd="0" presId="urn:microsoft.com/office/officeart/2008/layout/TitledPictureBlocks"/>
    <dgm:cxn modelId="{B3D01ABA-88D9-4882-BFCA-82B18CDF5478}" type="presOf" srcId="{8017330E-95F5-4695-9291-0B519A9AB4A4}" destId="{E89B6187-98D8-40C9-80DA-2A445F1C2EE8}" srcOrd="0" destOrd="0" presId="urn:microsoft.com/office/officeart/2008/layout/TitledPictureBlocks"/>
    <dgm:cxn modelId="{0D1AD3D7-E905-4380-BA1B-D1BA5532E157}" type="presOf" srcId="{B5DCD504-9070-413A-B32E-FA3A8BEC094E}" destId="{6956A5C4-2902-4BD8-91FE-8ED62DE2EEAF}" srcOrd="0" destOrd="0" presId="urn:microsoft.com/office/officeart/2008/layout/TitledPictureBlocks"/>
    <dgm:cxn modelId="{EDBC2874-16B5-44CD-AF0F-6C06B7BA80F1}" type="presOf" srcId="{3DAEAD62-C696-49A0-A168-A274C61EDE06}" destId="{B0F9AAD4-762A-45BF-8AE5-FF83842B4D47}" srcOrd="0" destOrd="0" presId="urn:microsoft.com/office/officeart/2008/layout/TitledPictureBlocks"/>
    <dgm:cxn modelId="{AA51BBB0-C082-4C49-8FF5-3AE4255D0CBE}" srcId="{C9EFE06D-EA70-4001-81A7-DEB76FC40EE9}" destId="{3DAEAD62-C696-49A0-A168-A274C61EDE06}" srcOrd="0" destOrd="0" parTransId="{0F37C87A-199A-4B84-B409-FC1824D6A6CF}" sibTransId="{C132F765-B646-45C3-8118-D7B153DCC6AF}"/>
    <dgm:cxn modelId="{D1020E1D-C810-4FA7-9BC4-AF71B28831C7}" type="presOf" srcId="{38DD429C-BE83-4E2F-AF65-3A14D5C084AA}" destId="{75C6A020-4863-4B00-A470-68DD81411523}" srcOrd="0" destOrd="0" presId="urn:microsoft.com/office/officeart/2008/layout/TitledPictureBlocks"/>
    <dgm:cxn modelId="{C35D641B-206F-40FD-A5E6-2697D2AAE915}" type="presOf" srcId="{4E3BC9C1-52C4-4677-9430-89987DEA4045}" destId="{BCACB1F0-008C-406A-A401-8C17F955784B}" srcOrd="0" destOrd="0" presId="urn:microsoft.com/office/officeart/2008/layout/TitledPictureBlocks"/>
    <dgm:cxn modelId="{8ED04B56-9959-427F-9051-0A501CEC4120}" type="presOf" srcId="{4DBC2312-D090-4843-94A0-B6342D202001}" destId="{4654A4AC-7EC0-4785-9ACE-C0507CD136B6}" srcOrd="0" destOrd="0" presId="urn:microsoft.com/office/officeart/2008/layout/TitledPictureBlocks"/>
    <dgm:cxn modelId="{C2A227BC-F29C-433E-9576-F20EC7FD9563}" srcId="{4DBC2312-D090-4843-94A0-B6342D202001}" destId="{4E3BC9C1-52C4-4677-9430-89987DEA4045}" srcOrd="2" destOrd="0" parTransId="{535BEE1A-2803-4F3F-AFB1-7E6C892EAD5F}" sibTransId="{5EE5405E-7CEF-47C6-9106-23D6166EF455}"/>
    <dgm:cxn modelId="{C4E3E91F-EECB-40BD-BEE9-E29AAA8A237A}" srcId="{8017330E-95F5-4695-9291-0B519A9AB4A4}" destId="{38DD429C-BE83-4E2F-AF65-3A14D5C084AA}" srcOrd="0" destOrd="0" parTransId="{ABA143D0-BDF1-4D7B-AA07-593A57747FAE}" sibTransId="{23A6E443-D7D2-4832-B568-C7E824C4E85D}"/>
    <dgm:cxn modelId="{11B9064D-FB06-40DC-8088-5F6AB91A3AB6}" type="presOf" srcId="{04751BE7-6E92-4AF2-8C9C-055EB8496BB1}" destId="{80057575-1F35-401B-B002-07C9869E73ED}" srcOrd="0" destOrd="0" presId="urn:microsoft.com/office/officeart/2008/layout/TitledPictureBlocks"/>
    <dgm:cxn modelId="{D012BEF2-6AA8-406E-B62E-39F28DED3A65}" srcId="{4E3BC9C1-52C4-4677-9430-89987DEA4045}" destId="{04751BE7-6E92-4AF2-8C9C-055EB8496BB1}" srcOrd="0" destOrd="0" parTransId="{74CB7E13-B80D-4CB5-80E4-C89CD9D5731F}" sibTransId="{F8C9A6BD-C5B2-4C04-BADD-86AB56F744C6}"/>
    <dgm:cxn modelId="{BAC601AD-29F3-4F09-ACCA-34F59187C2A5}" type="presOf" srcId="{C9EFE06D-EA70-4001-81A7-DEB76FC40EE9}" destId="{8515006A-16A0-49F4-B253-2887CE4525C9}" srcOrd="0" destOrd="0" presId="urn:microsoft.com/office/officeart/2008/layout/TitledPictureBlocks"/>
    <dgm:cxn modelId="{D1A739A9-A71F-4BB2-A81E-5603E9CD5658}" srcId="{4DBC2312-D090-4843-94A0-B6342D202001}" destId="{8017330E-95F5-4695-9291-0B519A9AB4A4}" srcOrd="1" destOrd="0" parTransId="{0964700C-EB83-4640-A53A-784062A6A93E}" sibTransId="{ACDB8225-0F5A-4639-B3DD-84FBEC771017}"/>
    <dgm:cxn modelId="{E28CFB72-0E24-4964-A8EA-6655E1243CBC}" srcId="{4DBC2312-D090-4843-94A0-B6342D202001}" destId="{C9EFE06D-EA70-4001-81A7-DEB76FC40EE9}" srcOrd="0" destOrd="0" parTransId="{BF11EC00-0011-4022-8BD1-D0D89B8F4EE8}" sibTransId="{F50FCA05-3B5F-4215-AB7D-2C9983096F91}"/>
    <dgm:cxn modelId="{0853E31B-8936-406C-8AB7-4F86ABC8AC89}" type="presParOf" srcId="{4654A4AC-7EC0-4785-9ACE-C0507CD136B6}" destId="{F129BA01-3833-4B4A-9644-6DB45712444A}" srcOrd="0" destOrd="0" presId="urn:microsoft.com/office/officeart/2008/layout/TitledPictureBlocks"/>
    <dgm:cxn modelId="{75B4FC2C-A910-428A-964D-3872412E29E4}" type="presParOf" srcId="{F129BA01-3833-4B4A-9644-6DB45712444A}" destId="{8515006A-16A0-49F4-B253-2887CE4525C9}" srcOrd="0" destOrd="0" presId="urn:microsoft.com/office/officeart/2008/layout/TitledPictureBlocks"/>
    <dgm:cxn modelId="{E556CE8F-E64E-4E8A-AFD9-D2D80755A55C}" type="presParOf" srcId="{F129BA01-3833-4B4A-9644-6DB45712444A}" destId="{E73C6C77-7070-47F1-93BB-321AB2C0ACFD}" srcOrd="1" destOrd="0" presId="urn:microsoft.com/office/officeart/2008/layout/TitledPictureBlocks"/>
    <dgm:cxn modelId="{F6187789-996A-41F7-8924-4A8EB8E0AD2F}" type="presParOf" srcId="{F129BA01-3833-4B4A-9644-6DB45712444A}" destId="{B0F9AAD4-762A-45BF-8AE5-FF83842B4D47}" srcOrd="2" destOrd="0" presId="urn:microsoft.com/office/officeart/2008/layout/TitledPictureBlocks"/>
    <dgm:cxn modelId="{951A3289-32FC-4A61-8F6A-B1032DC51680}" type="presParOf" srcId="{4654A4AC-7EC0-4785-9ACE-C0507CD136B6}" destId="{8BDAA49F-1339-46FB-802F-C265B745D3CA}" srcOrd="1" destOrd="0" presId="urn:microsoft.com/office/officeart/2008/layout/TitledPictureBlocks"/>
    <dgm:cxn modelId="{A896B9A8-8F45-4329-947D-DEDE10C83C6E}" type="presParOf" srcId="{4654A4AC-7EC0-4785-9ACE-C0507CD136B6}" destId="{3343D500-A83A-4488-8F1C-3B40491C6D9E}" srcOrd="2" destOrd="0" presId="urn:microsoft.com/office/officeart/2008/layout/TitledPictureBlocks"/>
    <dgm:cxn modelId="{266520BA-02CB-48A9-ABD7-143534FBF1CA}" type="presParOf" srcId="{3343D500-A83A-4488-8F1C-3B40491C6D9E}" destId="{E89B6187-98D8-40C9-80DA-2A445F1C2EE8}" srcOrd="0" destOrd="0" presId="urn:microsoft.com/office/officeart/2008/layout/TitledPictureBlocks"/>
    <dgm:cxn modelId="{F6042094-D168-4625-9CCB-A597939E89C8}" type="presParOf" srcId="{3343D500-A83A-4488-8F1C-3B40491C6D9E}" destId="{C55D9C61-E574-4A6E-B8F0-49B8018F3A50}" srcOrd="1" destOrd="0" presId="urn:microsoft.com/office/officeart/2008/layout/TitledPictureBlocks"/>
    <dgm:cxn modelId="{05AC9B11-8FA1-47D8-AF8A-52C48C44755A}" type="presParOf" srcId="{3343D500-A83A-4488-8F1C-3B40491C6D9E}" destId="{75C6A020-4863-4B00-A470-68DD81411523}" srcOrd="2" destOrd="0" presId="urn:microsoft.com/office/officeart/2008/layout/TitledPictureBlocks"/>
    <dgm:cxn modelId="{1D58E7B5-5F1E-42D9-ABB7-470586D40F93}" type="presParOf" srcId="{4654A4AC-7EC0-4785-9ACE-C0507CD136B6}" destId="{BED55D62-48A8-4D5B-93DB-AFF5F3576DAE}" srcOrd="3" destOrd="0" presId="urn:microsoft.com/office/officeart/2008/layout/TitledPictureBlocks"/>
    <dgm:cxn modelId="{3A9AB419-0402-44FA-93BF-4611B5801D0E}" type="presParOf" srcId="{4654A4AC-7EC0-4785-9ACE-C0507CD136B6}" destId="{484F3E68-3137-48A5-A9AF-D0667BACCE8D}" srcOrd="4" destOrd="0" presId="urn:microsoft.com/office/officeart/2008/layout/TitledPictureBlocks"/>
    <dgm:cxn modelId="{CC904729-86DF-45E2-B280-12E857091B9A}" type="presParOf" srcId="{484F3E68-3137-48A5-A9AF-D0667BACCE8D}" destId="{BCACB1F0-008C-406A-A401-8C17F955784B}" srcOrd="0" destOrd="0" presId="urn:microsoft.com/office/officeart/2008/layout/TitledPictureBlocks"/>
    <dgm:cxn modelId="{F2BCC151-491C-4331-A2B3-2F8BA94076E8}" type="presParOf" srcId="{484F3E68-3137-48A5-A9AF-D0667BACCE8D}" destId="{3BC0DB38-643C-43BF-AA65-80CBCD659201}" srcOrd="1" destOrd="0" presId="urn:microsoft.com/office/officeart/2008/layout/TitledPictureBlocks"/>
    <dgm:cxn modelId="{31C30A87-C213-457A-A30C-D0E6A3D2792F}" type="presParOf" srcId="{484F3E68-3137-48A5-A9AF-D0667BACCE8D}" destId="{80057575-1F35-401B-B002-07C9869E73ED}" srcOrd="2" destOrd="0" presId="urn:microsoft.com/office/officeart/2008/layout/TitledPictureBlocks"/>
    <dgm:cxn modelId="{4F18B085-45A6-4F05-A6E5-BE8688D402FF}" type="presParOf" srcId="{4654A4AC-7EC0-4785-9ACE-C0507CD136B6}" destId="{C38F2283-CC6F-4E1F-8462-86C138492A50}" srcOrd="5" destOrd="0" presId="urn:microsoft.com/office/officeart/2008/layout/TitledPictureBlocks"/>
    <dgm:cxn modelId="{768C472B-BEFD-4E4A-BE46-0F84F53844C8}" type="presParOf" srcId="{4654A4AC-7EC0-4785-9ACE-C0507CD136B6}" destId="{FF57D76D-6898-49A6-A99D-C95BCF2D3BAA}" srcOrd="6" destOrd="0" presId="urn:microsoft.com/office/officeart/2008/layout/TitledPictureBlocks"/>
    <dgm:cxn modelId="{86565DED-9710-4330-817D-89C6E9B74EC3}" type="presParOf" srcId="{FF57D76D-6898-49A6-A99D-C95BCF2D3BAA}" destId="{7F9F7AA2-09AB-45BC-84B2-D1F983149028}" srcOrd="0" destOrd="0" presId="urn:microsoft.com/office/officeart/2008/layout/TitledPictureBlocks"/>
    <dgm:cxn modelId="{0BD2F42D-37D4-4F80-A9E7-8BAD4CFB915F}" type="presParOf" srcId="{FF57D76D-6898-49A6-A99D-C95BCF2D3BAA}" destId="{7D4DD342-3213-4076-83B3-FBC638ECF442}" srcOrd="1" destOrd="0" presId="urn:microsoft.com/office/officeart/2008/layout/TitledPictureBlocks"/>
    <dgm:cxn modelId="{B537CE46-AD45-439C-B188-3424F419AB13}" type="presParOf" srcId="{FF57D76D-6898-49A6-A99D-C95BCF2D3BAA}" destId="{6956A5C4-2902-4BD8-91FE-8ED62DE2EEA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AC82AD-E634-46EE-B0D0-E1158095830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0691F86-39F2-41D0-A0FD-3C16C6A76527}" type="pres">
      <dgm:prSet presAssocID="{36AC82AD-E634-46EE-B0D0-E11580958302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8C4D882-48C0-40E0-84DE-78EAD53A9C34}" type="presOf" srcId="{36AC82AD-E634-46EE-B0D0-E11580958302}" destId="{C0691F86-39F2-41D0-A0FD-3C16C6A76527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09FE4-C7F2-4737-B67D-EE7A99CB4B5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7F62541-4B3B-42B7-B890-5E1F76192797}">
      <dgm:prSet phldrT="[Texto]" custT="1"/>
      <dgm:spPr/>
      <dgm:t>
        <a:bodyPr/>
        <a:lstStyle/>
        <a:p>
          <a:pPr algn="ctr"/>
          <a:r>
            <a:rPr lang="es-EC" sz="2800" b="1" dirty="0" smtClean="0"/>
            <a:t>GENERAL</a:t>
          </a:r>
          <a:endParaRPr lang="en-US" sz="2800" b="1" dirty="0"/>
        </a:p>
      </dgm:t>
    </dgm:pt>
    <dgm:pt modelId="{D14DDDB5-C9A5-4F83-8995-F756E761799E}" type="parTrans" cxnId="{5052575E-920A-463A-898D-A28F941E58A8}">
      <dgm:prSet/>
      <dgm:spPr/>
      <dgm:t>
        <a:bodyPr/>
        <a:lstStyle/>
        <a:p>
          <a:endParaRPr lang="en-US" sz="2000"/>
        </a:p>
      </dgm:t>
    </dgm:pt>
    <dgm:pt modelId="{8CD7E358-5F34-4CC3-8E3F-08966EED25BF}" type="sibTrans" cxnId="{5052575E-920A-463A-898D-A28F941E58A8}">
      <dgm:prSet/>
      <dgm:spPr/>
      <dgm:t>
        <a:bodyPr/>
        <a:lstStyle/>
        <a:p>
          <a:endParaRPr lang="en-US" sz="2000"/>
        </a:p>
      </dgm:t>
    </dgm:pt>
    <dgm:pt modelId="{C73D8B8D-D863-4077-AA53-A417C4CE08C6}">
      <dgm:prSet phldrT="[Texto]" custT="1"/>
      <dgm:spPr/>
      <dgm:t>
        <a:bodyPr/>
        <a:lstStyle/>
        <a:p>
          <a:pPr algn="just"/>
          <a:r>
            <a:rPr lang="es-EC" sz="2400" dirty="0" smtClean="0"/>
            <a:t>Determinar si las Regulaciones Especiales y Normas Generales de Aplicación del Decreto Ejecutivo N° 647 garantizan la seguridad de las Áreas Reservadas Militares de Defensa en el Ecuador.</a:t>
          </a:r>
          <a:endParaRPr lang="en-US" sz="2400" dirty="0"/>
        </a:p>
      </dgm:t>
    </dgm:pt>
    <dgm:pt modelId="{B9C44472-C3B6-439D-9DED-B915E40249B4}" type="parTrans" cxnId="{5E247209-6428-49B2-A84F-8029E6940983}">
      <dgm:prSet/>
      <dgm:spPr/>
      <dgm:t>
        <a:bodyPr/>
        <a:lstStyle/>
        <a:p>
          <a:endParaRPr lang="en-US" sz="2000"/>
        </a:p>
      </dgm:t>
    </dgm:pt>
    <dgm:pt modelId="{9ACB31A0-484C-44E8-9940-B7A9D09B35F4}" type="sibTrans" cxnId="{5E247209-6428-49B2-A84F-8029E6940983}">
      <dgm:prSet/>
      <dgm:spPr/>
      <dgm:t>
        <a:bodyPr/>
        <a:lstStyle/>
        <a:p>
          <a:endParaRPr lang="en-US" sz="2000"/>
        </a:p>
      </dgm:t>
    </dgm:pt>
    <dgm:pt modelId="{B6BF47AF-BB56-46FA-8469-A76F6E25F30F}">
      <dgm:prSet phldrT="[Texto]" custT="1"/>
      <dgm:spPr/>
      <dgm:t>
        <a:bodyPr/>
        <a:lstStyle/>
        <a:p>
          <a:pPr algn="ctr"/>
          <a:r>
            <a:rPr lang="es-EC" sz="2800" b="1" dirty="0" smtClean="0">
              <a:solidFill>
                <a:schemeClr val="tx1"/>
              </a:solidFill>
            </a:rPr>
            <a:t>ESPECÍFICOS</a:t>
          </a:r>
          <a:endParaRPr lang="en-US" sz="2800" b="1" dirty="0">
            <a:solidFill>
              <a:schemeClr val="tx1"/>
            </a:solidFill>
          </a:endParaRPr>
        </a:p>
      </dgm:t>
    </dgm:pt>
    <dgm:pt modelId="{3588FD26-A9D9-4FBF-83C5-FDE5CBAF549B}" type="parTrans" cxnId="{B7795C7B-0688-4ACB-BEDA-4726202FE41B}">
      <dgm:prSet/>
      <dgm:spPr/>
      <dgm:t>
        <a:bodyPr/>
        <a:lstStyle/>
        <a:p>
          <a:endParaRPr lang="en-US" sz="2000"/>
        </a:p>
      </dgm:t>
    </dgm:pt>
    <dgm:pt modelId="{84D10BCE-846D-4510-9811-92531047D1E7}" type="sibTrans" cxnId="{B7795C7B-0688-4ACB-BEDA-4726202FE41B}">
      <dgm:prSet/>
      <dgm:spPr/>
      <dgm:t>
        <a:bodyPr/>
        <a:lstStyle/>
        <a:p>
          <a:endParaRPr lang="en-US" sz="2000"/>
        </a:p>
      </dgm:t>
    </dgm:pt>
    <dgm:pt modelId="{B0174974-8FF4-4037-97D5-62C5669B6A07}">
      <dgm:prSet phldrT="[Texto]" custT="1"/>
      <dgm:spPr/>
      <dgm:t>
        <a:bodyPr/>
        <a:lstStyle/>
        <a:p>
          <a:pPr algn="just"/>
          <a:r>
            <a:rPr lang="es-EC" sz="2400" dirty="0" smtClean="0"/>
            <a:t>Verificar el porcentaje de implementación de las Regulaciones Especiales y Normas Generales de Aplicación del Decreto Ejecutivo N° 647.</a:t>
          </a:r>
          <a:endParaRPr lang="en-US" sz="2400" dirty="0"/>
        </a:p>
      </dgm:t>
    </dgm:pt>
    <dgm:pt modelId="{3081DFC2-D9CC-49C3-A856-C109E3BC9256}" type="parTrans" cxnId="{E42EB0A3-9BCF-4E15-9AA7-D5F3BF85535D}">
      <dgm:prSet/>
      <dgm:spPr/>
      <dgm:t>
        <a:bodyPr/>
        <a:lstStyle/>
        <a:p>
          <a:endParaRPr lang="en-US" sz="2000"/>
        </a:p>
      </dgm:t>
    </dgm:pt>
    <dgm:pt modelId="{5A5FB600-EA1D-404E-B12F-7BCA6C302467}" type="sibTrans" cxnId="{E42EB0A3-9BCF-4E15-9AA7-D5F3BF85535D}">
      <dgm:prSet/>
      <dgm:spPr/>
      <dgm:t>
        <a:bodyPr/>
        <a:lstStyle/>
        <a:p>
          <a:endParaRPr lang="en-US" sz="2000"/>
        </a:p>
      </dgm:t>
    </dgm:pt>
    <dgm:pt modelId="{46270D70-B7D4-4CC4-977E-9D764203C525}">
      <dgm:prSet custT="1"/>
      <dgm:spPr/>
      <dgm:t>
        <a:bodyPr/>
        <a:lstStyle/>
        <a:p>
          <a:pPr algn="just"/>
          <a:r>
            <a:rPr lang="es-EC" sz="2400" dirty="0" smtClean="0"/>
            <a:t>Identificar el porcentaje de vulnerabilidad de las </a:t>
          </a:r>
          <a:r>
            <a:rPr lang="es-EC" sz="2400" dirty="0" err="1" smtClean="0"/>
            <a:t>A.R.M.D</a:t>
          </a:r>
          <a:r>
            <a:rPr lang="es-EC" sz="2400" dirty="0" smtClean="0"/>
            <a:t> ante acciones de carácter subversivo. </a:t>
          </a:r>
        </a:p>
      </dgm:t>
    </dgm:pt>
    <dgm:pt modelId="{D50DB0EE-26D4-4021-BB36-AE111A7B08C8}" type="parTrans" cxnId="{FAC99650-4122-40F6-9877-C5FB75977A56}">
      <dgm:prSet/>
      <dgm:spPr/>
      <dgm:t>
        <a:bodyPr/>
        <a:lstStyle/>
        <a:p>
          <a:endParaRPr lang="es-EC" sz="2000"/>
        </a:p>
      </dgm:t>
    </dgm:pt>
    <dgm:pt modelId="{B8A2E21E-E360-4012-81BB-BC4E490A1DDA}" type="sibTrans" cxnId="{FAC99650-4122-40F6-9877-C5FB75977A56}">
      <dgm:prSet/>
      <dgm:spPr/>
      <dgm:t>
        <a:bodyPr/>
        <a:lstStyle/>
        <a:p>
          <a:endParaRPr lang="es-EC" sz="2000"/>
        </a:p>
      </dgm:t>
    </dgm:pt>
    <dgm:pt modelId="{FF97D93A-3463-4247-8224-7309A8949BD7}">
      <dgm:prSet custT="1"/>
      <dgm:spPr/>
      <dgm:t>
        <a:bodyPr/>
        <a:lstStyle/>
        <a:p>
          <a:pPr algn="just"/>
          <a:r>
            <a:rPr lang="es-EC" sz="2400" dirty="0" smtClean="0"/>
            <a:t>Determinar la capacidad de interconexión de telecomunicaciones de las </a:t>
          </a:r>
          <a:r>
            <a:rPr lang="es-EC" sz="2400" dirty="0" err="1" smtClean="0"/>
            <a:t>A.R.M.D</a:t>
          </a:r>
          <a:r>
            <a:rPr lang="es-EC" sz="2400" dirty="0" smtClean="0"/>
            <a:t> para articular la respuesta inmediata ante acciones subversivas que atenten a su seguridad.</a:t>
          </a:r>
        </a:p>
      </dgm:t>
    </dgm:pt>
    <dgm:pt modelId="{1225A1CE-E436-4A77-AFB1-37A02FE8A301}" type="parTrans" cxnId="{FFF005CA-C9A6-4DA2-A52C-07C5E5A1DEF7}">
      <dgm:prSet/>
      <dgm:spPr/>
      <dgm:t>
        <a:bodyPr/>
        <a:lstStyle/>
        <a:p>
          <a:endParaRPr lang="es-EC" sz="2000"/>
        </a:p>
      </dgm:t>
    </dgm:pt>
    <dgm:pt modelId="{6547BA9C-AC28-4D2F-BACD-74011882B59F}" type="sibTrans" cxnId="{FFF005CA-C9A6-4DA2-A52C-07C5E5A1DEF7}">
      <dgm:prSet/>
      <dgm:spPr/>
      <dgm:t>
        <a:bodyPr/>
        <a:lstStyle/>
        <a:p>
          <a:endParaRPr lang="es-EC" sz="2000"/>
        </a:p>
      </dgm:t>
    </dgm:pt>
    <dgm:pt modelId="{B804EE6D-A877-4564-BAE5-0EADF49FBD7C}">
      <dgm:prSet custT="1"/>
      <dgm:spPr/>
      <dgm:t>
        <a:bodyPr/>
        <a:lstStyle/>
        <a:p>
          <a:pPr algn="just"/>
          <a:r>
            <a:rPr lang="es-EC" sz="2400" dirty="0" smtClean="0"/>
            <a:t>Determinar la necesidad de una propuesta de protocolos  de acción inmediata ante eventos de carácter subversivo.</a:t>
          </a:r>
        </a:p>
      </dgm:t>
    </dgm:pt>
    <dgm:pt modelId="{F8892925-2031-4674-A41F-88D9A33512AB}" type="parTrans" cxnId="{1F9F7BA2-1D24-42F6-BA73-91ACE58F3D63}">
      <dgm:prSet/>
      <dgm:spPr/>
      <dgm:t>
        <a:bodyPr/>
        <a:lstStyle/>
        <a:p>
          <a:endParaRPr lang="es-EC" sz="2000"/>
        </a:p>
      </dgm:t>
    </dgm:pt>
    <dgm:pt modelId="{36CA5404-8459-42BF-83E6-8DEB793E9843}" type="sibTrans" cxnId="{1F9F7BA2-1D24-42F6-BA73-91ACE58F3D63}">
      <dgm:prSet/>
      <dgm:spPr/>
      <dgm:t>
        <a:bodyPr/>
        <a:lstStyle/>
        <a:p>
          <a:endParaRPr lang="es-EC" sz="2000"/>
        </a:p>
      </dgm:t>
    </dgm:pt>
    <dgm:pt modelId="{4CDEA790-4BFC-4F4A-93C6-E636B7A2151D}" type="pres">
      <dgm:prSet presAssocID="{3BC09FE4-C7F2-4737-B67D-EE7A99CB4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2C3BC6-EC9B-4C32-9891-1DC155930D99}" type="pres">
      <dgm:prSet presAssocID="{57F62541-4B3B-42B7-B890-5E1F76192797}" presName="parentLin" presStyleCnt="0"/>
      <dgm:spPr/>
      <dgm:t>
        <a:bodyPr/>
        <a:lstStyle/>
        <a:p>
          <a:endParaRPr lang="es-EC"/>
        </a:p>
      </dgm:t>
    </dgm:pt>
    <dgm:pt modelId="{8DC81642-EE6E-4D41-AC82-41480BC6B2A8}" type="pres">
      <dgm:prSet presAssocID="{57F62541-4B3B-42B7-B890-5E1F7619279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C695B79-6090-4EEC-8D0C-AF588A6B7FB3}" type="pres">
      <dgm:prSet presAssocID="{57F62541-4B3B-42B7-B890-5E1F761927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E776B3-957C-49CF-A120-2EF7B56F2787}" type="pres">
      <dgm:prSet presAssocID="{57F62541-4B3B-42B7-B890-5E1F76192797}" presName="negativeSpace" presStyleCnt="0"/>
      <dgm:spPr/>
      <dgm:t>
        <a:bodyPr/>
        <a:lstStyle/>
        <a:p>
          <a:endParaRPr lang="es-EC"/>
        </a:p>
      </dgm:t>
    </dgm:pt>
    <dgm:pt modelId="{632DDF2E-0C3C-4433-822E-2134A758B5AD}" type="pres">
      <dgm:prSet presAssocID="{57F62541-4B3B-42B7-B890-5E1F761927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4B09F-5BFD-4E95-A4D9-4BF4C62B0078}" type="pres">
      <dgm:prSet presAssocID="{8CD7E358-5F34-4CC3-8E3F-08966EED25BF}" presName="spaceBetweenRectangles" presStyleCnt="0"/>
      <dgm:spPr/>
      <dgm:t>
        <a:bodyPr/>
        <a:lstStyle/>
        <a:p>
          <a:endParaRPr lang="es-EC"/>
        </a:p>
      </dgm:t>
    </dgm:pt>
    <dgm:pt modelId="{870B6A7E-97BE-4F95-9CE5-F1335D4AEDFD}" type="pres">
      <dgm:prSet presAssocID="{B6BF47AF-BB56-46FA-8469-A76F6E25F30F}" presName="parentLin" presStyleCnt="0"/>
      <dgm:spPr/>
      <dgm:t>
        <a:bodyPr/>
        <a:lstStyle/>
        <a:p>
          <a:endParaRPr lang="es-EC"/>
        </a:p>
      </dgm:t>
    </dgm:pt>
    <dgm:pt modelId="{1307C7B5-ABC9-4F2B-873F-7A4C424D5382}" type="pres">
      <dgm:prSet presAssocID="{B6BF47AF-BB56-46FA-8469-A76F6E25F30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064CA04C-3620-4348-95E6-8237D9BDABF3}" type="pres">
      <dgm:prSet presAssocID="{B6BF47AF-BB56-46FA-8469-A76F6E25F3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92120-AB6C-4F6D-8A44-89B80858EE97}" type="pres">
      <dgm:prSet presAssocID="{B6BF47AF-BB56-46FA-8469-A76F6E25F30F}" presName="negativeSpace" presStyleCnt="0"/>
      <dgm:spPr/>
      <dgm:t>
        <a:bodyPr/>
        <a:lstStyle/>
        <a:p>
          <a:endParaRPr lang="es-EC"/>
        </a:p>
      </dgm:t>
    </dgm:pt>
    <dgm:pt modelId="{B8E44FAC-F059-4264-B87E-75EDF1CEA360}" type="pres">
      <dgm:prSet presAssocID="{B6BF47AF-BB56-46FA-8469-A76F6E25F30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C99650-4122-40F6-9877-C5FB75977A56}" srcId="{B6BF47AF-BB56-46FA-8469-A76F6E25F30F}" destId="{46270D70-B7D4-4CC4-977E-9D764203C525}" srcOrd="1" destOrd="0" parTransId="{D50DB0EE-26D4-4021-BB36-AE111A7B08C8}" sibTransId="{B8A2E21E-E360-4012-81BB-BC4E490A1DDA}"/>
    <dgm:cxn modelId="{1F9F7BA2-1D24-42F6-BA73-91ACE58F3D63}" srcId="{B6BF47AF-BB56-46FA-8469-A76F6E25F30F}" destId="{B804EE6D-A877-4564-BAE5-0EADF49FBD7C}" srcOrd="3" destOrd="0" parTransId="{F8892925-2031-4674-A41F-88D9A33512AB}" sibTransId="{36CA5404-8459-42BF-83E6-8DEB793E9843}"/>
    <dgm:cxn modelId="{7975BBC1-B58F-4E7E-AEAD-361955BFC18B}" type="presOf" srcId="{C73D8B8D-D863-4077-AA53-A417C4CE08C6}" destId="{632DDF2E-0C3C-4433-822E-2134A758B5AD}" srcOrd="0" destOrd="0" presId="urn:microsoft.com/office/officeart/2005/8/layout/list1"/>
    <dgm:cxn modelId="{FFF005CA-C9A6-4DA2-A52C-07C5E5A1DEF7}" srcId="{B6BF47AF-BB56-46FA-8469-A76F6E25F30F}" destId="{FF97D93A-3463-4247-8224-7309A8949BD7}" srcOrd="2" destOrd="0" parTransId="{1225A1CE-E436-4A77-AFB1-37A02FE8A301}" sibTransId="{6547BA9C-AC28-4D2F-BACD-74011882B59F}"/>
    <dgm:cxn modelId="{135CD206-5864-4BDF-8A82-4CED12E89942}" type="presOf" srcId="{B6BF47AF-BB56-46FA-8469-A76F6E25F30F}" destId="{1307C7B5-ABC9-4F2B-873F-7A4C424D5382}" srcOrd="0" destOrd="0" presId="urn:microsoft.com/office/officeart/2005/8/layout/list1"/>
    <dgm:cxn modelId="{E42EB0A3-9BCF-4E15-9AA7-D5F3BF85535D}" srcId="{B6BF47AF-BB56-46FA-8469-A76F6E25F30F}" destId="{B0174974-8FF4-4037-97D5-62C5669B6A07}" srcOrd="0" destOrd="0" parTransId="{3081DFC2-D9CC-49C3-A856-C109E3BC9256}" sibTransId="{5A5FB600-EA1D-404E-B12F-7BCA6C302467}"/>
    <dgm:cxn modelId="{85EDCC9F-2DD2-4822-8A67-6A94FA8B5157}" type="presOf" srcId="{B6BF47AF-BB56-46FA-8469-A76F6E25F30F}" destId="{064CA04C-3620-4348-95E6-8237D9BDABF3}" srcOrd="1" destOrd="0" presId="urn:microsoft.com/office/officeart/2005/8/layout/list1"/>
    <dgm:cxn modelId="{8EF8D06E-C40E-41CF-93FB-D1894461752C}" type="presOf" srcId="{57F62541-4B3B-42B7-B890-5E1F76192797}" destId="{2C695B79-6090-4EEC-8D0C-AF588A6B7FB3}" srcOrd="1" destOrd="0" presId="urn:microsoft.com/office/officeart/2005/8/layout/list1"/>
    <dgm:cxn modelId="{C5E413A7-2930-48C4-B8D6-D8712575BCAB}" type="presOf" srcId="{B0174974-8FF4-4037-97D5-62C5669B6A07}" destId="{B8E44FAC-F059-4264-B87E-75EDF1CEA360}" srcOrd="0" destOrd="0" presId="urn:microsoft.com/office/officeart/2005/8/layout/list1"/>
    <dgm:cxn modelId="{DB13AE1C-BCE9-4EE8-A1FD-4AB92AF4811C}" type="presOf" srcId="{3BC09FE4-C7F2-4737-B67D-EE7A99CB4B57}" destId="{4CDEA790-4BFC-4F4A-93C6-E636B7A2151D}" srcOrd="0" destOrd="0" presId="urn:microsoft.com/office/officeart/2005/8/layout/list1"/>
    <dgm:cxn modelId="{BB6EE7D7-A01E-48CF-B52E-0D669046EF0C}" type="presOf" srcId="{B804EE6D-A877-4564-BAE5-0EADF49FBD7C}" destId="{B8E44FAC-F059-4264-B87E-75EDF1CEA360}" srcOrd="0" destOrd="3" presId="urn:microsoft.com/office/officeart/2005/8/layout/list1"/>
    <dgm:cxn modelId="{8AF3B181-2514-4405-B395-4DEA42DA1E90}" type="presOf" srcId="{57F62541-4B3B-42B7-B890-5E1F76192797}" destId="{8DC81642-EE6E-4D41-AC82-41480BC6B2A8}" srcOrd="0" destOrd="0" presId="urn:microsoft.com/office/officeart/2005/8/layout/list1"/>
    <dgm:cxn modelId="{5E247209-6428-49B2-A84F-8029E6940983}" srcId="{57F62541-4B3B-42B7-B890-5E1F76192797}" destId="{C73D8B8D-D863-4077-AA53-A417C4CE08C6}" srcOrd="0" destOrd="0" parTransId="{B9C44472-C3B6-439D-9DED-B915E40249B4}" sibTransId="{9ACB31A0-484C-44E8-9940-B7A9D09B35F4}"/>
    <dgm:cxn modelId="{B7795C7B-0688-4ACB-BEDA-4726202FE41B}" srcId="{3BC09FE4-C7F2-4737-B67D-EE7A99CB4B57}" destId="{B6BF47AF-BB56-46FA-8469-A76F6E25F30F}" srcOrd="1" destOrd="0" parTransId="{3588FD26-A9D9-4FBF-83C5-FDE5CBAF549B}" sibTransId="{84D10BCE-846D-4510-9811-92531047D1E7}"/>
    <dgm:cxn modelId="{5052575E-920A-463A-898D-A28F941E58A8}" srcId="{3BC09FE4-C7F2-4737-B67D-EE7A99CB4B57}" destId="{57F62541-4B3B-42B7-B890-5E1F76192797}" srcOrd="0" destOrd="0" parTransId="{D14DDDB5-C9A5-4F83-8995-F756E761799E}" sibTransId="{8CD7E358-5F34-4CC3-8E3F-08966EED25BF}"/>
    <dgm:cxn modelId="{B5AAEA1C-DAAE-4F38-83A7-FCE6C1BCBF4B}" type="presOf" srcId="{FF97D93A-3463-4247-8224-7309A8949BD7}" destId="{B8E44FAC-F059-4264-B87E-75EDF1CEA360}" srcOrd="0" destOrd="2" presId="urn:microsoft.com/office/officeart/2005/8/layout/list1"/>
    <dgm:cxn modelId="{D8DB0A5F-EC42-41B3-8BC3-B22CACA87220}" type="presOf" srcId="{46270D70-B7D4-4CC4-977E-9D764203C525}" destId="{B8E44FAC-F059-4264-B87E-75EDF1CEA360}" srcOrd="0" destOrd="1" presId="urn:microsoft.com/office/officeart/2005/8/layout/list1"/>
    <dgm:cxn modelId="{7F079875-CCAA-4685-9927-033261AB8748}" type="presParOf" srcId="{4CDEA790-4BFC-4F4A-93C6-E636B7A2151D}" destId="{602C3BC6-EC9B-4C32-9891-1DC155930D99}" srcOrd="0" destOrd="0" presId="urn:microsoft.com/office/officeart/2005/8/layout/list1"/>
    <dgm:cxn modelId="{24A8550A-7BC1-46AC-BA14-B55BF5342193}" type="presParOf" srcId="{602C3BC6-EC9B-4C32-9891-1DC155930D99}" destId="{8DC81642-EE6E-4D41-AC82-41480BC6B2A8}" srcOrd="0" destOrd="0" presId="urn:microsoft.com/office/officeart/2005/8/layout/list1"/>
    <dgm:cxn modelId="{E2AAA4D2-954C-4C52-8671-FE63B2DE3AAD}" type="presParOf" srcId="{602C3BC6-EC9B-4C32-9891-1DC155930D99}" destId="{2C695B79-6090-4EEC-8D0C-AF588A6B7FB3}" srcOrd="1" destOrd="0" presId="urn:microsoft.com/office/officeart/2005/8/layout/list1"/>
    <dgm:cxn modelId="{D4B830B8-3BC8-4BB5-B6B4-8ABC86CA8F3F}" type="presParOf" srcId="{4CDEA790-4BFC-4F4A-93C6-E636B7A2151D}" destId="{B7E776B3-957C-49CF-A120-2EF7B56F2787}" srcOrd="1" destOrd="0" presId="urn:microsoft.com/office/officeart/2005/8/layout/list1"/>
    <dgm:cxn modelId="{5603C660-DCA1-4CFE-8247-3FE2317C94CA}" type="presParOf" srcId="{4CDEA790-4BFC-4F4A-93C6-E636B7A2151D}" destId="{632DDF2E-0C3C-4433-822E-2134A758B5AD}" srcOrd="2" destOrd="0" presId="urn:microsoft.com/office/officeart/2005/8/layout/list1"/>
    <dgm:cxn modelId="{7A46066E-9276-48B4-9EB0-BC9E47898243}" type="presParOf" srcId="{4CDEA790-4BFC-4F4A-93C6-E636B7A2151D}" destId="{DB04B09F-5BFD-4E95-A4D9-4BF4C62B0078}" srcOrd="3" destOrd="0" presId="urn:microsoft.com/office/officeart/2005/8/layout/list1"/>
    <dgm:cxn modelId="{CE825FCC-ABD1-4F39-B0BA-4FCA68B0C198}" type="presParOf" srcId="{4CDEA790-4BFC-4F4A-93C6-E636B7A2151D}" destId="{870B6A7E-97BE-4F95-9CE5-F1335D4AEDFD}" srcOrd="4" destOrd="0" presId="urn:microsoft.com/office/officeart/2005/8/layout/list1"/>
    <dgm:cxn modelId="{9B8177E2-7E1D-4BB4-BB53-5FCD5EEFEF97}" type="presParOf" srcId="{870B6A7E-97BE-4F95-9CE5-F1335D4AEDFD}" destId="{1307C7B5-ABC9-4F2B-873F-7A4C424D5382}" srcOrd="0" destOrd="0" presId="urn:microsoft.com/office/officeart/2005/8/layout/list1"/>
    <dgm:cxn modelId="{8747A2B5-A9DC-43A4-A3ED-F917A3303E0C}" type="presParOf" srcId="{870B6A7E-97BE-4F95-9CE5-F1335D4AEDFD}" destId="{064CA04C-3620-4348-95E6-8237D9BDABF3}" srcOrd="1" destOrd="0" presId="urn:microsoft.com/office/officeart/2005/8/layout/list1"/>
    <dgm:cxn modelId="{0B049148-F8C8-4716-8305-C65F5CF06AA4}" type="presParOf" srcId="{4CDEA790-4BFC-4F4A-93C6-E636B7A2151D}" destId="{94292120-AB6C-4F6D-8A44-89B80858EE97}" srcOrd="5" destOrd="0" presId="urn:microsoft.com/office/officeart/2005/8/layout/list1"/>
    <dgm:cxn modelId="{D7212A41-3C8C-41C5-92FC-6216D4872F7A}" type="presParOf" srcId="{4CDEA790-4BFC-4F4A-93C6-E636B7A2151D}" destId="{B8E44FAC-F059-4264-B87E-75EDF1CEA3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BCBA3C-9007-4585-97A9-4CA2692426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7C15B32B-C2EE-491D-A21A-F48CE06B49FE}">
      <dgm:prSet phldrT="[Texto]" custT="1"/>
      <dgm:spPr/>
      <dgm:t>
        <a:bodyPr/>
        <a:lstStyle/>
        <a:p>
          <a:pPr algn="ctr"/>
          <a:r>
            <a:rPr lang="es-EC" sz="2800" dirty="0" smtClean="0"/>
            <a:t>Regulaciones Especiales y Normas Generales de Aplicación</a:t>
          </a:r>
          <a:endParaRPr lang="es-EC" sz="2800" dirty="0"/>
        </a:p>
      </dgm:t>
    </dgm:pt>
    <dgm:pt modelId="{43CF7637-3406-4BC9-8FF2-680775E89E52}" type="parTrans" cxnId="{AB7FF1A7-F9F9-4248-9E18-13C5F0A1C959}">
      <dgm:prSet/>
      <dgm:spPr/>
      <dgm:t>
        <a:bodyPr/>
        <a:lstStyle/>
        <a:p>
          <a:pPr algn="ctr"/>
          <a:endParaRPr lang="es-EC" sz="1600"/>
        </a:p>
      </dgm:t>
    </dgm:pt>
    <dgm:pt modelId="{E5CBE6D0-2DBB-44AE-B774-3337250A0010}" type="sibTrans" cxnId="{AB7FF1A7-F9F9-4248-9E18-13C5F0A1C959}">
      <dgm:prSet/>
      <dgm:spPr/>
      <dgm:t>
        <a:bodyPr/>
        <a:lstStyle/>
        <a:p>
          <a:pPr algn="ctr"/>
          <a:endParaRPr lang="es-EC" sz="1600"/>
        </a:p>
      </dgm:t>
    </dgm:pt>
    <dgm:pt modelId="{D3D9EA8C-7EF8-4D14-9B6D-DDECF9A08148}">
      <dgm:prSet phldrT="[Texto]" custT="1"/>
      <dgm:spPr/>
      <dgm:t>
        <a:bodyPr/>
        <a:lstStyle/>
        <a:p>
          <a:pPr algn="ctr"/>
          <a:r>
            <a:rPr lang="es-EC" sz="2800" b="1" dirty="0" smtClean="0"/>
            <a:t>Regulaciones Especiales</a:t>
          </a:r>
          <a:endParaRPr lang="es-EC" sz="2800" b="1" dirty="0"/>
        </a:p>
      </dgm:t>
    </dgm:pt>
    <dgm:pt modelId="{6676228E-6B53-467C-9CCA-A14A0ACCBFE3}" type="parTrans" cxnId="{B623D82D-91B1-44BE-B022-F854E749E7CD}">
      <dgm:prSet custT="1"/>
      <dgm:spPr/>
      <dgm:t>
        <a:bodyPr/>
        <a:lstStyle/>
        <a:p>
          <a:pPr algn="ctr"/>
          <a:endParaRPr lang="es-EC" sz="1600"/>
        </a:p>
      </dgm:t>
    </dgm:pt>
    <dgm:pt modelId="{7BDDED50-BFC2-4DB5-858A-58517D9866F5}" type="sibTrans" cxnId="{B623D82D-91B1-44BE-B022-F854E749E7CD}">
      <dgm:prSet/>
      <dgm:spPr/>
      <dgm:t>
        <a:bodyPr/>
        <a:lstStyle/>
        <a:p>
          <a:pPr algn="ctr"/>
          <a:endParaRPr lang="es-EC" sz="1600"/>
        </a:p>
      </dgm:t>
    </dgm:pt>
    <dgm:pt modelId="{0E3C81CD-06CD-4496-8E23-36B4ABA4D3EE}">
      <dgm:prSet phldrT="[Texto]" custT="1"/>
      <dgm:spPr/>
      <dgm:t>
        <a:bodyPr/>
        <a:lstStyle/>
        <a:p>
          <a:pPr algn="ctr"/>
          <a:r>
            <a:rPr lang="es-EC" sz="2800" b="1" dirty="0" smtClean="0"/>
            <a:t>Normas Generales de aplicación</a:t>
          </a:r>
          <a:endParaRPr lang="es-EC" sz="2800" b="1" dirty="0"/>
        </a:p>
      </dgm:t>
    </dgm:pt>
    <dgm:pt modelId="{8771EEBF-EB3E-4EE2-AF3B-5BB045F140B2}" type="parTrans" cxnId="{2F2F23A5-1493-4F63-802D-296AF13F2AB9}">
      <dgm:prSet custT="1"/>
      <dgm:spPr/>
      <dgm:t>
        <a:bodyPr/>
        <a:lstStyle/>
        <a:p>
          <a:pPr algn="ctr"/>
          <a:endParaRPr lang="es-EC" sz="1600"/>
        </a:p>
      </dgm:t>
    </dgm:pt>
    <dgm:pt modelId="{ADB3DF27-2EAD-4067-A899-7DE4029CEC97}" type="sibTrans" cxnId="{2F2F23A5-1493-4F63-802D-296AF13F2AB9}">
      <dgm:prSet/>
      <dgm:spPr/>
      <dgm:t>
        <a:bodyPr/>
        <a:lstStyle/>
        <a:p>
          <a:pPr algn="ctr"/>
          <a:endParaRPr lang="es-EC" sz="1600"/>
        </a:p>
      </dgm:t>
    </dgm:pt>
    <dgm:pt modelId="{C9AF5AD1-C9AA-45B8-BAE5-F23E60AC185E}">
      <dgm:prSet custT="1"/>
      <dgm:spPr/>
      <dgm:t>
        <a:bodyPr/>
        <a:lstStyle/>
        <a:p>
          <a:pPr algn="ctr"/>
          <a:r>
            <a:rPr lang="es-EC" sz="1600" smtClean="0"/>
            <a:t>Número de operaciones de FF.AA para controlar las A.R.M.D, durante la vigencia del Decreto Ejecutivo N°647</a:t>
          </a:r>
          <a:endParaRPr lang="es-EC" sz="1600" dirty="0"/>
        </a:p>
      </dgm:t>
    </dgm:pt>
    <dgm:pt modelId="{9A6D47C8-C239-4F34-80A6-117BAB21566C}" type="parTrans" cxnId="{A0A1870F-B8DF-4AB7-BAF7-20FA67D8DF53}">
      <dgm:prSet custT="1"/>
      <dgm:spPr/>
      <dgm:t>
        <a:bodyPr/>
        <a:lstStyle/>
        <a:p>
          <a:pPr algn="ctr"/>
          <a:endParaRPr lang="es-EC" sz="1600"/>
        </a:p>
      </dgm:t>
    </dgm:pt>
    <dgm:pt modelId="{A0788389-5105-4CD0-A3B6-08BBACBD89DE}" type="sibTrans" cxnId="{A0A1870F-B8DF-4AB7-BAF7-20FA67D8DF53}">
      <dgm:prSet/>
      <dgm:spPr/>
      <dgm:t>
        <a:bodyPr/>
        <a:lstStyle/>
        <a:p>
          <a:pPr algn="ctr"/>
          <a:endParaRPr lang="es-EC" sz="1600"/>
        </a:p>
      </dgm:t>
    </dgm:pt>
    <dgm:pt modelId="{5E1B4A0C-EFF1-4B36-A206-65F16FC57D89}">
      <dgm:prSet custT="1"/>
      <dgm:spPr/>
      <dgm:t>
        <a:bodyPr/>
        <a:lstStyle/>
        <a:p>
          <a:pPr algn="ctr"/>
          <a:r>
            <a:rPr lang="es-EC" sz="1600" smtClean="0"/>
            <a:t>Numero de normativas sobre la regulación del uso de áreas o zonas alrededor de la A.R.M.D.</a:t>
          </a:r>
          <a:endParaRPr lang="es-EC" sz="1600" dirty="0"/>
        </a:p>
      </dgm:t>
    </dgm:pt>
    <dgm:pt modelId="{4F3E17BC-03F0-4905-9C99-8A2064A52AF7}" type="parTrans" cxnId="{B64B375D-EF46-4D5F-9A52-916DF64E3DF4}">
      <dgm:prSet custT="1"/>
      <dgm:spPr/>
      <dgm:t>
        <a:bodyPr/>
        <a:lstStyle/>
        <a:p>
          <a:pPr algn="ctr"/>
          <a:endParaRPr lang="es-EC" sz="1600"/>
        </a:p>
      </dgm:t>
    </dgm:pt>
    <dgm:pt modelId="{F4FD25C1-57DE-4BD8-964E-3870ACC338FE}" type="sibTrans" cxnId="{B64B375D-EF46-4D5F-9A52-916DF64E3DF4}">
      <dgm:prSet/>
      <dgm:spPr/>
      <dgm:t>
        <a:bodyPr/>
        <a:lstStyle/>
        <a:p>
          <a:pPr algn="ctr"/>
          <a:endParaRPr lang="es-EC" sz="1600"/>
        </a:p>
      </dgm:t>
    </dgm:pt>
    <dgm:pt modelId="{CD4A9B38-D590-4A1D-8CAC-27E910FA834A}">
      <dgm:prSet custT="1"/>
      <dgm:spPr/>
      <dgm:t>
        <a:bodyPr/>
        <a:lstStyle/>
        <a:p>
          <a:pPr algn="ctr"/>
          <a:r>
            <a:rPr lang="es-EC" sz="1600" smtClean="0"/>
            <a:t>Porcentaje de operaciones de seguridad de las A.R.M.D cumplidas en base a un presupuesto asignado para este fin específico.</a:t>
          </a:r>
          <a:endParaRPr lang="es-EC" sz="1600" dirty="0"/>
        </a:p>
      </dgm:t>
    </dgm:pt>
    <dgm:pt modelId="{EC68A204-26D7-4C9C-BBE5-B0D3FBDE8170}" type="parTrans" cxnId="{78C1EA4B-44E1-4D4C-B168-90450F6DC0F2}">
      <dgm:prSet custT="1"/>
      <dgm:spPr/>
      <dgm:t>
        <a:bodyPr/>
        <a:lstStyle/>
        <a:p>
          <a:pPr algn="ctr"/>
          <a:endParaRPr lang="es-EC" sz="1600"/>
        </a:p>
      </dgm:t>
    </dgm:pt>
    <dgm:pt modelId="{F5B917E0-4CFB-42D2-9681-6FE519610ACC}" type="sibTrans" cxnId="{78C1EA4B-44E1-4D4C-B168-90450F6DC0F2}">
      <dgm:prSet/>
      <dgm:spPr/>
      <dgm:t>
        <a:bodyPr/>
        <a:lstStyle/>
        <a:p>
          <a:pPr algn="ctr"/>
          <a:endParaRPr lang="es-EC" sz="1600"/>
        </a:p>
      </dgm:t>
    </dgm:pt>
    <dgm:pt modelId="{EF6EC209-AFA8-4C78-B81E-2E1D02B1BD81}">
      <dgm:prSet custT="1"/>
      <dgm:spPr/>
      <dgm:t>
        <a:bodyPr/>
        <a:lstStyle/>
        <a:p>
          <a:pPr algn="ctr"/>
          <a:r>
            <a:rPr lang="es-EC" sz="1500" smtClean="0"/>
            <a:t>Número de convenios de cooperación interinstitucional  que se debe cumplir en materia de seguridad de las A.R.M.D existentes ante los necesarios</a:t>
          </a:r>
          <a:endParaRPr lang="es-EC" sz="1500" dirty="0"/>
        </a:p>
      </dgm:t>
    </dgm:pt>
    <dgm:pt modelId="{2F490A3A-0515-46F2-A70D-02F3F60CE7C0}" type="parTrans" cxnId="{6B0640CE-EBD8-4EDB-8059-5EE80E3A5482}">
      <dgm:prSet custT="1"/>
      <dgm:spPr/>
      <dgm:t>
        <a:bodyPr/>
        <a:lstStyle/>
        <a:p>
          <a:pPr algn="ctr"/>
          <a:endParaRPr lang="es-EC" sz="1600"/>
        </a:p>
      </dgm:t>
    </dgm:pt>
    <dgm:pt modelId="{728CBFB8-4945-4D8D-A34B-9C29DA08392C}" type="sibTrans" cxnId="{6B0640CE-EBD8-4EDB-8059-5EE80E3A5482}">
      <dgm:prSet/>
      <dgm:spPr/>
      <dgm:t>
        <a:bodyPr/>
        <a:lstStyle/>
        <a:p>
          <a:pPr algn="ctr"/>
          <a:endParaRPr lang="es-EC" sz="1600"/>
        </a:p>
      </dgm:t>
    </dgm:pt>
    <dgm:pt modelId="{73DFCB73-8198-4F9E-827F-06109E02A860}">
      <dgm:prSet custT="1"/>
      <dgm:spPr/>
      <dgm:t>
        <a:bodyPr/>
        <a:lstStyle/>
        <a:p>
          <a:pPr algn="ctr"/>
          <a:r>
            <a:rPr lang="es-EC" sz="1600" smtClean="0"/>
            <a:t>Porcentaje de inclusión de las A.R.M.D como objetivos de defensa en los planes militares de las Unidades a cargo de las mismas.</a:t>
          </a:r>
          <a:endParaRPr lang="es-EC" sz="1600" dirty="0"/>
        </a:p>
      </dgm:t>
    </dgm:pt>
    <dgm:pt modelId="{AFED0EE9-FDBA-4ADB-8BED-1A105BDC5B80}" type="parTrans" cxnId="{42EC689F-CB54-4FFE-A7C2-31EB2D0D9E99}">
      <dgm:prSet custT="1"/>
      <dgm:spPr/>
      <dgm:t>
        <a:bodyPr/>
        <a:lstStyle/>
        <a:p>
          <a:pPr algn="ctr"/>
          <a:endParaRPr lang="es-EC" sz="1600"/>
        </a:p>
      </dgm:t>
    </dgm:pt>
    <dgm:pt modelId="{F1287B9E-6A7D-4C2C-ACFA-2187AA899E3B}" type="sibTrans" cxnId="{42EC689F-CB54-4FFE-A7C2-31EB2D0D9E99}">
      <dgm:prSet/>
      <dgm:spPr/>
      <dgm:t>
        <a:bodyPr/>
        <a:lstStyle/>
        <a:p>
          <a:pPr algn="ctr"/>
          <a:endParaRPr lang="es-EC" sz="1600"/>
        </a:p>
      </dgm:t>
    </dgm:pt>
    <dgm:pt modelId="{BDD8E2ED-1D20-41D9-AEB1-64D258E80342}">
      <dgm:prSet custT="1"/>
      <dgm:spPr/>
      <dgm:t>
        <a:bodyPr/>
        <a:lstStyle/>
        <a:p>
          <a:pPr algn="ctr"/>
          <a:r>
            <a:rPr lang="es-EC" sz="1500" dirty="0" smtClean="0"/>
            <a:t>Porcentaje de inclusión de las medidas de seguridad, defensa y control de las A.R.M.D, incluidas en los planes de las unidades a cargo de las mismas.</a:t>
          </a:r>
          <a:endParaRPr lang="es-EC" sz="1500" dirty="0"/>
        </a:p>
      </dgm:t>
    </dgm:pt>
    <dgm:pt modelId="{C2014891-2670-4EC3-99D7-5EC20EA439C8}" type="parTrans" cxnId="{333AD4FF-BABC-4185-BCFF-84CD31080212}">
      <dgm:prSet custT="1"/>
      <dgm:spPr/>
      <dgm:t>
        <a:bodyPr/>
        <a:lstStyle/>
        <a:p>
          <a:pPr algn="ctr"/>
          <a:endParaRPr lang="es-EC" sz="1600"/>
        </a:p>
      </dgm:t>
    </dgm:pt>
    <dgm:pt modelId="{700B69CA-A327-4C82-AE62-987C0503065A}" type="sibTrans" cxnId="{333AD4FF-BABC-4185-BCFF-84CD31080212}">
      <dgm:prSet/>
      <dgm:spPr/>
      <dgm:t>
        <a:bodyPr/>
        <a:lstStyle/>
        <a:p>
          <a:pPr algn="ctr"/>
          <a:endParaRPr lang="es-EC" sz="1600"/>
        </a:p>
      </dgm:t>
    </dgm:pt>
    <dgm:pt modelId="{63281455-C74D-43CB-8D19-703A1D79C1FE}" type="pres">
      <dgm:prSet presAssocID="{8DBCBA3C-9007-4585-97A9-4CA2692426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3E24F8-6A4F-495D-8ACC-9A4313A67348}" type="pres">
      <dgm:prSet presAssocID="{7C15B32B-C2EE-491D-A21A-F48CE06B49FE}" presName="root1" presStyleCnt="0"/>
      <dgm:spPr/>
      <dgm:t>
        <a:bodyPr/>
        <a:lstStyle/>
        <a:p>
          <a:endParaRPr lang="es-EC"/>
        </a:p>
      </dgm:t>
    </dgm:pt>
    <dgm:pt modelId="{541CB1A5-9CCB-4162-BA93-6CFDB67F1C98}" type="pres">
      <dgm:prSet presAssocID="{7C15B32B-C2EE-491D-A21A-F48CE06B49FE}" presName="LevelOneTextNode" presStyleLbl="node0" presStyleIdx="0" presStyleCnt="1" custLinFactX="-41668" custLinFactNeighborX="-100000" custLinFactNeighborY="-5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1C83CC-6A53-43E0-AAD6-BB14B2E0A3AB}" type="pres">
      <dgm:prSet presAssocID="{7C15B32B-C2EE-491D-A21A-F48CE06B49FE}" presName="level2hierChild" presStyleCnt="0"/>
      <dgm:spPr/>
      <dgm:t>
        <a:bodyPr/>
        <a:lstStyle/>
        <a:p>
          <a:endParaRPr lang="es-EC"/>
        </a:p>
      </dgm:t>
    </dgm:pt>
    <dgm:pt modelId="{CB14B806-2C0B-45E7-9408-311934410477}" type="pres">
      <dgm:prSet presAssocID="{6676228E-6B53-467C-9CCA-A14A0ACCBFE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31DB8A0D-2849-4518-A683-AC9F55BB1DC4}" type="pres">
      <dgm:prSet presAssocID="{6676228E-6B53-467C-9CCA-A14A0ACCBFE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62A79C88-AFC2-4F69-811F-CD84E54B131E}" type="pres">
      <dgm:prSet presAssocID="{D3D9EA8C-7EF8-4D14-9B6D-DDECF9A08148}" presName="root2" presStyleCnt="0"/>
      <dgm:spPr/>
      <dgm:t>
        <a:bodyPr/>
        <a:lstStyle/>
        <a:p>
          <a:endParaRPr lang="es-EC"/>
        </a:p>
      </dgm:t>
    </dgm:pt>
    <dgm:pt modelId="{B36D6B00-9450-4BFD-942D-B2A2EE6863E1}" type="pres">
      <dgm:prSet presAssocID="{D3D9EA8C-7EF8-4D14-9B6D-DDECF9A08148}" presName="LevelTwoTextNode" presStyleLbl="node2" presStyleIdx="0" presStyleCnt="2" custLinFactNeighborX="-344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E0C20B-35CA-4BDD-998B-A1366E58D72F}" type="pres">
      <dgm:prSet presAssocID="{D3D9EA8C-7EF8-4D14-9B6D-DDECF9A08148}" presName="level3hierChild" presStyleCnt="0"/>
      <dgm:spPr/>
      <dgm:t>
        <a:bodyPr/>
        <a:lstStyle/>
        <a:p>
          <a:endParaRPr lang="es-EC"/>
        </a:p>
      </dgm:t>
    </dgm:pt>
    <dgm:pt modelId="{7F7B65DE-067E-4FCD-8D32-040895D654D9}" type="pres">
      <dgm:prSet presAssocID="{4F3E17BC-03F0-4905-9C99-8A2064A52AF7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3CEDF8A6-4E4F-48F8-840C-B8730E6F473F}" type="pres">
      <dgm:prSet presAssocID="{4F3E17BC-03F0-4905-9C99-8A2064A52AF7}" presName="connTx" presStyleLbl="parChTrans1D3" presStyleIdx="0" presStyleCnt="6"/>
      <dgm:spPr/>
      <dgm:t>
        <a:bodyPr/>
        <a:lstStyle/>
        <a:p>
          <a:endParaRPr lang="es-EC"/>
        </a:p>
      </dgm:t>
    </dgm:pt>
    <dgm:pt modelId="{BA671737-9D82-437F-A025-1E669ECE7AA6}" type="pres">
      <dgm:prSet presAssocID="{5E1B4A0C-EFF1-4B36-A206-65F16FC57D89}" presName="root2" presStyleCnt="0"/>
      <dgm:spPr/>
      <dgm:t>
        <a:bodyPr/>
        <a:lstStyle/>
        <a:p>
          <a:endParaRPr lang="es-EC"/>
        </a:p>
      </dgm:t>
    </dgm:pt>
    <dgm:pt modelId="{0F7DF38D-5DF9-4F22-A517-93AC89155A0B}" type="pres">
      <dgm:prSet presAssocID="{5E1B4A0C-EFF1-4B36-A206-65F16FC57D89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DBEB65-315A-4A5C-A3B3-3352DFB2DB44}" type="pres">
      <dgm:prSet presAssocID="{5E1B4A0C-EFF1-4B36-A206-65F16FC57D89}" presName="level3hierChild" presStyleCnt="0"/>
      <dgm:spPr/>
      <dgm:t>
        <a:bodyPr/>
        <a:lstStyle/>
        <a:p>
          <a:endParaRPr lang="es-EC"/>
        </a:p>
      </dgm:t>
    </dgm:pt>
    <dgm:pt modelId="{142EF837-CF14-4C22-BDF0-69DED839F194}" type="pres">
      <dgm:prSet presAssocID="{9A6D47C8-C239-4F34-80A6-117BAB21566C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7172FAAD-FBBD-4433-813B-26DBD102FD00}" type="pres">
      <dgm:prSet presAssocID="{9A6D47C8-C239-4F34-80A6-117BAB21566C}" presName="connTx" presStyleLbl="parChTrans1D3" presStyleIdx="1" presStyleCnt="6"/>
      <dgm:spPr/>
      <dgm:t>
        <a:bodyPr/>
        <a:lstStyle/>
        <a:p>
          <a:endParaRPr lang="es-EC"/>
        </a:p>
      </dgm:t>
    </dgm:pt>
    <dgm:pt modelId="{84DCED92-6BA7-49EE-9C66-2E84C91AF0E8}" type="pres">
      <dgm:prSet presAssocID="{C9AF5AD1-C9AA-45B8-BAE5-F23E60AC185E}" presName="root2" presStyleCnt="0"/>
      <dgm:spPr/>
      <dgm:t>
        <a:bodyPr/>
        <a:lstStyle/>
        <a:p>
          <a:endParaRPr lang="es-EC"/>
        </a:p>
      </dgm:t>
    </dgm:pt>
    <dgm:pt modelId="{41FFDABB-36CD-449C-9FF8-349151F34C5E}" type="pres">
      <dgm:prSet presAssocID="{C9AF5AD1-C9AA-45B8-BAE5-F23E60AC185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81F762-2C26-4DC3-AAC4-4F9D03560A75}" type="pres">
      <dgm:prSet presAssocID="{C9AF5AD1-C9AA-45B8-BAE5-F23E60AC185E}" presName="level3hierChild" presStyleCnt="0"/>
      <dgm:spPr/>
      <dgm:t>
        <a:bodyPr/>
        <a:lstStyle/>
        <a:p>
          <a:endParaRPr lang="es-EC"/>
        </a:p>
      </dgm:t>
    </dgm:pt>
    <dgm:pt modelId="{64367607-F82D-4BC1-8021-6C5B0EFE2087}" type="pres">
      <dgm:prSet presAssocID="{2F490A3A-0515-46F2-A70D-02F3F60CE7C0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4E277951-BF72-40F8-8C9B-935455FB21B8}" type="pres">
      <dgm:prSet presAssocID="{2F490A3A-0515-46F2-A70D-02F3F60CE7C0}" presName="connTx" presStyleLbl="parChTrans1D3" presStyleIdx="2" presStyleCnt="6"/>
      <dgm:spPr/>
      <dgm:t>
        <a:bodyPr/>
        <a:lstStyle/>
        <a:p>
          <a:endParaRPr lang="es-EC"/>
        </a:p>
      </dgm:t>
    </dgm:pt>
    <dgm:pt modelId="{C3AEBE02-AD0A-449B-BE3C-1C3D0E046CC2}" type="pres">
      <dgm:prSet presAssocID="{EF6EC209-AFA8-4C78-B81E-2E1D02B1BD81}" presName="root2" presStyleCnt="0"/>
      <dgm:spPr/>
      <dgm:t>
        <a:bodyPr/>
        <a:lstStyle/>
        <a:p>
          <a:endParaRPr lang="es-EC"/>
        </a:p>
      </dgm:t>
    </dgm:pt>
    <dgm:pt modelId="{5FED8CD9-5BB0-4F0A-8CF3-CBF253BB2772}" type="pres">
      <dgm:prSet presAssocID="{EF6EC209-AFA8-4C78-B81E-2E1D02B1BD8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718D3B-E590-46AB-B657-937412F75611}" type="pres">
      <dgm:prSet presAssocID="{EF6EC209-AFA8-4C78-B81E-2E1D02B1BD81}" presName="level3hierChild" presStyleCnt="0"/>
      <dgm:spPr/>
      <dgm:t>
        <a:bodyPr/>
        <a:lstStyle/>
        <a:p>
          <a:endParaRPr lang="es-EC"/>
        </a:p>
      </dgm:t>
    </dgm:pt>
    <dgm:pt modelId="{58E1B1E5-4428-4E09-B19D-2FE036B641C3}" type="pres">
      <dgm:prSet presAssocID="{EC68A204-26D7-4C9C-BBE5-B0D3FBDE8170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12E5AB2D-6085-4806-89BD-84D758C6AE6B}" type="pres">
      <dgm:prSet presAssocID="{EC68A204-26D7-4C9C-BBE5-B0D3FBDE8170}" presName="connTx" presStyleLbl="parChTrans1D3" presStyleIdx="3" presStyleCnt="6"/>
      <dgm:spPr/>
      <dgm:t>
        <a:bodyPr/>
        <a:lstStyle/>
        <a:p>
          <a:endParaRPr lang="es-EC"/>
        </a:p>
      </dgm:t>
    </dgm:pt>
    <dgm:pt modelId="{C9F3ADFE-D267-48EE-A453-DC717D803F81}" type="pres">
      <dgm:prSet presAssocID="{CD4A9B38-D590-4A1D-8CAC-27E910FA834A}" presName="root2" presStyleCnt="0"/>
      <dgm:spPr/>
      <dgm:t>
        <a:bodyPr/>
        <a:lstStyle/>
        <a:p>
          <a:endParaRPr lang="es-EC"/>
        </a:p>
      </dgm:t>
    </dgm:pt>
    <dgm:pt modelId="{2370E395-FC75-4F98-9A3B-66BE5538200D}" type="pres">
      <dgm:prSet presAssocID="{CD4A9B38-D590-4A1D-8CAC-27E910FA834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862530-2819-42FC-91EE-3F822AA1167D}" type="pres">
      <dgm:prSet presAssocID="{CD4A9B38-D590-4A1D-8CAC-27E910FA834A}" presName="level3hierChild" presStyleCnt="0"/>
      <dgm:spPr/>
      <dgm:t>
        <a:bodyPr/>
        <a:lstStyle/>
        <a:p>
          <a:endParaRPr lang="es-EC"/>
        </a:p>
      </dgm:t>
    </dgm:pt>
    <dgm:pt modelId="{22414318-01A3-41D0-A451-CECE08554566}" type="pres">
      <dgm:prSet presAssocID="{8771EEBF-EB3E-4EE2-AF3B-5BB045F140B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93B3BBA-1335-4C23-8ECE-B876C5907DBF}" type="pres">
      <dgm:prSet presAssocID="{8771EEBF-EB3E-4EE2-AF3B-5BB045F140B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9B3597C-670C-49B9-9CAC-2C012C33478B}" type="pres">
      <dgm:prSet presAssocID="{0E3C81CD-06CD-4496-8E23-36B4ABA4D3EE}" presName="root2" presStyleCnt="0"/>
      <dgm:spPr/>
      <dgm:t>
        <a:bodyPr/>
        <a:lstStyle/>
        <a:p>
          <a:endParaRPr lang="es-EC"/>
        </a:p>
      </dgm:t>
    </dgm:pt>
    <dgm:pt modelId="{C4F1410A-D400-4DA6-A776-9887E9ECCBD8}" type="pres">
      <dgm:prSet presAssocID="{0E3C81CD-06CD-4496-8E23-36B4ABA4D3EE}" presName="LevelTwoTextNode" presStyleLbl="node2" presStyleIdx="1" presStyleCnt="2" custLinFactNeighborX="-35301" custLinFactNeighborY="1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FE917D-B505-4567-8E00-B794E6501ADE}" type="pres">
      <dgm:prSet presAssocID="{0E3C81CD-06CD-4496-8E23-36B4ABA4D3EE}" presName="level3hierChild" presStyleCnt="0"/>
      <dgm:spPr/>
      <dgm:t>
        <a:bodyPr/>
        <a:lstStyle/>
        <a:p>
          <a:endParaRPr lang="es-EC"/>
        </a:p>
      </dgm:t>
    </dgm:pt>
    <dgm:pt modelId="{3B30B0DD-7E21-4581-BA2D-3511A8EECA14}" type="pres">
      <dgm:prSet presAssocID="{C2014891-2670-4EC3-99D7-5EC20EA439C8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5B93625B-D1A1-4371-961A-4049D932A268}" type="pres">
      <dgm:prSet presAssocID="{C2014891-2670-4EC3-99D7-5EC20EA439C8}" presName="connTx" presStyleLbl="parChTrans1D3" presStyleIdx="4" presStyleCnt="6"/>
      <dgm:spPr/>
      <dgm:t>
        <a:bodyPr/>
        <a:lstStyle/>
        <a:p>
          <a:endParaRPr lang="es-EC"/>
        </a:p>
      </dgm:t>
    </dgm:pt>
    <dgm:pt modelId="{27F815A7-F90C-4016-B82A-37E4B746FD7B}" type="pres">
      <dgm:prSet presAssocID="{BDD8E2ED-1D20-41D9-AEB1-64D258E80342}" presName="root2" presStyleCnt="0"/>
      <dgm:spPr/>
      <dgm:t>
        <a:bodyPr/>
        <a:lstStyle/>
        <a:p>
          <a:endParaRPr lang="es-EC"/>
        </a:p>
      </dgm:t>
    </dgm:pt>
    <dgm:pt modelId="{22473784-D625-4D93-B4D6-82DFEA98C185}" type="pres">
      <dgm:prSet presAssocID="{BDD8E2ED-1D20-41D9-AEB1-64D258E80342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891C16-CCC4-496B-A00D-DCA4D463C12E}" type="pres">
      <dgm:prSet presAssocID="{BDD8E2ED-1D20-41D9-AEB1-64D258E80342}" presName="level3hierChild" presStyleCnt="0"/>
      <dgm:spPr/>
      <dgm:t>
        <a:bodyPr/>
        <a:lstStyle/>
        <a:p>
          <a:endParaRPr lang="es-EC"/>
        </a:p>
      </dgm:t>
    </dgm:pt>
    <dgm:pt modelId="{E35A3897-00C4-44A8-A47C-771DC0E9CF2C}" type="pres">
      <dgm:prSet presAssocID="{AFED0EE9-FDBA-4ADB-8BED-1A105BDC5B80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A1D502D3-2C01-4C8D-9549-94C0B1579FFE}" type="pres">
      <dgm:prSet presAssocID="{AFED0EE9-FDBA-4ADB-8BED-1A105BDC5B80}" presName="connTx" presStyleLbl="parChTrans1D3" presStyleIdx="5" presStyleCnt="6"/>
      <dgm:spPr/>
      <dgm:t>
        <a:bodyPr/>
        <a:lstStyle/>
        <a:p>
          <a:endParaRPr lang="es-EC"/>
        </a:p>
      </dgm:t>
    </dgm:pt>
    <dgm:pt modelId="{B08B08EF-6BBA-4462-B954-BAF9CA130B4C}" type="pres">
      <dgm:prSet presAssocID="{73DFCB73-8198-4F9E-827F-06109E02A860}" presName="root2" presStyleCnt="0"/>
      <dgm:spPr/>
      <dgm:t>
        <a:bodyPr/>
        <a:lstStyle/>
        <a:p>
          <a:endParaRPr lang="es-EC"/>
        </a:p>
      </dgm:t>
    </dgm:pt>
    <dgm:pt modelId="{6762531A-C2CD-412D-816D-D49EA6FBE2E6}" type="pres">
      <dgm:prSet presAssocID="{73DFCB73-8198-4F9E-827F-06109E02A860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66838C-F6E0-477E-B545-0D760CC729EF}" type="pres">
      <dgm:prSet presAssocID="{73DFCB73-8198-4F9E-827F-06109E02A860}" presName="level3hierChild" presStyleCnt="0"/>
      <dgm:spPr/>
      <dgm:t>
        <a:bodyPr/>
        <a:lstStyle/>
        <a:p>
          <a:endParaRPr lang="es-EC"/>
        </a:p>
      </dgm:t>
    </dgm:pt>
  </dgm:ptLst>
  <dgm:cxnLst>
    <dgm:cxn modelId="{F02ACB18-2D25-409C-9117-3D2F6A92D03C}" type="presOf" srcId="{5E1B4A0C-EFF1-4B36-A206-65F16FC57D89}" destId="{0F7DF38D-5DF9-4F22-A517-93AC89155A0B}" srcOrd="0" destOrd="0" presId="urn:microsoft.com/office/officeart/2008/layout/HorizontalMultiLevelHierarchy"/>
    <dgm:cxn modelId="{B504BBF2-73C2-4F01-BD18-55C9711253F0}" type="presOf" srcId="{AFED0EE9-FDBA-4ADB-8BED-1A105BDC5B80}" destId="{E35A3897-00C4-44A8-A47C-771DC0E9CF2C}" srcOrd="0" destOrd="0" presId="urn:microsoft.com/office/officeart/2008/layout/HorizontalMultiLevelHierarchy"/>
    <dgm:cxn modelId="{B8AC1C55-CB3A-461C-8A8C-D015A191FD4F}" type="presOf" srcId="{8DBCBA3C-9007-4585-97A9-4CA269242641}" destId="{63281455-C74D-43CB-8D19-703A1D79C1FE}" srcOrd="0" destOrd="0" presId="urn:microsoft.com/office/officeart/2008/layout/HorizontalMultiLevelHierarchy"/>
    <dgm:cxn modelId="{B623D82D-91B1-44BE-B022-F854E749E7CD}" srcId="{7C15B32B-C2EE-491D-A21A-F48CE06B49FE}" destId="{D3D9EA8C-7EF8-4D14-9B6D-DDECF9A08148}" srcOrd="0" destOrd="0" parTransId="{6676228E-6B53-467C-9CCA-A14A0ACCBFE3}" sibTransId="{7BDDED50-BFC2-4DB5-858A-58517D9866F5}"/>
    <dgm:cxn modelId="{D9E2CD39-6573-4F72-BF3A-EFCF06FB9B25}" type="presOf" srcId="{2F490A3A-0515-46F2-A70D-02F3F60CE7C0}" destId="{64367607-F82D-4BC1-8021-6C5B0EFE2087}" srcOrd="0" destOrd="0" presId="urn:microsoft.com/office/officeart/2008/layout/HorizontalMultiLevelHierarchy"/>
    <dgm:cxn modelId="{864AAC3B-00EC-4C07-B99C-9DE5102EC972}" type="presOf" srcId="{9A6D47C8-C239-4F34-80A6-117BAB21566C}" destId="{7172FAAD-FBBD-4433-813B-26DBD102FD00}" srcOrd="1" destOrd="0" presId="urn:microsoft.com/office/officeart/2008/layout/HorizontalMultiLevelHierarchy"/>
    <dgm:cxn modelId="{07195E17-E799-4A6D-A549-0CBF7BE003AF}" type="presOf" srcId="{6676228E-6B53-467C-9CCA-A14A0ACCBFE3}" destId="{31DB8A0D-2849-4518-A683-AC9F55BB1DC4}" srcOrd="1" destOrd="0" presId="urn:microsoft.com/office/officeart/2008/layout/HorizontalMultiLevelHierarchy"/>
    <dgm:cxn modelId="{42EC689F-CB54-4FFE-A7C2-31EB2D0D9E99}" srcId="{0E3C81CD-06CD-4496-8E23-36B4ABA4D3EE}" destId="{73DFCB73-8198-4F9E-827F-06109E02A860}" srcOrd="1" destOrd="0" parTransId="{AFED0EE9-FDBA-4ADB-8BED-1A105BDC5B80}" sibTransId="{F1287B9E-6A7D-4C2C-ACFA-2187AA899E3B}"/>
    <dgm:cxn modelId="{F58265AA-9F20-4F0C-8CDE-6894BADA3675}" type="presOf" srcId="{2F490A3A-0515-46F2-A70D-02F3F60CE7C0}" destId="{4E277951-BF72-40F8-8C9B-935455FB21B8}" srcOrd="1" destOrd="0" presId="urn:microsoft.com/office/officeart/2008/layout/HorizontalMultiLevelHierarchy"/>
    <dgm:cxn modelId="{A0A1870F-B8DF-4AB7-BAF7-20FA67D8DF53}" srcId="{D3D9EA8C-7EF8-4D14-9B6D-DDECF9A08148}" destId="{C9AF5AD1-C9AA-45B8-BAE5-F23E60AC185E}" srcOrd="1" destOrd="0" parTransId="{9A6D47C8-C239-4F34-80A6-117BAB21566C}" sibTransId="{A0788389-5105-4CD0-A3B6-08BBACBD89DE}"/>
    <dgm:cxn modelId="{AB7FF1A7-F9F9-4248-9E18-13C5F0A1C959}" srcId="{8DBCBA3C-9007-4585-97A9-4CA269242641}" destId="{7C15B32B-C2EE-491D-A21A-F48CE06B49FE}" srcOrd="0" destOrd="0" parTransId="{43CF7637-3406-4BC9-8FF2-680775E89E52}" sibTransId="{E5CBE6D0-2DBB-44AE-B774-3337250A0010}"/>
    <dgm:cxn modelId="{68632ACA-7DC0-4FCF-8A36-20E2DD1A7E15}" type="presOf" srcId="{BDD8E2ED-1D20-41D9-AEB1-64D258E80342}" destId="{22473784-D625-4D93-B4D6-82DFEA98C185}" srcOrd="0" destOrd="0" presId="urn:microsoft.com/office/officeart/2008/layout/HorizontalMultiLevelHierarchy"/>
    <dgm:cxn modelId="{2887BF8C-2114-469D-8BDE-B690836E5B79}" type="presOf" srcId="{AFED0EE9-FDBA-4ADB-8BED-1A105BDC5B80}" destId="{A1D502D3-2C01-4C8D-9549-94C0B1579FFE}" srcOrd="1" destOrd="0" presId="urn:microsoft.com/office/officeart/2008/layout/HorizontalMultiLevelHierarchy"/>
    <dgm:cxn modelId="{FAEA9666-2103-4F17-94C0-58EFD6F5BAE2}" type="presOf" srcId="{4F3E17BC-03F0-4905-9C99-8A2064A52AF7}" destId="{3CEDF8A6-4E4F-48F8-840C-B8730E6F473F}" srcOrd="1" destOrd="0" presId="urn:microsoft.com/office/officeart/2008/layout/HorizontalMultiLevelHierarchy"/>
    <dgm:cxn modelId="{5B79F429-2546-482A-9722-41BA144EAE51}" type="presOf" srcId="{9A6D47C8-C239-4F34-80A6-117BAB21566C}" destId="{142EF837-CF14-4C22-BDF0-69DED839F194}" srcOrd="0" destOrd="0" presId="urn:microsoft.com/office/officeart/2008/layout/HorizontalMultiLevelHierarchy"/>
    <dgm:cxn modelId="{7E74DFB6-CBB9-4EA6-9B1E-80F4F4B1B985}" type="presOf" srcId="{8771EEBF-EB3E-4EE2-AF3B-5BB045F140B2}" destId="{22414318-01A3-41D0-A451-CECE08554566}" srcOrd="0" destOrd="0" presId="urn:microsoft.com/office/officeart/2008/layout/HorizontalMultiLevelHierarchy"/>
    <dgm:cxn modelId="{2F2F23A5-1493-4F63-802D-296AF13F2AB9}" srcId="{7C15B32B-C2EE-491D-A21A-F48CE06B49FE}" destId="{0E3C81CD-06CD-4496-8E23-36B4ABA4D3EE}" srcOrd="1" destOrd="0" parTransId="{8771EEBF-EB3E-4EE2-AF3B-5BB045F140B2}" sibTransId="{ADB3DF27-2EAD-4067-A899-7DE4029CEC97}"/>
    <dgm:cxn modelId="{3A9CC036-3E81-4760-869A-332867CA95A8}" type="presOf" srcId="{0E3C81CD-06CD-4496-8E23-36B4ABA4D3EE}" destId="{C4F1410A-D400-4DA6-A776-9887E9ECCBD8}" srcOrd="0" destOrd="0" presId="urn:microsoft.com/office/officeart/2008/layout/HorizontalMultiLevelHierarchy"/>
    <dgm:cxn modelId="{595770B9-E0C4-437C-BD74-4788EF6C4FB8}" type="presOf" srcId="{EC68A204-26D7-4C9C-BBE5-B0D3FBDE8170}" destId="{58E1B1E5-4428-4E09-B19D-2FE036B641C3}" srcOrd="0" destOrd="0" presId="urn:microsoft.com/office/officeart/2008/layout/HorizontalMultiLevelHierarchy"/>
    <dgm:cxn modelId="{E2C8A8A8-3C92-4E79-92DB-D5359F2AEF39}" type="presOf" srcId="{7C15B32B-C2EE-491D-A21A-F48CE06B49FE}" destId="{541CB1A5-9CCB-4162-BA93-6CFDB67F1C98}" srcOrd="0" destOrd="0" presId="urn:microsoft.com/office/officeart/2008/layout/HorizontalMultiLevelHierarchy"/>
    <dgm:cxn modelId="{DE8BA648-98CE-4906-8A01-AE8CF970F9FF}" type="presOf" srcId="{8771EEBF-EB3E-4EE2-AF3B-5BB045F140B2}" destId="{E93B3BBA-1335-4C23-8ECE-B876C5907DBF}" srcOrd="1" destOrd="0" presId="urn:microsoft.com/office/officeart/2008/layout/HorizontalMultiLevelHierarchy"/>
    <dgm:cxn modelId="{78C1EA4B-44E1-4D4C-B168-90450F6DC0F2}" srcId="{D3D9EA8C-7EF8-4D14-9B6D-DDECF9A08148}" destId="{CD4A9B38-D590-4A1D-8CAC-27E910FA834A}" srcOrd="3" destOrd="0" parTransId="{EC68A204-26D7-4C9C-BBE5-B0D3FBDE8170}" sibTransId="{F5B917E0-4CFB-42D2-9681-6FE519610ACC}"/>
    <dgm:cxn modelId="{97C5D875-29D6-4AF7-B455-A0CCEA13FCDC}" type="presOf" srcId="{C2014891-2670-4EC3-99D7-5EC20EA439C8}" destId="{5B93625B-D1A1-4371-961A-4049D932A268}" srcOrd="1" destOrd="0" presId="urn:microsoft.com/office/officeart/2008/layout/HorizontalMultiLevelHierarchy"/>
    <dgm:cxn modelId="{B64B375D-EF46-4D5F-9A52-916DF64E3DF4}" srcId="{D3D9EA8C-7EF8-4D14-9B6D-DDECF9A08148}" destId="{5E1B4A0C-EFF1-4B36-A206-65F16FC57D89}" srcOrd="0" destOrd="0" parTransId="{4F3E17BC-03F0-4905-9C99-8A2064A52AF7}" sibTransId="{F4FD25C1-57DE-4BD8-964E-3870ACC338FE}"/>
    <dgm:cxn modelId="{333AD4FF-BABC-4185-BCFF-84CD31080212}" srcId="{0E3C81CD-06CD-4496-8E23-36B4ABA4D3EE}" destId="{BDD8E2ED-1D20-41D9-AEB1-64D258E80342}" srcOrd="0" destOrd="0" parTransId="{C2014891-2670-4EC3-99D7-5EC20EA439C8}" sibTransId="{700B69CA-A327-4C82-AE62-987C0503065A}"/>
    <dgm:cxn modelId="{1F2C27FA-B45A-4984-B2A5-8CB0E86CAB4B}" type="presOf" srcId="{4F3E17BC-03F0-4905-9C99-8A2064A52AF7}" destId="{7F7B65DE-067E-4FCD-8D32-040895D654D9}" srcOrd="0" destOrd="0" presId="urn:microsoft.com/office/officeart/2008/layout/HorizontalMultiLevelHierarchy"/>
    <dgm:cxn modelId="{078D9A65-611A-4E35-BB42-BC30B64B9B1F}" type="presOf" srcId="{73DFCB73-8198-4F9E-827F-06109E02A860}" destId="{6762531A-C2CD-412D-816D-D49EA6FBE2E6}" srcOrd="0" destOrd="0" presId="urn:microsoft.com/office/officeart/2008/layout/HorizontalMultiLevelHierarchy"/>
    <dgm:cxn modelId="{D14EEEA5-0376-4261-9BE0-433359893753}" type="presOf" srcId="{C2014891-2670-4EC3-99D7-5EC20EA439C8}" destId="{3B30B0DD-7E21-4581-BA2D-3511A8EECA14}" srcOrd="0" destOrd="0" presId="urn:microsoft.com/office/officeart/2008/layout/HorizontalMultiLevelHierarchy"/>
    <dgm:cxn modelId="{5BFDBBDF-B9EB-4E7D-97B4-B52F809DD4EF}" type="presOf" srcId="{EC68A204-26D7-4C9C-BBE5-B0D3FBDE8170}" destId="{12E5AB2D-6085-4806-89BD-84D758C6AE6B}" srcOrd="1" destOrd="0" presId="urn:microsoft.com/office/officeart/2008/layout/HorizontalMultiLevelHierarchy"/>
    <dgm:cxn modelId="{A3299888-31D5-46E2-9A7A-6FE3BE3695D7}" type="presOf" srcId="{EF6EC209-AFA8-4C78-B81E-2E1D02B1BD81}" destId="{5FED8CD9-5BB0-4F0A-8CF3-CBF253BB2772}" srcOrd="0" destOrd="0" presId="urn:microsoft.com/office/officeart/2008/layout/HorizontalMultiLevelHierarchy"/>
    <dgm:cxn modelId="{76A5B57A-BD0F-4027-9657-9DF5B5610226}" type="presOf" srcId="{6676228E-6B53-467C-9CCA-A14A0ACCBFE3}" destId="{CB14B806-2C0B-45E7-9408-311934410477}" srcOrd="0" destOrd="0" presId="urn:microsoft.com/office/officeart/2008/layout/HorizontalMultiLevelHierarchy"/>
    <dgm:cxn modelId="{3ED1FE13-6D7E-4D23-A64E-836146A7E246}" type="presOf" srcId="{C9AF5AD1-C9AA-45B8-BAE5-F23E60AC185E}" destId="{41FFDABB-36CD-449C-9FF8-349151F34C5E}" srcOrd="0" destOrd="0" presId="urn:microsoft.com/office/officeart/2008/layout/HorizontalMultiLevelHierarchy"/>
    <dgm:cxn modelId="{6B0640CE-EBD8-4EDB-8059-5EE80E3A5482}" srcId="{D3D9EA8C-7EF8-4D14-9B6D-DDECF9A08148}" destId="{EF6EC209-AFA8-4C78-B81E-2E1D02B1BD81}" srcOrd="2" destOrd="0" parTransId="{2F490A3A-0515-46F2-A70D-02F3F60CE7C0}" sibTransId="{728CBFB8-4945-4D8D-A34B-9C29DA08392C}"/>
    <dgm:cxn modelId="{B655B125-BB34-464A-8C7D-B727C39C2B9C}" type="presOf" srcId="{CD4A9B38-D590-4A1D-8CAC-27E910FA834A}" destId="{2370E395-FC75-4F98-9A3B-66BE5538200D}" srcOrd="0" destOrd="0" presId="urn:microsoft.com/office/officeart/2008/layout/HorizontalMultiLevelHierarchy"/>
    <dgm:cxn modelId="{19E60996-848D-42D2-A8CC-A55A70F257E6}" type="presOf" srcId="{D3D9EA8C-7EF8-4D14-9B6D-DDECF9A08148}" destId="{B36D6B00-9450-4BFD-942D-B2A2EE6863E1}" srcOrd="0" destOrd="0" presId="urn:microsoft.com/office/officeart/2008/layout/HorizontalMultiLevelHierarchy"/>
    <dgm:cxn modelId="{2BF9D4D4-E980-4937-8111-D5AE18995F1E}" type="presParOf" srcId="{63281455-C74D-43CB-8D19-703A1D79C1FE}" destId="{B83E24F8-6A4F-495D-8ACC-9A4313A67348}" srcOrd="0" destOrd="0" presId="urn:microsoft.com/office/officeart/2008/layout/HorizontalMultiLevelHierarchy"/>
    <dgm:cxn modelId="{B077712B-D14F-474A-A5FF-3414CE84D985}" type="presParOf" srcId="{B83E24F8-6A4F-495D-8ACC-9A4313A67348}" destId="{541CB1A5-9CCB-4162-BA93-6CFDB67F1C98}" srcOrd="0" destOrd="0" presId="urn:microsoft.com/office/officeart/2008/layout/HorizontalMultiLevelHierarchy"/>
    <dgm:cxn modelId="{6A8A72BD-BAE4-4EEC-B27B-AB99CB788341}" type="presParOf" srcId="{B83E24F8-6A4F-495D-8ACC-9A4313A67348}" destId="{FF1C83CC-6A53-43E0-AAD6-BB14B2E0A3AB}" srcOrd="1" destOrd="0" presId="urn:microsoft.com/office/officeart/2008/layout/HorizontalMultiLevelHierarchy"/>
    <dgm:cxn modelId="{FA47E3E1-C7AB-442A-A7C3-81FFAF36D684}" type="presParOf" srcId="{FF1C83CC-6A53-43E0-AAD6-BB14B2E0A3AB}" destId="{CB14B806-2C0B-45E7-9408-311934410477}" srcOrd="0" destOrd="0" presId="urn:microsoft.com/office/officeart/2008/layout/HorizontalMultiLevelHierarchy"/>
    <dgm:cxn modelId="{F877B8BF-02AD-49C3-9118-896051237778}" type="presParOf" srcId="{CB14B806-2C0B-45E7-9408-311934410477}" destId="{31DB8A0D-2849-4518-A683-AC9F55BB1DC4}" srcOrd="0" destOrd="0" presId="urn:microsoft.com/office/officeart/2008/layout/HorizontalMultiLevelHierarchy"/>
    <dgm:cxn modelId="{F215AB94-76B0-480A-AFC5-2A7221782D19}" type="presParOf" srcId="{FF1C83CC-6A53-43E0-AAD6-BB14B2E0A3AB}" destId="{62A79C88-AFC2-4F69-811F-CD84E54B131E}" srcOrd="1" destOrd="0" presId="urn:microsoft.com/office/officeart/2008/layout/HorizontalMultiLevelHierarchy"/>
    <dgm:cxn modelId="{B30BFE05-374B-4F52-A473-3605EC9E311F}" type="presParOf" srcId="{62A79C88-AFC2-4F69-811F-CD84E54B131E}" destId="{B36D6B00-9450-4BFD-942D-B2A2EE6863E1}" srcOrd="0" destOrd="0" presId="urn:microsoft.com/office/officeart/2008/layout/HorizontalMultiLevelHierarchy"/>
    <dgm:cxn modelId="{FCB33C32-801C-41F7-BE0B-EB85F649C8BC}" type="presParOf" srcId="{62A79C88-AFC2-4F69-811F-CD84E54B131E}" destId="{EDE0C20B-35CA-4BDD-998B-A1366E58D72F}" srcOrd="1" destOrd="0" presId="urn:microsoft.com/office/officeart/2008/layout/HorizontalMultiLevelHierarchy"/>
    <dgm:cxn modelId="{17C9673F-9129-42FA-8DB1-93B21E265842}" type="presParOf" srcId="{EDE0C20B-35CA-4BDD-998B-A1366E58D72F}" destId="{7F7B65DE-067E-4FCD-8D32-040895D654D9}" srcOrd="0" destOrd="0" presId="urn:microsoft.com/office/officeart/2008/layout/HorizontalMultiLevelHierarchy"/>
    <dgm:cxn modelId="{98D3ADFA-305A-474A-8ADD-1094C35FE33D}" type="presParOf" srcId="{7F7B65DE-067E-4FCD-8D32-040895D654D9}" destId="{3CEDF8A6-4E4F-48F8-840C-B8730E6F473F}" srcOrd="0" destOrd="0" presId="urn:microsoft.com/office/officeart/2008/layout/HorizontalMultiLevelHierarchy"/>
    <dgm:cxn modelId="{F53EDF13-1EC2-46FC-8970-9DA6CBE45504}" type="presParOf" srcId="{EDE0C20B-35CA-4BDD-998B-A1366E58D72F}" destId="{BA671737-9D82-437F-A025-1E669ECE7AA6}" srcOrd="1" destOrd="0" presId="urn:microsoft.com/office/officeart/2008/layout/HorizontalMultiLevelHierarchy"/>
    <dgm:cxn modelId="{6FC35164-B6AD-453E-A60C-EB19BB2A46EC}" type="presParOf" srcId="{BA671737-9D82-437F-A025-1E669ECE7AA6}" destId="{0F7DF38D-5DF9-4F22-A517-93AC89155A0B}" srcOrd="0" destOrd="0" presId="urn:microsoft.com/office/officeart/2008/layout/HorizontalMultiLevelHierarchy"/>
    <dgm:cxn modelId="{576BAFC9-5429-40A1-AE41-1A3F5693682C}" type="presParOf" srcId="{BA671737-9D82-437F-A025-1E669ECE7AA6}" destId="{6ADBEB65-315A-4A5C-A3B3-3352DFB2DB44}" srcOrd="1" destOrd="0" presId="urn:microsoft.com/office/officeart/2008/layout/HorizontalMultiLevelHierarchy"/>
    <dgm:cxn modelId="{4259F793-463F-40EB-BE6B-9D74386C8CDF}" type="presParOf" srcId="{EDE0C20B-35CA-4BDD-998B-A1366E58D72F}" destId="{142EF837-CF14-4C22-BDF0-69DED839F194}" srcOrd="2" destOrd="0" presId="urn:microsoft.com/office/officeart/2008/layout/HorizontalMultiLevelHierarchy"/>
    <dgm:cxn modelId="{ABA2AA7A-4030-45ED-BE52-EED3AA8DF50B}" type="presParOf" srcId="{142EF837-CF14-4C22-BDF0-69DED839F194}" destId="{7172FAAD-FBBD-4433-813B-26DBD102FD00}" srcOrd="0" destOrd="0" presId="urn:microsoft.com/office/officeart/2008/layout/HorizontalMultiLevelHierarchy"/>
    <dgm:cxn modelId="{D6B74D4A-6C9F-4444-A4AA-B74ED5B9D126}" type="presParOf" srcId="{EDE0C20B-35CA-4BDD-998B-A1366E58D72F}" destId="{84DCED92-6BA7-49EE-9C66-2E84C91AF0E8}" srcOrd="3" destOrd="0" presId="urn:microsoft.com/office/officeart/2008/layout/HorizontalMultiLevelHierarchy"/>
    <dgm:cxn modelId="{DDF9894B-3EE7-449A-B326-20A0FB62126B}" type="presParOf" srcId="{84DCED92-6BA7-49EE-9C66-2E84C91AF0E8}" destId="{41FFDABB-36CD-449C-9FF8-349151F34C5E}" srcOrd="0" destOrd="0" presId="urn:microsoft.com/office/officeart/2008/layout/HorizontalMultiLevelHierarchy"/>
    <dgm:cxn modelId="{9D1B62AC-A3FD-4AF5-BC01-DE7C940632E5}" type="presParOf" srcId="{84DCED92-6BA7-49EE-9C66-2E84C91AF0E8}" destId="{2381F762-2C26-4DC3-AAC4-4F9D03560A75}" srcOrd="1" destOrd="0" presId="urn:microsoft.com/office/officeart/2008/layout/HorizontalMultiLevelHierarchy"/>
    <dgm:cxn modelId="{191E9081-F46D-4DB5-A3CF-9417417C73FB}" type="presParOf" srcId="{EDE0C20B-35CA-4BDD-998B-A1366E58D72F}" destId="{64367607-F82D-4BC1-8021-6C5B0EFE2087}" srcOrd="4" destOrd="0" presId="urn:microsoft.com/office/officeart/2008/layout/HorizontalMultiLevelHierarchy"/>
    <dgm:cxn modelId="{BEE0AC14-9916-4296-ABE4-A4DC92DBB8BB}" type="presParOf" srcId="{64367607-F82D-4BC1-8021-6C5B0EFE2087}" destId="{4E277951-BF72-40F8-8C9B-935455FB21B8}" srcOrd="0" destOrd="0" presId="urn:microsoft.com/office/officeart/2008/layout/HorizontalMultiLevelHierarchy"/>
    <dgm:cxn modelId="{0F0A8DC5-591A-49FF-9815-A85E45F0FBFD}" type="presParOf" srcId="{EDE0C20B-35CA-4BDD-998B-A1366E58D72F}" destId="{C3AEBE02-AD0A-449B-BE3C-1C3D0E046CC2}" srcOrd="5" destOrd="0" presId="urn:microsoft.com/office/officeart/2008/layout/HorizontalMultiLevelHierarchy"/>
    <dgm:cxn modelId="{AE344784-9F48-4190-84AC-E4AA95DBE196}" type="presParOf" srcId="{C3AEBE02-AD0A-449B-BE3C-1C3D0E046CC2}" destId="{5FED8CD9-5BB0-4F0A-8CF3-CBF253BB2772}" srcOrd="0" destOrd="0" presId="urn:microsoft.com/office/officeart/2008/layout/HorizontalMultiLevelHierarchy"/>
    <dgm:cxn modelId="{F9555123-665B-4734-AB85-25283DEB6216}" type="presParOf" srcId="{C3AEBE02-AD0A-449B-BE3C-1C3D0E046CC2}" destId="{2A718D3B-E590-46AB-B657-937412F75611}" srcOrd="1" destOrd="0" presId="urn:microsoft.com/office/officeart/2008/layout/HorizontalMultiLevelHierarchy"/>
    <dgm:cxn modelId="{FD603B19-7A81-4DBD-B1A3-09C36E51A83A}" type="presParOf" srcId="{EDE0C20B-35CA-4BDD-998B-A1366E58D72F}" destId="{58E1B1E5-4428-4E09-B19D-2FE036B641C3}" srcOrd="6" destOrd="0" presId="urn:microsoft.com/office/officeart/2008/layout/HorizontalMultiLevelHierarchy"/>
    <dgm:cxn modelId="{683418B3-C9E4-4587-A30D-D0A061ECD7B4}" type="presParOf" srcId="{58E1B1E5-4428-4E09-B19D-2FE036B641C3}" destId="{12E5AB2D-6085-4806-89BD-84D758C6AE6B}" srcOrd="0" destOrd="0" presId="urn:microsoft.com/office/officeart/2008/layout/HorizontalMultiLevelHierarchy"/>
    <dgm:cxn modelId="{E6EBACAC-D26B-4111-9AF8-0792ECC5C81C}" type="presParOf" srcId="{EDE0C20B-35CA-4BDD-998B-A1366E58D72F}" destId="{C9F3ADFE-D267-48EE-A453-DC717D803F81}" srcOrd="7" destOrd="0" presId="urn:microsoft.com/office/officeart/2008/layout/HorizontalMultiLevelHierarchy"/>
    <dgm:cxn modelId="{800DE173-8C8D-474A-9D21-CCA3CC1F2771}" type="presParOf" srcId="{C9F3ADFE-D267-48EE-A453-DC717D803F81}" destId="{2370E395-FC75-4F98-9A3B-66BE5538200D}" srcOrd="0" destOrd="0" presId="urn:microsoft.com/office/officeart/2008/layout/HorizontalMultiLevelHierarchy"/>
    <dgm:cxn modelId="{525FEAC1-6252-481C-B149-78F420E543C9}" type="presParOf" srcId="{C9F3ADFE-D267-48EE-A453-DC717D803F81}" destId="{4B862530-2819-42FC-91EE-3F822AA1167D}" srcOrd="1" destOrd="0" presId="urn:microsoft.com/office/officeart/2008/layout/HorizontalMultiLevelHierarchy"/>
    <dgm:cxn modelId="{1BB87867-9DBD-45C9-B8FE-4811F97A3267}" type="presParOf" srcId="{FF1C83CC-6A53-43E0-AAD6-BB14B2E0A3AB}" destId="{22414318-01A3-41D0-A451-CECE08554566}" srcOrd="2" destOrd="0" presId="urn:microsoft.com/office/officeart/2008/layout/HorizontalMultiLevelHierarchy"/>
    <dgm:cxn modelId="{AFA59C87-DDD0-412F-A08A-CE61D6B02B73}" type="presParOf" srcId="{22414318-01A3-41D0-A451-CECE08554566}" destId="{E93B3BBA-1335-4C23-8ECE-B876C5907DBF}" srcOrd="0" destOrd="0" presId="urn:microsoft.com/office/officeart/2008/layout/HorizontalMultiLevelHierarchy"/>
    <dgm:cxn modelId="{FBD40953-63D5-4D60-A79D-C8E182F3A5C0}" type="presParOf" srcId="{FF1C83CC-6A53-43E0-AAD6-BB14B2E0A3AB}" destId="{A9B3597C-670C-49B9-9CAC-2C012C33478B}" srcOrd="3" destOrd="0" presId="urn:microsoft.com/office/officeart/2008/layout/HorizontalMultiLevelHierarchy"/>
    <dgm:cxn modelId="{E26E7603-9FCB-492D-8EC7-8B8C38019779}" type="presParOf" srcId="{A9B3597C-670C-49B9-9CAC-2C012C33478B}" destId="{C4F1410A-D400-4DA6-A776-9887E9ECCBD8}" srcOrd="0" destOrd="0" presId="urn:microsoft.com/office/officeart/2008/layout/HorizontalMultiLevelHierarchy"/>
    <dgm:cxn modelId="{A1585DE1-D1F9-4758-AA46-57CD06665E92}" type="presParOf" srcId="{A9B3597C-670C-49B9-9CAC-2C012C33478B}" destId="{8FFE917D-B505-4567-8E00-B794E6501ADE}" srcOrd="1" destOrd="0" presId="urn:microsoft.com/office/officeart/2008/layout/HorizontalMultiLevelHierarchy"/>
    <dgm:cxn modelId="{3B30F6FB-AC86-4F55-A9F2-CD6E96543509}" type="presParOf" srcId="{8FFE917D-B505-4567-8E00-B794E6501ADE}" destId="{3B30B0DD-7E21-4581-BA2D-3511A8EECA14}" srcOrd="0" destOrd="0" presId="urn:microsoft.com/office/officeart/2008/layout/HorizontalMultiLevelHierarchy"/>
    <dgm:cxn modelId="{FB4B691E-98A6-4F32-9EA7-C2F2B403296C}" type="presParOf" srcId="{3B30B0DD-7E21-4581-BA2D-3511A8EECA14}" destId="{5B93625B-D1A1-4371-961A-4049D932A268}" srcOrd="0" destOrd="0" presId="urn:microsoft.com/office/officeart/2008/layout/HorizontalMultiLevelHierarchy"/>
    <dgm:cxn modelId="{E4AC05A4-22E3-46B8-8DA2-15C2B58DE1C2}" type="presParOf" srcId="{8FFE917D-B505-4567-8E00-B794E6501ADE}" destId="{27F815A7-F90C-4016-B82A-37E4B746FD7B}" srcOrd="1" destOrd="0" presId="urn:microsoft.com/office/officeart/2008/layout/HorizontalMultiLevelHierarchy"/>
    <dgm:cxn modelId="{9B079AF6-62B0-47B8-BCCC-700FAC837A98}" type="presParOf" srcId="{27F815A7-F90C-4016-B82A-37E4B746FD7B}" destId="{22473784-D625-4D93-B4D6-82DFEA98C185}" srcOrd="0" destOrd="0" presId="urn:microsoft.com/office/officeart/2008/layout/HorizontalMultiLevelHierarchy"/>
    <dgm:cxn modelId="{53E4EC53-A0FB-4C99-90C5-913DE5394557}" type="presParOf" srcId="{27F815A7-F90C-4016-B82A-37E4B746FD7B}" destId="{8D891C16-CCC4-496B-A00D-DCA4D463C12E}" srcOrd="1" destOrd="0" presId="urn:microsoft.com/office/officeart/2008/layout/HorizontalMultiLevelHierarchy"/>
    <dgm:cxn modelId="{23ECC087-2ED3-40A2-8537-ABA4DA33DD94}" type="presParOf" srcId="{8FFE917D-B505-4567-8E00-B794E6501ADE}" destId="{E35A3897-00C4-44A8-A47C-771DC0E9CF2C}" srcOrd="2" destOrd="0" presId="urn:microsoft.com/office/officeart/2008/layout/HorizontalMultiLevelHierarchy"/>
    <dgm:cxn modelId="{E604A158-A6C9-4C67-9C80-455764F12B94}" type="presParOf" srcId="{E35A3897-00C4-44A8-A47C-771DC0E9CF2C}" destId="{A1D502D3-2C01-4C8D-9549-94C0B1579FFE}" srcOrd="0" destOrd="0" presId="urn:microsoft.com/office/officeart/2008/layout/HorizontalMultiLevelHierarchy"/>
    <dgm:cxn modelId="{9F65D23E-596F-4EE5-B97A-CB59C45E5CCE}" type="presParOf" srcId="{8FFE917D-B505-4567-8E00-B794E6501ADE}" destId="{B08B08EF-6BBA-4462-B954-BAF9CA130B4C}" srcOrd="3" destOrd="0" presId="urn:microsoft.com/office/officeart/2008/layout/HorizontalMultiLevelHierarchy"/>
    <dgm:cxn modelId="{AF4FDD9C-96E7-473A-BAB2-1542273200DF}" type="presParOf" srcId="{B08B08EF-6BBA-4462-B954-BAF9CA130B4C}" destId="{6762531A-C2CD-412D-816D-D49EA6FBE2E6}" srcOrd="0" destOrd="0" presId="urn:microsoft.com/office/officeart/2008/layout/HorizontalMultiLevelHierarchy"/>
    <dgm:cxn modelId="{D988FCD9-6EA6-447B-831A-C35CF12B8BD0}" type="presParOf" srcId="{B08B08EF-6BBA-4462-B954-BAF9CA130B4C}" destId="{0C66838C-F6E0-477E-B545-0D760CC729EF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8B8AAA-547F-42F3-B897-2A707CEE7C4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9712D69F-411F-4DD4-8EA3-BF16AA5A3E50}">
      <dgm:prSet phldrT="[Texto]" custT="1"/>
      <dgm:spPr/>
      <dgm:t>
        <a:bodyPr/>
        <a:lstStyle/>
        <a:p>
          <a:pPr algn="ctr"/>
          <a:r>
            <a:rPr lang="es-EC" sz="3200" b="1" dirty="0" smtClean="0"/>
            <a:t>Áreas Reservadas Militares de Defensa</a:t>
          </a:r>
          <a:endParaRPr lang="es-EC" sz="3200" b="1" dirty="0"/>
        </a:p>
      </dgm:t>
    </dgm:pt>
    <dgm:pt modelId="{C47AD8F7-F621-4574-AC9B-1852457F7F5D}" type="parTrans" cxnId="{2FBF76D1-949A-4146-B78F-4C073776E3E3}">
      <dgm:prSet/>
      <dgm:spPr/>
      <dgm:t>
        <a:bodyPr/>
        <a:lstStyle/>
        <a:p>
          <a:pPr algn="ctr"/>
          <a:endParaRPr lang="es-EC" sz="1700"/>
        </a:p>
      </dgm:t>
    </dgm:pt>
    <dgm:pt modelId="{7FB6F4D8-0CF1-427A-8A11-465D7EB8A351}" type="sibTrans" cxnId="{2FBF76D1-949A-4146-B78F-4C073776E3E3}">
      <dgm:prSet/>
      <dgm:spPr/>
      <dgm:t>
        <a:bodyPr/>
        <a:lstStyle/>
        <a:p>
          <a:pPr algn="ctr"/>
          <a:endParaRPr lang="es-EC" sz="1700"/>
        </a:p>
      </dgm:t>
    </dgm:pt>
    <dgm:pt modelId="{1F09108E-5017-423C-A8F1-96D9BE870EC5}">
      <dgm:prSet phldrT="[Texto]" custT="1"/>
      <dgm:spPr/>
      <dgm:t>
        <a:bodyPr/>
        <a:lstStyle/>
        <a:p>
          <a:pPr algn="ctr"/>
          <a:r>
            <a:rPr lang="es-EC" sz="1700" dirty="0" smtClean="0"/>
            <a:t>Sistema </a:t>
          </a:r>
          <a:r>
            <a:rPr lang="es-EC" sz="1700" dirty="0" err="1" smtClean="0"/>
            <a:t>Radárico</a:t>
          </a:r>
          <a:r>
            <a:rPr lang="es-EC" sz="1700" dirty="0" smtClean="0"/>
            <a:t> de la defensa Aérea</a:t>
          </a:r>
          <a:endParaRPr lang="es-EC" sz="1700" dirty="0"/>
        </a:p>
      </dgm:t>
    </dgm:pt>
    <dgm:pt modelId="{09463842-30CD-48B5-8DE8-14F8D1A8895A}" type="parTrans" cxnId="{2A67804A-85FE-4823-A648-AE7F5218DF3A}">
      <dgm:prSet custT="1"/>
      <dgm:spPr/>
      <dgm:t>
        <a:bodyPr/>
        <a:lstStyle/>
        <a:p>
          <a:pPr algn="ctr"/>
          <a:endParaRPr lang="es-EC" sz="1700"/>
        </a:p>
      </dgm:t>
    </dgm:pt>
    <dgm:pt modelId="{1B582423-4703-4706-A8EC-AFC38C850A0A}" type="sibTrans" cxnId="{2A67804A-85FE-4823-A648-AE7F5218DF3A}">
      <dgm:prSet/>
      <dgm:spPr/>
      <dgm:t>
        <a:bodyPr/>
        <a:lstStyle/>
        <a:p>
          <a:pPr algn="ctr"/>
          <a:endParaRPr lang="es-EC" sz="1700"/>
        </a:p>
      </dgm:t>
    </dgm:pt>
    <dgm:pt modelId="{B25076B5-7476-4A76-A2C8-B1949C498CC5}">
      <dgm:prSet phldrT="[Texto]" custT="1"/>
      <dgm:spPr/>
      <dgm:t>
        <a:bodyPr/>
        <a:lstStyle/>
        <a:p>
          <a:pPr algn="ctr"/>
          <a:r>
            <a:rPr lang="es-EC" sz="1700" dirty="0" smtClean="0"/>
            <a:t>Bases Fijas de Guerra Electrónica</a:t>
          </a:r>
          <a:endParaRPr lang="es-EC" sz="1700" dirty="0"/>
        </a:p>
      </dgm:t>
    </dgm:pt>
    <dgm:pt modelId="{A9A4411E-B554-421E-B6CB-D6D1CB0D6E8B}" type="parTrans" cxnId="{954FFEEE-C606-415D-B8F2-5BFB0A707651}">
      <dgm:prSet custT="1"/>
      <dgm:spPr/>
      <dgm:t>
        <a:bodyPr/>
        <a:lstStyle/>
        <a:p>
          <a:pPr algn="ctr"/>
          <a:endParaRPr lang="es-EC" sz="1700"/>
        </a:p>
      </dgm:t>
    </dgm:pt>
    <dgm:pt modelId="{8BFAFFAD-2AE4-4689-84E2-4CA489337DCB}" type="sibTrans" cxnId="{954FFEEE-C606-415D-B8F2-5BFB0A707651}">
      <dgm:prSet/>
      <dgm:spPr/>
      <dgm:t>
        <a:bodyPr/>
        <a:lstStyle/>
        <a:p>
          <a:pPr algn="ctr"/>
          <a:endParaRPr lang="es-EC" sz="1700"/>
        </a:p>
      </dgm:t>
    </dgm:pt>
    <dgm:pt modelId="{DFA23401-2D4D-4581-8890-DA1E90FD0D3E}">
      <dgm:prSet phldrT="[Texto]" custT="1"/>
      <dgm:spPr/>
      <dgm:t>
        <a:bodyPr/>
        <a:lstStyle/>
        <a:p>
          <a:pPr algn="ctr"/>
          <a:r>
            <a:rPr lang="es-EC" sz="1700" dirty="0" smtClean="0"/>
            <a:t>Sistema Estratégico de Telecomunicaciones</a:t>
          </a:r>
          <a:endParaRPr lang="es-EC" sz="1700" dirty="0"/>
        </a:p>
      </dgm:t>
    </dgm:pt>
    <dgm:pt modelId="{F04E4A36-997B-4C06-9DBC-57112D909521}" type="parTrans" cxnId="{8882E090-E86D-445C-AB2B-D551A4DF16CD}">
      <dgm:prSet custT="1"/>
      <dgm:spPr/>
      <dgm:t>
        <a:bodyPr/>
        <a:lstStyle/>
        <a:p>
          <a:pPr algn="ctr"/>
          <a:endParaRPr lang="es-EC" sz="1700"/>
        </a:p>
      </dgm:t>
    </dgm:pt>
    <dgm:pt modelId="{4EE299A0-68B6-471F-9CC4-BFAA7ACDB2C5}" type="sibTrans" cxnId="{8882E090-E86D-445C-AB2B-D551A4DF16CD}">
      <dgm:prSet/>
      <dgm:spPr/>
      <dgm:t>
        <a:bodyPr/>
        <a:lstStyle/>
        <a:p>
          <a:pPr algn="ctr"/>
          <a:endParaRPr lang="es-EC" sz="1700"/>
        </a:p>
      </dgm:t>
    </dgm:pt>
    <dgm:pt modelId="{8CF450CA-2097-4D19-AD03-F9B25E2AD9B1}">
      <dgm:prSet custT="1"/>
      <dgm:spPr/>
      <dgm:t>
        <a:bodyPr/>
        <a:lstStyle/>
        <a:p>
          <a:pPr algn="ctr"/>
          <a:r>
            <a:rPr lang="es-EC" sz="1700" smtClean="0"/>
            <a:t>Red GNSS de monitoreo Continuo del Ecuador</a:t>
          </a:r>
          <a:endParaRPr lang="es-EC" sz="1700"/>
        </a:p>
      </dgm:t>
    </dgm:pt>
    <dgm:pt modelId="{79090C13-D19B-4F12-8B49-A7556A53A6C3}" type="parTrans" cxnId="{7CF5E65F-CD0D-435F-A37C-8237BE931796}">
      <dgm:prSet custT="1"/>
      <dgm:spPr/>
      <dgm:t>
        <a:bodyPr/>
        <a:lstStyle/>
        <a:p>
          <a:pPr algn="ctr"/>
          <a:endParaRPr lang="es-EC" sz="1700"/>
        </a:p>
      </dgm:t>
    </dgm:pt>
    <dgm:pt modelId="{4A1C2A54-56E3-4CC7-A4FE-6AC1923E7784}" type="sibTrans" cxnId="{7CF5E65F-CD0D-435F-A37C-8237BE931796}">
      <dgm:prSet/>
      <dgm:spPr/>
      <dgm:t>
        <a:bodyPr/>
        <a:lstStyle/>
        <a:p>
          <a:pPr algn="ctr"/>
          <a:endParaRPr lang="es-EC" sz="1700"/>
        </a:p>
      </dgm:t>
    </dgm:pt>
    <dgm:pt modelId="{049361FD-033C-4D89-BA01-99AD15735AB2}">
      <dgm:prSet custT="1"/>
      <dgm:spPr/>
      <dgm:t>
        <a:bodyPr/>
        <a:lstStyle/>
        <a:p>
          <a:pPr algn="ctr"/>
          <a:r>
            <a:rPr lang="es-EC" sz="1700" dirty="0" smtClean="0"/>
            <a:t>Depósitos Conjuntos de Munición</a:t>
          </a:r>
          <a:endParaRPr lang="es-EC" sz="1700" dirty="0"/>
        </a:p>
      </dgm:t>
    </dgm:pt>
    <dgm:pt modelId="{BF3F7CE4-8C83-421A-BE69-7E3E8B35E9F8}" type="parTrans" cxnId="{A9D77FD5-31A7-4FBB-A05A-9971CA18D4F6}">
      <dgm:prSet custT="1"/>
      <dgm:spPr/>
      <dgm:t>
        <a:bodyPr/>
        <a:lstStyle/>
        <a:p>
          <a:pPr algn="ctr"/>
          <a:endParaRPr lang="es-EC" sz="1700"/>
        </a:p>
      </dgm:t>
    </dgm:pt>
    <dgm:pt modelId="{C0784195-57AD-4112-A492-DB767901019C}" type="sibTrans" cxnId="{A9D77FD5-31A7-4FBB-A05A-9971CA18D4F6}">
      <dgm:prSet/>
      <dgm:spPr/>
      <dgm:t>
        <a:bodyPr/>
        <a:lstStyle/>
        <a:p>
          <a:pPr algn="ctr"/>
          <a:endParaRPr lang="es-EC" sz="1700"/>
        </a:p>
      </dgm:t>
    </dgm:pt>
    <dgm:pt modelId="{A11CCE78-3429-4D2D-99DE-7DF77C3E75A4}">
      <dgm:prSet custT="1"/>
      <dgm:spPr/>
      <dgm:t>
        <a:bodyPr/>
        <a:lstStyle/>
        <a:p>
          <a:pPr algn="ctr"/>
          <a:r>
            <a:rPr lang="es-EC" sz="1700" smtClean="0"/>
            <a:t>Polígonos de Tiro</a:t>
          </a:r>
          <a:endParaRPr lang="es-EC" sz="1700"/>
        </a:p>
      </dgm:t>
    </dgm:pt>
    <dgm:pt modelId="{02B8C524-CBF3-4EF6-A9F0-6F17F5493361}" type="parTrans" cxnId="{0BE81898-8BE5-4B9E-8E55-19287A09350C}">
      <dgm:prSet custT="1"/>
      <dgm:spPr/>
      <dgm:t>
        <a:bodyPr/>
        <a:lstStyle/>
        <a:p>
          <a:pPr algn="ctr"/>
          <a:endParaRPr lang="es-EC" sz="1700"/>
        </a:p>
      </dgm:t>
    </dgm:pt>
    <dgm:pt modelId="{31E0F741-1E74-4622-9882-B465BCD659F3}" type="sibTrans" cxnId="{0BE81898-8BE5-4B9E-8E55-19287A09350C}">
      <dgm:prSet/>
      <dgm:spPr/>
      <dgm:t>
        <a:bodyPr/>
        <a:lstStyle/>
        <a:p>
          <a:pPr algn="ctr"/>
          <a:endParaRPr lang="es-EC" sz="1700"/>
        </a:p>
      </dgm:t>
    </dgm:pt>
    <dgm:pt modelId="{9D2082ED-76BF-4EF2-8807-2548B9BD27B5}">
      <dgm:prSet custT="1"/>
      <dgm:spPr/>
      <dgm:t>
        <a:bodyPr/>
        <a:lstStyle/>
        <a:p>
          <a:pPr algn="ctr"/>
          <a:r>
            <a:rPr lang="es-EC" sz="1700" smtClean="0"/>
            <a:t>Sistema Radárico “El Colibrí”</a:t>
          </a:r>
          <a:endParaRPr lang="es-EC" sz="1700"/>
        </a:p>
      </dgm:t>
    </dgm:pt>
    <dgm:pt modelId="{3376ED03-B3CF-4BD2-879B-FFAD6B019777}" type="parTrans" cxnId="{87134525-6310-4522-AA00-3029D7747317}">
      <dgm:prSet custT="1"/>
      <dgm:spPr/>
      <dgm:t>
        <a:bodyPr/>
        <a:lstStyle/>
        <a:p>
          <a:pPr algn="ctr"/>
          <a:endParaRPr lang="es-EC" sz="1700"/>
        </a:p>
      </dgm:t>
    </dgm:pt>
    <dgm:pt modelId="{641DF894-38B6-4503-9BE0-3C6AB8E38556}" type="sibTrans" cxnId="{87134525-6310-4522-AA00-3029D7747317}">
      <dgm:prSet/>
      <dgm:spPr/>
      <dgm:t>
        <a:bodyPr/>
        <a:lstStyle/>
        <a:p>
          <a:pPr algn="ctr"/>
          <a:endParaRPr lang="es-EC" sz="1700"/>
        </a:p>
      </dgm:t>
    </dgm:pt>
    <dgm:pt modelId="{BC420100-7540-46BB-8F75-4FE48E003011}">
      <dgm:prSet custT="1"/>
      <dgm:spPr/>
      <dgm:t>
        <a:bodyPr/>
        <a:lstStyle/>
        <a:p>
          <a:pPr algn="ctr"/>
          <a:r>
            <a:rPr lang="es-EC" sz="1700" dirty="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FCAD43EB-3FDD-4251-85ED-0CA16E90B902}" type="parTrans" cxnId="{C1CCBFC0-3AEA-4EBE-901E-64119BF5ED35}">
      <dgm:prSet custT="1"/>
      <dgm:spPr/>
      <dgm:t>
        <a:bodyPr/>
        <a:lstStyle/>
        <a:p>
          <a:pPr algn="ctr"/>
          <a:endParaRPr lang="es-EC" sz="1700"/>
        </a:p>
      </dgm:t>
    </dgm:pt>
    <dgm:pt modelId="{9F5D629B-F95A-4078-87DF-E349B1EDCA77}" type="sibTrans" cxnId="{C1CCBFC0-3AEA-4EBE-901E-64119BF5ED35}">
      <dgm:prSet/>
      <dgm:spPr/>
      <dgm:t>
        <a:bodyPr/>
        <a:lstStyle/>
        <a:p>
          <a:pPr algn="ctr"/>
          <a:endParaRPr lang="es-EC" sz="1700"/>
        </a:p>
      </dgm:t>
    </dgm:pt>
    <dgm:pt modelId="{716833C6-EC48-40FF-BF33-63642FA00128}">
      <dgm:prSet custT="1"/>
      <dgm:spPr/>
      <dgm:t>
        <a:bodyPr/>
        <a:lstStyle/>
        <a:p>
          <a:pPr algn="ctr"/>
          <a:r>
            <a:rPr lang="es-EC" sz="1700" smtClean="0"/>
            <a:t>Base Fija de Guerra Electrónica “Latacunga”</a:t>
          </a:r>
          <a:endParaRPr lang="es-EC" sz="1700"/>
        </a:p>
      </dgm:t>
    </dgm:pt>
    <dgm:pt modelId="{928538F9-1090-47D6-BDDF-42FD4CA43E75}" type="parTrans" cxnId="{823DE410-E777-4856-8187-CF693A218128}">
      <dgm:prSet custT="1"/>
      <dgm:spPr/>
      <dgm:t>
        <a:bodyPr/>
        <a:lstStyle/>
        <a:p>
          <a:pPr algn="ctr"/>
          <a:endParaRPr lang="es-EC" sz="1700"/>
        </a:p>
      </dgm:t>
    </dgm:pt>
    <dgm:pt modelId="{8314B2E1-E1FE-41D8-8C6A-85B73930EB22}" type="sibTrans" cxnId="{823DE410-E777-4856-8187-CF693A218128}">
      <dgm:prSet/>
      <dgm:spPr/>
      <dgm:t>
        <a:bodyPr/>
        <a:lstStyle/>
        <a:p>
          <a:pPr algn="ctr"/>
          <a:endParaRPr lang="es-EC" sz="1700"/>
        </a:p>
      </dgm:t>
    </dgm:pt>
    <dgm:pt modelId="{FE496127-A8AC-48B4-B45D-C005A092AABC}">
      <dgm:prSet custT="1"/>
      <dgm:spPr/>
      <dgm:t>
        <a:bodyPr/>
        <a:lstStyle/>
        <a:p>
          <a:pPr algn="ctr"/>
          <a:r>
            <a:rPr lang="es-EC" sz="170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D67A64A6-1CE0-4B76-AE74-CCD21F645799}" type="parTrans" cxnId="{73EBB125-FB27-49C9-A9D3-5EE1F305471F}">
      <dgm:prSet custT="1"/>
      <dgm:spPr/>
      <dgm:t>
        <a:bodyPr/>
        <a:lstStyle/>
        <a:p>
          <a:pPr algn="ctr"/>
          <a:endParaRPr lang="es-EC" sz="1700"/>
        </a:p>
      </dgm:t>
    </dgm:pt>
    <dgm:pt modelId="{440B7F4A-33DF-46C7-87BD-1731C7BF5F4A}" type="sibTrans" cxnId="{73EBB125-FB27-49C9-A9D3-5EE1F305471F}">
      <dgm:prSet/>
      <dgm:spPr/>
      <dgm:t>
        <a:bodyPr/>
        <a:lstStyle/>
        <a:p>
          <a:pPr algn="ctr"/>
          <a:endParaRPr lang="es-EC" sz="1700"/>
        </a:p>
      </dgm:t>
    </dgm:pt>
    <dgm:pt modelId="{A4ACA9C2-A6D6-45BC-B43B-7FD6D311084F}">
      <dgm:prSet custT="1"/>
      <dgm:spPr/>
      <dgm:t>
        <a:bodyPr/>
        <a:lstStyle/>
        <a:p>
          <a:pPr algn="ctr"/>
          <a:r>
            <a:rPr lang="es-EC" sz="1700" smtClean="0"/>
            <a:t>Antena repetidora “Cruz Loma”</a:t>
          </a:r>
          <a:endParaRPr lang="es-EC" sz="1700" dirty="0"/>
        </a:p>
      </dgm:t>
    </dgm:pt>
    <dgm:pt modelId="{97B2F884-1003-40FE-A223-99BD9CDA2867}" type="parTrans" cxnId="{8380E6E1-605B-4F33-8C2E-21688D42BA17}">
      <dgm:prSet custT="1"/>
      <dgm:spPr/>
      <dgm:t>
        <a:bodyPr/>
        <a:lstStyle/>
        <a:p>
          <a:pPr algn="ctr"/>
          <a:endParaRPr lang="es-EC" sz="1700"/>
        </a:p>
      </dgm:t>
    </dgm:pt>
    <dgm:pt modelId="{310356BF-3117-4817-8FF8-0AA95767E2DA}" type="sibTrans" cxnId="{8380E6E1-605B-4F33-8C2E-21688D42BA17}">
      <dgm:prSet/>
      <dgm:spPr/>
      <dgm:t>
        <a:bodyPr/>
        <a:lstStyle/>
        <a:p>
          <a:pPr algn="ctr"/>
          <a:endParaRPr lang="es-EC" sz="1700"/>
        </a:p>
      </dgm:t>
    </dgm:pt>
    <dgm:pt modelId="{F3A12D19-174A-4B79-A792-3ABB9158BBA1}">
      <dgm:prSet custT="1"/>
      <dgm:spPr/>
      <dgm:t>
        <a:bodyPr/>
        <a:lstStyle/>
        <a:p>
          <a:pPr algn="ctr"/>
          <a:r>
            <a:rPr lang="es-EC" sz="1700" smtClean="0"/>
            <a:t>Estación E.S.P.E</a:t>
          </a:r>
          <a:endParaRPr lang="es-EC" sz="1700"/>
        </a:p>
      </dgm:t>
    </dgm:pt>
    <dgm:pt modelId="{567CFAF8-2F03-4B84-954E-C1B721C565ED}" type="parTrans" cxnId="{4D25A41D-2C7A-45B7-A38A-4916A48CE512}">
      <dgm:prSet custT="1"/>
      <dgm:spPr/>
      <dgm:t>
        <a:bodyPr/>
        <a:lstStyle/>
        <a:p>
          <a:pPr algn="ctr"/>
          <a:endParaRPr lang="es-EC" sz="1700"/>
        </a:p>
      </dgm:t>
    </dgm:pt>
    <dgm:pt modelId="{95C682D9-16DC-49DA-B496-79D3903D8875}" type="sibTrans" cxnId="{4D25A41D-2C7A-45B7-A38A-4916A48CE512}">
      <dgm:prSet/>
      <dgm:spPr/>
      <dgm:t>
        <a:bodyPr/>
        <a:lstStyle/>
        <a:p>
          <a:pPr algn="ctr"/>
          <a:endParaRPr lang="es-EC" sz="1700"/>
        </a:p>
      </dgm:t>
    </dgm:pt>
    <dgm:pt modelId="{6455B808-CA95-45D4-A210-17B63ABCD2B3}">
      <dgm:prSet custT="1"/>
      <dgm:spPr/>
      <dgm:t>
        <a:bodyPr/>
        <a:lstStyle/>
        <a:p>
          <a:pPr algn="ctr"/>
          <a:r>
            <a:rPr lang="es-EC" sz="170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7649F9E0-51F4-49E5-94E5-A2B2C4AA1DF9}" type="parTrans" cxnId="{3CD41323-9CAD-4D97-93DF-579A2D2CCEEC}">
      <dgm:prSet custT="1"/>
      <dgm:spPr/>
      <dgm:t>
        <a:bodyPr/>
        <a:lstStyle/>
        <a:p>
          <a:pPr algn="ctr"/>
          <a:endParaRPr lang="es-EC" sz="1700"/>
        </a:p>
      </dgm:t>
    </dgm:pt>
    <dgm:pt modelId="{D4818F27-13F7-4226-B60C-705721BD3C0A}" type="sibTrans" cxnId="{3CD41323-9CAD-4D97-93DF-579A2D2CCEEC}">
      <dgm:prSet/>
      <dgm:spPr/>
      <dgm:t>
        <a:bodyPr/>
        <a:lstStyle/>
        <a:p>
          <a:pPr algn="ctr"/>
          <a:endParaRPr lang="es-EC" sz="1700"/>
        </a:p>
      </dgm:t>
    </dgm:pt>
    <dgm:pt modelId="{1C13E0D9-488E-4DDE-A5F3-EDB44B626AB9}">
      <dgm:prSet custT="1"/>
      <dgm:spPr/>
      <dgm:t>
        <a:bodyPr/>
        <a:lstStyle/>
        <a:p>
          <a:pPr algn="ctr"/>
          <a:r>
            <a:rPr lang="es-EC" sz="1700" smtClean="0"/>
            <a:t>Depósito Conjunto de Munición “El Corazón”</a:t>
          </a:r>
          <a:endParaRPr lang="es-EC" sz="1700"/>
        </a:p>
      </dgm:t>
    </dgm:pt>
    <dgm:pt modelId="{BF2E5E81-563A-4743-B725-92667FB1C686}" type="parTrans" cxnId="{990FA489-845C-41B8-A037-38AFE1196E93}">
      <dgm:prSet custT="1"/>
      <dgm:spPr/>
      <dgm:t>
        <a:bodyPr/>
        <a:lstStyle/>
        <a:p>
          <a:pPr algn="ctr"/>
          <a:endParaRPr lang="es-EC" sz="1700"/>
        </a:p>
      </dgm:t>
    </dgm:pt>
    <dgm:pt modelId="{E1EDE64C-89F0-40B3-ADD9-10D378F8EE36}" type="sibTrans" cxnId="{990FA489-845C-41B8-A037-38AFE1196E93}">
      <dgm:prSet/>
      <dgm:spPr/>
      <dgm:t>
        <a:bodyPr/>
        <a:lstStyle/>
        <a:p>
          <a:pPr algn="ctr"/>
          <a:endParaRPr lang="es-EC" sz="1700"/>
        </a:p>
      </dgm:t>
    </dgm:pt>
    <dgm:pt modelId="{5DE9F8A3-564C-46F9-8FA1-CE31E00C211A}">
      <dgm:prSet custT="1"/>
      <dgm:spPr/>
      <dgm:t>
        <a:bodyPr/>
        <a:lstStyle/>
        <a:p>
          <a:pPr algn="ctr"/>
          <a:r>
            <a:rPr lang="es-EC" sz="1700" smtClean="0"/>
            <a:t>Polígono de Tiro de Engabao</a:t>
          </a:r>
          <a:endParaRPr lang="es-EC" sz="1700"/>
        </a:p>
      </dgm:t>
    </dgm:pt>
    <dgm:pt modelId="{75DC30FE-4DE8-4019-AC4F-9DEE028E08D5}" type="parTrans" cxnId="{A737ABC7-58DC-40BB-B9DB-C97A01ABE41A}">
      <dgm:prSet custT="1"/>
      <dgm:spPr/>
      <dgm:t>
        <a:bodyPr/>
        <a:lstStyle/>
        <a:p>
          <a:pPr algn="ctr"/>
          <a:endParaRPr lang="es-EC" sz="1700"/>
        </a:p>
      </dgm:t>
    </dgm:pt>
    <dgm:pt modelId="{22B9C692-AAFA-4A70-8F05-8626DDD60AB9}" type="sibTrans" cxnId="{A737ABC7-58DC-40BB-B9DB-C97A01ABE41A}">
      <dgm:prSet/>
      <dgm:spPr/>
      <dgm:t>
        <a:bodyPr/>
        <a:lstStyle/>
        <a:p>
          <a:pPr algn="ctr"/>
          <a:endParaRPr lang="es-EC" sz="1700"/>
        </a:p>
      </dgm:t>
    </dgm:pt>
    <dgm:pt modelId="{54F45F00-37ED-4B9F-B588-3D6F81791EEB}">
      <dgm:prSet custT="1"/>
      <dgm:spPr/>
      <dgm:t>
        <a:bodyPr/>
        <a:lstStyle/>
        <a:p>
          <a:pPr algn="ctr"/>
          <a:r>
            <a:rPr lang="es-EC" sz="170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78C306BD-6976-4072-A124-AF1DCE202E76}" type="parTrans" cxnId="{1094898C-5B6A-47DE-90A3-F9E4994DF510}">
      <dgm:prSet custT="1"/>
      <dgm:spPr/>
      <dgm:t>
        <a:bodyPr/>
        <a:lstStyle/>
        <a:p>
          <a:pPr algn="ctr"/>
          <a:endParaRPr lang="es-EC" sz="1700"/>
        </a:p>
      </dgm:t>
    </dgm:pt>
    <dgm:pt modelId="{B25B52F6-97E1-49ED-AF94-0820CFC4F3E2}" type="sibTrans" cxnId="{1094898C-5B6A-47DE-90A3-F9E4994DF510}">
      <dgm:prSet/>
      <dgm:spPr/>
      <dgm:t>
        <a:bodyPr/>
        <a:lstStyle/>
        <a:p>
          <a:pPr algn="ctr"/>
          <a:endParaRPr lang="es-EC" sz="1700"/>
        </a:p>
      </dgm:t>
    </dgm:pt>
    <dgm:pt modelId="{0E14D99A-11BE-452C-855F-FFFB353204F4}">
      <dgm:prSet custT="1"/>
      <dgm:spPr/>
      <dgm:t>
        <a:bodyPr/>
        <a:lstStyle/>
        <a:p>
          <a:pPr algn="ctr"/>
          <a:r>
            <a:rPr lang="es-EC" sz="170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63981BB5-4377-4581-8D18-9D4ABC589A3D}" type="parTrans" cxnId="{15C4DF6C-36C6-450E-B528-A250C9BD8161}">
      <dgm:prSet custT="1"/>
      <dgm:spPr/>
      <dgm:t>
        <a:bodyPr/>
        <a:lstStyle/>
        <a:p>
          <a:pPr algn="ctr"/>
          <a:endParaRPr lang="es-EC" sz="1700"/>
        </a:p>
      </dgm:t>
    </dgm:pt>
    <dgm:pt modelId="{F55A4A51-C12C-4BC2-BD68-A0B5FA54EBF5}" type="sibTrans" cxnId="{15C4DF6C-36C6-450E-B528-A250C9BD8161}">
      <dgm:prSet/>
      <dgm:spPr/>
      <dgm:t>
        <a:bodyPr/>
        <a:lstStyle/>
        <a:p>
          <a:pPr algn="ctr"/>
          <a:endParaRPr lang="es-EC" sz="1700"/>
        </a:p>
      </dgm:t>
    </dgm:pt>
    <dgm:pt modelId="{50B4E94F-6FC0-4C77-9FD2-726E5AD19F39}">
      <dgm:prSet custT="1"/>
      <dgm:spPr/>
      <dgm:t>
        <a:bodyPr/>
        <a:lstStyle/>
        <a:p>
          <a:pPr algn="ctr"/>
          <a:r>
            <a:rPr lang="es-EC" sz="1700" smtClean="0">
              <a:solidFill>
                <a:schemeClr val="tx1"/>
              </a:solidFill>
            </a:rPr>
            <a:t>Porcentaje de vulnerabilidad ante acciones de carácter subversivas</a:t>
          </a:r>
          <a:endParaRPr lang="es-EC" sz="1700" dirty="0">
            <a:solidFill>
              <a:schemeClr val="tx1"/>
            </a:solidFill>
          </a:endParaRPr>
        </a:p>
      </dgm:t>
    </dgm:pt>
    <dgm:pt modelId="{B33CC310-E1C9-4E18-BFD7-1B90964A854C}" type="parTrans" cxnId="{549BA130-22E3-4275-A0DC-CAA1262D2446}">
      <dgm:prSet custT="1"/>
      <dgm:spPr/>
      <dgm:t>
        <a:bodyPr/>
        <a:lstStyle/>
        <a:p>
          <a:pPr algn="ctr"/>
          <a:endParaRPr lang="es-EC" sz="1700"/>
        </a:p>
      </dgm:t>
    </dgm:pt>
    <dgm:pt modelId="{4509ED17-9DBE-414C-AB61-AFF7F5668A9E}" type="sibTrans" cxnId="{549BA130-22E3-4275-A0DC-CAA1262D2446}">
      <dgm:prSet/>
      <dgm:spPr/>
      <dgm:t>
        <a:bodyPr/>
        <a:lstStyle/>
        <a:p>
          <a:pPr algn="ctr"/>
          <a:endParaRPr lang="es-EC" sz="1700"/>
        </a:p>
      </dgm:t>
    </dgm:pt>
    <dgm:pt modelId="{0327F60E-FDBA-4C15-971D-1BF5985725F4}" type="pres">
      <dgm:prSet presAssocID="{1E8B8AAA-547F-42F3-B897-2A707CEE7C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4F6786-A914-4069-9209-E11279027EA7}" type="pres">
      <dgm:prSet presAssocID="{9712D69F-411F-4DD4-8EA3-BF16AA5A3E50}" presName="root1" presStyleCnt="0"/>
      <dgm:spPr/>
      <dgm:t>
        <a:bodyPr/>
        <a:lstStyle/>
        <a:p>
          <a:endParaRPr lang="es-EC"/>
        </a:p>
      </dgm:t>
    </dgm:pt>
    <dgm:pt modelId="{E18280CD-C178-418E-B114-3C3FC6EDC70D}" type="pres">
      <dgm:prSet presAssocID="{9712D69F-411F-4DD4-8EA3-BF16AA5A3E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0E04E9-2F4D-4BF0-8163-34741FB41A28}" type="pres">
      <dgm:prSet presAssocID="{9712D69F-411F-4DD4-8EA3-BF16AA5A3E50}" presName="level2hierChild" presStyleCnt="0"/>
      <dgm:spPr/>
      <dgm:t>
        <a:bodyPr/>
        <a:lstStyle/>
        <a:p>
          <a:endParaRPr lang="es-EC"/>
        </a:p>
      </dgm:t>
    </dgm:pt>
    <dgm:pt modelId="{6517C618-230B-4AB1-887B-54A4C0B6A7D6}" type="pres">
      <dgm:prSet presAssocID="{09463842-30CD-48B5-8DE8-14F8D1A8895A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80DCA351-B722-49B2-8AFA-A1B7A50B7BC1}" type="pres">
      <dgm:prSet presAssocID="{09463842-30CD-48B5-8DE8-14F8D1A8895A}" presName="connTx" presStyleLbl="parChTrans1D2" presStyleIdx="0" presStyleCnt="6"/>
      <dgm:spPr/>
      <dgm:t>
        <a:bodyPr/>
        <a:lstStyle/>
        <a:p>
          <a:endParaRPr lang="es-EC"/>
        </a:p>
      </dgm:t>
    </dgm:pt>
    <dgm:pt modelId="{80B69470-D035-4A75-A34A-F9CED6C57491}" type="pres">
      <dgm:prSet presAssocID="{1F09108E-5017-423C-A8F1-96D9BE870EC5}" presName="root2" presStyleCnt="0"/>
      <dgm:spPr/>
      <dgm:t>
        <a:bodyPr/>
        <a:lstStyle/>
        <a:p>
          <a:endParaRPr lang="es-EC"/>
        </a:p>
      </dgm:t>
    </dgm:pt>
    <dgm:pt modelId="{6C51D308-3CF6-44B2-9A90-D4719B17DDC3}" type="pres">
      <dgm:prSet presAssocID="{1F09108E-5017-423C-A8F1-96D9BE870EC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73BC0E5-CDB9-49A3-96FB-6BF2B31C6C9C}" type="pres">
      <dgm:prSet presAssocID="{1F09108E-5017-423C-A8F1-96D9BE870EC5}" presName="level3hierChild" presStyleCnt="0"/>
      <dgm:spPr/>
      <dgm:t>
        <a:bodyPr/>
        <a:lstStyle/>
        <a:p>
          <a:endParaRPr lang="es-EC"/>
        </a:p>
      </dgm:t>
    </dgm:pt>
    <dgm:pt modelId="{6EFDE150-A905-40CD-BD2A-1556327ACD1A}" type="pres">
      <dgm:prSet presAssocID="{3376ED03-B3CF-4BD2-879B-FFAD6B019777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5A56E9EE-2650-424C-A343-FC4E4328EB01}" type="pres">
      <dgm:prSet presAssocID="{3376ED03-B3CF-4BD2-879B-FFAD6B019777}" presName="connTx" presStyleLbl="parChTrans1D3" presStyleIdx="0" presStyleCnt="6"/>
      <dgm:spPr/>
      <dgm:t>
        <a:bodyPr/>
        <a:lstStyle/>
        <a:p>
          <a:endParaRPr lang="es-EC"/>
        </a:p>
      </dgm:t>
    </dgm:pt>
    <dgm:pt modelId="{8AD16FC4-0549-4034-A7AE-96A8880EBCDD}" type="pres">
      <dgm:prSet presAssocID="{9D2082ED-76BF-4EF2-8807-2548B9BD27B5}" presName="root2" presStyleCnt="0"/>
      <dgm:spPr/>
      <dgm:t>
        <a:bodyPr/>
        <a:lstStyle/>
        <a:p>
          <a:endParaRPr lang="es-EC"/>
        </a:p>
      </dgm:t>
    </dgm:pt>
    <dgm:pt modelId="{13B34E5E-205A-4354-A8DD-577D9FED2C52}" type="pres">
      <dgm:prSet presAssocID="{9D2082ED-76BF-4EF2-8807-2548B9BD27B5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5700BE-AC69-4615-B884-E133E07781BD}" type="pres">
      <dgm:prSet presAssocID="{9D2082ED-76BF-4EF2-8807-2548B9BD27B5}" presName="level3hierChild" presStyleCnt="0"/>
      <dgm:spPr/>
      <dgm:t>
        <a:bodyPr/>
        <a:lstStyle/>
        <a:p>
          <a:endParaRPr lang="es-EC"/>
        </a:p>
      </dgm:t>
    </dgm:pt>
    <dgm:pt modelId="{63C41892-FFFC-4A3C-BAE2-6CDE9B0C2574}" type="pres">
      <dgm:prSet presAssocID="{FCAD43EB-3FDD-4251-85ED-0CA16E90B902}" presName="conn2-1" presStyleLbl="parChTrans1D4" presStyleIdx="0" presStyleCnt="6"/>
      <dgm:spPr/>
      <dgm:t>
        <a:bodyPr/>
        <a:lstStyle/>
        <a:p>
          <a:endParaRPr lang="es-EC"/>
        </a:p>
      </dgm:t>
    </dgm:pt>
    <dgm:pt modelId="{B1F97C89-9120-4652-8AF9-43004DB3B446}" type="pres">
      <dgm:prSet presAssocID="{FCAD43EB-3FDD-4251-85ED-0CA16E90B902}" presName="connTx" presStyleLbl="parChTrans1D4" presStyleIdx="0" presStyleCnt="6"/>
      <dgm:spPr/>
      <dgm:t>
        <a:bodyPr/>
        <a:lstStyle/>
        <a:p>
          <a:endParaRPr lang="es-EC"/>
        </a:p>
      </dgm:t>
    </dgm:pt>
    <dgm:pt modelId="{2237BF25-A8C1-4EEE-97F5-407128DECCD5}" type="pres">
      <dgm:prSet presAssocID="{BC420100-7540-46BB-8F75-4FE48E003011}" presName="root2" presStyleCnt="0"/>
      <dgm:spPr/>
      <dgm:t>
        <a:bodyPr/>
        <a:lstStyle/>
        <a:p>
          <a:endParaRPr lang="es-EC"/>
        </a:p>
      </dgm:t>
    </dgm:pt>
    <dgm:pt modelId="{905256FE-4239-4592-8292-E8961102DBF7}" type="pres">
      <dgm:prSet presAssocID="{BC420100-7540-46BB-8F75-4FE48E003011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16BD7A-BB90-4589-96D1-D2E51A349AA8}" type="pres">
      <dgm:prSet presAssocID="{BC420100-7540-46BB-8F75-4FE48E003011}" presName="level3hierChild" presStyleCnt="0"/>
      <dgm:spPr/>
      <dgm:t>
        <a:bodyPr/>
        <a:lstStyle/>
        <a:p>
          <a:endParaRPr lang="es-EC"/>
        </a:p>
      </dgm:t>
    </dgm:pt>
    <dgm:pt modelId="{15F09C26-5233-43E3-8E2A-62C082D6FB03}" type="pres">
      <dgm:prSet presAssocID="{A9A4411E-B554-421E-B6CB-D6D1CB0D6E8B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05A2D0ED-653A-4288-823E-6D0F32E75990}" type="pres">
      <dgm:prSet presAssocID="{A9A4411E-B554-421E-B6CB-D6D1CB0D6E8B}" presName="connTx" presStyleLbl="parChTrans1D2" presStyleIdx="1" presStyleCnt="6"/>
      <dgm:spPr/>
      <dgm:t>
        <a:bodyPr/>
        <a:lstStyle/>
        <a:p>
          <a:endParaRPr lang="es-EC"/>
        </a:p>
      </dgm:t>
    </dgm:pt>
    <dgm:pt modelId="{F0AEDED4-E245-4159-BE42-0771EBDE26E8}" type="pres">
      <dgm:prSet presAssocID="{B25076B5-7476-4A76-A2C8-B1949C498CC5}" presName="root2" presStyleCnt="0"/>
      <dgm:spPr/>
      <dgm:t>
        <a:bodyPr/>
        <a:lstStyle/>
        <a:p>
          <a:endParaRPr lang="es-EC"/>
        </a:p>
      </dgm:t>
    </dgm:pt>
    <dgm:pt modelId="{969C665B-4978-422B-806D-08D6DA9D8B7F}" type="pres">
      <dgm:prSet presAssocID="{B25076B5-7476-4A76-A2C8-B1949C498CC5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328138-4F8C-4469-9B2F-F2985A9ABD0C}" type="pres">
      <dgm:prSet presAssocID="{B25076B5-7476-4A76-A2C8-B1949C498CC5}" presName="level3hierChild" presStyleCnt="0"/>
      <dgm:spPr/>
      <dgm:t>
        <a:bodyPr/>
        <a:lstStyle/>
        <a:p>
          <a:endParaRPr lang="es-EC"/>
        </a:p>
      </dgm:t>
    </dgm:pt>
    <dgm:pt modelId="{E52EF023-9655-4201-BD8A-B9BB56910BFC}" type="pres">
      <dgm:prSet presAssocID="{928538F9-1090-47D6-BDDF-42FD4CA43E75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D8824B5F-8D95-46C6-88E8-2A61C730D892}" type="pres">
      <dgm:prSet presAssocID="{928538F9-1090-47D6-BDDF-42FD4CA43E75}" presName="connTx" presStyleLbl="parChTrans1D3" presStyleIdx="1" presStyleCnt="6"/>
      <dgm:spPr/>
      <dgm:t>
        <a:bodyPr/>
        <a:lstStyle/>
        <a:p>
          <a:endParaRPr lang="es-EC"/>
        </a:p>
      </dgm:t>
    </dgm:pt>
    <dgm:pt modelId="{55D2852F-DB00-41E5-8468-87AA18BA2166}" type="pres">
      <dgm:prSet presAssocID="{716833C6-EC48-40FF-BF33-63642FA00128}" presName="root2" presStyleCnt="0"/>
      <dgm:spPr/>
      <dgm:t>
        <a:bodyPr/>
        <a:lstStyle/>
        <a:p>
          <a:endParaRPr lang="es-EC"/>
        </a:p>
      </dgm:t>
    </dgm:pt>
    <dgm:pt modelId="{CE205E46-5756-4F4B-8BCA-D3D374C8BF46}" type="pres">
      <dgm:prSet presAssocID="{716833C6-EC48-40FF-BF33-63642FA0012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7A6D47-F099-41CF-A37A-0ABD0A173862}" type="pres">
      <dgm:prSet presAssocID="{716833C6-EC48-40FF-BF33-63642FA00128}" presName="level3hierChild" presStyleCnt="0"/>
      <dgm:spPr/>
      <dgm:t>
        <a:bodyPr/>
        <a:lstStyle/>
        <a:p>
          <a:endParaRPr lang="es-EC"/>
        </a:p>
      </dgm:t>
    </dgm:pt>
    <dgm:pt modelId="{5776A007-D240-49AB-A812-8CCC2385181C}" type="pres">
      <dgm:prSet presAssocID="{D67A64A6-1CE0-4B76-AE74-CCD21F645799}" presName="conn2-1" presStyleLbl="parChTrans1D4" presStyleIdx="1" presStyleCnt="6"/>
      <dgm:spPr/>
      <dgm:t>
        <a:bodyPr/>
        <a:lstStyle/>
        <a:p>
          <a:endParaRPr lang="es-EC"/>
        </a:p>
      </dgm:t>
    </dgm:pt>
    <dgm:pt modelId="{48DAE25D-F500-4211-B03D-DFD267910F1F}" type="pres">
      <dgm:prSet presAssocID="{D67A64A6-1CE0-4B76-AE74-CCD21F645799}" presName="connTx" presStyleLbl="parChTrans1D4" presStyleIdx="1" presStyleCnt="6"/>
      <dgm:spPr/>
      <dgm:t>
        <a:bodyPr/>
        <a:lstStyle/>
        <a:p>
          <a:endParaRPr lang="es-EC"/>
        </a:p>
      </dgm:t>
    </dgm:pt>
    <dgm:pt modelId="{A1ED65EC-500A-4B59-A7A4-6058512782A9}" type="pres">
      <dgm:prSet presAssocID="{FE496127-A8AC-48B4-B45D-C005A092AABC}" presName="root2" presStyleCnt="0"/>
      <dgm:spPr/>
      <dgm:t>
        <a:bodyPr/>
        <a:lstStyle/>
        <a:p>
          <a:endParaRPr lang="es-EC"/>
        </a:p>
      </dgm:t>
    </dgm:pt>
    <dgm:pt modelId="{00CA1E50-0D34-43D4-8D8C-8BD40FE8EFE8}" type="pres">
      <dgm:prSet presAssocID="{FE496127-A8AC-48B4-B45D-C005A092AABC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2DA58F-278D-4D66-BDCB-B59998F9AF0D}" type="pres">
      <dgm:prSet presAssocID="{FE496127-A8AC-48B4-B45D-C005A092AABC}" presName="level3hierChild" presStyleCnt="0"/>
      <dgm:spPr/>
      <dgm:t>
        <a:bodyPr/>
        <a:lstStyle/>
        <a:p>
          <a:endParaRPr lang="es-EC"/>
        </a:p>
      </dgm:t>
    </dgm:pt>
    <dgm:pt modelId="{17934987-45A2-4DC1-97F3-3188C00FDA8F}" type="pres">
      <dgm:prSet presAssocID="{F04E4A36-997B-4C06-9DBC-57112D909521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24561EC4-4C7A-415C-B8A9-2416C9609A64}" type="pres">
      <dgm:prSet presAssocID="{F04E4A36-997B-4C06-9DBC-57112D909521}" presName="connTx" presStyleLbl="parChTrans1D2" presStyleIdx="2" presStyleCnt="6"/>
      <dgm:spPr/>
      <dgm:t>
        <a:bodyPr/>
        <a:lstStyle/>
        <a:p>
          <a:endParaRPr lang="es-EC"/>
        </a:p>
      </dgm:t>
    </dgm:pt>
    <dgm:pt modelId="{A169CC4D-3941-4B2A-A794-B0C6B07D9836}" type="pres">
      <dgm:prSet presAssocID="{DFA23401-2D4D-4581-8890-DA1E90FD0D3E}" presName="root2" presStyleCnt="0"/>
      <dgm:spPr/>
      <dgm:t>
        <a:bodyPr/>
        <a:lstStyle/>
        <a:p>
          <a:endParaRPr lang="es-EC"/>
        </a:p>
      </dgm:t>
    </dgm:pt>
    <dgm:pt modelId="{D59A0A64-867D-4389-9D84-99CDF2168E08}" type="pres">
      <dgm:prSet presAssocID="{DFA23401-2D4D-4581-8890-DA1E90FD0D3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DADA9D-1520-45A3-825B-DFA33DC67840}" type="pres">
      <dgm:prSet presAssocID="{DFA23401-2D4D-4581-8890-DA1E90FD0D3E}" presName="level3hierChild" presStyleCnt="0"/>
      <dgm:spPr/>
      <dgm:t>
        <a:bodyPr/>
        <a:lstStyle/>
        <a:p>
          <a:endParaRPr lang="es-EC"/>
        </a:p>
      </dgm:t>
    </dgm:pt>
    <dgm:pt modelId="{E2AADBF1-9FD2-43B7-B31D-888D98A75047}" type="pres">
      <dgm:prSet presAssocID="{97B2F884-1003-40FE-A223-99BD9CDA2867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43BBB027-8E6A-4606-8C5D-D966D6F81B2C}" type="pres">
      <dgm:prSet presAssocID="{97B2F884-1003-40FE-A223-99BD9CDA2867}" presName="connTx" presStyleLbl="parChTrans1D3" presStyleIdx="2" presStyleCnt="6"/>
      <dgm:spPr/>
      <dgm:t>
        <a:bodyPr/>
        <a:lstStyle/>
        <a:p>
          <a:endParaRPr lang="es-EC"/>
        </a:p>
      </dgm:t>
    </dgm:pt>
    <dgm:pt modelId="{E1B1D834-2B50-4CA6-96F1-96161A88E577}" type="pres">
      <dgm:prSet presAssocID="{A4ACA9C2-A6D6-45BC-B43B-7FD6D311084F}" presName="root2" presStyleCnt="0"/>
      <dgm:spPr/>
      <dgm:t>
        <a:bodyPr/>
        <a:lstStyle/>
        <a:p>
          <a:endParaRPr lang="es-EC"/>
        </a:p>
      </dgm:t>
    </dgm:pt>
    <dgm:pt modelId="{E5529418-021A-4763-9C2B-2CDAE6939785}" type="pres">
      <dgm:prSet presAssocID="{A4ACA9C2-A6D6-45BC-B43B-7FD6D311084F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D96109-CEAF-4D7C-92FA-630D56E90D50}" type="pres">
      <dgm:prSet presAssocID="{A4ACA9C2-A6D6-45BC-B43B-7FD6D311084F}" presName="level3hierChild" presStyleCnt="0"/>
      <dgm:spPr/>
      <dgm:t>
        <a:bodyPr/>
        <a:lstStyle/>
        <a:p>
          <a:endParaRPr lang="es-EC"/>
        </a:p>
      </dgm:t>
    </dgm:pt>
    <dgm:pt modelId="{9D5DEB1D-BAD4-4D84-A8EA-DFF37E7B0C7C}" type="pres">
      <dgm:prSet presAssocID="{78C306BD-6976-4072-A124-AF1DCE202E76}" presName="conn2-1" presStyleLbl="parChTrans1D4" presStyleIdx="2" presStyleCnt="6"/>
      <dgm:spPr/>
      <dgm:t>
        <a:bodyPr/>
        <a:lstStyle/>
        <a:p>
          <a:endParaRPr lang="es-EC"/>
        </a:p>
      </dgm:t>
    </dgm:pt>
    <dgm:pt modelId="{6BA88607-48E6-46E8-AEAF-81B23FC3AFFD}" type="pres">
      <dgm:prSet presAssocID="{78C306BD-6976-4072-A124-AF1DCE202E76}" presName="connTx" presStyleLbl="parChTrans1D4" presStyleIdx="2" presStyleCnt="6"/>
      <dgm:spPr/>
      <dgm:t>
        <a:bodyPr/>
        <a:lstStyle/>
        <a:p>
          <a:endParaRPr lang="es-EC"/>
        </a:p>
      </dgm:t>
    </dgm:pt>
    <dgm:pt modelId="{1F0B1ED7-3DCA-4185-9EAC-90CF78D1352F}" type="pres">
      <dgm:prSet presAssocID="{54F45F00-37ED-4B9F-B588-3D6F81791EEB}" presName="root2" presStyleCnt="0"/>
      <dgm:spPr/>
      <dgm:t>
        <a:bodyPr/>
        <a:lstStyle/>
        <a:p>
          <a:endParaRPr lang="es-EC"/>
        </a:p>
      </dgm:t>
    </dgm:pt>
    <dgm:pt modelId="{E6AC40E5-0A22-4A7B-BB92-FA5098DA1606}" type="pres">
      <dgm:prSet presAssocID="{54F45F00-37ED-4B9F-B588-3D6F81791EEB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5FC302-8463-4FE1-9853-B9EEF9B41F78}" type="pres">
      <dgm:prSet presAssocID="{54F45F00-37ED-4B9F-B588-3D6F81791EEB}" presName="level3hierChild" presStyleCnt="0"/>
      <dgm:spPr/>
      <dgm:t>
        <a:bodyPr/>
        <a:lstStyle/>
        <a:p>
          <a:endParaRPr lang="es-EC"/>
        </a:p>
      </dgm:t>
    </dgm:pt>
    <dgm:pt modelId="{ACDBE2E9-74C8-4A5C-9FC4-01A03AA138E8}" type="pres">
      <dgm:prSet presAssocID="{02B8C524-CBF3-4EF6-A9F0-6F17F5493361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2EF8107C-BF73-444F-AE41-9415F8900163}" type="pres">
      <dgm:prSet presAssocID="{02B8C524-CBF3-4EF6-A9F0-6F17F5493361}" presName="connTx" presStyleLbl="parChTrans1D2" presStyleIdx="3" presStyleCnt="6"/>
      <dgm:spPr/>
      <dgm:t>
        <a:bodyPr/>
        <a:lstStyle/>
        <a:p>
          <a:endParaRPr lang="es-EC"/>
        </a:p>
      </dgm:t>
    </dgm:pt>
    <dgm:pt modelId="{89F094A3-5FB7-4057-8C67-0D52B999BCB2}" type="pres">
      <dgm:prSet presAssocID="{A11CCE78-3429-4D2D-99DE-7DF77C3E75A4}" presName="root2" presStyleCnt="0"/>
      <dgm:spPr/>
      <dgm:t>
        <a:bodyPr/>
        <a:lstStyle/>
        <a:p>
          <a:endParaRPr lang="es-EC"/>
        </a:p>
      </dgm:t>
    </dgm:pt>
    <dgm:pt modelId="{06009A7A-F1DB-48F0-B6FF-ED19EA3982AE}" type="pres">
      <dgm:prSet presAssocID="{A11CCE78-3429-4D2D-99DE-7DF77C3E75A4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75919E5-AD37-45F9-8A29-241464E19958}" type="pres">
      <dgm:prSet presAssocID="{A11CCE78-3429-4D2D-99DE-7DF77C3E75A4}" presName="level3hierChild" presStyleCnt="0"/>
      <dgm:spPr/>
      <dgm:t>
        <a:bodyPr/>
        <a:lstStyle/>
        <a:p>
          <a:endParaRPr lang="es-EC"/>
        </a:p>
      </dgm:t>
    </dgm:pt>
    <dgm:pt modelId="{6D449DCD-F260-470D-80EB-0094301A066E}" type="pres">
      <dgm:prSet presAssocID="{75DC30FE-4DE8-4019-AC4F-9DEE028E08D5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38EA7FF6-67AF-4157-BAD0-95ACAF1DDE66}" type="pres">
      <dgm:prSet presAssocID="{75DC30FE-4DE8-4019-AC4F-9DEE028E08D5}" presName="connTx" presStyleLbl="parChTrans1D3" presStyleIdx="3" presStyleCnt="6"/>
      <dgm:spPr/>
      <dgm:t>
        <a:bodyPr/>
        <a:lstStyle/>
        <a:p>
          <a:endParaRPr lang="es-EC"/>
        </a:p>
      </dgm:t>
    </dgm:pt>
    <dgm:pt modelId="{1DF3A755-9A14-4529-B677-8E3A85176A47}" type="pres">
      <dgm:prSet presAssocID="{5DE9F8A3-564C-46F9-8FA1-CE31E00C211A}" presName="root2" presStyleCnt="0"/>
      <dgm:spPr/>
      <dgm:t>
        <a:bodyPr/>
        <a:lstStyle/>
        <a:p>
          <a:endParaRPr lang="es-EC"/>
        </a:p>
      </dgm:t>
    </dgm:pt>
    <dgm:pt modelId="{3F9DDAE4-A51D-4528-8901-E470C45C899C}" type="pres">
      <dgm:prSet presAssocID="{5DE9F8A3-564C-46F9-8FA1-CE31E00C211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E8DB3E-2E48-4FBC-A85B-1EBC8099B914}" type="pres">
      <dgm:prSet presAssocID="{5DE9F8A3-564C-46F9-8FA1-CE31E00C211A}" presName="level3hierChild" presStyleCnt="0"/>
      <dgm:spPr/>
      <dgm:t>
        <a:bodyPr/>
        <a:lstStyle/>
        <a:p>
          <a:endParaRPr lang="es-EC"/>
        </a:p>
      </dgm:t>
    </dgm:pt>
    <dgm:pt modelId="{A2296DE1-0D4F-4B09-8120-A0DD7BFD6820}" type="pres">
      <dgm:prSet presAssocID="{63981BB5-4377-4581-8D18-9D4ABC589A3D}" presName="conn2-1" presStyleLbl="parChTrans1D4" presStyleIdx="3" presStyleCnt="6"/>
      <dgm:spPr/>
      <dgm:t>
        <a:bodyPr/>
        <a:lstStyle/>
        <a:p>
          <a:endParaRPr lang="es-EC"/>
        </a:p>
      </dgm:t>
    </dgm:pt>
    <dgm:pt modelId="{AB941D36-7F53-4C79-9F37-5FC4D7F7CF89}" type="pres">
      <dgm:prSet presAssocID="{63981BB5-4377-4581-8D18-9D4ABC589A3D}" presName="connTx" presStyleLbl="parChTrans1D4" presStyleIdx="3" presStyleCnt="6"/>
      <dgm:spPr/>
      <dgm:t>
        <a:bodyPr/>
        <a:lstStyle/>
        <a:p>
          <a:endParaRPr lang="es-EC"/>
        </a:p>
      </dgm:t>
    </dgm:pt>
    <dgm:pt modelId="{C4FC59EF-253F-4698-9E63-80D515F49B86}" type="pres">
      <dgm:prSet presAssocID="{0E14D99A-11BE-452C-855F-FFFB353204F4}" presName="root2" presStyleCnt="0"/>
      <dgm:spPr/>
      <dgm:t>
        <a:bodyPr/>
        <a:lstStyle/>
        <a:p>
          <a:endParaRPr lang="es-EC"/>
        </a:p>
      </dgm:t>
    </dgm:pt>
    <dgm:pt modelId="{158FA180-F2FF-4443-86B9-9C42F4044151}" type="pres">
      <dgm:prSet presAssocID="{0E14D99A-11BE-452C-855F-FFFB353204F4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5CB427-FCB5-4D7E-BFFA-D2FE14A8063F}" type="pres">
      <dgm:prSet presAssocID="{0E14D99A-11BE-452C-855F-FFFB353204F4}" presName="level3hierChild" presStyleCnt="0"/>
      <dgm:spPr/>
      <dgm:t>
        <a:bodyPr/>
        <a:lstStyle/>
        <a:p>
          <a:endParaRPr lang="es-EC"/>
        </a:p>
      </dgm:t>
    </dgm:pt>
    <dgm:pt modelId="{69184581-5AD8-45E9-A29B-8A23895760A3}" type="pres">
      <dgm:prSet presAssocID="{BF3F7CE4-8C83-421A-BE69-7E3E8B35E9F8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48C47657-CB03-4FE4-9496-3F27CB369C07}" type="pres">
      <dgm:prSet presAssocID="{BF3F7CE4-8C83-421A-BE69-7E3E8B35E9F8}" presName="connTx" presStyleLbl="parChTrans1D2" presStyleIdx="4" presStyleCnt="6"/>
      <dgm:spPr/>
      <dgm:t>
        <a:bodyPr/>
        <a:lstStyle/>
        <a:p>
          <a:endParaRPr lang="es-EC"/>
        </a:p>
      </dgm:t>
    </dgm:pt>
    <dgm:pt modelId="{99F36FBA-CF30-4315-A9C7-5B593836B6A0}" type="pres">
      <dgm:prSet presAssocID="{049361FD-033C-4D89-BA01-99AD15735AB2}" presName="root2" presStyleCnt="0"/>
      <dgm:spPr/>
      <dgm:t>
        <a:bodyPr/>
        <a:lstStyle/>
        <a:p>
          <a:endParaRPr lang="es-EC"/>
        </a:p>
      </dgm:t>
    </dgm:pt>
    <dgm:pt modelId="{44931140-9521-4095-BE86-1E81517B4248}" type="pres">
      <dgm:prSet presAssocID="{049361FD-033C-4D89-BA01-99AD15735AB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A65DC0-9015-4D25-8B43-BF977BDD0444}" type="pres">
      <dgm:prSet presAssocID="{049361FD-033C-4D89-BA01-99AD15735AB2}" presName="level3hierChild" presStyleCnt="0"/>
      <dgm:spPr/>
      <dgm:t>
        <a:bodyPr/>
        <a:lstStyle/>
        <a:p>
          <a:endParaRPr lang="es-EC"/>
        </a:p>
      </dgm:t>
    </dgm:pt>
    <dgm:pt modelId="{4B9EACD7-40BD-4F78-ADE6-7BD9614AC53E}" type="pres">
      <dgm:prSet presAssocID="{BF2E5E81-563A-4743-B725-92667FB1C686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C7F2120B-DF6E-4AD3-87B0-E4408516368A}" type="pres">
      <dgm:prSet presAssocID="{BF2E5E81-563A-4743-B725-92667FB1C686}" presName="connTx" presStyleLbl="parChTrans1D3" presStyleIdx="4" presStyleCnt="6"/>
      <dgm:spPr/>
      <dgm:t>
        <a:bodyPr/>
        <a:lstStyle/>
        <a:p>
          <a:endParaRPr lang="es-EC"/>
        </a:p>
      </dgm:t>
    </dgm:pt>
    <dgm:pt modelId="{828EF47C-47D7-42CB-BDF8-DB728254E97A}" type="pres">
      <dgm:prSet presAssocID="{1C13E0D9-488E-4DDE-A5F3-EDB44B626AB9}" presName="root2" presStyleCnt="0"/>
      <dgm:spPr/>
      <dgm:t>
        <a:bodyPr/>
        <a:lstStyle/>
        <a:p>
          <a:endParaRPr lang="es-EC"/>
        </a:p>
      </dgm:t>
    </dgm:pt>
    <dgm:pt modelId="{F17758BB-F8D0-4ECC-8EA3-14E48AF5804F}" type="pres">
      <dgm:prSet presAssocID="{1C13E0D9-488E-4DDE-A5F3-EDB44B626AB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25C2B8-A8C6-4281-9D10-527446482255}" type="pres">
      <dgm:prSet presAssocID="{1C13E0D9-488E-4DDE-A5F3-EDB44B626AB9}" presName="level3hierChild" presStyleCnt="0"/>
      <dgm:spPr/>
      <dgm:t>
        <a:bodyPr/>
        <a:lstStyle/>
        <a:p>
          <a:endParaRPr lang="es-EC"/>
        </a:p>
      </dgm:t>
    </dgm:pt>
    <dgm:pt modelId="{77ED7730-C8F2-4003-BC65-5CC2F9E8E5DF}" type="pres">
      <dgm:prSet presAssocID="{B33CC310-E1C9-4E18-BFD7-1B90964A854C}" presName="conn2-1" presStyleLbl="parChTrans1D4" presStyleIdx="4" presStyleCnt="6"/>
      <dgm:spPr/>
      <dgm:t>
        <a:bodyPr/>
        <a:lstStyle/>
        <a:p>
          <a:endParaRPr lang="es-EC"/>
        </a:p>
      </dgm:t>
    </dgm:pt>
    <dgm:pt modelId="{B4D09E48-5968-4C12-9786-B6639C09A3D9}" type="pres">
      <dgm:prSet presAssocID="{B33CC310-E1C9-4E18-BFD7-1B90964A854C}" presName="connTx" presStyleLbl="parChTrans1D4" presStyleIdx="4" presStyleCnt="6"/>
      <dgm:spPr/>
      <dgm:t>
        <a:bodyPr/>
        <a:lstStyle/>
        <a:p>
          <a:endParaRPr lang="es-EC"/>
        </a:p>
      </dgm:t>
    </dgm:pt>
    <dgm:pt modelId="{A62B4E39-0A5C-4C07-8F29-46341BF5AB3D}" type="pres">
      <dgm:prSet presAssocID="{50B4E94F-6FC0-4C77-9FD2-726E5AD19F39}" presName="root2" presStyleCnt="0"/>
      <dgm:spPr/>
      <dgm:t>
        <a:bodyPr/>
        <a:lstStyle/>
        <a:p>
          <a:endParaRPr lang="es-EC"/>
        </a:p>
      </dgm:t>
    </dgm:pt>
    <dgm:pt modelId="{551FF779-FB6A-4763-94C1-0367F347D3E2}" type="pres">
      <dgm:prSet presAssocID="{50B4E94F-6FC0-4C77-9FD2-726E5AD19F39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8A06A3-C2D3-4995-A3BA-2D9F20B48D27}" type="pres">
      <dgm:prSet presAssocID="{50B4E94F-6FC0-4C77-9FD2-726E5AD19F39}" presName="level3hierChild" presStyleCnt="0"/>
      <dgm:spPr/>
      <dgm:t>
        <a:bodyPr/>
        <a:lstStyle/>
        <a:p>
          <a:endParaRPr lang="es-EC"/>
        </a:p>
      </dgm:t>
    </dgm:pt>
    <dgm:pt modelId="{7B9B4875-B80E-43E7-B0CB-48FF399F5591}" type="pres">
      <dgm:prSet presAssocID="{79090C13-D19B-4F12-8B49-A7556A53A6C3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DF20FF9F-6773-4432-88A4-5DF107400202}" type="pres">
      <dgm:prSet presAssocID="{79090C13-D19B-4F12-8B49-A7556A53A6C3}" presName="connTx" presStyleLbl="parChTrans1D2" presStyleIdx="5" presStyleCnt="6"/>
      <dgm:spPr/>
      <dgm:t>
        <a:bodyPr/>
        <a:lstStyle/>
        <a:p>
          <a:endParaRPr lang="es-EC"/>
        </a:p>
      </dgm:t>
    </dgm:pt>
    <dgm:pt modelId="{DB862B5A-97EC-4E25-BF9C-A98D6BACE1D4}" type="pres">
      <dgm:prSet presAssocID="{8CF450CA-2097-4D19-AD03-F9B25E2AD9B1}" presName="root2" presStyleCnt="0"/>
      <dgm:spPr/>
      <dgm:t>
        <a:bodyPr/>
        <a:lstStyle/>
        <a:p>
          <a:endParaRPr lang="es-EC"/>
        </a:p>
      </dgm:t>
    </dgm:pt>
    <dgm:pt modelId="{0CCE1B8E-ADD5-4319-A43F-98C52C78FEEC}" type="pres">
      <dgm:prSet presAssocID="{8CF450CA-2097-4D19-AD03-F9B25E2AD9B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84B01B-F10E-4FD0-BF4F-A03FEC46B864}" type="pres">
      <dgm:prSet presAssocID="{8CF450CA-2097-4D19-AD03-F9B25E2AD9B1}" presName="level3hierChild" presStyleCnt="0"/>
      <dgm:spPr/>
      <dgm:t>
        <a:bodyPr/>
        <a:lstStyle/>
        <a:p>
          <a:endParaRPr lang="es-EC"/>
        </a:p>
      </dgm:t>
    </dgm:pt>
    <dgm:pt modelId="{558CA24E-A818-44CC-A98F-6872F1618CB1}" type="pres">
      <dgm:prSet presAssocID="{567CFAF8-2F03-4B84-954E-C1B721C565ED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0ACD89D0-E7A3-42EA-96A4-A01373A0CF91}" type="pres">
      <dgm:prSet presAssocID="{567CFAF8-2F03-4B84-954E-C1B721C565ED}" presName="connTx" presStyleLbl="parChTrans1D3" presStyleIdx="5" presStyleCnt="6"/>
      <dgm:spPr/>
      <dgm:t>
        <a:bodyPr/>
        <a:lstStyle/>
        <a:p>
          <a:endParaRPr lang="es-EC"/>
        </a:p>
      </dgm:t>
    </dgm:pt>
    <dgm:pt modelId="{B6546BF7-3A1E-492C-B642-31CD5FD6226A}" type="pres">
      <dgm:prSet presAssocID="{F3A12D19-174A-4B79-A792-3ABB9158BBA1}" presName="root2" presStyleCnt="0"/>
      <dgm:spPr/>
      <dgm:t>
        <a:bodyPr/>
        <a:lstStyle/>
        <a:p>
          <a:endParaRPr lang="es-EC"/>
        </a:p>
      </dgm:t>
    </dgm:pt>
    <dgm:pt modelId="{029BF66F-4E3F-4281-88DE-0C11D8678151}" type="pres">
      <dgm:prSet presAssocID="{F3A12D19-174A-4B79-A792-3ABB9158BBA1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E5E891-3897-4942-A265-DCA1FB84792B}" type="pres">
      <dgm:prSet presAssocID="{F3A12D19-174A-4B79-A792-3ABB9158BBA1}" presName="level3hierChild" presStyleCnt="0"/>
      <dgm:spPr/>
      <dgm:t>
        <a:bodyPr/>
        <a:lstStyle/>
        <a:p>
          <a:endParaRPr lang="es-EC"/>
        </a:p>
      </dgm:t>
    </dgm:pt>
    <dgm:pt modelId="{095DF835-084A-4754-9DF9-7A8C19D17095}" type="pres">
      <dgm:prSet presAssocID="{7649F9E0-51F4-49E5-94E5-A2B2C4AA1DF9}" presName="conn2-1" presStyleLbl="parChTrans1D4" presStyleIdx="5" presStyleCnt="6"/>
      <dgm:spPr/>
      <dgm:t>
        <a:bodyPr/>
        <a:lstStyle/>
        <a:p>
          <a:endParaRPr lang="es-EC"/>
        </a:p>
      </dgm:t>
    </dgm:pt>
    <dgm:pt modelId="{E5A4C761-F734-4F0C-8FB0-9E4F333A2EA1}" type="pres">
      <dgm:prSet presAssocID="{7649F9E0-51F4-49E5-94E5-A2B2C4AA1DF9}" presName="connTx" presStyleLbl="parChTrans1D4" presStyleIdx="5" presStyleCnt="6"/>
      <dgm:spPr/>
      <dgm:t>
        <a:bodyPr/>
        <a:lstStyle/>
        <a:p>
          <a:endParaRPr lang="es-EC"/>
        </a:p>
      </dgm:t>
    </dgm:pt>
    <dgm:pt modelId="{84DA4A75-3304-48DA-B0EC-88E6E7FAEC2A}" type="pres">
      <dgm:prSet presAssocID="{6455B808-CA95-45D4-A210-17B63ABCD2B3}" presName="root2" presStyleCnt="0"/>
      <dgm:spPr/>
      <dgm:t>
        <a:bodyPr/>
        <a:lstStyle/>
        <a:p>
          <a:endParaRPr lang="es-EC"/>
        </a:p>
      </dgm:t>
    </dgm:pt>
    <dgm:pt modelId="{F1F6587C-9F55-4E3B-B0A9-B40F35AD32A8}" type="pres">
      <dgm:prSet presAssocID="{6455B808-CA95-45D4-A210-17B63ABCD2B3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244B66-41F1-422F-8A3E-7CAF2ABB9EBF}" type="pres">
      <dgm:prSet presAssocID="{6455B808-CA95-45D4-A210-17B63ABCD2B3}" presName="level3hierChild" presStyleCnt="0"/>
      <dgm:spPr/>
      <dgm:t>
        <a:bodyPr/>
        <a:lstStyle/>
        <a:p>
          <a:endParaRPr lang="es-EC"/>
        </a:p>
      </dgm:t>
    </dgm:pt>
  </dgm:ptLst>
  <dgm:cxnLst>
    <dgm:cxn modelId="{A9A85619-02DB-4866-9702-53E6DA10B884}" type="presOf" srcId="{7649F9E0-51F4-49E5-94E5-A2B2C4AA1DF9}" destId="{E5A4C761-F734-4F0C-8FB0-9E4F333A2EA1}" srcOrd="1" destOrd="0" presId="urn:microsoft.com/office/officeart/2008/layout/HorizontalMultiLevelHierarchy"/>
    <dgm:cxn modelId="{CD1A3B10-CC6F-4D22-A4F0-DAB49FBA4635}" type="presOf" srcId="{FCAD43EB-3FDD-4251-85ED-0CA16E90B902}" destId="{63C41892-FFFC-4A3C-BAE2-6CDE9B0C2574}" srcOrd="0" destOrd="0" presId="urn:microsoft.com/office/officeart/2008/layout/HorizontalMultiLevelHierarchy"/>
    <dgm:cxn modelId="{45EC469A-62B5-4AC0-88A7-894458024D95}" type="presOf" srcId="{75DC30FE-4DE8-4019-AC4F-9DEE028E08D5}" destId="{6D449DCD-F260-470D-80EB-0094301A066E}" srcOrd="0" destOrd="0" presId="urn:microsoft.com/office/officeart/2008/layout/HorizontalMultiLevelHierarchy"/>
    <dgm:cxn modelId="{35E99A53-238B-45DD-BF3D-18B8AF541A82}" type="presOf" srcId="{78C306BD-6976-4072-A124-AF1DCE202E76}" destId="{6BA88607-48E6-46E8-AEAF-81B23FC3AFFD}" srcOrd="1" destOrd="0" presId="urn:microsoft.com/office/officeart/2008/layout/HorizontalMultiLevelHierarchy"/>
    <dgm:cxn modelId="{1094898C-5B6A-47DE-90A3-F9E4994DF510}" srcId="{A4ACA9C2-A6D6-45BC-B43B-7FD6D311084F}" destId="{54F45F00-37ED-4B9F-B588-3D6F81791EEB}" srcOrd="0" destOrd="0" parTransId="{78C306BD-6976-4072-A124-AF1DCE202E76}" sibTransId="{B25B52F6-97E1-49ED-AF94-0820CFC4F3E2}"/>
    <dgm:cxn modelId="{8380E6E1-605B-4F33-8C2E-21688D42BA17}" srcId="{DFA23401-2D4D-4581-8890-DA1E90FD0D3E}" destId="{A4ACA9C2-A6D6-45BC-B43B-7FD6D311084F}" srcOrd="0" destOrd="0" parTransId="{97B2F884-1003-40FE-A223-99BD9CDA2867}" sibTransId="{310356BF-3117-4817-8FF8-0AA95767E2DA}"/>
    <dgm:cxn modelId="{6884289F-8AB3-4054-BE7A-1F72902EB1A0}" type="presOf" srcId="{A4ACA9C2-A6D6-45BC-B43B-7FD6D311084F}" destId="{E5529418-021A-4763-9C2B-2CDAE6939785}" srcOrd="0" destOrd="0" presId="urn:microsoft.com/office/officeart/2008/layout/HorizontalMultiLevelHierarchy"/>
    <dgm:cxn modelId="{C1F09588-7A62-40D6-BD9E-ECE449822569}" type="presOf" srcId="{716833C6-EC48-40FF-BF33-63642FA00128}" destId="{CE205E46-5756-4F4B-8BCA-D3D374C8BF46}" srcOrd="0" destOrd="0" presId="urn:microsoft.com/office/officeart/2008/layout/HorizontalMultiLevelHierarchy"/>
    <dgm:cxn modelId="{200E1847-3AFE-453E-AD46-7B991105BD89}" type="presOf" srcId="{567CFAF8-2F03-4B84-954E-C1B721C565ED}" destId="{558CA24E-A818-44CC-A98F-6872F1618CB1}" srcOrd="0" destOrd="0" presId="urn:microsoft.com/office/officeart/2008/layout/HorizontalMultiLevelHierarchy"/>
    <dgm:cxn modelId="{3EFD5AC0-088E-47C4-950D-F0A2DDCAC87E}" type="presOf" srcId="{A9A4411E-B554-421E-B6CB-D6D1CB0D6E8B}" destId="{05A2D0ED-653A-4288-823E-6D0F32E75990}" srcOrd="1" destOrd="0" presId="urn:microsoft.com/office/officeart/2008/layout/HorizontalMultiLevelHierarchy"/>
    <dgm:cxn modelId="{F5C07E76-8F12-46F1-BAFE-4AA2520F2D1D}" type="presOf" srcId="{3376ED03-B3CF-4BD2-879B-FFAD6B019777}" destId="{6EFDE150-A905-40CD-BD2A-1556327ACD1A}" srcOrd="0" destOrd="0" presId="urn:microsoft.com/office/officeart/2008/layout/HorizontalMultiLevelHierarchy"/>
    <dgm:cxn modelId="{6F8C391A-F1E1-44A9-AB8B-C444623A9914}" type="presOf" srcId="{F04E4A36-997B-4C06-9DBC-57112D909521}" destId="{24561EC4-4C7A-415C-B8A9-2416C9609A64}" srcOrd="1" destOrd="0" presId="urn:microsoft.com/office/officeart/2008/layout/HorizontalMultiLevelHierarchy"/>
    <dgm:cxn modelId="{954FFEEE-C606-415D-B8F2-5BFB0A707651}" srcId="{9712D69F-411F-4DD4-8EA3-BF16AA5A3E50}" destId="{B25076B5-7476-4A76-A2C8-B1949C498CC5}" srcOrd="1" destOrd="0" parTransId="{A9A4411E-B554-421E-B6CB-D6D1CB0D6E8B}" sibTransId="{8BFAFFAD-2AE4-4689-84E2-4CA489337DCB}"/>
    <dgm:cxn modelId="{2096386D-CBA9-4DEC-9451-80242AB5A76B}" type="presOf" srcId="{63981BB5-4377-4581-8D18-9D4ABC589A3D}" destId="{A2296DE1-0D4F-4B09-8120-A0DD7BFD6820}" srcOrd="0" destOrd="0" presId="urn:microsoft.com/office/officeart/2008/layout/HorizontalMultiLevelHierarchy"/>
    <dgm:cxn modelId="{60302C8A-EE8E-4F0C-AFF2-035148096ED2}" type="presOf" srcId="{D67A64A6-1CE0-4B76-AE74-CCD21F645799}" destId="{48DAE25D-F500-4211-B03D-DFD267910F1F}" srcOrd="1" destOrd="0" presId="urn:microsoft.com/office/officeart/2008/layout/HorizontalMultiLevelHierarchy"/>
    <dgm:cxn modelId="{39A64211-0320-4E10-9E52-9D1282237A17}" type="presOf" srcId="{BF2E5E81-563A-4743-B725-92667FB1C686}" destId="{4B9EACD7-40BD-4F78-ADE6-7BD9614AC53E}" srcOrd="0" destOrd="0" presId="urn:microsoft.com/office/officeart/2008/layout/HorizontalMultiLevelHierarchy"/>
    <dgm:cxn modelId="{6B983F3C-0884-4BC0-B450-BAF4DC8CFA86}" type="presOf" srcId="{0E14D99A-11BE-452C-855F-FFFB353204F4}" destId="{158FA180-F2FF-4443-86B9-9C42F4044151}" srcOrd="0" destOrd="0" presId="urn:microsoft.com/office/officeart/2008/layout/HorizontalMultiLevelHierarchy"/>
    <dgm:cxn modelId="{9D4BC3FF-C09A-43A2-A554-AF777C2A31D9}" type="presOf" srcId="{DFA23401-2D4D-4581-8890-DA1E90FD0D3E}" destId="{D59A0A64-867D-4389-9D84-99CDF2168E08}" srcOrd="0" destOrd="0" presId="urn:microsoft.com/office/officeart/2008/layout/HorizontalMultiLevelHierarchy"/>
    <dgm:cxn modelId="{EFE2EB4A-245D-4A78-891F-76807096F11B}" type="presOf" srcId="{63981BB5-4377-4581-8D18-9D4ABC589A3D}" destId="{AB941D36-7F53-4C79-9F37-5FC4D7F7CF89}" srcOrd="1" destOrd="0" presId="urn:microsoft.com/office/officeart/2008/layout/HorizontalMultiLevelHierarchy"/>
    <dgm:cxn modelId="{AFDD9FA8-5F57-4E51-B2C5-31FE6C2A5681}" type="presOf" srcId="{B25076B5-7476-4A76-A2C8-B1949C498CC5}" destId="{969C665B-4978-422B-806D-08D6DA9D8B7F}" srcOrd="0" destOrd="0" presId="urn:microsoft.com/office/officeart/2008/layout/HorizontalMultiLevelHierarchy"/>
    <dgm:cxn modelId="{E0EEE091-C03A-40D5-B97E-FFCD343148CC}" type="presOf" srcId="{6455B808-CA95-45D4-A210-17B63ABCD2B3}" destId="{F1F6587C-9F55-4E3B-B0A9-B40F35AD32A8}" srcOrd="0" destOrd="0" presId="urn:microsoft.com/office/officeart/2008/layout/HorizontalMultiLevelHierarchy"/>
    <dgm:cxn modelId="{904518A7-6563-470B-AD08-40A50F4DB045}" type="presOf" srcId="{50B4E94F-6FC0-4C77-9FD2-726E5AD19F39}" destId="{551FF779-FB6A-4763-94C1-0367F347D3E2}" srcOrd="0" destOrd="0" presId="urn:microsoft.com/office/officeart/2008/layout/HorizontalMultiLevelHierarchy"/>
    <dgm:cxn modelId="{B033CB45-75B2-490A-ACAC-32CD0A8F4D46}" type="presOf" srcId="{02B8C524-CBF3-4EF6-A9F0-6F17F5493361}" destId="{ACDBE2E9-74C8-4A5C-9FC4-01A03AA138E8}" srcOrd="0" destOrd="0" presId="urn:microsoft.com/office/officeart/2008/layout/HorizontalMultiLevelHierarchy"/>
    <dgm:cxn modelId="{A737ABC7-58DC-40BB-B9DB-C97A01ABE41A}" srcId="{A11CCE78-3429-4D2D-99DE-7DF77C3E75A4}" destId="{5DE9F8A3-564C-46F9-8FA1-CE31E00C211A}" srcOrd="0" destOrd="0" parTransId="{75DC30FE-4DE8-4019-AC4F-9DEE028E08D5}" sibTransId="{22B9C692-AAFA-4A70-8F05-8626DDD60AB9}"/>
    <dgm:cxn modelId="{215B2D28-106E-410C-AD9E-97BE66BF6EB4}" type="presOf" srcId="{09463842-30CD-48B5-8DE8-14F8D1A8895A}" destId="{6517C618-230B-4AB1-887B-54A4C0B6A7D6}" srcOrd="0" destOrd="0" presId="urn:microsoft.com/office/officeart/2008/layout/HorizontalMultiLevelHierarchy"/>
    <dgm:cxn modelId="{CEC59072-75F1-42B5-A4C4-7E32E6B46326}" type="presOf" srcId="{FE496127-A8AC-48B4-B45D-C005A092AABC}" destId="{00CA1E50-0D34-43D4-8D8C-8BD40FE8EFE8}" srcOrd="0" destOrd="0" presId="urn:microsoft.com/office/officeart/2008/layout/HorizontalMultiLevelHierarchy"/>
    <dgm:cxn modelId="{9B9ECB02-EAB8-4670-8A68-DBCD797C4883}" type="presOf" srcId="{7649F9E0-51F4-49E5-94E5-A2B2C4AA1DF9}" destId="{095DF835-084A-4754-9DF9-7A8C19D17095}" srcOrd="0" destOrd="0" presId="urn:microsoft.com/office/officeart/2008/layout/HorizontalMultiLevelHierarchy"/>
    <dgm:cxn modelId="{2FBF76D1-949A-4146-B78F-4C073776E3E3}" srcId="{1E8B8AAA-547F-42F3-B897-2A707CEE7C46}" destId="{9712D69F-411F-4DD4-8EA3-BF16AA5A3E50}" srcOrd="0" destOrd="0" parTransId="{C47AD8F7-F621-4574-AC9B-1852457F7F5D}" sibTransId="{7FB6F4D8-0CF1-427A-8A11-465D7EB8A351}"/>
    <dgm:cxn modelId="{3CEAB9EB-3270-4DF2-8619-708B65C1A74F}" type="presOf" srcId="{BC420100-7540-46BB-8F75-4FE48E003011}" destId="{905256FE-4239-4592-8292-E8961102DBF7}" srcOrd="0" destOrd="0" presId="urn:microsoft.com/office/officeart/2008/layout/HorizontalMultiLevelHierarchy"/>
    <dgm:cxn modelId="{7DE35EB7-32A7-44BD-BC44-3ECEC02275DE}" type="presOf" srcId="{78C306BD-6976-4072-A124-AF1DCE202E76}" destId="{9D5DEB1D-BAD4-4D84-A8EA-DFF37E7B0C7C}" srcOrd="0" destOrd="0" presId="urn:microsoft.com/office/officeart/2008/layout/HorizontalMultiLevelHierarchy"/>
    <dgm:cxn modelId="{3128FFAF-73EE-4C53-BBF6-F4A532FA6267}" type="presOf" srcId="{B33CC310-E1C9-4E18-BFD7-1B90964A854C}" destId="{77ED7730-C8F2-4003-BC65-5CC2F9E8E5DF}" srcOrd="0" destOrd="0" presId="urn:microsoft.com/office/officeart/2008/layout/HorizontalMultiLevelHierarchy"/>
    <dgm:cxn modelId="{EED96024-F287-411B-BFE1-42C0F26C8486}" type="presOf" srcId="{928538F9-1090-47D6-BDDF-42FD4CA43E75}" destId="{E52EF023-9655-4201-BD8A-B9BB56910BFC}" srcOrd="0" destOrd="0" presId="urn:microsoft.com/office/officeart/2008/layout/HorizontalMultiLevelHierarchy"/>
    <dgm:cxn modelId="{498C391B-5CE1-4792-8038-1C1FB34AD97C}" type="presOf" srcId="{A9A4411E-B554-421E-B6CB-D6D1CB0D6E8B}" destId="{15F09C26-5233-43E3-8E2A-62C082D6FB03}" srcOrd="0" destOrd="0" presId="urn:microsoft.com/office/officeart/2008/layout/HorizontalMultiLevelHierarchy"/>
    <dgm:cxn modelId="{8058266D-9D08-4744-A9B9-E0A8B8DAC28C}" type="presOf" srcId="{9D2082ED-76BF-4EF2-8807-2548B9BD27B5}" destId="{13B34E5E-205A-4354-A8DD-577D9FED2C52}" srcOrd="0" destOrd="0" presId="urn:microsoft.com/office/officeart/2008/layout/HorizontalMultiLevelHierarchy"/>
    <dgm:cxn modelId="{391A7E0E-45FB-41E0-BAA7-9126C50866D8}" type="presOf" srcId="{8CF450CA-2097-4D19-AD03-F9B25E2AD9B1}" destId="{0CCE1B8E-ADD5-4319-A43F-98C52C78FEEC}" srcOrd="0" destOrd="0" presId="urn:microsoft.com/office/officeart/2008/layout/HorizontalMultiLevelHierarchy"/>
    <dgm:cxn modelId="{8882E090-E86D-445C-AB2B-D551A4DF16CD}" srcId="{9712D69F-411F-4DD4-8EA3-BF16AA5A3E50}" destId="{DFA23401-2D4D-4581-8890-DA1E90FD0D3E}" srcOrd="2" destOrd="0" parTransId="{F04E4A36-997B-4C06-9DBC-57112D909521}" sibTransId="{4EE299A0-68B6-471F-9CC4-BFAA7ACDB2C5}"/>
    <dgm:cxn modelId="{81C8E89D-E03C-46A5-94F7-28909C5AAFE0}" type="presOf" srcId="{75DC30FE-4DE8-4019-AC4F-9DEE028E08D5}" destId="{38EA7FF6-67AF-4157-BAD0-95ACAF1DDE66}" srcOrd="1" destOrd="0" presId="urn:microsoft.com/office/officeart/2008/layout/HorizontalMultiLevelHierarchy"/>
    <dgm:cxn modelId="{C04C8701-A4C1-4EAD-BB27-17C2BB1C198B}" type="presOf" srcId="{567CFAF8-2F03-4B84-954E-C1B721C565ED}" destId="{0ACD89D0-E7A3-42EA-96A4-A01373A0CF91}" srcOrd="1" destOrd="0" presId="urn:microsoft.com/office/officeart/2008/layout/HorizontalMultiLevelHierarchy"/>
    <dgm:cxn modelId="{3CD41323-9CAD-4D97-93DF-579A2D2CCEEC}" srcId="{F3A12D19-174A-4B79-A792-3ABB9158BBA1}" destId="{6455B808-CA95-45D4-A210-17B63ABCD2B3}" srcOrd="0" destOrd="0" parTransId="{7649F9E0-51F4-49E5-94E5-A2B2C4AA1DF9}" sibTransId="{D4818F27-13F7-4226-B60C-705721BD3C0A}"/>
    <dgm:cxn modelId="{08524B91-BED2-4B38-BD6D-B9685537AFF5}" type="presOf" srcId="{F3A12D19-174A-4B79-A792-3ABB9158BBA1}" destId="{029BF66F-4E3F-4281-88DE-0C11D8678151}" srcOrd="0" destOrd="0" presId="urn:microsoft.com/office/officeart/2008/layout/HorizontalMultiLevelHierarchy"/>
    <dgm:cxn modelId="{DACEEA80-9FFA-4188-B533-48A212A49C4C}" type="presOf" srcId="{F04E4A36-997B-4C06-9DBC-57112D909521}" destId="{17934987-45A2-4DC1-97F3-3188C00FDA8F}" srcOrd="0" destOrd="0" presId="urn:microsoft.com/office/officeart/2008/layout/HorizontalMultiLevelHierarchy"/>
    <dgm:cxn modelId="{A9D77FD5-31A7-4FBB-A05A-9971CA18D4F6}" srcId="{9712D69F-411F-4DD4-8EA3-BF16AA5A3E50}" destId="{049361FD-033C-4D89-BA01-99AD15735AB2}" srcOrd="4" destOrd="0" parTransId="{BF3F7CE4-8C83-421A-BE69-7E3E8B35E9F8}" sibTransId="{C0784195-57AD-4112-A492-DB767901019C}"/>
    <dgm:cxn modelId="{A818DB34-E54D-414C-BDE8-A69171B28A17}" type="presOf" srcId="{D67A64A6-1CE0-4B76-AE74-CCD21F645799}" destId="{5776A007-D240-49AB-A812-8CCC2385181C}" srcOrd="0" destOrd="0" presId="urn:microsoft.com/office/officeart/2008/layout/HorizontalMultiLevelHierarchy"/>
    <dgm:cxn modelId="{990FA489-845C-41B8-A037-38AFE1196E93}" srcId="{049361FD-033C-4D89-BA01-99AD15735AB2}" destId="{1C13E0D9-488E-4DDE-A5F3-EDB44B626AB9}" srcOrd="0" destOrd="0" parTransId="{BF2E5E81-563A-4743-B725-92667FB1C686}" sibTransId="{E1EDE64C-89F0-40B3-ADD9-10D378F8EE36}"/>
    <dgm:cxn modelId="{24D78635-8C8A-4893-BB81-165884F3B958}" type="presOf" srcId="{B33CC310-E1C9-4E18-BFD7-1B90964A854C}" destId="{B4D09E48-5968-4C12-9786-B6639C09A3D9}" srcOrd="1" destOrd="0" presId="urn:microsoft.com/office/officeart/2008/layout/HorizontalMultiLevelHierarchy"/>
    <dgm:cxn modelId="{73EBB125-FB27-49C9-A9D3-5EE1F305471F}" srcId="{716833C6-EC48-40FF-BF33-63642FA00128}" destId="{FE496127-A8AC-48B4-B45D-C005A092AABC}" srcOrd="0" destOrd="0" parTransId="{D67A64A6-1CE0-4B76-AE74-CCD21F645799}" sibTransId="{440B7F4A-33DF-46C7-87BD-1731C7BF5F4A}"/>
    <dgm:cxn modelId="{92B9BC01-8C79-4D6E-A977-98D9F3AF8C04}" type="presOf" srcId="{BF2E5E81-563A-4743-B725-92667FB1C686}" destId="{C7F2120B-DF6E-4AD3-87B0-E4408516368A}" srcOrd="1" destOrd="0" presId="urn:microsoft.com/office/officeart/2008/layout/HorizontalMultiLevelHierarchy"/>
    <dgm:cxn modelId="{823DE410-E777-4856-8187-CF693A218128}" srcId="{B25076B5-7476-4A76-A2C8-B1949C498CC5}" destId="{716833C6-EC48-40FF-BF33-63642FA00128}" srcOrd="0" destOrd="0" parTransId="{928538F9-1090-47D6-BDDF-42FD4CA43E75}" sibTransId="{8314B2E1-E1FE-41D8-8C6A-85B73930EB22}"/>
    <dgm:cxn modelId="{DEB3C9B4-EB9D-4952-B252-C50F905C37DB}" type="presOf" srcId="{049361FD-033C-4D89-BA01-99AD15735AB2}" destId="{44931140-9521-4095-BE86-1E81517B4248}" srcOrd="0" destOrd="0" presId="urn:microsoft.com/office/officeart/2008/layout/HorizontalMultiLevelHierarchy"/>
    <dgm:cxn modelId="{EE3A51E5-133A-4F00-A116-E7E055CD5EA0}" type="presOf" srcId="{79090C13-D19B-4F12-8B49-A7556A53A6C3}" destId="{7B9B4875-B80E-43E7-B0CB-48FF399F5591}" srcOrd="0" destOrd="0" presId="urn:microsoft.com/office/officeart/2008/layout/HorizontalMultiLevelHierarchy"/>
    <dgm:cxn modelId="{BA9FE332-2FEB-46AF-B236-0DC99CA4BDE8}" type="presOf" srcId="{5DE9F8A3-564C-46F9-8FA1-CE31E00C211A}" destId="{3F9DDAE4-A51D-4528-8901-E470C45C899C}" srcOrd="0" destOrd="0" presId="urn:microsoft.com/office/officeart/2008/layout/HorizontalMultiLevelHierarchy"/>
    <dgm:cxn modelId="{2A67804A-85FE-4823-A648-AE7F5218DF3A}" srcId="{9712D69F-411F-4DD4-8EA3-BF16AA5A3E50}" destId="{1F09108E-5017-423C-A8F1-96D9BE870EC5}" srcOrd="0" destOrd="0" parTransId="{09463842-30CD-48B5-8DE8-14F8D1A8895A}" sibTransId="{1B582423-4703-4706-A8EC-AFC38C850A0A}"/>
    <dgm:cxn modelId="{E3CA4D33-9ED1-4218-9DEC-4A2182F2D74B}" type="presOf" srcId="{54F45F00-37ED-4B9F-B588-3D6F81791EEB}" destId="{E6AC40E5-0A22-4A7B-BB92-FA5098DA1606}" srcOrd="0" destOrd="0" presId="urn:microsoft.com/office/officeart/2008/layout/HorizontalMultiLevelHierarchy"/>
    <dgm:cxn modelId="{128DACD0-218C-4071-B2A9-0B934A773BD7}" type="presOf" srcId="{02B8C524-CBF3-4EF6-A9F0-6F17F5493361}" destId="{2EF8107C-BF73-444F-AE41-9415F8900163}" srcOrd="1" destOrd="0" presId="urn:microsoft.com/office/officeart/2008/layout/HorizontalMultiLevelHierarchy"/>
    <dgm:cxn modelId="{D2F3DFE3-82D4-4DDF-A94C-1F657F2222B7}" type="presOf" srcId="{9712D69F-411F-4DD4-8EA3-BF16AA5A3E50}" destId="{E18280CD-C178-418E-B114-3C3FC6EDC70D}" srcOrd="0" destOrd="0" presId="urn:microsoft.com/office/officeart/2008/layout/HorizontalMultiLevelHierarchy"/>
    <dgm:cxn modelId="{87134525-6310-4522-AA00-3029D7747317}" srcId="{1F09108E-5017-423C-A8F1-96D9BE870EC5}" destId="{9D2082ED-76BF-4EF2-8807-2548B9BD27B5}" srcOrd="0" destOrd="0" parTransId="{3376ED03-B3CF-4BD2-879B-FFAD6B019777}" sibTransId="{641DF894-38B6-4503-9BE0-3C6AB8E38556}"/>
    <dgm:cxn modelId="{C1CCBFC0-3AEA-4EBE-901E-64119BF5ED35}" srcId="{9D2082ED-76BF-4EF2-8807-2548B9BD27B5}" destId="{BC420100-7540-46BB-8F75-4FE48E003011}" srcOrd="0" destOrd="0" parTransId="{FCAD43EB-3FDD-4251-85ED-0CA16E90B902}" sibTransId="{9F5D629B-F95A-4078-87DF-E349B1EDCA77}"/>
    <dgm:cxn modelId="{021B5349-6DA3-4E92-96F9-2C869C9C077E}" type="presOf" srcId="{1C13E0D9-488E-4DDE-A5F3-EDB44B626AB9}" destId="{F17758BB-F8D0-4ECC-8EA3-14E48AF5804F}" srcOrd="0" destOrd="0" presId="urn:microsoft.com/office/officeart/2008/layout/HorizontalMultiLevelHierarchy"/>
    <dgm:cxn modelId="{549BA130-22E3-4275-A0DC-CAA1262D2446}" srcId="{1C13E0D9-488E-4DDE-A5F3-EDB44B626AB9}" destId="{50B4E94F-6FC0-4C77-9FD2-726E5AD19F39}" srcOrd="0" destOrd="0" parTransId="{B33CC310-E1C9-4E18-BFD7-1B90964A854C}" sibTransId="{4509ED17-9DBE-414C-AB61-AFF7F5668A9E}"/>
    <dgm:cxn modelId="{9F7AEBDC-AFE3-4B10-BF02-159768A63A24}" type="presOf" srcId="{3376ED03-B3CF-4BD2-879B-FFAD6B019777}" destId="{5A56E9EE-2650-424C-A343-FC4E4328EB01}" srcOrd="1" destOrd="0" presId="urn:microsoft.com/office/officeart/2008/layout/HorizontalMultiLevelHierarchy"/>
    <dgm:cxn modelId="{C5083082-D3DF-414C-B1C4-D7C056B3880D}" type="presOf" srcId="{FCAD43EB-3FDD-4251-85ED-0CA16E90B902}" destId="{B1F97C89-9120-4652-8AF9-43004DB3B446}" srcOrd="1" destOrd="0" presId="urn:microsoft.com/office/officeart/2008/layout/HorizontalMultiLevelHierarchy"/>
    <dgm:cxn modelId="{FB1E4D8B-C600-4032-BF07-102BF415B2BA}" type="presOf" srcId="{A11CCE78-3429-4D2D-99DE-7DF77C3E75A4}" destId="{06009A7A-F1DB-48F0-B6FF-ED19EA3982AE}" srcOrd="0" destOrd="0" presId="urn:microsoft.com/office/officeart/2008/layout/HorizontalMultiLevelHierarchy"/>
    <dgm:cxn modelId="{7CF5E65F-CD0D-435F-A37C-8237BE931796}" srcId="{9712D69F-411F-4DD4-8EA3-BF16AA5A3E50}" destId="{8CF450CA-2097-4D19-AD03-F9B25E2AD9B1}" srcOrd="5" destOrd="0" parTransId="{79090C13-D19B-4F12-8B49-A7556A53A6C3}" sibTransId="{4A1C2A54-56E3-4CC7-A4FE-6AC1923E7784}"/>
    <dgm:cxn modelId="{4D25A41D-2C7A-45B7-A38A-4916A48CE512}" srcId="{8CF450CA-2097-4D19-AD03-F9B25E2AD9B1}" destId="{F3A12D19-174A-4B79-A792-3ABB9158BBA1}" srcOrd="0" destOrd="0" parTransId="{567CFAF8-2F03-4B84-954E-C1B721C565ED}" sibTransId="{95C682D9-16DC-49DA-B496-79D3903D8875}"/>
    <dgm:cxn modelId="{15C4DF6C-36C6-450E-B528-A250C9BD8161}" srcId="{5DE9F8A3-564C-46F9-8FA1-CE31E00C211A}" destId="{0E14D99A-11BE-452C-855F-FFFB353204F4}" srcOrd="0" destOrd="0" parTransId="{63981BB5-4377-4581-8D18-9D4ABC589A3D}" sibTransId="{F55A4A51-C12C-4BC2-BD68-A0B5FA54EBF5}"/>
    <dgm:cxn modelId="{D21DDF2F-957A-47CE-9D3B-5BF6EB6EFCFA}" type="presOf" srcId="{1E8B8AAA-547F-42F3-B897-2A707CEE7C46}" destId="{0327F60E-FDBA-4C15-971D-1BF5985725F4}" srcOrd="0" destOrd="0" presId="urn:microsoft.com/office/officeart/2008/layout/HorizontalMultiLevelHierarchy"/>
    <dgm:cxn modelId="{0B3A1F4E-AA40-48F5-AEC2-812D010DAA15}" type="presOf" srcId="{79090C13-D19B-4F12-8B49-A7556A53A6C3}" destId="{DF20FF9F-6773-4432-88A4-5DF107400202}" srcOrd="1" destOrd="0" presId="urn:microsoft.com/office/officeart/2008/layout/HorizontalMultiLevelHierarchy"/>
    <dgm:cxn modelId="{0BE81898-8BE5-4B9E-8E55-19287A09350C}" srcId="{9712D69F-411F-4DD4-8EA3-BF16AA5A3E50}" destId="{A11CCE78-3429-4D2D-99DE-7DF77C3E75A4}" srcOrd="3" destOrd="0" parTransId="{02B8C524-CBF3-4EF6-A9F0-6F17F5493361}" sibTransId="{31E0F741-1E74-4622-9882-B465BCD659F3}"/>
    <dgm:cxn modelId="{205F2D59-600A-4209-805B-851A1F2F1A5E}" type="presOf" srcId="{1F09108E-5017-423C-A8F1-96D9BE870EC5}" destId="{6C51D308-3CF6-44B2-9A90-D4719B17DDC3}" srcOrd="0" destOrd="0" presId="urn:microsoft.com/office/officeart/2008/layout/HorizontalMultiLevelHierarchy"/>
    <dgm:cxn modelId="{3E7B57C7-CC06-42CE-95DE-9749F61FAC4A}" type="presOf" srcId="{97B2F884-1003-40FE-A223-99BD9CDA2867}" destId="{E2AADBF1-9FD2-43B7-B31D-888D98A75047}" srcOrd="0" destOrd="0" presId="urn:microsoft.com/office/officeart/2008/layout/HorizontalMultiLevelHierarchy"/>
    <dgm:cxn modelId="{EA714EBC-21DE-405A-B55D-DACE48921231}" type="presOf" srcId="{928538F9-1090-47D6-BDDF-42FD4CA43E75}" destId="{D8824B5F-8D95-46C6-88E8-2A61C730D892}" srcOrd="1" destOrd="0" presId="urn:microsoft.com/office/officeart/2008/layout/HorizontalMultiLevelHierarchy"/>
    <dgm:cxn modelId="{3A73EAC0-C7B4-4135-AD18-4E4472DB9213}" type="presOf" srcId="{09463842-30CD-48B5-8DE8-14F8D1A8895A}" destId="{80DCA351-B722-49B2-8AFA-A1B7A50B7BC1}" srcOrd="1" destOrd="0" presId="urn:microsoft.com/office/officeart/2008/layout/HorizontalMultiLevelHierarchy"/>
    <dgm:cxn modelId="{4776B0BA-9BCF-4EB4-A2CC-7FAFB62A568B}" type="presOf" srcId="{97B2F884-1003-40FE-A223-99BD9CDA2867}" destId="{43BBB027-8E6A-4606-8C5D-D966D6F81B2C}" srcOrd="1" destOrd="0" presId="urn:microsoft.com/office/officeart/2008/layout/HorizontalMultiLevelHierarchy"/>
    <dgm:cxn modelId="{206E6DAA-1834-4BD6-98AD-590F3E4D8850}" type="presOf" srcId="{BF3F7CE4-8C83-421A-BE69-7E3E8B35E9F8}" destId="{48C47657-CB03-4FE4-9496-3F27CB369C07}" srcOrd="1" destOrd="0" presId="urn:microsoft.com/office/officeart/2008/layout/HorizontalMultiLevelHierarchy"/>
    <dgm:cxn modelId="{6F93D672-73C9-4D9F-B804-6E631A27A720}" type="presOf" srcId="{BF3F7CE4-8C83-421A-BE69-7E3E8B35E9F8}" destId="{69184581-5AD8-45E9-A29B-8A23895760A3}" srcOrd="0" destOrd="0" presId="urn:microsoft.com/office/officeart/2008/layout/HorizontalMultiLevelHierarchy"/>
    <dgm:cxn modelId="{E4B817E5-D622-4EDC-9A39-1D77CBEAED43}" type="presParOf" srcId="{0327F60E-FDBA-4C15-971D-1BF5985725F4}" destId="{3C4F6786-A914-4069-9209-E11279027EA7}" srcOrd="0" destOrd="0" presId="urn:microsoft.com/office/officeart/2008/layout/HorizontalMultiLevelHierarchy"/>
    <dgm:cxn modelId="{F875F7CF-3071-4E8E-ACF0-2DEBBAA60EEE}" type="presParOf" srcId="{3C4F6786-A914-4069-9209-E11279027EA7}" destId="{E18280CD-C178-418E-B114-3C3FC6EDC70D}" srcOrd="0" destOrd="0" presId="urn:microsoft.com/office/officeart/2008/layout/HorizontalMultiLevelHierarchy"/>
    <dgm:cxn modelId="{7FFBB077-0B5E-461D-AED5-970915DA135C}" type="presParOf" srcId="{3C4F6786-A914-4069-9209-E11279027EA7}" destId="{5B0E04E9-2F4D-4BF0-8163-34741FB41A28}" srcOrd="1" destOrd="0" presId="urn:microsoft.com/office/officeart/2008/layout/HorizontalMultiLevelHierarchy"/>
    <dgm:cxn modelId="{ACA70EA2-1654-4B71-BD7E-935B7829698B}" type="presParOf" srcId="{5B0E04E9-2F4D-4BF0-8163-34741FB41A28}" destId="{6517C618-230B-4AB1-887B-54A4C0B6A7D6}" srcOrd="0" destOrd="0" presId="urn:microsoft.com/office/officeart/2008/layout/HorizontalMultiLevelHierarchy"/>
    <dgm:cxn modelId="{BE7E62DC-2AC1-4970-AD72-B8A745D7D433}" type="presParOf" srcId="{6517C618-230B-4AB1-887B-54A4C0B6A7D6}" destId="{80DCA351-B722-49B2-8AFA-A1B7A50B7BC1}" srcOrd="0" destOrd="0" presId="urn:microsoft.com/office/officeart/2008/layout/HorizontalMultiLevelHierarchy"/>
    <dgm:cxn modelId="{544AB160-C63D-4C08-8C8B-C3275EA0B3D9}" type="presParOf" srcId="{5B0E04E9-2F4D-4BF0-8163-34741FB41A28}" destId="{80B69470-D035-4A75-A34A-F9CED6C57491}" srcOrd="1" destOrd="0" presId="urn:microsoft.com/office/officeart/2008/layout/HorizontalMultiLevelHierarchy"/>
    <dgm:cxn modelId="{2CF21C57-CB5C-45A9-9CEE-25CE37809A85}" type="presParOf" srcId="{80B69470-D035-4A75-A34A-F9CED6C57491}" destId="{6C51D308-3CF6-44B2-9A90-D4719B17DDC3}" srcOrd="0" destOrd="0" presId="urn:microsoft.com/office/officeart/2008/layout/HorizontalMultiLevelHierarchy"/>
    <dgm:cxn modelId="{C068CF5F-EB17-41DA-BC9C-C51833228D45}" type="presParOf" srcId="{80B69470-D035-4A75-A34A-F9CED6C57491}" destId="{873BC0E5-CDB9-49A3-96FB-6BF2B31C6C9C}" srcOrd="1" destOrd="0" presId="urn:microsoft.com/office/officeart/2008/layout/HorizontalMultiLevelHierarchy"/>
    <dgm:cxn modelId="{4BA8265B-8B45-43DF-A8BA-547A8243F633}" type="presParOf" srcId="{873BC0E5-CDB9-49A3-96FB-6BF2B31C6C9C}" destId="{6EFDE150-A905-40CD-BD2A-1556327ACD1A}" srcOrd="0" destOrd="0" presId="urn:microsoft.com/office/officeart/2008/layout/HorizontalMultiLevelHierarchy"/>
    <dgm:cxn modelId="{4E9B0275-AD53-45E1-8358-16DC88FB27C0}" type="presParOf" srcId="{6EFDE150-A905-40CD-BD2A-1556327ACD1A}" destId="{5A56E9EE-2650-424C-A343-FC4E4328EB01}" srcOrd="0" destOrd="0" presId="urn:microsoft.com/office/officeart/2008/layout/HorizontalMultiLevelHierarchy"/>
    <dgm:cxn modelId="{399D2A72-2C65-42B8-A79E-C4D236A8B5AE}" type="presParOf" srcId="{873BC0E5-CDB9-49A3-96FB-6BF2B31C6C9C}" destId="{8AD16FC4-0549-4034-A7AE-96A8880EBCDD}" srcOrd="1" destOrd="0" presId="urn:microsoft.com/office/officeart/2008/layout/HorizontalMultiLevelHierarchy"/>
    <dgm:cxn modelId="{5A85F970-0323-4EAC-A1C8-A31A6668BF05}" type="presParOf" srcId="{8AD16FC4-0549-4034-A7AE-96A8880EBCDD}" destId="{13B34E5E-205A-4354-A8DD-577D9FED2C52}" srcOrd="0" destOrd="0" presId="urn:microsoft.com/office/officeart/2008/layout/HorizontalMultiLevelHierarchy"/>
    <dgm:cxn modelId="{27E07074-89AA-4935-BF05-03B0AE706F6E}" type="presParOf" srcId="{8AD16FC4-0549-4034-A7AE-96A8880EBCDD}" destId="{B15700BE-AC69-4615-B884-E133E07781BD}" srcOrd="1" destOrd="0" presId="urn:microsoft.com/office/officeart/2008/layout/HorizontalMultiLevelHierarchy"/>
    <dgm:cxn modelId="{5A6E32B7-E6D8-405F-B368-E071D7FB81DC}" type="presParOf" srcId="{B15700BE-AC69-4615-B884-E133E07781BD}" destId="{63C41892-FFFC-4A3C-BAE2-6CDE9B0C2574}" srcOrd="0" destOrd="0" presId="urn:microsoft.com/office/officeart/2008/layout/HorizontalMultiLevelHierarchy"/>
    <dgm:cxn modelId="{4E1F9CC5-1725-4F4A-8BA1-80E127D80CFA}" type="presParOf" srcId="{63C41892-FFFC-4A3C-BAE2-6CDE9B0C2574}" destId="{B1F97C89-9120-4652-8AF9-43004DB3B446}" srcOrd="0" destOrd="0" presId="urn:microsoft.com/office/officeart/2008/layout/HorizontalMultiLevelHierarchy"/>
    <dgm:cxn modelId="{E3AB3C63-F79D-4F7B-8C08-2F90A0714724}" type="presParOf" srcId="{B15700BE-AC69-4615-B884-E133E07781BD}" destId="{2237BF25-A8C1-4EEE-97F5-407128DECCD5}" srcOrd="1" destOrd="0" presId="urn:microsoft.com/office/officeart/2008/layout/HorizontalMultiLevelHierarchy"/>
    <dgm:cxn modelId="{EDF8AE8B-5590-45DA-A348-CCB59725D92C}" type="presParOf" srcId="{2237BF25-A8C1-4EEE-97F5-407128DECCD5}" destId="{905256FE-4239-4592-8292-E8961102DBF7}" srcOrd="0" destOrd="0" presId="urn:microsoft.com/office/officeart/2008/layout/HorizontalMultiLevelHierarchy"/>
    <dgm:cxn modelId="{FDFDA062-0F9E-4BBF-B89D-5D6F0093CAB9}" type="presParOf" srcId="{2237BF25-A8C1-4EEE-97F5-407128DECCD5}" destId="{6A16BD7A-BB90-4589-96D1-D2E51A349AA8}" srcOrd="1" destOrd="0" presId="urn:microsoft.com/office/officeart/2008/layout/HorizontalMultiLevelHierarchy"/>
    <dgm:cxn modelId="{06707C90-01A4-43FE-80FF-4A81E54182FD}" type="presParOf" srcId="{5B0E04E9-2F4D-4BF0-8163-34741FB41A28}" destId="{15F09C26-5233-43E3-8E2A-62C082D6FB03}" srcOrd="2" destOrd="0" presId="urn:microsoft.com/office/officeart/2008/layout/HorizontalMultiLevelHierarchy"/>
    <dgm:cxn modelId="{6AC25DE6-0C0F-480D-AF82-898D92F56D77}" type="presParOf" srcId="{15F09C26-5233-43E3-8E2A-62C082D6FB03}" destId="{05A2D0ED-653A-4288-823E-6D0F32E75990}" srcOrd="0" destOrd="0" presId="urn:microsoft.com/office/officeart/2008/layout/HorizontalMultiLevelHierarchy"/>
    <dgm:cxn modelId="{63C1F617-AE18-49EC-9B4F-30DFB6142051}" type="presParOf" srcId="{5B0E04E9-2F4D-4BF0-8163-34741FB41A28}" destId="{F0AEDED4-E245-4159-BE42-0771EBDE26E8}" srcOrd="3" destOrd="0" presId="urn:microsoft.com/office/officeart/2008/layout/HorizontalMultiLevelHierarchy"/>
    <dgm:cxn modelId="{369D17C8-FBC6-4A1B-A6C9-CE2D2FF5FF57}" type="presParOf" srcId="{F0AEDED4-E245-4159-BE42-0771EBDE26E8}" destId="{969C665B-4978-422B-806D-08D6DA9D8B7F}" srcOrd="0" destOrd="0" presId="urn:microsoft.com/office/officeart/2008/layout/HorizontalMultiLevelHierarchy"/>
    <dgm:cxn modelId="{64FE9121-114A-40BF-A049-6E097B5C6158}" type="presParOf" srcId="{F0AEDED4-E245-4159-BE42-0771EBDE26E8}" destId="{09328138-4F8C-4469-9B2F-F2985A9ABD0C}" srcOrd="1" destOrd="0" presId="urn:microsoft.com/office/officeart/2008/layout/HorizontalMultiLevelHierarchy"/>
    <dgm:cxn modelId="{9160BC4B-FDD4-41D9-A8B4-8B74F6E579FB}" type="presParOf" srcId="{09328138-4F8C-4469-9B2F-F2985A9ABD0C}" destId="{E52EF023-9655-4201-BD8A-B9BB56910BFC}" srcOrd="0" destOrd="0" presId="urn:microsoft.com/office/officeart/2008/layout/HorizontalMultiLevelHierarchy"/>
    <dgm:cxn modelId="{CFBA889F-97E0-4679-8DE6-1320070E366C}" type="presParOf" srcId="{E52EF023-9655-4201-BD8A-B9BB56910BFC}" destId="{D8824B5F-8D95-46C6-88E8-2A61C730D892}" srcOrd="0" destOrd="0" presId="urn:microsoft.com/office/officeart/2008/layout/HorizontalMultiLevelHierarchy"/>
    <dgm:cxn modelId="{362470A0-234A-41A3-B62D-BF4F57121804}" type="presParOf" srcId="{09328138-4F8C-4469-9B2F-F2985A9ABD0C}" destId="{55D2852F-DB00-41E5-8468-87AA18BA2166}" srcOrd="1" destOrd="0" presId="urn:microsoft.com/office/officeart/2008/layout/HorizontalMultiLevelHierarchy"/>
    <dgm:cxn modelId="{E9D18CDC-AA5D-47BA-B29F-C48D4F711A03}" type="presParOf" srcId="{55D2852F-DB00-41E5-8468-87AA18BA2166}" destId="{CE205E46-5756-4F4B-8BCA-D3D374C8BF46}" srcOrd="0" destOrd="0" presId="urn:microsoft.com/office/officeart/2008/layout/HorizontalMultiLevelHierarchy"/>
    <dgm:cxn modelId="{26133FBB-90C2-4D68-AB5A-5F14BD633042}" type="presParOf" srcId="{55D2852F-DB00-41E5-8468-87AA18BA2166}" destId="{287A6D47-F099-41CF-A37A-0ABD0A173862}" srcOrd="1" destOrd="0" presId="urn:microsoft.com/office/officeart/2008/layout/HorizontalMultiLevelHierarchy"/>
    <dgm:cxn modelId="{39A5DE92-6F39-409D-84E3-D2AC636F2665}" type="presParOf" srcId="{287A6D47-F099-41CF-A37A-0ABD0A173862}" destId="{5776A007-D240-49AB-A812-8CCC2385181C}" srcOrd="0" destOrd="0" presId="urn:microsoft.com/office/officeart/2008/layout/HorizontalMultiLevelHierarchy"/>
    <dgm:cxn modelId="{29C9A532-0F35-4A83-B190-F631AEF15C3D}" type="presParOf" srcId="{5776A007-D240-49AB-A812-8CCC2385181C}" destId="{48DAE25D-F500-4211-B03D-DFD267910F1F}" srcOrd="0" destOrd="0" presId="urn:microsoft.com/office/officeart/2008/layout/HorizontalMultiLevelHierarchy"/>
    <dgm:cxn modelId="{D28EF372-171B-4EF1-971B-F23788663973}" type="presParOf" srcId="{287A6D47-F099-41CF-A37A-0ABD0A173862}" destId="{A1ED65EC-500A-4B59-A7A4-6058512782A9}" srcOrd="1" destOrd="0" presId="urn:microsoft.com/office/officeart/2008/layout/HorizontalMultiLevelHierarchy"/>
    <dgm:cxn modelId="{06E69FDB-FE29-4848-A97D-00B2A1E0140A}" type="presParOf" srcId="{A1ED65EC-500A-4B59-A7A4-6058512782A9}" destId="{00CA1E50-0D34-43D4-8D8C-8BD40FE8EFE8}" srcOrd="0" destOrd="0" presId="urn:microsoft.com/office/officeart/2008/layout/HorizontalMultiLevelHierarchy"/>
    <dgm:cxn modelId="{8DD688A4-02F1-48CF-97E1-DFEAB8F9BBD7}" type="presParOf" srcId="{A1ED65EC-500A-4B59-A7A4-6058512782A9}" destId="{D32DA58F-278D-4D66-BDCB-B59998F9AF0D}" srcOrd="1" destOrd="0" presId="urn:microsoft.com/office/officeart/2008/layout/HorizontalMultiLevelHierarchy"/>
    <dgm:cxn modelId="{A49033D3-5A9F-4F40-9076-D004B15D6BDD}" type="presParOf" srcId="{5B0E04E9-2F4D-4BF0-8163-34741FB41A28}" destId="{17934987-45A2-4DC1-97F3-3188C00FDA8F}" srcOrd="4" destOrd="0" presId="urn:microsoft.com/office/officeart/2008/layout/HorizontalMultiLevelHierarchy"/>
    <dgm:cxn modelId="{F7486F4F-12B3-43DB-A281-7CF81F23FBF7}" type="presParOf" srcId="{17934987-45A2-4DC1-97F3-3188C00FDA8F}" destId="{24561EC4-4C7A-415C-B8A9-2416C9609A64}" srcOrd="0" destOrd="0" presId="urn:microsoft.com/office/officeart/2008/layout/HorizontalMultiLevelHierarchy"/>
    <dgm:cxn modelId="{0B43E189-1FBE-4CE9-ADAD-1C6BE73EA177}" type="presParOf" srcId="{5B0E04E9-2F4D-4BF0-8163-34741FB41A28}" destId="{A169CC4D-3941-4B2A-A794-B0C6B07D9836}" srcOrd="5" destOrd="0" presId="urn:microsoft.com/office/officeart/2008/layout/HorizontalMultiLevelHierarchy"/>
    <dgm:cxn modelId="{037B51D8-12F3-4D6B-8EE5-F39F5112BB8F}" type="presParOf" srcId="{A169CC4D-3941-4B2A-A794-B0C6B07D9836}" destId="{D59A0A64-867D-4389-9D84-99CDF2168E08}" srcOrd="0" destOrd="0" presId="urn:microsoft.com/office/officeart/2008/layout/HorizontalMultiLevelHierarchy"/>
    <dgm:cxn modelId="{C1696949-CA84-4D78-A980-74FAF4D31F14}" type="presParOf" srcId="{A169CC4D-3941-4B2A-A794-B0C6B07D9836}" destId="{9CDADA9D-1520-45A3-825B-DFA33DC67840}" srcOrd="1" destOrd="0" presId="urn:microsoft.com/office/officeart/2008/layout/HorizontalMultiLevelHierarchy"/>
    <dgm:cxn modelId="{6878FDD0-7A9F-4B08-B76B-AD2E8F29FFFF}" type="presParOf" srcId="{9CDADA9D-1520-45A3-825B-DFA33DC67840}" destId="{E2AADBF1-9FD2-43B7-B31D-888D98A75047}" srcOrd="0" destOrd="0" presId="urn:microsoft.com/office/officeart/2008/layout/HorizontalMultiLevelHierarchy"/>
    <dgm:cxn modelId="{51CE535A-46DF-45EB-8361-40426FBACEF9}" type="presParOf" srcId="{E2AADBF1-9FD2-43B7-B31D-888D98A75047}" destId="{43BBB027-8E6A-4606-8C5D-D966D6F81B2C}" srcOrd="0" destOrd="0" presId="urn:microsoft.com/office/officeart/2008/layout/HorizontalMultiLevelHierarchy"/>
    <dgm:cxn modelId="{2C748F43-ED1B-4EE6-A1E9-5D16887DBCBF}" type="presParOf" srcId="{9CDADA9D-1520-45A3-825B-DFA33DC67840}" destId="{E1B1D834-2B50-4CA6-96F1-96161A88E577}" srcOrd="1" destOrd="0" presId="urn:microsoft.com/office/officeart/2008/layout/HorizontalMultiLevelHierarchy"/>
    <dgm:cxn modelId="{B8A5BE5A-E2BA-4878-9F4C-E322DA6C4F3A}" type="presParOf" srcId="{E1B1D834-2B50-4CA6-96F1-96161A88E577}" destId="{E5529418-021A-4763-9C2B-2CDAE6939785}" srcOrd="0" destOrd="0" presId="urn:microsoft.com/office/officeart/2008/layout/HorizontalMultiLevelHierarchy"/>
    <dgm:cxn modelId="{DB96AF98-47B2-4133-A40F-82DDADAC7E67}" type="presParOf" srcId="{E1B1D834-2B50-4CA6-96F1-96161A88E577}" destId="{D4D96109-CEAF-4D7C-92FA-630D56E90D50}" srcOrd="1" destOrd="0" presId="urn:microsoft.com/office/officeart/2008/layout/HorizontalMultiLevelHierarchy"/>
    <dgm:cxn modelId="{DA624108-BE2B-4221-9C13-3731B667D0BD}" type="presParOf" srcId="{D4D96109-CEAF-4D7C-92FA-630D56E90D50}" destId="{9D5DEB1D-BAD4-4D84-A8EA-DFF37E7B0C7C}" srcOrd="0" destOrd="0" presId="urn:microsoft.com/office/officeart/2008/layout/HorizontalMultiLevelHierarchy"/>
    <dgm:cxn modelId="{4B3CB091-258F-4ED1-BA8C-B0ECC53E2FB6}" type="presParOf" srcId="{9D5DEB1D-BAD4-4D84-A8EA-DFF37E7B0C7C}" destId="{6BA88607-48E6-46E8-AEAF-81B23FC3AFFD}" srcOrd="0" destOrd="0" presId="urn:microsoft.com/office/officeart/2008/layout/HorizontalMultiLevelHierarchy"/>
    <dgm:cxn modelId="{150A0900-DBC3-412B-AA60-386346450D72}" type="presParOf" srcId="{D4D96109-CEAF-4D7C-92FA-630D56E90D50}" destId="{1F0B1ED7-3DCA-4185-9EAC-90CF78D1352F}" srcOrd="1" destOrd="0" presId="urn:microsoft.com/office/officeart/2008/layout/HorizontalMultiLevelHierarchy"/>
    <dgm:cxn modelId="{AA10942C-8594-4598-9BF6-484002525A7D}" type="presParOf" srcId="{1F0B1ED7-3DCA-4185-9EAC-90CF78D1352F}" destId="{E6AC40E5-0A22-4A7B-BB92-FA5098DA1606}" srcOrd="0" destOrd="0" presId="urn:microsoft.com/office/officeart/2008/layout/HorizontalMultiLevelHierarchy"/>
    <dgm:cxn modelId="{AB2C43BB-0A4F-475B-A697-02297589AB1A}" type="presParOf" srcId="{1F0B1ED7-3DCA-4185-9EAC-90CF78D1352F}" destId="{9F5FC302-8463-4FE1-9853-B9EEF9B41F78}" srcOrd="1" destOrd="0" presId="urn:microsoft.com/office/officeart/2008/layout/HorizontalMultiLevelHierarchy"/>
    <dgm:cxn modelId="{CC0DEB8E-43D3-43B4-9102-C5A172516D7E}" type="presParOf" srcId="{5B0E04E9-2F4D-4BF0-8163-34741FB41A28}" destId="{ACDBE2E9-74C8-4A5C-9FC4-01A03AA138E8}" srcOrd="6" destOrd="0" presId="urn:microsoft.com/office/officeart/2008/layout/HorizontalMultiLevelHierarchy"/>
    <dgm:cxn modelId="{BDD3ACC6-1BEE-4246-AD58-4A6CEFD98F30}" type="presParOf" srcId="{ACDBE2E9-74C8-4A5C-9FC4-01A03AA138E8}" destId="{2EF8107C-BF73-444F-AE41-9415F8900163}" srcOrd="0" destOrd="0" presId="urn:microsoft.com/office/officeart/2008/layout/HorizontalMultiLevelHierarchy"/>
    <dgm:cxn modelId="{806080CB-25D1-40DB-B75E-E498D0DC20C2}" type="presParOf" srcId="{5B0E04E9-2F4D-4BF0-8163-34741FB41A28}" destId="{89F094A3-5FB7-4057-8C67-0D52B999BCB2}" srcOrd="7" destOrd="0" presId="urn:microsoft.com/office/officeart/2008/layout/HorizontalMultiLevelHierarchy"/>
    <dgm:cxn modelId="{2B1C8890-D9A2-4BCD-9469-A53399DE3A5D}" type="presParOf" srcId="{89F094A3-5FB7-4057-8C67-0D52B999BCB2}" destId="{06009A7A-F1DB-48F0-B6FF-ED19EA3982AE}" srcOrd="0" destOrd="0" presId="urn:microsoft.com/office/officeart/2008/layout/HorizontalMultiLevelHierarchy"/>
    <dgm:cxn modelId="{389EB8F9-CD95-4192-9D6E-C75BB1A8BCCC}" type="presParOf" srcId="{89F094A3-5FB7-4057-8C67-0D52B999BCB2}" destId="{275919E5-AD37-45F9-8A29-241464E19958}" srcOrd="1" destOrd="0" presId="urn:microsoft.com/office/officeart/2008/layout/HorizontalMultiLevelHierarchy"/>
    <dgm:cxn modelId="{646E0DB1-42B7-443A-ADB4-A447D5C10B16}" type="presParOf" srcId="{275919E5-AD37-45F9-8A29-241464E19958}" destId="{6D449DCD-F260-470D-80EB-0094301A066E}" srcOrd="0" destOrd="0" presId="urn:microsoft.com/office/officeart/2008/layout/HorizontalMultiLevelHierarchy"/>
    <dgm:cxn modelId="{138F9198-ADD6-4E16-BE32-07735952D4F0}" type="presParOf" srcId="{6D449DCD-F260-470D-80EB-0094301A066E}" destId="{38EA7FF6-67AF-4157-BAD0-95ACAF1DDE66}" srcOrd="0" destOrd="0" presId="urn:microsoft.com/office/officeart/2008/layout/HorizontalMultiLevelHierarchy"/>
    <dgm:cxn modelId="{A12627FA-692D-4EE0-8027-10836DC56D91}" type="presParOf" srcId="{275919E5-AD37-45F9-8A29-241464E19958}" destId="{1DF3A755-9A14-4529-B677-8E3A85176A47}" srcOrd="1" destOrd="0" presId="urn:microsoft.com/office/officeart/2008/layout/HorizontalMultiLevelHierarchy"/>
    <dgm:cxn modelId="{4CA6BE64-1D0E-493C-8B1D-BCD3BC687C1D}" type="presParOf" srcId="{1DF3A755-9A14-4529-B677-8E3A85176A47}" destId="{3F9DDAE4-A51D-4528-8901-E470C45C899C}" srcOrd="0" destOrd="0" presId="urn:microsoft.com/office/officeart/2008/layout/HorizontalMultiLevelHierarchy"/>
    <dgm:cxn modelId="{178EF3FD-BB8A-4A58-A85B-CD0C510EA2D4}" type="presParOf" srcId="{1DF3A755-9A14-4529-B677-8E3A85176A47}" destId="{52E8DB3E-2E48-4FBC-A85B-1EBC8099B914}" srcOrd="1" destOrd="0" presId="urn:microsoft.com/office/officeart/2008/layout/HorizontalMultiLevelHierarchy"/>
    <dgm:cxn modelId="{4E5DBD24-F2D3-4049-AA6B-53D5B102B540}" type="presParOf" srcId="{52E8DB3E-2E48-4FBC-A85B-1EBC8099B914}" destId="{A2296DE1-0D4F-4B09-8120-A0DD7BFD6820}" srcOrd="0" destOrd="0" presId="urn:microsoft.com/office/officeart/2008/layout/HorizontalMultiLevelHierarchy"/>
    <dgm:cxn modelId="{8B1E4CE8-EF65-4DE7-A996-D82D48BE5DDE}" type="presParOf" srcId="{A2296DE1-0D4F-4B09-8120-A0DD7BFD6820}" destId="{AB941D36-7F53-4C79-9F37-5FC4D7F7CF89}" srcOrd="0" destOrd="0" presId="urn:microsoft.com/office/officeart/2008/layout/HorizontalMultiLevelHierarchy"/>
    <dgm:cxn modelId="{A482A775-CA9F-48DC-8061-4A92B4988ECA}" type="presParOf" srcId="{52E8DB3E-2E48-4FBC-A85B-1EBC8099B914}" destId="{C4FC59EF-253F-4698-9E63-80D515F49B86}" srcOrd="1" destOrd="0" presId="urn:microsoft.com/office/officeart/2008/layout/HorizontalMultiLevelHierarchy"/>
    <dgm:cxn modelId="{111CA7B1-78B9-438F-8321-720F13C1AB06}" type="presParOf" srcId="{C4FC59EF-253F-4698-9E63-80D515F49B86}" destId="{158FA180-F2FF-4443-86B9-9C42F4044151}" srcOrd="0" destOrd="0" presId="urn:microsoft.com/office/officeart/2008/layout/HorizontalMultiLevelHierarchy"/>
    <dgm:cxn modelId="{9F37E854-EC2A-4865-8206-4ECF6EEA2757}" type="presParOf" srcId="{C4FC59EF-253F-4698-9E63-80D515F49B86}" destId="{795CB427-FCB5-4D7E-BFFA-D2FE14A8063F}" srcOrd="1" destOrd="0" presId="urn:microsoft.com/office/officeart/2008/layout/HorizontalMultiLevelHierarchy"/>
    <dgm:cxn modelId="{076AC829-1B60-410E-8118-A36AC513C5B1}" type="presParOf" srcId="{5B0E04E9-2F4D-4BF0-8163-34741FB41A28}" destId="{69184581-5AD8-45E9-A29B-8A23895760A3}" srcOrd="8" destOrd="0" presId="urn:microsoft.com/office/officeart/2008/layout/HorizontalMultiLevelHierarchy"/>
    <dgm:cxn modelId="{C23471F6-0F6B-48FE-AD81-098615DC1F6F}" type="presParOf" srcId="{69184581-5AD8-45E9-A29B-8A23895760A3}" destId="{48C47657-CB03-4FE4-9496-3F27CB369C07}" srcOrd="0" destOrd="0" presId="urn:microsoft.com/office/officeart/2008/layout/HorizontalMultiLevelHierarchy"/>
    <dgm:cxn modelId="{B0420F0C-5A9B-41DF-9BD5-12AD52A9C512}" type="presParOf" srcId="{5B0E04E9-2F4D-4BF0-8163-34741FB41A28}" destId="{99F36FBA-CF30-4315-A9C7-5B593836B6A0}" srcOrd="9" destOrd="0" presId="urn:microsoft.com/office/officeart/2008/layout/HorizontalMultiLevelHierarchy"/>
    <dgm:cxn modelId="{7C49ABD3-4B64-40AE-BAA5-3A214CAD38E1}" type="presParOf" srcId="{99F36FBA-CF30-4315-A9C7-5B593836B6A0}" destId="{44931140-9521-4095-BE86-1E81517B4248}" srcOrd="0" destOrd="0" presId="urn:microsoft.com/office/officeart/2008/layout/HorizontalMultiLevelHierarchy"/>
    <dgm:cxn modelId="{CAF2CFA3-9481-4CBD-A79D-64DEC91ED0DF}" type="presParOf" srcId="{99F36FBA-CF30-4315-A9C7-5B593836B6A0}" destId="{EBA65DC0-9015-4D25-8B43-BF977BDD0444}" srcOrd="1" destOrd="0" presId="urn:microsoft.com/office/officeart/2008/layout/HorizontalMultiLevelHierarchy"/>
    <dgm:cxn modelId="{967DD131-0B99-45C7-9AA7-FF477EA0902A}" type="presParOf" srcId="{EBA65DC0-9015-4D25-8B43-BF977BDD0444}" destId="{4B9EACD7-40BD-4F78-ADE6-7BD9614AC53E}" srcOrd="0" destOrd="0" presId="urn:microsoft.com/office/officeart/2008/layout/HorizontalMultiLevelHierarchy"/>
    <dgm:cxn modelId="{9A681E14-B6B6-4180-9FEE-C7F8F8D4DA28}" type="presParOf" srcId="{4B9EACD7-40BD-4F78-ADE6-7BD9614AC53E}" destId="{C7F2120B-DF6E-4AD3-87B0-E4408516368A}" srcOrd="0" destOrd="0" presId="urn:microsoft.com/office/officeart/2008/layout/HorizontalMultiLevelHierarchy"/>
    <dgm:cxn modelId="{1D4F360E-FCCE-4D0A-B42C-4DC228AC04FD}" type="presParOf" srcId="{EBA65DC0-9015-4D25-8B43-BF977BDD0444}" destId="{828EF47C-47D7-42CB-BDF8-DB728254E97A}" srcOrd="1" destOrd="0" presId="urn:microsoft.com/office/officeart/2008/layout/HorizontalMultiLevelHierarchy"/>
    <dgm:cxn modelId="{595FBBF7-167F-40CC-9A8A-FA9F54294E9F}" type="presParOf" srcId="{828EF47C-47D7-42CB-BDF8-DB728254E97A}" destId="{F17758BB-F8D0-4ECC-8EA3-14E48AF5804F}" srcOrd="0" destOrd="0" presId="urn:microsoft.com/office/officeart/2008/layout/HorizontalMultiLevelHierarchy"/>
    <dgm:cxn modelId="{654B5F3B-BF71-41B0-9683-EA584041BE44}" type="presParOf" srcId="{828EF47C-47D7-42CB-BDF8-DB728254E97A}" destId="{6E25C2B8-A8C6-4281-9D10-527446482255}" srcOrd="1" destOrd="0" presId="urn:microsoft.com/office/officeart/2008/layout/HorizontalMultiLevelHierarchy"/>
    <dgm:cxn modelId="{79435CEE-F2F8-4ECD-B4CA-53123344F2CE}" type="presParOf" srcId="{6E25C2B8-A8C6-4281-9D10-527446482255}" destId="{77ED7730-C8F2-4003-BC65-5CC2F9E8E5DF}" srcOrd="0" destOrd="0" presId="urn:microsoft.com/office/officeart/2008/layout/HorizontalMultiLevelHierarchy"/>
    <dgm:cxn modelId="{282834FB-8797-4909-9570-8FA75743C2D2}" type="presParOf" srcId="{77ED7730-C8F2-4003-BC65-5CC2F9E8E5DF}" destId="{B4D09E48-5968-4C12-9786-B6639C09A3D9}" srcOrd="0" destOrd="0" presId="urn:microsoft.com/office/officeart/2008/layout/HorizontalMultiLevelHierarchy"/>
    <dgm:cxn modelId="{52DD1785-0DFE-41DE-A65C-25876BF8472C}" type="presParOf" srcId="{6E25C2B8-A8C6-4281-9D10-527446482255}" destId="{A62B4E39-0A5C-4C07-8F29-46341BF5AB3D}" srcOrd="1" destOrd="0" presId="urn:microsoft.com/office/officeart/2008/layout/HorizontalMultiLevelHierarchy"/>
    <dgm:cxn modelId="{67466D98-6CF6-4AED-93FB-57BC547DAFC8}" type="presParOf" srcId="{A62B4E39-0A5C-4C07-8F29-46341BF5AB3D}" destId="{551FF779-FB6A-4763-94C1-0367F347D3E2}" srcOrd="0" destOrd="0" presId="urn:microsoft.com/office/officeart/2008/layout/HorizontalMultiLevelHierarchy"/>
    <dgm:cxn modelId="{C213FD39-3043-4345-93A2-E261DCF2D877}" type="presParOf" srcId="{A62B4E39-0A5C-4C07-8F29-46341BF5AB3D}" destId="{B98A06A3-C2D3-4995-A3BA-2D9F20B48D27}" srcOrd="1" destOrd="0" presId="urn:microsoft.com/office/officeart/2008/layout/HorizontalMultiLevelHierarchy"/>
    <dgm:cxn modelId="{DDE9E93C-5178-4B8D-B159-1A6C480A1255}" type="presParOf" srcId="{5B0E04E9-2F4D-4BF0-8163-34741FB41A28}" destId="{7B9B4875-B80E-43E7-B0CB-48FF399F5591}" srcOrd="10" destOrd="0" presId="urn:microsoft.com/office/officeart/2008/layout/HorizontalMultiLevelHierarchy"/>
    <dgm:cxn modelId="{3119D873-421F-428F-B1CF-AEA2E045902A}" type="presParOf" srcId="{7B9B4875-B80E-43E7-B0CB-48FF399F5591}" destId="{DF20FF9F-6773-4432-88A4-5DF107400202}" srcOrd="0" destOrd="0" presId="urn:microsoft.com/office/officeart/2008/layout/HorizontalMultiLevelHierarchy"/>
    <dgm:cxn modelId="{05BB4E08-E625-41A5-9FFC-5B081C95A8CC}" type="presParOf" srcId="{5B0E04E9-2F4D-4BF0-8163-34741FB41A28}" destId="{DB862B5A-97EC-4E25-BF9C-A98D6BACE1D4}" srcOrd="11" destOrd="0" presId="urn:microsoft.com/office/officeart/2008/layout/HorizontalMultiLevelHierarchy"/>
    <dgm:cxn modelId="{009F18D0-DA88-47D6-A528-DBBCD3BA65B7}" type="presParOf" srcId="{DB862B5A-97EC-4E25-BF9C-A98D6BACE1D4}" destId="{0CCE1B8E-ADD5-4319-A43F-98C52C78FEEC}" srcOrd="0" destOrd="0" presId="urn:microsoft.com/office/officeart/2008/layout/HorizontalMultiLevelHierarchy"/>
    <dgm:cxn modelId="{8E576D94-4ADA-4FCC-B559-D21688A00D0B}" type="presParOf" srcId="{DB862B5A-97EC-4E25-BF9C-A98D6BACE1D4}" destId="{8A84B01B-F10E-4FD0-BF4F-A03FEC46B864}" srcOrd="1" destOrd="0" presId="urn:microsoft.com/office/officeart/2008/layout/HorizontalMultiLevelHierarchy"/>
    <dgm:cxn modelId="{0F29087F-2483-41D3-84FA-1B096BF2234D}" type="presParOf" srcId="{8A84B01B-F10E-4FD0-BF4F-A03FEC46B864}" destId="{558CA24E-A818-44CC-A98F-6872F1618CB1}" srcOrd="0" destOrd="0" presId="urn:microsoft.com/office/officeart/2008/layout/HorizontalMultiLevelHierarchy"/>
    <dgm:cxn modelId="{B08E77A1-3239-40AE-A415-52F6F28C7CBF}" type="presParOf" srcId="{558CA24E-A818-44CC-A98F-6872F1618CB1}" destId="{0ACD89D0-E7A3-42EA-96A4-A01373A0CF91}" srcOrd="0" destOrd="0" presId="urn:microsoft.com/office/officeart/2008/layout/HorizontalMultiLevelHierarchy"/>
    <dgm:cxn modelId="{A9DEEC0F-6145-4C39-A2BF-CA1FC781BA97}" type="presParOf" srcId="{8A84B01B-F10E-4FD0-BF4F-A03FEC46B864}" destId="{B6546BF7-3A1E-492C-B642-31CD5FD6226A}" srcOrd="1" destOrd="0" presId="urn:microsoft.com/office/officeart/2008/layout/HorizontalMultiLevelHierarchy"/>
    <dgm:cxn modelId="{B6E05840-6F40-4C38-9837-C50AE9201153}" type="presParOf" srcId="{B6546BF7-3A1E-492C-B642-31CD5FD6226A}" destId="{029BF66F-4E3F-4281-88DE-0C11D8678151}" srcOrd="0" destOrd="0" presId="urn:microsoft.com/office/officeart/2008/layout/HorizontalMultiLevelHierarchy"/>
    <dgm:cxn modelId="{FD9B8F4E-B2C9-41D2-8B88-FD3E8142FFD4}" type="presParOf" srcId="{B6546BF7-3A1E-492C-B642-31CD5FD6226A}" destId="{BDE5E891-3897-4942-A265-DCA1FB84792B}" srcOrd="1" destOrd="0" presId="urn:microsoft.com/office/officeart/2008/layout/HorizontalMultiLevelHierarchy"/>
    <dgm:cxn modelId="{CE46339E-46C4-457B-B452-8963466667CF}" type="presParOf" srcId="{BDE5E891-3897-4942-A265-DCA1FB84792B}" destId="{095DF835-084A-4754-9DF9-7A8C19D17095}" srcOrd="0" destOrd="0" presId="urn:microsoft.com/office/officeart/2008/layout/HorizontalMultiLevelHierarchy"/>
    <dgm:cxn modelId="{61D62F2F-B3C6-4C32-9E90-D526503E9088}" type="presParOf" srcId="{095DF835-084A-4754-9DF9-7A8C19D17095}" destId="{E5A4C761-F734-4F0C-8FB0-9E4F333A2EA1}" srcOrd="0" destOrd="0" presId="urn:microsoft.com/office/officeart/2008/layout/HorizontalMultiLevelHierarchy"/>
    <dgm:cxn modelId="{61468ABF-8ABE-4E19-8AD6-1F57FC5E8424}" type="presParOf" srcId="{BDE5E891-3897-4942-A265-DCA1FB84792B}" destId="{84DA4A75-3304-48DA-B0EC-88E6E7FAEC2A}" srcOrd="1" destOrd="0" presId="urn:microsoft.com/office/officeart/2008/layout/HorizontalMultiLevelHierarchy"/>
    <dgm:cxn modelId="{DCA30AC0-AC9E-4208-B2B2-99030802953B}" type="presParOf" srcId="{84DA4A75-3304-48DA-B0EC-88E6E7FAEC2A}" destId="{F1F6587C-9F55-4E3B-B0A9-B40F35AD32A8}" srcOrd="0" destOrd="0" presId="urn:microsoft.com/office/officeart/2008/layout/HorizontalMultiLevelHierarchy"/>
    <dgm:cxn modelId="{F5B6DF1F-6DCF-4A87-A01E-9C0EF34FB882}" type="presParOf" srcId="{84DA4A75-3304-48DA-B0EC-88E6E7FAEC2A}" destId="{1B244B66-41F1-422F-8A3E-7CAF2ABB9E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4ABE-4FF0-4C7A-92A3-C175DE450E2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DE0C-8BD8-4E12-91CA-4AD82F3620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61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0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5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0" y="2284245"/>
            <a:ext cx="932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endParaRPr lang="es-EC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PROTECCIÓN DE LAS ÁREAS RESERVADAS MILITARES DE DEFENSA.</a:t>
            </a:r>
            <a:endParaRPr lang="es-EC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3572938" y="1347455"/>
            <a:ext cx="602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DEFENSA Y SEGURIDAD 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444714" y="4277918"/>
            <a:ext cx="10542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TCRN. DE E.M DIEGO M. GARCÍA L. Y TCRN DE E.M MIGUEL O. TAPIA T.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C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TCRN. EM SANCHEZ S. LUIS V.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1479548" y="879475"/>
            <a:ext cx="3044826" cy="140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dk1"/>
              </a:buClr>
              <a:buSzPts val="1200"/>
            </a:pPr>
            <a:r>
              <a:rPr lang="es-EC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“PROTECCIÓN </a:t>
            </a:r>
          </a:p>
          <a:p>
            <a:pPr lvl="0" algn="r">
              <a:buClr>
                <a:schemeClr val="dk1"/>
              </a:buClr>
              <a:buSzPts val="1200"/>
            </a:pPr>
            <a:r>
              <a:rPr lang="es-EC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INFRAESTRUCTURAS CRÍTICAS: UN ANÁLISIS DE DERECHO </a:t>
            </a:r>
            <a:r>
              <a:rPr lang="es-EC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COMPARADO”</a:t>
            </a:r>
            <a:endParaRPr dirty="0"/>
          </a:p>
        </p:txBody>
      </p:sp>
      <p:cxnSp>
        <p:nvCxnSpPr>
          <p:cNvPr id="234" name="Google Shape;234;p18"/>
          <p:cNvCxnSpPr/>
          <p:nvPr/>
        </p:nvCxnSpPr>
        <p:spPr>
          <a:xfrm rot="10800000">
            <a:off x="4953000" y="56562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5" name="Google Shape;235;p18"/>
          <p:cNvCxnSpPr/>
          <p:nvPr/>
        </p:nvCxnSpPr>
        <p:spPr>
          <a:xfrm rot="10800000">
            <a:off x="4953000" y="56832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6" name="Google Shape;236;p18"/>
          <p:cNvCxnSpPr/>
          <p:nvPr/>
        </p:nvCxnSpPr>
        <p:spPr>
          <a:xfrm rot="10800000">
            <a:off x="4953000" y="57102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7" name="Google Shape;237;p18"/>
          <p:cNvCxnSpPr/>
          <p:nvPr/>
        </p:nvCxnSpPr>
        <p:spPr>
          <a:xfrm rot="10800000">
            <a:off x="4953000" y="57340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8" name="Google Shape;238;p18"/>
          <p:cNvCxnSpPr/>
          <p:nvPr/>
        </p:nvCxnSpPr>
        <p:spPr>
          <a:xfrm rot="10800000">
            <a:off x="4953000" y="57610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9" name="Google Shape;239;p18"/>
          <p:cNvCxnSpPr/>
          <p:nvPr/>
        </p:nvCxnSpPr>
        <p:spPr>
          <a:xfrm rot="10800000">
            <a:off x="4953000" y="57896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0" name="Google Shape;240;p18"/>
          <p:cNvCxnSpPr/>
          <p:nvPr/>
        </p:nvCxnSpPr>
        <p:spPr>
          <a:xfrm rot="10800000">
            <a:off x="4953000" y="58166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1" name="Google Shape;241;p18"/>
          <p:cNvCxnSpPr/>
          <p:nvPr/>
        </p:nvCxnSpPr>
        <p:spPr>
          <a:xfrm rot="10800000">
            <a:off x="4953000" y="58435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2" name="Google Shape;242;p18"/>
          <p:cNvCxnSpPr/>
          <p:nvPr/>
        </p:nvCxnSpPr>
        <p:spPr>
          <a:xfrm rot="10800000">
            <a:off x="4953000" y="58721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3" name="Google Shape;243;p18"/>
          <p:cNvCxnSpPr/>
          <p:nvPr/>
        </p:nvCxnSpPr>
        <p:spPr>
          <a:xfrm rot="10800000">
            <a:off x="4953000" y="58991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4" name="Google Shape;244;p18"/>
          <p:cNvCxnSpPr/>
          <p:nvPr/>
        </p:nvCxnSpPr>
        <p:spPr>
          <a:xfrm rot="10800000">
            <a:off x="4953000" y="59261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5" name="Google Shape;245;p18"/>
          <p:cNvCxnSpPr/>
          <p:nvPr/>
        </p:nvCxnSpPr>
        <p:spPr>
          <a:xfrm rot="10800000">
            <a:off x="4953000" y="59547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6" name="Google Shape;246;p18"/>
          <p:cNvCxnSpPr/>
          <p:nvPr/>
        </p:nvCxnSpPr>
        <p:spPr>
          <a:xfrm rot="10800000">
            <a:off x="4953000" y="59817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" name="Google Shape;247;p18"/>
          <p:cNvCxnSpPr/>
          <p:nvPr/>
        </p:nvCxnSpPr>
        <p:spPr>
          <a:xfrm rot="10800000">
            <a:off x="4953000" y="60086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8" name="Google Shape;248;p18"/>
          <p:cNvCxnSpPr/>
          <p:nvPr/>
        </p:nvCxnSpPr>
        <p:spPr>
          <a:xfrm rot="10800000">
            <a:off x="4953000" y="60356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9" name="Google Shape;249;p18"/>
          <p:cNvCxnSpPr/>
          <p:nvPr/>
        </p:nvCxnSpPr>
        <p:spPr>
          <a:xfrm rot="10800000">
            <a:off x="4953000" y="60642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0" name="Google Shape;250;p18"/>
          <p:cNvCxnSpPr/>
          <p:nvPr/>
        </p:nvCxnSpPr>
        <p:spPr>
          <a:xfrm rot="10800000">
            <a:off x="4953000" y="60912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1" name="Google Shape;251;p18"/>
          <p:cNvCxnSpPr/>
          <p:nvPr/>
        </p:nvCxnSpPr>
        <p:spPr>
          <a:xfrm rot="10800000">
            <a:off x="4953000" y="61182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2" name="Google Shape;252;p18"/>
          <p:cNvCxnSpPr/>
          <p:nvPr/>
        </p:nvCxnSpPr>
        <p:spPr>
          <a:xfrm rot="10800000">
            <a:off x="4953000" y="61468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3" name="Google Shape;253;p18"/>
          <p:cNvCxnSpPr/>
          <p:nvPr/>
        </p:nvCxnSpPr>
        <p:spPr>
          <a:xfrm rot="10800000">
            <a:off x="4953000" y="61737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4" name="Google Shape;254;p18"/>
          <p:cNvCxnSpPr/>
          <p:nvPr/>
        </p:nvCxnSpPr>
        <p:spPr>
          <a:xfrm rot="10800000">
            <a:off x="4953000" y="62007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5" name="Google Shape;255;p18"/>
          <p:cNvSpPr/>
          <p:nvPr/>
        </p:nvSpPr>
        <p:spPr>
          <a:xfrm>
            <a:off x="4926012" y="5589587"/>
            <a:ext cx="2454275" cy="674687"/>
          </a:xfrm>
          <a:custGeom>
            <a:avLst/>
            <a:gdLst/>
            <a:ahLst/>
            <a:cxnLst/>
            <a:rect l="l" t="t" r="r" b="b"/>
            <a:pathLst>
              <a:path w="626" h="172" extrusionOk="0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06528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8"/>
          <p:cNvCxnSpPr/>
          <p:nvPr/>
        </p:nvCxnSpPr>
        <p:spPr>
          <a:xfrm rot="10800000">
            <a:off x="4670425" y="48831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7" name="Google Shape;257;p18"/>
          <p:cNvCxnSpPr/>
          <p:nvPr/>
        </p:nvCxnSpPr>
        <p:spPr>
          <a:xfrm rot="10800000">
            <a:off x="4670425" y="49101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8" name="Google Shape;258;p18"/>
          <p:cNvCxnSpPr/>
          <p:nvPr/>
        </p:nvCxnSpPr>
        <p:spPr>
          <a:xfrm rot="10800000">
            <a:off x="4670425" y="49371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9" name="Google Shape;259;p18"/>
          <p:cNvCxnSpPr/>
          <p:nvPr/>
        </p:nvCxnSpPr>
        <p:spPr>
          <a:xfrm rot="10800000">
            <a:off x="4670425" y="49657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0" name="Google Shape;260;p18"/>
          <p:cNvCxnSpPr/>
          <p:nvPr/>
        </p:nvCxnSpPr>
        <p:spPr>
          <a:xfrm rot="10800000">
            <a:off x="4670425" y="49926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1" name="Google Shape;261;p18"/>
          <p:cNvCxnSpPr/>
          <p:nvPr/>
        </p:nvCxnSpPr>
        <p:spPr>
          <a:xfrm rot="10800000">
            <a:off x="4670425" y="50196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2" name="Google Shape;262;p18"/>
          <p:cNvCxnSpPr/>
          <p:nvPr/>
        </p:nvCxnSpPr>
        <p:spPr>
          <a:xfrm rot="10800000">
            <a:off x="4670425" y="50482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3" name="Google Shape;263;p18"/>
          <p:cNvCxnSpPr/>
          <p:nvPr/>
        </p:nvCxnSpPr>
        <p:spPr>
          <a:xfrm rot="10800000">
            <a:off x="4670425" y="50752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4" name="Google Shape;264;p18"/>
          <p:cNvCxnSpPr/>
          <p:nvPr/>
        </p:nvCxnSpPr>
        <p:spPr>
          <a:xfrm rot="10800000">
            <a:off x="4670425" y="50990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5" name="Google Shape;265;p18"/>
          <p:cNvCxnSpPr/>
          <p:nvPr/>
        </p:nvCxnSpPr>
        <p:spPr>
          <a:xfrm rot="10800000">
            <a:off x="4670425" y="51260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6" name="Google Shape;266;p18"/>
          <p:cNvCxnSpPr/>
          <p:nvPr/>
        </p:nvCxnSpPr>
        <p:spPr>
          <a:xfrm rot="10800000">
            <a:off x="4670425" y="51530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7" name="Google Shape;267;p18"/>
          <p:cNvCxnSpPr/>
          <p:nvPr/>
        </p:nvCxnSpPr>
        <p:spPr>
          <a:xfrm rot="10800000">
            <a:off x="4670425" y="51816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8" name="Google Shape;268;p18"/>
          <p:cNvCxnSpPr/>
          <p:nvPr/>
        </p:nvCxnSpPr>
        <p:spPr>
          <a:xfrm rot="10800000">
            <a:off x="4670425" y="52085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9" name="Google Shape;269;p18"/>
          <p:cNvCxnSpPr/>
          <p:nvPr/>
        </p:nvCxnSpPr>
        <p:spPr>
          <a:xfrm rot="10800000">
            <a:off x="4670425" y="52355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0" name="Google Shape;270;p18"/>
          <p:cNvCxnSpPr/>
          <p:nvPr/>
        </p:nvCxnSpPr>
        <p:spPr>
          <a:xfrm rot="10800000">
            <a:off x="4670425" y="52641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1" name="Google Shape;271;p18"/>
          <p:cNvCxnSpPr/>
          <p:nvPr/>
        </p:nvCxnSpPr>
        <p:spPr>
          <a:xfrm rot="10800000">
            <a:off x="4670425" y="52911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2" name="Google Shape;272;p18"/>
          <p:cNvCxnSpPr/>
          <p:nvPr/>
        </p:nvCxnSpPr>
        <p:spPr>
          <a:xfrm rot="10800000">
            <a:off x="4670425" y="53181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" name="Google Shape;273;p18"/>
          <p:cNvCxnSpPr/>
          <p:nvPr/>
        </p:nvCxnSpPr>
        <p:spPr>
          <a:xfrm rot="10800000">
            <a:off x="4670425" y="53451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4" name="Google Shape;274;p18"/>
          <p:cNvCxnSpPr/>
          <p:nvPr/>
        </p:nvCxnSpPr>
        <p:spPr>
          <a:xfrm rot="10800000">
            <a:off x="4670425" y="53736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18"/>
          <p:cNvCxnSpPr/>
          <p:nvPr/>
        </p:nvCxnSpPr>
        <p:spPr>
          <a:xfrm rot="10800000">
            <a:off x="4670425" y="54006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6" name="Google Shape;276;p18"/>
          <p:cNvCxnSpPr/>
          <p:nvPr/>
        </p:nvCxnSpPr>
        <p:spPr>
          <a:xfrm rot="10800000">
            <a:off x="4670425" y="54276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7" name="Google Shape;277;p18"/>
          <p:cNvSpPr/>
          <p:nvPr/>
        </p:nvSpPr>
        <p:spPr>
          <a:xfrm>
            <a:off x="4643437" y="4816475"/>
            <a:ext cx="2454275" cy="674687"/>
          </a:xfrm>
          <a:custGeom>
            <a:avLst/>
            <a:gdLst/>
            <a:ahLst/>
            <a:cxnLst/>
            <a:rect l="l" t="t" r="r" b="b"/>
            <a:pathLst>
              <a:path w="626" h="172" extrusionOk="0">
                <a:moveTo>
                  <a:pt x="626" y="172"/>
                </a:moveTo>
                <a:cubicBezTo>
                  <a:pt x="43" y="172"/>
                  <a:pt x="43" y="172"/>
                  <a:pt x="43" y="172"/>
                </a:cubicBezTo>
                <a:cubicBezTo>
                  <a:pt x="19" y="172"/>
                  <a:pt x="0" y="153"/>
                  <a:pt x="0" y="1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34B2E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8"/>
          <p:cNvCxnSpPr/>
          <p:nvPr/>
        </p:nvCxnSpPr>
        <p:spPr>
          <a:xfrm rot="10800000">
            <a:off x="5126037" y="41100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9" name="Google Shape;279;p18"/>
          <p:cNvCxnSpPr/>
          <p:nvPr/>
        </p:nvCxnSpPr>
        <p:spPr>
          <a:xfrm rot="10800000">
            <a:off x="5126037" y="41370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0" name="Google Shape;280;p18"/>
          <p:cNvCxnSpPr/>
          <p:nvPr/>
        </p:nvCxnSpPr>
        <p:spPr>
          <a:xfrm rot="10800000">
            <a:off x="5126037" y="41640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1" name="Google Shape;281;p18"/>
          <p:cNvCxnSpPr/>
          <p:nvPr/>
        </p:nvCxnSpPr>
        <p:spPr>
          <a:xfrm rot="10800000">
            <a:off x="5126037" y="41925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2" name="Google Shape;282;p18"/>
          <p:cNvCxnSpPr/>
          <p:nvPr/>
        </p:nvCxnSpPr>
        <p:spPr>
          <a:xfrm rot="10800000">
            <a:off x="5126037" y="42195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3" name="Google Shape;283;p18"/>
          <p:cNvCxnSpPr/>
          <p:nvPr/>
        </p:nvCxnSpPr>
        <p:spPr>
          <a:xfrm rot="10800000">
            <a:off x="5126037" y="42465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4" name="Google Shape;284;p18"/>
          <p:cNvCxnSpPr/>
          <p:nvPr/>
        </p:nvCxnSpPr>
        <p:spPr>
          <a:xfrm rot="10800000">
            <a:off x="5126037" y="42751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5" name="Google Shape;285;p18"/>
          <p:cNvCxnSpPr/>
          <p:nvPr/>
        </p:nvCxnSpPr>
        <p:spPr>
          <a:xfrm rot="10800000">
            <a:off x="5126037" y="43021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10800000">
            <a:off x="5126037" y="43291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7" name="Google Shape;287;p18"/>
          <p:cNvCxnSpPr/>
          <p:nvPr/>
        </p:nvCxnSpPr>
        <p:spPr>
          <a:xfrm rot="10800000">
            <a:off x="5126037" y="43576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8" name="Google Shape;288;p18"/>
          <p:cNvCxnSpPr/>
          <p:nvPr/>
        </p:nvCxnSpPr>
        <p:spPr>
          <a:xfrm rot="10800000">
            <a:off x="5126037" y="43846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9" name="Google Shape;289;p18"/>
          <p:cNvCxnSpPr/>
          <p:nvPr/>
        </p:nvCxnSpPr>
        <p:spPr>
          <a:xfrm rot="10800000">
            <a:off x="5126037" y="44116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0" name="Google Shape;290;p18"/>
          <p:cNvCxnSpPr/>
          <p:nvPr/>
        </p:nvCxnSpPr>
        <p:spPr>
          <a:xfrm rot="10800000">
            <a:off x="5126037" y="44402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1" name="Google Shape;291;p18"/>
          <p:cNvCxnSpPr/>
          <p:nvPr/>
        </p:nvCxnSpPr>
        <p:spPr>
          <a:xfrm rot="10800000">
            <a:off x="5126037" y="44624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2" name="Google Shape;292;p18"/>
          <p:cNvCxnSpPr/>
          <p:nvPr/>
        </p:nvCxnSpPr>
        <p:spPr>
          <a:xfrm rot="10800000">
            <a:off x="5126037" y="44910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3" name="Google Shape;293;p18"/>
          <p:cNvCxnSpPr/>
          <p:nvPr/>
        </p:nvCxnSpPr>
        <p:spPr>
          <a:xfrm rot="10800000">
            <a:off x="5126037" y="45180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4" name="Google Shape;294;p18"/>
          <p:cNvCxnSpPr/>
          <p:nvPr/>
        </p:nvCxnSpPr>
        <p:spPr>
          <a:xfrm rot="10800000">
            <a:off x="5126037" y="45450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5" name="Google Shape;295;p18"/>
          <p:cNvCxnSpPr/>
          <p:nvPr/>
        </p:nvCxnSpPr>
        <p:spPr>
          <a:xfrm rot="10800000">
            <a:off x="5126037" y="45735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6" name="Google Shape;296;p18"/>
          <p:cNvCxnSpPr/>
          <p:nvPr/>
        </p:nvCxnSpPr>
        <p:spPr>
          <a:xfrm rot="10800000">
            <a:off x="5126037" y="46005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" name="Google Shape;297;p18"/>
          <p:cNvCxnSpPr/>
          <p:nvPr/>
        </p:nvCxnSpPr>
        <p:spPr>
          <a:xfrm rot="10800000">
            <a:off x="5126037" y="46275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8" name="Google Shape;298;p18"/>
          <p:cNvCxnSpPr/>
          <p:nvPr/>
        </p:nvCxnSpPr>
        <p:spPr>
          <a:xfrm rot="10800000">
            <a:off x="5126037" y="46545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9" name="Google Shape;299;p18"/>
          <p:cNvSpPr/>
          <p:nvPr/>
        </p:nvSpPr>
        <p:spPr>
          <a:xfrm>
            <a:off x="5099050" y="4043362"/>
            <a:ext cx="2449512" cy="677862"/>
          </a:xfrm>
          <a:custGeom>
            <a:avLst/>
            <a:gdLst/>
            <a:ahLst/>
            <a:cxnLst/>
            <a:rect l="l" t="t" r="r" b="b"/>
            <a:pathLst>
              <a:path w="625" h="173" extrusionOk="0">
                <a:moveTo>
                  <a:pt x="625" y="173"/>
                </a:moveTo>
                <a:cubicBezTo>
                  <a:pt x="42" y="173"/>
                  <a:pt x="42" y="173"/>
                  <a:pt x="42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25" y="0"/>
                  <a:pt x="625" y="0"/>
                  <a:pt x="625" y="0"/>
                </a:cubicBezTo>
              </a:path>
            </a:pathLst>
          </a:custGeom>
          <a:noFill/>
          <a:ln w="85725" cap="rnd" cmpd="sng">
            <a:solidFill>
              <a:srgbClr val="64D1DA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18"/>
          <p:cNvCxnSpPr/>
          <p:nvPr/>
        </p:nvCxnSpPr>
        <p:spPr>
          <a:xfrm rot="10800000">
            <a:off x="4808537" y="33369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1" name="Google Shape;301;p18"/>
          <p:cNvCxnSpPr/>
          <p:nvPr/>
        </p:nvCxnSpPr>
        <p:spPr>
          <a:xfrm rot="10800000">
            <a:off x="4808537" y="33639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 rot="10800000">
            <a:off x="4808537" y="33924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3" name="Google Shape;303;p18"/>
          <p:cNvCxnSpPr/>
          <p:nvPr/>
        </p:nvCxnSpPr>
        <p:spPr>
          <a:xfrm rot="10800000">
            <a:off x="4808537" y="34194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4" name="Google Shape;304;p18"/>
          <p:cNvCxnSpPr/>
          <p:nvPr/>
        </p:nvCxnSpPr>
        <p:spPr>
          <a:xfrm rot="10800000">
            <a:off x="4808537" y="34464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5" name="Google Shape;305;p18"/>
          <p:cNvCxnSpPr/>
          <p:nvPr/>
        </p:nvCxnSpPr>
        <p:spPr>
          <a:xfrm rot="10800000">
            <a:off x="4808537" y="34734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6" name="Google Shape;306;p18"/>
          <p:cNvCxnSpPr/>
          <p:nvPr/>
        </p:nvCxnSpPr>
        <p:spPr>
          <a:xfrm rot="10800000">
            <a:off x="4808537" y="35020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7" name="Google Shape;307;p18"/>
          <p:cNvCxnSpPr/>
          <p:nvPr/>
        </p:nvCxnSpPr>
        <p:spPr>
          <a:xfrm rot="10800000">
            <a:off x="4808537" y="35290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8" name="Google Shape;308;p18"/>
          <p:cNvCxnSpPr/>
          <p:nvPr/>
        </p:nvCxnSpPr>
        <p:spPr>
          <a:xfrm rot="10800000">
            <a:off x="4808537" y="35560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9" name="Google Shape;309;p18"/>
          <p:cNvCxnSpPr/>
          <p:nvPr/>
        </p:nvCxnSpPr>
        <p:spPr>
          <a:xfrm rot="10800000">
            <a:off x="4808537" y="35845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0" name="Google Shape;310;p18"/>
          <p:cNvCxnSpPr/>
          <p:nvPr/>
        </p:nvCxnSpPr>
        <p:spPr>
          <a:xfrm rot="10800000">
            <a:off x="4808537" y="36115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1" name="Google Shape;311;p18"/>
          <p:cNvCxnSpPr/>
          <p:nvPr/>
        </p:nvCxnSpPr>
        <p:spPr>
          <a:xfrm rot="10800000">
            <a:off x="4808537" y="36385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2" name="Google Shape;312;p18"/>
          <p:cNvCxnSpPr/>
          <p:nvPr/>
        </p:nvCxnSpPr>
        <p:spPr>
          <a:xfrm rot="10800000">
            <a:off x="4808537" y="36671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3" name="Google Shape;313;p18"/>
          <p:cNvCxnSpPr/>
          <p:nvPr/>
        </p:nvCxnSpPr>
        <p:spPr>
          <a:xfrm rot="10800000">
            <a:off x="4808537" y="36941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4" name="Google Shape;314;p18"/>
          <p:cNvCxnSpPr/>
          <p:nvPr/>
        </p:nvCxnSpPr>
        <p:spPr>
          <a:xfrm rot="10800000">
            <a:off x="4808537" y="37211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5" name="Google Shape;315;p18"/>
          <p:cNvCxnSpPr/>
          <p:nvPr/>
        </p:nvCxnSpPr>
        <p:spPr>
          <a:xfrm rot="10800000">
            <a:off x="4808537" y="37496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6" name="Google Shape;316;p18"/>
          <p:cNvCxnSpPr/>
          <p:nvPr/>
        </p:nvCxnSpPr>
        <p:spPr>
          <a:xfrm rot="10800000">
            <a:off x="4808537" y="37766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 rot="10800000">
            <a:off x="4808537" y="38036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 rot="10800000">
            <a:off x="4808537" y="38274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 rot="10800000">
            <a:off x="4808537" y="38544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 rot="10800000">
            <a:off x="4808537" y="38830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1" name="Google Shape;321;p18"/>
          <p:cNvSpPr/>
          <p:nvPr/>
        </p:nvSpPr>
        <p:spPr>
          <a:xfrm>
            <a:off x="4781550" y="3270250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8C103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8"/>
          <p:cNvCxnSpPr/>
          <p:nvPr/>
        </p:nvCxnSpPr>
        <p:spPr>
          <a:xfrm rot="10800000">
            <a:off x="5106987" y="256381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 rot="10800000">
            <a:off x="5106987" y="259080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" name="Google Shape;324;p18"/>
          <p:cNvCxnSpPr/>
          <p:nvPr/>
        </p:nvCxnSpPr>
        <p:spPr>
          <a:xfrm rot="10800000">
            <a:off x="5106987" y="2619375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5" name="Google Shape;325;p18"/>
          <p:cNvCxnSpPr/>
          <p:nvPr/>
        </p:nvCxnSpPr>
        <p:spPr>
          <a:xfrm rot="10800000">
            <a:off x="5106987" y="264636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6" name="Google Shape;326;p18"/>
          <p:cNvCxnSpPr/>
          <p:nvPr/>
        </p:nvCxnSpPr>
        <p:spPr>
          <a:xfrm rot="10800000">
            <a:off x="5106987" y="267335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7" name="Google Shape;327;p18"/>
          <p:cNvCxnSpPr/>
          <p:nvPr/>
        </p:nvCxnSpPr>
        <p:spPr>
          <a:xfrm rot="10800000">
            <a:off x="5106987" y="2701925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8" name="Google Shape;328;p18"/>
          <p:cNvCxnSpPr/>
          <p:nvPr/>
        </p:nvCxnSpPr>
        <p:spPr>
          <a:xfrm rot="10800000">
            <a:off x="5106987" y="272891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9" name="Google Shape;329;p18"/>
          <p:cNvCxnSpPr/>
          <p:nvPr/>
        </p:nvCxnSpPr>
        <p:spPr>
          <a:xfrm rot="10800000">
            <a:off x="5106987" y="275590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18"/>
          <p:cNvCxnSpPr/>
          <p:nvPr/>
        </p:nvCxnSpPr>
        <p:spPr>
          <a:xfrm rot="10800000">
            <a:off x="5106987" y="2782887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18"/>
          <p:cNvCxnSpPr/>
          <p:nvPr/>
        </p:nvCxnSpPr>
        <p:spPr>
          <a:xfrm rot="10800000">
            <a:off x="5106987" y="281146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18"/>
          <p:cNvCxnSpPr/>
          <p:nvPr/>
        </p:nvCxnSpPr>
        <p:spPr>
          <a:xfrm rot="10800000">
            <a:off x="5106987" y="283845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3" name="Google Shape;333;p18"/>
          <p:cNvCxnSpPr/>
          <p:nvPr/>
        </p:nvCxnSpPr>
        <p:spPr>
          <a:xfrm rot="10800000">
            <a:off x="5106987" y="2865437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4" name="Google Shape;334;p18"/>
          <p:cNvCxnSpPr/>
          <p:nvPr/>
        </p:nvCxnSpPr>
        <p:spPr>
          <a:xfrm rot="10800000">
            <a:off x="5106987" y="289401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5" name="Google Shape;335;p18"/>
          <p:cNvCxnSpPr/>
          <p:nvPr/>
        </p:nvCxnSpPr>
        <p:spPr>
          <a:xfrm rot="10800000">
            <a:off x="5106987" y="292100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6" name="Google Shape;336;p18"/>
          <p:cNvCxnSpPr/>
          <p:nvPr/>
        </p:nvCxnSpPr>
        <p:spPr>
          <a:xfrm rot="10800000">
            <a:off x="5106987" y="2947987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7" name="Google Shape;337;p18"/>
          <p:cNvCxnSpPr/>
          <p:nvPr/>
        </p:nvCxnSpPr>
        <p:spPr>
          <a:xfrm rot="10800000">
            <a:off x="5106987" y="2976562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8" name="Google Shape;338;p18"/>
          <p:cNvCxnSpPr/>
          <p:nvPr/>
        </p:nvCxnSpPr>
        <p:spPr>
          <a:xfrm rot="10800000">
            <a:off x="5106987" y="300355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9" name="Google Shape;339;p18"/>
          <p:cNvCxnSpPr/>
          <p:nvPr/>
        </p:nvCxnSpPr>
        <p:spPr>
          <a:xfrm rot="10800000">
            <a:off x="5106987" y="3030537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0" name="Google Shape;340;p18"/>
          <p:cNvCxnSpPr/>
          <p:nvPr/>
        </p:nvCxnSpPr>
        <p:spPr>
          <a:xfrm rot="10800000">
            <a:off x="5106987" y="3057525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1" name="Google Shape;341;p18"/>
          <p:cNvCxnSpPr/>
          <p:nvPr/>
        </p:nvCxnSpPr>
        <p:spPr>
          <a:xfrm rot="10800000">
            <a:off x="5106987" y="3086100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" name="Google Shape;342;p18"/>
          <p:cNvCxnSpPr/>
          <p:nvPr/>
        </p:nvCxnSpPr>
        <p:spPr>
          <a:xfrm rot="10800000">
            <a:off x="5106987" y="3113087"/>
            <a:ext cx="2430462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3" name="Google Shape;343;p18"/>
          <p:cNvSpPr/>
          <p:nvPr/>
        </p:nvSpPr>
        <p:spPr>
          <a:xfrm>
            <a:off x="5075237" y="2497137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20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E24956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18"/>
          <p:cNvCxnSpPr/>
          <p:nvPr/>
        </p:nvCxnSpPr>
        <p:spPr>
          <a:xfrm rot="10800000">
            <a:off x="4886325" y="17907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5" name="Google Shape;345;p18"/>
          <p:cNvCxnSpPr/>
          <p:nvPr/>
        </p:nvCxnSpPr>
        <p:spPr>
          <a:xfrm rot="10800000">
            <a:off x="4886325" y="18176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6" name="Google Shape;346;p18"/>
          <p:cNvCxnSpPr/>
          <p:nvPr/>
        </p:nvCxnSpPr>
        <p:spPr>
          <a:xfrm rot="10800000">
            <a:off x="4886325" y="18462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7" name="Google Shape;347;p18"/>
          <p:cNvCxnSpPr/>
          <p:nvPr/>
        </p:nvCxnSpPr>
        <p:spPr>
          <a:xfrm rot="10800000">
            <a:off x="4886325" y="18732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8" name="Google Shape;348;p18"/>
          <p:cNvCxnSpPr/>
          <p:nvPr/>
        </p:nvCxnSpPr>
        <p:spPr>
          <a:xfrm rot="10800000">
            <a:off x="4886325" y="19002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9" name="Google Shape;349;p18"/>
          <p:cNvCxnSpPr/>
          <p:nvPr/>
        </p:nvCxnSpPr>
        <p:spPr>
          <a:xfrm rot="10800000">
            <a:off x="4886325" y="192881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0" name="Google Shape;350;p18"/>
          <p:cNvCxnSpPr/>
          <p:nvPr/>
        </p:nvCxnSpPr>
        <p:spPr>
          <a:xfrm rot="10800000">
            <a:off x="4886325" y="19558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1" name="Google Shape;351;p18"/>
          <p:cNvCxnSpPr/>
          <p:nvPr/>
        </p:nvCxnSpPr>
        <p:spPr>
          <a:xfrm rot="10800000">
            <a:off x="4886325" y="19827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2" name="Google Shape;352;p18"/>
          <p:cNvCxnSpPr/>
          <p:nvPr/>
        </p:nvCxnSpPr>
        <p:spPr>
          <a:xfrm rot="10800000">
            <a:off x="4886325" y="2011362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18"/>
          <p:cNvCxnSpPr/>
          <p:nvPr/>
        </p:nvCxnSpPr>
        <p:spPr>
          <a:xfrm rot="10800000">
            <a:off x="4886325" y="20383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18"/>
          <p:cNvCxnSpPr/>
          <p:nvPr/>
        </p:nvCxnSpPr>
        <p:spPr>
          <a:xfrm rot="10800000">
            <a:off x="4886325" y="20653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5" name="Google Shape;355;p18"/>
          <p:cNvCxnSpPr/>
          <p:nvPr/>
        </p:nvCxnSpPr>
        <p:spPr>
          <a:xfrm rot="10800000">
            <a:off x="4886325" y="20923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6" name="Google Shape;356;p18"/>
          <p:cNvCxnSpPr/>
          <p:nvPr/>
        </p:nvCxnSpPr>
        <p:spPr>
          <a:xfrm rot="10800000">
            <a:off x="4886325" y="21209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7" name="Google Shape;357;p18"/>
          <p:cNvCxnSpPr/>
          <p:nvPr/>
        </p:nvCxnSpPr>
        <p:spPr>
          <a:xfrm rot="10800000">
            <a:off x="4886325" y="21478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8" name="Google Shape;358;p18"/>
          <p:cNvCxnSpPr/>
          <p:nvPr/>
        </p:nvCxnSpPr>
        <p:spPr>
          <a:xfrm rot="10800000">
            <a:off x="4886325" y="21748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9" name="Google Shape;359;p18"/>
          <p:cNvCxnSpPr/>
          <p:nvPr/>
        </p:nvCxnSpPr>
        <p:spPr>
          <a:xfrm rot="10800000">
            <a:off x="4886325" y="220345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0" name="Google Shape;360;p18"/>
          <p:cNvCxnSpPr/>
          <p:nvPr/>
        </p:nvCxnSpPr>
        <p:spPr>
          <a:xfrm rot="10800000">
            <a:off x="4886325" y="223043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1" name="Google Shape;361;p18"/>
          <p:cNvCxnSpPr/>
          <p:nvPr/>
        </p:nvCxnSpPr>
        <p:spPr>
          <a:xfrm rot="10800000">
            <a:off x="4886325" y="225742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2" name="Google Shape;362;p18"/>
          <p:cNvCxnSpPr/>
          <p:nvPr/>
        </p:nvCxnSpPr>
        <p:spPr>
          <a:xfrm rot="10800000">
            <a:off x="4886325" y="2286000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3" name="Google Shape;363;p18"/>
          <p:cNvCxnSpPr/>
          <p:nvPr/>
        </p:nvCxnSpPr>
        <p:spPr>
          <a:xfrm rot="10800000">
            <a:off x="4886325" y="2312987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4" name="Google Shape;364;p18"/>
          <p:cNvCxnSpPr/>
          <p:nvPr/>
        </p:nvCxnSpPr>
        <p:spPr>
          <a:xfrm rot="10800000">
            <a:off x="4886325" y="2339975"/>
            <a:ext cx="2435225" cy="0"/>
          </a:xfrm>
          <a:prstGeom prst="straightConnector1">
            <a:avLst/>
          </a:prstGeom>
          <a:noFill/>
          <a:ln w="9525" cap="flat" cmpd="sng">
            <a:solidFill>
              <a:srgbClr val="D6D9D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65" name="Google Shape;365;p18"/>
          <p:cNvSpPr/>
          <p:nvPr/>
        </p:nvSpPr>
        <p:spPr>
          <a:xfrm>
            <a:off x="4859337" y="1724025"/>
            <a:ext cx="2454275" cy="679450"/>
          </a:xfrm>
          <a:custGeom>
            <a:avLst/>
            <a:gdLst/>
            <a:ahLst/>
            <a:cxnLst/>
            <a:rect l="l" t="t" r="r" b="b"/>
            <a:pathLst>
              <a:path w="626" h="173" extrusionOk="0">
                <a:moveTo>
                  <a:pt x="626" y="173"/>
                </a:moveTo>
                <a:cubicBezTo>
                  <a:pt x="43" y="173"/>
                  <a:pt x="43" y="173"/>
                  <a:pt x="43" y="173"/>
                </a:cubicBezTo>
                <a:cubicBezTo>
                  <a:pt x="19" y="173"/>
                  <a:pt x="0" y="154"/>
                  <a:pt x="0" y="13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26" y="0"/>
                  <a:pt x="626" y="0"/>
                  <a:pt x="626" y="0"/>
                </a:cubicBezTo>
              </a:path>
            </a:pathLst>
          </a:custGeom>
          <a:noFill/>
          <a:ln w="85725" cap="rnd" cmpd="sng">
            <a:solidFill>
              <a:srgbClr val="FF912B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10988467" y="1481137"/>
            <a:ext cx="760412" cy="639762"/>
          </a:xfrm>
          <a:custGeom>
            <a:avLst/>
            <a:gdLst/>
            <a:ahLst/>
            <a:cxnLst/>
            <a:rect l="l" t="t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4"/>
                </a:moveTo>
                <a:cubicBezTo>
                  <a:pt x="107" y="54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4"/>
                  <a:pt x="121" y="54"/>
                </a:cubicBezTo>
                <a:lnTo>
                  <a:pt x="110" y="54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3243950" y="5926137"/>
            <a:ext cx="682625" cy="682625"/>
          </a:xfrm>
          <a:custGeom>
            <a:avLst/>
            <a:gdLst/>
            <a:ahLst/>
            <a:cxnLst/>
            <a:rect l="l" t="t" r="r" b="b"/>
            <a:pathLst>
              <a:path w="174" h="174" extrusionOk="0">
                <a:moveTo>
                  <a:pt x="82" y="92"/>
                </a:moveTo>
                <a:cubicBezTo>
                  <a:pt x="164" y="92"/>
                  <a:pt x="164" y="92"/>
                  <a:pt x="164" y="92"/>
                </a:cubicBezTo>
                <a:cubicBezTo>
                  <a:pt x="164" y="137"/>
                  <a:pt x="127" y="174"/>
                  <a:pt x="82" y="174"/>
                </a:cubicBezTo>
                <a:cubicBezTo>
                  <a:pt x="36" y="174"/>
                  <a:pt x="0" y="137"/>
                  <a:pt x="0" y="92"/>
                </a:cubicBezTo>
                <a:cubicBezTo>
                  <a:pt x="0" y="47"/>
                  <a:pt x="36" y="10"/>
                  <a:pt x="82" y="10"/>
                </a:cubicBezTo>
                <a:lnTo>
                  <a:pt x="82" y="92"/>
                </a:lnTo>
                <a:close/>
                <a:moveTo>
                  <a:pt x="92" y="0"/>
                </a:moveTo>
                <a:cubicBezTo>
                  <a:pt x="92" y="82"/>
                  <a:pt x="92" y="82"/>
                  <a:pt x="92" y="82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4" y="37"/>
                  <a:pt x="137" y="0"/>
                  <a:pt x="92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696475" y="1782095"/>
            <a:ext cx="677862" cy="811212"/>
          </a:xfrm>
          <a:custGeom>
            <a:avLst/>
            <a:gdLst/>
            <a:ahLst/>
            <a:cxnLst/>
            <a:rect l="l" t="t" r="r" b="b"/>
            <a:pathLst>
              <a:path w="173" h="207" extrusionOk="0">
                <a:moveTo>
                  <a:pt x="116" y="200"/>
                </a:moveTo>
                <a:cubicBezTo>
                  <a:pt x="116" y="204"/>
                  <a:pt x="113" y="207"/>
                  <a:pt x="109" y="207"/>
                </a:cubicBezTo>
                <a:cubicBezTo>
                  <a:pt x="65" y="207"/>
                  <a:pt x="65" y="207"/>
                  <a:pt x="65" y="207"/>
                </a:cubicBezTo>
                <a:cubicBezTo>
                  <a:pt x="61" y="207"/>
                  <a:pt x="58" y="204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196"/>
                  <a:pt x="61" y="192"/>
                  <a:pt x="65" y="192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113" y="192"/>
                  <a:pt x="116" y="196"/>
                  <a:pt x="116" y="200"/>
                </a:cubicBezTo>
                <a:close/>
                <a:moveTo>
                  <a:pt x="116" y="181"/>
                </a:moveTo>
                <a:cubicBezTo>
                  <a:pt x="116" y="177"/>
                  <a:pt x="113" y="174"/>
                  <a:pt x="109" y="174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1" y="174"/>
                  <a:pt x="58" y="177"/>
                  <a:pt x="58" y="181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5"/>
                  <a:pt x="61" y="188"/>
                  <a:pt x="65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3" y="188"/>
                  <a:pt x="116" y="185"/>
                  <a:pt x="116" y="181"/>
                </a:cubicBezTo>
                <a:close/>
                <a:moveTo>
                  <a:pt x="94" y="102"/>
                </a:moveTo>
                <a:cubicBezTo>
                  <a:pt x="84" y="102"/>
                  <a:pt x="84" y="102"/>
                  <a:pt x="84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2" y="169"/>
                  <a:pt x="84" y="169"/>
                  <a:pt x="86" y="169"/>
                </a:cubicBezTo>
                <a:cubicBezTo>
                  <a:pt x="86" y="169"/>
                  <a:pt x="86" y="169"/>
                  <a:pt x="86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9" y="169"/>
                  <a:pt x="91" y="169"/>
                  <a:pt x="94" y="169"/>
                </a:cubicBezTo>
                <a:lnTo>
                  <a:pt x="94" y="102"/>
                </a:lnTo>
                <a:close/>
                <a:moveTo>
                  <a:pt x="63" y="74"/>
                </a:moveTo>
                <a:cubicBezTo>
                  <a:pt x="57" y="74"/>
                  <a:pt x="52" y="79"/>
                  <a:pt x="52" y="85"/>
                </a:cubicBezTo>
                <a:cubicBezTo>
                  <a:pt x="52" y="90"/>
                  <a:pt x="57" y="95"/>
                  <a:pt x="6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79"/>
                  <a:pt x="68" y="74"/>
                  <a:pt x="63" y="74"/>
                </a:cubicBezTo>
                <a:close/>
                <a:moveTo>
                  <a:pt x="121" y="85"/>
                </a:moveTo>
                <a:cubicBezTo>
                  <a:pt x="121" y="79"/>
                  <a:pt x="117" y="74"/>
                  <a:pt x="111" y="74"/>
                </a:cubicBezTo>
                <a:cubicBezTo>
                  <a:pt x="105" y="74"/>
                  <a:pt x="100" y="79"/>
                  <a:pt x="100" y="8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7" y="95"/>
                  <a:pt x="121" y="90"/>
                  <a:pt x="121" y="85"/>
                </a:cubicBezTo>
                <a:close/>
                <a:moveTo>
                  <a:pt x="144" y="66"/>
                </a:moveTo>
                <a:cubicBezTo>
                  <a:pt x="139" y="47"/>
                  <a:pt x="117" y="27"/>
                  <a:pt x="87" y="27"/>
                </a:cubicBezTo>
                <a:cubicBezTo>
                  <a:pt x="56" y="27"/>
                  <a:pt x="34" y="47"/>
                  <a:pt x="29" y="66"/>
                </a:cubicBezTo>
                <a:cubicBezTo>
                  <a:pt x="26" y="80"/>
                  <a:pt x="29" y="93"/>
                  <a:pt x="36" y="106"/>
                </a:cubicBezTo>
                <a:cubicBezTo>
                  <a:pt x="42" y="118"/>
                  <a:pt x="48" y="127"/>
                  <a:pt x="53" y="139"/>
                </a:cubicBezTo>
                <a:cubicBezTo>
                  <a:pt x="56" y="146"/>
                  <a:pt x="57" y="155"/>
                  <a:pt x="59" y="162"/>
                </a:cubicBezTo>
                <a:cubicBezTo>
                  <a:pt x="60" y="167"/>
                  <a:pt x="62" y="169"/>
                  <a:pt x="69" y="169"/>
                </a:cubicBezTo>
                <a:cubicBezTo>
                  <a:pt x="70" y="169"/>
                  <a:pt x="72" y="169"/>
                  <a:pt x="73" y="16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102"/>
                  <a:pt x="54" y="100"/>
                  <a:pt x="51" y="97"/>
                </a:cubicBezTo>
                <a:cubicBezTo>
                  <a:pt x="47" y="94"/>
                  <a:pt x="46" y="89"/>
                  <a:pt x="46" y="85"/>
                </a:cubicBezTo>
                <a:cubicBezTo>
                  <a:pt x="46" y="80"/>
                  <a:pt x="47" y="76"/>
                  <a:pt x="51" y="72"/>
                </a:cubicBezTo>
                <a:cubicBezTo>
                  <a:pt x="54" y="69"/>
                  <a:pt x="58" y="67"/>
                  <a:pt x="63" y="67"/>
                </a:cubicBezTo>
                <a:cubicBezTo>
                  <a:pt x="72" y="67"/>
                  <a:pt x="80" y="75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95"/>
                  <a:pt x="80" y="95"/>
                  <a:pt x="80" y="95"/>
                </a:cubicBezTo>
                <a:cubicBezTo>
                  <a:pt x="84" y="95"/>
                  <a:pt x="84" y="95"/>
                  <a:pt x="84" y="95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80"/>
                  <a:pt x="95" y="76"/>
                  <a:pt x="99" y="72"/>
                </a:cubicBezTo>
                <a:cubicBezTo>
                  <a:pt x="102" y="69"/>
                  <a:pt x="106" y="67"/>
                  <a:pt x="111" y="67"/>
                </a:cubicBezTo>
                <a:cubicBezTo>
                  <a:pt x="115" y="67"/>
                  <a:pt x="120" y="69"/>
                  <a:pt x="123" y="72"/>
                </a:cubicBezTo>
                <a:cubicBezTo>
                  <a:pt x="126" y="76"/>
                  <a:pt x="128" y="80"/>
                  <a:pt x="128" y="85"/>
                </a:cubicBezTo>
                <a:cubicBezTo>
                  <a:pt x="128" y="89"/>
                  <a:pt x="126" y="94"/>
                  <a:pt x="123" y="97"/>
                </a:cubicBezTo>
                <a:cubicBezTo>
                  <a:pt x="120" y="100"/>
                  <a:pt x="115" y="102"/>
                  <a:pt x="111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2" y="169"/>
                  <a:pt x="103" y="169"/>
                  <a:pt x="105" y="169"/>
                </a:cubicBezTo>
                <a:cubicBezTo>
                  <a:pt x="111" y="169"/>
                  <a:pt x="113" y="167"/>
                  <a:pt x="115" y="162"/>
                </a:cubicBezTo>
                <a:cubicBezTo>
                  <a:pt x="116" y="155"/>
                  <a:pt x="117" y="146"/>
                  <a:pt x="120" y="139"/>
                </a:cubicBezTo>
                <a:cubicBezTo>
                  <a:pt x="125" y="127"/>
                  <a:pt x="132" y="118"/>
                  <a:pt x="138" y="106"/>
                </a:cubicBezTo>
                <a:cubicBezTo>
                  <a:pt x="144" y="93"/>
                  <a:pt x="148" y="80"/>
                  <a:pt x="144" y="66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3" y="0"/>
                  <a:pt x="80" y="3"/>
                  <a:pt x="80" y="6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21"/>
                  <a:pt x="83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1"/>
                  <a:pt x="93" y="18"/>
                </a:cubicBezTo>
                <a:lnTo>
                  <a:pt x="93" y="6"/>
                </a:lnTo>
                <a:close/>
                <a:moveTo>
                  <a:pt x="128" y="16"/>
                </a:moveTo>
                <a:cubicBezTo>
                  <a:pt x="130" y="13"/>
                  <a:pt x="129" y="9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2" y="6"/>
                  <a:pt x="119" y="7"/>
                  <a:pt x="117" y="10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0" y="24"/>
                  <a:pt x="111" y="27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7" y="31"/>
                  <a:pt x="121" y="30"/>
                  <a:pt x="122" y="27"/>
                </a:cubicBezTo>
                <a:lnTo>
                  <a:pt x="128" y="16"/>
                </a:lnTo>
                <a:close/>
                <a:moveTo>
                  <a:pt x="154" y="37"/>
                </a:moveTo>
                <a:cubicBezTo>
                  <a:pt x="156" y="34"/>
                  <a:pt x="157" y="30"/>
                  <a:pt x="154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2" y="25"/>
                  <a:pt x="148" y="25"/>
                  <a:pt x="145" y="27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7"/>
                  <a:pt x="134" y="41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8" y="47"/>
                  <a:pt x="142" y="47"/>
                  <a:pt x="145" y="44"/>
                </a:cubicBezTo>
                <a:lnTo>
                  <a:pt x="154" y="37"/>
                </a:lnTo>
                <a:close/>
                <a:moveTo>
                  <a:pt x="167" y="68"/>
                </a:moveTo>
                <a:cubicBezTo>
                  <a:pt x="171" y="67"/>
                  <a:pt x="173" y="64"/>
                  <a:pt x="172" y="60"/>
                </a:cubicBezTo>
                <a:cubicBezTo>
                  <a:pt x="172" y="60"/>
                  <a:pt x="172" y="60"/>
                  <a:pt x="172" y="60"/>
                </a:cubicBezTo>
                <a:cubicBezTo>
                  <a:pt x="172" y="57"/>
                  <a:pt x="169" y="55"/>
                  <a:pt x="165" y="55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50" y="58"/>
                  <a:pt x="148" y="61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49" y="68"/>
                  <a:pt x="152" y="70"/>
                  <a:pt x="156" y="70"/>
                </a:cubicBezTo>
                <a:lnTo>
                  <a:pt x="167" y="68"/>
                </a:lnTo>
                <a:close/>
                <a:moveTo>
                  <a:pt x="165" y="101"/>
                </a:moveTo>
                <a:cubicBezTo>
                  <a:pt x="168" y="102"/>
                  <a:pt x="171" y="100"/>
                  <a:pt x="17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3" y="93"/>
                  <a:pt x="170" y="90"/>
                  <a:pt x="167" y="89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2" y="86"/>
                  <a:pt x="149" y="88"/>
                  <a:pt x="148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5"/>
                  <a:pt x="150" y="98"/>
                  <a:pt x="153" y="99"/>
                </a:cubicBezTo>
                <a:lnTo>
                  <a:pt x="165" y="101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62" y="27"/>
                  <a:pt x="63" y="24"/>
                  <a:pt x="61" y="21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7"/>
                  <a:pt x="50" y="6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9"/>
                  <a:pt x="43" y="13"/>
                  <a:pt x="45" y="16"/>
                </a:cubicBezTo>
                <a:lnTo>
                  <a:pt x="50" y="27"/>
                </a:lnTo>
                <a:close/>
                <a:moveTo>
                  <a:pt x="28" y="44"/>
                </a:moveTo>
                <a:cubicBezTo>
                  <a:pt x="30" y="47"/>
                  <a:pt x="34" y="47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9" y="41"/>
                  <a:pt x="39" y="37"/>
                  <a:pt x="36" y="35"/>
                </a:cubicBezTo>
                <a:cubicBezTo>
                  <a:pt x="27" y="27"/>
                  <a:pt x="27" y="27"/>
                  <a:pt x="27" y="27"/>
                </a:cubicBezTo>
                <a:cubicBezTo>
                  <a:pt x="25" y="25"/>
                  <a:pt x="21" y="25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0"/>
                  <a:pt x="16" y="34"/>
                  <a:pt x="19" y="37"/>
                </a:cubicBezTo>
                <a:lnTo>
                  <a:pt x="28" y="44"/>
                </a:lnTo>
                <a:close/>
                <a:moveTo>
                  <a:pt x="17" y="70"/>
                </a:moveTo>
                <a:cubicBezTo>
                  <a:pt x="20" y="70"/>
                  <a:pt x="23" y="68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1"/>
                  <a:pt x="22" y="58"/>
                  <a:pt x="19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4" y="55"/>
                  <a:pt x="1" y="57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2" y="67"/>
                  <a:pt x="5" y="68"/>
                </a:cubicBezTo>
                <a:lnTo>
                  <a:pt x="17" y="70"/>
                </a:lnTo>
                <a:close/>
                <a:moveTo>
                  <a:pt x="19" y="99"/>
                </a:moveTo>
                <a:cubicBezTo>
                  <a:pt x="23" y="98"/>
                  <a:pt x="25" y="95"/>
                  <a:pt x="2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88"/>
                  <a:pt x="20" y="86"/>
                  <a:pt x="17" y="87"/>
                </a:cubicBezTo>
                <a:cubicBezTo>
                  <a:pt x="6" y="89"/>
                  <a:pt x="6" y="89"/>
                  <a:pt x="6" y="89"/>
                </a:cubicBezTo>
                <a:cubicBezTo>
                  <a:pt x="2" y="90"/>
                  <a:pt x="0" y="93"/>
                  <a:pt x="1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0"/>
                  <a:pt x="5" y="102"/>
                  <a:pt x="8" y="101"/>
                </a:cubicBezTo>
                <a:lnTo>
                  <a:pt x="19" y="9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2580273" y="233617"/>
            <a:ext cx="7285898" cy="49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</a:pP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800" b="1" dirty="0" err="1" smtClean="0">
                <a:latin typeface="Montserrat"/>
                <a:ea typeface="Montserrat"/>
                <a:cs typeface="Montserrat"/>
                <a:sym typeface="Montserrat"/>
              </a:rPr>
              <a:t>ntecedentes</a:t>
            </a:r>
            <a:r>
              <a:rPr lang="en-US" sz="2800" b="1" dirty="0" smtClean="0"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800" b="1" dirty="0" err="1" smtClean="0">
                <a:latin typeface="Montserrat"/>
                <a:ea typeface="Montserrat"/>
                <a:cs typeface="Montserrat"/>
                <a:sym typeface="Montserrat"/>
              </a:rPr>
              <a:t>nvestigación</a:t>
            </a:r>
            <a:endParaRPr lang="en-US" sz="900" dirty="0"/>
          </a:p>
        </p:txBody>
      </p:sp>
      <p:sp>
        <p:nvSpPr>
          <p:cNvPr id="382" name="Google Shape;382;p18"/>
          <p:cNvSpPr txBox="1"/>
          <p:nvPr/>
        </p:nvSpPr>
        <p:spPr>
          <a:xfrm>
            <a:off x="7648575" y="3259672"/>
            <a:ext cx="4511675" cy="35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s-EC" sz="19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P</a:t>
            </a:r>
            <a:r>
              <a:rPr lang="es-EC" sz="1900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ensar la defensa nacional como una política de estado, permite llevar adelante políticas públicas con una </a:t>
            </a:r>
            <a:r>
              <a:rPr lang="es-EC" sz="1900" b="1" i="1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adecuada coordinación interinstitucional entre diversos organismos, </a:t>
            </a:r>
            <a:r>
              <a:rPr lang="es-EC" sz="1900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que vayan más allá de orientaciones políticas de corto plazo.</a:t>
            </a:r>
          </a:p>
          <a:p>
            <a:pPr lvl="0" algn="just">
              <a:buClr>
                <a:schemeClr val="dk1"/>
              </a:buClr>
              <a:buSzPts val="1200"/>
            </a:pPr>
            <a:r>
              <a:rPr lang="es-EC" sz="1900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lvl="0" algn="just">
              <a:buClr>
                <a:schemeClr val="dk1"/>
              </a:buClr>
              <a:buSzPts val="1200"/>
            </a:pPr>
            <a:r>
              <a:rPr lang="es-EC" sz="1900" b="1" i="1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Responder y superar cualquier</a:t>
            </a:r>
            <a:r>
              <a:rPr lang="es-EC" sz="1900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 crisis con éxito </a:t>
            </a:r>
            <a:r>
              <a:rPr lang="es-EC" sz="1900" b="1" i="1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mediante los esfuerzos coordinados de las organizaciones basados en un concepto integral </a:t>
            </a:r>
            <a:r>
              <a:rPr lang="es-EC" sz="1900" dirty="0" smtClean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representa un valioso reto para los países. </a:t>
            </a:r>
          </a:p>
          <a:p>
            <a:pPr lvl="0" algn="just">
              <a:buClr>
                <a:schemeClr val="dk1"/>
              </a:buClr>
              <a:buSzPts val="1200"/>
            </a:pPr>
            <a:r>
              <a:rPr lang="es-EC" sz="19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s-EC" sz="1900" dirty="0"/>
          </a:p>
        </p:txBody>
      </p:sp>
      <p:sp>
        <p:nvSpPr>
          <p:cNvPr id="383" name="Google Shape;383;p18"/>
          <p:cNvSpPr txBox="1"/>
          <p:nvPr/>
        </p:nvSpPr>
        <p:spPr>
          <a:xfrm>
            <a:off x="7648575" y="879264"/>
            <a:ext cx="3030537" cy="210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es-EC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“LA </a:t>
            </a:r>
            <a:r>
              <a:rPr lang="es-EC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PROTECCIÓN DE INFRAESTRUCTURAS CRÍTICAS </a:t>
            </a:r>
          </a:p>
          <a:p>
            <a:pPr>
              <a:buClr>
                <a:schemeClr val="dk1"/>
              </a:buClr>
              <a:buSzPts val="1200"/>
            </a:pPr>
            <a:r>
              <a:rPr lang="es-EC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UN ASPECTO DE LA SEGURIDAD INTEGRAL DEL </a:t>
            </a:r>
            <a:r>
              <a:rPr lang="es-EC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ESTADO” (RODRÍGUEZ</a:t>
            </a:r>
            <a:r>
              <a:rPr lang="es-EC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2019) </a:t>
            </a:r>
          </a:p>
          <a:p>
            <a:pPr lvl="0"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1269391" y="2816633"/>
            <a:ext cx="32787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900" dirty="0" smtClean="0"/>
              <a:t>En </a:t>
            </a:r>
            <a:r>
              <a:rPr lang="es-EC" sz="1900" dirty="0"/>
              <a:t>su estudio menciona la necesidad de </a:t>
            </a:r>
            <a:r>
              <a:rPr lang="es-EC" sz="1900" b="1" i="1" dirty="0"/>
              <a:t>mejorar la cooperación y coordinación entre los actores </a:t>
            </a:r>
            <a:r>
              <a:rPr lang="es-EC" sz="1900" b="1" i="1" dirty="0" smtClean="0"/>
              <a:t>implicados </a:t>
            </a:r>
            <a:r>
              <a:rPr lang="es-EC" sz="1900" b="1" i="1" dirty="0"/>
              <a:t>en la seguridad nacional</a:t>
            </a:r>
            <a:r>
              <a:rPr lang="es-EC" sz="1900" dirty="0"/>
              <a:t>, para lo que deben armonizarse los objetivos, los recursos y </a:t>
            </a:r>
            <a:r>
              <a:rPr lang="es-EC" sz="1900" dirty="0" smtClean="0"/>
              <a:t>las </a:t>
            </a:r>
            <a:r>
              <a:rPr lang="es-EC" sz="1900" dirty="0"/>
              <a:t>políticas en materia de seguridad, sin olvidar </a:t>
            </a:r>
            <a:r>
              <a:rPr lang="es-EC" sz="1900" dirty="0" smtClean="0"/>
              <a:t>la participación </a:t>
            </a:r>
            <a:r>
              <a:rPr lang="es-EC" sz="1900" dirty="0"/>
              <a:t>ciudadana y la colaboración </a:t>
            </a:r>
          </a:p>
          <a:p>
            <a:pPr algn="just"/>
            <a:r>
              <a:rPr lang="es-EC" sz="1900" dirty="0"/>
              <a:t>privada. </a:t>
            </a:r>
          </a:p>
        </p:txBody>
      </p:sp>
    </p:spTree>
    <p:extLst>
      <p:ext uri="{BB962C8B-B14F-4D97-AF65-F5344CB8AC3E}">
        <p14:creationId xmlns:p14="http://schemas.microsoft.com/office/powerpoint/2010/main" val="13527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3"/>
          <p:cNvSpPr txBox="1"/>
          <p:nvPr/>
        </p:nvSpPr>
        <p:spPr>
          <a:xfrm>
            <a:off x="6440557" y="3101975"/>
            <a:ext cx="5590906" cy="28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C" sz="2400" b="1" dirty="0" smtClean="0"/>
              <a:t>HO: LAS REGULACIONES ESPECIALES Y NORMAS GENERALES DE APLICACIÓN DEL DECRETO EJECUTIVO N° 647, NO GARANTIZAN LA PROTECCIÓN DE LAS ÁREAS RESERVADAS MILITARES DE DEFENSA, ANTE POSIBLES ACCIONES DE CARÁCTER SUBVERSIVO. </a:t>
            </a:r>
            <a:endParaRPr lang="es-EC" sz="24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8466759" y="1493720"/>
            <a:ext cx="1162050" cy="1163637"/>
            <a:chOff x="10394950" y="762000"/>
            <a:chExt cx="1162050" cy="1163637"/>
          </a:xfrm>
        </p:grpSpPr>
        <p:sp>
          <p:nvSpPr>
            <p:cNvPr id="903" name="Google Shape;903;p33"/>
            <p:cNvSpPr/>
            <p:nvPr/>
          </p:nvSpPr>
          <p:spPr>
            <a:xfrm>
              <a:off x="10394950" y="762000"/>
              <a:ext cx="1162050" cy="1163637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0645775" y="950912"/>
              <a:ext cx="679450" cy="795337"/>
            </a:xfrm>
            <a:custGeom>
              <a:avLst/>
              <a:gdLst/>
              <a:ahLst/>
              <a:cxnLst/>
              <a:rect l="l" t="t" r="r" b="b"/>
              <a:pathLst>
                <a:path w="170" h="199" extrusionOk="0">
                  <a:moveTo>
                    <a:pt x="97" y="199"/>
                  </a:moveTo>
                  <a:cubicBezTo>
                    <a:pt x="70" y="199"/>
                    <a:pt x="70" y="199"/>
                    <a:pt x="70" y="199"/>
                  </a:cubicBezTo>
                  <a:cubicBezTo>
                    <a:pt x="68" y="199"/>
                    <a:pt x="66" y="197"/>
                    <a:pt x="66" y="195"/>
                  </a:cubicBezTo>
                  <a:cubicBezTo>
                    <a:pt x="66" y="193"/>
                    <a:pt x="68" y="191"/>
                    <a:pt x="70" y="191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9" y="191"/>
                    <a:pt x="101" y="193"/>
                    <a:pt x="101" y="195"/>
                  </a:cubicBezTo>
                  <a:cubicBezTo>
                    <a:pt x="101" y="197"/>
                    <a:pt x="99" y="199"/>
                    <a:pt x="97" y="199"/>
                  </a:cubicBezTo>
                  <a:close/>
                  <a:moveTo>
                    <a:pt x="105" y="186"/>
                  </a:moveTo>
                  <a:cubicBezTo>
                    <a:pt x="62" y="186"/>
                    <a:pt x="62" y="186"/>
                    <a:pt x="62" y="186"/>
                  </a:cubicBezTo>
                  <a:cubicBezTo>
                    <a:pt x="60" y="186"/>
                    <a:pt x="58" y="184"/>
                    <a:pt x="58" y="182"/>
                  </a:cubicBezTo>
                  <a:cubicBezTo>
                    <a:pt x="58" y="180"/>
                    <a:pt x="60" y="178"/>
                    <a:pt x="62" y="178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7" y="178"/>
                    <a:pt x="109" y="180"/>
                    <a:pt x="109" y="182"/>
                  </a:cubicBezTo>
                  <a:cubicBezTo>
                    <a:pt x="109" y="184"/>
                    <a:pt x="107" y="186"/>
                    <a:pt x="105" y="186"/>
                  </a:cubicBezTo>
                  <a:close/>
                  <a:moveTo>
                    <a:pt x="83" y="172"/>
                  </a:moveTo>
                  <a:cubicBezTo>
                    <a:pt x="75" y="172"/>
                    <a:pt x="67" y="172"/>
                    <a:pt x="67" y="172"/>
                  </a:cubicBezTo>
                  <a:cubicBezTo>
                    <a:pt x="67" y="172"/>
                    <a:pt x="67" y="172"/>
                    <a:pt x="67" y="172"/>
                  </a:cubicBezTo>
                  <a:cubicBezTo>
                    <a:pt x="59" y="172"/>
                    <a:pt x="55" y="169"/>
                    <a:pt x="54" y="162"/>
                  </a:cubicBezTo>
                  <a:cubicBezTo>
                    <a:pt x="53" y="160"/>
                    <a:pt x="53" y="157"/>
                    <a:pt x="53" y="154"/>
                  </a:cubicBezTo>
                  <a:cubicBezTo>
                    <a:pt x="53" y="150"/>
                    <a:pt x="53" y="146"/>
                    <a:pt x="51" y="143"/>
                  </a:cubicBezTo>
                  <a:cubicBezTo>
                    <a:pt x="45" y="133"/>
                    <a:pt x="42" y="126"/>
                    <a:pt x="36" y="115"/>
                  </a:cubicBezTo>
                  <a:cubicBezTo>
                    <a:pt x="30" y="104"/>
                    <a:pt x="25" y="88"/>
                    <a:pt x="29" y="73"/>
                  </a:cubicBezTo>
                  <a:cubicBezTo>
                    <a:pt x="33" y="54"/>
                    <a:pt x="54" y="35"/>
                    <a:pt x="83" y="35"/>
                  </a:cubicBezTo>
                  <a:cubicBezTo>
                    <a:pt x="112" y="35"/>
                    <a:pt x="133" y="54"/>
                    <a:pt x="137" y="73"/>
                  </a:cubicBezTo>
                  <a:cubicBezTo>
                    <a:pt x="141" y="88"/>
                    <a:pt x="135" y="104"/>
                    <a:pt x="130" y="115"/>
                  </a:cubicBezTo>
                  <a:cubicBezTo>
                    <a:pt x="124" y="126"/>
                    <a:pt x="120" y="133"/>
                    <a:pt x="115" y="143"/>
                  </a:cubicBezTo>
                  <a:cubicBezTo>
                    <a:pt x="113" y="146"/>
                    <a:pt x="113" y="150"/>
                    <a:pt x="113" y="154"/>
                  </a:cubicBezTo>
                  <a:cubicBezTo>
                    <a:pt x="113" y="157"/>
                    <a:pt x="113" y="160"/>
                    <a:pt x="112" y="162"/>
                  </a:cubicBezTo>
                  <a:cubicBezTo>
                    <a:pt x="110" y="169"/>
                    <a:pt x="107" y="172"/>
                    <a:pt x="99" y="172"/>
                  </a:cubicBezTo>
                  <a:cubicBezTo>
                    <a:pt x="99" y="172"/>
                    <a:pt x="91" y="172"/>
                    <a:pt x="83" y="172"/>
                  </a:cubicBezTo>
                  <a:close/>
                  <a:moveTo>
                    <a:pt x="67" y="164"/>
                  </a:moveTo>
                  <a:cubicBezTo>
                    <a:pt x="68" y="165"/>
                    <a:pt x="98" y="165"/>
                    <a:pt x="99" y="164"/>
                  </a:cubicBezTo>
                  <a:cubicBezTo>
                    <a:pt x="104" y="164"/>
                    <a:pt x="104" y="164"/>
                    <a:pt x="105" y="161"/>
                  </a:cubicBezTo>
                  <a:cubicBezTo>
                    <a:pt x="105" y="159"/>
                    <a:pt x="105" y="156"/>
                    <a:pt x="105" y="154"/>
                  </a:cubicBezTo>
                  <a:cubicBezTo>
                    <a:pt x="105" y="149"/>
                    <a:pt x="106" y="144"/>
                    <a:pt x="108" y="140"/>
                  </a:cubicBezTo>
                  <a:cubicBezTo>
                    <a:pt x="114" y="129"/>
                    <a:pt x="118" y="122"/>
                    <a:pt x="123" y="111"/>
                  </a:cubicBezTo>
                  <a:cubicBezTo>
                    <a:pt x="127" y="104"/>
                    <a:pt x="134" y="89"/>
                    <a:pt x="130" y="75"/>
                  </a:cubicBezTo>
                  <a:cubicBezTo>
                    <a:pt x="126" y="59"/>
                    <a:pt x="108" y="43"/>
                    <a:pt x="83" y="43"/>
                  </a:cubicBezTo>
                  <a:cubicBezTo>
                    <a:pt x="58" y="43"/>
                    <a:pt x="40" y="59"/>
                    <a:pt x="36" y="75"/>
                  </a:cubicBezTo>
                  <a:cubicBezTo>
                    <a:pt x="32" y="89"/>
                    <a:pt x="39" y="104"/>
                    <a:pt x="43" y="111"/>
                  </a:cubicBezTo>
                  <a:cubicBezTo>
                    <a:pt x="48" y="122"/>
                    <a:pt x="52" y="129"/>
                    <a:pt x="58" y="140"/>
                  </a:cubicBezTo>
                  <a:cubicBezTo>
                    <a:pt x="60" y="144"/>
                    <a:pt x="60" y="149"/>
                    <a:pt x="61" y="154"/>
                  </a:cubicBezTo>
                  <a:cubicBezTo>
                    <a:pt x="61" y="156"/>
                    <a:pt x="61" y="159"/>
                    <a:pt x="61" y="161"/>
                  </a:cubicBezTo>
                  <a:cubicBezTo>
                    <a:pt x="62" y="164"/>
                    <a:pt x="62" y="164"/>
                    <a:pt x="67" y="164"/>
                  </a:cubicBezTo>
                  <a:cubicBezTo>
                    <a:pt x="67" y="164"/>
                    <a:pt x="67" y="164"/>
                    <a:pt x="67" y="164"/>
                  </a:cubicBezTo>
                  <a:close/>
                  <a:moveTo>
                    <a:pt x="18" y="91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89"/>
                    <a:pt x="0" y="87"/>
                  </a:cubicBezTo>
                  <a:cubicBezTo>
                    <a:pt x="0" y="85"/>
                    <a:pt x="1" y="84"/>
                    <a:pt x="3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20" y="84"/>
                    <a:pt x="21" y="85"/>
                    <a:pt x="21" y="87"/>
                  </a:cubicBezTo>
                  <a:cubicBezTo>
                    <a:pt x="21" y="89"/>
                    <a:pt x="20" y="91"/>
                    <a:pt x="18" y="91"/>
                  </a:cubicBezTo>
                  <a:close/>
                  <a:moveTo>
                    <a:pt x="166" y="88"/>
                  </a:moveTo>
                  <a:cubicBezTo>
                    <a:pt x="148" y="88"/>
                    <a:pt x="148" y="88"/>
                    <a:pt x="148" y="88"/>
                  </a:cubicBezTo>
                  <a:cubicBezTo>
                    <a:pt x="146" y="88"/>
                    <a:pt x="144" y="87"/>
                    <a:pt x="144" y="85"/>
                  </a:cubicBezTo>
                  <a:cubicBezTo>
                    <a:pt x="144" y="83"/>
                    <a:pt x="146" y="81"/>
                    <a:pt x="148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8" y="81"/>
                    <a:pt x="170" y="83"/>
                    <a:pt x="170" y="85"/>
                  </a:cubicBezTo>
                  <a:cubicBezTo>
                    <a:pt x="170" y="87"/>
                    <a:pt x="168" y="88"/>
                    <a:pt x="166" y="88"/>
                  </a:cubicBezTo>
                  <a:close/>
                  <a:moveTo>
                    <a:pt x="50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7" y="85"/>
                    <a:pt x="45" y="83"/>
                    <a:pt x="46" y="81"/>
                  </a:cubicBezTo>
                  <a:cubicBezTo>
                    <a:pt x="49" y="67"/>
                    <a:pt x="64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7" y="53"/>
                    <a:pt x="89" y="55"/>
                    <a:pt x="89" y="57"/>
                  </a:cubicBezTo>
                  <a:cubicBezTo>
                    <a:pt x="89" y="59"/>
                    <a:pt x="87" y="61"/>
                    <a:pt x="85" y="61"/>
                  </a:cubicBezTo>
                  <a:cubicBezTo>
                    <a:pt x="68" y="61"/>
                    <a:pt x="56" y="72"/>
                    <a:pt x="53" y="82"/>
                  </a:cubicBezTo>
                  <a:cubicBezTo>
                    <a:pt x="53" y="84"/>
                    <a:pt x="51" y="85"/>
                    <a:pt x="50" y="85"/>
                  </a:cubicBezTo>
                  <a:close/>
                  <a:moveTo>
                    <a:pt x="130" y="45"/>
                  </a:moveTo>
                  <a:cubicBezTo>
                    <a:pt x="129" y="45"/>
                    <a:pt x="129" y="44"/>
                    <a:pt x="128" y="44"/>
                  </a:cubicBezTo>
                  <a:cubicBezTo>
                    <a:pt x="126" y="42"/>
                    <a:pt x="126" y="40"/>
                    <a:pt x="128" y="38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2" y="24"/>
                    <a:pt x="144" y="24"/>
                    <a:pt x="146" y="26"/>
                  </a:cubicBezTo>
                  <a:cubicBezTo>
                    <a:pt x="147" y="27"/>
                    <a:pt x="147" y="30"/>
                    <a:pt x="146" y="31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2" y="44"/>
                    <a:pt x="131" y="45"/>
                    <a:pt x="130" y="45"/>
                  </a:cubicBezTo>
                  <a:close/>
                  <a:moveTo>
                    <a:pt x="36" y="45"/>
                  </a:moveTo>
                  <a:cubicBezTo>
                    <a:pt x="35" y="45"/>
                    <a:pt x="35" y="44"/>
                    <a:pt x="34" y="4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27"/>
                    <a:pt x="21" y="26"/>
                  </a:cubicBezTo>
                  <a:cubicBezTo>
                    <a:pt x="23" y="24"/>
                    <a:pt x="25" y="24"/>
                    <a:pt x="26" y="2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40"/>
                    <a:pt x="41" y="42"/>
                    <a:pt x="39" y="44"/>
                  </a:cubicBezTo>
                  <a:cubicBezTo>
                    <a:pt x="38" y="44"/>
                    <a:pt x="37" y="45"/>
                    <a:pt x="36" y="45"/>
                  </a:cubicBezTo>
                  <a:close/>
                  <a:moveTo>
                    <a:pt x="83" y="28"/>
                  </a:moveTo>
                  <a:cubicBezTo>
                    <a:pt x="81" y="28"/>
                    <a:pt x="79" y="26"/>
                    <a:pt x="79" y="2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1"/>
                    <a:pt x="81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6"/>
                    <a:pt x="85" y="28"/>
                    <a:pt x="8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2" name="Google Shape;90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710" y="758597"/>
            <a:ext cx="4759796" cy="5175368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33"/>
          <p:cNvSpPr txBox="1"/>
          <p:nvPr/>
        </p:nvSpPr>
        <p:spPr>
          <a:xfrm>
            <a:off x="2533512" y="2103999"/>
            <a:ext cx="1974160" cy="45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2800" b="1" i="0" u="none" dirty="0" err="1" smtClean="0">
                <a:latin typeface="Open Sans SemiBold"/>
                <a:ea typeface="Open Sans SemiBold"/>
                <a:cs typeface="Open Sans SemiBold"/>
                <a:sym typeface="Open Sans SemiBold"/>
              </a:rPr>
              <a:t>HIPÓTESIS</a:t>
            </a:r>
            <a:endParaRPr sz="2800" dirty="0"/>
          </a:p>
        </p:txBody>
      </p:sp>
      <p:sp>
        <p:nvSpPr>
          <p:cNvPr id="913" name="Google Shape;913;p33"/>
          <p:cNvSpPr txBox="1"/>
          <p:nvPr/>
        </p:nvSpPr>
        <p:spPr>
          <a:xfrm>
            <a:off x="1947676" y="3164198"/>
            <a:ext cx="2874668" cy="6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INVESTIGACIÓN</a:t>
            </a:r>
            <a:endParaRPr sz="2400" dirty="0"/>
          </a:p>
        </p:txBody>
      </p:sp>
      <p:sp>
        <p:nvSpPr>
          <p:cNvPr id="914" name="Google Shape;914;p33"/>
          <p:cNvSpPr txBox="1"/>
          <p:nvPr/>
        </p:nvSpPr>
        <p:spPr>
          <a:xfrm>
            <a:off x="2991797" y="4224398"/>
            <a:ext cx="1057590" cy="47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sz="2400" dirty="0"/>
          </a:p>
        </p:txBody>
      </p:sp>
      <p:sp>
        <p:nvSpPr>
          <p:cNvPr id="11" name="Google Shape;794;p29"/>
          <p:cNvSpPr txBox="1"/>
          <p:nvPr/>
        </p:nvSpPr>
        <p:spPr>
          <a:xfrm>
            <a:off x="7118" y="0"/>
            <a:ext cx="527012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7. HIPÓTESIS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2228850" y="90152"/>
          <a:ext cx="9963150" cy="676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794;p29"/>
          <p:cNvSpPr txBox="1"/>
          <p:nvPr/>
        </p:nvSpPr>
        <p:spPr>
          <a:xfrm>
            <a:off x="7118" y="0"/>
            <a:ext cx="6501258" cy="672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8. OPERACIONALIZACI</a:t>
            </a:r>
            <a:r>
              <a:rPr lang="es-EC" dirty="0">
                <a:sym typeface="Montserrat"/>
              </a:rPr>
              <a:t>ÓN DE VARIABLES</a:t>
            </a:r>
            <a:r>
              <a:rPr lang="en-US" dirty="0">
                <a:sym typeface="Montserra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299411" y="0"/>
          <a:ext cx="1089258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42692"/>
              </p:ext>
            </p:extLst>
          </p:nvPr>
        </p:nvGraphicFramePr>
        <p:xfrm>
          <a:off x="407155" y="983894"/>
          <a:ext cx="6921693" cy="242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1481213" y="3995678"/>
            <a:ext cx="5282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del Sistema Hidrocarburífero Nacional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de Generación Hidroeléctrica y Eólica.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Sistema de Presas y Embalses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de Desarrollo Múltiple Propósito.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de Trasvase de Aguas.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A.R.S de Control de Inundaciones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350645" algn="l"/>
              </a:tabLst>
            </a:pP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Áreas Reservadas Generales de Seguridad y Defensa (Unidades Militares)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A.R.S Áreas Reservadas Militares de Defensa</a:t>
            </a:r>
            <a:endParaRPr lang="en-US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08483" y="1110556"/>
            <a:ext cx="5483517" cy="5747444"/>
            <a:chOff x="6708483" y="1086327"/>
            <a:chExt cx="5483517" cy="5747444"/>
          </a:xfrm>
        </p:grpSpPr>
        <p:sp>
          <p:nvSpPr>
            <p:cNvPr id="7" name="Marcador de contenido 4"/>
            <p:cNvSpPr txBox="1">
              <a:spLocks/>
            </p:cNvSpPr>
            <p:nvPr/>
          </p:nvSpPr>
          <p:spPr>
            <a:xfrm>
              <a:off x="6708483" y="1086327"/>
              <a:ext cx="5483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342900" lvl="0" indent="-342900" algn="just">
                <a:spcAft>
                  <a:spcPts val="0"/>
                </a:spcAft>
                <a:buFont typeface="+mj-lt"/>
                <a:buAutoNum type="arabicPeriod"/>
                <a:defRPr sz="19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EC" sz="2000" b="1" dirty="0" smtClean="0">
                  <a:solidFill>
                    <a:srgbClr val="FF0000"/>
                  </a:solidFill>
                  <a:latin typeface="+mn-lt"/>
                </a:rPr>
                <a:t>8</a:t>
              </a:r>
              <a:r>
                <a:rPr lang="es-EC" sz="2000" b="1" dirty="0" smtClean="0">
                  <a:latin typeface="+mn-lt"/>
                </a:rPr>
                <a:t>. </a:t>
              </a:r>
              <a:r>
                <a:rPr lang="es-EC" sz="2000" b="1" dirty="0" smtClean="0">
                  <a:solidFill>
                    <a:srgbClr val="FF0000"/>
                  </a:solidFill>
                  <a:latin typeface="+mn-lt"/>
                </a:rPr>
                <a:t>Áreas Reservadas Militares de Defensa:</a:t>
              </a:r>
            </a:p>
            <a:p>
              <a:r>
                <a:rPr lang="es-EC" sz="2000" dirty="0" smtClean="0">
                  <a:latin typeface="+mn-lt"/>
                </a:rPr>
                <a:t>Sistema </a:t>
              </a:r>
              <a:r>
                <a:rPr lang="es-EC" sz="2000" dirty="0" err="1">
                  <a:latin typeface="+mn-lt"/>
                </a:rPr>
                <a:t>Radárico</a:t>
              </a:r>
              <a:r>
                <a:rPr lang="es-EC" sz="2000" dirty="0">
                  <a:latin typeface="+mn-lt"/>
                </a:rPr>
                <a:t> de la Defensa Aérea</a:t>
              </a:r>
              <a:endParaRPr lang="en-US" sz="2000" dirty="0">
                <a:latin typeface="+mn-lt"/>
              </a:endParaRPr>
            </a:p>
            <a:p>
              <a:r>
                <a:rPr lang="es-EC" sz="2000" dirty="0">
                  <a:latin typeface="+mn-lt"/>
                </a:rPr>
                <a:t>Bases Fijas de Guerra Electrónica</a:t>
              </a:r>
              <a:endParaRPr lang="en-US" sz="2000" dirty="0">
                <a:latin typeface="+mn-lt"/>
              </a:endParaRPr>
            </a:p>
            <a:p>
              <a:r>
                <a:rPr lang="es-EC" sz="2000" dirty="0">
                  <a:latin typeface="+mn-lt"/>
                </a:rPr>
                <a:t>Sistema Estratégico de Telecomunicaciones (Red MODE)</a:t>
              </a:r>
              <a:endParaRPr lang="en-US" sz="2000" dirty="0">
                <a:latin typeface="+mn-lt"/>
              </a:endParaRPr>
            </a:p>
            <a:p>
              <a:r>
                <a:rPr lang="es-EC" sz="2000" dirty="0">
                  <a:latin typeface="+mn-lt"/>
                </a:rPr>
                <a:t>Red GNSS de monitoreo continuo del Ecuador</a:t>
              </a:r>
              <a:endParaRPr lang="en-US" sz="2000" dirty="0">
                <a:latin typeface="+mn-lt"/>
              </a:endParaRPr>
            </a:p>
            <a:p>
              <a:r>
                <a:rPr lang="es-EC" sz="2000" dirty="0">
                  <a:latin typeface="+mn-lt"/>
                </a:rPr>
                <a:t>Depósitos Conjuntos de Munición</a:t>
              </a:r>
              <a:endParaRPr lang="en-US" sz="2000" dirty="0">
                <a:latin typeface="+mn-lt"/>
              </a:endParaRPr>
            </a:p>
            <a:p>
              <a:r>
                <a:rPr lang="es-EC" sz="2000" dirty="0">
                  <a:latin typeface="+mn-lt"/>
                </a:rPr>
                <a:t>Polígonos de tiro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1028" name="Picture 4" descr="Resultado de imagen de RADARES MILITARES ECUADOR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686" y="4655183"/>
              <a:ext cx="4891314" cy="217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  <a:defRPr/>
            </a:pPr>
            <a:r>
              <a:rPr lang="es-EC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s-EC" sz="2400" b="1" dirty="0">
                <a:solidFill>
                  <a:schemeClr val="tx1"/>
                </a:solidFill>
              </a:rPr>
              <a:t>OBJETO DE ESTUDIO Y CAMPO DE ACCIÓN</a:t>
            </a:r>
          </a:p>
        </p:txBody>
      </p:sp>
    </p:spTree>
    <p:extLst>
      <p:ext uri="{BB962C8B-B14F-4D97-AF65-F5344CB8AC3E}">
        <p14:creationId xmlns:p14="http://schemas.microsoft.com/office/powerpoint/2010/main" val="35441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71294"/>
              </p:ext>
            </p:extLst>
          </p:nvPr>
        </p:nvGraphicFramePr>
        <p:xfrm>
          <a:off x="3252857" y="820030"/>
          <a:ext cx="6376605" cy="623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541382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87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6820659"/>
              </p:ext>
            </p:extLst>
          </p:nvPr>
        </p:nvGraphicFramePr>
        <p:xfrm>
          <a:off x="5051614" y="102358"/>
          <a:ext cx="7045083" cy="67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-1" y="0"/>
            <a:ext cx="4961965" cy="6589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7472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0F702-59D7-445C-B894-5D0E32265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F0F702-59D7-445C-B894-5D0E32265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E6F0F702-59D7-445C-B894-5D0E32265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DB078-B0D6-42EC-94AF-0D60EC64F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A8DB078-B0D6-42EC-94AF-0D60EC64F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A8DB078-B0D6-42EC-94AF-0D60EC64F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E0FB6-3F0C-4E4D-9E14-182A27A7D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CE0FB6-3F0C-4E4D-9E14-182A27A7D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FCE0FB6-3F0C-4E4D-9E14-182A27A7D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33397-6DC6-4908-834C-C059BE66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3D33397-6DC6-4908-834C-C059BE66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3D33397-6DC6-4908-834C-C059BE66A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3C70F-9C6F-4112-9CCB-799615ED2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113C70F-9C6F-4112-9CCB-799615ED2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113C70F-9C6F-4112-9CCB-799615ED2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3604F-F2BA-477E-8413-55BDBE3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203604F-F2BA-477E-8413-55BDBE3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203604F-F2BA-477E-8413-55BDBE3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ECF83-AE10-40EF-B534-7BA81926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1CECF83-AE10-40EF-B534-7BA81926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1CECF83-AE10-40EF-B534-7BA819264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E5E9B-45C3-455A-B287-29CE72A77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48E5E9B-45C3-455A-B287-29CE72A77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848E5E9B-45C3-455A-B287-29CE72A77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5424"/>
            <a:ext cx="12131489" cy="910759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+mn-lt"/>
              </a:rPr>
              <a:t>Objetivo N° 1</a:t>
            </a:r>
            <a:br>
              <a:rPr lang="es-EC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s-EC" sz="2000" b="1" dirty="0">
                <a:solidFill>
                  <a:schemeClr val="bg1"/>
                </a:solidFill>
                <a:latin typeface="+mn-lt"/>
              </a:rPr>
              <a:t>Verificar el porcentaje de implementación de las Regulaciones Especiales y Normas Generales de Aplicación del Decreto Ejecutivo N° 647.</a:t>
            </a:r>
            <a:endParaRPr lang="es-EC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71494"/>
              </p:ext>
            </p:extLst>
          </p:nvPr>
        </p:nvGraphicFramePr>
        <p:xfrm>
          <a:off x="308661" y="2037080"/>
          <a:ext cx="3660462" cy="4820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393123"/>
                <a:gridCol w="2267339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PORCENTAJE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10,7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55,4 %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30,4 %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23,2 %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P7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58,9 %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37,5  %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46,4 %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ENTREVISTA</a:t>
                      </a:r>
                      <a:endParaRPr lang="es-EC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C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es-EC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  <a:endParaRPr lang="es-EC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mtClean="0"/>
                        <a:t>P2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40 %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mtClean="0"/>
                        <a:t>P3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mtClean="0"/>
                        <a:t>20 %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mtClean="0"/>
                        <a:t>P4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40%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56792" y="5665348"/>
            <a:ext cx="2205317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</a:rPr>
              <a:t>36,25 </a:t>
            </a:r>
            <a:r>
              <a:rPr lang="es-EC" sz="4000" b="1" dirty="0" smtClean="0">
                <a:solidFill>
                  <a:schemeClr val="bg1"/>
                </a:solidFill>
              </a:rPr>
              <a:t>%</a:t>
            </a:r>
            <a:endParaRPr lang="es-EC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75774"/>
              </p:ext>
            </p:extLst>
          </p:nvPr>
        </p:nvGraphicFramePr>
        <p:xfrm>
          <a:off x="8726230" y="2273080"/>
          <a:ext cx="3372891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557665"/>
              </p:ext>
            </p:extLst>
          </p:nvPr>
        </p:nvGraphicFramePr>
        <p:xfrm>
          <a:off x="4425221" y="2273080"/>
          <a:ext cx="4234229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60511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LOS OBJETIVOS</a:t>
            </a:r>
          </a:p>
        </p:txBody>
      </p:sp>
    </p:spTree>
    <p:extLst>
      <p:ext uri="{BB962C8B-B14F-4D97-AF65-F5344CB8AC3E}">
        <p14:creationId xmlns:p14="http://schemas.microsoft.com/office/powerpoint/2010/main" val="9024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17" y="484255"/>
            <a:ext cx="12192000" cy="932421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bg1"/>
                </a:solidFill>
                <a:latin typeface="+mn-lt"/>
              </a:rPr>
              <a:t>OBJETIVO N° 2</a:t>
            </a:r>
            <a:br>
              <a:rPr lang="es-EC" sz="2400" dirty="0" smtClean="0">
                <a:solidFill>
                  <a:schemeClr val="bg1"/>
                </a:solidFill>
                <a:latin typeface="+mn-lt"/>
              </a:rPr>
            </a:br>
            <a:r>
              <a:rPr lang="es-EC" sz="2400" b="1" dirty="0" smtClean="0">
                <a:solidFill>
                  <a:schemeClr val="bg1"/>
                </a:solidFill>
                <a:latin typeface="+mn-lt"/>
              </a:rPr>
              <a:t>Identificar el porcentaje de vulnerabilidad de las </a:t>
            </a:r>
            <a:r>
              <a:rPr lang="es-EC" sz="2400" b="1" dirty="0" err="1" smtClean="0">
                <a:solidFill>
                  <a:schemeClr val="bg1"/>
                </a:solidFill>
                <a:latin typeface="+mn-lt"/>
              </a:rPr>
              <a:t>A.R.M.D</a:t>
            </a:r>
            <a:r>
              <a:rPr lang="es-EC" sz="2400" b="1" dirty="0" smtClean="0">
                <a:solidFill>
                  <a:schemeClr val="bg1"/>
                </a:solidFill>
                <a:latin typeface="+mn-lt"/>
              </a:rPr>
              <a:t> ante acciones de carácter subversivo.</a:t>
            </a:r>
            <a:endParaRPr lang="es-EC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21198"/>
              </p:ext>
            </p:extLst>
          </p:nvPr>
        </p:nvGraphicFramePr>
        <p:xfrm>
          <a:off x="2193089" y="1940615"/>
          <a:ext cx="3828908" cy="285686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57231"/>
                <a:gridCol w="2371677"/>
              </a:tblGrid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ENCUESTA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PORCENTAJE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P2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57,1</a:t>
                      </a:r>
                      <a:r>
                        <a:rPr lang="es-EC" sz="2000" baseline="0" dirty="0" smtClean="0"/>
                        <a:t> </a:t>
                      </a:r>
                      <a:r>
                        <a:rPr lang="es-EC" sz="2000" dirty="0" smtClean="0"/>
                        <a:t>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P6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78,6 %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ENTREVISTA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PORCENTAJE</a:t>
                      </a:r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P5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60,0 %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83493" y="5332410"/>
            <a:ext cx="220531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</a:rPr>
              <a:t>65,23 %</a:t>
            </a:r>
            <a:endParaRPr lang="es-EC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6339435" y="1882558"/>
          <a:ext cx="4373640" cy="285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6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4941"/>
            <a:ext cx="12192000" cy="932421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latin typeface="+mn-lt"/>
              </a:rPr>
              <a:t>OBJETIVO N° 3</a:t>
            </a:r>
            <a:r>
              <a:rPr lang="es-EC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C" sz="2400" dirty="0" smtClean="0">
                <a:solidFill>
                  <a:schemeClr val="bg1"/>
                </a:solidFill>
                <a:latin typeface="+mn-lt"/>
              </a:rPr>
            </a:br>
            <a:r>
              <a:rPr lang="es-EC" sz="2400" dirty="0" smtClean="0">
                <a:solidFill>
                  <a:schemeClr val="bg1"/>
                </a:solidFill>
                <a:latin typeface="+mn-lt"/>
              </a:rPr>
              <a:t>Determinar la Capacidad de Interconexión de telecomunicaciones de las </a:t>
            </a:r>
            <a:r>
              <a:rPr lang="es-EC" sz="2400" dirty="0" err="1" smtClean="0">
                <a:solidFill>
                  <a:schemeClr val="bg1"/>
                </a:solidFill>
                <a:latin typeface="+mn-lt"/>
              </a:rPr>
              <a:t>A.R.M.D</a:t>
            </a:r>
            <a:r>
              <a:rPr lang="es-EC" sz="2400" dirty="0" smtClean="0">
                <a:solidFill>
                  <a:schemeClr val="bg1"/>
                </a:solidFill>
                <a:latin typeface="+mn-lt"/>
              </a:rPr>
              <a:t> para articular la respuesta inmediata</a:t>
            </a:r>
            <a:r>
              <a:rPr lang="es-EC" sz="24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es-EC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61268"/>
              </p:ext>
            </p:extLst>
          </p:nvPr>
        </p:nvGraphicFramePr>
        <p:xfrm>
          <a:off x="1975375" y="1969644"/>
          <a:ext cx="3828908" cy="285686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57231"/>
                <a:gridCol w="2371677"/>
              </a:tblGrid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ENCUESTA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PORCENTAJE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NULA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16,10 %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BAJA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39,30</a:t>
                      </a:r>
                      <a:r>
                        <a:rPr lang="es-EC" sz="2000" baseline="0" dirty="0" smtClean="0"/>
                        <a:t>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MEDIA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32,10 %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ALTA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12,50 %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975375" y="5943064"/>
            <a:ext cx="382890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C" dirty="0"/>
              <a:t>ENTRE MEDIA Y ALTA:</a:t>
            </a:r>
          </a:p>
          <a:p>
            <a:r>
              <a:rPr lang="es-EC" dirty="0"/>
              <a:t> 44,60 %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63109"/>
              </p:ext>
            </p:extLst>
          </p:nvPr>
        </p:nvGraphicFramePr>
        <p:xfrm>
          <a:off x="6665020" y="1969644"/>
          <a:ext cx="4908997" cy="285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975375" y="4964270"/>
            <a:ext cx="382890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ENTRE NULA Y BAJA:</a:t>
            </a:r>
          </a:p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 55,40 %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67168" y="5438642"/>
            <a:ext cx="4906849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C" dirty="0" smtClean="0"/>
              <a:t>NECESIDAD DE ENLACE AL ECU-911:</a:t>
            </a:r>
          </a:p>
          <a:p>
            <a:r>
              <a:rPr lang="es-EC" dirty="0" smtClean="0"/>
              <a:t>91,1 </a:t>
            </a:r>
            <a:r>
              <a:rPr lang="es-EC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144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5162"/>
            <a:ext cx="12192000" cy="932421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latin typeface="+mn-lt"/>
              </a:rPr>
              <a:t>OBJETIVO N° 4</a:t>
            </a:r>
            <a:r>
              <a:rPr lang="es-EC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C" sz="2400" dirty="0" smtClean="0">
                <a:solidFill>
                  <a:schemeClr val="bg1"/>
                </a:solidFill>
                <a:latin typeface="+mn-lt"/>
              </a:rPr>
            </a:br>
            <a:r>
              <a:rPr lang="es-EC" sz="2400" dirty="0" smtClean="0">
                <a:solidFill>
                  <a:schemeClr val="bg1"/>
                </a:solidFill>
                <a:latin typeface="+mn-lt"/>
              </a:rPr>
              <a:t>Determinar la necesidad de una propuesta de protocolos de acción inmediata ante eventos que amenacen la seguridad de las A.R.M.D.</a:t>
            </a:r>
            <a:endParaRPr lang="es-EC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43238"/>
              </p:ext>
            </p:extLst>
          </p:nvPr>
        </p:nvGraphicFramePr>
        <p:xfrm>
          <a:off x="1836982" y="1959413"/>
          <a:ext cx="4009212" cy="342823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25852"/>
                <a:gridCol w="2483360"/>
              </a:tblGrid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ENCUESTA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PORCENTAJE</a:t>
                      </a:r>
                      <a:endParaRPr lang="es-EC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 11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100 %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 12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91,1</a:t>
                      </a:r>
                      <a:r>
                        <a:rPr lang="es-EC" sz="2000" baseline="0" dirty="0" smtClean="0"/>
                        <a:t>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ENTREVISTA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PORCENTAJE</a:t>
                      </a:r>
                      <a:endParaRPr lang="es-EC" sz="2000" b="1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P6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80,0 %</a:t>
                      </a:r>
                      <a:endParaRPr lang="es-EC" sz="2000" dirty="0"/>
                    </a:p>
                  </a:txBody>
                  <a:tcPr/>
                </a:tc>
              </a:tr>
              <a:tr h="571373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P7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80,0 %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159839" y="4814831"/>
            <a:ext cx="45720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PORCENTAJE DE NECESIDAD DE PROTOCOLOS: 87,78 %</a:t>
            </a:r>
            <a:endParaRPr lang="es-EC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331752"/>
              </p:ext>
            </p:extLst>
          </p:nvPr>
        </p:nvGraphicFramePr>
        <p:xfrm>
          <a:off x="7159839" y="1959414"/>
          <a:ext cx="4572000" cy="256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9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495" y="1730202"/>
            <a:ext cx="6271591" cy="3597171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EC" sz="2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PARTICIPACIÓN DE DIFERENTES ACTORES: POBLACIÓN, </a:t>
            </a:r>
            <a:r>
              <a:rPr lang="es-EC" sz="2400" dirty="0" err="1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FF.AA</a:t>
            </a:r>
            <a:r>
              <a:rPr lang="es-EC" sz="2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s-EC" sz="2400" dirty="0" err="1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P.N</a:t>
            </a:r>
            <a:r>
              <a:rPr lang="es-EC" sz="2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FISCALÍA, SISTEMA DE SEGURIDAD INTEGRADO ECU-911, HOSPITALES, ETC. CON DIFERENTES ÁREAS DE COMPETENCIA OBLIGA A REALIZAR UN ESTUDIO MULTIDISCIPLINARIO DESDE LA PERSPECTIVA PROFESIONAL, LA EXPERIENCIA Y LAS COMPETENCIAS DE CADA UNO.</a:t>
            </a:r>
            <a:endParaRPr lang="es-EC" sz="24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38159" y="1541721"/>
            <a:ext cx="4465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Procedimiento</a:t>
            </a:r>
            <a:endParaRPr lang="es-EC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Reunión de información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Acciones de minimización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Distribución de zonas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Rescate y evacuación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Operación y continuidad de servicios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000" dirty="0">
                <a:ea typeface="Calibri" panose="020F0502020204030204" pitchFamily="34" charset="0"/>
                <a:cs typeface="Arial" panose="020B0604020202020204" pitchFamily="34" charset="0"/>
              </a:rPr>
              <a:t>Denuncia </a:t>
            </a:r>
            <a:r>
              <a:rPr lang="es-EC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judicial</a:t>
            </a:r>
            <a:endParaRPr lang="es-EC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68964" y="180852"/>
            <a:ext cx="7538122" cy="5990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</a:t>
            </a:r>
          </a:p>
        </p:txBody>
      </p:sp>
    </p:spTree>
    <p:extLst>
      <p:ext uri="{BB962C8B-B14F-4D97-AF65-F5344CB8AC3E}">
        <p14:creationId xmlns:p14="http://schemas.microsoft.com/office/powerpoint/2010/main" val="2383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1241197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720237"/>
              </p:ext>
            </p:extLst>
          </p:nvPr>
        </p:nvGraphicFramePr>
        <p:xfrm>
          <a:off x="2452914" y="11405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91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92726445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rma libre 4"/>
          <p:cNvSpPr/>
          <p:nvPr/>
        </p:nvSpPr>
        <p:spPr>
          <a:xfrm>
            <a:off x="3711388" y="1478883"/>
            <a:ext cx="3005274" cy="4210170"/>
          </a:xfrm>
          <a:custGeom>
            <a:avLst/>
            <a:gdLst>
              <a:gd name="connsiteX0" fmla="*/ 428896 w 4210170"/>
              <a:gd name="connsiteY0" fmla="*/ 0 h 2572860"/>
              <a:gd name="connsiteX1" fmla="*/ 3781274 w 4210170"/>
              <a:gd name="connsiteY1" fmla="*/ 0 h 2572860"/>
              <a:gd name="connsiteX2" fmla="*/ 4210170 w 4210170"/>
              <a:gd name="connsiteY2" fmla="*/ 428896 h 2572860"/>
              <a:gd name="connsiteX3" fmla="*/ 4210170 w 4210170"/>
              <a:gd name="connsiteY3" fmla="*/ 2572860 h 2572860"/>
              <a:gd name="connsiteX4" fmla="*/ 4210170 w 4210170"/>
              <a:gd name="connsiteY4" fmla="*/ 2572860 h 2572860"/>
              <a:gd name="connsiteX5" fmla="*/ 0 w 4210170"/>
              <a:gd name="connsiteY5" fmla="*/ 2572860 h 2572860"/>
              <a:gd name="connsiteX6" fmla="*/ 0 w 4210170"/>
              <a:gd name="connsiteY6" fmla="*/ 2572860 h 2572860"/>
              <a:gd name="connsiteX7" fmla="*/ 0 w 4210170"/>
              <a:gd name="connsiteY7" fmla="*/ 428896 h 2572860"/>
              <a:gd name="connsiteX8" fmla="*/ 428896 w 4210170"/>
              <a:gd name="connsiteY8" fmla="*/ 0 h 25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170" h="2572860">
                <a:moveTo>
                  <a:pt x="1" y="2310759"/>
                </a:moveTo>
                <a:lnTo>
                  <a:pt x="1" y="262101"/>
                </a:lnTo>
                <a:cubicBezTo>
                  <a:pt x="1" y="117346"/>
                  <a:pt x="314223" y="0"/>
                  <a:pt x="701836" y="0"/>
                </a:cubicBezTo>
                <a:lnTo>
                  <a:pt x="4210169" y="0"/>
                </a:lnTo>
                <a:lnTo>
                  <a:pt x="4210169" y="0"/>
                </a:lnTo>
                <a:lnTo>
                  <a:pt x="4210169" y="2572860"/>
                </a:lnTo>
                <a:lnTo>
                  <a:pt x="4210169" y="2572860"/>
                </a:lnTo>
                <a:lnTo>
                  <a:pt x="701836" y="2572860"/>
                </a:lnTo>
                <a:cubicBezTo>
                  <a:pt x="314223" y="2572860"/>
                  <a:pt x="1" y="2455514"/>
                  <a:pt x="1" y="231075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249" tIns="271670" rIns="131445" bIns="271668" numCol="1" spcCol="1270" anchor="t" anchorCtr="0">
            <a:noAutofit/>
          </a:bodyPr>
          <a:lstStyle/>
          <a:p>
            <a:pPr lvl="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b="1" kern="1200" dirty="0" smtClean="0">
                <a:solidFill>
                  <a:schemeClr val="bg1"/>
                </a:solidFill>
              </a:rPr>
              <a:t>BLOQUEO PASIVO DE LA AMENAZA. </a:t>
            </a:r>
            <a:r>
              <a:rPr lang="es-EC" sz="2300" kern="1200" dirty="0" smtClean="0">
                <a:solidFill>
                  <a:schemeClr val="bg1"/>
                </a:solidFill>
              </a:rPr>
              <a:t>Busca reducir el número de víctimas potenciales.</a:t>
            </a:r>
          </a:p>
          <a:p>
            <a:pPr marL="349250" lvl="0" indent="-34925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kern="1200" dirty="0" smtClean="0">
                <a:solidFill>
                  <a:schemeClr val="bg1"/>
                </a:solidFill>
              </a:rPr>
              <a:t>-    </a:t>
            </a:r>
            <a:r>
              <a:rPr lang="es-EC" sz="2300" dirty="0" smtClean="0">
                <a:solidFill>
                  <a:schemeClr val="bg1"/>
                </a:solidFill>
              </a:rPr>
              <a:t>Ponerse</a:t>
            </a:r>
            <a:r>
              <a:rPr lang="es-EC" sz="2300" kern="1200" dirty="0" smtClean="0">
                <a:solidFill>
                  <a:schemeClr val="bg1"/>
                </a:solidFill>
              </a:rPr>
              <a:t> a salvo</a:t>
            </a:r>
          </a:p>
          <a:p>
            <a:pPr marL="342900" lvl="0" indent="-34290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C" sz="2300" kern="1200" dirty="0" smtClean="0">
                <a:solidFill>
                  <a:schemeClr val="bg1"/>
                </a:solidFill>
              </a:rPr>
              <a:t>Plan de contingencia</a:t>
            </a:r>
          </a:p>
          <a:p>
            <a:pPr marL="342900" lvl="0" indent="-34290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C" sz="2300" dirty="0" smtClean="0">
                <a:solidFill>
                  <a:schemeClr val="bg1"/>
                </a:solidFill>
              </a:rPr>
              <a:t>Brindar socorro</a:t>
            </a:r>
          </a:p>
          <a:p>
            <a:pPr marL="342900" lvl="0" indent="-342900" algn="just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C" sz="2300" kern="1200" dirty="0" smtClean="0">
                <a:solidFill>
                  <a:schemeClr val="bg1"/>
                </a:solidFill>
              </a:rPr>
              <a:t>Proporcionar información</a:t>
            </a:r>
            <a:endParaRPr lang="en-US" sz="2300" kern="1200" dirty="0">
              <a:solidFill>
                <a:schemeClr val="bg1"/>
              </a:solidFill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6833490" y="1478883"/>
            <a:ext cx="3004747" cy="4210170"/>
          </a:xfrm>
          <a:custGeom>
            <a:avLst/>
            <a:gdLst>
              <a:gd name="connsiteX0" fmla="*/ 428896 w 4210170"/>
              <a:gd name="connsiteY0" fmla="*/ 0 h 2572860"/>
              <a:gd name="connsiteX1" fmla="*/ 3781274 w 4210170"/>
              <a:gd name="connsiteY1" fmla="*/ 0 h 2572860"/>
              <a:gd name="connsiteX2" fmla="*/ 4210170 w 4210170"/>
              <a:gd name="connsiteY2" fmla="*/ 428896 h 2572860"/>
              <a:gd name="connsiteX3" fmla="*/ 4210170 w 4210170"/>
              <a:gd name="connsiteY3" fmla="*/ 2572860 h 2572860"/>
              <a:gd name="connsiteX4" fmla="*/ 4210170 w 4210170"/>
              <a:gd name="connsiteY4" fmla="*/ 2572860 h 2572860"/>
              <a:gd name="connsiteX5" fmla="*/ 0 w 4210170"/>
              <a:gd name="connsiteY5" fmla="*/ 2572860 h 2572860"/>
              <a:gd name="connsiteX6" fmla="*/ 0 w 4210170"/>
              <a:gd name="connsiteY6" fmla="*/ 2572860 h 2572860"/>
              <a:gd name="connsiteX7" fmla="*/ 0 w 4210170"/>
              <a:gd name="connsiteY7" fmla="*/ 428896 h 2572860"/>
              <a:gd name="connsiteX8" fmla="*/ 428896 w 4210170"/>
              <a:gd name="connsiteY8" fmla="*/ 0 h 25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170" h="2572860">
                <a:moveTo>
                  <a:pt x="4210169" y="262101"/>
                </a:moveTo>
                <a:lnTo>
                  <a:pt x="4210169" y="2310759"/>
                </a:lnTo>
                <a:cubicBezTo>
                  <a:pt x="4210169" y="2455514"/>
                  <a:pt x="3895947" y="2572860"/>
                  <a:pt x="3508334" y="2572860"/>
                </a:cubicBezTo>
                <a:lnTo>
                  <a:pt x="1" y="2572860"/>
                </a:lnTo>
                <a:lnTo>
                  <a:pt x="1" y="2572860"/>
                </a:lnTo>
                <a:lnTo>
                  <a:pt x="1" y="0"/>
                </a:lnTo>
                <a:lnTo>
                  <a:pt x="1" y="0"/>
                </a:lnTo>
                <a:lnTo>
                  <a:pt x="3508334" y="0"/>
                </a:lnTo>
                <a:cubicBezTo>
                  <a:pt x="3895947" y="0"/>
                  <a:pt x="4210169" y="117346"/>
                  <a:pt x="4210169" y="26210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445" tIns="271670" rIns="213249" bIns="271668" numCol="1" spcCol="1270" anchor="t" anchorCtr="0">
            <a:noAutofit/>
          </a:bodyPr>
          <a:lstStyle/>
          <a:p>
            <a:pPr lvl="0" algn="just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b="1" kern="1200" dirty="0" smtClean="0">
                <a:solidFill>
                  <a:schemeClr val="bg1"/>
                </a:solidFill>
              </a:rPr>
              <a:t>BLOQUEO ACTIVO DE LA AMENAZA. R</a:t>
            </a:r>
            <a:r>
              <a:rPr lang="es-EC" sz="2300" kern="1200" dirty="0" smtClean="0">
                <a:solidFill>
                  <a:schemeClr val="bg1"/>
                </a:solidFill>
              </a:rPr>
              <a:t>ealizado por la F.R de la unidad militar a cargo de la A.R.M.D y/o de los primeros elementos policiales en el lugar.</a:t>
            </a:r>
          </a:p>
          <a:p>
            <a:pPr lvl="0" algn="just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dirty="0" smtClean="0">
                <a:solidFill>
                  <a:schemeClr val="bg1"/>
                </a:solidFill>
              </a:rPr>
              <a:t>Busca neutralizar a la amenaza.</a:t>
            </a:r>
            <a:endParaRPr lang="en-US" sz="2300" kern="1200" dirty="0">
              <a:solidFill>
                <a:schemeClr val="bg1"/>
              </a:solidFill>
            </a:endParaRPr>
          </a:p>
        </p:txBody>
      </p:sp>
      <p:sp>
        <p:nvSpPr>
          <p:cNvPr id="7" name="Flecha circular 6"/>
          <p:cNvSpPr/>
          <p:nvPr/>
        </p:nvSpPr>
        <p:spPr>
          <a:xfrm>
            <a:off x="5429969" y="309282"/>
            <a:ext cx="2689689" cy="2689558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lecha circular 7"/>
          <p:cNvSpPr/>
          <p:nvPr/>
        </p:nvSpPr>
        <p:spPr>
          <a:xfrm rot="10800000">
            <a:off x="5429969" y="4168441"/>
            <a:ext cx="2689689" cy="2689558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50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5819089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20872021"/>
              </p:ext>
            </p:extLst>
          </p:nvPr>
        </p:nvGraphicFramePr>
        <p:xfrm>
          <a:off x="2061028" y="719666"/>
          <a:ext cx="865051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9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3331550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1972772"/>
              </p:ext>
            </p:extLst>
          </p:nvPr>
        </p:nvGraphicFramePr>
        <p:xfrm>
          <a:off x="2264228" y="11841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20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2626718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54402395"/>
              </p:ext>
            </p:extLst>
          </p:nvPr>
        </p:nvGraphicFramePr>
        <p:xfrm>
          <a:off x="2032000" y="719666"/>
          <a:ext cx="962297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14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9918176"/>
              </p:ext>
            </p:extLst>
          </p:nvPr>
        </p:nvGraphicFramePr>
        <p:xfrm>
          <a:off x="201769" y="-130629"/>
          <a:ext cx="11990231" cy="1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4505160"/>
              </p:ext>
            </p:extLst>
          </p:nvPr>
        </p:nvGraphicFramePr>
        <p:xfrm>
          <a:off x="2177143" y="719666"/>
          <a:ext cx="9085943" cy="60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2786743" y="3657600"/>
            <a:ext cx="2322286" cy="11176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F.G.E</a:t>
            </a:r>
            <a:endParaRPr lang="en-US" sz="2400" b="1" dirty="0"/>
          </a:p>
        </p:txBody>
      </p:sp>
      <p:sp>
        <p:nvSpPr>
          <p:cNvPr id="6" name="Flecha izquierda 5"/>
          <p:cNvSpPr/>
          <p:nvPr/>
        </p:nvSpPr>
        <p:spPr>
          <a:xfrm>
            <a:off x="8273143" y="3657600"/>
            <a:ext cx="2307772" cy="1117600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CMTE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47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CONCLUSIONES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56057643"/>
              </p:ext>
            </p:extLst>
          </p:nvPr>
        </p:nvGraphicFramePr>
        <p:xfrm>
          <a:off x="2032000" y="719666"/>
          <a:ext cx="934421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9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RECOMENDACIÓN </a:t>
            </a:r>
          </a:p>
        </p:txBody>
      </p:sp>
      <p:sp>
        <p:nvSpPr>
          <p:cNvPr id="2" name="Pergamino horizontal 1"/>
          <p:cNvSpPr/>
          <p:nvPr/>
        </p:nvSpPr>
        <p:spPr>
          <a:xfrm>
            <a:off x="2859314" y="1262743"/>
            <a:ext cx="7532915" cy="428171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/>
              <a:t>Que la </a:t>
            </a:r>
            <a:r>
              <a:rPr lang="es-EC" sz="2400" dirty="0"/>
              <a:t>propuesta de “</a:t>
            </a:r>
            <a:r>
              <a:rPr lang="es-EC" sz="2400" b="1" dirty="0"/>
              <a:t>PROTOCOLO DE RESPUESTA INMEDIATA ANTE EVENTOS DE CARÁCTER SUBVERSIVOS QUE AFECTEN LA SEGURIDAD DE LAS A.R.M.D</a:t>
            </a:r>
            <a:r>
              <a:rPr lang="es-EC" sz="2400" dirty="0"/>
              <a:t>”, sea puesta en conocimiento de la Dirección de Intereses Nacionales del CC.FF.AA a fin de que analice la pertinencia de su implementación</a:t>
            </a:r>
            <a:r>
              <a:rPr lang="es-EC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3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0207340"/>
              </p:ext>
            </p:extLst>
          </p:nvPr>
        </p:nvGraphicFramePr>
        <p:xfrm>
          <a:off x="2252009" y="29025"/>
          <a:ext cx="107963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4" y="172620"/>
            <a:ext cx="4865712" cy="6244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PLANTEAMIENTO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b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39418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85818" y="2202174"/>
            <a:ext cx="6001555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a:rPr>
              <a:t>GRACIAS</a:t>
            </a:r>
            <a:endParaRPr lang="es-ES" sz="96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995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485154" y="0"/>
          <a:ext cx="90278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531428" y="159657"/>
            <a:ext cx="274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 smtClean="0"/>
              <a:t>SEGURIDAD DE ÁREAS ESTRATÉGICAS 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7903027" y="1618342"/>
            <a:ext cx="31101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 smtClean="0"/>
              <a:t>COSENA</a:t>
            </a:r>
          </a:p>
          <a:p>
            <a:pPr lvl="0" algn="ctr"/>
            <a:r>
              <a:rPr lang="es-EC" sz="2000" b="1" dirty="0" smtClean="0"/>
              <a:t>ZONAS DE SEGURIDAD ESTRATÉGICAS 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8128" y="4919384"/>
            <a:ext cx="3018973" cy="1285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DECRETO N° 433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ACTUALIZACIÓN DE ESPACIOS GEOGRÁFICOS NACIONALES RESERVADOS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9458083" y="4827494"/>
            <a:ext cx="2733917" cy="180190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ANEXO “A”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REGULACIONES ESPECIALES Y NORMAS GENERALES DE APLICACI</a:t>
            </a:r>
            <a:r>
              <a:rPr lang="es-EC" b="1" dirty="0" smtClean="0">
                <a:solidFill>
                  <a:schemeClr val="tx1"/>
                </a:solidFill>
              </a:rPr>
              <a:t>ÓN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8973" y="354109"/>
            <a:ext cx="6298580" cy="52322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ENUNCIADO DEL PROBLEMA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482826"/>
              </p:ext>
            </p:extLst>
          </p:nvPr>
        </p:nvGraphicFramePr>
        <p:xfrm>
          <a:off x="0" y="724746"/>
          <a:ext cx="12192000" cy="613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418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 rot="1234309">
            <a:off x="437882" y="1611650"/>
            <a:ext cx="2108776" cy="9744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PROBLEMA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lecha curvada hacia la izquierda 5"/>
          <p:cNvSpPr/>
          <p:nvPr/>
        </p:nvSpPr>
        <p:spPr>
          <a:xfrm rot="1653010">
            <a:off x="9193277" y="4645628"/>
            <a:ext cx="1876634" cy="2264007"/>
          </a:xfrm>
          <a:prstGeom prst="curvedLeftArrow">
            <a:avLst>
              <a:gd name="adj1" fmla="val 13616"/>
              <a:gd name="adj2" fmla="val 50000"/>
              <a:gd name="adj3" fmla="val 209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PREGUNTAS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1"/>
            <a:ext cx="6373905" cy="6723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C" sz="2400" dirty="0"/>
              <a:t>3.  PREGUNTAS DE LA INVESTIGACIÓN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59461"/>
              </p:ext>
            </p:extLst>
          </p:nvPr>
        </p:nvGraphicFramePr>
        <p:xfrm>
          <a:off x="853534" y="752474"/>
          <a:ext cx="11446042" cy="621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" y="1"/>
            <a:ext cx="6535270" cy="76648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JUSTIFICACIÓN DE LA INVESTIGACIÓN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C6C77-7070-47F1-93BB-321AB2C0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73C6C77-7070-47F1-93BB-321AB2C0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73C6C77-7070-47F1-93BB-321AB2C0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73C6C77-7070-47F1-93BB-321AB2C0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5006A-16A0-49F4-B253-2887CE4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8515006A-16A0-49F4-B253-2887CE452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8515006A-16A0-49F4-B253-2887CE4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8515006A-16A0-49F4-B253-2887CE4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F9AAD4-762A-45BF-8AE5-FF83842B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0F9AAD4-762A-45BF-8AE5-FF83842B4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0F9AAD4-762A-45BF-8AE5-FF83842B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0F9AAD4-762A-45BF-8AE5-FF83842B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5D9C61-E574-4A6E-B8F0-49B8018F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C55D9C61-E574-4A6E-B8F0-49B8018F3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C55D9C61-E574-4A6E-B8F0-49B8018F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55D9C61-E574-4A6E-B8F0-49B8018F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9B6187-98D8-40C9-80DA-2A445F1C2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89B6187-98D8-40C9-80DA-2A445F1C2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E89B6187-98D8-40C9-80DA-2A445F1C2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E89B6187-98D8-40C9-80DA-2A445F1C2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6A020-4863-4B00-A470-68DD8141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75C6A020-4863-4B00-A470-68DD8141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75C6A020-4863-4B00-A470-68DD8141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75C6A020-4863-4B00-A470-68DD8141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0DB38-643C-43BF-AA65-80CBCD659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3BC0DB38-643C-43BF-AA65-80CBCD659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3BC0DB38-643C-43BF-AA65-80CBCD659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3BC0DB38-643C-43BF-AA65-80CBCD659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ACB1F0-008C-406A-A401-8C17F9557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BCACB1F0-008C-406A-A401-8C17F9557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CACB1F0-008C-406A-A401-8C17F9557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BCACB1F0-008C-406A-A401-8C17F9557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57575-1F35-401B-B002-07C9869E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80057575-1F35-401B-B002-07C9869E7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80057575-1F35-401B-B002-07C9869E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80057575-1F35-401B-B002-07C9869E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DD342-3213-4076-83B3-FBC638ECF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7D4DD342-3213-4076-83B3-FBC638ECF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7D4DD342-3213-4076-83B3-FBC638ECF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7D4DD342-3213-4076-83B3-FBC638ECF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F7AA2-09AB-45BC-84B2-D1F98314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7F9F7AA2-09AB-45BC-84B2-D1F983149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7F9F7AA2-09AB-45BC-84B2-D1F98314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7F9F7AA2-09AB-45BC-84B2-D1F983149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6A5C4-2902-4BD8-91FE-8ED62DE2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6956A5C4-2902-4BD8-91FE-8ED62DE2E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6956A5C4-2902-4BD8-91FE-8ED62DE2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6956A5C4-2902-4BD8-91FE-8ED62DE2E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3046938" cy="5916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5. OBJETIVOS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117600" y="719666"/>
          <a:ext cx="10160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3975824"/>
              </p:ext>
            </p:extLst>
          </p:nvPr>
        </p:nvGraphicFramePr>
        <p:xfrm>
          <a:off x="1696065" y="630456"/>
          <a:ext cx="10451330" cy="608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26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9"/>
          <p:cNvSpPr txBox="1"/>
          <p:nvPr/>
        </p:nvSpPr>
        <p:spPr>
          <a:xfrm>
            <a:off x="9777323" y="225432"/>
            <a:ext cx="18859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100"/>
              <a:buFont typeface="Open Sans SemiBold"/>
              <a:buNone/>
            </a:pPr>
            <a:r>
              <a:rPr lang="en-US" sz="2100" b="1" i="0" u="none" dirty="0" smtClean="0">
                <a:solidFill>
                  <a:srgbClr val="FF91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BASE LEGAL</a:t>
            </a:r>
            <a:endParaRPr dirty="0"/>
          </a:p>
        </p:txBody>
      </p:sp>
      <p:sp>
        <p:nvSpPr>
          <p:cNvPr id="780" name="Google Shape;780;p29"/>
          <p:cNvSpPr txBox="1"/>
          <p:nvPr/>
        </p:nvSpPr>
        <p:spPr>
          <a:xfrm>
            <a:off x="1786731" y="801391"/>
            <a:ext cx="3922091" cy="66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219"/>
              </a:buClr>
              <a:buSzPts val="2100"/>
              <a:buFont typeface="Open Sans SemiBold"/>
              <a:buNone/>
            </a:pPr>
            <a:r>
              <a:rPr lang="en-US" sz="2100" b="1" i="0" u="none" dirty="0" err="1" smtClean="0">
                <a:solidFill>
                  <a:srgbClr val="FCB2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FUNDAMENTACIÓN</a:t>
            </a:r>
            <a:r>
              <a:rPr lang="en-US" sz="2100" b="1" i="0" u="none" dirty="0" smtClean="0">
                <a:solidFill>
                  <a:srgbClr val="FCB2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2100" b="1" i="0" u="none" dirty="0" err="1" smtClean="0">
                <a:solidFill>
                  <a:srgbClr val="FCB21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TEÓRICA</a:t>
            </a:r>
            <a:endParaRPr lang="en-US" dirty="0"/>
          </a:p>
        </p:txBody>
      </p:sp>
      <p:sp>
        <p:nvSpPr>
          <p:cNvPr id="781" name="Google Shape;781;p29"/>
          <p:cNvSpPr/>
          <p:nvPr/>
        </p:nvSpPr>
        <p:spPr>
          <a:xfrm>
            <a:off x="8377288" y="206697"/>
            <a:ext cx="841375" cy="560387"/>
          </a:xfrm>
          <a:custGeom>
            <a:avLst/>
            <a:gdLst/>
            <a:ahLst/>
            <a:cxnLst/>
            <a:rect l="l" t="t" r="r" b="b"/>
            <a:pathLst>
              <a:path w="204" h="136" extrusionOk="0">
                <a:moveTo>
                  <a:pt x="162" y="13"/>
                </a:moveTo>
                <a:cubicBezTo>
                  <a:pt x="181" y="60"/>
                  <a:pt x="181" y="60"/>
                  <a:pt x="181" y="6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45" y="60"/>
                  <a:pt x="107" y="27"/>
                  <a:pt x="103" y="26"/>
                </a:cubicBezTo>
                <a:cubicBezTo>
                  <a:pt x="101" y="26"/>
                  <a:pt x="89" y="31"/>
                  <a:pt x="88" y="31"/>
                </a:cubicBezTo>
                <a:cubicBezTo>
                  <a:pt x="87" y="31"/>
                  <a:pt x="80" y="33"/>
                  <a:pt x="74" y="33"/>
                </a:cubicBezTo>
                <a:cubicBezTo>
                  <a:pt x="71" y="33"/>
                  <a:pt x="69" y="33"/>
                  <a:pt x="67" y="32"/>
                </a:cubicBezTo>
                <a:cubicBezTo>
                  <a:pt x="66" y="31"/>
                  <a:pt x="65" y="30"/>
                  <a:pt x="65" y="28"/>
                </a:cubicBezTo>
                <a:cubicBezTo>
                  <a:pt x="65" y="26"/>
                  <a:pt x="68" y="23"/>
                  <a:pt x="69" y="23"/>
                </a:cubicBezTo>
                <a:cubicBezTo>
                  <a:pt x="79" y="17"/>
                  <a:pt x="106" y="7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16" y="7"/>
                  <a:pt x="157" y="12"/>
                  <a:pt x="162" y="13"/>
                </a:cubicBezTo>
                <a:close/>
                <a:moveTo>
                  <a:pt x="179" y="0"/>
                </a:moveTo>
                <a:cubicBezTo>
                  <a:pt x="178" y="0"/>
                  <a:pt x="177" y="0"/>
                  <a:pt x="177" y="0"/>
                </a:cubicBezTo>
                <a:cubicBezTo>
                  <a:pt x="169" y="3"/>
                  <a:pt x="169" y="3"/>
                  <a:pt x="169" y="3"/>
                </a:cubicBezTo>
                <a:cubicBezTo>
                  <a:pt x="168" y="4"/>
                  <a:pt x="167" y="5"/>
                  <a:pt x="166" y="6"/>
                </a:cubicBezTo>
                <a:cubicBezTo>
                  <a:pt x="165" y="7"/>
                  <a:pt x="165" y="9"/>
                  <a:pt x="166" y="1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62"/>
                  <a:pt x="190" y="64"/>
                  <a:pt x="192" y="63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201" y="59"/>
                  <a:pt x="203" y="58"/>
                  <a:pt x="203" y="57"/>
                </a:cubicBezTo>
                <a:cubicBezTo>
                  <a:pt x="204" y="55"/>
                  <a:pt x="204" y="54"/>
                  <a:pt x="203" y="53"/>
                </a:cubicBezTo>
                <a:cubicBezTo>
                  <a:pt x="184" y="3"/>
                  <a:pt x="184" y="3"/>
                  <a:pt x="184" y="3"/>
                </a:cubicBezTo>
                <a:cubicBezTo>
                  <a:pt x="183" y="1"/>
                  <a:pt x="181" y="0"/>
                  <a:pt x="179" y="0"/>
                </a:cubicBezTo>
                <a:close/>
                <a:moveTo>
                  <a:pt x="0" y="68"/>
                </a:moveTo>
                <a:cubicBezTo>
                  <a:pt x="0" y="69"/>
                  <a:pt x="1" y="71"/>
                  <a:pt x="2" y="72"/>
                </a:cubicBezTo>
                <a:cubicBezTo>
                  <a:pt x="2" y="73"/>
                  <a:pt x="4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9" y="72"/>
                  <a:pt x="19" y="69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2"/>
                  <a:pt x="23" y="11"/>
                  <a:pt x="22" y="10"/>
                </a:cubicBezTo>
                <a:cubicBezTo>
                  <a:pt x="21" y="9"/>
                  <a:pt x="20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4" y="12"/>
                </a:cubicBezTo>
                <a:lnTo>
                  <a:pt x="0" y="68"/>
                </a:lnTo>
                <a:close/>
                <a:moveTo>
                  <a:pt x="84" y="117"/>
                </a:moveTo>
                <a:cubicBezTo>
                  <a:pt x="83" y="115"/>
                  <a:pt x="82" y="114"/>
                  <a:pt x="81" y="112"/>
                </a:cubicBezTo>
                <a:cubicBezTo>
                  <a:pt x="77" y="109"/>
                  <a:pt x="73" y="110"/>
                  <a:pt x="70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58" y="128"/>
                  <a:pt x="63" y="133"/>
                  <a:pt x="64" y="134"/>
                </a:cubicBezTo>
                <a:cubicBezTo>
                  <a:pt x="66" y="135"/>
                  <a:pt x="67" y="136"/>
                  <a:pt x="69" y="136"/>
                </a:cubicBezTo>
                <a:cubicBezTo>
                  <a:pt x="71" y="136"/>
                  <a:pt x="73" y="135"/>
                  <a:pt x="74" y="13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4" y="121"/>
                  <a:pt x="84" y="119"/>
                  <a:pt x="84" y="117"/>
                </a:cubicBezTo>
                <a:close/>
                <a:moveTo>
                  <a:pt x="44" y="114"/>
                </a:moveTo>
                <a:cubicBezTo>
                  <a:pt x="41" y="117"/>
                  <a:pt x="42" y="120"/>
                  <a:pt x="47" y="124"/>
                </a:cubicBezTo>
                <a:cubicBezTo>
                  <a:pt x="50" y="127"/>
                  <a:pt x="54" y="126"/>
                  <a:pt x="57" y="123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71" y="106"/>
                  <a:pt x="67" y="101"/>
                  <a:pt x="65" y="100"/>
                </a:cubicBezTo>
                <a:cubicBezTo>
                  <a:pt x="62" y="97"/>
                  <a:pt x="58" y="98"/>
                  <a:pt x="55" y="10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9" y="108"/>
                  <a:pt x="49" y="108"/>
                  <a:pt x="49" y="108"/>
                </a:cubicBezTo>
                <a:lnTo>
                  <a:pt x="44" y="114"/>
                </a:lnTo>
                <a:close/>
                <a:moveTo>
                  <a:pt x="30" y="100"/>
                </a:moveTo>
                <a:cubicBezTo>
                  <a:pt x="29" y="102"/>
                  <a:pt x="28" y="104"/>
                  <a:pt x="28" y="106"/>
                </a:cubicBezTo>
                <a:cubicBezTo>
                  <a:pt x="29" y="108"/>
                  <a:pt x="30" y="110"/>
                  <a:pt x="32" y="111"/>
                </a:cubicBezTo>
                <a:cubicBezTo>
                  <a:pt x="35" y="114"/>
                  <a:pt x="39" y="113"/>
                  <a:pt x="42" y="110"/>
                </a:cubicBezTo>
                <a:cubicBezTo>
                  <a:pt x="52" y="97"/>
                  <a:pt x="52" y="97"/>
                  <a:pt x="52" y="97"/>
                </a:cubicBezTo>
                <a:cubicBezTo>
                  <a:pt x="54" y="95"/>
                  <a:pt x="55" y="93"/>
                  <a:pt x="54" y="91"/>
                </a:cubicBezTo>
                <a:cubicBezTo>
                  <a:pt x="54" y="89"/>
                  <a:pt x="53" y="87"/>
                  <a:pt x="51" y="86"/>
                </a:cubicBezTo>
                <a:cubicBezTo>
                  <a:pt x="48" y="83"/>
                  <a:pt x="44" y="84"/>
                  <a:pt x="41" y="87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94"/>
                  <a:pt x="35" y="94"/>
                  <a:pt x="35" y="94"/>
                </a:cubicBezTo>
                <a:lnTo>
                  <a:pt x="30" y="100"/>
                </a:lnTo>
                <a:close/>
                <a:moveTo>
                  <a:pt x="28" y="95"/>
                </a:moveTo>
                <a:cubicBezTo>
                  <a:pt x="38" y="83"/>
                  <a:pt x="38" y="83"/>
                  <a:pt x="38" y="83"/>
                </a:cubicBezTo>
                <a:cubicBezTo>
                  <a:pt x="43" y="78"/>
                  <a:pt x="39" y="73"/>
                  <a:pt x="37" y="72"/>
                </a:cubicBezTo>
                <a:cubicBezTo>
                  <a:pt x="34" y="69"/>
                  <a:pt x="30" y="70"/>
                  <a:pt x="27" y="73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5" y="88"/>
                  <a:pt x="16" y="90"/>
                </a:cubicBezTo>
                <a:cubicBezTo>
                  <a:pt x="16" y="92"/>
                  <a:pt x="17" y="94"/>
                  <a:pt x="18" y="94"/>
                </a:cubicBezTo>
                <a:cubicBezTo>
                  <a:pt x="20" y="96"/>
                  <a:pt x="22" y="97"/>
                  <a:pt x="24" y="97"/>
                </a:cubicBezTo>
                <a:cubicBezTo>
                  <a:pt x="25" y="97"/>
                  <a:pt x="27" y="97"/>
                  <a:pt x="28" y="95"/>
                </a:cubicBezTo>
                <a:close/>
                <a:moveTo>
                  <a:pt x="154" y="85"/>
                </a:moveTo>
                <a:cubicBezTo>
                  <a:pt x="157" y="82"/>
                  <a:pt x="158" y="78"/>
                  <a:pt x="153" y="74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30" y="54"/>
                  <a:pt x="108" y="35"/>
                  <a:pt x="103" y="31"/>
                </a:cubicBezTo>
                <a:cubicBezTo>
                  <a:pt x="100" y="32"/>
                  <a:pt x="94" y="34"/>
                  <a:pt x="89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1" y="38"/>
                  <a:pt x="74" y="38"/>
                </a:cubicBezTo>
                <a:cubicBezTo>
                  <a:pt x="70" y="38"/>
                  <a:pt x="67" y="37"/>
                  <a:pt x="65" y="36"/>
                </a:cubicBezTo>
                <a:cubicBezTo>
                  <a:pt x="61" y="33"/>
                  <a:pt x="60" y="30"/>
                  <a:pt x="60" y="28"/>
                </a:cubicBezTo>
                <a:cubicBezTo>
                  <a:pt x="60" y="24"/>
                  <a:pt x="64" y="20"/>
                  <a:pt x="67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0" y="65"/>
                  <a:pt x="33" y="65"/>
                </a:cubicBezTo>
                <a:cubicBezTo>
                  <a:pt x="35" y="65"/>
                  <a:pt x="38" y="66"/>
                  <a:pt x="40" y="68"/>
                </a:cubicBezTo>
                <a:cubicBezTo>
                  <a:pt x="44" y="71"/>
                  <a:pt x="46" y="75"/>
                  <a:pt x="45" y="80"/>
                </a:cubicBezTo>
                <a:cubicBezTo>
                  <a:pt x="48" y="79"/>
                  <a:pt x="51" y="80"/>
                  <a:pt x="54" y="82"/>
                </a:cubicBezTo>
                <a:cubicBezTo>
                  <a:pt x="58" y="85"/>
                  <a:pt x="60" y="89"/>
                  <a:pt x="59" y="94"/>
                </a:cubicBezTo>
                <a:cubicBezTo>
                  <a:pt x="62" y="93"/>
                  <a:pt x="65" y="94"/>
                  <a:pt x="68" y="96"/>
                </a:cubicBezTo>
                <a:cubicBezTo>
                  <a:pt x="71" y="99"/>
                  <a:pt x="73" y="102"/>
                  <a:pt x="73" y="106"/>
                </a:cubicBezTo>
                <a:cubicBezTo>
                  <a:pt x="77" y="105"/>
                  <a:pt x="80" y="106"/>
                  <a:pt x="84" y="109"/>
                </a:cubicBezTo>
                <a:cubicBezTo>
                  <a:pt x="88" y="112"/>
                  <a:pt x="90" y="117"/>
                  <a:pt x="88" y="122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4" y="126"/>
                  <a:pt x="95" y="127"/>
                  <a:pt x="96" y="127"/>
                </a:cubicBezTo>
                <a:cubicBezTo>
                  <a:pt x="99" y="127"/>
                  <a:pt x="100" y="125"/>
                  <a:pt x="101" y="124"/>
                </a:cubicBezTo>
                <a:cubicBezTo>
                  <a:pt x="104" y="121"/>
                  <a:pt x="105" y="119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1"/>
                  <a:pt x="84" y="100"/>
                  <a:pt x="84" y="99"/>
                </a:cubicBezTo>
                <a:cubicBezTo>
                  <a:pt x="84" y="99"/>
                  <a:pt x="84" y="98"/>
                  <a:pt x="85" y="97"/>
                </a:cubicBezTo>
                <a:cubicBezTo>
                  <a:pt x="85" y="96"/>
                  <a:pt x="87" y="96"/>
                  <a:pt x="88" y="97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2" y="117"/>
                  <a:pt x="113" y="117"/>
                  <a:pt x="115" y="117"/>
                </a:cubicBezTo>
                <a:cubicBezTo>
                  <a:pt x="117" y="117"/>
                  <a:pt x="119" y="116"/>
                  <a:pt x="121" y="114"/>
                </a:cubicBezTo>
                <a:cubicBezTo>
                  <a:pt x="122" y="112"/>
                  <a:pt x="123" y="110"/>
                  <a:pt x="123" y="108"/>
                </a:cubicBezTo>
                <a:cubicBezTo>
                  <a:pt x="123" y="106"/>
                  <a:pt x="121" y="105"/>
                  <a:pt x="119" y="103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90"/>
                  <a:pt x="103" y="89"/>
                  <a:pt x="103" y="89"/>
                </a:cubicBezTo>
                <a:cubicBezTo>
                  <a:pt x="103" y="88"/>
                  <a:pt x="103" y="87"/>
                  <a:pt x="104" y="87"/>
                </a:cubicBezTo>
                <a:cubicBezTo>
                  <a:pt x="105" y="86"/>
                  <a:pt x="107" y="85"/>
                  <a:pt x="108" y="86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0" y="104"/>
                  <a:pt x="131" y="105"/>
                  <a:pt x="133" y="105"/>
                </a:cubicBezTo>
                <a:cubicBezTo>
                  <a:pt x="135" y="105"/>
                  <a:pt x="138" y="103"/>
                  <a:pt x="140" y="101"/>
                </a:cubicBezTo>
                <a:cubicBezTo>
                  <a:pt x="141" y="99"/>
                  <a:pt x="142" y="97"/>
                  <a:pt x="142" y="96"/>
                </a:cubicBezTo>
                <a:cubicBezTo>
                  <a:pt x="142" y="94"/>
                  <a:pt x="141" y="92"/>
                  <a:pt x="139" y="90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1" y="76"/>
                  <a:pt x="121" y="74"/>
                  <a:pt x="122" y="73"/>
                </a:cubicBezTo>
                <a:cubicBezTo>
                  <a:pt x="122" y="72"/>
                  <a:pt x="124" y="71"/>
                  <a:pt x="125" y="72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7" y="90"/>
                  <a:pt x="151" y="89"/>
                  <a:pt x="154" y="85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9"/>
          <p:cNvSpPr/>
          <p:nvPr/>
        </p:nvSpPr>
        <p:spPr>
          <a:xfrm>
            <a:off x="1082342" y="639549"/>
            <a:ext cx="673100" cy="796925"/>
          </a:xfrm>
          <a:custGeom>
            <a:avLst/>
            <a:gdLst/>
            <a:ahLst/>
            <a:cxnLst/>
            <a:rect l="l" t="t" r="r" b="b"/>
            <a:pathLst>
              <a:path w="163" h="193" extrusionOk="0">
                <a:moveTo>
                  <a:pt x="109" y="186"/>
                </a:moveTo>
                <a:cubicBezTo>
                  <a:pt x="109" y="190"/>
                  <a:pt x="106" y="193"/>
                  <a:pt x="102" y="193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58" y="193"/>
                  <a:pt x="55" y="190"/>
                  <a:pt x="55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5" y="183"/>
                  <a:pt x="58" y="180"/>
                  <a:pt x="61" y="18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6" y="180"/>
                  <a:pt x="109" y="183"/>
                  <a:pt x="109" y="186"/>
                </a:cubicBezTo>
                <a:close/>
                <a:moveTo>
                  <a:pt x="109" y="169"/>
                </a:moveTo>
                <a:cubicBezTo>
                  <a:pt x="109" y="165"/>
                  <a:pt x="106" y="162"/>
                  <a:pt x="102" y="162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8" y="162"/>
                  <a:pt x="55" y="165"/>
                  <a:pt x="55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5" y="173"/>
                  <a:pt x="58" y="176"/>
                  <a:pt x="61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6" y="176"/>
                  <a:pt x="109" y="173"/>
                  <a:pt x="109" y="169"/>
                </a:cubicBezTo>
                <a:close/>
                <a:moveTo>
                  <a:pt x="88" y="95"/>
                </a:moveTo>
                <a:cubicBezTo>
                  <a:pt x="80" y="95"/>
                  <a:pt x="80" y="95"/>
                  <a:pt x="80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7" y="158"/>
                  <a:pt x="80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6" y="158"/>
                  <a:pt x="88" y="158"/>
                </a:cubicBezTo>
                <a:lnTo>
                  <a:pt x="88" y="95"/>
                </a:lnTo>
                <a:close/>
                <a:moveTo>
                  <a:pt x="59" y="69"/>
                </a:moveTo>
                <a:cubicBezTo>
                  <a:pt x="54" y="69"/>
                  <a:pt x="50" y="74"/>
                  <a:pt x="50" y="79"/>
                </a:cubicBezTo>
                <a:cubicBezTo>
                  <a:pt x="50" y="84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65" y="69"/>
                  <a:pt x="59" y="69"/>
                </a:cubicBezTo>
                <a:close/>
                <a:moveTo>
                  <a:pt x="114" y="79"/>
                </a:moveTo>
                <a:cubicBezTo>
                  <a:pt x="114" y="74"/>
                  <a:pt x="110" y="69"/>
                  <a:pt x="104" y="69"/>
                </a:cubicBezTo>
                <a:cubicBezTo>
                  <a:pt x="99" y="69"/>
                  <a:pt x="95" y="74"/>
                  <a:pt x="95" y="79"/>
                </a:cubicBezTo>
                <a:cubicBezTo>
                  <a:pt x="95" y="89"/>
                  <a:pt x="95" y="89"/>
                  <a:pt x="95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10" y="89"/>
                  <a:pt x="114" y="84"/>
                  <a:pt x="114" y="79"/>
                </a:cubicBezTo>
                <a:close/>
                <a:moveTo>
                  <a:pt x="135" y="61"/>
                </a:moveTo>
                <a:cubicBezTo>
                  <a:pt x="131" y="44"/>
                  <a:pt x="111" y="25"/>
                  <a:pt x="82" y="25"/>
                </a:cubicBezTo>
                <a:cubicBezTo>
                  <a:pt x="53" y="25"/>
                  <a:pt x="33" y="44"/>
                  <a:pt x="28" y="61"/>
                </a:cubicBezTo>
                <a:cubicBezTo>
                  <a:pt x="25" y="74"/>
                  <a:pt x="28" y="87"/>
                  <a:pt x="34" y="99"/>
                </a:cubicBezTo>
                <a:cubicBezTo>
                  <a:pt x="40" y="110"/>
                  <a:pt x="46" y="119"/>
                  <a:pt x="51" y="130"/>
                </a:cubicBezTo>
                <a:cubicBezTo>
                  <a:pt x="53" y="136"/>
                  <a:pt x="54" y="145"/>
                  <a:pt x="56" y="151"/>
                </a:cubicBezTo>
                <a:cubicBezTo>
                  <a:pt x="57" y="156"/>
                  <a:pt x="59" y="158"/>
                  <a:pt x="65" y="158"/>
                </a:cubicBezTo>
                <a:cubicBezTo>
                  <a:pt x="67" y="158"/>
                  <a:pt x="68" y="158"/>
                  <a:pt x="69" y="158"/>
                </a:cubicBezTo>
                <a:cubicBezTo>
                  <a:pt x="69" y="95"/>
                  <a:pt x="69" y="95"/>
                  <a:pt x="69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5" y="95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3"/>
                  <a:pt x="59" y="63"/>
                </a:cubicBezTo>
                <a:cubicBezTo>
                  <a:pt x="68" y="63"/>
                  <a:pt x="75" y="70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4"/>
                  <a:pt x="90" y="71"/>
                  <a:pt x="93" y="68"/>
                </a:cubicBezTo>
                <a:cubicBezTo>
                  <a:pt x="96" y="65"/>
                  <a:pt x="100" y="63"/>
                  <a:pt x="104" y="63"/>
                </a:cubicBezTo>
                <a:cubicBezTo>
                  <a:pt x="109" y="63"/>
                  <a:pt x="113" y="65"/>
                  <a:pt x="116" y="68"/>
                </a:cubicBezTo>
                <a:cubicBezTo>
                  <a:pt x="119" y="71"/>
                  <a:pt x="120" y="75"/>
                  <a:pt x="120" y="79"/>
                </a:cubicBezTo>
                <a:cubicBezTo>
                  <a:pt x="120" y="83"/>
                  <a:pt x="119" y="87"/>
                  <a:pt x="116" y="90"/>
                </a:cubicBezTo>
                <a:cubicBezTo>
                  <a:pt x="113" y="93"/>
                  <a:pt x="109" y="95"/>
                  <a:pt x="104" y="95"/>
                </a:cubicBezTo>
                <a:cubicBezTo>
                  <a:pt x="95" y="95"/>
                  <a:pt x="95" y="95"/>
                  <a:pt x="95" y="95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6" y="158"/>
                  <a:pt x="97" y="158"/>
                  <a:pt x="99" y="158"/>
                </a:cubicBezTo>
                <a:cubicBezTo>
                  <a:pt x="105" y="158"/>
                  <a:pt x="107" y="156"/>
                  <a:pt x="108" y="151"/>
                </a:cubicBezTo>
                <a:cubicBezTo>
                  <a:pt x="109" y="145"/>
                  <a:pt x="110" y="136"/>
                  <a:pt x="113" y="130"/>
                </a:cubicBezTo>
                <a:cubicBezTo>
                  <a:pt x="118" y="119"/>
                  <a:pt x="124" y="110"/>
                  <a:pt x="129" y="99"/>
                </a:cubicBezTo>
                <a:cubicBezTo>
                  <a:pt x="136" y="87"/>
                  <a:pt x="139" y="74"/>
                  <a:pt x="135" y="61"/>
                </a:cubicBezTo>
                <a:close/>
                <a:moveTo>
                  <a:pt x="88" y="5"/>
                </a:moveTo>
                <a:cubicBezTo>
                  <a:pt x="88" y="2"/>
                  <a:pt x="85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6" y="2"/>
                  <a:pt x="76" y="5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9" y="22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5" y="22"/>
                  <a:pt x="88" y="20"/>
                  <a:pt x="88" y="16"/>
                </a:cubicBezTo>
                <a:lnTo>
                  <a:pt x="88" y="5"/>
                </a:lnTo>
                <a:close/>
                <a:moveTo>
                  <a:pt x="120" y="15"/>
                </a:moveTo>
                <a:cubicBezTo>
                  <a:pt x="122" y="12"/>
                  <a:pt x="121" y="9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5" y="6"/>
                  <a:pt x="112" y="7"/>
                  <a:pt x="110" y="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10" y="29"/>
                  <a:pt x="114" y="27"/>
                  <a:pt x="115" y="25"/>
                </a:cubicBezTo>
                <a:lnTo>
                  <a:pt x="120" y="15"/>
                </a:lnTo>
                <a:close/>
                <a:moveTo>
                  <a:pt x="145" y="34"/>
                </a:moveTo>
                <a:cubicBezTo>
                  <a:pt x="147" y="32"/>
                  <a:pt x="147" y="28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3" y="23"/>
                  <a:pt x="139" y="23"/>
                  <a:pt x="137" y="25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26" y="35"/>
                  <a:pt x="126" y="38"/>
                  <a:pt x="128" y="41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0" y="43"/>
                  <a:pt x="134" y="43"/>
                  <a:pt x="136" y="41"/>
                </a:cubicBezTo>
                <a:lnTo>
                  <a:pt x="145" y="34"/>
                </a:lnTo>
                <a:close/>
                <a:moveTo>
                  <a:pt x="157" y="63"/>
                </a:moveTo>
                <a:cubicBezTo>
                  <a:pt x="160" y="62"/>
                  <a:pt x="163" y="59"/>
                  <a:pt x="162" y="56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1" y="53"/>
                  <a:pt x="158" y="51"/>
                  <a:pt x="155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1" y="54"/>
                  <a:pt x="139" y="57"/>
                  <a:pt x="140" y="60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3"/>
                  <a:pt x="143" y="66"/>
                  <a:pt x="147" y="65"/>
                </a:cubicBezTo>
                <a:lnTo>
                  <a:pt x="157" y="63"/>
                </a:lnTo>
                <a:close/>
                <a:moveTo>
                  <a:pt x="155" y="95"/>
                </a:moveTo>
                <a:cubicBezTo>
                  <a:pt x="158" y="95"/>
                  <a:pt x="161" y="93"/>
                  <a:pt x="162" y="9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62" y="87"/>
                  <a:pt x="160" y="84"/>
                  <a:pt x="157" y="83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43" y="80"/>
                  <a:pt x="140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9" y="89"/>
                  <a:pt x="141" y="92"/>
                  <a:pt x="144" y="92"/>
                </a:cubicBezTo>
                <a:lnTo>
                  <a:pt x="155" y="95"/>
                </a:lnTo>
                <a:close/>
                <a:moveTo>
                  <a:pt x="48" y="25"/>
                </a:moveTo>
                <a:cubicBezTo>
                  <a:pt x="49" y="27"/>
                  <a:pt x="53" y="29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9" y="25"/>
                  <a:pt x="60" y="22"/>
                  <a:pt x="58" y="19"/>
                </a:cubicBezTo>
                <a:cubicBezTo>
                  <a:pt x="53" y="9"/>
                  <a:pt x="53" y="9"/>
                  <a:pt x="53" y="9"/>
                </a:cubicBezTo>
                <a:cubicBezTo>
                  <a:pt x="51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3" y="15"/>
                </a:cubicBezTo>
                <a:lnTo>
                  <a:pt x="48" y="25"/>
                </a:lnTo>
                <a:close/>
                <a:moveTo>
                  <a:pt x="27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7" y="41"/>
                </a:lnTo>
                <a:close/>
                <a:moveTo>
                  <a:pt x="16" y="65"/>
                </a:moveTo>
                <a:cubicBezTo>
                  <a:pt x="20" y="66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9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2"/>
                  <a:pt x="24" y="89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2"/>
                  <a:pt x="20" y="80"/>
                  <a:pt x="17" y="81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4"/>
                  <a:pt x="1" y="87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5"/>
                </a:cubicBezTo>
                <a:lnTo>
                  <a:pt x="19" y="92"/>
                </a:lnTo>
                <a:close/>
              </a:path>
            </a:pathLst>
          </a:custGeom>
          <a:solidFill>
            <a:srgbClr val="FFC5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864987" y="1689081"/>
            <a:ext cx="2640226" cy="2684731"/>
            <a:chOff x="4141787" y="1665287"/>
            <a:chExt cx="3943350" cy="4740275"/>
          </a:xfrm>
        </p:grpSpPr>
        <p:sp>
          <p:nvSpPr>
            <p:cNvPr id="787" name="Google Shape;787;p29"/>
            <p:cNvSpPr/>
            <p:nvPr/>
          </p:nvSpPr>
          <p:spPr>
            <a:xfrm>
              <a:off x="4497387" y="4965700"/>
              <a:ext cx="3063875" cy="1439862"/>
            </a:xfrm>
            <a:custGeom>
              <a:avLst/>
              <a:gdLst/>
              <a:ahLst/>
              <a:cxnLst/>
              <a:rect l="l" t="t" r="r" b="b"/>
              <a:pathLst>
                <a:path w="743" h="349" extrusionOk="0">
                  <a:moveTo>
                    <a:pt x="1" y="27"/>
                  </a:moveTo>
                  <a:cubicBezTo>
                    <a:pt x="0" y="40"/>
                    <a:pt x="24" y="60"/>
                    <a:pt x="24" y="73"/>
                  </a:cubicBezTo>
                  <a:cubicBezTo>
                    <a:pt x="25" y="86"/>
                    <a:pt x="3" y="120"/>
                    <a:pt x="13" y="155"/>
                  </a:cubicBezTo>
                  <a:cubicBezTo>
                    <a:pt x="30" y="213"/>
                    <a:pt x="223" y="151"/>
                    <a:pt x="238" y="165"/>
                  </a:cubicBezTo>
                  <a:cubicBezTo>
                    <a:pt x="262" y="187"/>
                    <a:pt x="235" y="251"/>
                    <a:pt x="247" y="273"/>
                  </a:cubicBezTo>
                  <a:cubicBezTo>
                    <a:pt x="267" y="305"/>
                    <a:pt x="566" y="349"/>
                    <a:pt x="715" y="245"/>
                  </a:cubicBezTo>
                  <a:cubicBezTo>
                    <a:pt x="743" y="226"/>
                    <a:pt x="709" y="164"/>
                    <a:pt x="728" y="8"/>
                  </a:cubicBezTo>
                  <a:cubicBezTo>
                    <a:pt x="729" y="4"/>
                    <a:pt x="725" y="0"/>
                    <a:pt x="7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8" y="1"/>
                    <a:pt x="16" y="3"/>
                  </a:cubicBezTo>
                  <a:cubicBezTo>
                    <a:pt x="9" y="11"/>
                    <a:pt x="1" y="21"/>
                    <a:pt x="1" y="27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043612" y="3868737"/>
              <a:ext cx="1863725" cy="1039812"/>
            </a:xfrm>
            <a:custGeom>
              <a:avLst/>
              <a:gdLst/>
              <a:ahLst/>
              <a:cxnLst/>
              <a:rect l="l" t="t" r="r" b="b"/>
              <a:pathLst>
                <a:path w="452" h="252" extrusionOk="0">
                  <a:moveTo>
                    <a:pt x="356" y="251"/>
                  </a:moveTo>
                  <a:cubicBezTo>
                    <a:pt x="357" y="250"/>
                    <a:pt x="357" y="249"/>
                    <a:pt x="357" y="249"/>
                  </a:cubicBezTo>
                  <a:cubicBezTo>
                    <a:pt x="370" y="157"/>
                    <a:pt x="410" y="91"/>
                    <a:pt x="449" y="10"/>
                  </a:cubicBezTo>
                  <a:cubicBezTo>
                    <a:pt x="449" y="10"/>
                    <a:pt x="449" y="10"/>
                    <a:pt x="449" y="10"/>
                  </a:cubicBezTo>
                  <a:cubicBezTo>
                    <a:pt x="452" y="6"/>
                    <a:pt x="448" y="0"/>
                    <a:pt x="4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0" y="5"/>
                    <a:pt x="30" y="11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0" y="245"/>
                    <a:pt x="5" y="252"/>
                    <a:pt x="13" y="252"/>
                  </a:cubicBezTo>
                  <a:cubicBezTo>
                    <a:pt x="354" y="252"/>
                    <a:pt x="354" y="252"/>
                    <a:pt x="354" y="252"/>
                  </a:cubicBezTo>
                  <a:cubicBezTo>
                    <a:pt x="354" y="252"/>
                    <a:pt x="355" y="252"/>
                    <a:pt x="356" y="251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141787" y="3868737"/>
              <a:ext cx="1968500" cy="103981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75" y="0"/>
                  </a:moveTo>
                  <a:cubicBezTo>
                    <a:pt x="73" y="0"/>
                    <a:pt x="71" y="1"/>
                    <a:pt x="69" y="3"/>
                  </a:cubicBezTo>
                  <a:cubicBezTo>
                    <a:pt x="38" y="39"/>
                    <a:pt x="3" y="77"/>
                    <a:pt x="2" y="107"/>
                  </a:cubicBezTo>
                  <a:cubicBezTo>
                    <a:pt x="0" y="143"/>
                    <a:pt x="72" y="157"/>
                    <a:pt x="85" y="182"/>
                  </a:cubicBezTo>
                  <a:cubicBezTo>
                    <a:pt x="91" y="192"/>
                    <a:pt x="75" y="216"/>
                    <a:pt x="76" y="231"/>
                  </a:cubicBezTo>
                  <a:cubicBezTo>
                    <a:pt x="77" y="238"/>
                    <a:pt x="89" y="246"/>
                    <a:pt x="98" y="251"/>
                  </a:cubicBezTo>
                  <a:cubicBezTo>
                    <a:pt x="100" y="252"/>
                    <a:pt x="101" y="252"/>
                    <a:pt x="103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41" y="252"/>
                    <a:pt x="447" y="247"/>
                    <a:pt x="447" y="241"/>
                  </a:cubicBezTo>
                  <a:cubicBezTo>
                    <a:pt x="476" y="14"/>
                    <a:pt x="476" y="14"/>
                    <a:pt x="476" y="14"/>
                  </a:cubicBezTo>
                  <a:cubicBezTo>
                    <a:pt x="477" y="7"/>
                    <a:pt x="472" y="0"/>
                    <a:pt x="464" y="0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4510087" y="2774950"/>
              <a:ext cx="1739900" cy="1035050"/>
            </a:xfrm>
            <a:custGeom>
              <a:avLst/>
              <a:gdLst/>
              <a:ahLst/>
              <a:cxnLst/>
              <a:rect l="l" t="t" r="r" b="b"/>
              <a:pathLst>
                <a:path w="422" h="251" extrusionOk="0">
                  <a:moveTo>
                    <a:pt x="34" y="0"/>
                  </a:moveTo>
                  <a:cubicBezTo>
                    <a:pt x="31" y="0"/>
                    <a:pt x="28" y="1"/>
                    <a:pt x="27" y="4"/>
                  </a:cubicBezTo>
                  <a:cubicBezTo>
                    <a:pt x="17" y="37"/>
                    <a:pt x="11" y="68"/>
                    <a:pt x="8" y="95"/>
                  </a:cubicBezTo>
                  <a:cubicBezTo>
                    <a:pt x="3" y="138"/>
                    <a:pt x="31" y="169"/>
                    <a:pt x="28" y="194"/>
                  </a:cubicBezTo>
                  <a:cubicBezTo>
                    <a:pt x="26" y="207"/>
                    <a:pt x="17" y="223"/>
                    <a:pt x="4" y="240"/>
                  </a:cubicBezTo>
                  <a:cubicBezTo>
                    <a:pt x="0" y="245"/>
                    <a:pt x="3" y="251"/>
                    <a:pt x="9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6" y="251"/>
                    <a:pt x="392" y="247"/>
                    <a:pt x="392" y="240"/>
                  </a:cubicBezTo>
                  <a:cubicBezTo>
                    <a:pt x="421" y="13"/>
                    <a:pt x="421" y="13"/>
                    <a:pt x="421" y="13"/>
                  </a:cubicBezTo>
                  <a:cubicBezTo>
                    <a:pt x="422" y="6"/>
                    <a:pt x="417" y="0"/>
                    <a:pt x="40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6183312" y="2774950"/>
              <a:ext cx="1901825" cy="1035050"/>
            </a:xfrm>
            <a:custGeom>
              <a:avLst/>
              <a:gdLst/>
              <a:ahLst/>
              <a:cxnLst/>
              <a:rect l="l" t="t" r="r" b="b"/>
              <a:pathLst>
                <a:path w="461" h="251" extrusionOk="0">
                  <a:moveTo>
                    <a:pt x="444" y="5"/>
                  </a:moveTo>
                  <a:cubicBezTo>
                    <a:pt x="443" y="2"/>
                    <a:pt x="440" y="0"/>
                    <a:pt x="43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0" y="4"/>
                    <a:pt x="30" y="10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0" y="245"/>
                    <a:pt x="5" y="251"/>
                    <a:pt x="13" y="251"/>
                  </a:cubicBezTo>
                  <a:cubicBezTo>
                    <a:pt x="421" y="251"/>
                    <a:pt x="421" y="251"/>
                    <a:pt x="421" y="251"/>
                  </a:cubicBezTo>
                  <a:cubicBezTo>
                    <a:pt x="424" y="251"/>
                    <a:pt x="426" y="249"/>
                    <a:pt x="427" y="246"/>
                  </a:cubicBezTo>
                  <a:cubicBezTo>
                    <a:pt x="446" y="190"/>
                    <a:pt x="461" y="95"/>
                    <a:pt x="444" y="5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4654550" y="1665287"/>
              <a:ext cx="1735137" cy="1047750"/>
            </a:xfrm>
            <a:custGeom>
              <a:avLst/>
              <a:gdLst/>
              <a:ahLst/>
              <a:cxnLst/>
              <a:rect l="l" t="t" r="r" b="b"/>
              <a:pathLst>
                <a:path w="421" h="254" extrusionOk="0">
                  <a:moveTo>
                    <a:pt x="176" y="48"/>
                  </a:moveTo>
                  <a:cubicBezTo>
                    <a:pt x="82" y="97"/>
                    <a:pt x="30" y="172"/>
                    <a:pt x="2" y="245"/>
                  </a:cubicBezTo>
                  <a:cubicBezTo>
                    <a:pt x="0" y="249"/>
                    <a:pt x="4" y="254"/>
                    <a:pt x="8" y="254"/>
                  </a:cubicBezTo>
                  <a:cubicBezTo>
                    <a:pt x="379" y="254"/>
                    <a:pt x="379" y="254"/>
                    <a:pt x="379" y="254"/>
                  </a:cubicBezTo>
                  <a:cubicBezTo>
                    <a:pt x="385" y="254"/>
                    <a:pt x="390" y="250"/>
                    <a:pt x="391" y="244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21" y="10"/>
                    <a:pt x="416" y="4"/>
                    <a:pt x="408" y="4"/>
                  </a:cubicBezTo>
                  <a:cubicBezTo>
                    <a:pt x="314" y="0"/>
                    <a:pt x="231" y="18"/>
                    <a:pt x="176" y="48"/>
                  </a:cubicBez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6324600" y="1689100"/>
              <a:ext cx="1665287" cy="1023937"/>
            </a:xfrm>
            <a:custGeom>
              <a:avLst/>
              <a:gdLst/>
              <a:ahLst/>
              <a:cxnLst/>
              <a:rect l="l" t="t" r="r" b="b"/>
              <a:pathLst>
                <a:path w="404" h="248" extrusionOk="0">
                  <a:moveTo>
                    <a:pt x="396" y="248"/>
                  </a:moveTo>
                  <a:cubicBezTo>
                    <a:pt x="401" y="248"/>
                    <a:pt x="404" y="244"/>
                    <a:pt x="403" y="240"/>
                  </a:cubicBezTo>
                  <a:cubicBezTo>
                    <a:pt x="384" y="170"/>
                    <a:pt x="343" y="106"/>
                    <a:pt x="267" y="68"/>
                  </a:cubicBezTo>
                  <a:cubicBezTo>
                    <a:pt x="190" y="29"/>
                    <a:pt x="114" y="8"/>
                    <a:pt x="43" y="1"/>
                  </a:cubicBezTo>
                  <a:cubicBezTo>
                    <a:pt x="36" y="0"/>
                    <a:pt x="30" y="5"/>
                    <a:pt x="29" y="11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0" y="242"/>
                    <a:pt x="5" y="248"/>
                    <a:pt x="13" y="248"/>
                  </a:cubicBezTo>
                  <a:lnTo>
                    <a:pt x="396" y="248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29"/>
          <p:cNvSpPr txBox="1"/>
          <p:nvPr/>
        </p:nvSpPr>
        <p:spPr>
          <a:xfrm>
            <a:off x="7118" y="0"/>
            <a:ext cx="527012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6. FUNDAMENTACIÓN TEÓRICA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8614611" y="925155"/>
            <a:ext cx="32809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Constitución de la República, octubre 2008, </a:t>
            </a:r>
            <a:r>
              <a:rPr lang="es-EC" sz="1600" dirty="0"/>
              <a:t>Arts. 158, 162, 313 y 405</a:t>
            </a:r>
            <a:r>
              <a:rPr lang="es-EC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 smtClean="0"/>
              <a:t>Ley </a:t>
            </a:r>
            <a:r>
              <a:rPr lang="es-EC" sz="1600" b="1" dirty="0"/>
              <a:t>Orgánica de la Defensa Nacional, enero 2007, </a:t>
            </a:r>
            <a:r>
              <a:rPr lang="es-EC" sz="1600" dirty="0"/>
              <a:t>Art. 16  </a:t>
            </a:r>
            <a:r>
              <a:rPr lang="es-EC" sz="1600" dirty="0" err="1"/>
              <a:t>lit.</a:t>
            </a:r>
            <a:r>
              <a:rPr lang="es-EC" sz="1600" dirty="0"/>
              <a:t> k) y m</a:t>
            </a:r>
            <a:r>
              <a:rPr lang="es-EC" sz="16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 smtClean="0"/>
              <a:t>Ley </a:t>
            </a:r>
            <a:r>
              <a:rPr lang="es-EC" sz="1600" b="1" dirty="0"/>
              <a:t>de Seguridad Pública y del Estado; </a:t>
            </a:r>
            <a:r>
              <a:rPr lang="es-EC" sz="1600" dirty="0"/>
              <a:t>Arts. 10 </a:t>
            </a:r>
            <a:r>
              <a:rPr lang="es-EC" sz="1600" dirty="0" err="1"/>
              <a:t>lits</a:t>
            </a:r>
            <a:r>
              <a:rPr lang="es-EC" sz="1600" dirty="0"/>
              <a:t>. i y l; 38; 39; 40; 41; 42; y </a:t>
            </a:r>
            <a:r>
              <a:rPr lang="es-EC" sz="1600" dirty="0" smtClean="0"/>
              <a:t>43.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 smtClean="0"/>
              <a:t>C.O.I.P </a:t>
            </a:r>
            <a:r>
              <a:rPr lang="es-EC" sz="1600" dirty="0"/>
              <a:t>Arts. 604, 605, 606 Y 607</a:t>
            </a:r>
            <a:r>
              <a:rPr lang="es-EC" sz="1600" dirty="0" smtClean="0"/>
              <a:t>;.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 smtClean="0"/>
              <a:t>Agenda </a:t>
            </a:r>
            <a:r>
              <a:rPr lang="es-EC" sz="1600" b="1" dirty="0"/>
              <a:t>Política de la Defensa, </a:t>
            </a:r>
            <a:r>
              <a:rPr lang="es-EC" sz="1600" b="1" dirty="0" smtClean="0"/>
              <a:t>2018</a:t>
            </a:r>
            <a:endParaRPr lang="es-EC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 smtClean="0"/>
              <a:t>Decreto </a:t>
            </a:r>
            <a:r>
              <a:rPr lang="es-EC" sz="1600" b="1" dirty="0"/>
              <a:t>Ejecutivo N° 647 de enero 2019;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410039" y="1436474"/>
            <a:ext cx="43455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Fundamentación teórica general </a:t>
            </a:r>
            <a:endParaRPr lang="es-EC" sz="1600" b="1" dirty="0" smtClean="0"/>
          </a:p>
          <a:p>
            <a:pPr algn="just"/>
            <a:r>
              <a:rPr lang="es-EC" sz="1600" dirty="0"/>
              <a:t>El ambiente de conflictividad mundial </a:t>
            </a:r>
            <a:r>
              <a:rPr lang="es-EC" sz="1600" dirty="0" smtClean="0"/>
              <a:t>no </a:t>
            </a:r>
            <a:r>
              <a:rPr lang="es-EC" sz="1600" dirty="0"/>
              <a:t>ha sido diferente en el Ecuador</a:t>
            </a:r>
            <a:r>
              <a:rPr lang="es-EC" sz="1600" dirty="0" smtClean="0"/>
              <a:t>.</a:t>
            </a:r>
          </a:p>
          <a:p>
            <a:pPr algn="just"/>
            <a:r>
              <a:rPr lang="es-EC" sz="1600" dirty="0" smtClean="0"/>
              <a:t>En el </a:t>
            </a:r>
            <a:r>
              <a:rPr lang="es-EC" sz="1600" dirty="0"/>
              <a:t>Estado ecuatoriano y en la región, se continúa luchando por </a:t>
            </a:r>
            <a:r>
              <a:rPr lang="es-EC" sz="1600" dirty="0" smtClean="0"/>
              <a:t>mantener la </a:t>
            </a:r>
            <a:r>
              <a:rPr lang="es-EC" sz="1600" dirty="0"/>
              <a:t>democracia y estabilidad política y social </a:t>
            </a:r>
            <a:r>
              <a:rPr lang="es-EC" sz="1600" dirty="0" smtClean="0"/>
              <a:t>basada entre otras cosas en la protección </a:t>
            </a:r>
            <a:r>
              <a:rPr lang="es-EC" sz="1600" dirty="0"/>
              <a:t>de áreas, instalaciones e infraestructura estratégica nacional; defensa del medio ambiente y de los recursos naturales y energéticos </a:t>
            </a:r>
            <a:r>
              <a:rPr lang="es-EC" sz="1600" dirty="0" smtClean="0"/>
              <a:t>estratégicos.</a:t>
            </a:r>
          </a:p>
          <a:p>
            <a:pPr algn="just"/>
            <a:r>
              <a:rPr lang="es-ES_tradnl" sz="1600" dirty="0" smtClean="0"/>
              <a:t>Se detalló </a:t>
            </a:r>
            <a:r>
              <a:rPr lang="es-ES_tradnl" sz="1600" dirty="0"/>
              <a:t>los conceptos relevantes de las principales variables que se relacionan con el problema de </a:t>
            </a:r>
            <a:r>
              <a:rPr lang="es-ES_tradnl" sz="1600" dirty="0" smtClean="0"/>
              <a:t>investigación: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Seguridad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Seguridad Nacional</a:t>
            </a: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Seguridad </a:t>
            </a:r>
            <a:r>
              <a:rPr lang="es-ES_tradnl" sz="1600" dirty="0" smtClean="0"/>
              <a:t>interna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Amenaza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Ries</a:t>
            </a:r>
            <a:r>
              <a:rPr lang="es-EC" sz="1600" dirty="0" err="1" smtClean="0"/>
              <a:t>go</a:t>
            </a:r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Protocolos </a:t>
            </a:r>
            <a:endParaRPr lang="es-EC" sz="1600" dirty="0"/>
          </a:p>
        </p:txBody>
      </p:sp>
      <p:sp>
        <p:nvSpPr>
          <p:cNvPr id="20" name="Rectángulo 19"/>
          <p:cNvSpPr/>
          <p:nvPr/>
        </p:nvSpPr>
        <p:spPr>
          <a:xfrm>
            <a:off x="5864987" y="4718221"/>
            <a:ext cx="5655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b="1" dirty="0"/>
              <a:t>Fundamentación teórica general </a:t>
            </a:r>
            <a:endParaRPr lang="es-EC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Decreto ejecutivo N° 647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Áreas Reservadas Militares de Defensa (A.R.M.D).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Presupuesto asignado para operaciones de seguridad de las A.R.M.D</a:t>
            </a:r>
            <a:r>
              <a:rPr lang="es-ES_tradnl" sz="1600" dirty="0"/>
              <a:t>Amenaza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Número de convenios de cooperación interinstitucional.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Acciones de carácter subversivas en el 2019.</a:t>
            </a:r>
          </a:p>
        </p:txBody>
      </p:sp>
    </p:spTree>
    <p:extLst>
      <p:ext uri="{BB962C8B-B14F-4D97-AF65-F5344CB8AC3E}">
        <p14:creationId xmlns:p14="http://schemas.microsoft.com/office/powerpoint/2010/main" val="11593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2234</Words>
  <Application>Microsoft Office PowerPoint</Application>
  <PresentationFormat>Panorámica</PresentationFormat>
  <Paragraphs>312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Montserrat</vt:lpstr>
      <vt:lpstr>Open Sans</vt:lpstr>
      <vt:lpstr>Open Sans SemiBold</vt:lpstr>
      <vt:lpstr>Symbol</vt:lpstr>
      <vt:lpstr>Times New Roman</vt:lpstr>
      <vt:lpstr>Wingdings</vt:lpstr>
      <vt:lpstr>1_Tema de Office</vt:lpstr>
      <vt:lpstr>Presentación de PowerPoint</vt:lpstr>
      <vt:lpstr>Presentación de PowerPoint</vt:lpstr>
      <vt:lpstr>1. PLANTEAMIENTO DEL  PROBLEMA</vt:lpstr>
      <vt:lpstr>Presentación de PowerPoint</vt:lpstr>
      <vt:lpstr>2. ENUNCIADO DEL PROBLEMA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N° 1 Verificar el porcentaje de implementación de las Regulaciones Especiales y Normas Generales de Aplicación del Decreto Ejecutivo N° 647.</vt:lpstr>
      <vt:lpstr>OBJETIVO N° 2 Identificar el porcentaje de vulnerabilidad de las A.R.M.D ante acciones de carácter subversivo.</vt:lpstr>
      <vt:lpstr>OBJETIVO N° 3 Determinar la Capacidad de Interconexión de telecomunicaciones de las A.R.M.D para articular la respuesta inmediata.</vt:lpstr>
      <vt:lpstr>OBJETIVO N° 4 Determinar la necesidad de una propuesta de protocolos de acción inmediata ante eventos que amenacen la seguridad de las A.R.M.D.</vt:lpstr>
      <vt:lpstr>LA PARTICIPACIÓN DE DIFERENTES ACTORES: POBLACIÓN, FF.AA, P.N, FISCALÍA, SISTEMA DE SEGURIDAD INTEGRADO ECU-911, HOSPITALES, ETC. CON DIFERENTES ÁREAS DE COMPETENCIA OBLIGA A REALIZAR UN ESTUDIO MULTIDISCIPLINARIO DESDE LA PERSPECTIVA PROFESIONAL, LA EXPERIENCIA Y LAS COMPETENCIAS DE CADA UNO.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Miguel Tapia</cp:lastModifiedBy>
  <cp:revision>49</cp:revision>
  <dcterms:created xsi:type="dcterms:W3CDTF">2020-09-15T21:54:46Z</dcterms:created>
  <dcterms:modified xsi:type="dcterms:W3CDTF">2020-12-02T02:46:47Z</dcterms:modified>
</cp:coreProperties>
</file>