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89" r:id="rId7"/>
    <p:sldId id="264" r:id="rId8"/>
    <p:sldId id="265" r:id="rId9"/>
    <p:sldId id="266" r:id="rId10"/>
    <p:sldId id="284" r:id="rId11"/>
    <p:sldId id="267" r:id="rId12"/>
    <p:sldId id="268" r:id="rId13"/>
    <p:sldId id="269" r:id="rId14"/>
    <p:sldId id="287" r:id="rId15"/>
    <p:sldId id="282" r:id="rId16"/>
    <p:sldId id="285" r:id="rId17"/>
    <p:sldId id="270" r:id="rId18"/>
    <p:sldId id="271" r:id="rId19"/>
    <p:sldId id="272" r:id="rId20"/>
    <p:sldId id="273" r:id="rId21"/>
    <p:sldId id="277" r:id="rId22"/>
    <p:sldId id="278" r:id="rId23"/>
    <p:sldId id="280" r:id="rId24"/>
    <p:sldId id="281" r:id="rId25"/>
    <p:sldId id="286" r:id="rId26"/>
    <p:sldId id="283" r:id="rId27"/>
    <p:sldId id="288" r:id="rId2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5750FB-7C65-4482-A345-E603D366BE0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69055E-F3B6-4B06-95F2-5F207D15F2BB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La seguridad interna</a:t>
          </a:r>
          <a:endParaRPr lang="en-US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E5EA1D-4231-4DD2-91D7-483362BF6FC5}" type="parTrans" cxnId="{242BFF34-53F7-4CDA-9C62-9799F973A6D8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04739E-F802-412E-B2D1-1B279055A060}" type="sibTrans" cxnId="{242BFF34-53F7-4CDA-9C62-9799F973A6D8}">
      <dgm:prSet custT="1"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BB946B-BA9C-4692-A6D5-46059EC285C3}">
      <dgm:prSet phldrT="[Texto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Las medidas económicas</a:t>
          </a:r>
          <a:endParaRPr lang="en-US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180268-CB54-430D-B480-45E54439A192}" type="parTrans" cxnId="{20087F9F-7D31-41E4-B761-06234824A936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36F041-B5F5-4B0A-89AF-DE4EB963A829}" type="sibTrans" cxnId="{20087F9F-7D31-41E4-B761-06234824A936}">
      <dgm:prSet custT="1"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FBAA36-48C8-4E85-9349-B3F2B851D3AB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El paro de transportistas</a:t>
          </a:r>
          <a:endParaRPr lang="en-US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969AA6-599A-424D-9EA3-5BA7F0E63B6C}" type="parTrans" cxnId="{85AC5E87-25D0-43C3-8D35-2522F83DB7ED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E779E4-765B-41EC-890C-ED9FD084F81C}" type="sibTrans" cxnId="{85AC5E87-25D0-43C3-8D35-2522F83DB7ED}">
      <dgm:prSet custT="1"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F70CDF-8A38-4504-8741-BAA38A86134E}">
      <dgm:prSet phldrT="[Texto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El paro indígena</a:t>
          </a:r>
          <a:endParaRPr lang="en-US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85F227-163C-475E-A485-20680C0616AC}" type="parTrans" cxnId="{01BC2CB9-4E45-42F3-90BF-D1EF1970580B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CFBE81-0FD1-4D87-9569-A9F77845D3C5}" type="sibTrans" cxnId="{01BC2CB9-4E45-42F3-90BF-D1EF1970580B}">
      <dgm:prSet custT="1"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81F3F6-559E-44FD-B835-B4F7CF681D1B}">
      <dgm:prSet phldrT="[Texto]"/>
      <dgm:spPr/>
      <dgm:t>
        <a:bodyPr/>
        <a:lstStyle/>
        <a:p>
          <a:endParaRPr lang="es-ES"/>
        </a:p>
      </dgm:t>
    </dgm:pt>
    <dgm:pt modelId="{5AD89998-0EFA-4EA1-AC4C-962DBC105586}" type="parTrans" cxnId="{EDAE5623-57AF-4E4F-A169-AFB67AE983D2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D5158E-D9D0-49D9-9DB2-EBFF50462E3E}" type="sibTrans" cxnId="{EDAE5623-57AF-4E4F-A169-AFB67AE983D2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1201B3-123B-4361-B54A-91D25A678FCC}">
      <dgm:prSet phldrT="[Texto]"/>
      <dgm:spPr/>
      <dgm:t>
        <a:bodyPr/>
        <a:lstStyle/>
        <a:p>
          <a:endParaRPr lang="es-ES"/>
        </a:p>
      </dgm:t>
    </dgm:pt>
    <dgm:pt modelId="{0144B28D-2B70-485B-8CF1-0D71E5DFD9AB}" type="parTrans" cxnId="{604A2134-D87F-4B44-BFD1-CEDAE9FC577B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FD884A-2A6E-430D-8548-74C03889E262}" type="sibTrans" cxnId="{604A2134-D87F-4B44-BFD1-CEDAE9FC577B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94E373-05A1-441F-9565-E41033227EFD}">
      <dgm:prSet phldrT="[Texto]"/>
      <dgm:spPr/>
      <dgm:t>
        <a:bodyPr/>
        <a:lstStyle/>
        <a:p>
          <a:endParaRPr lang="es-ES"/>
        </a:p>
      </dgm:t>
    </dgm:pt>
    <dgm:pt modelId="{AF88C5D6-CEA5-49D3-973E-2E27000211FF}" type="parTrans" cxnId="{9BF4FCED-25C0-424B-990F-BEE08E047698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BF8BF3-3355-4216-A5EC-DFF9AF3ECDC1}" type="sibTrans" cxnId="{9BF4FCED-25C0-424B-990F-BEE08E047698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1DB3AA-AC53-4750-AE93-621C0EC27F72}">
      <dgm:prSet phldrT="[Texto]"/>
      <dgm:spPr/>
      <dgm:t>
        <a:bodyPr/>
        <a:lstStyle/>
        <a:p>
          <a:endParaRPr lang="es-ES"/>
        </a:p>
      </dgm:t>
    </dgm:pt>
    <dgm:pt modelId="{FFBC9527-9C01-4174-9355-56217B37AE2E}" type="parTrans" cxnId="{00685837-47BA-4B1F-BB5A-04A94489E10B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F91081-F3CC-4FF9-A4D6-92863E6CCC39}" type="sibTrans" cxnId="{00685837-47BA-4B1F-BB5A-04A94489E10B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3D4206-E3F7-410A-B470-D569545B05EC}">
      <dgm:prSet phldrT="[Texto]"/>
      <dgm:spPr/>
      <dgm:t>
        <a:bodyPr/>
        <a:lstStyle/>
        <a:p>
          <a:endParaRPr lang="es-ES"/>
        </a:p>
      </dgm:t>
    </dgm:pt>
    <dgm:pt modelId="{3B6E32F9-69F6-45BC-B43C-7F4757AABB24}" type="parTrans" cxnId="{47BF25B2-452B-4801-84BE-DE238C4F2C0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2F4B3D-737F-4878-9E48-094216EF5408}" type="sibTrans" cxnId="{47BF25B2-452B-4801-84BE-DE238C4F2C0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FC2E93-2D96-4B65-8216-C1091DB76327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Gobierno de </a:t>
          </a:r>
          <a:r>
            <a:rPr lang="es-EC" sz="2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Lenín</a:t>
          </a:r>
          <a:r>
            <a:rPr lang="es-EC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Moreno, cede y logra un acuerdo con los indígenas </a:t>
          </a:r>
          <a:endParaRPr lang="en-US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3E0B8E-0C16-4225-B52F-32012977F483}" type="parTrans" cxnId="{7D4641C2-EA36-40FA-A22C-CC3E3943E911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8B6E78-9590-4F5A-BD44-39C93EEB028E}" type="sibTrans" cxnId="{7D4641C2-EA36-40FA-A22C-CC3E3943E911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0B2C4B-6B49-4375-9618-BAFC08D75E6A}" type="pres">
      <dgm:prSet presAssocID="{355750FB-7C65-4482-A345-E603D366BE0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FD4D194-98E2-40FD-9312-78482ED42B23}" type="pres">
      <dgm:prSet presAssocID="{355750FB-7C65-4482-A345-E603D366BE09}" presName="dummyMaxCanvas" presStyleCnt="0">
        <dgm:presLayoutVars/>
      </dgm:prSet>
      <dgm:spPr/>
    </dgm:pt>
    <dgm:pt modelId="{E4D5605A-7FB2-4BFD-B9FD-C8106BDC53EA}" type="pres">
      <dgm:prSet presAssocID="{355750FB-7C65-4482-A345-E603D366BE09}" presName="FiveNodes_1" presStyleLbl="node1" presStyleIdx="0" presStyleCnt="5" custLinFactNeighborX="-1470" custLinFactNeighborY="-31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DB9881-AE1C-43AB-AC03-C2523CD6C193}" type="pres">
      <dgm:prSet presAssocID="{355750FB-7C65-4482-A345-E603D366BE09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A9B252-6C93-4A55-8219-E0FFE7F9F0CC}" type="pres">
      <dgm:prSet presAssocID="{355750FB-7C65-4482-A345-E603D366BE0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8D6FC6-AD3F-464E-84BE-3A46CDDE5747}" type="pres">
      <dgm:prSet presAssocID="{355750FB-7C65-4482-A345-E603D366BE09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DE1BD1-3EEA-4648-9F80-597159054943}" type="pres">
      <dgm:prSet presAssocID="{355750FB-7C65-4482-A345-E603D366BE0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B865B-D56E-4353-BDC3-25BB2C8D307D}" type="pres">
      <dgm:prSet presAssocID="{355750FB-7C65-4482-A345-E603D366BE0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0E999E-F8F9-4DE8-B6A8-0525BBE06819}" type="pres">
      <dgm:prSet presAssocID="{355750FB-7C65-4482-A345-E603D366BE0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FC5E27-E23B-4250-B37B-0B9D8B091FE1}" type="pres">
      <dgm:prSet presAssocID="{355750FB-7C65-4482-A345-E603D366BE0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206D13-E650-4E46-8850-C8D86BEADC63}" type="pres">
      <dgm:prSet presAssocID="{355750FB-7C65-4482-A345-E603D366BE0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AFD2FE-D58D-4E12-BF44-56E5F9A14121}" type="pres">
      <dgm:prSet presAssocID="{355750FB-7C65-4482-A345-E603D366BE0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923652-FE30-487A-BA5F-A6CE695D8CF2}" type="pres">
      <dgm:prSet presAssocID="{355750FB-7C65-4482-A345-E603D366BE0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754702-0AB3-433E-960C-5C909481275C}" type="pres">
      <dgm:prSet presAssocID="{355750FB-7C65-4482-A345-E603D366BE0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D11920-3B18-400B-9E57-A7955DEAFD03}" type="pres">
      <dgm:prSet presAssocID="{355750FB-7C65-4482-A345-E603D366BE0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DAA4DC-2A9C-41B0-9F1C-041B36BC9D69}" type="pres">
      <dgm:prSet presAssocID="{355750FB-7C65-4482-A345-E603D366BE0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4A2134-D87F-4B44-BFD1-CEDAE9FC577B}" srcId="{355750FB-7C65-4482-A345-E603D366BE09}" destId="{261201B3-123B-4361-B54A-91D25A678FCC}" srcOrd="8" destOrd="0" parTransId="{0144B28D-2B70-485B-8CF1-0D71E5DFD9AB}" sibTransId="{D0FD884A-2A6E-430D-8548-74C03889E262}"/>
    <dgm:cxn modelId="{00685837-47BA-4B1F-BB5A-04A94489E10B}" srcId="{355750FB-7C65-4482-A345-E603D366BE09}" destId="{831DB3AA-AC53-4750-AE93-621C0EC27F72}" srcOrd="6" destOrd="0" parTransId="{FFBC9527-9C01-4174-9355-56217B37AE2E}" sibTransId="{99F91081-F3CC-4FF9-A4D6-92863E6CCC39}"/>
    <dgm:cxn modelId="{85AC5E87-25D0-43C3-8D35-2522F83DB7ED}" srcId="{355750FB-7C65-4482-A345-E603D366BE09}" destId="{68FBAA36-48C8-4E85-9349-B3F2B851D3AB}" srcOrd="2" destOrd="0" parTransId="{07969AA6-599A-424D-9EA3-5BA7F0E63B6C}" sibTransId="{A9E779E4-765B-41EC-890C-ED9FD084F81C}"/>
    <dgm:cxn modelId="{EDAE5623-57AF-4E4F-A169-AFB67AE983D2}" srcId="{355750FB-7C65-4482-A345-E603D366BE09}" destId="{FA81F3F6-559E-44FD-B835-B4F7CF681D1B}" srcOrd="9" destOrd="0" parTransId="{5AD89998-0EFA-4EA1-AC4C-962DBC105586}" sibTransId="{00D5158E-D9D0-49D9-9DB2-EBFF50462E3E}"/>
    <dgm:cxn modelId="{66EC88BB-3449-43A7-8D94-7648317FE78D}" type="presOf" srcId="{87FC2E93-2D96-4B65-8216-C1091DB76327}" destId="{86DAA4DC-2A9C-41B0-9F1C-041B36BC9D69}" srcOrd="1" destOrd="0" presId="urn:microsoft.com/office/officeart/2005/8/layout/vProcess5"/>
    <dgm:cxn modelId="{77ADF07B-DCF6-4178-874C-2AC6AAA03394}" type="presOf" srcId="{71CFBE81-0FD1-4D87-9569-A9F77845D3C5}" destId="{53206D13-E650-4E46-8850-C8D86BEADC63}" srcOrd="0" destOrd="0" presId="urn:microsoft.com/office/officeart/2005/8/layout/vProcess5"/>
    <dgm:cxn modelId="{2E131A46-F0D3-4C2D-83D2-6B080A663AFB}" type="presOf" srcId="{E3F70CDF-8A38-4504-8741-BAA38A86134E}" destId="{54D11920-3B18-400B-9E57-A7955DEAFD03}" srcOrd="1" destOrd="0" presId="urn:microsoft.com/office/officeart/2005/8/layout/vProcess5"/>
    <dgm:cxn modelId="{242BFF34-53F7-4CDA-9C62-9799F973A6D8}" srcId="{355750FB-7C65-4482-A345-E603D366BE09}" destId="{0E69055E-F3B6-4B06-95F2-5F207D15F2BB}" srcOrd="0" destOrd="0" parTransId="{71E5EA1D-4231-4DD2-91D7-483362BF6FC5}" sibTransId="{3C04739E-F802-412E-B2D1-1B279055A060}"/>
    <dgm:cxn modelId="{7D4641C2-EA36-40FA-A22C-CC3E3943E911}" srcId="{355750FB-7C65-4482-A345-E603D366BE09}" destId="{87FC2E93-2D96-4B65-8216-C1091DB76327}" srcOrd="4" destOrd="0" parTransId="{DE3E0B8E-0C16-4225-B52F-32012977F483}" sibTransId="{238B6E78-9590-4F5A-BD44-39C93EEB028E}"/>
    <dgm:cxn modelId="{1FCDD2D5-510E-4F5E-8E79-57B5F2DD34A0}" type="presOf" srcId="{87FC2E93-2D96-4B65-8216-C1091DB76327}" destId="{92DE1BD1-3EEA-4648-9F80-597159054943}" srcOrd="0" destOrd="0" presId="urn:microsoft.com/office/officeart/2005/8/layout/vProcess5"/>
    <dgm:cxn modelId="{655D163A-C4F6-478A-802A-66F8C4D79BD8}" type="presOf" srcId="{A9E779E4-765B-41EC-890C-ED9FD084F81C}" destId="{2EFC5E27-E23B-4250-B37B-0B9D8B091FE1}" srcOrd="0" destOrd="0" presId="urn:microsoft.com/office/officeart/2005/8/layout/vProcess5"/>
    <dgm:cxn modelId="{6B893523-A685-427C-974E-2829937138B7}" type="presOf" srcId="{0E69055E-F3B6-4B06-95F2-5F207D15F2BB}" destId="{E4D5605A-7FB2-4BFD-B9FD-C8106BDC53EA}" srcOrd="0" destOrd="0" presId="urn:microsoft.com/office/officeart/2005/8/layout/vProcess5"/>
    <dgm:cxn modelId="{6BEF854A-AC85-4812-85FD-536E24C4F80F}" type="presOf" srcId="{3C04739E-F802-412E-B2D1-1B279055A060}" destId="{4B8B865B-D56E-4353-BDC3-25BB2C8D307D}" srcOrd="0" destOrd="0" presId="urn:microsoft.com/office/officeart/2005/8/layout/vProcess5"/>
    <dgm:cxn modelId="{947B7E1A-D904-4EF1-A139-A491F55CD25B}" type="presOf" srcId="{F3BB946B-BA9C-4692-A6D5-46059EC285C3}" destId="{CE923652-FE30-487A-BA5F-A6CE695D8CF2}" srcOrd="1" destOrd="0" presId="urn:microsoft.com/office/officeart/2005/8/layout/vProcess5"/>
    <dgm:cxn modelId="{47BF25B2-452B-4801-84BE-DE238C4F2C0F}" srcId="{355750FB-7C65-4482-A345-E603D366BE09}" destId="{4D3D4206-E3F7-410A-B470-D569545B05EC}" srcOrd="5" destOrd="0" parTransId="{3B6E32F9-69F6-45BC-B43C-7F4757AABB24}" sibTransId="{432F4B3D-737F-4878-9E48-094216EF5408}"/>
    <dgm:cxn modelId="{D1E6242B-1D71-4F66-BF4C-C94991601CE9}" type="presOf" srcId="{F3BB946B-BA9C-4692-A6D5-46059EC285C3}" destId="{67DB9881-AE1C-43AB-AC03-C2523CD6C193}" srcOrd="0" destOrd="0" presId="urn:microsoft.com/office/officeart/2005/8/layout/vProcess5"/>
    <dgm:cxn modelId="{20087F9F-7D31-41E4-B761-06234824A936}" srcId="{355750FB-7C65-4482-A345-E603D366BE09}" destId="{F3BB946B-BA9C-4692-A6D5-46059EC285C3}" srcOrd="1" destOrd="0" parTransId="{2E180268-CB54-430D-B480-45E54439A192}" sibTransId="{D436F041-B5F5-4B0A-89AF-DE4EB963A829}"/>
    <dgm:cxn modelId="{F7E87578-F21B-4FAC-8D5B-E7FB62F8C28D}" type="presOf" srcId="{68FBAA36-48C8-4E85-9349-B3F2B851D3AB}" destId="{B6754702-0AB3-433E-960C-5C909481275C}" srcOrd="1" destOrd="0" presId="urn:microsoft.com/office/officeart/2005/8/layout/vProcess5"/>
    <dgm:cxn modelId="{01BC2CB9-4E45-42F3-90BF-D1EF1970580B}" srcId="{355750FB-7C65-4482-A345-E603D366BE09}" destId="{E3F70CDF-8A38-4504-8741-BAA38A86134E}" srcOrd="3" destOrd="0" parTransId="{CD85F227-163C-475E-A485-20680C0616AC}" sibTransId="{71CFBE81-0FD1-4D87-9569-A9F77845D3C5}"/>
    <dgm:cxn modelId="{9BF4FCED-25C0-424B-990F-BEE08E047698}" srcId="{355750FB-7C65-4482-A345-E603D366BE09}" destId="{C694E373-05A1-441F-9565-E41033227EFD}" srcOrd="7" destOrd="0" parTransId="{AF88C5D6-CEA5-49D3-973E-2E27000211FF}" sibTransId="{47BF8BF3-3355-4216-A5EC-DFF9AF3ECDC1}"/>
    <dgm:cxn modelId="{AD20D233-6E4E-4466-A2F2-56E3735D681B}" type="presOf" srcId="{355750FB-7C65-4482-A345-E603D366BE09}" destId="{F50B2C4B-6B49-4375-9618-BAFC08D75E6A}" srcOrd="0" destOrd="0" presId="urn:microsoft.com/office/officeart/2005/8/layout/vProcess5"/>
    <dgm:cxn modelId="{052FAF46-346F-4F5B-8980-C1C66CE36480}" type="presOf" srcId="{D436F041-B5F5-4B0A-89AF-DE4EB963A829}" destId="{7A0E999E-F8F9-4DE8-B6A8-0525BBE06819}" srcOrd="0" destOrd="0" presId="urn:microsoft.com/office/officeart/2005/8/layout/vProcess5"/>
    <dgm:cxn modelId="{EDC0C4B6-984A-46CC-846B-ED171DAACB31}" type="presOf" srcId="{E3F70CDF-8A38-4504-8741-BAA38A86134E}" destId="{A78D6FC6-AD3F-464E-84BE-3A46CDDE5747}" srcOrd="0" destOrd="0" presId="urn:microsoft.com/office/officeart/2005/8/layout/vProcess5"/>
    <dgm:cxn modelId="{300C6B94-4DE8-4E01-81CF-3BA534E46DF5}" type="presOf" srcId="{68FBAA36-48C8-4E85-9349-B3F2B851D3AB}" destId="{38A9B252-6C93-4A55-8219-E0FFE7F9F0CC}" srcOrd="0" destOrd="0" presId="urn:microsoft.com/office/officeart/2005/8/layout/vProcess5"/>
    <dgm:cxn modelId="{B03B2E82-56FF-451F-A904-38C07A5FE49D}" type="presOf" srcId="{0E69055E-F3B6-4B06-95F2-5F207D15F2BB}" destId="{B8AFD2FE-D58D-4E12-BF44-56E5F9A14121}" srcOrd="1" destOrd="0" presId="urn:microsoft.com/office/officeart/2005/8/layout/vProcess5"/>
    <dgm:cxn modelId="{3B1FED7A-CDDB-477D-B5CA-B0F3D2F44513}" type="presParOf" srcId="{F50B2C4B-6B49-4375-9618-BAFC08D75E6A}" destId="{AFD4D194-98E2-40FD-9312-78482ED42B23}" srcOrd="0" destOrd="0" presId="urn:microsoft.com/office/officeart/2005/8/layout/vProcess5"/>
    <dgm:cxn modelId="{F9AFD5A7-C189-423B-B030-0975B9282E23}" type="presParOf" srcId="{F50B2C4B-6B49-4375-9618-BAFC08D75E6A}" destId="{E4D5605A-7FB2-4BFD-B9FD-C8106BDC53EA}" srcOrd="1" destOrd="0" presId="urn:microsoft.com/office/officeart/2005/8/layout/vProcess5"/>
    <dgm:cxn modelId="{58065ADE-91C8-43FF-9C75-B6FDA390F1B7}" type="presParOf" srcId="{F50B2C4B-6B49-4375-9618-BAFC08D75E6A}" destId="{67DB9881-AE1C-43AB-AC03-C2523CD6C193}" srcOrd="2" destOrd="0" presId="urn:microsoft.com/office/officeart/2005/8/layout/vProcess5"/>
    <dgm:cxn modelId="{7FE5DF16-5D5D-4A9B-9A07-DAA9403D41C5}" type="presParOf" srcId="{F50B2C4B-6B49-4375-9618-BAFC08D75E6A}" destId="{38A9B252-6C93-4A55-8219-E0FFE7F9F0CC}" srcOrd="3" destOrd="0" presId="urn:microsoft.com/office/officeart/2005/8/layout/vProcess5"/>
    <dgm:cxn modelId="{4CED3728-7B6C-4AF0-B206-630E8AC8D71C}" type="presParOf" srcId="{F50B2C4B-6B49-4375-9618-BAFC08D75E6A}" destId="{A78D6FC6-AD3F-464E-84BE-3A46CDDE5747}" srcOrd="4" destOrd="0" presId="urn:microsoft.com/office/officeart/2005/8/layout/vProcess5"/>
    <dgm:cxn modelId="{E94DCBB5-B31D-4AD6-8E74-D1D83B2B7CE0}" type="presParOf" srcId="{F50B2C4B-6B49-4375-9618-BAFC08D75E6A}" destId="{92DE1BD1-3EEA-4648-9F80-597159054943}" srcOrd="5" destOrd="0" presId="urn:microsoft.com/office/officeart/2005/8/layout/vProcess5"/>
    <dgm:cxn modelId="{7FD6E1D9-FF45-452D-8550-FD37D2EB73CE}" type="presParOf" srcId="{F50B2C4B-6B49-4375-9618-BAFC08D75E6A}" destId="{4B8B865B-D56E-4353-BDC3-25BB2C8D307D}" srcOrd="6" destOrd="0" presId="urn:microsoft.com/office/officeart/2005/8/layout/vProcess5"/>
    <dgm:cxn modelId="{018A54DF-48D1-45A2-9422-63ABD70397EA}" type="presParOf" srcId="{F50B2C4B-6B49-4375-9618-BAFC08D75E6A}" destId="{7A0E999E-F8F9-4DE8-B6A8-0525BBE06819}" srcOrd="7" destOrd="0" presId="urn:microsoft.com/office/officeart/2005/8/layout/vProcess5"/>
    <dgm:cxn modelId="{614E97EB-507B-4955-B977-5D56FA2AA610}" type="presParOf" srcId="{F50B2C4B-6B49-4375-9618-BAFC08D75E6A}" destId="{2EFC5E27-E23B-4250-B37B-0B9D8B091FE1}" srcOrd="8" destOrd="0" presId="urn:microsoft.com/office/officeart/2005/8/layout/vProcess5"/>
    <dgm:cxn modelId="{B2D9A82F-B5DF-4165-B5AC-432E296ABCB0}" type="presParOf" srcId="{F50B2C4B-6B49-4375-9618-BAFC08D75E6A}" destId="{53206D13-E650-4E46-8850-C8D86BEADC63}" srcOrd="9" destOrd="0" presId="urn:microsoft.com/office/officeart/2005/8/layout/vProcess5"/>
    <dgm:cxn modelId="{0686E3BF-770D-4EC5-8EED-F1D5682A8112}" type="presParOf" srcId="{F50B2C4B-6B49-4375-9618-BAFC08D75E6A}" destId="{B8AFD2FE-D58D-4E12-BF44-56E5F9A14121}" srcOrd="10" destOrd="0" presId="urn:microsoft.com/office/officeart/2005/8/layout/vProcess5"/>
    <dgm:cxn modelId="{FE781F98-79CA-46F6-95F3-FD4C0C706C47}" type="presParOf" srcId="{F50B2C4B-6B49-4375-9618-BAFC08D75E6A}" destId="{CE923652-FE30-487A-BA5F-A6CE695D8CF2}" srcOrd="11" destOrd="0" presId="urn:microsoft.com/office/officeart/2005/8/layout/vProcess5"/>
    <dgm:cxn modelId="{689D433C-C240-45E4-84D5-4689F302A7E3}" type="presParOf" srcId="{F50B2C4B-6B49-4375-9618-BAFC08D75E6A}" destId="{B6754702-0AB3-433E-960C-5C909481275C}" srcOrd="12" destOrd="0" presId="urn:microsoft.com/office/officeart/2005/8/layout/vProcess5"/>
    <dgm:cxn modelId="{021BC9E6-358B-4CFA-B4C0-195F97E55285}" type="presParOf" srcId="{F50B2C4B-6B49-4375-9618-BAFC08D75E6A}" destId="{54D11920-3B18-400B-9E57-A7955DEAFD03}" srcOrd="13" destOrd="0" presId="urn:microsoft.com/office/officeart/2005/8/layout/vProcess5"/>
    <dgm:cxn modelId="{DED36204-3D8A-4DCF-A162-997EDE0F8208}" type="presParOf" srcId="{F50B2C4B-6B49-4375-9618-BAFC08D75E6A}" destId="{86DAA4DC-2A9C-41B0-9F1C-041B36BC9D6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64B19F-CD18-4D18-B794-5B884854F52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9E2791-B901-4BFD-91F0-066F2E7EB8F0}">
      <dgm:prSet phldrT="[Texto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TIPOS DE INVESTIGACIÓN</a:t>
          </a:r>
        </a:p>
        <a:p>
          <a:r>
            <a:rPr lang="es-EC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Investigación analítica</a:t>
          </a:r>
        </a:p>
        <a:p>
          <a:r>
            <a:rPr lang="es-EC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Investigación de campo</a:t>
          </a:r>
          <a:endParaRPr lang="en-US" sz="20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1AA5FB-8C55-4294-BF9D-027434DCE610}" type="parTrans" cxnId="{62AAB5CD-EAC1-4AF5-AA9B-4E7F77513674}">
      <dgm:prSet/>
      <dgm:spPr/>
      <dgm:t>
        <a:bodyPr/>
        <a:lstStyle/>
        <a:p>
          <a:endParaRPr lang="en-US"/>
        </a:p>
      </dgm:t>
    </dgm:pt>
    <dgm:pt modelId="{5529DAA3-A15B-41AA-B96A-BC32328EF987}" type="sibTrans" cxnId="{62AAB5CD-EAC1-4AF5-AA9B-4E7F77513674}">
      <dgm:prSet/>
      <dgm:spPr/>
      <dgm:t>
        <a:bodyPr/>
        <a:lstStyle/>
        <a:p>
          <a:endParaRPr lang="en-US"/>
        </a:p>
      </dgm:t>
    </dgm:pt>
    <dgm:pt modelId="{0F392D72-5C2A-4408-94CB-F4CDE1894EFC}">
      <dgm:prSet phldrT="[Texto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MÉTODOS DE INVESTIGACIÓN</a:t>
          </a:r>
        </a:p>
        <a:p>
          <a:r>
            <a:rPr lang="es-EC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s-EC" sz="16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Método analítico</a:t>
          </a:r>
          <a:endParaRPr lang="en-US" sz="16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18CD3F-745D-4EA0-A1E5-033DC1C8C9DC}" type="parTrans" cxnId="{AFC62129-67C4-4D20-BE50-67D20BD62BBD}">
      <dgm:prSet/>
      <dgm:spPr/>
      <dgm:t>
        <a:bodyPr/>
        <a:lstStyle/>
        <a:p>
          <a:endParaRPr lang="en-US"/>
        </a:p>
      </dgm:t>
    </dgm:pt>
    <dgm:pt modelId="{D59966E2-A137-4007-B5CD-10C33BA86EAA}" type="sibTrans" cxnId="{AFC62129-67C4-4D20-BE50-67D20BD62BBD}">
      <dgm:prSet/>
      <dgm:spPr/>
      <dgm:t>
        <a:bodyPr/>
        <a:lstStyle/>
        <a:p>
          <a:endParaRPr lang="en-US"/>
        </a:p>
      </dgm:t>
    </dgm:pt>
    <dgm:pt modelId="{C10EE8F8-064A-43B3-AD9F-E3EB9F1A976F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TÉCNICAS DE RECOPILACIÓN DE DATOS</a:t>
          </a:r>
        </a:p>
        <a:p>
          <a:r>
            <a:rPr lang="es-EC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Encuesta</a:t>
          </a:r>
        </a:p>
        <a:p>
          <a:r>
            <a:rPr lang="es-EC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Entrevistas</a:t>
          </a:r>
          <a:endParaRPr lang="en-US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1710B5-854E-49DC-B9D4-F881CC680C3E}" type="parTrans" cxnId="{3FC33E37-1DCD-4D9B-9E73-ED67D45DA3FE}">
      <dgm:prSet/>
      <dgm:spPr/>
      <dgm:t>
        <a:bodyPr/>
        <a:lstStyle/>
        <a:p>
          <a:endParaRPr lang="en-US"/>
        </a:p>
      </dgm:t>
    </dgm:pt>
    <dgm:pt modelId="{A80ACAD1-0936-4D13-AB02-E24D1FF6ABF8}" type="sibTrans" cxnId="{3FC33E37-1DCD-4D9B-9E73-ED67D45DA3FE}">
      <dgm:prSet/>
      <dgm:spPr/>
      <dgm:t>
        <a:bodyPr/>
        <a:lstStyle/>
        <a:p>
          <a:endParaRPr lang="en-US"/>
        </a:p>
      </dgm:t>
    </dgm:pt>
    <dgm:pt modelId="{86CB2617-0F0E-4290-8C64-6DF3993B7211}" type="pres">
      <dgm:prSet presAssocID="{4864B19F-CD18-4D18-B794-5B884854F52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EA100FE-2A5F-419C-AF63-74B2A8D5B0FD}" type="pres">
      <dgm:prSet presAssocID="{E19E2791-B901-4BFD-91F0-066F2E7EB8F0}" presName="parentLin" presStyleCnt="0"/>
      <dgm:spPr/>
    </dgm:pt>
    <dgm:pt modelId="{A9568AB4-543E-4387-B969-34752ADC5842}" type="pres">
      <dgm:prSet presAssocID="{E19E2791-B901-4BFD-91F0-066F2E7EB8F0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FFC66568-78C8-418E-9BA2-C1A1AAD7ABE1}" type="pres">
      <dgm:prSet presAssocID="{E19E2791-B901-4BFD-91F0-066F2E7EB8F0}" presName="parentText" presStyleLbl="node1" presStyleIdx="0" presStyleCnt="3" custScaleY="153616" custLinFactNeighborX="-47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42529-3107-4C78-8D1C-D4F83B82A012}" type="pres">
      <dgm:prSet presAssocID="{E19E2791-B901-4BFD-91F0-066F2E7EB8F0}" presName="negativeSpace" presStyleCnt="0"/>
      <dgm:spPr/>
    </dgm:pt>
    <dgm:pt modelId="{FFB0FA12-0A03-47C9-A90E-A9A702E34DED}" type="pres">
      <dgm:prSet presAssocID="{E19E2791-B901-4BFD-91F0-066F2E7EB8F0}" presName="childText" presStyleLbl="conFgAcc1" presStyleIdx="0" presStyleCnt="3">
        <dgm:presLayoutVars>
          <dgm:bulletEnabled val="1"/>
        </dgm:presLayoutVars>
      </dgm:prSet>
      <dgm:spPr/>
    </dgm:pt>
    <dgm:pt modelId="{AE456A1C-5C75-442D-9C53-DBA79E5F0899}" type="pres">
      <dgm:prSet presAssocID="{5529DAA3-A15B-41AA-B96A-BC32328EF987}" presName="spaceBetweenRectangles" presStyleCnt="0"/>
      <dgm:spPr/>
    </dgm:pt>
    <dgm:pt modelId="{46DD9782-7D8E-42F8-BD70-A1FF32FA4CE0}" type="pres">
      <dgm:prSet presAssocID="{0F392D72-5C2A-4408-94CB-F4CDE1894EFC}" presName="parentLin" presStyleCnt="0"/>
      <dgm:spPr/>
    </dgm:pt>
    <dgm:pt modelId="{BA0734BE-D5FD-4FB3-970D-DA93A1981F96}" type="pres">
      <dgm:prSet presAssocID="{0F392D72-5C2A-4408-94CB-F4CDE1894EFC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F9C44264-3C08-4331-B103-F86CB2F4EAF0}" type="pres">
      <dgm:prSet presAssocID="{0F392D72-5C2A-4408-94CB-F4CDE1894EF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3589B-0EA5-481A-9162-E4CADD73F7BA}" type="pres">
      <dgm:prSet presAssocID="{0F392D72-5C2A-4408-94CB-F4CDE1894EFC}" presName="negativeSpace" presStyleCnt="0"/>
      <dgm:spPr/>
    </dgm:pt>
    <dgm:pt modelId="{57497AB9-071E-4722-9C95-82EE41A4F63D}" type="pres">
      <dgm:prSet presAssocID="{0F392D72-5C2A-4408-94CB-F4CDE1894EFC}" presName="childText" presStyleLbl="conFgAcc1" presStyleIdx="1" presStyleCnt="3">
        <dgm:presLayoutVars>
          <dgm:bulletEnabled val="1"/>
        </dgm:presLayoutVars>
      </dgm:prSet>
      <dgm:spPr/>
    </dgm:pt>
    <dgm:pt modelId="{40F8E3F2-92E0-4D14-B1A6-967CC3180E38}" type="pres">
      <dgm:prSet presAssocID="{D59966E2-A137-4007-B5CD-10C33BA86EAA}" presName="spaceBetweenRectangles" presStyleCnt="0"/>
      <dgm:spPr/>
    </dgm:pt>
    <dgm:pt modelId="{D3A2BB25-9BB9-4065-9AAE-8CE9D414DEFD}" type="pres">
      <dgm:prSet presAssocID="{C10EE8F8-064A-43B3-AD9F-E3EB9F1A976F}" presName="parentLin" presStyleCnt="0"/>
      <dgm:spPr/>
    </dgm:pt>
    <dgm:pt modelId="{0471788C-E3BF-4D48-B1B8-CE1841A157B0}" type="pres">
      <dgm:prSet presAssocID="{C10EE8F8-064A-43B3-AD9F-E3EB9F1A976F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20622E4D-8C89-4CD0-B171-19FA2F355E5D}" type="pres">
      <dgm:prSet presAssocID="{C10EE8F8-064A-43B3-AD9F-E3EB9F1A976F}" presName="parentText" presStyleLbl="node1" presStyleIdx="2" presStyleCnt="3" custScaleY="1800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DF784-CF40-4E4B-91FE-E83421E6B9CD}" type="pres">
      <dgm:prSet presAssocID="{C10EE8F8-064A-43B3-AD9F-E3EB9F1A976F}" presName="negativeSpace" presStyleCnt="0"/>
      <dgm:spPr/>
    </dgm:pt>
    <dgm:pt modelId="{3BC6236A-4775-49FB-AB1F-6F21A60665F2}" type="pres">
      <dgm:prSet presAssocID="{C10EE8F8-064A-43B3-AD9F-E3EB9F1A976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DA76537-9816-4820-B5A7-3CFBAFFA7095}" type="presOf" srcId="{4864B19F-CD18-4D18-B794-5B884854F527}" destId="{86CB2617-0F0E-4290-8C64-6DF3993B7211}" srcOrd="0" destOrd="0" presId="urn:microsoft.com/office/officeart/2005/8/layout/list1"/>
    <dgm:cxn modelId="{98153E0B-8560-4FBA-9E99-C54CA7E4A6B4}" type="presOf" srcId="{E19E2791-B901-4BFD-91F0-066F2E7EB8F0}" destId="{FFC66568-78C8-418E-9BA2-C1A1AAD7ABE1}" srcOrd="1" destOrd="0" presId="urn:microsoft.com/office/officeart/2005/8/layout/list1"/>
    <dgm:cxn modelId="{7C0EF187-9B04-4392-B8B7-D74CFA2FA18B}" type="presOf" srcId="{0F392D72-5C2A-4408-94CB-F4CDE1894EFC}" destId="{BA0734BE-D5FD-4FB3-970D-DA93A1981F96}" srcOrd="0" destOrd="0" presId="urn:microsoft.com/office/officeart/2005/8/layout/list1"/>
    <dgm:cxn modelId="{AFC62129-67C4-4D20-BE50-67D20BD62BBD}" srcId="{4864B19F-CD18-4D18-B794-5B884854F527}" destId="{0F392D72-5C2A-4408-94CB-F4CDE1894EFC}" srcOrd="1" destOrd="0" parTransId="{9B18CD3F-745D-4EA0-A1E5-033DC1C8C9DC}" sibTransId="{D59966E2-A137-4007-B5CD-10C33BA86EAA}"/>
    <dgm:cxn modelId="{6686C6B7-CFD1-4379-990C-B8C3C7C9D468}" type="presOf" srcId="{C10EE8F8-064A-43B3-AD9F-E3EB9F1A976F}" destId="{20622E4D-8C89-4CD0-B171-19FA2F355E5D}" srcOrd="1" destOrd="0" presId="urn:microsoft.com/office/officeart/2005/8/layout/list1"/>
    <dgm:cxn modelId="{3FC33E37-1DCD-4D9B-9E73-ED67D45DA3FE}" srcId="{4864B19F-CD18-4D18-B794-5B884854F527}" destId="{C10EE8F8-064A-43B3-AD9F-E3EB9F1A976F}" srcOrd="2" destOrd="0" parTransId="{EA1710B5-854E-49DC-B9D4-F881CC680C3E}" sibTransId="{A80ACAD1-0936-4D13-AB02-E24D1FF6ABF8}"/>
    <dgm:cxn modelId="{F6A1492D-D7C2-4509-BD4C-D53A738A70A0}" type="presOf" srcId="{E19E2791-B901-4BFD-91F0-066F2E7EB8F0}" destId="{A9568AB4-543E-4387-B969-34752ADC5842}" srcOrd="0" destOrd="0" presId="urn:microsoft.com/office/officeart/2005/8/layout/list1"/>
    <dgm:cxn modelId="{62AAB5CD-EAC1-4AF5-AA9B-4E7F77513674}" srcId="{4864B19F-CD18-4D18-B794-5B884854F527}" destId="{E19E2791-B901-4BFD-91F0-066F2E7EB8F0}" srcOrd="0" destOrd="0" parTransId="{721AA5FB-8C55-4294-BF9D-027434DCE610}" sibTransId="{5529DAA3-A15B-41AA-B96A-BC32328EF987}"/>
    <dgm:cxn modelId="{6BDF32E9-E069-4C13-839A-418F573CE639}" type="presOf" srcId="{C10EE8F8-064A-43B3-AD9F-E3EB9F1A976F}" destId="{0471788C-E3BF-4D48-B1B8-CE1841A157B0}" srcOrd="0" destOrd="0" presId="urn:microsoft.com/office/officeart/2005/8/layout/list1"/>
    <dgm:cxn modelId="{82DB600B-34BD-4DB1-B817-7262C7E8ED17}" type="presOf" srcId="{0F392D72-5C2A-4408-94CB-F4CDE1894EFC}" destId="{F9C44264-3C08-4331-B103-F86CB2F4EAF0}" srcOrd="1" destOrd="0" presId="urn:microsoft.com/office/officeart/2005/8/layout/list1"/>
    <dgm:cxn modelId="{502BA931-E579-4DE6-820B-3C64A2DDD3C5}" type="presParOf" srcId="{86CB2617-0F0E-4290-8C64-6DF3993B7211}" destId="{5EA100FE-2A5F-419C-AF63-74B2A8D5B0FD}" srcOrd="0" destOrd="0" presId="urn:microsoft.com/office/officeart/2005/8/layout/list1"/>
    <dgm:cxn modelId="{8203B041-A407-493B-9964-3D9A41C65B8E}" type="presParOf" srcId="{5EA100FE-2A5F-419C-AF63-74B2A8D5B0FD}" destId="{A9568AB4-543E-4387-B969-34752ADC5842}" srcOrd="0" destOrd="0" presId="urn:microsoft.com/office/officeart/2005/8/layout/list1"/>
    <dgm:cxn modelId="{825A4155-4AC9-485E-8A8A-A38EB3218A76}" type="presParOf" srcId="{5EA100FE-2A5F-419C-AF63-74B2A8D5B0FD}" destId="{FFC66568-78C8-418E-9BA2-C1A1AAD7ABE1}" srcOrd="1" destOrd="0" presId="urn:microsoft.com/office/officeart/2005/8/layout/list1"/>
    <dgm:cxn modelId="{44FA82D0-F78D-4E42-B9CE-3EE69EB6AD30}" type="presParOf" srcId="{86CB2617-0F0E-4290-8C64-6DF3993B7211}" destId="{43542529-3107-4C78-8D1C-D4F83B82A012}" srcOrd="1" destOrd="0" presId="urn:microsoft.com/office/officeart/2005/8/layout/list1"/>
    <dgm:cxn modelId="{7C321EDE-C3C8-401C-BD91-EB182FE30B11}" type="presParOf" srcId="{86CB2617-0F0E-4290-8C64-6DF3993B7211}" destId="{FFB0FA12-0A03-47C9-A90E-A9A702E34DED}" srcOrd="2" destOrd="0" presId="urn:microsoft.com/office/officeart/2005/8/layout/list1"/>
    <dgm:cxn modelId="{AA3C543D-05A6-4B23-BD11-34050AFFD95D}" type="presParOf" srcId="{86CB2617-0F0E-4290-8C64-6DF3993B7211}" destId="{AE456A1C-5C75-442D-9C53-DBA79E5F0899}" srcOrd="3" destOrd="0" presId="urn:microsoft.com/office/officeart/2005/8/layout/list1"/>
    <dgm:cxn modelId="{31137B14-7C3A-4B5A-80E6-5C6DC83A321F}" type="presParOf" srcId="{86CB2617-0F0E-4290-8C64-6DF3993B7211}" destId="{46DD9782-7D8E-42F8-BD70-A1FF32FA4CE0}" srcOrd="4" destOrd="0" presId="urn:microsoft.com/office/officeart/2005/8/layout/list1"/>
    <dgm:cxn modelId="{4CAD8C70-DF4A-47E8-9B80-0440F574364D}" type="presParOf" srcId="{46DD9782-7D8E-42F8-BD70-A1FF32FA4CE0}" destId="{BA0734BE-D5FD-4FB3-970D-DA93A1981F96}" srcOrd="0" destOrd="0" presId="urn:microsoft.com/office/officeart/2005/8/layout/list1"/>
    <dgm:cxn modelId="{26C8364D-03D1-4379-A9D3-35116D3B7630}" type="presParOf" srcId="{46DD9782-7D8E-42F8-BD70-A1FF32FA4CE0}" destId="{F9C44264-3C08-4331-B103-F86CB2F4EAF0}" srcOrd="1" destOrd="0" presId="urn:microsoft.com/office/officeart/2005/8/layout/list1"/>
    <dgm:cxn modelId="{B5295A3E-0808-4DB8-B66F-455046D32619}" type="presParOf" srcId="{86CB2617-0F0E-4290-8C64-6DF3993B7211}" destId="{7CE3589B-0EA5-481A-9162-E4CADD73F7BA}" srcOrd="5" destOrd="0" presId="urn:microsoft.com/office/officeart/2005/8/layout/list1"/>
    <dgm:cxn modelId="{689B57B0-3F5C-4093-9990-331FC7239156}" type="presParOf" srcId="{86CB2617-0F0E-4290-8C64-6DF3993B7211}" destId="{57497AB9-071E-4722-9C95-82EE41A4F63D}" srcOrd="6" destOrd="0" presId="urn:microsoft.com/office/officeart/2005/8/layout/list1"/>
    <dgm:cxn modelId="{851402F7-135B-4432-AC03-D4DC1F6DD5CD}" type="presParOf" srcId="{86CB2617-0F0E-4290-8C64-6DF3993B7211}" destId="{40F8E3F2-92E0-4D14-B1A6-967CC3180E38}" srcOrd="7" destOrd="0" presId="urn:microsoft.com/office/officeart/2005/8/layout/list1"/>
    <dgm:cxn modelId="{BF6A32FD-3C76-46E5-B7E7-62A19F36DF4B}" type="presParOf" srcId="{86CB2617-0F0E-4290-8C64-6DF3993B7211}" destId="{D3A2BB25-9BB9-4065-9AAE-8CE9D414DEFD}" srcOrd="8" destOrd="0" presId="urn:microsoft.com/office/officeart/2005/8/layout/list1"/>
    <dgm:cxn modelId="{64A2447E-59BA-41CB-9C56-F5199A24617D}" type="presParOf" srcId="{D3A2BB25-9BB9-4065-9AAE-8CE9D414DEFD}" destId="{0471788C-E3BF-4D48-B1B8-CE1841A157B0}" srcOrd="0" destOrd="0" presId="urn:microsoft.com/office/officeart/2005/8/layout/list1"/>
    <dgm:cxn modelId="{4437E1AD-499C-4333-974F-908E72A79C13}" type="presParOf" srcId="{D3A2BB25-9BB9-4065-9AAE-8CE9D414DEFD}" destId="{20622E4D-8C89-4CD0-B171-19FA2F355E5D}" srcOrd="1" destOrd="0" presId="urn:microsoft.com/office/officeart/2005/8/layout/list1"/>
    <dgm:cxn modelId="{63550962-4F09-466A-94BA-7D56B80AE002}" type="presParOf" srcId="{86CB2617-0F0E-4290-8C64-6DF3993B7211}" destId="{4B0DF784-CF40-4E4B-91FE-E83421E6B9CD}" srcOrd="9" destOrd="0" presId="urn:microsoft.com/office/officeart/2005/8/layout/list1"/>
    <dgm:cxn modelId="{BF7E1A1C-B1F6-4DD1-AC30-B208929E0E6F}" type="presParOf" srcId="{86CB2617-0F0E-4290-8C64-6DF3993B7211}" destId="{3BC6236A-4775-49FB-AB1F-6F21A60665F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566794-F797-43E1-A6EE-C56A51F118FD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340FE4-E940-4B17-A8B2-589A907C2DC9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Establecer un marco teórico, a través de documentos que contribuya al desarrollo del estudio.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118056-80F5-4B97-A9B4-D18729A73F2F}" type="parTrans" cxnId="{1458C2BF-E58D-4F3F-996C-2322F82A19DA}">
      <dgm:prSet/>
      <dgm:spPr/>
      <dgm:t>
        <a:bodyPr/>
        <a:lstStyle/>
        <a:p>
          <a:pPr algn="just"/>
          <a:endParaRPr lang="en-US"/>
        </a:p>
      </dgm:t>
    </dgm:pt>
    <dgm:pt modelId="{4544CCC0-BC72-4323-9D6F-DF4D61A5EDCE}" type="sibTrans" cxnId="{1458C2BF-E58D-4F3F-996C-2322F82A19DA}">
      <dgm:prSet/>
      <dgm:spPr/>
      <dgm:t>
        <a:bodyPr/>
        <a:lstStyle/>
        <a:p>
          <a:pPr algn="just"/>
          <a:endParaRPr lang="en-US"/>
        </a:p>
      </dgm:t>
    </dgm:pt>
    <dgm:pt modelId="{061ED7CB-D595-4954-BAE1-C6ECA854C843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Realizar un análisis de escenarios en las operaciones de seguridad de ámbito interno en apoyo a la Policía Nacional en los momentos de grave conmoción interna en el paro de octubre del 2019, en base a la aplicación de instrumentos de investigación que permitan establecer una matriz FODA.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DA00CB-BB55-4D31-8428-BC2355AE9AF5}" type="parTrans" cxnId="{E6DA0DC2-3A5A-4EFD-B8EB-F6497B1F5080}">
      <dgm:prSet/>
      <dgm:spPr/>
      <dgm:t>
        <a:bodyPr/>
        <a:lstStyle/>
        <a:p>
          <a:pPr algn="just"/>
          <a:endParaRPr lang="en-US"/>
        </a:p>
      </dgm:t>
    </dgm:pt>
    <dgm:pt modelId="{0D7BD08F-150F-44FE-A2EE-153E4F7B35C3}" type="sibTrans" cxnId="{E6DA0DC2-3A5A-4EFD-B8EB-F6497B1F5080}">
      <dgm:prSet/>
      <dgm:spPr/>
      <dgm:t>
        <a:bodyPr/>
        <a:lstStyle/>
        <a:p>
          <a:pPr algn="just"/>
          <a:endParaRPr lang="en-US"/>
        </a:p>
      </dgm:t>
    </dgm:pt>
    <dgm:pt modelId="{54C8F7AF-36F6-4C9A-BC62-E1542E971F01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Definir estrategias alternativas de cooperación durante la ejecución de las operaciones de respuesta a crisis en apoyo a la Policía Nacional.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48E1B1-5E27-4094-93C1-39A4003B61D7}" type="parTrans" cxnId="{34A0183B-CA9B-4C43-B619-D0B420C10BEC}">
      <dgm:prSet/>
      <dgm:spPr/>
      <dgm:t>
        <a:bodyPr/>
        <a:lstStyle/>
        <a:p>
          <a:pPr algn="just"/>
          <a:endParaRPr lang="en-US"/>
        </a:p>
      </dgm:t>
    </dgm:pt>
    <dgm:pt modelId="{4B7B2324-A792-4200-9EA3-64F1466303D7}" type="sibTrans" cxnId="{34A0183B-CA9B-4C43-B619-D0B420C10BEC}">
      <dgm:prSet/>
      <dgm:spPr/>
      <dgm:t>
        <a:bodyPr/>
        <a:lstStyle/>
        <a:p>
          <a:pPr algn="just"/>
          <a:endParaRPr lang="en-US"/>
        </a:p>
      </dgm:t>
    </dgm:pt>
    <dgm:pt modelId="{678F6ACF-8257-4C00-88B3-C173D5908CD3}" type="pres">
      <dgm:prSet presAssocID="{4D566794-F797-43E1-A6EE-C56A51F118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262E3B3-2001-4DEC-A9C7-7C83BEBF69B4}" type="pres">
      <dgm:prSet presAssocID="{54C8F7AF-36F6-4C9A-BC62-E1542E971F01}" presName="boxAndChildren" presStyleCnt="0"/>
      <dgm:spPr/>
    </dgm:pt>
    <dgm:pt modelId="{DEF66B34-EDED-419F-8232-C7B3754D46D3}" type="pres">
      <dgm:prSet presAssocID="{54C8F7AF-36F6-4C9A-BC62-E1542E971F01}" presName="parentTextBox" presStyleLbl="node1" presStyleIdx="0" presStyleCnt="3" custLinFactNeighborX="1511" custLinFactNeighborY="22081"/>
      <dgm:spPr/>
      <dgm:t>
        <a:bodyPr/>
        <a:lstStyle/>
        <a:p>
          <a:endParaRPr lang="en-US"/>
        </a:p>
      </dgm:t>
    </dgm:pt>
    <dgm:pt modelId="{660C6EA8-F49D-49D4-A6C7-792AE64C3C93}" type="pres">
      <dgm:prSet presAssocID="{0D7BD08F-150F-44FE-A2EE-153E4F7B35C3}" presName="sp" presStyleCnt="0"/>
      <dgm:spPr/>
    </dgm:pt>
    <dgm:pt modelId="{EC11AB0C-A825-4D66-98F3-0DF6F5184AB1}" type="pres">
      <dgm:prSet presAssocID="{061ED7CB-D595-4954-BAE1-C6ECA854C843}" presName="arrowAndChildren" presStyleCnt="0"/>
      <dgm:spPr/>
    </dgm:pt>
    <dgm:pt modelId="{51B93499-DBD6-4BED-8C87-721EC977CA4A}" type="pres">
      <dgm:prSet presAssocID="{061ED7CB-D595-4954-BAE1-C6ECA854C843}" presName="parentTextArrow" presStyleLbl="node1" presStyleIdx="1" presStyleCnt="3" custLinFactNeighborY="6970"/>
      <dgm:spPr/>
      <dgm:t>
        <a:bodyPr/>
        <a:lstStyle/>
        <a:p>
          <a:endParaRPr lang="en-US"/>
        </a:p>
      </dgm:t>
    </dgm:pt>
    <dgm:pt modelId="{425CEF57-A1EF-4451-929E-BE5F0BE9A7FA}" type="pres">
      <dgm:prSet presAssocID="{4544CCC0-BC72-4323-9D6F-DF4D61A5EDCE}" presName="sp" presStyleCnt="0"/>
      <dgm:spPr/>
    </dgm:pt>
    <dgm:pt modelId="{6012DA26-2312-4046-921F-EE3A47C613B3}" type="pres">
      <dgm:prSet presAssocID="{83340FE4-E940-4B17-A8B2-589A907C2DC9}" presName="arrowAndChildren" presStyleCnt="0"/>
      <dgm:spPr/>
    </dgm:pt>
    <dgm:pt modelId="{32500D35-01A8-4C11-9F33-0720189B06B6}" type="pres">
      <dgm:prSet presAssocID="{83340FE4-E940-4B17-A8B2-589A907C2DC9}" presName="parentTextArrow" presStyleLbl="node1" presStyleIdx="2" presStyleCnt="3" custLinFactNeighborY="9411"/>
      <dgm:spPr/>
      <dgm:t>
        <a:bodyPr/>
        <a:lstStyle/>
        <a:p>
          <a:endParaRPr lang="en-US"/>
        </a:p>
      </dgm:t>
    </dgm:pt>
  </dgm:ptLst>
  <dgm:cxnLst>
    <dgm:cxn modelId="{A688F8AF-B088-465B-A671-819C707EE28D}" type="presOf" srcId="{54C8F7AF-36F6-4C9A-BC62-E1542E971F01}" destId="{DEF66B34-EDED-419F-8232-C7B3754D46D3}" srcOrd="0" destOrd="0" presId="urn:microsoft.com/office/officeart/2005/8/layout/process4"/>
    <dgm:cxn modelId="{BBCDF54A-4E20-4B3A-92EF-E5A491E86F7F}" type="presOf" srcId="{83340FE4-E940-4B17-A8B2-589A907C2DC9}" destId="{32500D35-01A8-4C11-9F33-0720189B06B6}" srcOrd="0" destOrd="0" presId="urn:microsoft.com/office/officeart/2005/8/layout/process4"/>
    <dgm:cxn modelId="{E6DA0DC2-3A5A-4EFD-B8EB-F6497B1F5080}" srcId="{4D566794-F797-43E1-A6EE-C56A51F118FD}" destId="{061ED7CB-D595-4954-BAE1-C6ECA854C843}" srcOrd="1" destOrd="0" parTransId="{7CDA00CB-BB55-4D31-8428-BC2355AE9AF5}" sibTransId="{0D7BD08F-150F-44FE-A2EE-153E4F7B35C3}"/>
    <dgm:cxn modelId="{8DD3B8DF-0871-4242-B9DC-4015CB47B4B9}" type="presOf" srcId="{061ED7CB-D595-4954-BAE1-C6ECA854C843}" destId="{51B93499-DBD6-4BED-8C87-721EC977CA4A}" srcOrd="0" destOrd="0" presId="urn:microsoft.com/office/officeart/2005/8/layout/process4"/>
    <dgm:cxn modelId="{43E3BDE6-1780-4C12-ACB2-8EF9FEEB5DA3}" type="presOf" srcId="{4D566794-F797-43E1-A6EE-C56A51F118FD}" destId="{678F6ACF-8257-4C00-88B3-C173D5908CD3}" srcOrd="0" destOrd="0" presId="urn:microsoft.com/office/officeart/2005/8/layout/process4"/>
    <dgm:cxn modelId="{34A0183B-CA9B-4C43-B619-D0B420C10BEC}" srcId="{4D566794-F797-43E1-A6EE-C56A51F118FD}" destId="{54C8F7AF-36F6-4C9A-BC62-E1542E971F01}" srcOrd="2" destOrd="0" parTransId="{9048E1B1-5E27-4094-93C1-39A4003B61D7}" sibTransId="{4B7B2324-A792-4200-9EA3-64F1466303D7}"/>
    <dgm:cxn modelId="{1458C2BF-E58D-4F3F-996C-2322F82A19DA}" srcId="{4D566794-F797-43E1-A6EE-C56A51F118FD}" destId="{83340FE4-E940-4B17-A8B2-589A907C2DC9}" srcOrd="0" destOrd="0" parTransId="{F8118056-80F5-4B97-A9B4-D18729A73F2F}" sibTransId="{4544CCC0-BC72-4323-9D6F-DF4D61A5EDCE}"/>
    <dgm:cxn modelId="{86B10DBC-BE21-47D3-B17E-B03405208FEB}" type="presParOf" srcId="{678F6ACF-8257-4C00-88B3-C173D5908CD3}" destId="{4262E3B3-2001-4DEC-A9C7-7C83BEBF69B4}" srcOrd="0" destOrd="0" presId="urn:microsoft.com/office/officeart/2005/8/layout/process4"/>
    <dgm:cxn modelId="{7E8A645F-0FE4-4CEE-8692-CE0F59DA01C9}" type="presParOf" srcId="{4262E3B3-2001-4DEC-A9C7-7C83BEBF69B4}" destId="{DEF66B34-EDED-419F-8232-C7B3754D46D3}" srcOrd="0" destOrd="0" presId="urn:microsoft.com/office/officeart/2005/8/layout/process4"/>
    <dgm:cxn modelId="{CA6F84BA-EE4A-46C0-AF6D-990CAA4EA874}" type="presParOf" srcId="{678F6ACF-8257-4C00-88B3-C173D5908CD3}" destId="{660C6EA8-F49D-49D4-A6C7-792AE64C3C93}" srcOrd="1" destOrd="0" presId="urn:microsoft.com/office/officeart/2005/8/layout/process4"/>
    <dgm:cxn modelId="{ADC3EA24-66D4-4F89-96C4-2952EE514BE6}" type="presParOf" srcId="{678F6ACF-8257-4C00-88B3-C173D5908CD3}" destId="{EC11AB0C-A825-4D66-98F3-0DF6F5184AB1}" srcOrd="2" destOrd="0" presId="urn:microsoft.com/office/officeart/2005/8/layout/process4"/>
    <dgm:cxn modelId="{AED086A2-56EF-495F-ABF3-2B4972244279}" type="presParOf" srcId="{EC11AB0C-A825-4D66-98F3-0DF6F5184AB1}" destId="{51B93499-DBD6-4BED-8C87-721EC977CA4A}" srcOrd="0" destOrd="0" presId="urn:microsoft.com/office/officeart/2005/8/layout/process4"/>
    <dgm:cxn modelId="{D2D2B191-D19C-4790-8398-5ECD52E4EFCF}" type="presParOf" srcId="{678F6ACF-8257-4C00-88B3-C173D5908CD3}" destId="{425CEF57-A1EF-4451-929E-BE5F0BE9A7FA}" srcOrd="3" destOrd="0" presId="urn:microsoft.com/office/officeart/2005/8/layout/process4"/>
    <dgm:cxn modelId="{BFD87C74-4E9C-486C-9D2B-0B5318AA43BC}" type="presParOf" srcId="{678F6ACF-8257-4C00-88B3-C173D5908CD3}" destId="{6012DA26-2312-4046-921F-EE3A47C613B3}" srcOrd="4" destOrd="0" presId="urn:microsoft.com/office/officeart/2005/8/layout/process4"/>
    <dgm:cxn modelId="{E61530B6-8CEF-4C91-ABF3-5FE67071C108}" type="presParOf" srcId="{6012DA26-2312-4046-921F-EE3A47C613B3}" destId="{32500D35-01A8-4C11-9F33-0720189B06B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DF1174-6D22-46E2-AF5C-BF56ACDB0C96}" type="doc">
      <dgm:prSet loTypeId="urn:microsoft.com/office/officeart/2005/8/layout/hierarchy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E617E8B-A2C9-4CB2-92EA-8ACEDC09F12C}">
      <dgm:prSet phldrT="[Texto]" custT="1"/>
      <dgm:spPr/>
      <dgm:t>
        <a:bodyPr/>
        <a:lstStyle/>
        <a:p>
          <a:pPr algn="ctr"/>
          <a:r>
            <a:rPr lang="es-EC" sz="1400" b="1" dirty="0">
              <a:latin typeface="Arial" panose="020B0604020202020204" pitchFamily="34" charset="0"/>
              <a:cs typeface="Arial" panose="020B0604020202020204" pitchFamily="34" charset="0"/>
            </a:rPr>
            <a:t>DPTO.  OPERACIONES</a:t>
          </a:r>
        </a:p>
        <a:p>
          <a:pPr algn="ctr"/>
          <a:r>
            <a:rPr lang="es-EC" sz="14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CRNL. </a:t>
          </a:r>
          <a:r>
            <a:rPr lang="es-EC" sz="1400" dirty="0">
              <a:latin typeface="Arial" panose="020B0604020202020204" pitchFamily="34" charset="0"/>
              <a:cs typeface="Arial" panose="020B0604020202020204" pitchFamily="34" charset="0"/>
            </a:rPr>
            <a:t>DE </a:t>
          </a:r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E.M.)</a:t>
          </a:r>
          <a:endParaRPr lang="es-EC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1EC720-9920-4305-94F8-EA71F9001B7E}" type="parTrans" cxnId="{E6870611-976F-4209-854B-CF547579AC4A}">
      <dgm:prSet/>
      <dgm:spPr/>
      <dgm:t>
        <a:bodyPr/>
        <a:lstStyle/>
        <a:p>
          <a:pPr algn="ctr"/>
          <a:endParaRPr lang="es-EC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CF62FE-2B44-4876-87D9-A328B239EBDD}" type="sibTrans" cxnId="{E6870611-976F-4209-854B-CF547579AC4A}">
      <dgm:prSet/>
      <dgm:spPr/>
      <dgm:t>
        <a:bodyPr/>
        <a:lstStyle/>
        <a:p>
          <a:pPr algn="ctr"/>
          <a:endParaRPr lang="es-EC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31D381-4186-4480-8E28-82D3578C123C}">
      <dgm:prSet phldrT="[Texto]" custT="1"/>
      <dgm:spPr/>
      <dgm:t>
        <a:bodyPr/>
        <a:lstStyle/>
        <a:p>
          <a:pPr algn="ctr"/>
          <a:r>
            <a:rPr lang="es-EC" sz="1000" b="1" dirty="0">
              <a:latin typeface="Arial" panose="020B0604020202020204" pitchFamily="34" charset="0"/>
              <a:cs typeface="Arial" panose="020B0604020202020204" pitchFamily="34" charset="0"/>
            </a:rPr>
            <a:t>OPERACIONES</a:t>
          </a:r>
        </a:p>
        <a:p>
          <a:pPr algn="ctr"/>
          <a:r>
            <a:rPr lang="es-EC" sz="9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s-EC" sz="900" dirty="0" smtClean="0">
              <a:latin typeface="Arial" panose="020B0604020202020204" pitchFamily="34" charset="0"/>
              <a:cs typeface="Arial" panose="020B0604020202020204" pitchFamily="34" charset="0"/>
            </a:rPr>
            <a:t>TCRN. </a:t>
          </a:r>
          <a:r>
            <a:rPr lang="es-EC" sz="900" dirty="0">
              <a:latin typeface="Arial" panose="020B0604020202020204" pitchFamily="34" charset="0"/>
              <a:cs typeface="Arial" panose="020B0604020202020204" pitchFamily="34" charset="0"/>
            </a:rPr>
            <a:t>DE </a:t>
          </a:r>
          <a:r>
            <a:rPr lang="es-EC" sz="900" dirty="0" smtClean="0">
              <a:latin typeface="Arial" panose="020B0604020202020204" pitchFamily="34" charset="0"/>
              <a:cs typeface="Arial" panose="020B0604020202020204" pitchFamily="34" charset="0"/>
            </a:rPr>
            <a:t>E.M.) </a:t>
          </a:r>
          <a:endParaRPr lang="es-EC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A0E33F-2FE0-487F-BC5D-D172108817A5}" type="parTrans" cxnId="{2D1180CD-2B64-4B72-92FF-F01225F3B79A}">
      <dgm:prSet/>
      <dgm:spPr/>
      <dgm:t>
        <a:bodyPr/>
        <a:lstStyle/>
        <a:p>
          <a:pPr algn="ctr"/>
          <a:endParaRPr lang="es-EC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F06461-83B8-43FB-81AB-257D4570300A}" type="sibTrans" cxnId="{2D1180CD-2B64-4B72-92FF-F01225F3B79A}">
      <dgm:prSet/>
      <dgm:spPr/>
      <dgm:t>
        <a:bodyPr/>
        <a:lstStyle/>
        <a:p>
          <a:pPr algn="ctr"/>
          <a:endParaRPr lang="es-EC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1A4FC7-CD3F-4E8A-B1EF-E419EB60684C}">
      <dgm:prSet phldrT="[Texto]" custT="1"/>
      <dgm:spPr/>
      <dgm:t>
        <a:bodyPr/>
        <a:lstStyle/>
        <a:p>
          <a:pPr algn="ctr"/>
          <a:r>
            <a:rPr lang="es-EC" sz="900" b="1" dirty="0">
              <a:latin typeface="Arial" panose="020B0604020202020204" pitchFamily="34" charset="0"/>
              <a:cs typeface="Arial" panose="020B0604020202020204" pitchFamily="34" charset="0"/>
            </a:rPr>
            <a:t>PLANES Y ORDENES</a:t>
          </a:r>
        </a:p>
        <a:p>
          <a:pPr algn="ctr"/>
          <a:r>
            <a:rPr lang="es-EC" sz="9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s-EC" sz="900" dirty="0" smtClean="0">
              <a:latin typeface="Arial" panose="020B0604020202020204" pitchFamily="34" charset="0"/>
              <a:cs typeface="Arial" panose="020B0604020202020204" pitchFamily="34" charset="0"/>
            </a:rPr>
            <a:t>SGOS.  </a:t>
          </a:r>
          <a:r>
            <a:rPr lang="es-EC" sz="900" dirty="0">
              <a:latin typeface="Arial" panose="020B0604020202020204" pitchFamily="34" charset="0"/>
              <a:cs typeface="Arial" panose="020B0604020202020204" pitchFamily="34" charset="0"/>
            </a:rPr>
            <a:t>DE </a:t>
          </a:r>
          <a:r>
            <a:rPr lang="es-EC" sz="900" dirty="0" smtClean="0">
              <a:latin typeface="Arial" panose="020B0604020202020204" pitchFamily="34" charset="0"/>
              <a:cs typeface="Arial" panose="020B0604020202020204" pitchFamily="34" charset="0"/>
            </a:rPr>
            <a:t>I.)</a:t>
          </a:r>
          <a:endParaRPr lang="es-EC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7E4B1D-AEAA-42D5-BD14-3B6B26792BEC}" type="parTrans" cxnId="{B1732DFF-C30E-4228-8C3A-600D21D7B296}">
      <dgm:prSet/>
      <dgm:spPr/>
      <dgm:t>
        <a:bodyPr/>
        <a:lstStyle/>
        <a:p>
          <a:pPr algn="ctr"/>
          <a:endParaRPr lang="es-EC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0F69E9-044B-487A-B5BA-7FECE5894571}" type="sibTrans" cxnId="{B1732DFF-C30E-4228-8C3A-600D21D7B296}">
      <dgm:prSet/>
      <dgm:spPr/>
      <dgm:t>
        <a:bodyPr/>
        <a:lstStyle/>
        <a:p>
          <a:pPr algn="ctr"/>
          <a:endParaRPr lang="es-EC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8CA8B8-1B07-4C01-8D7A-2FCD4C9E0E39}">
      <dgm:prSet phldrT="[Texto]" custT="1"/>
      <dgm:spPr/>
      <dgm:t>
        <a:bodyPr/>
        <a:lstStyle/>
        <a:p>
          <a:pPr algn="ctr"/>
          <a:r>
            <a:rPr lang="es-EC" sz="1000" b="1" dirty="0">
              <a:latin typeface="Arial" panose="020B0604020202020204" pitchFamily="34" charset="0"/>
              <a:cs typeface="Arial" panose="020B0604020202020204" pitchFamily="34" charset="0"/>
            </a:rPr>
            <a:t>OPERACIONES DE INFORMACIÓN</a:t>
          </a:r>
        </a:p>
        <a:p>
          <a:pPr algn="ctr"/>
          <a:r>
            <a:rPr lang="es-EC" sz="9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s-EC" sz="900" dirty="0" smtClean="0">
              <a:latin typeface="Arial" panose="020B0604020202020204" pitchFamily="34" charset="0"/>
              <a:cs typeface="Arial" panose="020B0604020202020204" pitchFamily="34" charset="0"/>
            </a:rPr>
            <a:t>MAYO. </a:t>
          </a:r>
          <a:r>
            <a:rPr lang="es-EC" sz="900" dirty="0">
              <a:latin typeface="Arial" panose="020B0604020202020204" pitchFamily="34" charset="0"/>
              <a:cs typeface="Arial" panose="020B0604020202020204" pitchFamily="34" charset="0"/>
            </a:rPr>
            <a:t>DE </a:t>
          </a:r>
          <a:r>
            <a:rPr lang="es-EC" sz="900" dirty="0" smtClean="0">
              <a:latin typeface="Arial" panose="020B0604020202020204" pitchFamily="34" charset="0"/>
              <a:cs typeface="Arial" panose="020B0604020202020204" pitchFamily="34" charset="0"/>
            </a:rPr>
            <a:t>ESP.)</a:t>
          </a:r>
          <a:endParaRPr lang="es-EC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D45180-4866-4069-9AC5-DA1E538AAED5}" type="parTrans" cxnId="{90583591-8D05-4F1B-976C-95C3A9B20133}">
      <dgm:prSet/>
      <dgm:spPr/>
      <dgm:t>
        <a:bodyPr/>
        <a:lstStyle/>
        <a:p>
          <a:pPr algn="ctr"/>
          <a:endParaRPr lang="es-EC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C7842B-2459-4E22-9B72-862F48984393}" type="sibTrans" cxnId="{90583591-8D05-4F1B-976C-95C3A9B20133}">
      <dgm:prSet/>
      <dgm:spPr/>
      <dgm:t>
        <a:bodyPr/>
        <a:lstStyle/>
        <a:p>
          <a:pPr algn="ctr"/>
          <a:endParaRPr lang="es-EC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8E9AA1-3A3B-498E-833B-A09B2DE30399}">
      <dgm:prSet custT="1"/>
      <dgm:spPr/>
      <dgm:t>
        <a:bodyPr/>
        <a:lstStyle/>
        <a:p>
          <a:pPr algn="ctr"/>
          <a:r>
            <a:rPr lang="es-EC" sz="1000" b="1" dirty="0">
              <a:latin typeface="Arial" panose="020B0604020202020204" pitchFamily="34" charset="0"/>
              <a:cs typeface="Arial" panose="020B0604020202020204" pitchFamily="34" charset="0"/>
            </a:rPr>
            <a:t>ALISTAMIENTO OPERACIONAL</a:t>
          </a:r>
        </a:p>
        <a:p>
          <a:pPr algn="ctr"/>
          <a:r>
            <a:rPr lang="es-EC" sz="9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s-EC" sz="900" dirty="0" smtClean="0">
              <a:latin typeface="Arial" panose="020B0604020202020204" pitchFamily="34" charset="0"/>
              <a:cs typeface="Arial" panose="020B0604020202020204" pitchFamily="34" charset="0"/>
            </a:rPr>
            <a:t>MAYO. </a:t>
          </a:r>
          <a:r>
            <a:rPr lang="es-EC" sz="900" dirty="0">
              <a:latin typeface="Arial" panose="020B0604020202020204" pitchFamily="34" charset="0"/>
              <a:cs typeface="Arial" panose="020B0604020202020204" pitchFamily="34" charset="0"/>
            </a:rPr>
            <a:t>DE </a:t>
          </a:r>
          <a:r>
            <a:rPr lang="es-EC" sz="900" dirty="0" smtClean="0">
              <a:latin typeface="Arial" panose="020B0604020202020204" pitchFamily="34" charset="0"/>
              <a:cs typeface="Arial" panose="020B0604020202020204" pitchFamily="34" charset="0"/>
            </a:rPr>
            <a:t>I.)</a:t>
          </a:r>
          <a:endParaRPr lang="es-EC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64554B-FD23-4566-B4B1-2F3A9A62A631}" type="parTrans" cxnId="{F8202FEC-11D1-4CCF-991C-F95C25E6F084}">
      <dgm:prSet/>
      <dgm:spPr/>
      <dgm:t>
        <a:bodyPr/>
        <a:lstStyle/>
        <a:p>
          <a:pPr algn="ctr"/>
          <a:endParaRPr lang="es-EC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EF332C-87F3-41CD-A71B-53503FCD78D2}" type="sibTrans" cxnId="{F8202FEC-11D1-4CCF-991C-F95C25E6F084}">
      <dgm:prSet/>
      <dgm:spPr/>
      <dgm:t>
        <a:bodyPr/>
        <a:lstStyle/>
        <a:p>
          <a:pPr algn="ctr"/>
          <a:endParaRPr lang="es-EC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9B7277-84E9-4CE9-BDF5-B6B07B0ECCC4}">
      <dgm:prSet custT="1"/>
      <dgm:spPr/>
      <dgm:t>
        <a:bodyPr/>
        <a:lstStyle/>
        <a:p>
          <a:pPr algn="ctr"/>
          <a:r>
            <a:rPr lang="es-EC" sz="900" b="1" dirty="0">
              <a:latin typeface="Arial" panose="020B0604020202020204" pitchFamily="34" charset="0"/>
              <a:cs typeface="Arial" panose="020B0604020202020204" pitchFamily="34" charset="0"/>
            </a:rPr>
            <a:t>DEFENSA DE LA SOBERANÍA E INTEGRIDAD TERRITORIAL</a:t>
          </a:r>
        </a:p>
        <a:p>
          <a:pPr algn="ctr"/>
          <a:r>
            <a:rPr lang="es-EC" sz="9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s-EC" sz="900" dirty="0" smtClean="0">
              <a:latin typeface="Arial" panose="020B0604020202020204" pitchFamily="34" charset="0"/>
              <a:cs typeface="Arial" panose="020B0604020202020204" pitchFamily="34" charset="0"/>
            </a:rPr>
            <a:t>SGOS. </a:t>
          </a:r>
          <a:r>
            <a:rPr lang="es-EC" sz="900" dirty="0">
              <a:latin typeface="Arial" panose="020B0604020202020204" pitchFamily="34" charset="0"/>
              <a:cs typeface="Arial" panose="020B0604020202020204" pitchFamily="34" charset="0"/>
            </a:rPr>
            <a:t>DE </a:t>
          </a:r>
          <a:r>
            <a:rPr lang="es-EC" sz="900" dirty="0" smtClean="0">
              <a:latin typeface="Arial" panose="020B0604020202020204" pitchFamily="34" charset="0"/>
              <a:cs typeface="Arial" panose="020B0604020202020204" pitchFamily="34" charset="0"/>
            </a:rPr>
            <a:t>ADMG.)</a:t>
          </a:r>
          <a:endParaRPr lang="es-EC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8678BC-D5DB-4A8C-9580-50A44FF51431}" type="parTrans" cxnId="{9D1381B3-2ED2-4D85-9ED5-487692F6F48F}">
      <dgm:prSet/>
      <dgm:spPr/>
      <dgm:t>
        <a:bodyPr/>
        <a:lstStyle/>
        <a:p>
          <a:pPr algn="ctr"/>
          <a:endParaRPr lang="es-EC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718663-842B-42C2-87E5-1004EA8A8AF1}" type="sibTrans" cxnId="{9D1381B3-2ED2-4D85-9ED5-487692F6F48F}">
      <dgm:prSet/>
      <dgm:spPr/>
      <dgm:t>
        <a:bodyPr/>
        <a:lstStyle/>
        <a:p>
          <a:pPr algn="ctr"/>
          <a:endParaRPr lang="es-EC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6164BE-64CA-4D24-8CBC-CBC1A61EEB8E}">
      <dgm:prSet custT="1"/>
      <dgm:spPr/>
      <dgm:t>
        <a:bodyPr/>
        <a:lstStyle/>
        <a:p>
          <a:pPr algn="ctr"/>
          <a:r>
            <a:rPr lang="es-EC" sz="900" b="1" dirty="0">
              <a:latin typeface="Arial" panose="020B0604020202020204" pitchFamily="34" charset="0"/>
              <a:cs typeface="Arial" panose="020B0604020202020204" pitchFamily="34" charset="0"/>
            </a:rPr>
            <a:t>OPERACIONES  DE ÁMBITO INTERNO</a:t>
          </a:r>
        </a:p>
        <a:p>
          <a:pPr algn="ctr"/>
          <a:r>
            <a:rPr lang="es-EC" sz="9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s-EC" sz="900" dirty="0" smtClean="0">
              <a:latin typeface="Arial" panose="020B0604020202020204" pitchFamily="34" charset="0"/>
              <a:cs typeface="Arial" panose="020B0604020202020204" pitchFamily="34" charset="0"/>
            </a:rPr>
            <a:t>SGOS. </a:t>
          </a:r>
          <a:r>
            <a:rPr lang="es-EC" sz="900" dirty="0">
              <a:latin typeface="Arial" panose="020B0604020202020204" pitchFamily="34" charset="0"/>
              <a:cs typeface="Arial" panose="020B0604020202020204" pitchFamily="34" charset="0"/>
            </a:rPr>
            <a:t>DE </a:t>
          </a:r>
          <a:r>
            <a:rPr lang="es-EC" sz="900" dirty="0" smtClean="0">
              <a:latin typeface="Arial" panose="020B0604020202020204" pitchFamily="34" charset="0"/>
              <a:cs typeface="Arial" panose="020B0604020202020204" pitchFamily="34" charset="0"/>
            </a:rPr>
            <a:t>I.)</a:t>
          </a:r>
          <a:endParaRPr lang="es-EC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3ED198-D1B3-491D-90CC-DDEAFA4D6A29}" type="parTrans" cxnId="{6D8B4CFC-07CD-47BC-97E8-94DA37E2505C}">
      <dgm:prSet/>
      <dgm:spPr/>
      <dgm:t>
        <a:bodyPr/>
        <a:lstStyle/>
        <a:p>
          <a:pPr algn="ctr"/>
          <a:endParaRPr lang="es-EC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6A7F05-3B1B-4153-87BD-3D96EEC9F47A}" type="sibTrans" cxnId="{6D8B4CFC-07CD-47BC-97E8-94DA37E2505C}">
      <dgm:prSet/>
      <dgm:spPr/>
      <dgm:t>
        <a:bodyPr/>
        <a:lstStyle/>
        <a:p>
          <a:pPr algn="ctr"/>
          <a:endParaRPr lang="es-EC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BEB838-B454-4855-9CDC-9BC6DFB8EEFF}">
      <dgm:prSet custT="1"/>
      <dgm:spPr/>
      <dgm:t>
        <a:bodyPr/>
        <a:lstStyle/>
        <a:p>
          <a:pPr algn="ctr"/>
          <a:r>
            <a:rPr lang="es-EC" sz="900" b="1" dirty="0">
              <a:latin typeface="Arial" panose="020B0604020202020204" pitchFamily="34" charset="0"/>
              <a:cs typeface="Arial" panose="020B0604020202020204" pitchFamily="34" charset="0"/>
            </a:rPr>
            <a:t>INSTRUCCIÓN Y ENTRENAMIENTO</a:t>
          </a:r>
        </a:p>
        <a:p>
          <a:pPr algn="ctr"/>
          <a:r>
            <a:rPr lang="es-EC" sz="9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s-EC" sz="900" dirty="0" smtClean="0">
              <a:latin typeface="Arial" panose="020B0604020202020204" pitchFamily="34" charset="0"/>
              <a:cs typeface="Arial" panose="020B0604020202020204" pitchFamily="34" charset="0"/>
            </a:rPr>
            <a:t>SGOP. </a:t>
          </a:r>
          <a:r>
            <a:rPr lang="es-EC" sz="900" dirty="0">
              <a:latin typeface="Arial" panose="020B0604020202020204" pitchFamily="34" charset="0"/>
              <a:cs typeface="Arial" panose="020B0604020202020204" pitchFamily="34" charset="0"/>
            </a:rPr>
            <a:t>DE </a:t>
          </a:r>
          <a:r>
            <a:rPr lang="es-EC" sz="900" dirty="0" smtClean="0">
              <a:latin typeface="Arial" panose="020B0604020202020204" pitchFamily="34" charset="0"/>
              <a:cs typeface="Arial" panose="020B0604020202020204" pitchFamily="34" charset="0"/>
            </a:rPr>
            <a:t>ADMG.</a:t>
          </a:r>
          <a:endParaRPr lang="es-EC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D2A6AF-0FF4-4846-867F-FB5B76A2B93D}" type="parTrans" cxnId="{04AF25ED-1B90-4D3F-996F-01D7E0D0D55F}">
      <dgm:prSet/>
      <dgm:spPr/>
      <dgm:t>
        <a:bodyPr/>
        <a:lstStyle/>
        <a:p>
          <a:pPr algn="ctr"/>
          <a:endParaRPr lang="es-EC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55A3A1-B877-412A-97F3-44B856D697F8}" type="sibTrans" cxnId="{04AF25ED-1B90-4D3F-996F-01D7E0D0D55F}">
      <dgm:prSet/>
      <dgm:spPr/>
      <dgm:t>
        <a:bodyPr/>
        <a:lstStyle/>
        <a:p>
          <a:pPr algn="ctr"/>
          <a:endParaRPr lang="es-EC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02123F-8604-4230-8E9A-5316D32EA0CA}">
      <dgm:prSet custT="1"/>
      <dgm:spPr/>
      <dgm:t>
        <a:bodyPr/>
        <a:lstStyle/>
        <a:p>
          <a:pPr algn="ctr"/>
          <a:r>
            <a:rPr lang="es-EC" sz="900" b="1" dirty="0">
              <a:latin typeface="Arial" panose="020B0604020202020204" pitchFamily="34" charset="0"/>
              <a:cs typeface="Arial" panose="020B0604020202020204" pitchFamily="34" charset="0"/>
            </a:rPr>
            <a:t>CULTURA FÍSICA</a:t>
          </a:r>
        </a:p>
        <a:p>
          <a:pPr algn="ctr"/>
          <a:r>
            <a:rPr lang="es-EC" sz="9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s-EC" sz="900" dirty="0" smtClean="0">
              <a:latin typeface="Arial" panose="020B0604020202020204" pitchFamily="34" charset="0"/>
              <a:cs typeface="Arial" panose="020B0604020202020204" pitchFamily="34" charset="0"/>
            </a:rPr>
            <a:t>MAYO. </a:t>
          </a:r>
          <a:r>
            <a:rPr lang="es-EC" sz="900" dirty="0">
              <a:latin typeface="Arial" panose="020B0604020202020204" pitchFamily="34" charset="0"/>
              <a:cs typeface="Arial" panose="020B0604020202020204" pitchFamily="34" charset="0"/>
            </a:rPr>
            <a:t>DE </a:t>
          </a:r>
          <a:r>
            <a:rPr lang="es-EC" sz="900" dirty="0" smtClean="0">
              <a:latin typeface="Arial" panose="020B0604020202020204" pitchFamily="34" charset="0"/>
              <a:cs typeface="Arial" panose="020B0604020202020204" pitchFamily="34" charset="0"/>
            </a:rPr>
            <a:t>I.)</a:t>
          </a:r>
          <a:endParaRPr lang="es-EC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9F9735-FF4E-4391-9CBE-2262A7B3BF7A}" type="parTrans" cxnId="{5D6E36A6-640E-4D16-A714-234EB8ED4925}">
      <dgm:prSet/>
      <dgm:spPr/>
      <dgm:t>
        <a:bodyPr/>
        <a:lstStyle/>
        <a:p>
          <a:pPr algn="ctr"/>
          <a:endParaRPr lang="es-EC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AE4358-2015-46EC-AC3E-5EB48003AF6D}" type="sibTrans" cxnId="{5D6E36A6-640E-4D16-A714-234EB8ED4925}">
      <dgm:prSet/>
      <dgm:spPr/>
      <dgm:t>
        <a:bodyPr/>
        <a:lstStyle/>
        <a:p>
          <a:pPr algn="ctr"/>
          <a:endParaRPr lang="es-EC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FD3266-E72A-4857-99B0-9AC4555B97DB}">
      <dgm:prSet custT="1"/>
      <dgm:spPr/>
      <dgm:t>
        <a:bodyPr/>
        <a:lstStyle/>
        <a:p>
          <a:pPr algn="ctr"/>
          <a:r>
            <a:rPr lang="es-EC" sz="900" b="1" dirty="0">
              <a:latin typeface="Arial" panose="020B0604020202020204" pitchFamily="34" charset="0"/>
              <a:cs typeface="Arial" panose="020B0604020202020204" pitchFamily="34" charset="0"/>
            </a:rPr>
            <a:t>C3I2</a:t>
          </a:r>
        </a:p>
        <a:p>
          <a:pPr algn="ctr"/>
          <a:r>
            <a:rPr lang="es-EC" sz="9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s-EC" sz="900" dirty="0" smtClean="0">
              <a:latin typeface="Arial" panose="020B0604020202020204" pitchFamily="34" charset="0"/>
              <a:cs typeface="Arial" panose="020B0604020202020204" pitchFamily="34" charset="0"/>
            </a:rPr>
            <a:t>SGOS. </a:t>
          </a:r>
          <a:r>
            <a:rPr lang="es-EC" sz="900" dirty="0">
              <a:latin typeface="Arial" panose="020B0604020202020204" pitchFamily="34" charset="0"/>
              <a:cs typeface="Arial" panose="020B0604020202020204" pitchFamily="34" charset="0"/>
            </a:rPr>
            <a:t>DE </a:t>
          </a:r>
          <a:r>
            <a:rPr lang="es-EC" sz="900" dirty="0" smtClean="0">
              <a:latin typeface="Arial" panose="020B0604020202020204" pitchFamily="34" charset="0"/>
              <a:cs typeface="Arial" panose="020B0604020202020204" pitchFamily="34" charset="0"/>
            </a:rPr>
            <a:t>ADMG.)</a:t>
          </a:r>
          <a:endParaRPr lang="es-EC" sz="9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es-EC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50EC9F-0252-4352-B1D9-B0AF2DA58D22}" type="parTrans" cxnId="{15BABC27-323B-45E8-81ED-F821878D8723}">
      <dgm:prSet/>
      <dgm:spPr/>
      <dgm:t>
        <a:bodyPr/>
        <a:lstStyle/>
        <a:p>
          <a:pPr algn="ctr"/>
          <a:endParaRPr lang="es-EC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F889FB-7736-46FB-9300-7363BC185C36}" type="sibTrans" cxnId="{15BABC27-323B-45E8-81ED-F821878D8723}">
      <dgm:prSet/>
      <dgm:spPr/>
      <dgm:t>
        <a:bodyPr/>
        <a:lstStyle/>
        <a:p>
          <a:pPr algn="ctr"/>
          <a:endParaRPr lang="es-EC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159235-882F-4C59-961E-1E1636AEB33A}">
      <dgm:prSet custT="1"/>
      <dgm:spPr/>
      <dgm:t>
        <a:bodyPr/>
        <a:lstStyle/>
        <a:p>
          <a:pPr algn="ctr"/>
          <a:r>
            <a:rPr lang="es-EC" sz="900" b="1" smtClean="0">
              <a:latin typeface="Arial" panose="020B0604020202020204" pitchFamily="34" charset="0"/>
              <a:cs typeface="Arial" panose="020B0604020202020204" pitchFamily="34" charset="0"/>
            </a:rPr>
            <a:t>OPERACIONES DE INFORMACIÓN</a:t>
          </a:r>
        </a:p>
        <a:p>
          <a:pPr algn="ctr"/>
          <a:r>
            <a:rPr lang="es-EC" sz="900" smtClean="0">
              <a:latin typeface="Arial" panose="020B0604020202020204" pitchFamily="34" charset="0"/>
              <a:cs typeface="Arial" panose="020B0604020202020204" pitchFamily="34" charset="0"/>
            </a:rPr>
            <a:t>(CBOP</a:t>
          </a:r>
          <a:r>
            <a:rPr lang="es-EC" sz="9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s-EC" sz="900" dirty="0">
              <a:latin typeface="Arial" panose="020B0604020202020204" pitchFamily="34" charset="0"/>
              <a:cs typeface="Arial" panose="020B0604020202020204" pitchFamily="34" charset="0"/>
            </a:rPr>
            <a:t>DE </a:t>
          </a:r>
          <a:r>
            <a:rPr lang="es-EC" sz="900" dirty="0" smtClean="0">
              <a:latin typeface="Arial" panose="020B0604020202020204" pitchFamily="34" charset="0"/>
              <a:cs typeface="Arial" panose="020B0604020202020204" pitchFamily="34" charset="0"/>
            </a:rPr>
            <a:t>I.)</a:t>
          </a:r>
          <a:endParaRPr lang="es-EC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2DCE01-E999-4BF9-A5CD-A1299B29ABB8}" type="parTrans" cxnId="{B350771B-8620-4D8B-B705-ADE15BBCCDBE}">
      <dgm:prSet/>
      <dgm:spPr/>
      <dgm:t>
        <a:bodyPr/>
        <a:lstStyle/>
        <a:p>
          <a:pPr algn="ctr"/>
          <a:endParaRPr lang="es-EC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F9B8C3-E8C4-4020-8BD6-9975F060BF57}" type="sibTrans" cxnId="{B350771B-8620-4D8B-B705-ADE15BBCCDBE}">
      <dgm:prSet/>
      <dgm:spPr/>
      <dgm:t>
        <a:bodyPr/>
        <a:lstStyle/>
        <a:p>
          <a:pPr algn="ctr"/>
          <a:endParaRPr lang="es-EC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65EC22-4742-4599-86DA-6C72CC83AD5C}" type="pres">
      <dgm:prSet presAssocID="{E0DF1174-6D22-46E2-AF5C-BF56ACDB0C9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F1EFFE2-AE65-4935-9CAC-7D2DC61231C8}" type="pres">
      <dgm:prSet presAssocID="{3E617E8B-A2C9-4CB2-92EA-8ACEDC09F12C}" presName="hierRoot1" presStyleCnt="0"/>
      <dgm:spPr/>
    </dgm:pt>
    <dgm:pt modelId="{5AC0797D-AC16-4634-9F36-D418FA539EA6}" type="pres">
      <dgm:prSet presAssocID="{3E617E8B-A2C9-4CB2-92EA-8ACEDC09F12C}" presName="composite" presStyleCnt="0"/>
      <dgm:spPr/>
    </dgm:pt>
    <dgm:pt modelId="{83F64E3D-D898-44FB-B20E-A36896FC3342}" type="pres">
      <dgm:prSet presAssocID="{3E617E8B-A2C9-4CB2-92EA-8ACEDC09F12C}" presName="background" presStyleLbl="node0" presStyleIdx="0" presStyleCnt="1"/>
      <dgm:spPr/>
    </dgm:pt>
    <dgm:pt modelId="{02CE9960-349A-4992-9C28-A0B7B3998786}" type="pres">
      <dgm:prSet presAssocID="{3E617E8B-A2C9-4CB2-92EA-8ACEDC09F12C}" presName="text" presStyleLbl="fgAcc0" presStyleIdx="0" presStyleCnt="1" custScaleX="25489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6D49459-A3FD-40C6-BA99-F5A5057CAC85}" type="pres">
      <dgm:prSet presAssocID="{3E617E8B-A2C9-4CB2-92EA-8ACEDC09F12C}" presName="hierChild2" presStyleCnt="0"/>
      <dgm:spPr/>
    </dgm:pt>
    <dgm:pt modelId="{4C744B07-CB55-4550-B622-5FE0646DC1C7}" type="pres">
      <dgm:prSet presAssocID="{99A0E33F-2FE0-487F-BC5D-D172108817A5}" presName="Name10" presStyleLbl="parChTrans1D2" presStyleIdx="0" presStyleCnt="3"/>
      <dgm:spPr/>
      <dgm:t>
        <a:bodyPr/>
        <a:lstStyle/>
        <a:p>
          <a:endParaRPr lang="en-US"/>
        </a:p>
      </dgm:t>
    </dgm:pt>
    <dgm:pt modelId="{1EEB880F-30B8-4ED2-A510-218F07352B1D}" type="pres">
      <dgm:prSet presAssocID="{EB31D381-4186-4480-8E28-82D3578C123C}" presName="hierRoot2" presStyleCnt="0"/>
      <dgm:spPr/>
    </dgm:pt>
    <dgm:pt modelId="{0C3E3283-3C7F-446E-A321-2A29A8BA9552}" type="pres">
      <dgm:prSet presAssocID="{EB31D381-4186-4480-8E28-82D3578C123C}" presName="composite2" presStyleCnt="0"/>
      <dgm:spPr/>
    </dgm:pt>
    <dgm:pt modelId="{EBFF440A-7389-4D5E-9D30-C3256579B9F2}" type="pres">
      <dgm:prSet presAssocID="{EB31D381-4186-4480-8E28-82D3578C123C}" presName="background2" presStyleLbl="node2" presStyleIdx="0" presStyleCnt="3"/>
      <dgm:spPr/>
    </dgm:pt>
    <dgm:pt modelId="{A8154592-C641-4B5E-A6E2-D7379217D934}" type="pres">
      <dgm:prSet presAssocID="{EB31D381-4186-4480-8E28-82D3578C123C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2041F51-F6CF-4A0D-AB0B-6FE0F85C1156}" type="pres">
      <dgm:prSet presAssocID="{EB31D381-4186-4480-8E28-82D3578C123C}" presName="hierChild3" presStyleCnt="0"/>
      <dgm:spPr/>
    </dgm:pt>
    <dgm:pt modelId="{796C3961-3BA2-40F2-8675-A2F56C353564}" type="pres">
      <dgm:prSet presAssocID="{B17E4B1D-AEAA-42D5-BD14-3B6B26792BEC}" presName="Name17" presStyleLbl="parChTrans1D3" presStyleIdx="0" presStyleCnt="5"/>
      <dgm:spPr/>
      <dgm:t>
        <a:bodyPr/>
        <a:lstStyle/>
        <a:p>
          <a:endParaRPr lang="en-US"/>
        </a:p>
      </dgm:t>
    </dgm:pt>
    <dgm:pt modelId="{5EE0719F-BB73-4ED6-B2E1-30D3CB0B0AD7}" type="pres">
      <dgm:prSet presAssocID="{3E1A4FC7-CD3F-4E8A-B1EF-E419EB60684C}" presName="hierRoot3" presStyleCnt="0"/>
      <dgm:spPr/>
    </dgm:pt>
    <dgm:pt modelId="{45F19C15-3527-45FA-806B-6742FF3ECDAB}" type="pres">
      <dgm:prSet presAssocID="{3E1A4FC7-CD3F-4E8A-B1EF-E419EB60684C}" presName="composite3" presStyleCnt="0"/>
      <dgm:spPr/>
    </dgm:pt>
    <dgm:pt modelId="{ACF608C1-86DB-4BD3-83A8-DCE57D263BEF}" type="pres">
      <dgm:prSet presAssocID="{3E1A4FC7-CD3F-4E8A-B1EF-E419EB60684C}" presName="background3" presStyleLbl="node3" presStyleIdx="0" presStyleCnt="5"/>
      <dgm:spPr/>
    </dgm:pt>
    <dgm:pt modelId="{030E434E-B4C7-4D7B-95B5-6A2ED1F4F99C}" type="pres">
      <dgm:prSet presAssocID="{3E1A4FC7-CD3F-4E8A-B1EF-E419EB60684C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F3F5A0-6750-4DF8-9199-5CCF88188288}" type="pres">
      <dgm:prSet presAssocID="{3E1A4FC7-CD3F-4E8A-B1EF-E419EB60684C}" presName="hierChild4" presStyleCnt="0"/>
      <dgm:spPr/>
    </dgm:pt>
    <dgm:pt modelId="{D2B3D4F0-C5BD-4B47-8B5F-C3FC53BFE3C5}" type="pres">
      <dgm:prSet presAssocID="{E68678BC-D5DB-4A8C-9580-50A44FF51431}" presName="Name23" presStyleLbl="parChTrans1D4" presStyleIdx="0" presStyleCnt="2"/>
      <dgm:spPr/>
      <dgm:t>
        <a:bodyPr/>
        <a:lstStyle/>
        <a:p>
          <a:endParaRPr lang="en-US"/>
        </a:p>
      </dgm:t>
    </dgm:pt>
    <dgm:pt modelId="{DF17D329-3D84-4B06-9FBE-354DF24FD829}" type="pres">
      <dgm:prSet presAssocID="{9C9B7277-84E9-4CE9-BDF5-B6B07B0ECCC4}" presName="hierRoot4" presStyleCnt="0"/>
      <dgm:spPr/>
    </dgm:pt>
    <dgm:pt modelId="{BA22CA53-DD04-41DB-96D8-23FA06B52220}" type="pres">
      <dgm:prSet presAssocID="{9C9B7277-84E9-4CE9-BDF5-B6B07B0ECCC4}" presName="composite4" presStyleCnt="0"/>
      <dgm:spPr/>
    </dgm:pt>
    <dgm:pt modelId="{73DBE3A8-88D2-48BA-B9CC-89EFB9519F29}" type="pres">
      <dgm:prSet presAssocID="{9C9B7277-84E9-4CE9-BDF5-B6B07B0ECCC4}" presName="background4" presStyleLbl="node4" presStyleIdx="0" presStyleCnt="2"/>
      <dgm:spPr/>
    </dgm:pt>
    <dgm:pt modelId="{51F55795-722E-4806-85C2-C97803327055}" type="pres">
      <dgm:prSet presAssocID="{9C9B7277-84E9-4CE9-BDF5-B6B07B0ECCC4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5B2564-B0C0-4E1F-B86E-8BC2A19FB94E}" type="pres">
      <dgm:prSet presAssocID="{9C9B7277-84E9-4CE9-BDF5-B6B07B0ECCC4}" presName="hierChild5" presStyleCnt="0"/>
      <dgm:spPr/>
    </dgm:pt>
    <dgm:pt modelId="{C2356C3F-5687-40E2-A2EA-40A9E7D07779}" type="pres">
      <dgm:prSet presAssocID="{003ED198-D1B3-491D-90CC-DDEAFA4D6A29}" presName="Name23" presStyleLbl="parChTrans1D4" presStyleIdx="1" presStyleCnt="2"/>
      <dgm:spPr/>
      <dgm:t>
        <a:bodyPr/>
        <a:lstStyle/>
        <a:p>
          <a:endParaRPr lang="en-US"/>
        </a:p>
      </dgm:t>
    </dgm:pt>
    <dgm:pt modelId="{534D1532-B748-47BE-8A4C-BB3056B27214}" type="pres">
      <dgm:prSet presAssocID="{766164BE-64CA-4D24-8CBC-CBC1A61EEB8E}" presName="hierRoot4" presStyleCnt="0"/>
      <dgm:spPr/>
    </dgm:pt>
    <dgm:pt modelId="{9E422A27-CAB0-4716-817B-346397AC9C8F}" type="pres">
      <dgm:prSet presAssocID="{766164BE-64CA-4D24-8CBC-CBC1A61EEB8E}" presName="composite4" presStyleCnt="0"/>
      <dgm:spPr/>
    </dgm:pt>
    <dgm:pt modelId="{5C07C4DF-7F03-45AE-A9C6-C8A0AF5FB1B3}" type="pres">
      <dgm:prSet presAssocID="{766164BE-64CA-4D24-8CBC-CBC1A61EEB8E}" presName="background4" presStyleLbl="node4" presStyleIdx="1" presStyleCnt="2"/>
      <dgm:spPr/>
    </dgm:pt>
    <dgm:pt modelId="{6A19B5A0-13BC-4FA0-9428-3E484B5C3920}" type="pres">
      <dgm:prSet presAssocID="{766164BE-64CA-4D24-8CBC-CBC1A61EEB8E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E8ED02A-8B5F-4935-9652-3FBD00C2F508}" type="pres">
      <dgm:prSet presAssocID="{766164BE-64CA-4D24-8CBC-CBC1A61EEB8E}" presName="hierChild5" presStyleCnt="0"/>
      <dgm:spPr/>
    </dgm:pt>
    <dgm:pt modelId="{BCCC0EC4-D896-432A-BE97-3AD6F26C79C7}" type="pres">
      <dgm:prSet presAssocID="{B950EC9F-0252-4352-B1D9-B0AF2DA58D22}" presName="Name17" presStyleLbl="parChTrans1D3" presStyleIdx="1" presStyleCnt="5"/>
      <dgm:spPr/>
      <dgm:t>
        <a:bodyPr/>
        <a:lstStyle/>
        <a:p>
          <a:endParaRPr lang="en-US"/>
        </a:p>
      </dgm:t>
    </dgm:pt>
    <dgm:pt modelId="{BD028273-EF76-4750-A63A-4AED6C0473A0}" type="pres">
      <dgm:prSet presAssocID="{3FFD3266-E72A-4857-99B0-9AC4555B97DB}" presName="hierRoot3" presStyleCnt="0"/>
      <dgm:spPr/>
    </dgm:pt>
    <dgm:pt modelId="{A2636BCA-B187-466E-8D6F-2B31C9292B77}" type="pres">
      <dgm:prSet presAssocID="{3FFD3266-E72A-4857-99B0-9AC4555B97DB}" presName="composite3" presStyleCnt="0"/>
      <dgm:spPr/>
    </dgm:pt>
    <dgm:pt modelId="{18EF1F7A-55F5-4804-877B-4CB7D731E429}" type="pres">
      <dgm:prSet presAssocID="{3FFD3266-E72A-4857-99B0-9AC4555B97DB}" presName="background3" presStyleLbl="node3" presStyleIdx="1" presStyleCnt="5"/>
      <dgm:spPr/>
    </dgm:pt>
    <dgm:pt modelId="{8E3CD7EA-8C21-45C3-AD3D-9AC8EFE85E93}" type="pres">
      <dgm:prSet presAssocID="{3FFD3266-E72A-4857-99B0-9AC4555B97DB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E7AEC7-B344-49C6-A679-F7632FFA1B05}" type="pres">
      <dgm:prSet presAssocID="{3FFD3266-E72A-4857-99B0-9AC4555B97DB}" presName="hierChild4" presStyleCnt="0"/>
      <dgm:spPr/>
    </dgm:pt>
    <dgm:pt modelId="{8219FD31-D15C-44AF-8B84-7B24074F78DC}" type="pres">
      <dgm:prSet presAssocID="{5564554B-FD23-4566-B4B1-2F3A9A62A631}" presName="Name10" presStyleLbl="parChTrans1D2" presStyleIdx="1" presStyleCnt="3"/>
      <dgm:spPr/>
      <dgm:t>
        <a:bodyPr/>
        <a:lstStyle/>
        <a:p>
          <a:endParaRPr lang="en-US"/>
        </a:p>
      </dgm:t>
    </dgm:pt>
    <dgm:pt modelId="{79AB547A-3730-48E3-931D-3E99680A3B2A}" type="pres">
      <dgm:prSet presAssocID="{648E9AA1-3A3B-498E-833B-A09B2DE30399}" presName="hierRoot2" presStyleCnt="0"/>
      <dgm:spPr/>
    </dgm:pt>
    <dgm:pt modelId="{9014DB19-B688-4768-8FE4-45E119391927}" type="pres">
      <dgm:prSet presAssocID="{648E9AA1-3A3B-498E-833B-A09B2DE30399}" presName="composite2" presStyleCnt="0"/>
      <dgm:spPr/>
    </dgm:pt>
    <dgm:pt modelId="{BA5ECDAC-E971-4376-9B3F-62ADDF9E4EA7}" type="pres">
      <dgm:prSet presAssocID="{648E9AA1-3A3B-498E-833B-A09B2DE30399}" presName="background2" presStyleLbl="node2" presStyleIdx="1" presStyleCnt="3"/>
      <dgm:spPr/>
    </dgm:pt>
    <dgm:pt modelId="{79F0B59C-EB87-4E6E-8B20-F8EA31A16F18}" type="pres">
      <dgm:prSet presAssocID="{648E9AA1-3A3B-498E-833B-A09B2DE30399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C7DD3DF-0F08-4CC4-82D1-302636FA1525}" type="pres">
      <dgm:prSet presAssocID="{648E9AA1-3A3B-498E-833B-A09B2DE30399}" presName="hierChild3" presStyleCnt="0"/>
      <dgm:spPr/>
    </dgm:pt>
    <dgm:pt modelId="{1FFBAFF4-8ED3-40F8-9AFD-74666660813F}" type="pres">
      <dgm:prSet presAssocID="{FAD2A6AF-0FF4-4846-867F-FB5B76A2B93D}" presName="Name17" presStyleLbl="parChTrans1D3" presStyleIdx="2" presStyleCnt="5"/>
      <dgm:spPr/>
      <dgm:t>
        <a:bodyPr/>
        <a:lstStyle/>
        <a:p>
          <a:endParaRPr lang="en-US"/>
        </a:p>
      </dgm:t>
    </dgm:pt>
    <dgm:pt modelId="{DF856902-020D-4CB1-9725-BA4C16ED71FB}" type="pres">
      <dgm:prSet presAssocID="{CCBEB838-B454-4855-9CDC-9BC6DFB8EEFF}" presName="hierRoot3" presStyleCnt="0"/>
      <dgm:spPr/>
    </dgm:pt>
    <dgm:pt modelId="{6C2BB7FB-578C-47F8-9515-E3819EA0A5A7}" type="pres">
      <dgm:prSet presAssocID="{CCBEB838-B454-4855-9CDC-9BC6DFB8EEFF}" presName="composite3" presStyleCnt="0"/>
      <dgm:spPr/>
    </dgm:pt>
    <dgm:pt modelId="{1F31FC72-14AC-4FD9-AB14-3EBE5782F099}" type="pres">
      <dgm:prSet presAssocID="{CCBEB838-B454-4855-9CDC-9BC6DFB8EEFF}" presName="background3" presStyleLbl="node3" presStyleIdx="2" presStyleCnt="5"/>
      <dgm:spPr/>
    </dgm:pt>
    <dgm:pt modelId="{5FB088DF-5F9A-43CC-817C-625379914026}" type="pres">
      <dgm:prSet presAssocID="{CCBEB838-B454-4855-9CDC-9BC6DFB8EEFF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09E4976-5F42-47E8-89FA-A73404695D6D}" type="pres">
      <dgm:prSet presAssocID="{CCBEB838-B454-4855-9CDC-9BC6DFB8EEFF}" presName="hierChild4" presStyleCnt="0"/>
      <dgm:spPr/>
    </dgm:pt>
    <dgm:pt modelId="{A8B628DE-D099-468C-9940-6E3F08E7DB73}" type="pres">
      <dgm:prSet presAssocID="{2B9F9735-FF4E-4391-9CBE-2262A7B3BF7A}" presName="Name17" presStyleLbl="parChTrans1D3" presStyleIdx="3" presStyleCnt="5"/>
      <dgm:spPr/>
      <dgm:t>
        <a:bodyPr/>
        <a:lstStyle/>
        <a:p>
          <a:endParaRPr lang="en-US"/>
        </a:p>
      </dgm:t>
    </dgm:pt>
    <dgm:pt modelId="{45E590C9-0812-42F9-A96A-6AD3B9E80591}" type="pres">
      <dgm:prSet presAssocID="{2302123F-8604-4230-8E9A-5316D32EA0CA}" presName="hierRoot3" presStyleCnt="0"/>
      <dgm:spPr/>
    </dgm:pt>
    <dgm:pt modelId="{A884ECAC-C179-49C5-A389-AB25E6A58EE9}" type="pres">
      <dgm:prSet presAssocID="{2302123F-8604-4230-8E9A-5316D32EA0CA}" presName="composite3" presStyleCnt="0"/>
      <dgm:spPr/>
    </dgm:pt>
    <dgm:pt modelId="{3EC2D1D9-E392-4B51-99D0-D398FD0DA0F4}" type="pres">
      <dgm:prSet presAssocID="{2302123F-8604-4230-8E9A-5316D32EA0CA}" presName="background3" presStyleLbl="node3" presStyleIdx="3" presStyleCnt="5"/>
      <dgm:spPr/>
    </dgm:pt>
    <dgm:pt modelId="{6288F780-E32A-4085-9D83-FF88642455FE}" type="pres">
      <dgm:prSet presAssocID="{2302123F-8604-4230-8E9A-5316D32EA0CA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DD9086E-9B7D-48D1-891E-AA57023217E1}" type="pres">
      <dgm:prSet presAssocID="{2302123F-8604-4230-8E9A-5316D32EA0CA}" presName="hierChild4" presStyleCnt="0"/>
      <dgm:spPr/>
    </dgm:pt>
    <dgm:pt modelId="{C1E4B87A-B00F-4EC0-B355-5F0161E45B8C}" type="pres">
      <dgm:prSet presAssocID="{D1D45180-4866-4069-9AC5-DA1E538AAED5}" presName="Name10" presStyleLbl="parChTrans1D2" presStyleIdx="2" presStyleCnt="3"/>
      <dgm:spPr/>
      <dgm:t>
        <a:bodyPr/>
        <a:lstStyle/>
        <a:p>
          <a:endParaRPr lang="en-US"/>
        </a:p>
      </dgm:t>
    </dgm:pt>
    <dgm:pt modelId="{F7E26156-43EE-42A3-9B0C-554ED1BF802C}" type="pres">
      <dgm:prSet presAssocID="{B38CA8B8-1B07-4C01-8D7A-2FCD4C9E0E39}" presName="hierRoot2" presStyleCnt="0"/>
      <dgm:spPr/>
    </dgm:pt>
    <dgm:pt modelId="{E20BA876-EABF-4652-8879-EF263432CE07}" type="pres">
      <dgm:prSet presAssocID="{B38CA8B8-1B07-4C01-8D7A-2FCD4C9E0E39}" presName="composite2" presStyleCnt="0"/>
      <dgm:spPr/>
    </dgm:pt>
    <dgm:pt modelId="{EFF681F7-79B0-4D02-885D-D7B3A1A2D6E7}" type="pres">
      <dgm:prSet presAssocID="{B38CA8B8-1B07-4C01-8D7A-2FCD4C9E0E39}" presName="background2" presStyleLbl="node2" presStyleIdx="2" presStyleCnt="3"/>
      <dgm:spPr/>
    </dgm:pt>
    <dgm:pt modelId="{2E2C6B62-A5CC-4D33-BDB4-9899B25E771B}" type="pres">
      <dgm:prSet presAssocID="{B38CA8B8-1B07-4C01-8D7A-2FCD4C9E0E39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66C6A6D-205D-47CB-AF90-A8DEE7E17266}" type="pres">
      <dgm:prSet presAssocID="{B38CA8B8-1B07-4C01-8D7A-2FCD4C9E0E39}" presName="hierChild3" presStyleCnt="0"/>
      <dgm:spPr/>
    </dgm:pt>
    <dgm:pt modelId="{AC2795DE-4EA7-46B4-B13E-B7427702631E}" type="pres">
      <dgm:prSet presAssocID="{162DCE01-E999-4BF9-A5CD-A1299B29ABB8}" presName="Name17" presStyleLbl="parChTrans1D3" presStyleIdx="4" presStyleCnt="5"/>
      <dgm:spPr/>
      <dgm:t>
        <a:bodyPr/>
        <a:lstStyle/>
        <a:p>
          <a:endParaRPr lang="en-US"/>
        </a:p>
      </dgm:t>
    </dgm:pt>
    <dgm:pt modelId="{3B327F1B-BEE4-4831-98B9-BE20699E5912}" type="pres">
      <dgm:prSet presAssocID="{D2159235-882F-4C59-961E-1E1636AEB33A}" presName="hierRoot3" presStyleCnt="0"/>
      <dgm:spPr/>
    </dgm:pt>
    <dgm:pt modelId="{B4CE3D0E-ACF4-45BF-91BB-ABEE41AC653C}" type="pres">
      <dgm:prSet presAssocID="{D2159235-882F-4C59-961E-1E1636AEB33A}" presName="composite3" presStyleCnt="0"/>
      <dgm:spPr/>
    </dgm:pt>
    <dgm:pt modelId="{E11481F8-F88A-440B-8918-BA6D26778C43}" type="pres">
      <dgm:prSet presAssocID="{D2159235-882F-4C59-961E-1E1636AEB33A}" presName="background3" presStyleLbl="node3" presStyleIdx="4" presStyleCnt="5"/>
      <dgm:spPr/>
    </dgm:pt>
    <dgm:pt modelId="{DA8AD99C-3559-4A5E-8407-5F9F1003F5C9}" type="pres">
      <dgm:prSet presAssocID="{D2159235-882F-4C59-961E-1E1636AEB33A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F3483CA-050E-4642-AF3B-C22AAE14FB42}" type="pres">
      <dgm:prSet presAssocID="{D2159235-882F-4C59-961E-1E1636AEB33A}" presName="hierChild4" presStyleCnt="0"/>
      <dgm:spPr/>
    </dgm:pt>
  </dgm:ptLst>
  <dgm:cxnLst>
    <dgm:cxn modelId="{8FE69C6F-C116-4033-B206-9283B22F751A}" type="presOf" srcId="{B17E4B1D-AEAA-42D5-BD14-3B6B26792BEC}" destId="{796C3961-3BA2-40F2-8675-A2F56C353564}" srcOrd="0" destOrd="0" presId="urn:microsoft.com/office/officeart/2005/8/layout/hierarchy1"/>
    <dgm:cxn modelId="{2427CF5E-A066-48FB-B2A2-8DD88F788EDF}" type="presOf" srcId="{EB31D381-4186-4480-8E28-82D3578C123C}" destId="{A8154592-C641-4B5E-A6E2-D7379217D934}" srcOrd="0" destOrd="0" presId="urn:microsoft.com/office/officeart/2005/8/layout/hierarchy1"/>
    <dgm:cxn modelId="{2D1180CD-2B64-4B72-92FF-F01225F3B79A}" srcId="{3E617E8B-A2C9-4CB2-92EA-8ACEDC09F12C}" destId="{EB31D381-4186-4480-8E28-82D3578C123C}" srcOrd="0" destOrd="0" parTransId="{99A0E33F-2FE0-487F-BC5D-D172108817A5}" sibTransId="{D8F06461-83B8-43FB-81AB-257D4570300A}"/>
    <dgm:cxn modelId="{88C6B261-09DD-457C-9674-940C8C1452AE}" type="presOf" srcId="{3FFD3266-E72A-4857-99B0-9AC4555B97DB}" destId="{8E3CD7EA-8C21-45C3-AD3D-9AC8EFE85E93}" srcOrd="0" destOrd="0" presId="urn:microsoft.com/office/officeart/2005/8/layout/hierarchy1"/>
    <dgm:cxn modelId="{04AF25ED-1B90-4D3F-996F-01D7E0D0D55F}" srcId="{648E9AA1-3A3B-498E-833B-A09B2DE30399}" destId="{CCBEB838-B454-4855-9CDC-9BC6DFB8EEFF}" srcOrd="0" destOrd="0" parTransId="{FAD2A6AF-0FF4-4846-867F-FB5B76A2B93D}" sibTransId="{A655A3A1-B877-412A-97F3-44B856D697F8}"/>
    <dgm:cxn modelId="{11A90E5C-866A-44ED-ABB5-B6509CC26E73}" type="presOf" srcId="{2302123F-8604-4230-8E9A-5316D32EA0CA}" destId="{6288F780-E32A-4085-9D83-FF88642455FE}" srcOrd="0" destOrd="0" presId="urn:microsoft.com/office/officeart/2005/8/layout/hierarchy1"/>
    <dgm:cxn modelId="{FF73615F-925F-4781-8E66-015213704439}" type="presOf" srcId="{3E1A4FC7-CD3F-4E8A-B1EF-E419EB60684C}" destId="{030E434E-B4C7-4D7B-95B5-6A2ED1F4F99C}" srcOrd="0" destOrd="0" presId="urn:microsoft.com/office/officeart/2005/8/layout/hierarchy1"/>
    <dgm:cxn modelId="{90583591-8D05-4F1B-976C-95C3A9B20133}" srcId="{3E617E8B-A2C9-4CB2-92EA-8ACEDC09F12C}" destId="{B38CA8B8-1B07-4C01-8D7A-2FCD4C9E0E39}" srcOrd="2" destOrd="0" parTransId="{D1D45180-4866-4069-9AC5-DA1E538AAED5}" sibTransId="{6FC7842B-2459-4E22-9B72-862F48984393}"/>
    <dgm:cxn modelId="{8FE9F882-471A-469C-AB15-DF61AF7F61D0}" type="presOf" srcId="{B950EC9F-0252-4352-B1D9-B0AF2DA58D22}" destId="{BCCC0EC4-D896-432A-BE97-3AD6F26C79C7}" srcOrd="0" destOrd="0" presId="urn:microsoft.com/office/officeart/2005/8/layout/hierarchy1"/>
    <dgm:cxn modelId="{2560E07A-126E-4023-BFB6-133A834568D5}" type="presOf" srcId="{003ED198-D1B3-491D-90CC-DDEAFA4D6A29}" destId="{C2356C3F-5687-40E2-A2EA-40A9E7D07779}" srcOrd="0" destOrd="0" presId="urn:microsoft.com/office/officeart/2005/8/layout/hierarchy1"/>
    <dgm:cxn modelId="{AB01D11A-48A8-4143-BF53-4DB18BEAA34A}" type="presOf" srcId="{2B9F9735-FF4E-4391-9CBE-2262A7B3BF7A}" destId="{A8B628DE-D099-468C-9940-6E3F08E7DB73}" srcOrd="0" destOrd="0" presId="urn:microsoft.com/office/officeart/2005/8/layout/hierarchy1"/>
    <dgm:cxn modelId="{83A55AD0-F02D-4254-9BA2-C13CB4F2271C}" type="presOf" srcId="{99A0E33F-2FE0-487F-BC5D-D172108817A5}" destId="{4C744B07-CB55-4550-B622-5FE0646DC1C7}" srcOrd="0" destOrd="0" presId="urn:microsoft.com/office/officeart/2005/8/layout/hierarchy1"/>
    <dgm:cxn modelId="{CABF6AB3-22DA-43A0-8875-F70D38C84CCA}" type="presOf" srcId="{CCBEB838-B454-4855-9CDC-9BC6DFB8EEFF}" destId="{5FB088DF-5F9A-43CC-817C-625379914026}" srcOrd="0" destOrd="0" presId="urn:microsoft.com/office/officeart/2005/8/layout/hierarchy1"/>
    <dgm:cxn modelId="{DC7DC7D4-9F36-4AA8-BE67-262984BD96E5}" type="presOf" srcId="{648E9AA1-3A3B-498E-833B-A09B2DE30399}" destId="{79F0B59C-EB87-4E6E-8B20-F8EA31A16F18}" srcOrd="0" destOrd="0" presId="urn:microsoft.com/office/officeart/2005/8/layout/hierarchy1"/>
    <dgm:cxn modelId="{5D6E36A6-640E-4D16-A714-234EB8ED4925}" srcId="{648E9AA1-3A3B-498E-833B-A09B2DE30399}" destId="{2302123F-8604-4230-8E9A-5316D32EA0CA}" srcOrd="1" destOrd="0" parTransId="{2B9F9735-FF4E-4391-9CBE-2262A7B3BF7A}" sibTransId="{54AE4358-2015-46EC-AC3E-5EB48003AF6D}"/>
    <dgm:cxn modelId="{9D1381B3-2ED2-4D85-9ED5-487692F6F48F}" srcId="{3E1A4FC7-CD3F-4E8A-B1EF-E419EB60684C}" destId="{9C9B7277-84E9-4CE9-BDF5-B6B07B0ECCC4}" srcOrd="0" destOrd="0" parTransId="{E68678BC-D5DB-4A8C-9580-50A44FF51431}" sibTransId="{E2718663-842B-42C2-87E5-1004EA8A8AF1}"/>
    <dgm:cxn modelId="{FFD26C95-55CE-40BE-BDA4-016CF4F0AEDF}" type="presOf" srcId="{D2159235-882F-4C59-961E-1E1636AEB33A}" destId="{DA8AD99C-3559-4A5E-8407-5F9F1003F5C9}" srcOrd="0" destOrd="0" presId="urn:microsoft.com/office/officeart/2005/8/layout/hierarchy1"/>
    <dgm:cxn modelId="{F8202FEC-11D1-4CCF-991C-F95C25E6F084}" srcId="{3E617E8B-A2C9-4CB2-92EA-8ACEDC09F12C}" destId="{648E9AA1-3A3B-498E-833B-A09B2DE30399}" srcOrd="1" destOrd="0" parTransId="{5564554B-FD23-4566-B4B1-2F3A9A62A631}" sibTransId="{2FEF332C-87F3-41CD-A71B-53503FCD78D2}"/>
    <dgm:cxn modelId="{C61DF839-624E-47EC-9041-1AE656A5DFCC}" type="presOf" srcId="{E0DF1174-6D22-46E2-AF5C-BF56ACDB0C96}" destId="{5465EC22-4742-4599-86DA-6C72CC83AD5C}" srcOrd="0" destOrd="0" presId="urn:microsoft.com/office/officeart/2005/8/layout/hierarchy1"/>
    <dgm:cxn modelId="{DCD27383-4F77-47E9-9FB2-28504953CF28}" type="presOf" srcId="{162DCE01-E999-4BF9-A5CD-A1299B29ABB8}" destId="{AC2795DE-4EA7-46B4-B13E-B7427702631E}" srcOrd="0" destOrd="0" presId="urn:microsoft.com/office/officeart/2005/8/layout/hierarchy1"/>
    <dgm:cxn modelId="{E48DF821-D04F-497A-BF3F-6F37A0341F73}" type="presOf" srcId="{5564554B-FD23-4566-B4B1-2F3A9A62A631}" destId="{8219FD31-D15C-44AF-8B84-7B24074F78DC}" srcOrd="0" destOrd="0" presId="urn:microsoft.com/office/officeart/2005/8/layout/hierarchy1"/>
    <dgm:cxn modelId="{2BC621C2-A855-4917-8183-BB064CC0D721}" type="presOf" srcId="{E68678BC-D5DB-4A8C-9580-50A44FF51431}" destId="{D2B3D4F0-C5BD-4B47-8B5F-C3FC53BFE3C5}" srcOrd="0" destOrd="0" presId="urn:microsoft.com/office/officeart/2005/8/layout/hierarchy1"/>
    <dgm:cxn modelId="{15BABC27-323B-45E8-81ED-F821878D8723}" srcId="{EB31D381-4186-4480-8E28-82D3578C123C}" destId="{3FFD3266-E72A-4857-99B0-9AC4555B97DB}" srcOrd="1" destOrd="0" parTransId="{B950EC9F-0252-4352-B1D9-B0AF2DA58D22}" sibTransId="{25F889FB-7736-46FB-9300-7363BC185C36}"/>
    <dgm:cxn modelId="{B1732DFF-C30E-4228-8C3A-600D21D7B296}" srcId="{EB31D381-4186-4480-8E28-82D3578C123C}" destId="{3E1A4FC7-CD3F-4E8A-B1EF-E419EB60684C}" srcOrd="0" destOrd="0" parTransId="{B17E4B1D-AEAA-42D5-BD14-3B6B26792BEC}" sibTransId="{BC0F69E9-044B-487A-B5BA-7FECE5894571}"/>
    <dgm:cxn modelId="{EEACDCEC-D671-4544-9D5E-41A8E5D494FE}" type="presOf" srcId="{9C9B7277-84E9-4CE9-BDF5-B6B07B0ECCC4}" destId="{51F55795-722E-4806-85C2-C97803327055}" srcOrd="0" destOrd="0" presId="urn:microsoft.com/office/officeart/2005/8/layout/hierarchy1"/>
    <dgm:cxn modelId="{47F4BC12-B4BF-4897-8B67-A5F507DE77F3}" type="presOf" srcId="{D1D45180-4866-4069-9AC5-DA1E538AAED5}" destId="{C1E4B87A-B00F-4EC0-B355-5F0161E45B8C}" srcOrd="0" destOrd="0" presId="urn:microsoft.com/office/officeart/2005/8/layout/hierarchy1"/>
    <dgm:cxn modelId="{E4F4A4DF-52E4-40B7-8740-C57C525D57F8}" type="presOf" srcId="{FAD2A6AF-0FF4-4846-867F-FB5B76A2B93D}" destId="{1FFBAFF4-8ED3-40F8-9AFD-74666660813F}" srcOrd="0" destOrd="0" presId="urn:microsoft.com/office/officeart/2005/8/layout/hierarchy1"/>
    <dgm:cxn modelId="{6E88278E-2943-4F91-A9A7-DEE82C57654E}" type="presOf" srcId="{3E617E8B-A2C9-4CB2-92EA-8ACEDC09F12C}" destId="{02CE9960-349A-4992-9C28-A0B7B3998786}" srcOrd="0" destOrd="0" presId="urn:microsoft.com/office/officeart/2005/8/layout/hierarchy1"/>
    <dgm:cxn modelId="{7B97C1F8-BC13-4937-8D6F-12C9DAA6962B}" type="presOf" srcId="{B38CA8B8-1B07-4C01-8D7A-2FCD4C9E0E39}" destId="{2E2C6B62-A5CC-4D33-BDB4-9899B25E771B}" srcOrd="0" destOrd="0" presId="urn:microsoft.com/office/officeart/2005/8/layout/hierarchy1"/>
    <dgm:cxn modelId="{B350771B-8620-4D8B-B705-ADE15BBCCDBE}" srcId="{B38CA8B8-1B07-4C01-8D7A-2FCD4C9E0E39}" destId="{D2159235-882F-4C59-961E-1E1636AEB33A}" srcOrd="0" destOrd="0" parTransId="{162DCE01-E999-4BF9-A5CD-A1299B29ABB8}" sibTransId="{02F9B8C3-E8C4-4020-8BD6-9975F060BF57}"/>
    <dgm:cxn modelId="{CA32FC11-C150-4F15-AA2E-0FC4F29D9868}" type="presOf" srcId="{766164BE-64CA-4D24-8CBC-CBC1A61EEB8E}" destId="{6A19B5A0-13BC-4FA0-9428-3E484B5C3920}" srcOrd="0" destOrd="0" presId="urn:microsoft.com/office/officeart/2005/8/layout/hierarchy1"/>
    <dgm:cxn modelId="{E6870611-976F-4209-854B-CF547579AC4A}" srcId="{E0DF1174-6D22-46E2-AF5C-BF56ACDB0C96}" destId="{3E617E8B-A2C9-4CB2-92EA-8ACEDC09F12C}" srcOrd="0" destOrd="0" parTransId="{C61EC720-9920-4305-94F8-EA71F9001B7E}" sibTransId="{DECF62FE-2B44-4876-87D9-A328B239EBDD}"/>
    <dgm:cxn modelId="{6D8B4CFC-07CD-47BC-97E8-94DA37E2505C}" srcId="{3E1A4FC7-CD3F-4E8A-B1EF-E419EB60684C}" destId="{766164BE-64CA-4D24-8CBC-CBC1A61EEB8E}" srcOrd="1" destOrd="0" parTransId="{003ED198-D1B3-491D-90CC-DDEAFA4D6A29}" sibTransId="{126A7F05-3B1B-4153-87BD-3D96EEC9F47A}"/>
    <dgm:cxn modelId="{BA655519-8B06-4114-B06F-0F11C017257E}" type="presParOf" srcId="{5465EC22-4742-4599-86DA-6C72CC83AD5C}" destId="{AF1EFFE2-AE65-4935-9CAC-7D2DC61231C8}" srcOrd="0" destOrd="0" presId="urn:microsoft.com/office/officeart/2005/8/layout/hierarchy1"/>
    <dgm:cxn modelId="{3BD34DE8-F382-4220-8EEB-0A2DC4C8537C}" type="presParOf" srcId="{AF1EFFE2-AE65-4935-9CAC-7D2DC61231C8}" destId="{5AC0797D-AC16-4634-9F36-D418FA539EA6}" srcOrd="0" destOrd="0" presId="urn:microsoft.com/office/officeart/2005/8/layout/hierarchy1"/>
    <dgm:cxn modelId="{512AE46A-6063-48F5-9596-1512F63A6673}" type="presParOf" srcId="{5AC0797D-AC16-4634-9F36-D418FA539EA6}" destId="{83F64E3D-D898-44FB-B20E-A36896FC3342}" srcOrd="0" destOrd="0" presId="urn:microsoft.com/office/officeart/2005/8/layout/hierarchy1"/>
    <dgm:cxn modelId="{B6ADD6DF-9A2D-48BD-B17E-5992065060A2}" type="presParOf" srcId="{5AC0797D-AC16-4634-9F36-D418FA539EA6}" destId="{02CE9960-349A-4992-9C28-A0B7B3998786}" srcOrd="1" destOrd="0" presId="urn:microsoft.com/office/officeart/2005/8/layout/hierarchy1"/>
    <dgm:cxn modelId="{92647F4A-B55E-495A-B0F0-C2FD48470961}" type="presParOf" srcId="{AF1EFFE2-AE65-4935-9CAC-7D2DC61231C8}" destId="{76D49459-A3FD-40C6-BA99-F5A5057CAC85}" srcOrd="1" destOrd="0" presId="urn:microsoft.com/office/officeart/2005/8/layout/hierarchy1"/>
    <dgm:cxn modelId="{D4EDAE71-BF28-4CDA-B996-ADF296143990}" type="presParOf" srcId="{76D49459-A3FD-40C6-BA99-F5A5057CAC85}" destId="{4C744B07-CB55-4550-B622-5FE0646DC1C7}" srcOrd="0" destOrd="0" presId="urn:microsoft.com/office/officeart/2005/8/layout/hierarchy1"/>
    <dgm:cxn modelId="{F4AF99CE-171C-4A52-A2C7-530C8A433736}" type="presParOf" srcId="{76D49459-A3FD-40C6-BA99-F5A5057CAC85}" destId="{1EEB880F-30B8-4ED2-A510-218F07352B1D}" srcOrd="1" destOrd="0" presId="urn:microsoft.com/office/officeart/2005/8/layout/hierarchy1"/>
    <dgm:cxn modelId="{CB0F4E33-4FD4-4189-A51E-A52059E988B4}" type="presParOf" srcId="{1EEB880F-30B8-4ED2-A510-218F07352B1D}" destId="{0C3E3283-3C7F-446E-A321-2A29A8BA9552}" srcOrd="0" destOrd="0" presId="urn:microsoft.com/office/officeart/2005/8/layout/hierarchy1"/>
    <dgm:cxn modelId="{720B52F9-39E5-45B5-8051-C3D26FCC2BCC}" type="presParOf" srcId="{0C3E3283-3C7F-446E-A321-2A29A8BA9552}" destId="{EBFF440A-7389-4D5E-9D30-C3256579B9F2}" srcOrd="0" destOrd="0" presId="urn:microsoft.com/office/officeart/2005/8/layout/hierarchy1"/>
    <dgm:cxn modelId="{7B5F10AE-74B2-4E3C-B53C-C95A2EF92D19}" type="presParOf" srcId="{0C3E3283-3C7F-446E-A321-2A29A8BA9552}" destId="{A8154592-C641-4B5E-A6E2-D7379217D934}" srcOrd="1" destOrd="0" presId="urn:microsoft.com/office/officeart/2005/8/layout/hierarchy1"/>
    <dgm:cxn modelId="{CA8A9A38-A382-4334-88F6-27233748E8C1}" type="presParOf" srcId="{1EEB880F-30B8-4ED2-A510-218F07352B1D}" destId="{F2041F51-F6CF-4A0D-AB0B-6FE0F85C1156}" srcOrd="1" destOrd="0" presId="urn:microsoft.com/office/officeart/2005/8/layout/hierarchy1"/>
    <dgm:cxn modelId="{A7302F0B-6416-4C6F-A20B-BF328AF15564}" type="presParOf" srcId="{F2041F51-F6CF-4A0D-AB0B-6FE0F85C1156}" destId="{796C3961-3BA2-40F2-8675-A2F56C353564}" srcOrd="0" destOrd="0" presId="urn:microsoft.com/office/officeart/2005/8/layout/hierarchy1"/>
    <dgm:cxn modelId="{1ABB0724-E244-458D-A443-7532C1C7FDDE}" type="presParOf" srcId="{F2041F51-F6CF-4A0D-AB0B-6FE0F85C1156}" destId="{5EE0719F-BB73-4ED6-B2E1-30D3CB0B0AD7}" srcOrd="1" destOrd="0" presId="urn:microsoft.com/office/officeart/2005/8/layout/hierarchy1"/>
    <dgm:cxn modelId="{E339CE0D-60B3-40C7-960D-4576A6329965}" type="presParOf" srcId="{5EE0719F-BB73-4ED6-B2E1-30D3CB0B0AD7}" destId="{45F19C15-3527-45FA-806B-6742FF3ECDAB}" srcOrd="0" destOrd="0" presId="urn:microsoft.com/office/officeart/2005/8/layout/hierarchy1"/>
    <dgm:cxn modelId="{81EDF3C1-AB13-49CE-9246-42999F3CF9F9}" type="presParOf" srcId="{45F19C15-3527-45FA-806B-6742FF3ECDAB}" destId="{ACF608C1-86DB-4BD3-83A8-DCE57D263BEF}" srcOrd="0" destOrd="0" presId="urn:microsoft.com/office/officeart/2005/8/layout/hierarchy1"/>
    <dgm:cxn modelId="{AE3B57B8-BF7D-45BA-9C2E-E5C729A039A6}" type="presParOf" srcId="{45F19C15-3527-45FA-806B-6742FF3ECDAB}" destId="{030E434E-B4C7-4D7B-95B5-6A2ED1F4F99C}" srcOrd="1" destOrd="0" presId="urn:microsoft.com/office/officeart/2005/8/layout/hierarchy1"/>
    <dgm:cxn modelId="{734EA95B-BAC4-492A-ABCF-A86B97FBDCAB}" type="presParOf" srcId="{5EE0719F-BB73-4ED6-B2E1-30D3CB0B0AD7}" destId="{36F3F5A0-6750-4DF8-9199-5CCF88188288}" srcOrd="1" destOrd="0" presId="urn:microsoft.com/office/officeart/2005/8/layout/hierarchy1"/>
    <dgm:cxn modelId="{4871DCED-F315-49A3-A9F6-D33FA3DB8EBE}" type="presParOf" srcId="{36F3F5A0-6750-4DF8-9199-5CCF88188288}" destId="{D2B3D4F0-C5BD-4B47-8B5F-C3FC53BFE3C5}" srcOrd="0" destOrd="0" presId="urn:microsoft.com/office/officeart/2005/8/layout/hierarchy1"/>
    <dgm:cxn modelId="{30EBE435-B23E-4560-BC35-53EDA39E3CDB}" type="presParOf" srcId="{36F3F5A0-6750-4DF8-9199-5CCF88188288}" destId="{DF17D329-3D84-4B06-9FBE-354DF24FD829}" srcOrd="1" destOrd="0" presId="urn:microsoft.com/office/officeart/2005/8/layout/hierarchy1"/>
    <dgm:cxn modelId="{2294F068-D4C5-4B57-8D22-4ED1D74D8E03}" type="presParOf" srcId="{DF17D329-3D84-4B06-9FBE-354DF24FD829}" destId="{BA22CA53-DD04-41DB-96D8-23FA06B52220}" srcOrd="0" destOrd="0" presId="urn:microsoft.com/office/officeart/2005/8/layout/hierarchy1"/>
    <dgm:cxn modelId="{E5E4AAEA-9F3A-42B2-9634-644302C3BCB5}" type="presParOf" srcId="{BA22CA53-DD04-41DB-96D8-23FA06B52220}" destId="{73DBE3A8-88D2-48BA-B9CC-89EFB9519F29}" srcOrd="0" destOrd="0" presId="urn:microsoft.com/office/officeart/2005/8/layout/hierarchy1"/>
    <dgm:cxn modelId="{68949FB1-3675-4FDD-ACDF-006FF9D90514}" type="presParOf" srcId="{BA22CA53-DD04-41DB-96D8-23FA06B52220}" destId="{51F55795-722E-4806-85C2-C97803327055}" srcOrd="1" destOrd="0" presId="urn:microsoft.com/office/officeart/2005/8/layout/hierarchy1"/>
    <dgm:cxn modelId="{03FC04CC-0187-4FFA-B379-4604D29BEEF9}" type="presParOf" srcId="{DF17D329-3D84-4B06-9FBE-354DF24FD829}" destId="{495B2564-B0C0-4E1F-B86E-8BC2A19FB94E}" srcOrd="1" destOrd="0" presId="urn:microsoft.com/office/officeart/2005/8/layout/hierarchy1"/>
    <dgm:cxn modelId="{97EF0AA8-59E6-411E-BA32-16BB35773719}" type="presParOf" srcId="{36F3F5A0-6750-4DF8-9199-5CCF88188288}" destId="{C2356C3F-5687-40E2-A2EA-40A9E7D07779}" srcOrd="2" destOrd="0" presId="urn:microsoft.com/office/officeart/2005/8/layout/hierarchy1"/>
    <dgm:cxn modelId="{5D9AA89A-0B8A-423F-B4C9-5AB388D1BC6F}" type="presParOf" srcId="{36F3F5A0-6750-4DF8-9199-5CCF88188288}" destId="{534D1532-B748-47BE-8A4C-BB3056B27214}" srcOrd="3" destOrd="0" presId="urn:microsoft.com/office/officeart/2005/8/layout/hierarchy1"/>
    <dgm:cxn modelId="{EDF225E4-11A4-4759-9896-C562F6B36F74}" type="presParOf" srcId="{534D1532-B748-47BE-8A4C-BB3056B27214}" destId="{9E422A27-CAB0-4716-817B-346397AC9C8F}" srcOrd="0" destOrd="0" presId="urn:microsoft.com/office/officeart/2005/8/layout/hierarchy1"/>
    <dgm:cxn modelId="{DEE33790-AA36-486D-8AA7-91E9B323A84F}" type="presParOf" srcId="{9E422A27-CAB0-4716-817B-346397AC9C8F}" destId="{5C07C4DF-7F03-45AE-A9C6-C8A0AF5FB1B3}" srcOrd="0" destOrd="0" presId="urn:microsoft.com/office/officeart/2005/8/layout/hierarchy1"/>
    <dgm:cxn modelId="{4FD96142-CC5F-48AE-BF78-969A4E79150E}" type="presParOf" srcId="{9E422A27-CAB0-4716-817B-346397AC9C8F}" destId="{6A19B5A0-13BC-4FA0-9428-3E484B5C3920}" srcOrd="1" destOrd="0" presId="urn:microsoft.com/office/officeart/2005/8/layout/hierarchy1"/>
    <dgm:cxn modelId="{A1761EAA-EB64-4668-8BF2-69E1D2CDB20D}" type="presParOf" srcId="{534D1532-B748-47BE-8A4C-BB3056B27214}" destId="{4E8ED02A-8B5F-4935-9652-3FBD00C2F508}" srcOrd="1" destOrd="0" presId="urn:microsoft.com/office/officeart/2005/8/layout/hierarchy1"/>
    <dgm:cxn modelId="{71D70983-40B4-4D63-AC7E-3D25A08706E7}" type="presParOf" srcId="{F2041F51-F6CF-4A0D-AB0B-6FE0F85C1156}" destId="{BCCC0EC4-D896-432A-BE97-3AD6F26C79C7}" srcOrd="2" destOrd="0" presId="urn:microsoft.com/office/officeart/2005/8/layout/hierarchy1"/>
    <dgm:cxn modelId="{6683981B-A72D-4B65-B8C0-132C4535BDE3}" type="presParOf" srcId="{F2041F51-F6CF-4A0D-AB0B-6FE0F85C1156}" destId="{BD028273-EF76-4750-A63A-4AED6C0473A0}" srcOrd="3" destOrd="0" presId="urn:microsoft.com/office/officeart/2005/8/layout/hierarchy1"/>
    <dgm:cxn modelId="{7A36C9A5-6D00-46CD-9B71-FE9523BE156D}" type="presParOf" srcId="{BD028273-EF76-4750-A63A-4AED6C0473A0}" destId="{A2636BCA-B187-466E-8D6F-2B31C9292B77}" srcOrd="0" destOrd="0" presId="urn:microsoft.com/office/officeart/2005/8/layout/hierarchy1"/>
    <dgm:cxn modelId="{8CCB2136-101F-4DF8-9246-028E667A6658}" type="presParOf" srcId="{A2636BCA-B187-466E-8D6F-2B31C9292B77}" destId="{18EF1F7A-55F5-4804-877B-4CB7D731E429}" srcOrd="0" destOrd="0" presId="urn:microsoft.com/office/officeart/2005/8/layout/hierarchy1"/>
    <dgm:cxn modelId="{1081A66D-566E-40B3-8E16-E2D92234F03A}" type="presParOf" srcId="{A2636BCA-B187-466E-8D6F-2B31C9292B77}" destId="{8E3CD7EA-8C21-45C3-AD3D-9AC8EFE85E93}" srcOrd="1" destOrd="0" presId="urn:microsoft.com/office/officeart/2005/8/layout/hierarchy1"/>
    <dgm:cxn modelId="{4FBC5C15-1285-4D17-9FB9-B93D81BDF198}" type="presParOf" srcId="{BD028273-EF76-4750-A63A-4AED6C0473A0}" destId="{31E7AEC7-B344-49C6-A679-F7632FFA1B05}" srcOrd="1" destOrd="0" presId="urn:microsoft.com/office/officeart/2005/8/layout/hierarchy1"/>
    <dgm:cxn modelId="{E39EF992-297C-40CB-A917-5CF9C7333AED}" type="presParOf" srcId="{76D49459-A3FD-40C6-BA99-F5A5057CAC85}" destId="{8219FD31-D15C-44AF-8B84-7B24074F78DC}" srcOrd="2" destOrd="0" presId="urn:microsoft.com/office/officeart/2005/8/layout/hierarchy1"/>
    <dgm:cxn modelId="{4EB296BE-FC7C-4FE2-8DA3-866B9DB53581}" type="presParOf" srcId="{76D49459-A3FD-40C6-BA99-F5A5057CAC85}" destId="{79AB547A-3730-48E3-931D-3E99680A3B2A}" srcOrd="3" destOrd="0" presId="urn:microsoft.com/office/officeart/2005/8/layout/hierarchy1"/>
    <dgm:cxn modelId="{FC4D3A7F-FEA9-40CF-AEA5-18305E0A846D}" type="presParOf" srcId="{79AB547A-3730-48E3-931D-3E99680A3B2A}" destId="{9014DB19-B688-4768-8FE4-45E119391927}" srcOrd="0" destOrd="0" presId="urn:microsoft.com/office/officeart/2005/8/layout/hierarchy1"/>
    <dgm:cxn modelId="{CCE2E914-5506-4C8E-BBF0-18C59F5DACFC}" type="presParOf" srcId="{9014DB19-B688-4768-8FE4-45E119391927}" destId="{BA5ECDAC-E971-4376-9B3F-62ADDF9E4EA7}" srcOrd="0" destOrd="0" presId="urn:microsoft.com/office/officeart/2005/8/layout/hierarchy1"/>
    <dgm:cxn modelId="{610A77B2-FCC0-4D0A-9DD2-DD3FEFAB9D7B}" type="presParOf" srcId="{9014DB19-B688-4768-8FE4-45E119391927}" destId="{79F0B59C-EB87-4E6E-8B20-F8EA31A16F18}" srcOrd="1" destOrd="0" presId="urn:microsoft.com/office/officeart/2005/8/layout/hierarchy1"/>
    <dgm:cxn modelId="{AE1869F1-263D-4F92-BA40-A78554E2C08D}" type="presParOf" srcId="{79AB547A-3730-48E3-931D-3E99680A3B2A}" destId="{2C7DD3DF-0F08-4CC4-82D1-302636FA1525}" srcOrd="1" destOrd="0" presId="urn:microsoft.com/office/officeart/2005/8/layout/hierarchy1"/>
    <dgm:cxn modelId="{7499836F-2FC8-4BD3-9161-A9C40FF79C3C}" type="presParOf" srcId="{2C7DD3DF-0F08-4CC4-82D1-302636FA1525}" destId="{1FFBAFF4-8ED3-40F8-9AFD-74666660813F}" srcOrd="0" destOrd="0" presId="urn:microsoft.com/office/officeart/2005/8/layout/hierarchy1"/>
    <dgm:cxn modelId="{89873912-2C64-450A-AE7C-35531295389C}" type="presParOf" srcId="{2C7DD3DF-0F08-4CC4-82D1-302636FA1525}" destId="{DF856902-020D-4CB1-9725-BA4C16ED71FB}" srcOrd="1" destOrd="0" presId="urn:microsoft.com/office/officeart/2005/8/layout/hierarchy1"/>
    <dgm:cxn modelId="{05A6A108-4CF0-4C96-B6C1-E8B8C3622110}" type="presParOf" srcId="{DF856902-020D-4CB1-9725-BA4C16ED71FB}" destId="{6C2BB7FB-578C-47F8-9515-E3819EA0A5A7}" srcOrd="0" destOrd="0" presId="urn:microsoft.com/office/officeart/2005/8/layout/hierarchy1"/>
    <dgm:cxn modelId="{0F475CCA-8475-4630-A69C-6F2BBF6406DA}" type="presParOf" srcId="{6C2BB7FB-578C-47F8-9515-E3819EA0A5A7}" destId="{1F31FC72-14AC-4FD9-AB14-3EBE5782F099}" srcOrd="0" destOrd="0" presId="urn:microsoft.com/office/officeart/2005/8/layout/hierarchy1"/>
    <dgm:cxn modelId="{DBBA6A5A-D46F-40E1-A529-4D256E91A211}" type="presParOf" srcId="{6C2BB7FB-578C-47F8-9515-E3819EA0A5A7}" destId="{5FB088DF-5F9A-43CC-817C-625379914026}" srcOrd="1" destOrd="0" presId="urn:microsoft.com/office/officeart/2005/8/layout/hierarchy1"/>
    <dgm:cxn modelId="{B5A77B3A-9C73-4108-B8AA-738B7558F3A2}" type="presParOf" srcId="{DF856902-020D-4CB1-9725-BA4C16ED71FB}" destId="{809E4976-5F42-47E8-89FA-A73404695D6D}" srcOrd="1" destOrd="0" presId="urn:microsoft.com/office/officeart/2005/8/layout/hierarchy1"/>
    <dgm:cxn modelId="{0AA30FB0-F633-4C8E-9C9B-F75EAE5CAB7D}" type="presParOf" srcId="{2C7DD3DF-0F08-4CC4-82D1-302636FA1525}" destId="{A8B628DE-D099-468C-9940-6E3F08E7DB73}" srcOrd="2" destOrd="0" presId="urn:microsoft.com/office/officeart/2005/8/layout/hierarchy1"/>
    <dgm:cxn modelId="{4CD39175-5CD0-4463-9519-EE58A7506279}" type="presParOf" srcId="{2C7DD3DF-0F08-4CC4-82D1-302636FA1525}" destId="{45E590C9-0812-42F9-A96A-6AD3B9E80591}" srcOrd="3" destOrd="0" presId="urn:microsoft.com/office/officeart/2005/8/layout/hierarchy1"/>
    <dgm:cxn modelId="{2D9575DF-9712-4CE1-A9D8-BCA8105FFF63}" type="presParOf" srcId="{45E590C9-0812-42F9-A96A-6AD3B9E80591}" destId="{A884ECAC-C179-49C5-A389-AB25E6A58EE9}" srcOrd="0" destOrd="0" presId="urn:microsoft.com/office/officeart/2005/8/layout/hierarchy1"/>
    <dgm:cxn modelId="{11001CFC-ABCF-4CAF-8C86-774E3267474D}" type="presParOf" srcId="{A884ECAC-C179-49C5-A389-AB25E6A58EE9}" destId="{3EC2D1D9-E392-4B51-99D0-D398FD0DA0F4}" srcOrd="0" destOrd="0" presId="urn:microsoft.com/office/officeart/2005/8/layout/hierarchy1"/>
    <dgm:cxn modelId="{A5074859-3709-41F9-909E-6389796D300B}" type="presParOf" srcId="{A884ECAC-C179-49C5-A389-AB25E6A58EE9}" destId="{6288F780-E32A-4085-9D83-FF88642455FE}" srcOrd="1" destOrd="0" presId="urn:microsoft.com/office/officeart/2005/8/layout/hierarchy1"/>
    <dgm:cxn modelId="{3EAB91CB-E655-4DB9-BEC9-82E2832D2815}" type="presParOf" srcId="{45E590C9-0812-42F9-A96A-6AD3B9E80591}" destId="{3DD9086E-9B7D-48D1-891E-AA57023217E1}" srcOrd="1" destOrd="0" presId="urn:microsoft.com/office/officeart/2005/8/layout/hierarchy1"/>
    <dgm:cxn modelId="{C14056B2-7346-4E74-AE02-6236BFCBCFAE}" type="presParOf" srcId="{76D49459-A3FD-40C6-BA99-F5A5057CAC85}" destId="{C1E4B87A-B00F-4EC0-B355-5F0161E45B8C}" srcOrd="4" destOrd="0" presId="urn:microsoft.com/office/officeart/2005/8/layout/hierarchy1"/>
    <dgm:cxn modelId="{2738F2E8-6F7B-4601-A503-1816F8A38E71}" type="presParOf" srcId="{76D49459-A3FD-40C6-BA99-F5A5057CAC85}" destId="{F7E26156-43EE-42A3-9B0C-554ED1BF802C}" srcOrd="5" destOrd="0" presId="urn:microsoft.com/office/officeart/2005/8/layout/hierarchy1"/>
    <dgm:cxn modelId="{924CE212-3D54-4123-8016-25A05C077C22}" type="presParOf" srcId="{F7E26156-43EE-42A3-9B0C-554ED1BF802C}" destId="{E20BA876-EABF-4652-8879-EF263432CE07}" srcOrd="0" destOrd="0" presId="urn:microsoft.com/office/officeart/2005/8/layout/hierarchy1"/>
    <dgm:cxn modelId="{C96B9859-3CE4-4356-9903-72FE83083D0E}" type="presParOf" srcId="{E20BA876-EABF-4652-8879-EF263432CE07}" destId="{EFF681F7-79B0-4D02-885D-D7B3A1A2D6E7}" srcOrd="0" destOrd="0" presId="urn:microsoft.com/office/officeart/2005/8/layout/hierarchy1"/>
    <dgm:cxn modelId="{6012004D-5D07-4852-A4A1-BB9A644145AF}" type="presParOf" srcId="{E20BA876-EABF-4652-8879-EF263432CE07}" destId="{2E2C6B62-A5CC-4D33-BDB4-9899B25E771B}" srcOrd="1" destOrd="0" presId="urn:microsoft.com/office/officeart/2005/8/layout/hierarchy1"/>
    <dgm:cxn modelId="{1187DD62-D356-4F69-A317-04BC31F9F1A8}" type="presParOf" srcId="{F7E26156-43EE-42A3-9B0C-554ED1BF802C}" destId="{B66C6A6D-205D-47CB-AF90-A8DEE7E17266}" srcOrd="1" destOrd="0" presId="urn:microsoft.com/office/officeart/2005/8/layout/hierarchy1"/>
    <dgm:cxn modelId="{D561D36E-E7FB-4F07-BB6B-BD0FE073F782}" type="presParOf" srcId="{B66C6A6D-205D-47CB-AF90-A8DEE7E17266}" destId="{AC2795DE-4EA7-46B4-B13E-B7427702631E}" srcOrd="0" destOrd="0" presId="urn:microsoft.com/office/officeart/2005/8/layout/hierarchy1"/>
    <dgm:cxn modelId="{55AFC698-4B1D-45FA-AD0E-9B2638ACBC6B}" type="presParOf" srcId="{B66C6A6D-205D-47CB-AF90-A8DEE7E17266}" destId="{3B327F1B-BEE4-4831-98B9-BE20699E5912}" srcOrd="1" destOrd="0" presId="urn:microsoft.com/office/officeart/2005/8/layout/hierarchy1"/>
    <dgm:cxn modelId="{0743952B-D0D2-4F68-91DB-192EDD1E446C}" type="presParOf" srcId="{3B327F1B-BEE4-4831-98B9-BE20699E5912}" destId="{B4CE3D0E-ACF4-45BF-91BB-ABEE41AC653C}" srcOrd="0" destOrd="0" presId="urn:microsoft.com/office/officeart/2005/8/layout/hierarchy1"/>
    <dgm:cxn modelId="{5F722DC5-F36A-48DA-B8F0-D8C9D2B7FA61}" type="presParOf" srcId="{B4CE3D0E-ACF4-45BF-91BB-ABEE41AC653C}" destId="{E11481F8-F88A-440B-8918-BA6D26778C43}" srcOrd="0" destOrd="0" presId="urn:microsoft.com/office/officeart/2005/8/layout/hierarchy1"/>
    <dgm:cxn modelId="{56537370-3314-4C11-8E73-87B61D2142BD}" type="presParOf" srcId="{B4CE3D0E-ACF4-45BF-91BB-ABEE41AC653C}" destId="{DA8AD99C-3559-4A5E-8407-5F9F1003F5C9}" srcOrd="1" destOrd="0" presId="urn:microsoft.com/office/officeart/2005/8/layout/hierarchy1"/>
    <dgm:cxn modelId="{F5FEC7B6-3F37-4ADA-8C9F-083198B5E531}" type="presParOf" srcId="{3B327F1B-BEE4-4831-98B9-BE20699E5912}" destId="{5F3483CA-050E-4642-AF3B-C22AAE14FB4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5605A-7FB2-4BFD-B9FD-C8106BDC53EA}">
      <dsp:nvSpPr>
        <dsp:cNvPr id="0" name=""/>
        <dsp:cNvSpPr/>
      </dsp:nvSpPr>
      <dsp:spPr>
        <a:xfrm>
          <a:off x="0" y="0"/>
          <a:ext cx="5258072" cy="822960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La seguridad interna</a:t>
          </a:r>
          <a:endParaRPr lang="en-US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104" y="24104"/>
        <a:ext cx="4273747" cy="774752"/>
      </dsp:txXfrm>
    </dsp:sp>
    <dsp:sp modelId="{67DB9881-AE1C-43AB-AC03-C2523CD6C193}">
      <dsp:nvSpPr>
        <dsp:cNvPr id="0" name=""/>
        <dsp:cNvSpPr/>
      </dsp:nvSpPr>
      <dsp:spPr>
        <a:xfrm>
          <a:off x="392648" y="937260"/>
          <a:ext cx="5258072" cy="822960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Las medidas económicas</a:t>
          </a:r>
          <a:endParaRPr lang="en-US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6752" y="961364"/>
        <a:ext cx="4282291" cy="774752"/>
      </dsp:txXfrm>
    </dsp:sp>
    <dsp:sp modelId="{38A9B252-6C93-4A55-8219-E0FFE7F9F0CC}">
      <dsp:nvSpPr>
        <dsp:cNvPr id="0" name=""/>
        <dsp:cNvSpPr/>
      </dsp:nvSpPr>
      <dsp:spPr>
        <a:xfrm>
          <a:off x="785296" y="1874520"/>
          <a:ext cx="5258072" cy="822960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El paro de transportistas</a:t>
          </a:r>
          <a:endParaRPr lang="en-US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9400" y="1898624"/>
        <a:ext cx="4282291" cy="774752"/>
      </dsp:txXfrm>
    </dsp:sp>
    <dsp:sp modelId="{A78D6FC6-AD3F-464E-84BE-3A46CDDE5747}">
      <dsp:nvSpPr>
        <dsp:cNvPr id="0" name=""/>
        <dsp:cNvSpPr/>
      </dsp:nvSpPr>
      <dsp:spPr>
        <a:xfrm>
          <a:off x="1177944" y="2811780"/>
          <a:ext cx="5258072" cy="822960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El paro indígena</a:t>
          </a:r>
          <a:endParaRPr lang="en-US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2048" y="2835884"/>
        <a:ext cx="4282291" cy="774752"/>
      </dsp:txXfrm>
    </dsp:sp>
    <dsp:sp modelId="{92DE1BD1-3EEA-4648-9F80-597159054943}">
      <dsp:nvSpPr>
        <dsp:cNvPr id="0" name=""/>
        <dsp:cNvSpPr/>
      </dsp:nvSpPr>
      <dsp:spPr>
        <a:xfrm>
          <a:off x="1570592" y="3749040"/>
          <a:ext cx="5258072" cy="822960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Gobierno de </a:t>
          </a:r>
          <a:r>
            <a:rPr lang="es-EC" sz="2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Lenín</a:t>
          </a:r>
          <a:r>
            <a:rPr lang="es-EC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Moreno, cede y logra un acuerdo con los indígenas </a:t>
          </a:r>
          <a:endParaRPr lang="en-US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94696" y="3773144"/>
        <a:ext cx="4282291" cy="774752"/>
      </dsp:txXfrm>
    </dsp:sp>
    <dsp:sp modelId="{4B8B865B-D56E-4353-BDC3-25BB2C8D307D}">
      <dsp:nvSpPr>
        <dsp:cNvPr id="0" name=""/>
        <dsp:cNvSpPr/>
      </dsp:nvSpPr>
      <dsp:spPr>
        <a:xfrm>
          <a:off x="4723148" y="601217"/>
          <a:ext cx="534924" cy="5349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43506" y="601217"/>
        <a:ext cx="294208" cy="402530"/>
      </dsp:txXfrm>
    </dsp:sp>
    <dsp:sp modelId="{7A0E999E-F8F9-4DE8-B6A8-0525BBE06819}">
      <dsp:nvSpPr>
        <dsp:cNvPr id="0" name=""/>
        <dsp:cNvSpPr/>
      </dsp:nvSpPr>
      <dsp:spPr>
        <a:xfrm>
          <a:off x="5115796" y="1538478"/>
          <a:ext cx="534924" cy="5349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36154" y="1538478"/>
        <a:ext cx="294208" cy="402530"/>
      </dsp:txXfrm>
    </dsp:sp>
    <dsp:sp modelId="{2EFC5E27-E23B-4250-B37B-0B9D8B091FE1}">
      <dsp:nvSpPr>
        <dsp:cNvPr id="0" name=""/>
        <dsp:cNvSpPr/>
      </dsp:nvSpPr>
      <dsp:spPr>
        <a:xfrm>
          <a:off x="5508444" y="2462022"/>
          <a:ext cx="534924" cy="5349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28802" y="2462022"/>
        <a:ext cx="294208" cy="402530"/>
      </dsp:txXfrm>
    </dsp:sp>
    <dsp:sp modelId="{53206D13-E650-4E46-8850-C8D86BEADC63}">
      <dsp:nvSpPr>
        <dsp:cNvPr id="0" name=""/>
        <dsp:cNvSpPr/>
      </dsp:nvSpPr>
      <dsp:spPr>
        <a:xfrm>
          <a:off x="5901092" y="3408426"/>
          <a:ext cx="534924" cy="5349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21450" y="3408426"/>
        <a:ext cx="294208" cy="402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0FA12-0A03-47C9-A90E-A9A702E34DED}">
      <dsp:nvSpPr>
        <dsp:cNvPr id="0" name=""/>
        <dsp:cNvSpPr/>
      </dsp:nvSpPr>
      <dsp:spPr>
        <a:xfrm>
          <a:off x="0" y="870602"/>
          <a:ext cx="5463503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66568-78C8-418E-9BA2-C1A1AAD7ABE1}">
      <dsp:nvSpPr>
        <dsp:cNvPr id="0" name=""/>
        <dsp:cNvSpPr/>
      </dsp:nvSpPr>
      <dsp:spPr>
        <a:xfrm>
          <a:off x="260294" y="14153"/>
          <a:ext cx="3824452" cy="1269728"/>
        </a:xfrm>
        <a:prstGeom prst="round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44555" tIns="0" rIns="14455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TIPOS DE INVESTIGACIÓN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Investigación analítica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Investigación de campo</a:t>
          </a:r>
          <a:endParaRPr lang="en-US" sz="20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0294" y="14153"/>
        <a:ext cx="3824452" cy="1269728"/>
      </dsp:txXfrm>
    </dsp:sp>
    <dsp:sp modelId="{57497AB9-071E-4722-9C95-82EE41A4F63D}">
      <dsp:nvSpPr>
        <dsp:cNvPr id="0" name=""/>
        <dsp:cNvSpPr/>
      </dsp:nvSpPr>
      <dsp:spPr>
        <a:xfrm>
          <a:off x="0" y="2140682"/>
          <a:ext cx="5463503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C44264-3C08-4331-B103-F86CB2F4EAF0}">
      <dsp:nvSpPr>
        <dsp:cNvPr id="0" name=""/>
        <dsp:cNvSpPr/>
      </dsp:nvSpPr>
      <dsp:spPr>
        <a:xfrm>
          <a:off x="273175" y="1727402"/>
          <a:ext cx="3824452" cy="826560"/>
        </a:xfrm>
        <a:prstGeom prst="round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44555" tIns="0" rIns="14455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MÉTODOS DE INVESTIGACIÓN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s-EC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Método analítico</a:t>
          </a:r>
          <a:endParaRPr lang="en-US" sz="1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3175" y="1727402"/>
        <a:ext cx="3824452" cy="826560"/>
      </dsp:txXfrm>
    </dsp:sp>
    <dsp:sp modelId="{3BC6236A-4775-49FB-AB1F-6F21A60665F2}">
      <dsp:nvSpPr>
        <dsp:cNvPr id="0" name=""/>
        <dsp:cNvSpPr/>
      </dsp:nvSpPr>
      <dsp:spPr>
        <a:xfrm>
          <a:off x="0" y="4072737"/>
          <a:ext cx="5463503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22E4D-8C89-4CD0-B171-19FA2F355E5D}">
      <dsp:nvSpPr>
        <dsp:cNvPr id="0" name=""/>
        <dsp:cNvSpPr/>
      </dsp:nvSpPr>
      <dsp:spPr>
        <a:xfrm>
          <a:off x="273175" y="2997482"/>
          <a:ext cx="3824452" cy="1488535"/>
        </a:xfrm>
        <a:prstGeom prst="round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44555" tIns="0" rIns="14455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TÉCNICAS DE RECOPILACIÓN DE DATOS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Encuesta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Entrevistas</a:t>
          </a:r>
          <a:endParaRPr lang="en-US" sz="18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3175" y="2997482"/>
        <a:ext cx="3824452" cy="14885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66B34-EDED-419F-8232-C7B3754D46D3}">
      <dsp:nvSpPr>
        <dsp:cNvPr id="0" name=""/>
        <dsp:cNvSpPr/>
      </dsp:nvSpPr>
      <dsp:spPr>
        <a:xfrm>
          <a:off x="0" y="4163012"/>
          <a:ext cx="5482150" cy="1366073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Definir estrategias alternativas de cooperación durante la ejecución de las operaciones de respuesta a crisis en apoyo a la Policía Nacional.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163012"/>
        <a:ext cx="5482150" cy="1366073"/>
      </dsp:txXfrm>
    </dsp:sp>
    <dsp:sp modelId="{51B93499-DBD6-4BED-8C87-721EC977CA4A}">
      <dsp:nvSpPr>
        <dsp:cNvPr id="0" name=""/>
        <dsp:cNvSpPr/>
      </dsp:nvSpPr>
      <dsp:spPr>
        <a:xfrm rot="10800000">
          <a:off x="0" y="2227947"/>
          <a:ext cx="5482150" cy="2101020"/>
        </a:xfrm>
        <a:prstGeom prst="upArrowCallou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Realizar un análisis de escenarios en las operaciones de seguridad de ámbito interno en apoyo a la Policía Nacional en los momentos de grave conmoción interna en el paro de octubre del 2019, en base a la aplicación de instrumentos de investigación que permitan establecer una matriz FODA.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2227947"/>
        <a:ext cx="5482150" cy="1365180"/>
      </dsp:txXfrm>
    </dsp:sp>
    <dsp:sp modelId="{32500D35-01A8-4C11-9F33-0720189B06B6}">
      <dsp:nvSpPr>
        <dsp:cNvPr id="0" name=""/>
        <dsp:cNvSpPr/>
      </dsp:nvSpPr>
      <dsp:spPr>
        <a:xfrm rot="10800000">
          <a:off x="0" y="198704"/>
          <a:ext cx="5482150" cy="2101020"/>
        </a:xfrm>
        <a:prstGeom prst="upArrowCallou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Establecer un marco teórico, a través de documentos que contribuya al desarrollo del estudio.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198704"/>
        <a:ext cx="5482150" cy="13651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795DE-4EA7-46B4-B13E-B7427702631E}">
      <dsp:nvSpPr>
        <dsp:cNvPr id="0" name=""/>
        <dsp:cNvSpPr/>
      </dsp:nvSpPr>
      <dsp:spPr>
        <a:xfrm>
          <a:off x="7654339" y="1852927"/>
          <a:ext cx="91440" cy="3448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48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4B87A-B00F-4EC0-B355-5F0161E45B8C}">
      <dsp:nvSpPr>
        <dsp:cNvPr id="0" name=""/>
        <dsp:cNvSpPr/>
      </dsp:nvSpPr>
      <dsp:spPr>
        <a:xfrm>
          <a:off x="5163691" y="755042"/>
          <a:ext cx="2536368" cy="344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025"/>
              </a:lnTo>
              <a:lnTo>
                <a:pt x="2536368" y="235025"/>
              </a:lnTo>
              <a:lnTo>
                <a:pt x="2536368" y="3448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628DE-D099-468C-9940-6E3F08E7DB73}">
      <dsp:nvSpPr>
        <dsp:cNvPr id="0" name=""/>
        <dsp:cNvSpPr/>
      </dsp:nvSpPr>
      <dsp:spPr>
        <a:xfrm>
          <a:off x="5526030" y="1852927"/>
          <a:ext cx="724676" cy="344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025"/>
              </a:lnTo>
              <a:lnTo>
                <a:pt x="724676" y="235025"/>
              </a:lnTo>
              <a:lnTo>
                <a:pt x="724676" y="3448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BAFF4-8ED3-40F8-9AFD-74666660813F}">
      <dsp:nvSpPr>
        <dsp:cNvPr id="0" name=""/>
        <dsp:cNvSpPr/>
      </dsp:nvSpPr>
      <dsp:spPr>
        <a:xfrm>
          <a:off x="4801353" y="1852927"/>
          <a:ext cx="724676" cy="344880"/>
        </a:xfrm>
        <a:custGeom>
          <a:avLst/>
          <a:gdLst/>
          <a:ahLst/>
          <a:cxnLst/>
          <a:rect l="0" t="0" r="0" b="0"/>
          <a:pathLst>
            <a:path>
              <a:moveTo>
                <a:pt x="724676" y="0"/>
              </a:moveTo>
              <a:lnTo>
                <a:pt x="724676" y="235025"/>
              </a:lnTo>
              <a:lnTo>
                <a:pt x="0" y="235025"/>
              </a:lnTo>
              <a:lnTo>
                <a:pt x="0" y="3448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19FD31-D15C-44AF-8B84-7B24074F78DC}">
      <dsp:nvSpPr>
        <dsp:cNvPr id="0" name=""/>
        <dsp:cNvSpPr/>
      </dsp:nvSpPr>
      <dsp:spPr>
        <a:xfrm>
          <a:off x="5163691" y="755042"/>
          <a:ext cx="362338" cy="344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025"/>
              </a:lnTo>
              <a:lnTo>
                <a:pt x="362338" y="235025"/>
              </a:lnTo>
              <a:lnTo>
                <a:pt x="362338" y="3448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CC0EC4-D896-432A-BE97-3AD6F26C79C7}">
      <dsp:nvSpPr>
        <dsp:cNvPr id="0" name=""/>
        <dsp:cNvSpPr/>
      </dsp:nvSpPr>
      <dsp:spPr>
        <a:xfrm>
          <a:off x="2627323" y="1852927"/>
          <a:ext cx="724676" cy="344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025"/>
              </a:lnTo>
              <a:lnTo>
                <a:pt x="724676" y="235025"/>
              </a:lnTo>
              <a:lnTo>
                <a:pt x="724676" y="3448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56C3F-5687-40E2-A2EA-40A9E7D07779}">
      <dsp:nvSpPr>
        <dsp:cNvPr id="0" name=""/>
        <dsp:cNvSpPr/>
      </dsp:nvSpPr>
      <dsp:spPr>
        <a:xfrm>
          <a:off x="1902647" y="2950812"/>
          <a:ext cx="724676" cy="344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025"/>
              </a:lnTo>
              <a:lnTo>
                <a:pt x="724676" y="235025"/>
              </a:lnTo>
              <a:lnTo>
                <a:pt x="724676" y="3448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3D4F0-C5BD-4B47-8B5F-C3FC53BFE3C5}">
      <dsp:nvSpPr>
        <dsp:cNvPr id="0" name=""/>
        <dsp:cNvSpPr/>
      </dsp:nvSpPr>
      <dsp:spPr>
        <a:xfrm>
          <a:off x="1177970" y="2950812"/>
          <a:ext cx="724676" cy="344880"/>
        </a:xfrm>
        <a:custGeom>
          <a:avLst/>
          <a:gdLst/>
          <a:ahLst/>
          <a:cxnLst/>
          <a:rect l="0" t="0" r="0" b="0"/>
          <a:pathLst>
            <a:path>
              <a:moveTo>
                <a:pt x="724676" y="0"/>
              </a:moveTo>
              <a:lnTo>
                <a:pt x="724676" y="235025"/>
              </a:lnTo>
              <a:lnTo>
                <a:pt x="0" y="235025"/>
              </a:lnTo>
              <a:lnTo>
                <a:pt x="0" y="3448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6C3961-3BA2-40F2-8675-A2F56C353564}">
      <dsp:nvSpPr>
        <dsp:cNvPr id="0" name=""/>
        <dsp:cNvSpPr/>
      </dsp:nvSpPr>
      <dsp:spPr>
        <a:xfrm>
          <a:off x="1902647" y="1852927"/>
          <a:ext cx="724676" cy="344880"/>
        </a:xfrm>
        <a:custGeom>
          <a:avLst/>
          <a:gdLst/>
          <a:ahLst/>
          <a:cxnLst/>
          <a:rect l="0" t="0" r="0" b="0"/>
          <a:pathLst>
            <a:path>
              <a:moveTo>
                <a:pt x="724676" y="0"/>
              </a:moveTo>
              <a:lnTo>
                <a:pt x="724676" y="235025"/>
              </a:lnTo>
              <a:lnTo>
                <a:pt x="0" y="235025"/>
              </a:lnTo>
              <a:lnTo>
                <a:pt x="0" y="3448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44B07-CB55-4550-B622-5FE0646DC1C7}">
      <dsp:nvSpPr>
        <dsp:cNvPr id="0" name=""/>
        <dsp:cNvSpPr/>
      </dsp:nvSpPr>
      <dsp:spPr>
        <a:xfrm>
          <a:off x="2627323" y="755042"/>
          <a:ext cx="2536368" cy="344880"/>
        </a:xfrm>
        <a:custGeom>
          <a:avLst/>
          <a:gdLst/>
          <a:ahLst/>
          <a:cxnLst/>
          <a:rect l="0" t="0" r="0" b="0"/>
          <a:pathLst>
            <a:path>
              <a:moveTo>
                <a:pt x="2536368" y="0"/>
              </a:moveTo>
              <a:lnTo>
                <a:pt x="2536368" y="235025"/>
              </a:lnTo>
              <a:lnTo>
                <a:pt x="0" y="235025"/>
              </a:lnTo>
              <a:lnTo>
                <a:pt x="0" y="3448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64E3D-D898-44FB-B20E-A36896FC3342}">
      <dsp:nvSpPr>
        <dsp:cNvPr id="0" name=""/>
        <dsp:cNvSpPr/>
      </dsp:nvSpPr>
      <dsp:spPr>
        <a:xfrm>
          <a:off x="3652399" y="2037"/>
          <a:ext cx="3022585" cy="753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CE9960-349A-4992-9C28-A0B7B3998786}">
      <dsp:nvSpPr>
        <dsp:cNvPr id="0" name=""/>
        <dsp:cNvSpPr/>
      </dsp:nvSpPr>
      <dsp:spPr>
        <a:xfrm>
          <a:off x="3784158" y="127208"/>
          <a:ext cx="3022585" cy="753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>
              <a:latin typeface="Arial" panose="020B0604020202020204" pitchFamily="34" charset="0"/>
              <a:cs typeface="Arial" panose="020B0604020202020204" pitchFamily="34" charset="0"/>
            </a:rPr>
            <a:t>DPTO.  OPERACIONES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CRNL. </a:t>
          </a:r>
          <a:r>
            <a:rPr lang="es-EC" sz="1400" kern="1200" dirty="0">
              <a:latin typeface="Arial" panose="020B0604020202020204" pitchFamily="34" charset="0"/>
              <a:cs typeface="Arial" panose="020B0604020202020204" pitchFamily="34" charset="0"/>
            </a:rPr>
            <a:t>DE </a:t>
          </a: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E.M.)</a:t>
          </a:r>
          <a:endParaRPr lang="es-EC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06213" y="149263"/>
        <a:ext cx="2978475" cy="708894"/>
      </dsp:txXfrm>
    </dsp:sp>
    <dsp:sp modelId="{EBFF440A-7389-4D5E-9D30-C3256579B9F2}">
      <dsp:nvSpPr>
        <dsp:cNvPr id="0" name=""/>
        <dsp:cNvSpPr/>
      </dsp:nvSpPr>
      <dsp:spPr>
        <a:xfrm>
          <a:off x="2034406" y="1099922"/>
          <a:ext cx="1185834" cy="753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54592-C641-4B5E-A6E2-D7379217D934}">
      <dsp:nvSpPr>
        <dsp:cNvPr id="0" name=""/>
        <dsp:cNvSpPr/>
      </dsp:nvSpPr>
      <dsp:spPr>
        <a:xfrm>
          <a:off x="2166166" y="1225093"/>
          <a:ext cx="1185834" cy="753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>
              <a:latin typeface="Arial" panose="020B0604020202020204" pitchFamily="34" charset="0"/>
              <a:cs typeface="Arial" panose="020B0604020202020204" pitchFamily="34" charset="0"/>
            </a:rPr>
            <a:t>OPERACIONES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s-EC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TCRN. </a:t>
          </a:r>
          <a:r>
            <a:rPr lang="es-EC" sz="900" kern="1200" dirty="0">
              <a:latin typeface="Arial" panose="020B0604020202020204" pitchFamily="34" charset="0"/>
              <a:cs typeface="Arial" panose="020B0604020202020204" pitchFamily="34" charset="0"/>
            </a:rPr>
            <a:t>DE </a:t>
          </a:r>
          <a:r>
            <a:rPr lang="es-EC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E.M.) </a:t>
          </a:r>
          <a:endParaRPr lang="es-EC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88221" y="1247148"/>
        <a:ext cx="1141724" cy="708894"/>
      </dsp:txXfrm>
    </dsp:sp>
    <dsp:sp modelId="{ACF608C1-86DB-4BD3-83A8-DCE57D263BEF}">
      <dsp:nvSpPr>
        <dsp:cNvPr id="0" name=""/>
        <dsp:cNvSpPr/>
      </dsp:nvSpPr>
      <dsp:spPr>
        <a:xfrm>
          <a:off x="1309730" y="2197807"/>
          <a:ext cx="1185834" cy="753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E434E-B4C7-4D7B-95B5-6A2ED1F4F99C}">
      <dsp:nvSpPr>
        <dsp:cNvPr id="0" name=""/>
        <dsp:cNvSpPr/>
      </dsp:nvSpPr>
      <dsp:spPr>
        <a:xfrm>
          <a:off x="1441489" y="2322978"/>
          <a:ext cx="1185834" cy="753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 dirty="0">
              <a:latin typeface="Arial" panose="020B0604020202020204" pitchFamily="34" charset="0"/>
              <a:cs typeface="Arial" panose="020B0604020202020204" pitchFamily="34" charset="0"/>
            </a:rPr>
            <a:t>PLANES Y ORDENES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s-EC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SGOS.  </a:t>
          </a:r>
          <a:r>
            <a:rPr lang="es-EC" sz="900" kern="1200" dirty="0">
              <a:latin typeface="Arial" panose="020B0604020202020204" pitchFamily="34" charset="0"/>
              <a:cs typeface="Arial" panose="020B0604020202020204" pitchFamily="34" charset="0"/>
            </a:rPr>
            <a:t>DE </a:t>
          </a:r>
          <a:r>
            <a:rPr lang="es-EC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I.)</a:t>
          </a:r>
          <a:endParaRPr lang="es-EC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63544" y="2345033"/>
        <a:ext cx="1141724" cy="708894"/>
      </dsp:txXfrm>
    </dsp:sp>
    <dsp:sp modelId="{73DBE3A8-88D2-48BA-B9CC-89EFB9519F29}">
      <dsp:nvSpPr>
        <dsp:cNvPr id="0" name=""/>
        <dsp:cNvSpPr/>
      </dsp:nvSpPr>
      <dsp:spPr>
        <a:xfrm>
          <a:off x="585053" y="3295692"/>
          <a:ext cx="1185834" cy="753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F55795-722E-4806-85C2-C97803327055}">
      <dsp:nvSpPr>
        <dsp:cNvPr id="0" name=""/>
        <dsp:cNvSpPr/>
      </dsp:nvSpPr>
      <dsp:spPr>
        <a:xfrm>
          <a:off x="716812" y="3420863"/>
          <a:ext cx="1185834" cy="753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 dirty="0">
              <a:latin typeface="Arial" panose="020B0604020202020204" pitchFamily="34" charset="0"/>
              <a:cs typeface="Arial" panose="020B0604020202020204" pitchFamily="34" charset="0"/>
            </a:rPr>
            <a:t>DEFENSA DE LA SOBERANÍA E INTEGRIDAD TERRITORIAL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s-EC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SGOS. </a:t>
          </a:r>
          <a:r>
            <a:rPr lang="es-EC" sz="900" kern="1200" dirty="0">
              <a:latin typeface="Arial" panose="020B0604020202020204" pitchFamily="34" charset="0"/>
              <a:cs typeface="Arial" panose="020B0604020202020204" pitchFamily="34" charset="0"/>
            </a:rPr>
            <a:t>DE </a:t>
          </a:r>
          <a:r>
            <a:rPr lang="es-EC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ADMG.)</a:t>
          </a:r>
          <a:endParaRPr lang="es-EC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8867" y="3442918"/>
        <a:ext cx="1141724" cy="708894"/>
      </dsp:txXfrm>
    </dsp:sp>
    <dsp:sp modelId="{5C07C4DF-7F03-45AE-A9C6-C8A0AF5FB1B3}">
      <dsp:nvSpPr>
        <dsp:cNvPr id="0" name=""/>
        <dsp:cNvSpPr/>
      </dsp:nvSpPr>
      <dsp:spPr>
        <a:xfrm>
          <a:off x="2034406" y="3295692"/>
          <a:ext cx="1185834" cy="753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9B5A0-13BC-4FA0-9428-3E484B5C3920}">
      <dsp:nvSpPr>
        <dsp:cNvPr id="0" name=""/>
        <dsp:cNvSpPr/>
      </dsp:nvSpPr>
      <dsp:spPr>
        <a:xfrm>
          <a:off x="2166166" y="3420863"/>
          <a:ext cx="1185834" cy="753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 dirty="0">
              <a:latin typeface="Arial" panose="020B0604020202020204" pitchFamily="34" charset="0"/>
              <a:cs typeface="Arial" panose="020B0604020202020204" pitchFamily="34" charset="0"/>
            </a:rPr>
            <a:t>OPERACIONES  DE ÁMBITO INTERNO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s-EC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SGOS. </a:t>
          </a:r>
          <a:r>
            <a:rPr lang="es-EC" sz="900" kern="1200" dirty="0">
              <a:latin typeface="Arial" panose="020B0604020202020204" pitchFamily="34" charset="0"/>
              <a:cs typeface="Arial" panose="020B0604020202020204" pitchFamily="34" charset="0"/>
            </a:rPr>
            <a:t>DE </a:t>
          </a:r>
          <a:r>
            <a:rPr lang="es-EC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I.)</a:t>
          </a:r>
          <a:endParaRPr lang="es-EC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88221" y="3442918"/>
        <a:ext cx="1141724" cy="708894"/>
      </dsp:txXfrm>
    </dsp:sp>
    <dsp:sp modelId="{18EF1F7A-55F5-4804-877B-4CB7D731E429}">
      <dsp:nvSpPr>
        <dsp:cNvPr id="0" name=""/>
        <dsp:cNvSpPr/>
      </dsp:nvSpPr>
      <dsp:spPr>
        <a:xfrm>
          <a:off x="2759083" y="2197807"/>
          <a:ext cx="1185834" cy="753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CD7EA-8C21-45C3-AD3D-9AC8EFE85E93}">
      <dsp:nvSpPr>
        <dsp:cNvPr id="0" name=""/>
        <dsp:cNvSpPr/>
      </dsp:nvSpPr>
      <dsp:spPr>
        <a:xfrm>
          <a:off x="2890842" y="2322978"/>
          <a:ext cx="1185834" cy="753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 dirty="0">
              <a:latin typeface="Arial" panose="020B0604020202020204" pitchFamily="34" charset="0"/>
              <a:cs typeface="Arial" panose="020B0604020202020204" pitchFamily="34" charset="0"/>
            </a:rPr>
            <a:t>C3I2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s-EC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SGOS. </a:t>
          </a:r>
          <a:r>
            <a:rPr lang="es-EC" sz="900" kern="1200" dirty="0">
              <a:latin typeface="Arial" panose="020B0604020202020204" pitchFamily="34" charset="0"/>
              <a:cs typeface="Arial" panose="020B0604020202020204" pitchFamily="34" charset="0"/>
            </a:rPr>
            <a:t>DE </a:t>
          </a:r>
          <a:r>
            <a:rPr lang="es-EC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ADMG.)</a:t>
          </a:r>
          <a:endParaRPr lang="es-EC" sz="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12897" y="2345033"/>
        <a:ext cx="1141724" cy="708894"/>
      </dsp:txXfrm>
    </dsp:sp>
    <dsp:sp modelId="{BA5ECDAC-E971-4376-9B3F-62ADDF9E4EA7}">
      <dsp:nvSpPr>
        <dsp:cNvPr id="0" name=""/>
        <dsp:cNvSpPr/>
      </dsp:nvSpPr>
      <dsp:spPr>
        <a:xfrm>
          <a:off x="4933112" y="1099922"/>
          <a:ext cx="1185834" cy="753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0B59C-EB87-4E6E-8B20-F8EA31A16F18}">
      <dsp:nvSpPr>
        <dsp:cNvPr id="0" name=""/>
        <dsp:cNvSpPr/>
      </dsp:nvSpPr>
      <dsp:spPr>
        <a:xfrm>
          <a:off x="5064872" y="1225093"/>
          <a:ext cx="1185834" cy="753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>
              <a:latin typeface="Arial" panose="020B0604020202020204" pitchFamily="34" charset="0"/>
              <a:cs typeface="Arial" panose="020B0604020202020204" pitchFamily="34" charset="0"/>
            </a:rPr>
            <a:t>ALISTAMIENTO OPERACIONAL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s-EC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MAYO. </a:t>
          </a:r>
          <a:r>
            <a:rPr lang="es-EC" sz="900" kern="1200" dirty="0">
              <a:latin typeface="Arial" panose="020B0604020202020204" pitchFamily="34" charset="0"/>
              <a:cs typeface="Arial" panose="020B0604020202020204" pitchFamily="34" charset="0"/>
            </a:rPr>
            <a:t>DE </a:t>
          </a:r>
          <a:r>
            <a:rPr lang="es-EC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I.)</a:t>
          </a:r>
          <a:endParaRPr lang="es-EC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86927" y="1247148"/>
        <a:ext cx="1141724" cy="708894"/>
      </dsp:txXfrm>
    </dsp:sp>
    <dsp:sp modelId="{1F31FC72-14AC-4FD9-AB14-3EBE5782F099}">
      <dsp:nvSpPr>
        <dsp:cNvPr id="0" name=""/>
        <dsp:cNvSpPr/>
      </dsp:nvSpPr>
      <dsp:spPr>
        <a:xfrm>
          <a:off x="4208436" y="2197807"/>
          <a:ext cx="1185834" cy="753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088DF-5F9A-43CC-817C-625379914026}">
      <dsp:nvSpPr>
        <dsp:cNvPr id="0" name=""/>
        <dsp:cNvSpPr/>
      </dsp:nvSpPr>
      <dsp:spPr>
        <a:xfrm>
          <a:off x="4340195" y="2322978"/>
          <a:ext cx="1185834" cy="753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 dirty="0">
              <a:latin typeface="Arial" panose="020B0604020202020204" pitchFamily="34" charset="0"/>
              <a:cs typeface="Arial" panose="020B0604020202020204" pitchFamily="34" charset="0"/>
            </a:rPr>
            <a:t>INSTRUCCIÓN Y ENTRENAMIENTO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s-EC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SGOP. </a:t>
          </a:r>
          <a:r>
            <a:rPr lang="es-EC" sz="900" kern="1200" dirty="0">
              <a:latin typeface="Arial" panose="020B0604020202020204" pitchFamily="34" charset="0"/>
              <a:cs typeface="Arial" panose="020B0604020202020204" pitchFamily="34" charset="0"/>
            </a:rPr>
            <a:t>DE </a:t>
          </a:r>
          <a:r>
            <a:rPr lang="es-EC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ADMG.</a:t>
          </a:r>
          <a:endParaRPr lang="es-EC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62250" y="2345033"/>
        <a:ext cx="1141724" cy="708894"/>
      </dsp:txXfrm>
    </dsp:sp>
    <dsp:sp modelId="{3EC2D1D9-E392-4B51-99D0-D398FD0DA0F4}">
      <dsp:nvSpPr>
        <dsp:cNvPr id="0" name=""/>
        <dsp:cNvSpPr/>
      </dsp:nvSpPr>
      <dsp:spPr>
        <a:xfrm>
          <a:off x="5657789" y="2197807"/>
          <a:ext cx="1185834" cy="753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8F780-E32A-4085-9D83-FF88642455FE}">
      <dsp:nvSpPr>
        <dsp:cNvPr id="0" name=""/>
        <dsp:cNvSpPr/>
      </dsp:nvSpPr>
      <dsp:spPr>
        <a:xfrm>
          <a:off x="5789548" y="2322978"/>
          <a:ext cx="1185834" cy="753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 dirty="0">
              <a:latin typeface="Arial" panose="020B0604020202020204" pitchFamily="34" charset="0"/>
              <a:cs typeface="Arial" panose="020B0604020202020204" pitchFamily="34" charset="0"/>
            </a:rPr>
            <a:t>CULTURA FÍSICA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s-EC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MAYO. </a:t>
          </a:r>
          <a:r>
            <a:rPr lang="es-EC" sz="900" kern="1200" dirty="0">
              <a:latin typeface="Arial" panose="020B0604020202020204" pitchFamily="34" charset="0"/>
              <a:cs typeface="Arial" panose="020B0604020202020204" pitchFamily="34" charset="0"/>
            </a:rPr>
            <a:t>DE </a:t>
          </a:r>
          <a:r>
            <a:rPr lang="es-EC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I.)</a:t>
          </a:r>
          <a:endParaRPr lang="es-EC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11603" y="2345033"/>
        <a:ext cx="1141724" cy="708894"/>
      </dsp:txXfrm>
    </dsp:sp>
    <dsp:sp modelId="{EFF681F7-79B0-4D02-885D-D7B3A1A2D6E7}">
      <dsp:nvSpPr>
        <dsp:cNvPr id="0" name=""/>
        <dsp:cNvSpPr/>
      </dsp:nvSpPr>
      <dsp:spPr>
        <a:xfrm>
          <a:off x="7107142" y="1099922"/>
          <a:ext cx="1185834" cy="753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C6B62-A5CC-4D33-BDB4-9899B25E771B}">
      <dsp:nvSpPr>
        <dsp:cNvPr id="0" name=""/>
        <dsp:cNvSpPr/>
      </dsp:nvSpPr>
      <dsp:spPr>
        <a:xfrm>
          <a:off x="7238902" y="1225093"/>
          <a:ext cx="1185834" cy="753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>
              <a:latin typeface="Arial" panose="020B0604020202020204" pitchFamily="34" charset="0"/>
              <a:cs typeface="Arial" panose="020B0604020202020204" pitchFamily="34" charset="0"/>
            </a:rPr>
            <a:t>OPERACIONES DE INFORMACIÓN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s-EC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MAYO. </a:t>
          </a:r>
          <a:r>
            <a:rPr lang="es-EC" sz="900" kern="1200" dirty="0">
              <a:latin typeface="Arial" panose="020B0604020202020204" pitchFamily="34" charset="0"/>
              <a:cs typeface="Arial" panose="020B0604020202020204" pitchFamily="34" charset="0"/>
            </a:rPr>
            <a:t>DE </a:t>
          </a:r>
          <a:r>
            <a:rPr lang="es-EC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ESP.)</a:t>
          </a:r>
          <a:endParaRPr lang="es-EC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60957" y="1247148"/>
        <a:ext cx="1141724" cy="708894"/>
      </dsp:txXfrm>
    </dsp:sp>
    <dsp:sp modelId="{E11481F8-F88A-440B-8918-BA6D26778C43}">
      <dsp:nvSpPr>
        <dsp:cNvPr id="0" name=""/>
        <dsp:cNvSpPr/>
      </dsp:nvSpPr>
      <dsp:spPr>
        <a:xfrm>
          <a:off x="7107142" y="2197807"/>
          <a:ext cx="1185834" cy="753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8AD99C-3559-4A5E-8407-5F9F1003F5C9}">
      <dsp:nvSpPr>
        <dsp:cNvPr id="0" name=""/>
        <dsp:cNvSpPr/>
      </dsp:nvSpPr>
      <dsp:spPr>
        <a:xfrm>
          <a:off x="7238902" y="2322978"/>
          <a:ext cx="1185834" cy="753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 smtClean="0">
              <a:latin typeface="Arial" panose="020B0604020202020204" pitchFamily="34" charset="0"/>
              <a:cs typeface="Arial" panose="020B0604020202020204" pitchFamily="34" charset="0"/>
            </a:rPr>
            <a:t>OPERACIONES DE INFORMACIÓN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smtClean="0">
              <a:latin typeface="Arial" panose="020B0604020202020204" pitchFamily="34" charset="0"/>
              <a:cs typeface="Arial" panose="020B0604020202020204" pitchFamily="34" charset="0"/>
            </a:rPr>
            <a:t>(CBOP</a:t>
          </a:r>
          <a:r>
            <a:rPr lang="es-EC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s-EC" sz="900" kern="1200" dirty="0">
              <a:latin typeface="Arial" panose="020B0604020202020204" pitchFamily="34" charset="0"/>
              <a:cs typeface="Arial" panose="020B0604020202020204" pitchFamily="34" charset="0"/>
            </a:rPr>
            <a:t>DE </a:t>
          </a:r>
          <a:r>
            <a:rPr lang="es-EC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I.)</a:t>
          </a:r>
          <a:endParaRPr lang="es-EC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60957" y="2345033"/>
        <a:ext cx="1141724" cy="708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A39CF2-07CF-C944-B8B2-FDFA615EC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5B6215-8CFA-C14E-A274-62A60F4AF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D39560-E7E9-C64A-BC8D-A84DFC30D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69E16C-FF33-C748-B920-040B6374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A12FA0-F7EB-E447-90BA-F67ACFEA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05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1CD155-7D56-234C-AAFF-16320F1B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A342E9-56C6-B04B-AE96-5F19625AE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B9D136-F28B-EB49-9304-3A0D85C84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0433CD-94F3-314D-9BCA-9A12B82A3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2A2F02-9307-2846-8987-C06F814B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37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12CDF2-1852-8C4E-B50C-30A45BB13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0C232E-6C03-0C47-A2EE-04DB3FDB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1BD305-C252-5E49-86EE-EE88D8B4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41ED35-5991-214E-9F04-D952D3F2A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3F95CA-8A1B-9C44-9703-D64415A0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97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101326-6597-D94C-9CE2-5D3857565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168C83-F8CA-5048-A954-3437E0677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30857F-3CD0-1247-A95A-219C8BB3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E1468C-4D70-2C47-9F53-33AD928B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AB3EA0-56C7-E544-A920-DE9C3C55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46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22451E-F6BA-964D-942E-3A26941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98B182-43AD-EB44-97B5-847C7867A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4EF59-D283-AA4B-91EE-C1C780D61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04FF48-4252-684C-B6AA-8755BE58D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B53F34-A70F-C044-9ACE-E3B617E6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27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603C3-C482-2A4A-A0B4-1F0CDB6D0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2438E8-96A0-854E-AA9E-79FF067F2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4C1BA2-C490-AE4E-AD81-4F70E8755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6CCD44-7B3A-0C4E-903E-8A380E9E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89298D-0D0B-234C-AB52-E7DA52121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3DC63B-26CF-A94E-A018-0000DE3D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10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AA371-FBB7-B441-97DB-D80F7CA10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6AC16D-BF7C-4645-BB5A-4D3D8709B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07B89A-6D01-1A49-9622-169182F47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BBB904-3002-CF4C-80E4-E500036D8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2CD1188-D647-5A43-8041-F28703308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E47BC2F-B3C1-DD47-BD12-A093E8F82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3E770EB-1360-0642-A60E-51ACB7BF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EB7D974-499F-7142-989B-7605603B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22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22F863-32B5-E043-8B29-B2B42B09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03C7F0-236D-1F41-A743-89B5BE352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08A0E5D-EDA8-E640-A4F0-7E558322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30AA488-FC1E-F649-9ADD-2417DE8A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192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18E160-FA5B-2244-8810-AD04240F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C21AB13-2DEF-0344-B1D7-B1F4AB601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863795B-19D2-AD43-9863-9B05A8A1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2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C95D86-35BD-8545-A3E0-41C64631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3A1EC2-4C7C-9F48-830A-C3B6272AE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F7240-2900-D84E-BA26-4FC9FE1EC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6B5B85-161C-904E-9207-186EBB251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69783A-774F-9244-97A8-8183B2FC7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BEA04C-078E-9748-B3E9-0DC63A14A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3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7830F-4AFE-D44A-87AB-12F61982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E74663-3C3B-9C46-B131-4E9190302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53015C-D6A5-4346-B392-3224F1038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08FAE1-2E88-494E-974B-BF126FE93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C9DE75-F967-4240-90C9-45FDD881D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47412B-6343-E341-80F0-3B42EF5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01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5341551-D91D-DD4C-9019-575BBC73A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0A3BEC-0F0A-2945-922F-1288E89F0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0204C7-0270-EA43-8408-ABA143116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078A95-3068-B648-A44E-9FF31274D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94070A-9262-3E42-9371-AEF9FDA0F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43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7C5C8CE6-F51C-0649-93D3-8129F63B15DD}"/>
              </a:ext>
            </a:extLst>
          </p:cNvPr>
          <p:cNvSpPr/>
          <p:nvPr/>
        </p:nvSpPr>
        <p:spPr>
          <a:xfrm>
            <a:off x="1922322" y="2080205"/>
            <a:ext cx="93221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TEMA: </a:t>
            </a:r>
            <a:r>
              <a:rPr lang="es-MX" sz="3200" b="1" dirty="0" smtClean="0"/>
              <a:t>DESARROLLO DEL ANÁLISIS DE LA EJECUCIÓN DE ACCIONES DE LAS  FUERZAS ARMADAS Y POLICÍA NACIONAL DURANTE UNA CONFLICTIVIDAD INTERNA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CE7088B-96EC-8841-A837-F44032347E3E}"/>
              </a:ext>
            </a:extLst>
          </p:cNvPr>
          <p:cNvCxnSpPr/>
          <p:nvPr/>
        </p:nvCxnSpPr>
        <p:spPr>
          <a:xfrm>
            <a:off x="1485900" y="1984669"/>
            <a:ext cx="10195023" cy="202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24E8BE2-0783-824A-A337-74107E91AF45}"/>
              </a:ext>
            </a:extLst>
          </p:cNvPr>
          <p:cNvCxnSpPr/>
          <p:nvPr/>
        </p:nvCxnSpPr>
        <p:spPr>
          <a:xfrm>
            <a:off x="1485900" y="4059129"/>
            <a:ext cx="10195023" cy="202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3818474D-A86F-C244-AA31-418253F2C546}"/>
              </a:ext>
            </a:extLst>
          </p:cNvPr>
          <p:cNvSpPr txBox="1"/>
          <p:nvPr/>
        </p:nvSpPr>
        <p:spPr>
          <a:xfrm>
            <a:off x="3317787" y="1245414"/>
            <a:ext cx="6010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s-EC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MAESTRÍA EN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DEFENSA Y SEGURIDAD</a:t>
            </a:r>
            <a:endParaRPr kumimoji="0" lang="es-EC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D62C163-8FCA-404B-839C-BEA41DD0379B}"/>
              </a:ext>
            </a:extLst>
          </p:cNvPr>
          <p:cNvSpPr txBox="1"/>
          <p:nvPr/>
        </p:nvSpPr>
        <p:spPr>
          <a:xfrm>
            <a:off x="1087917" y="4148158"/>
            <a:ext cx="110858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s-EC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TCRN. DE E.M.</a:t>
            </a:r>
            <a:r>
              <a:rPr kumimoji="0" lang="es-EC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GONZALO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FALCONÍ Y TCRN.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E.M. JOSÉ FERNÁNDEZ 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kumimoji="0" lang="es-EC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kumimoji="0" lang="es-EC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DIRECTOR: TCRN.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kumimoji="0" lang="es-EC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E.M.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ROBERT ARMANDO GAONA ABAD </a:t>
            </a:r>
          </a:p>
          <a:p>
            <a:pPr lvl="0">
              <a:defRPr/>
            </a:pPr>
            <a:r>
              <a:rPr kumimoji="0" lang="es-EC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OPONENTE: TCRN. DE E.M.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CARLOS ANTONIO VELEZ INTRIAGO</a:t>
            </a:r>
            <a:endParaRPr kumimoji="0" lang="es-EC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3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C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 </a:t>
            </a:r>
            <a:r>
              <a:rPr lang="es-EC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INDEPENDIENTE Y DEPENDIENTES</a:t>
            </a:r>
            <a:endParaRPr lang="es-EC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901588" y="1901631"/>
            <a:ext cx="5113361" cy="43293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</a:pPr>
            <a:r>
              <a:rPr lang="es-EC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Variable independiente</a:t>
            </a:r>
            <a:endParaRPr lang="en-US" sz="2400" b="1" dirty="0">
              <a:solidFill>
                <a:srgbClr val="00000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Cooperación interinstitucional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Fuerzas Armadas y Policía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Nacional.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</a:pPr>
            <a:r>
              <a:rPr lang="es-EC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Variable dependiente</a:t>
            </a:r>
            <a:endParaRPr lang="en-US" sz="2400" b="1" dirty="0">
              <a:solidFill>
                <a:srgbClr val="00000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</a:pP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Acciones estratégicas ineficientes para controlar la grave alteración del orden   público en la seguridad interna.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Los 11 días de paro que volvieron a la realidad al Ecuador | El Comerc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155" y="3070746"/>
            <a:ext cx="3284668" cy="20724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echa derecha 6"/>
          <p:cNvSpPr/>
          <p:nvPr/>
        </p:nvSpPr>
        <p:spPr>
          <a:xfrm>
            <a:off x="7279176" y="3916908"/>
            <a:ext cx="736979" cy="7369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1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C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C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OPERACIONALIZACIÓN DE LAS </a:t>
            </a: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endParaRPr lang="es-EC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313844"/>
              </p:ext>
            </p:extLst>
          </p:nvPr>
        </p:nvGraphicFramePr>
        <p:xfrm>
          <a:off x="1640114" y="1063669"/>
          <a:ext cx="10412365" cy="53781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7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2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7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12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24" marR="45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DIMENSIONES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24" marR="45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24" marR="45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24" marR="4512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001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“Cooperación interinstitucionales entre FF.AA y Policía Nacional”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Conceptualización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define como las operaciones coordinadas entre las FF.AA. y la Policía </a:t>
                      </a: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Nacional.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24" marR="451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Medidas económicas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24" marR="451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Detalle de medidas económicas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24" marR="451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Encuesta 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Entrevistas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Revisión bibliográfica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24" marR="4512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0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Paro de transportistas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24" marR="451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Subida de pasajes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Alza de combustibles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24" marR="451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Encuesta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Entrevistas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Revisión bibliográfica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24" marR="4512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5867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24" marR="451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Paro indígena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24" marR="451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 de excepción en Ecuador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Acuerdo entre el gobierno y los indígenas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 de las protestas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24" marR="451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Encuesta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Entrevistas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Revisión bibliográfica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24" marR="4512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1732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24" marR="451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Normativas relacionadas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24" marR="451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Constitución Política de la República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Ley Orgánica de la Defensa Nacional y su Reglamento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Ley de Seguridad Pública y del Estado, y su Reglamento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Agenda Política de la Defensa y Directiva de Defensa Militar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Ley de los Derechos Humanos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24" marR="451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Encuesta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Entrevistas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Revisión bibliográfica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24" marR="4512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8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C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C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OBJETO DE ESTUDIO Y CAMPO DE </a:t>
            </a: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</a:t>
            </a:r>
            <a:endParaRPr lang="es-EC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241143" y="1534608"/>
            <a:ext cx="5269553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81635" indent="180340" algn="just">
              <a:lnSpc>
                <a:spcPct val="200000"/>
              </a:lnSpc>
              <a:spcAft>
                <a:spcPts val="0"/>
              </a:spcAft>
            </a:pPr>
            <a:r>
              <a:rPr lang="es-EC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Determinar las estrategias alternativas de cooperación durante la ejecución de las operaciones en respuesta a crisis en apoyo a la Policía Nacional, para obtener una mayor efectividad en las misiones encomendadas para el control de la seguridad interna.</a:t>
            </a:r>
            <a:endParaRPr lang="en-US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212114" y="5044504"/>
            <a:ext cx="551586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81635" indent="180340" algn="just">
              <a:lnSpc>
                <a:spcPct val="200000"/>
              </a:lnSpc>
              <a:spcAft>
                <a:spcPts val="0"/>
              </a:spcAft>
            </a:pPr>
            <a:r>
              <a:rPr lang="es-ES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Brigada 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 Infantería </a:t>
            </a:r>
            <a:r>
              <a:rPr lang="es-ES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N.° 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13 “PICHINCHA”.</a:t>
            </a:r>
            <a:endParaRPr lang="en-US" sz="2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074930" y="2091284"/>
            <a:ext cx="2704563" cy="73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DE ESTUDIO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150796" y="5000621"/>
            <a:ext cx="2704563" cy="73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CAMPO DE </a:t>
            </a: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ACCIÓN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5048155" y="2292824"/>
            <a:ext cx="805218" cy="489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echa derecha 8"/>
          <p:cNvSpPr/>
          <p:nvPr/>
        </p:nvSpPr>
        <p:spPr>
          <a:xfrm>
            <a:off x="5157123" y="5201822"/>
            <a:ext cx="805218" cy="489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DISEÑO DE LA INVESTIGACIÓN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55750948"/>
              </p:ext>
            </p:extLst>
          </p:nvPr>
        </p:nvGraphicFramePr>
        <p:xfrm>
          <a:off x="1400936" y="1260579"/>
          <a:ext cx="5463503" cy="4792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483747"/>
              </p:ext>
            </p:extLst>
          </p:nvPr>
        </p:nvGraphicFramePr>
        <p:xfrm>
          <a:off x="7379596" y="2408350"/>
          <a:ext cx="4520484" cy="3759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5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1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637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SUJETOS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POBLACIÓN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MUESTRA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PORCENTAJE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Comandante de la 13 B.I “PICHINCHA”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0,63%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Jefe de Estado Mayor de la 13 B.I “PICHINCHA”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0,63%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Oficiales comandantes de los ECO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2,50%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Personal de tropa que participó en las operaciones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96,25%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256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160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100%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47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Placa"/>
          <p:cNvSpPr/>
          <p:nvPr/>
        </p:nvSpPr>
        <p:spPr>
          <a:xfrm>
            <a:off x="4871865" y="1013254"/>
            <a:ext cx="2319767" cy="585703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bg1">
                <a:lumMod val="8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800" b="1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MUESTRA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8904312" y="2060849"/>
          <a:ext cx="1440160" cy="6102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8310">
                  <a:extLst>
                    <a:ext uri="{9D8B030D-6E8A-4147-A177-3AD203B41FA5}">
                      <a16:colId xmlns:a16="http://schemas.microsoft.com/office/drawing/2014/main" val="906731569"/>
                    </a:ext>
                  </a:extLst>
                </a:gridCol>
                <a:gridCol w="1001850">
                  <a:extLst>
                    <a:ext uri="{9D8B030D-6E8A-4147-A177-3AD203B41FA5}">
                      <a16:colId xmlns:a16="http://schemas.microsoft.com/office/drawing/2014/main" val="51718157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n =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607397"/>
                  </a:ext>
                </a:extLst>
              </a:tr>
              <a:tr h="212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     2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e    (N-1)+1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810127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8125232" y="3090313"/>
            <a:ext cx="236325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ES_tradnl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=  (tamaño de la muestra)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s-ES_tradnl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= tamaño de la población (250)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s-ES_tradnl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= 0.05 (error admisible)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_tradnl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N-1 = Corrección geométrica para muestras mayores de 30 sujetos</a:t>
            </a:r>
            <a:endParaRPr lang="en-US" sz="14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48284" y="50066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DISEÑO DE LA INVESTIGACIÓN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624012" y="2451099"/>
          <a:ext cx="5819775" cy="3657600"/>
        </p:xfrm>
        <a:graphic>
          <a:graphicData uri="http://schemas.openxmlformats.org/drawingml/2006/table">
            <a:tbl>
              <a:tblPr/>
              <a:tblGrid>
                <a:gridCol w="213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1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SUJETOS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POBLACIÓN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MUESTRA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PORCENTAJE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Comandante de la 13 B.I “PICHINCHA”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0,63%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Jefe de Estado Mayor de la 13 B.I “PICHINCHA”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0,63%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Oficiales comandantes de los ECO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2,50%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Personal de tropa que participó en las operaciones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250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154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96,25%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256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160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84400" y="2017812"/>
            <a:ext cx="21463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Población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y 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muestra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7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56112" y="1530929"/>
            <a:ext cx="9196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¿Identifique las nuevas amenazas y riesgos que actualmente atentan contra la seguridad interna del estado? </a:t>
            </a:r>
            <a:endParaRPr lang="en-US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1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1844" y="3215706"/>
            <a:ext cx="3642919" cy="2654935"/>
          </a:xfrm>
          <a:prstGeom prst="rect">
            <a:avLst/>
          </a:prstGeom>
          <a:ln/>
        </p:spPr>
      </p:pic>
      <p:sp>
        <p:nvSpPr>
          <p:cNvPr id="4" name="Rectángulo 3"/>
          <p:cNvSpPr/>
          <p:nvPr/>
        </p:nvSpPr>
        <p:spPr>
          <a:xfrm>
            <a:off x="5956480" y="3562317"/>
            <a:ext cx="5603174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0215" algn="just">
              <a:lnSpc>
                <a:spcPct val="200000"/>
              </a:lnSpc>
              <a:spcAft>
                <a:spcPts val="0"/>
              </a:spcAft>
            </a:pPr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Conclusión. -</a:t>
            </a: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determinó que las amenazas que actualmente atentan contra la seguridad interna del Estado son los grupos irregulares armados y la delincuencia organizada.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756112" y="2735343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0385" indent="-6985">
              <a:lnSpc>
                <a:spcPct val="200000"/>
              </a:lnSpc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AMENAZAS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DISEÑO DE LA INVESTIGACIÓN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27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45105" y="1517735"/>
            <a:ext cx="169148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215" indent="635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RIESGOS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1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6330" y="2228533"/>
            <a:ext cx="4896482" cy="3831073"/>
          </a:xfrm>
          <a:prstGeom prst="rect">
            <a:avLst/>
          </a:prstGeom>
          <a:ln/>
        </p:spPr>
      </p:pic>
      <p:sp>
        <p:nvSpPr>
          <p:cNvPr id="4" name="Rectángulo 3"/>
          <p:cNvSpPr/>
          <p:nvPr/>
        </p:nvSpPr>
        <p:spPr>
          <a:xfrm>
            <a:off x="7042245" y="2957021"/>
            <a:ext cx="4684168" cy="33369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4625" algn="just">
              <a:lnSpc>
                <a:spcPct val="200000"/>
              </a:lnSpc>
              <a:spcAft>
                <a:spcPts val="0"/>
              </a:spcAft>
            </a:pPr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Conclusión. -</a:t>
            </a: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determinó que los riesgos que actualmente atentan contra la seguridad interna del Estado son: el tráfico de armas, tráfico de combustible, minería ilegal, narcotráfico y Control de la población y recursos.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DISEÑO DE LA INVESTIGACIÓN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5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DESARROLLO DE LOS OBJETIVOS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30457066"/>
              </p:ext>
            </p:extLst>
          </p:nvPr>
        </p:nvGraphicFramePr>
        <p:xfrm>
          <a:off x="1398495" y="914401"/>
          <a:ext cx="5482150" cy="5529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82971" y="2040006"/>
            <a:ext cx="4969509" cy="39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9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PROPUESTA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625834" y="1298809"/>
            <a:ext cx="4242704" cy="50783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indent="-365760" algn="just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</a:pPr>
            <a:r>
              <a:rPr lang="es-EC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OBJETIVO DE LA PROPUESTA</a:t>
            </a:r>
            <a:endParaRPr lang="en-US" b="1" dirty="0" smtClean="0">
              <a:solidFill>
                <a:srgbClr val="00000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180340" algn="just">
              <a:lnSpc>
                <a:spcPct val="200000"/>
              </a:lnSpc>
              <a:spcAft>
                <a:spcPts val="800"/>
              </a:spcAft>
            </a:pP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Desarrollar estrategias alternativas militares para las operaciones de seguridad de ámbito interno en respuestas a crisis sea en forma independiente o en apoyo a la Policía Nacional, en momentos de grave conmoción interna.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119465" y="2216809"/>
            <a:ext cx="4595446" cy="39703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90500" indent="-190500" algn="just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</a:pPr>
            <a:r>
              <a:rPr lang="es-EC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ALCANCE</a:t>
            </a:r>
            <a:endParaRPr lang="en-US" b="1" dirty="0">
              <a:solidFill>
                <a:srgbClr val="00000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indent="179388" algn="just">
              <a:lnSpc>
                <a:spcPct val="200000"/>
              </a:lnSpc>
              <a:spcAft>
                <a:spcPts val="800"/>
              </a:spcAft>
            </a:pP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 propuesta será aplicable en las operaciones de seguridad de ámbito interno como prueba piloto en la Brigada de Infantería No 13 “PICHINCHA” y posteriormente por las demás unidades que desarrollen estas actividades.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6073254" y="3971499"/>
            <a:ext cx="723331" cy="57320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3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37731" y="1908530"/>
            <a:ext cx="5554639" cy="4401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Desarrollar actividades de operaciones de seguridad de ámbito interno en coordinación con la Policía Nacional considerando los objetivos y misión institucional.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Fortalecer las competencias relacionadas con el ámbito de seguridad interna, a través de ejercicios de instrucción en operaciones de seguridad interna.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Definir normativas internas legales para el desarrollo de las operaciones de seguridad de ámbito interno que contribuyan a los objetivos y misión institucional.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116949" y="1405910"/>
            <a:ext cx="4895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</a:rPr>
              <a:t>ACCIONES ESTRATÉGICAS PROPUESTAS</a:t>
            </a:r>
            <a:endParaRPr lang="en-US" b="1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" y="87084"/>
            <a:ext cx="12133944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PROPUESTA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Fuerzas Armadas cumplirán su rol fundamental de defensa de la soberanía –  Ministerio de Defensa Nacio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820" y="3045876"/>
            <a:ext cx="3589493" cy="23941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echa derecha 5"/>
          <p:cNvSpPr/>
          <p:nvPr/>
        </p:nvSpPr>
        <p:spPr>
          <a:xfrm>
            <a:off x="7328848" y="4067033"/>
            <a:ext cx="875972" cy="62779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TEMARIO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AC222EB-CE0E-1D4E-BA24-831B2CB3AD74}"/>
              </a:ext>
            </a:extLst>
          </p:cNvPr>
          <p:cNvSpPr txBox="1"/>
          <p:nvPr/>
        </p:nvSpPr>
        <p:spPr>
          <a:xfrm>
            <a:off x="1561374" y="1264447"/>
            <a:ext cx="6065521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PLANTEAMIENTO DEL PROBLEMA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ENUNCIADO DEL PROBLEMA</a:t>
            </a:r>
            <a:endParaRPr kumimoji="0" lang="es-EC" sz="1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PREGUNTAS DE INVESTIGACIÓN</a:t>
            </a:r>
            <a:endParaRPr kumimoji="0" lang="es-EC" sz="1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JUSTIFICACIÓN DE LA INVESTIGACIÓN</a:t>
            </a:r>
            <a:endParaRPr kumimoji="0" lang="es-EC" sz="1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 GENERAL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FUNDAMENTACIÓN TEÓRICA</a:t>
            </a:r>
            <a:endParaRPr kumimoji="0" lang="es-EC" sz="1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HIPÓTESIS</a:t>
            </a:r>
            <a:endParaRPr kumimoji="0" lang="es-EC" sz="1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VARIABLES INDEPENDIENTE Y DEPENDIENTES</a:t>
            </a:r>
            <a:endParaRPr kumimoji="0" lang="es-EC" sz="1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800" b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OPERACIONALIZACIÓN DE LAS VARIABLES</a:t>
            </a:r>
            <a:endParaRPr kumimoji="0" lang="es-EC" sz="1800" b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800" b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OBJETO </a:t>
            </a:r>
            <a:r>
              <a:rPr kumimoji="0" lang="es-EC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ESTUDIO Y CAMPO DE ACCIÓN</a:t>
            </a:r>
            <a:endParaRPr kumimoji="0" lang="es-EC" sz="1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DISEÑO DE LA INVESTIGACIÓN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DESARROLLO DE LOS OBJETIVOS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PROPUESTA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CONCLUSIONES Y RECOMENDACIONES</a:t>
            </a:r>
            <a:endParaRPr kumimoji="0" lang="es-EC" sz="1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674" name="Picture 2" descr="Noveno día de protestas en Ecuador: 5 muertos, 929 detenidos y 554 heridos  | Noticias | teleSUR"/>
          <p:cNvPicPr>
            <a:picLocks noChangeAspect="1" noChangeArrowheads="1"/>
          </p:cNvPicPr>
          <p:nvPr/>
        </p:nvPicPr>
        <p:blipFill>
          <a:blip r:embed="rId2" cstate="print">
            <a:lum bright="20000" contrast="-10000"/>
          </a:blip>
          <a:srcRect/>
          <a:stretch>
            <a:fillRect/>
          </a:stretch>
        </p:blipFill>
        <p:spPr bwMode="auto">
          <a:xfrm>
            <a:off x="7367450" y="2393406"/>
            <a:ext cx="4733109" cy="284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2407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41382" y="831703"/>
            <a:ext cx="4941703" cy="489364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 1  (Actividades)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C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Establecer tareas y requerimientos relacionados con las operaciones militares en el ámbito interno en casos de crisis de gran conmoción en el país.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C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Determinar tareas en apoyo a la policía nacional, así como requerimientos y equipos que se emplearan relacionadas con las operaciones de seguridad interna.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C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Definir tareas relacionadas con el ámbito interno que cumplen en forma independiente el personal militar en función de los objetivos y misión institucional</a:t>
            </a:r>
            <a:r>
              <a:rPr lang="es-EC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0" y="55881"/>
            <a:ext cx="1219199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PROPUESTA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921500" y="823685"/>
            <a:ext cx="5192395" cy="60016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65100" lvl="0" indent="-1651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 2 (Actividades)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50" lvl="0" indent="-165100" algn="just">
              <a:lnSpc>
                <a:spcPct val="150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C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Establecer un plan de instrucción para operaciones de seguridad interna.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0" indent="-165100" algn="just">
              <a:lnSpc>
                <a:spcPct val="150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C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Socializar un plan de instrucción para las operaciones de seguridad interna.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0" indent="-165100" algn="just">
              <a:lnSpc>
                <a:spcPct val="150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C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Definir la forma de evaluación de la instrucción para las operaciones de seguridad interna.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 3 (Actividades)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50" indent="-1651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s-EC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Análisis de los cuerpos legales vigentes.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1651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s-EC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Desarrollar un reglamento para el desarrollo de las operaciones de seguridad de ámbito interno considerando los objetivos y misión institucional.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1651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s-EC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Socialización del reglamento de seguridad interna.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1651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Capacitar al personal militar mediante la ejecución de cursos virtuales de operaciones de seguridad interna</a:t>
            </a:r>
            <a:r>
              <a:rPr lang="es-EC" sz="16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6371419" y="3875965"/>
            <a:ext cx="511981" cy="45473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6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234295" y="1565868"/>
            <a:ext cx="504920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ORGÁNICO POSICIONAL DE OPERACIONES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58720"/>
              </p:ext>
            </p:extLst>
          </p:nvPr>
        </p:nvGraphicFramePr>
        <p:xfrm>
          <a:off x="1977524" y="2166838"/>
          <a:ext cx="9009790" cy="4175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PROPUESTA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1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77441" y="88900"/>
            <a:ext cx="11912959" cy="57875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PROPUESTA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Los mejores chalecos antibalas 2020 - Chalecos Antibal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275" y="1480457"/>
            <a:ext cx="2386300" cy="1591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lustración de Bastón De Policía O Tolete Porra De Goma y más Vectores  Libres de Derechos de Armamento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675" y="4157859"/>
            <a:ext cx="2558823" cy="1506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Policía Ecuador on Twitter: &quot;Por su seguridad y bienestar se ubican vallas  en casas afectadas por #SismoEcuador #Pedernales… 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4" t="-1" r="1" b="-6070"/>
          <a:stretch/>
        </p:blipFill>
        <p:spPr bwMode="auto">
          <a:xfrm>
            <a:off x="9939877" y="4136680"/>
            <a:ext cx="2017512" cy="1592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84908" y="1451427"/>
            <a:ext cx="1912824" cy="1982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171981" y="932538"/>
          <a:ext cx="5256584" cy="5943600"/>
        </p:xfrm>
        <a:graphic>
          <a:graphicData uri="http://schemas.openxmlformats.org/drawingml/2006/table">
            <a:tbl>
              <a:tblPr/>
              <a:tblGrid>
                <a:gridCol w="499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6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8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latin typeface="Arial"/>
                          <a:ea typeface="Calibri"/>
                          <a:cs typeface="Times New Roman"/>
                        </a:rPr>
                        <a:t>ORD</a:t>
                      </a:r>
                      <a:endParaRPr lang="es-EC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Calibri"/>
                          <a:cs typeface="Times New Roman"/>
                        </a:rPr>
                        <a:t>REQUERIMIENTOS</a:t>
                      </a:r>
                      <a:endParaRPr lang="es-EC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1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CARTUCHOS LACRIMÓGENOS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1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CASCO ANTI TRAUMA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1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CASCO BALÍSTICO Y ACCESORIOS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1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CASCO KEVLAR III-A CON PROTECCIÓN VISUAL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1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CHALECO ANTIBALA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1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CHALECO ANTI MOTÍN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1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CHALECO DE PROTECCIÓN II –A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1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CHALECOS DE PROTECCIÓN CON PLACAS BALÍSTICAS Y FLOTABILIDAD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1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CHALECOS VIP PROTECCIÓN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31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EQUIPO ROBOCOP CORAZA ANTI MOTÍN COMPLETO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31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ESCUDO PROTECTOR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31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ESCUDO PROTECTOR DE POLÍMERO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31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13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ESPOSAS METÁLICAS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31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14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GRANADA CEGADORA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31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GRANADA DE MANO TRES TIEMPOS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31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16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GRANADA LACRIMÓGENA TRIPLE CARGA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31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17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GRANADA PARA TRUFLAY DE 150 YARDAS LARGO ALCANCE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31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18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GRANADA PARA TRUFLAY DE 75 YARDAS CORTO ALCANCE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31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19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GRANADA VOMITIVA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31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MASCARA ANTIGÁS M-17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31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21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MASCARA DE PROTECCIÓN QUÍMICA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31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22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PORTA TOLETES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31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23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SPRAY GAS LACRIMÓGENO TIPO ABANICO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31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24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SPRAY GAS LACRIMÓGENO TIPO ESPUMA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31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25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TOLETE DE PLÁSTICO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31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26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TOLETES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31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27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VALLAS DE SEGURIDAD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31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28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Calibri"/>
                          <a:cs typeface="Times New Roman"/>
                        </a:rPr>
                        <a:t>RACIONES DE COMBATE</a:t>
                      </a:r>
                      <a:endParaRPr lang="es-EC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19" marR="382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106715" y="695690"/>
            <a:ext cx="5689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s-EC" sz="11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abla </a:t>
            </a:r>
            <a:r>
              <a:rPr kumimoji="0" lang="es-EC" sz="1100" b="1" i="0" u="none" strike="noStrike" cap="none" normalizeH="0" baseline="0" dirty="0" smtClean="0" bmk="_Toc49695588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 </a:t>
            </a:r>
            <a:r>
              <a:rPr kumimoji="0" lang="es-EC" sz="1100" b="0" i="0" u="none" strike="noStrike" cap="none" normalizeH="0" baseline="0" dirty="0" smtClean="0" bmk="_Toc49695588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(Requerimientos de seguridad interna - propuestos)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73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PROPUESTA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FF.AA. brindan servicio de transporte público por el estado de excepción |  El Comerc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806" y="2728553"/>
            <a:ext cx="3225800" cy="2128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6444343" y="1215423"/>
            <a:ext cx="5373848" cy="53655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90600" indent="-990600">
              <a:lnSpc>
                <a:spcPct val="150000"/>
              </a:lnSpc>
              <a:spcAft>
                <a:spcPts val="800"/>
              </a:spcAft>
              <a:tabLst>
                <a:tab pos="990600" algn="l"/>
              </a:tabLst>
            </a:pPr>
            <a:r>
              <a:rPr lang="es-EC" sz="16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Lineamientos o políticas para el ámbito de seguridad interna</a:t>
            </a:r>
            <a:endParaRPr lang="en-US" sz="16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C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Establecer un Reglamento de Seguridad Interna para la Fuerza </a:t>
            </a:r>
            <a:r>
              <a:rPr lang="es-EC" sz="16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Terrestre.</a:t>
            </a:r>
            <a:endParaRPr lang="en-US" sz="16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C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Desarrollar procesos de seguridad </a:t>
            </a:r>
            <a:r>
              <a:rPr lang="es-EC" sz="16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interna.</a:t>
            </a: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C" sz="16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Poner </a:t>
            </a:r>
            <a:r>
              <a:rPr lang="es-EC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en ejecución el orgánico </a:t>
            </a:r>
            <a:r>
              <a:rPr lang="es-EC" sz="16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propuesto.</a:t>
            </a: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C" sz="16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Implementar </a:t>
            </a:r>
            <a:r>
              <a:rPr lang="es-EC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actividades </a:t>
            </a:r>
            <a:r>
              <a:rPr lang="es-EC" sz="16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de </a:t>
            </a:r>
            <a:r>
              <a:rPr lang="es-EC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instrucción militar relacionadas con las operaciones de seguridad </a:t>
            </a:r>
            <a:r>
              <a:rPr lang="es-EC" sz="16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interna.</a:t>
            </a:r>
            <a:endParaRPr lang="en-US" sz="16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C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Determinar </a:t>
            </a:r>
            <a:r>
              <a:rPr lang="es-EC" sz="16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requerimientos. </a:t>
            </a: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C" sz="16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Ejecutar </a:t>
            </a:r>
            <a:r>
              <a:rPr lang="es-EC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las acciones estratégicas </a:t>
            </a:r>
            <a:r>
              <a:rPr lang="es-EC" sz="16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propuestas.</a:t>
            </a:r>
            <a:endParaRPr lang="en-US" sz="16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5554205" y="3372947"/>
            <a:ext cx="764275" cy="6005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3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PROPUESTA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3029" y="1377950"/>
            <a:ext cx="8461829" cy="5276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044916" y="1063109"/>
            <a:ext cx="5869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Matriz de Vulnerabilidad – (debilidades y amenazas)</a:t>
            </a:r>
            <a:endParaRPr lang="en-US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130972" y="3203696"/>
            <a:ext cx="1872343" cy="139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PONDERACIÓN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ALTO 	= 5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MEDIO	= 3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BAJO	= 1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4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PROPUESTA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4343" y="1537833"/>
            <a:ext cx="8955313" cy="480062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728687" y="1106765"/>
            <a:ext cx="8781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Matriz de Vulnerabilidad – (fortalezas y </a:t>
            </a:r>
            <a:r>
              <a:rPr lang="es-EC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oportunidades)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319657" y="2956953"/>
            <a:ext cx="1872343" cy="139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PONDERACIÓN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ALTO 	= 5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MEDIO	= 3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BAJO	= 1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10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51285" y="1037307"/>
            <a:ext cx="5149515" cy="57708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1000"/>
              </a:spcAft>
            </a:pPr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  <a:p>
            <a:pPr marL="168275" lvl="0" indent="-168275" algn="just">
              <a:lnSpc>
                <a:spcPct val="150000"/>
              </a:lnSpc>
              <a:spcAft>
                <a:spcPts val="1000"/>
              </a:spcAft>
              <a:buFont typeface="Aldine721 Lt BT"/>
              <a:buChar char="-"/>
            </a:pPr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</a:t>
            </a: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estableció que es necesario definir dentro de una normativa </a:t>
            </a:r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interna, </a:t>
            </a: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las actividades y tareas que debe realizar el Ejército en estrecha cooperación con la Policía Nacional o en forma individual</a:t>
            </a:r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168275" indent="-168275" algn="just">
              <a:lnSpc>
                <a:spcPct val="150000"/>
              </a:lnSpc>
              <a:spcAft>
                <a:spcPts val="1000"/>
              </a:spcAft>
              <a:buFont typeface="Aldine721 Lt BT"/>
              <a:buChar char="-"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Es necesario que se incluyan dentro de la Planificación Estratégica las acciones estratégicas propuestas y sean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evaluadas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mediante los indicadores establecidos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68275" indent="-168275" algn="just">
              <a:lnSpc>
                <a:spcPct val="150000"/>
              </a:lnSpc>
              <a:spcAft>
                <a:spcPts val="1000"/>
              </a:spcAft>
              <a:buFont typeface="Aldine721 Lt BT"/>
              <a:buChar char="-"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Existe la necesidad de crear unidades multipropósito con fuerzas altamente profesionales, flexibles, técnicamente bien equipadas y capaces de cumplir una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variedad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de tareas en función de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riesgos y amenazas de cada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jurisdicción.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589012" y="1037306"/>
            <a:ext cx="5156341" cy="57708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C" sz="16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8275" indent="-168275" algn="just">
              <a:lnSpc>
                <a:spcPct val="150000"/>
              </a:lnSpc>
              <a:spcAft>
                <a:spcPts val="1000"/>
              </a:spcAft>
              <a:buFont typeface="Aldine721 Lt BT"/>
              <a:buChar char="-"/>
            </a:pPr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Elaborar </a:t>
            </a: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proyectos para la adquisición del material y equipo de última generación, para la ejecución de operaciones de seguridad en ámbito interno, en base al tipo de riesgos y amenazas existentes.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8275" indent="-168275" algn="just">
              <a:lnSpc>
                <a:spcPct val="150000"/>
              </a:lnSpc>
              <a:spcAft>
                <a:spcPts val="1000"/>
              </a:spcAft>
              <a:buFont typeface="Aldine721 Lt BT"/>
              <a:buChar char="-"/>
            </a:pP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Implementar acciones estratégicas propuesta en base al instructivo, las mismas que deben ser posteriormente evaluadas mediante los indicadores.</a:t>
            </a:r>
          </a:p>
          <a:p>
            <a:pPr marL="168275" indent="-168275" algn="just">
              <a:lnSpc>
                <a:spcPct val="150000"/>
              </a:lnSpc>
              <a:spcAft>
                <a:spcPts val="1000"/>
              </a:spcAft>
              <a:buFont typeface="Aldine721 Lt BT"/>
              <a:buChar char="-"/>
            </a:pP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Gestionar la implementación de la organización y el equipamiento de unidades tipo, con el fin de que desarrollen las capacidades de multifuncionalidad y despliegue rápido, para cumplir misiones en el eje de la disuasión </a:t>
            </a:r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ante posibles riesgos y amenazas existentes.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CONCLUSIONES Y RECOMENDACIONES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44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5476246"/>
            <a:ext cx="12192000" cy="1381754"/>
            <a:chOff x="-20386" y="5451939"/>
            <a:chExt cx="9164386" cy="1381754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 cstate="print"/>
            <a:srcRect r="14060"/>
            <a:stretch/>
          </p:blipFill>
          <p:spPr>
            <a:xfrm>
              <a:off x="3995936" y="5451939"/>
              <a:ext cx="2579043" cy="13817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74979" y="5451939"/>
              <a:ext cx="2569021" cy="13641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20386" y="5451939"/>
              <a:ext cx="4757091" cy="13641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" name="4 Placa"/>
          <p:cNvSpPr/>
          <p:nvPr/>
        </p:nvSpPr>
        <p:spPr>
          <a:xfrm>
            <a:off x="2080445" y="2679700"/>
            <a:ext cx="7992889" cy="1097542"/>
          </a:xfrm>
          <a:prstGeom prst="plaque">
            <a:avLst>
              <a:gd name="adj" fmla="val 49992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glow rad="228600">
              <a:schemeClr val="bg1">
                <a:lumMod val="8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9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55166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31958" y="995807"/>
            <a:ext cx="101483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200000"/>
              </a:lnSpc>
            </a:pP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manifestaciones </a:t>
            </a:r>
            <a:r>
              <a:rPr lang="es-E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 2019 en </a:t>
            </a: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Ecuador </a:t>
            </a:r>
            <a:r>
              <a:rPr lang="es-E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fueron </a:t>
            </a: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 afluencia de levantamientos en las principales ciudades del país, realizadas desde el 2 de octubre hasta el 13 de octubre de 2019, tras la publicación de ciertas medidas económicas por el régimen del presidente constitucional, Lcdo. </a:t>
            </a:r>
            <a:r>
              <a:rPr lang="es-E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Lenín</a:t>
            </a: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Moreno, y se desarrollaron como protestas en contra de las medidas y el gobierno, así como manifestaciones a favor de la democracia, la paz, y como apoyo al gobierno ecuatoriano. El Ministerio de Gobierno reportó que se aprehendieron 1330 personas, 435 policías resultaron heridos y se suscitaron 132 bloqueos de carreteras. </a:t>
            </a:r>
            <a:endParaRPr lang="en-US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67357" y="264287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PLANTEAMIENTO</a:t>
            </a:r>
            <a:r>
              <a:rPr kumimoji="0" lang="es-EC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DEL PROBLEMA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0" y="5476246"/>
            <a:ext cx="12189499" cy="1381754"/>
            <a:chOff x="-20386" y="5451939"/>
            <a:chExt cx="9164386" cy="1381754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 cstate="print"/>
            <a:srcRect r="14060"/>
            <a:stretch/>
          </p:blipFill>
          <p:spPr>
            <a:xfrm>
              <a:off x="3995936" y="5451939"/>
              <a:ext cx="2579043" cy="138175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74979" y="5451939"/>
              <a:ext cx="2569021" cy="136411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20386" y="5451939"/>
              <a:ext cx="4757091" cy="136411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9689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67357" y="264287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ENUNCIADO</a:t>
            </a:r>
            <a:r>
              <a:rPr kumimoji="0" lang="es-EC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DEL PROBLEMA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782966" y="2190261"/>
            <a:ext cx="4940968" cy="33743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81635" indent="180340" algn="just">
              <a:lnSpc>
                <a:spcPct val="200000"/>
              </a:lnSpc>
              <a:spcAft>
                <a:spcPts val="0"/>
              </a:spcAft>
            </a:pP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¿Qué estrategias de cooperación se omitieron durante la ejecución </a:t>
            </a:r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 las operaciones de respuesta a crisis en apoyo a la Policía Nacional</a:t>
            </a:r>
            <a:r>
              <a:rPr lang="es-EC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?</a:t>
            </a:r>
            <a:endParaRPr lang="en-US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194" name="Picture 2" descr="Exigen diálogo con el Gobierno para liberar a 47 militares retenidos en  Alausí | Metro Ecuad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472" y="2654175"/>
            <a:ext cx="3937376" cy="25188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echa derecha 4"/>
          <p:cNvSpPr/>
          <p:nvPr/>
        </p:nvSpPr>
        <p:spPr>
          <a:xfrm>
            <a:off x="7124131" y="3794078"/>
            <a:ext cx="736979" cy="7369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PREGUNTAS DE INVESTIGACIÓN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41946" y="1531920"/>
            <a:ext cx="5773333" cy="50783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Verdana" panose="020B0604030504040204" pitchFamily="34" charset="0"/>
              <a:buChar char="-"/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acciones interinstitucionales en coordinación con el Ministerio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Gobierno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deben tomar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durante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crisis en la seguridad interna en función del análisis de los escenarios?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Verdana" panose="020B0604030504040204" pitchFamily="34" charset="0"/>
              <a:buChar char="-"/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acciones por parte de las Fuerzas Armadas y Policía Nacional se deben tomar en forma coordinada?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Verdana" panose="020B0604030504040204" pitchFamily="34" charset="0"/>
              <a:buChar char="-"/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acciones por parte de las Fuerzas Armadas deben tomarse en forma independiente?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El estado de excepción dispone requisiciones para mantener servicios | El  Comerc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491" y="2704144"/>
            <a:ext cx="3903078" cy="274478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5" name="Flecha derecha 4"/>
          <p:cNvSpPr/>
          <p:nvPr/>
        </p:nvSpPr>
        <p:spPr>
          <a:xfrm>
            <a:off x="7015280" y="3888095"/>
            <a:ext cx="736979" cy="7369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8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 cstate="print"/>
          <a:srcRect r="14060"/>
          <a:stretch/>
        </p:blipFill>
        <p:spPr>
          <a:xfrm>
            <a:off x="4542825" y="2701528"/>
            <a:ext cx="3323920" cy="1780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JUSTIFICACIÓN DE LA INVESTIGACIÓN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upo 6">
            <a:extLst>
              <a:ext uri="{FF2B5EF4-FFF2-40B4-BE49-F238E27FC236}">
                <a16:creationId xmlns:a16="http://schemas.microsoft.com/office/drawing/2014/main" id="{7576184E-2249-43CD-B4C6-3C74A0FFDA07}"/>
              </a:ext>
            </a:extLst>
          </p:cNvPr>
          <p:cNvGrpSpPr/>
          <p:nvPr/>
        </p:nvGrpSpPr>
        <p:grpSpPr>
          <a:xfrm>
            <a:off x="1291772" y="4315285"/>
            <a:ext cx="4583997" cy="2368485"/>
            <a:chOff x="408817" y="4948172"/>
            <a:chExt cx="3601633" cy="2368485"/>
          </a:xfrm>
        </p:grpSpPr>
        <p:sp>
          <p:nvSpPr>
            <p:cNvPr id="8" name="Rectangle 5"/>
            <p:cNvSpPr/>
            <p:nvPr/>
          </p:nvSpPr>
          <p:spPr>
            <a:xfrm>
              <a:off x="2336064" y="4948172"/>
              <a:ext cx="1674386" cy="40011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/>
              <a:r>
                <a:rPr lang="es-EC" sz="2000" b="1" dirty="0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FACTIBILIDAD</a:t>
              </a:r>
            </a:p>
          </p:txBody>
        </p:sp>
        <p:sp>
          <p:nvSpPr>
            <p:cNvPr id="9" name="Line Callout 2 16"/>
            <p:cNvSpPr/>
            <p:nvPr/>
          </p:nvSpPr>
          <p:spPr>
            <a:xfrm>
              <a:off x="408817" y="5500775"/>
              <a:ext cx="2253849" cy="1815882"/>
            </a:xfrm>
            <a:prstGeom prst="borderCallout2">
              <a:avLst>
                <a:gd name="adj1" fmla="val 99060"/>
                <a:gd name="adj2" fmla="val 100327"/>
                <a:gd name="adj3" fmla="val 51054"/>
                <a:gd name="adj4" fmla="val 124787"/>
                <a:gd name="adj5" fmla="val -2151"/>
                <a:gd name="adj6" fmla="val 125076"/>
              </a:avLst>
            </a:prstGeom>
            <a:ln w="28575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marL="21432" algn="just"/>
              <a:r>
                <a:rPr lang="es-EC" sz="1600" dirty="0" smtClean="0">
                  <a:latin typeface="Arial" pitchFamily="34" charset="0"/>
                  <a:cs typeface="Arial" pitchFamily="34" charset="0"/>
                </a:rPr>
                <a:t>Estudio puede ser evidenciado y verificado, a través de documentos, reportajes e información en general publicada en los diferentes medios de información.</a:t>
              </a:r>
              <a:endParaRPr lang="es-EC" sz="1600" dirty="0">
                <a:latin typeface="Arial" pitchFamily="34" charset="0"/>
                <a:ea typeface="Calibri" panose="020F0502020204030204" pitchFamily="34" charset="0"/>
                <a:cs typeface="Arial" pitchFamily="34" charset="0"/>
              </a:endParaRPr>
            </a:p>
          </p:txBody>
        </p:sp>
      </p:grpSp>
      <p:grpSp>
        <p:nvGrpSpPr>
          <p:cNvPr id="4" name="Grupo 9">
            <a:extLst>
              <a:ext uri="{FF2B5EF4-FFF2-40B4-BE49-F238E27FC236}">
                <a16:creationId xmlns:a16="http://schemas.microsoft.com/office/drawing/2014/main" id="{6253E563-99CE-48CF-BAB2-EC4082A21DB6}"/>
              </a:ext>
            </a:extLst>
          </p:cNvPr>
          <p:cNvGrpSpPr/>
          <p:nvPr/>
        </p:nvGrpSpPr>
        <p:grpSpPr>
          <a:xfrm>
            <a:off x="6793479" y="1063597"/>
            <a:ext cx="5035665" cy="1814184"/>
            <a:chOff x="5407355" y="1011987"/>
            <a:chExt cx="2955065" cy="1814184"/>
          </a:xfrm>
        </p:grpSpPr>
        <p:sp>
          <p:nvSpPr>
            <p:cNvPr id="12" name="Line Callout 2 18"/>
            <p:cNvSpPr/>
            <p:nvPr/>
          </p:nvSpPr>
          <p:spPr>
            <a:xfrm flipH="1">
              <a:off x="6758331" y="1011987"/>
              <a:ext cx="1604089" cy="1077218"/>
            </a:xfrm>
            <a:prstGeom prst="borderCallout2">
              <a:avLst>
                <a:gd name="adj1" fmla="val 746"/>
                <a:gd name="adj2" fmla="val 103748"/>
                <a:gd name="adj3" fmla="val 1165"/>
                <a:gd name="adj4" fmla="val 121221"/>
                <a:gd name="adj5" fmla="val 102999"/>
                <a:gd name="adj6" fmla="val 133743"/>
              </a:avLst>
            </a:prstGeom>
            <a:ln w="28575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marL="21432" algn="just"/>
              <a:r>
                <a:rPr lang="es-ES" sz="1600" dirty="0" smtClean="0">
                  <a:latin typeface="Arial" pitchFamily="34" charset="0"/>
                  <a:cs typeface="Arial" pitchFamily="34" charset="0"/>
                </a:rPr>
                <a:t>Acontecimientos 2-13 octubre 2019, afectaron: factores sociales, políticos, económicos y militares.</a:t>
              </a:r>
              <a:endParaRPr lang="es-E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7"/>
            <p:cNvSpPr/>
            <p:nvPr/>
          </p:nvSpPr>
          <p:spPr>
            <a:xfrm>
              <a:off x="5407355" y="2426061"/>
              <a:ext cx="1243071" cy="40011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s-EC" sz="2000" b="1" dirty="0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RELEVANCIA</a:t>
              </a:r>
            </a:p>
          </p:txBody>
        </p:sp>
      </p:grpSp>
      <p:grpSp>
        <p:nvGrpSpPr>
          <p:cNvPr id="5" name="Grupo 12">
            <a:extLst>
              <a:ext uri="{FF2B5EF4-FFF2-40B4-BE49-F238E27FC236}">
                <a16:creationId xmlns:a16="http://schemas.microsoft.com/office/drawing/2014/main" id="{D7EEFFBC-D114-4F9B-8D3A-EEB5A9985C78}"/>
              </a:ext>
            </a:extLst>
          </p:cNvPr>
          <p:cNvGrpSpPr/>
          <p:nvPr/>
        </p:nvGrpSpPr>
        <p:grpSpPr>
          <a:xfrm>
            <a:off x="6819339" y="4338707"/>
            <a:ext cx="4147547" cy="2063206"/>
            <a:chOff x="5044499" y="4504398"/>
            <a:chExt cx="4147547" cy="1557620"/>
          </a:xfrm>
        </p:grpSpPr>
        <p:sp>
          <p:nvSpPr>
            <p:cNvPr id="14" name="Rectangle 6"/>
            <p:cNvSpPr/>
            <p:nvPr/>
          </p:nvSpPr>
          <p:spPr>
            <a:xfrm>
              <a:off x="5044499" y="4504398"/>
              <a:ext cx="2147616" cy="30206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s-EC" sz="2000" b="1" dirty="0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ORIGINALIDAD</a:t>
              </a:r>
            </a:p>
          </p:txBody>
        </p:sp>
        <p:sp>
          <p:nvSpPr>
            <p:cNvPr id="15" name="Line Callout 2 19"/>
            <p:cNvSpPr/>
            <p:nvPr/>
          </p:nvSpPr>
          <p:spPr>
            <a:xfrm flipH="1">
              <a:off x="7486813" y="5248771"/>
              <a:ext cx="1705233" cy="813247"/>
            </a:xfrm>
            <a:prstGeom prst="borderCallout2">
              <a:avLst>
                <a:gd name="adj1" fmla="val 95063"/>
                <a:gd name="adj2" fmla="val 102046"/>
                <a:gd name="adj3" fmla="val 34849"/>
                <a:gd name="adj4" fmla="val 179100"/>
                <a:gd name="adj5" fmla="val -37801"/>
                <a:gd name="adj6" fmla="val 179441"/>
              </a:avLst>
            </a:prstGeom>
            <a:ln w="28575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marL="21432"/>
              <a:r>
                <a:rPr lang="es-EC" sz="1600" dirty="0" smtClean="0">
                  <a:latin typeface="Arial" pitchFamily="34" charset="0"/>
                  <a:cs typeface="Arial" pitchFamily="34" charset="0"/>
                </a:rPr>
                <a:t>No se han desarrollado otros estudios similares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upo 16">
            <a:extLst>
              <a:ext uri="{FF2B5EF4-FFF2-40B4-BE49-F238E27FC236}">
                <a16:creationId xmlns:a16="http://schemas.microsoft.com/office/drawing/2014/main" id="{7576184E-2249-43CD-B4C6-3C74A0FFDA07}"/>
              </a:ext>
            </a:extLst>
          </p:cNvPr>
          <p:cNvGrpSpPr/>
          <p:nvPr/>
        </p:nvGrpSpPr>
        <p:grpSpPr>
          <a:xfrm>
            <a:off x="1422082" y="1067425"/>
            <a:ext cx="4430559" cy="1824154"/>
            <a:chOff x="6664" y="4140064"/>
            <a:chExt cx="4430559" cy="1824154"/>
          </a:xfrm>
        </p:grpSpPr>
        <p:sp>
          <p:nvSpPr>
            <p:cNvPr id="18" name="Rectangle 5"/>
            <p:cNvSpPr/>
            <p:nvPr/>
          </p:nvSpPr>
          <p:spPr>
            <a:xfrm>
              <a:off x="2289607" y="5564108"/>
              <a:ext cx="2147616" cy="40011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/>
              <a:r>
                <a:rPr lang="es-EC" sz="2000" b="1" dirty="0" smtClean="0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IMPORTANCIA</a:t>
              </a:r>
              <a:endParaRPr lang="es-EC" sz="2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9" name="Line Callout 2 16"/>
            <p:cNvSpPr/>
            <p:nvPr/>
          </p:nvSpPr>
          <p:spPr>
            <a:xfrm>
              <a:off x="6664" y="4140064"/>
              <a:ext cx="2282943" cy="1323439"/>
            </a:xfrm>
            <a:prstGeom prst="borderCallout2">
              <a:avLst>
                <a:gd name="adj1" fmla="val 746"/>
                <a:gd name="adj2" fmla="val 103748"/>
                <a:gd name="adj3" fmla="val 1165"/>
                <a:gd name="adj4" fmla="val 121221"/>
                <a:gd name="adj5" fmla="val 69446"/>
                <a:gd name="adj6" fmla="val 155167"/>
              </a:avLst>
            </a:prstGeom>
            <a:ln w="28575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marL="21432" algn="just"/>
              <a:r>
                <a:rPr lang="es-EC" sz="1600" dirty="0" smtClean="0">
                  <a:latin typeface="Arial" pitchFamily="34" charset="0"/>
                  <a:cs typeface="Arial" pitchFamily="34" charset="0"/>
                </a:rPr>
                <a:t>Para la sociedad ecuatoriana, como para la ejecución de operaciones de respuesta a  crisis.</a:t>
              </a:r>
              <a:endParaRPr lang="es-EC" sz="1400" dirty="0">
                <a:latin typeface="Arial" pitchFamily="34" charset="0"/>
                <a:ea typeface="Calibri" panose="020F0502020204030204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29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OBJETIVO GENERAL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70021" y="2253733"/>
            <a:ext cx="5447313" cy="3785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81635" indent="180340" algn="just">
              <a:lnSpc>
                <a:spcPct val="200000"/>
              </a:lnSpc>
              <a:spcAft>
                <a:spcPts val="0"/>
              </a:spcAft>
            </a:pPr>
            <a:r>
              <a:rPr lang="es-EC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Establecer estrategias alternativas de cooperación durante la ejecución de las operaciones de respuesta a crisis en apoyo a la Policía Nacional, en base al análisis de escenarios durante </a:t>
            </a:r>
            <a:r>
              <a:rPr lang="es-EC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una </a:t>
            </a:r>
            <a:r>
              <a:rPr lang="es-EC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grave conmoción interna</a:t>
            </a: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0482" name="Picture 2" descr="Manual para acción militar en las calles se ajustará para la insurgenc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775" y="2791326"/>
            <a:ext cx="3965245" cy="2523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echa derecha 4"/>
          <p:cNvSpPr/>
          <p:nvPr/>
        </p:nvSpPr>
        <p:spPr>
          <a:xfrm>
            <a:off x="6948565" y="3684894"/>
            <a:ext cx="736979" cy="7369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.FUNDAMENTACIÓN TEÓRICA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82498183"/>
              </p:ext>
            </p:extLst>
          </p:nvPr>
        </p:nvGraphicFramePr>
        <p:xfrm>
          <a:off x="1991105" y="1552242"/>
          <a:ext cx="682866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6" name="Picture 2" descr="Ecuador enfrenta un día complicado por el paro de transporte | Economía |  Noticias | El Univers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785" y="-4717442"/>
            <a:ext cx="144528" cy="8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Manifestaciones en Ecuador de 2019 - Wikipedia, la enciclopedia lib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531" y="3976060"/>
            <a:ext cx="2641169" cy="1757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Ecuador enfrenta un día complicado por el paro de transporte | Economía |  Noticias | El Univers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540" y="1635876"/>
            <a:ext cx="2959810" cy="1664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99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HIPÓTESIS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876926" y="1792706"/>
            <a:ext cx="3962400" cy="7860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NUEVAS ESTRATÉGICAS DE COOPERACIÓN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708232" y="4868779"/>
            <a:ext cx="3962400" cy="7860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CONMOSIÓN INTERNA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 descr="Política de seguridad gira hacia la contrainsurgencia tras el paro de  octubre pasado | Política | Noticias | El Univers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649" y="4193759"/>
            <a:ext cx="3245351" cy="2136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Ministerio de Defensa de Ecuador anuncia 'directiva' contra insurgencia |  Política | Noticias | El Univers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785" y="1543050"/>
            <a:ext cx="3598624" cy="23975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echa derecha 5"/>
          <p:cNvSpPr/>
          <p:nvPr/>
        </p:nvSpPr>
        <p:spPr>
          <a:xfrm>
            <a:off x="6387152" y="1964619"/>
            <a:ext cx="1321080" cy="61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echa derecha 9"/>
          <p:cNvSpPr/>
          <p:nvPr/>
        </p:nvSpPr>
        <p:spPr>
          <a:xfrm rot="5400000">
            <a:off x="9106032" y="4015745"/>
            <a:ext cx="878400" cy="7779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echa derecha 10"/>
          <p:cNvSpPr/>
          <p:nvPr/>
        </p:nvSpPr>
        <p:spPr>
          <a:xfrm rot="10800000">
            <a:off x="6387152" y="4843906"/>
            <a:ext cx="878400" cy="7779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7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1812</Words>
  <Application>Microsoft Office PowerPoint</Application>
  <PresentationFormat>Panorámica</PresentationFormat>
  <Paragraphs>317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6" baseType="lpstr">
      <vt:lpstr>Aldine721 Lt BT</vt:lpstr>
      <vt:lpstr>Arial</vt:lpstr>
      <vt:lpstr>Calibri</vt:lpstr>
      <vt:lpstr>Calibri Light</vt:lpstr>
      <vt:lpstr>Cambria</vt:lpstr>
      <vt:lpstr>Symbol</vt:lpstr>
      <vt:lpstr>Times New Roman</vt:lpstr>
      <vt:lpstr>Verdana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Gonzalo Fabricio Falconí Romero</cp:lastModifiedBy>
  <cp:revision>107</cp:revision>
  <dcterms:created xsi:type="dcterms:W3CDTF">2020-09-15T21:54:46Z</dcterms:created>
  <dcterms:modified xsi:type="dcterms:W3CDTF">2020-11-17T13:04:10Z</dcterms:modified>
</cp:coreProperties>
</file>